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2.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3.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4.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notesSlides/notesSlide5.xml" ContentType="application/vnd.openxmlformats-officedocument.presentationml.notesSlide+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notesSlides/notesSlide6.xml" ContentType="application/vnd.openxmlformats-officedocument.presentationml.notesSlide+xml"/>
  <Override PartName="/ppt/ink/ink416.xml" ContentType="application/inkml+xml"/>
  <Override PartName="/ppt/ink/ink417.xml" ContentType="application/inkml+xml"/>
  <Override PartName="/ppt/ink/ink418.xml" ContentType="application/inkml+xml"/>
  <Override PartName="/ppt/notesSlides/notesSlide7.xml" ContentType="application/vnd.openxmlformats-officedocument.presentationml.notesSlide+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notesSlides/notesSlide8.xml" ContentType="application/vnd.openxmlformats-officedocument.presentationml.notesSlide+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notesSlides/notesSlide9.xml" ContentType="application/vnd.openxmlformats-officedocument.presentationml.notesSlide+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notesSlides/notesSlide10.xml" ContentType="application/vnd.openxmlformats-officedocument.presentationml.notesSlide+xml"/>
  <Override PartName="/ppt/ink/ink684.xml" ContentType="application/inkml+xml"/>
  <Override PartName="/ppt/ink/ink685.xml" ContentType="application/inkml+xml"/>
  <Override PartName="/ppt/ink/ink686.xml" ContentType="application/inkml+xml"/>
  <Override PartName="/ppt/notesSlides/notesSlide11.xml" ContentType="application/vnd.openxmlformats-officedocument.presentationml.notesSlide+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notesSlides/notesSlide12.xml" ContentType="application/vnd.openxmlformats-officedocument.presentationml.notesSlide+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notesSlides/notesSlide13.xml" ContentType="application/vnd.openxmlformats-officedocument.presentationml.notesSlide+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notesSlides/notesSlide14.xml" ContentType="application/vnd.openxmlformats-officedocument.presentationml.notesSlide+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notesSlides/notesSlide15.xml" ContentType="application/vnd.openxmlformats-officedocument.presentationml.notesSlide+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1318" r:id="rId3"/>
    <p:sldId id="1319" r:id="rId4"/>
    <p:sldId id="1324" r:id="rId5"/>
    <p:sldId id="1333" r:id="rId6"/>
    <p:sldId id="1334" r:id="rId7"/>
    <p:sldId id="1335" r:id="rId8"/>
    <p:sldId id="1336" r:id="rId9"/>
    <p:sldId id="1337" r:id="rId10"/>
    <p:sldId id="1338" r:id="rId11"/>
    <p:sldId id="1339" r:id="rId12"/>
    <p:sldId id="1340" r:id="rId13"/>
    <p:sldId id="1341" r:id="rId14"/>
    <p:sldId id="1342" r:id="rId15"/>
    <p:sldId id="1343" r:id="rId16"/>
    <p:sldId id="1344" r:id="rId17"/>
    <p:sldId id="1345" r:id="rId18"/>
    <p:sldId id="1346" r:id="rId19"/>
    <p:sldId id="1347" r:id="rId20"/>
    <p:sldId id="1348" r:id="rId21"/>
    <p:sldId id="1436" r:id="rId22"/>
    <p:sldId id="1350" r:id="rId23"/>
    <p:sldId id="1379" r:id="rId24"/>
    <p:sldId id="1380" r:id="rId25"/>
    <p:sldId id="1377" r:id="rId26"/>
    <p:sldId id="1382" r:id="rId27"/>
    <p:sldId id="1381" r:id="rId28"/>
    <p:sldId id="1351" r:id="rId29"/>
    <p:sldId id="1427" r:id="rId30"/>
    <p:sldId id="1352" r:id="rId31"/>
    <p:sldId id="1354" r:id="rId32"/>
    <p:sldId id="1355" r:id="rId33"/>
    <p:sldId id="1356" r:id="rId34"/>
    <p:sldId id="900" r:id="rId35"/>
    <p:sldId id="1358" r:id="rId36"/>
    <p:sldId id="1428" r:id="rId37"/>
    <p:sldId id="1359" r:id="rId38"/>
    <p:sldId id="1368" r:id="rId39"/>
    <p:sldId id="1435" r:id="rId4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8.774"/>
    </inkml:context>
    <inkml:brush xml:id="br0">
      <inkml:brushProperty name="width" value="0.025" units="cm"/>
      <inkml:brushProperty name="height" value="0.025" units="cm"/>
    </inkml:brush>
  </inkml:definitions>
  <inkml:trace contextRef="#ctx0" brushRef="#br0">1 0 16496,'0'0'2146,"12"11"-2013,34 34-78,-2 2 0,-2 2 1,46 69-1,-6 9-3415,-64-94 114,-7-7-1136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1.146"/>
    </inkml:context>
    <inkml:brush xml:id="br0">
      <inkml:brushProperty name="width" value="0.025" units="cm"/>
      <inkml:brushProperty name="height" value="0.025" units="cm"/>
    </inkml:brush>
  </inkml:definitions>
  <inkml:trace contextRef="#ctx0" brushRef="#br0">1 48 13901,'0'0'7239,"11"6"-7132,-6-3-90,0 1 0,0-2-1,0 1 1,1-1 0,-1 0 0,1 0 0,-1 0 0,1-1 0,0 1 0,0-2 0,0 1 0,-1-1 0,1 1-1,0-2 1,0 1 0,0-1 0,0 0 0,0 0 0,-1 0 0,1-1 0,0 0 0,-1 0 0,6-3-1,-10 4 5,2 0 25,0 0 0,-1 0 0,1-1 1,0 0-1,-1 1 0,0-1 0,1 0 0,-1 0 0,0 0 0,0 0 1,0-1-1,0 1 0,0-1 0,-1 1 0,1-1 0,-1 1 0,1-1 1,-1 0-1,0 0 0,0 0 0,1-5 0,-3 8 7,1-1 1,0 0-1,-1 1 0,1-1 1,-1 1-1,1-1 0,-1 1 1,0-1-1,1 1 0,-1-1 1,1 1-1,-1 0 0,0-1 1,1 1-1,-1 0 0,0 0 0,1-1 1,-1 1-1,0 0 0,0 0 1,1 0-1,-1 0 0,0 0 1,0 0-1,1 0 0,-1 0 1,0 0-1,0 1 0,-25 3 222,18 0-238,0 1 0,0 0 0,0 0 0,1 1 0,0 0 0,0 0 0,0 0 0,1 1 0,0 1 1,-10 13-1,9-9 84,0-1-1,0 1 1,1 1 0,1-1 0,0 1 0,-6 25 0,10-36-110,0 1 0,1 0 0,-1 0 0,1 0 0,0 0-1,-1 0 1,1 0 0,1 0 0,-1 0 0,0 0 0,1 0 0,0 0 0,-1 0 0,1 0-1,0 0 1,0-1 0,1 1 0,-1 0 0,1-1 0,-1 1 0,1-1 0,0 1 0,2 2 0,0-3 3,-1 0 0,1 0 0,-1-1 0,1 1 0,0-1 0,0 0 0,0 0 1,0 0-1,0 0 0,0-1 0,0 1 0,0-1 0,0 0 0,0 0 1,0-1-1,7-1 0,-10 2-123,0 0 0,0 0 1,-1 0-1,1 0 0,0 0 0,0-1 1,-1 1-1,1 0 0,0-1 1,0 1-1,-1 0 0,1-1 0,0 1 1,-1-1-1,1 1 0,0-1 1,-1 1-1,1-1 0,-1 1 0,1-1 1,-1 0-1,1 1 0,-1-1 0,0 0 1,1 0-1,-1 1 0,0-1 1,1 0-1,-1-1 0,1-12-4701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3.429"/>
    </inkml:context>
    <inkml:brush xml:id="br0">
      <inkml:brushProperty name="width" value="0.025" units="cm"/>
      <inkml:brushProperty name="height" value="0.025" units="cm"/>
    </inkml:brush>
  </inkml:definitions>
  <inkml:trace contextRef="#ctx0" brushRef="#br0">41 0 14798,'0'0'1265,"-5"10"246,2-6-1256,-21 39 1501,23-40-1540,-1-1-1,1 1 1,0-1-1,0 1 0,1 0 1,-1 0-1,0-1 0,1 1 1,0 0-1,0 0 1,-1 0-1,2 0 0,-1 0 1,0-1-1,1 1 0,-1 0 1,2 3-1,-1-4-134,1-1 1,0 0-1,-1 0 0,1 0 1,0 0-1,0 0 0,0 0 1,0 0-1,0 0 0,0-1 0,0 1 1,0-1-1,0 0 0,0 1 1,0-1-1,0 0 0,0 0 0,0 0 1,0-1-1,0 1 0,0 0 1,3-2-1,2 1 30,-1 0 0,0 0 0,0-1 1,0 0-1,0 0 0,7-4 0,-9 3-100,-1 1 1,1-1-1,-1 0 0,0-1 1,0 1-1,0 0 0,-1-1 1,1 1-1,-1-1 0,0 0 1,0 0-1,0 0 0,0 0 1,0-5-1,-1 8-19,-1 0 0,0-1 0,0 1 1,1 0-1,-1-1 0,0 1 0,-1 0 0,1 0 0,0-1 0,0 1 1,0 0-1,-1-1 0,1 1 0,0 0 0,-1 0 0,0 0 0,1 0 0,-1-1 1,-1-1-1,1 2-27,-1 0 0,1 0 0,-1 0 0,0 0 1,1 0-1,-1 0 0,0 1 0,0-1 0,1 0 1,-1 1-1,0-1 0,0 1 0,0 0 0,0 0 1,0 0-1,1 0 0,-4 0 0,0 1 19,1 0 0,0 0-1,0 0 1,0 0 0,0 1 0,1 0-1,-1 0 1,0 0 0,1 0 0,-1 1-1,1-1 1,0 1 0,0 0 0,0 0-1,0 0 1,0 0 0,1 1 0,-1-1 0,1 1-1,0-1 1,0 1 0,0 0 0,1 0-1,-2 5 1,-1 0 12,1 0 1,0 0-1,1 1 0,0 0 1,0-1-1,1 1 0,0 0 0,1 0 1,1 16-1,-1-25 7,1 1 0,-1-1-1,0 1 1,1-1 0,0 1 0,-1-1-1,1 1 1,0-1 0,0 0 0,0 1-1,0-1 1,0 0 0,0 0 0,0 1-1,0-1 1,0 0 0,1 0 0,-1 0-1,0-1 1,1 1 0,-1 0 0,2 0-1,1 1 7,0-1-1,0 0 1,1 0-1,-1 0 1,0-1-1,0 0 1,1 1-1,5-2 1,-2 1 8,1-1 1,0-1 0,-1 0-1,0 0 1,1 0 0,-1-1 0,0 0-1,8-5 1,-4 0-17,-1-2 0,0 1 0,0-1 1,-1-1-1,0 0 0,-1 0 0,0-1 0,-1 0 0,0 0 0,-1-1 1,0 0-1,-1 0 0,7-25 0,-15 29-51,-2 13-62,4-4 103,-7 8 38,1 0 0,0 1 0,1 0 0,0 0 0,0 0 0,1 1 0,0 0 0,1 0 0,0 0 0,1 0 0,0 0 0,0 0 0,0 16 0,2-25-21,0 0 0,0 0 0,0 1-1,0-1 1,0 0 0,0 0 0,1 0 0,-1 0 0,0 0 0,1 0 0,-1 0 0,1 0 0,-1 0 0,1 0-1,-1 0 1,1 0 0,-1-1 0,1 1 0,0 0 0,0 0 0,-1-1 0,1 1 0,0 0 0,0-1-1,0 1 1,0 0 0,2 0 0,0 0 18,-1-1 1,1 1-1,0-1 0,0 0 0,0 1 1,0-1-1,0 0 0,0-1 0,0 1 1,4-2-1,1 0 18,1 0-1,-1-1 1,0 0 0,0 0 0,0-1 0,12-7 0,0-7-22,-1-1 0,0 0 0,-2-1 1,0-1-1,26-42 0,-51 78-8,1 0-1,0 1 1,2 0 0,0 0-1,0 1 1,2-1 0,0 1-1,-1 33 1,4-49-56,0 0 0,0 0 0,1 0 0,-1 0 0,0 0 0,1 0 0,-1 0 0,0 0 0,1 0 0,-1 0 0,1 0 0,0 0 0,-1 0 0,1-1 0,0 1 0,-1 0 0,1 0 0,0-1 0,0 1 0,0 0 0,-1-1 0,1 1 0,0-1 1,0 1-1,0-1 0,0 0 0,0 1 0,0-1 0,0 0 0,0 1 0,0-1 0,2 0 0,0 0-786,0 1-1,0-1 1,1 0 0,-1 0 0,0-1 0,0 1-1,1 0 1,-1-1 0,0 0 0,4-1 0,12-10-8531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6.099"/>
    </inkml:context>
    <inkml:brush xml:id="br0">
      <inkml:brushProperty name="width" value="0.035" units="cm"/>
      <inkml:brushProperty name="height" value="0.035" units="cm"/>
      <inkml:brushProperty name="color" value="#E71224"/>
    </inkml:brush>
  </inkml:definitions>
  <inkml:trace contextRef="#ctx0" brushRef="#br0">23 421 15787,'-1'31'1959,"-9"49"0,0-10-233,10-69-1691,0 1-1,-1-1 0,1 0 1,0 1-1,0-1 1,0 1-1,0-1 0,0 1 1,0-1-1,1 1 0,-1-1 1,0 0-1,1 1 1,-1-1-1,1 1 0,0-1 1,0 2-1,0-3-23,-1 0-1,1 0 1,-1 0-1,1 0 1,0 0 0,-1 0-1,1 0 1,-1 0-1,1 0 1,-1 0 0,1 0-1,0 0 1,-1 0-1,1-1 1,-1 1-1,1 0 1,-1 0 0,1 0-1,-1-1 1,1 1-1,-1 0 1,1-1 0,-1 1-1,0-1 1,1 1-1,-1 0 1,1-2 0,7-6 43,-1-1 1,12-16 0,-1-4-8,-2-1-1,0 0 0,-2-1 0,-2 0 0,0-1 1,-2-1-1,-2 0 0,-1 0 0,-1 0 0,-2-1 1,-2 0-1,0 0 0,-5-44 0,1 69-35,1 0-1,-1-1 0,-1 1 1,0 1-1,-4-11 0,6 18-9,1-1 1,-1 0-1,0 1 0,0 0 0,0-1 0,0 1 0,0-1 1,0 1-1,-1 0 0,1 0 0,0 0 0,-1 0 1,1 0-1,-3-2 0,3 3-1,-1 0 0,1 0 0,0 0 0,0 0 0,0 0 0,-1 0 0,1 0 0,0 0 0,0 0 0,0 0 0,0 1-1,-1-1 1,1 0 0,0 1 0,0-1 0,0 1 0,0 0 0,0-1 0,0 1 0,0 0 0,0-1 0,0 1 0,1 0 0,-2 1 0,-4 4-4,1 0 0,0 1 0,0-1 0,1 1 0,0 0 0,0 0 1,-5 14-1,-16 58-17,22-68 21,0-2-4,-14 63-18,16-65 20,0 0 1,0 0 0,1 0-1,0 0 1,0 0-1,0 0 1,1 0 0,2 8-1,-2-12 1,1-1 0,-1 1 0,0-1-1,1 1 1,-1-1 0,1 0 0,-1 0-1,1 0 1,0 0 0,0 0 0,0 0-1,0 0 1,1-1 0,-1 1 0,0-1-1,1 1 1,-1-1 0,4 1 0,5 3-10,1-2 1,23 5-1,-8-1 5,-13-4-17,0 2 1,0 0-1,0 1 1,-1 0-1,0 1 1,-1 0-1,15 11 1,-21-13-8,-1 0 1,0 0 0,0 0-1,-1 0 1,1 0-1,-1 1 1,0 0 0,-1 0-1,1 0 1,-1 1-1,-1-1 1,1 1-1,-1-1 1,0 1 0,0 0-1,1 14 1,-3-14-147,0 1 0,0 0 0,0 0 0,-1 0 0,-3 12 0,4-19-137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6.508"/>
    </inkml:context>
    <inkml:brush xml:id="br0">
      <inkml:brushProperty name="width" value="0.035" units="cm"/>
      <inkml:brushProperty name="height" value="0.035" units="cm"/>
      <inkml:brushProperty name="color" value="#E71224"/>
    </inkml:brush>
  </inkml:definitions>
  <inkml:trace contextRef="#ctx0" brushRef="#br0">1 2 16780,'0'-1'1925,"1"6"-565,1 18 119,0 33-287,-1-51-1124,-1 31 407,10 66 0,-10-100-463,0 0-1,1-1 1,-1 1-1,1-1 0,-1 1 1,1 0-1,0-1 1,-1 1-1,1-1 1,0 1-1,0-1 0,0 0 1,0 1-1,0-1 1,0 0-1,2 2 0,-2-3-3,0 1 1,0-1-1,0 1 0,0-1 0,0 0 0,0 1 0,0-1 0,1 0 0,-1 0 0,0 0 0,0 0 0,0 0 0,0 0 1,0 0-1,0 0 0,0-1 0,0 1 0,0 0 0,1-1 0,4-1 10,-2-1 1,1 0-1,0 0 1,-1 0-1,1-1 1,-1 1-1,0-1 0,4-5 1,57-76 142,-15 17-95,-49 67-64,-1 0 0,1 0 0,-1 1 1,1-1-1,-1 0 0,1 1 1,0-1-1,-1 1 0,1-1 0,0 0 1,0 1-1,-1 0 0,1-1 1,0 1-1,0-1 0,0 1 0,1-1 1,-2 2-2,1-1 1,-1 0 0,0 0 0,1 1-1,-1-1 1,0 0 0,1 0-1,-1 1 1,0-1 0,0 0 0,1 1-1,-1-1 1,0 0 0,0 1-1,0-1 1,1 0 0,-1 1-1,0-1 1,0 1 0,0-1 0,0 0-1,0 1 1,0-1 0,0 1-1,0-1 1,0 1 0,-4 40 68,3-30-63,-2 16 5,-3 57-28,6-83-7,0 0 0,0-1 0,0 1 1,0-1-1,0 1 0,0 0 0,0-1 1,0 1-1,0-1 0,0 1 1,0 0-1,0-1 0,0 1 0,1-1 1,-1 1-1,0-1 0,0 1 0,1-1 1,-1 1-1,0-1 0,1 1 0,-1-1 1,1 1-1,-1-1 0,0 1 0,1-1 1,-1 0-1,1 1 0,0 0 1,0-2 30,0 1 1,0 0-1,0 0 1,0 0-1,0 0 1,0-1-1,-1 1 1,1-1-1,0 1 1,0 0-1,0-1 1,0 1-1,-1-1 1,1 0-1,0 1 1,0-2-1,32-35 322,-30 34-469,24-32 20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7.008"/>
    </inkml:context>
    <inkml:brush xml:id="br0">
      <inkml:brushProperty name="width" value="0.035" units="cm"/>
      <inkml:brushProperty name="height" value="0.035" units="cm"/>
      <inkml:brushProperty name="color" value="#E71224"/>
    </inkml:brush>
  </inkml:definitions>
  <inkml:trace contextRef="#ctx0" brushRef="#br0">94 318 14051,'-28'65'2767,"15"-39"-1465,2 0-1,0 0 0,2 2 1,-11 53-1,20-80-1266,-1 1-1,1-1 1,0 0 0,0 1 0,0-1-1,0 1 1,0-1 0,0 0 0,0 1-1,0-1 1,0 1 0,1-1 0,-1 0-1,0 1 1,1-1 0,0 0 0,-1 1-1,1-1 1,1 2 0,-2-3-25,1 0 0,0 1 0,-1-1 0,1 0 0,0 0 0,0 0 0,-1 0 0,1 0 0,0 0 0,0 0 0,-1 0 0,1 0 0,0 0 0,0 0 0,-1-1 0,1 1 0,0 0 0,-1 0 0,1-1 0,0 1 1,-1-1-1,1 1 0,0 0 0,0-2 0,6-3-2,0-1 1,-1 0 0,0 0 0,9-11 0,-2-3 23,-1 0 0,0-1 1,-2 0-1,0-1 0,-1 0 1,5-23-1,-12 35 51,-5 15 10,-6 14-17,4-1-70,0-1 1,1 1-1,1 0 0,1 0 0,1 0 0,0 0 0,3 19 1,-2-35-42,0-1 0,0 0 1,0 1-1,0-1 0,1 0 1,-1 1-1,0-1 0,1 0 1,-1 0-1,1 1 0,0-1 1,-1 0-1,1 0 0,0 0 1,0 0-1,0 0 0,-1 0 1,1 0-1,0 0 0,1 0 1,-1 0-1,0 0 1,0-1-1,2 2 0,-1-2-52,0 1 0,0-1 0,0 0 0,0 0 0,0 0-1,1 0 1,-1 0 0,0-1 0,0 1 0,0 0 0,0-1 0,0 0-1,0 1 1,2-2 0,7-4-417,-1 0-1,1 0 1,-1-1-1,13-11 1,13-16-1171,-2-1 0,-1-2 1,-2-1-1,38-63 0,-63 93 1568,21-38-232,-25 43 396,0-1 1,0 0 0,-1 1 0,0-1 0,0 0-1,0 0 1,0 0 0,-1 0 0,1 0 0,-1-6 0,0 10-29,0 0 1,0-1 0,0 1 0,0 0 0,0 0 0,0-1 0,0 1-1,0 0 1,0 0 0,-1-1 0,1 1 0,0 0 0,0 0 0,0-1-1,0 1 1,0 0 0,-1 0 0,1 0 0,0-1 0,0 1 0,0 0 0,-1 0-1,1 0 1,0-1 0,0 1 0,-1 0 0,1 0 0,0 0 0,0 0-1,-1 0 1,1 0 0,0 0 0,0 0 0,-1 0 0,1 0 0,0 0-1,0 0 1,-1 0 0,1 0 0,0 0 0,-1 0 0,1 0 0,-1 0-1,-11 7 1115,3 2-566,0 0-1,1 1 0,0 0 0,1 0 0,-9 15 0,-28 61 1620,37-70-1838,-1-1 0,2 1 0,0 0 0,1 1 0,1 0 0,-3 21 0,7-36-319,0 0 0,-1 0 0,1-1 0,0 1 0,0 0 0,1 0 1,-1-1-1,0 1 0,1 0 0,-1 0 0,1-1 0,-1 1 0,1 0 0,0-1 0,0 1 1,-1-1-1,3 3 0,-2-3-19,1 0 1,-1 0-1,0-1 0,0 1 1,0-1-1,1 1 1,-1-1-1,0 0 1,1 1-1,-1-1 0,1 0 1,-1 0-1,0 0 1,1 0-1,-1 0 1,0 0-1,1 0 0,-1 0 1,0-1-1,1 1 1,-1-1-1,0 1 0,1-1 1,-1 1-1,2-2 1,7-3 25,0-1-1,0 0 1,0-1 0,-1 0 0,0 0 0,-1-1-1,11-12 1,51-67 155,-65 80-183,18-25 56,-1-1 1,19-39-1,-33 54-48,0 0-1,0-1 1,-2 0-1,0 0 1,-2 0-1,3-23 1,-6 38-21,-1 1 0,0-1 0,0 1 0,0-1 0,0 1 0,0-1 0,-1 1 0,0-1 0,0 1 0,0-1 0,0 1 0,0 0 0,-4-7 0,4 9-5,0-1 1,-1 1 0,1 0-1,-1-1 1,1 1-1,-1 0 1,0 0-1,1 0 1,-1 0 0,0 0-1,0 0 1,1 0-1,-1 1 1,0-1 0,0 1-1,0-1 1,0 1-1,0 0 1,0 0-1,0 0 1,0 0 0,0 0-1,0 0 1,0 1-1,-3 0 1,-6 2 4,0 0 1,0 1-1,0 0 0,1 1 1,0 0-1,0 1 0,0 0 1,-13 11-1,8-5-11,1 1-1,0 0 1,1 0 0,-16 23 0,28-35 3,0 0 0,0 1 0,0-1 0,0 1 0,0-1 0,0 1 0,0-1 0,1 1 0,-1-1 0,0 1 0,1 0 0,0-1 0,-1 1 0,1 0 0,0-1 0,0 1 0,0 0 0,0 2 0,1-3-1,0 0 0,-1 1 0,1-1 0,0 0-1,0-1 1,0 1 0,0 0 0,0 0 0,0 0 0,0 0 0,0-1-1,0 1 1,0-1 0,0 1 0,1-1 0,-1 1 0,0-1 0,0 1 0,1-1-1,-1 0 1,0 0 0,0 0 0,1 0 0,1 0 0,50 1-49,-40-1 52,0 0 0,0 0 1,1 1-1,-1 1 0,17 4 0,-26-5 3,-1 0-1,0 1 1,0-1-1,1 1 1,-1 0-1,0 0 1,0 0-1,0 0 1,-1 1-1,1-1 1,-1 1-1,1-1 1,-1 1-1,0 0 1,0 0-1,0 0 1,0 0-1,-1 0 1,1 1-1,-1-1 1,0 0-1,1 1 1,-2-1-1,2 5 1,0 12 114,-1-1 1,-1 1-1,-1-1 1,-1 1-1,0-1 1,-1 0-1,-8 25 1,4-23 13,-1-10 57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20.171"/>
    </inkml:context>
    <inkml:brush xml:id="br0">
      <inkml:brushProperty name="width" value="0.035" units="cm"/>
      <inkml:brushProperty name="height" value="0.035" units="cm"/>
      <inkml:brushProperty name="color" value="#E71224"/>
    </inkml:brush>
  </inkml:definitions>
  <inkml:trace contextRef="#ctx0" brushRef="#br0">1 203 14227,'0'4'1108,"0"-2"-795,0 0-1,-1 0 0,1 0 0,0 0 1,0 0-1,0 0 0,1 0 0,-1 0 1,0-1-1,1 1 0,-1 0 1,2 3-1,0-6-115,0-1 1,-1 0-1,1 0 0,-1 0 1,0 0-1,0 0 1,0-1-1,0 1 1,0 0-1,1-4 0,0 1 92,38-113 1486,-14 35-932,-23 81-674,-2 7-96,-1 20 23,-4 31 1,0 13-205,4-46-18,-1-3-374,2 1 0,0-1 0,5 27 0,-6-45 399,0-1 0,1 1 0,-1 0 0,1-1-1,0 1 1,-1 0 0,1-1 0,0 1 0,0-1 0,0 1 0,0-1 0,0 0-1,0 1 1,2 0 0,-2-1 73,-1-1 0,1 0-1,-1 0 1,1 0 0,0 0 0,-1 0-1,1 0 1,-1 0 0,1 0 0,0 0 0,-1 0-1,1 0 1,-1 0 0,1 0 0,0-1-1,-1 1 1,1 0 0,-1 0 0,1-1-1,-1 1 1,1 0 0,-1-1 0,1 1 0,-1 0-1,1-1 1,-1 1 0,1-1 0,-1 1-1,1-1 1,-1 1 0,0-1 0,1 1-1,-1-1 1,0 1 0,0-1 0,1 1 0,-1-2-1,13-23-899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20.624"/>
    </inkml:context>
    <inkml:brush xml:id="br0">
      <inkml:brushProperty name="width" value="0.035" units="cm"/>
      <inkml:brushProperty name="height" value="0.035" units="cm"/>
      <inkml:brushProperty name="color" value="#E71224"/>
    </inkml:brush>
  </inkml:definitions>
  <inkml:trace contextRef="#ctx0" brushRef="#br0">222 43 14267,'-2'-2'151,"0"1"-1,0-1 1,-1 1-1,1-1 1,0 1-1,-1 0 0,1 0 1,-1 0-1,1 1 1,-1-1-1,0 0 1,1 1-1,-1 0 1,0 0-1,1-1 1,-1 2-1,-5-1 1,4 1 29,0 1 1,0-1-1,0 1 1,0-1-1,0 1 1,0 0-1,1 1 1,-1-1-1,1 1 0,-5 3 1,-3 5 129,1 0-1,0 1 1,1 1 0,0-1-1,-9 19 1,8-11-215,1 0-1,1 0 1,1 1-1,0 0 1,2 1 0,1-1-1,0 1 1,0 35-1,3-32-70,2 0-1,0 1 1,2-1 0,1 0-1,0 0 1,2 0 0,10 26-1,-12-41-4,0-1 1,0 1-1,1-1 0,0 0 0,1-1 0,-1 1 0,2-1 0,8 10 1,-11-15 5,-1 0 0,1-1 1,-1 1-1,1-1 1,0 0-1,0 0 0,0 0 1,0 0-1,0 0 0,0-1 1,1 0-1,-1 0 1,0 0-1,1-1 0,-1 1 1,1-1-1,-1 0 1,0 0-1,1-1 0,-1 1 1,7-3-1,-1 0 52,0 0 0,0-1-1,0-1 1,0 0 0,-1 0-1,0-1 1,0 0 0,0 0-1,-1-1 1,0-1 0,8-7 0,3-7 231,0-1 0,29-46 0,-36 48-134,-1 1 0,0-1 0,-2-1 0,-1 0 0,0 0 0,-2-1 0,-1 0 0,6-45 0,-10 56-134,-1-1-1,0 1 1,0 0 0,-1 0 0,-1 0 0,0 0 0,-1 0-1,0 0 1,-1 0 0,0 1 0,-1 0 0,0 0 0,0 0 0,-1 0-1,-1 1 1,0 0 0,0 0 0,-18-16 0,19 21-110,1 0 1,-1 0 0,-1 1 0,1 0-1,-1 0 1,1 1 0,-1 0-1,0 0 1,-1 0 0,1 1-1,0 0 1,-15-2 0,18 4 13,-1 0-1,0 0 1,1 0 0,-1 1-1,1-1 1,-1 1 0,1 0 0,0 0-1,-1 1 1,1-1 0,0 1 0,0 0-1,0 0 1,0 1 0,0-1 0,0 1-1,1 0 1,-1 0 0,1 0-1,0 0 1,0 0 0,-5 7 0,-12 27-422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0.245"/>
    </inkml:context>
    <inkml:brush xml:id="br0">
      <inkml:brushProperty name="width" value="0.035" units="cm"/>
      <inkml:brushProperty name="height" value="0.035" units="cm"/>
      <inkml:brushProperty name="color" value="#E71224"/>
    </inkml:brush>
  </inkml:definitions>
  <inkml:trace contextRef="#ctx0" brushRef="#br0">118 314 12835,'0'-2'253,"0"1"1,0-1 0,0 0-1,0 1 1,0-1 0,-1 0 0,1 1-1,-1-1 1,1 0 0,-1 1-1,1-1 1,-1 1 0,0-1-1,0 1 1,1-1 0,-1 1-1,0 0 1,-1-1 0,1 1 0,0 0-1,-2-2 1,2 3-144,0 0 0,0-1 0,0 1-1,-1 0 1,1 0 0,0 0 0,0 0 0,-1 0 0,1 0 0,0 0-1,0 0 1,-1 0 0,1 1 0,0-1 0,0 0 0,0 1 0,0-1 0,-1 1-1,1 0 1,0-1 0,0 1 0,0 0 0,0-1 0,0 1 0,0 0 0,1 0-1,-1 0 1,0 0 0,0 0 0,0 1 0,-6 7 51,0 1 1,1-1 0,1 1-1,-1 0 1,2 0-1,-1 0 1,1 1-1,-4 21 1,2-5 10,2 1 0,-2 41 0,5-60-131,2 0 0,-1 0 1,1 0-1,0 0 0,5 14 0,-6-22-35,0 0-1,1 0 1,-1 0 0,0 0-1,1 0 1,-1-1-1,1 1 1,-1 0-1,1 0 1,-1 0 0,1-1-1,-1 1 1,1 0-1,0-1 1,-1 1-1,1-1 1,0 1 0,0-1-1,-1 1 1,1-1-1,0 1 1,0-1-1,0 0 1,0 1 0,1-1-1,0 0 2,-1-1-1,1 1 1,0-1-1,0 0 1,0 0-1,-1 0 1,1 0-1,0 0 1,-1 0-1,1 0 1,-1 0-1,0-1 1,1 1-1,-1-1 1,0 1-1,0-1 1,0 1-1,1-3 1,14-19 50,-1-2 1,-1 0-1,19-47 0,21-88 86,-41 116-14,-1-1-1,-3 0 1,5-62 0,-14 99-75,1 6-34,-1 0-1,0 0 0,0 0 0,1 0 1,-1 0-1,-1 0 0,1 0 0,0 0 1,0 0-1,-1 0 0,1 0 0,-1 0 1,0 0-1,0 1 0,-1-3 0,2 4-13,0 0-1,0-1 0,0 1 0,0 0 0,0 0 1,0 0-1,-1 0 0,1 0 0,0 0 0,0 0 1,0-1-1,-1 1 0,1 0 0,0 0 0,0 0 1,0 0-1,0 0 0,-1 0 0,1 0 0,0 0 1,0 0-1,0 0 0,-1 0 0,1 0 0,0 0 1,0 0-1,0 0 0,-1 0 0,1 1 0,0-1 1,0 0-1,0 0 0,0 0 0,-1 0 0,1 0 1,0 0-1,0 0 0,0 0 0,0 1 0,0-1 1,-1 0-1,-6 12 123,-2 14 28,0 25-189,1 0 0,3 0 0,3 1 0,5 79 0,-3-123-365,0-1 1,1 0-1,0 1 1,0-1-1,1 0 1,0 0-1,0 0 0,1 0 1,4 9-1,-7-16 345,1 1 0,-1 0 0,0-1 0,1 1-1,-1-1 1,1 1 0,-1-1 0,0 1 0,1-1 0,-1 0-1,1 1 1,-1-1 0,1 0 0,0 1 0,-1-1-1,1 0 1,-1 1 0,1-1 0,0 0 0,-1 0-1,1 0 1,-1 0 0,1 0 0,0 1 0,-1-1 0,1 0-1,0 0 1,-1-1 0,1 1 0,-1 0 0,1 0-1,1 0 1,8-8-1123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1.028"/>
    </inkml:context>
    <inkml:brush xml:id="br0">
      <inkml:brushProperty name="width" value="0.035" units="cm"/>
      <inkml:brushProperty name="height" value="0.035" units="cm"/>
      <inkml:brushProperty name="color" value="#E71224"/>
    </inkml:brush>
  </inkml:definitions>
  <inkml:trace contextRef="#ctx0" brushRef="#br0">134 0 18788,'-10'8'283,"-1"0"0,1 1-1,0 0 1,1 0 0,0 1 0,0 1 0,1-1-1,0 1 1,1 1 0,1-1 0,0 1 0,0 0-1,1 1 1,1-1 0,0 1 0,0 0 0,1 0-1,1 0 1,-1 15 0,3-27-278,0 1 1,0-1-1,0 1 1,0-1-1,0 0 1,1 1 0,-1-1-1,0 0 1,1 1-1,-1-1 1,1 0-1,0 2 1,-1-2-5,1-1 1,-1 0 0,0 1 0,1-1-1,-1 0 1,0 0 0,1 1 0,-1-1-1,0 0 1,1 0 0,-1 0-1,0 1 1,1-1 0,-1 0 0,0 0-1,1 0 1,-1 0 0,1 0 0,-1 0-1,1 0 1,-1 0 0,0 0 0,1 0-1,-1 0 1,1 0 0,-1 0 0,1 0-1,1-1 4,0-1 0,1 1 0,-1 0 0,0-1 0,0 1 0,0-1 0,0 1 0,-1-1 0,1 0 0,0 0 0,-1 0 0,2-2 0,14-24 15,-1 0-1,13-34 0,15-26-2,-33 75-42,-11 13 24,1 0 1,-1 0-1,0 0 0,0 0 1,0 0-1,1 0 0,-1 0 1,0 0-1,0 0 0,1 0 1,-1 0-1,0 0 0,0 0 1,0 0-1,1 0 0,-1 0 1,0 0-1,0 0 0,0 1 1,1-1-1,-1 0 0,0 0 1,0 0-1,0 0 0,0 0 1,1 1-1,-1-1 0,0 0 1,0 0-1,0 0 0,0 0 1,0 1-1,0-1 0,0 0 1,1 0-1,-1 0 0,0 1 1,5 32-15,-5-26 23,2 12-2,-1 13 27,2-1-1,2 0 1,0-1-1,14 42 1,-18-70-27,0 1 0,0-1 1,0 0-1,0 0 0,0 1 1,0-1-1,1 0 0,-1 0 0,1 0 1,-1 0-1,1-1 0,0 1 0,0 0 1,0-1-1,0 1 0,0-1 0,0 0 1,4 2-1,-4-2-3,0-1 1,-1 0-1,1 0 0,0 0 1,0 0-1,0-1 1,0 1-1,-1 0 0,1-1 1,0 1-1,0-1 0,-1 0 1,1 1-1,0-1 1,-1 0-1,1 0 0,-1 0 1,1 0-1,-1-1 0,1 1 1,-1 0-1,0 0 1,0-1-1,0 1 0,2-3 1,8-11 16,-1-1 0,0-1 0,-1 0 0,12-29 0,-12 24-18,1 0 0,15-23 0,-25 44-2,0 1-1,0 0 0,0-1 1,0 1-1,1 0 0,-1-1 1,0 1-1,0 0 0,0 0 1,0-1-1,0 1 1,0 0-1,1 0 0,-1-1 1,0 1-1,0 0 0,1 0 1,-1-1-1,0 1 0,0 0 1,1 0-1,-1 0 0,0 0 1,0-1-1,1 1 0,-1 0 1,0 0-1,0 0 0,1 0 1,-1 0-1,0 0 0,1 0 1,-1 0-1,0 0 0,1 0 1,-1 0-1,0 0 0,1 0 1,-1 0-1,0 0 0,0 0 1,1 0-1,-1 0 1,0 1-1,1-1 0,-1 0 1,0 0-1,0 0 0,1 0 1,-1 1-1,0-1 0,0 0 1,1 0-1,-1 0 0,0 1 1,0-1-1,0 0 0,0 0 1,1 1-1,-1-1 0,0 0 1,0 1-1,0-1 0,0 0 1,0 0-1,0 1 0,5 21-12,0 44-10,5 36 55,-10-101-29,0 1 0,0-1 0,0 0 0,1 1-1,-1-1 1,0 0 0,1 1 0,-1-1-1,1 0 1,-1 0 0,1 1 0,0-1 0,-1 0-1,1 0 1,0 0 0,0 0 0,0 0 0,1 1-1,-2-2 0,1 0 0,0 0 0,-1 0 0,1 0 0,-1 0 0,1 0 0,0 0 0,-1-1-1,1 1 1,-1 0 0,1 0 0,-1-1 0,1 1 0,-1 0 0,1 0 0,-1-1 0,1 1-1,-1-1 1,1 1 0,-1 0 0,0-1 0,1 1 0,-1-1 0,1 1 0,-1-1 0,1 0-1,4-8 0,-1 1 0,1-1 0,3-11 0,43-109-531,-50 128 513,-1 0 0,0 0 1,1 0-1,-1 0 1,1 0-1,-1 0 0,1 0 1,-1 0-1,1 0 0,0 1 1,0-1-1,-1 0 1,1 0-1,0 0 0,0 1 1,0-1-1,0 1 0,1-2 1,-1 2 6,-1 1 1,1-1-1,-1 0 0,1 0 1,-1 1-1,1-1 1,-1 0-1,0 1 0,1-1 1,-1 0-1,1 1 1,-1-1-1,0 1 0,1-1 1,-1 0-1,0 1 1,0-1-1,1 1 0,-1-1 1,0 1-1,0-1 1,0 1-1,1-1 0,-1 1 1,0 0-1,7 52-183,-6-45 225,3 46 9,5 42 283,-9-95-310,0 0 1,0 1-1,0-1 0,1 0 0,-1 0 0,0 1 1,1-1-1,-1 0 0,1 0 0,-1 0 0,1 0 1,-1 1-1,1-1 0,0 0 0,-1 0 0,1 0 1,0 0-1,0-1 0,0 1 0,1 1 0,-1-2-5,-1 0-1,1 0 1,0 0-1,0 0 1,-1 0 0,1 0-1,0 0 1,0 0-1,-1-1 1,1 1-1,0 0 1,0-1-1,-1 1 1,1 0-1,0-1 1,-1 1-1,1 0 1,-1-1 0,1 1-1,0-1 1,-1 1-1,1-1 1,0 0-1,4-6 28,0 1 0,0-1-1,-1 0 1,5-10 0,15-38 107,-16 34-149,1 1 0,1 1 0,22-33 1,-32 51 2,0 0 0,1 1 0,-1-1 0,1 0 1,-1 1-1,1-1 0,-1 1 0,1-1 0,0 1 1,-1-1-1,1 1 0,0-1 0,-1 1 0,1 0 1,0-1-1,0 1 0,-1 0 0,1 0 0,1-1 1,-1 1 0,0 0 0,-1 1 0,1-1 0,-1 0 1,1 0-1,-1 1 0,0-1 0,1 0 0,-1 1 1,1-1-1,-1 0 0,1 1 0,-1-1 0,0 1 1,1-1-1,-1 0 0,0 1 0,1-1 0,-1 1 1,0-1-1,1 2 0,7 32-65,-8-32 63,4 51-31,-3-37-59,0-1-1,1 1 1,7 29 0,-9-44 60,0-1 0,0 0 0,0 1 0,0-1 0,0 0 0,0 0 1,0 1-1,0-1 0,0 0 0,0 0 0,0 1 0,0-1 0,0 0 0,0 1 0,1-1 0,-1 0 1,0 0-1,0 0 0,0 1 0,0-1 0,1 0 0,-1 0 0,0 0 0,0 1 0,0-1 0,1 0 0,-1 0 1,0 0-1,0 0 0,1 0 0,-1 1 0,0-1 0,0 0 0,1 0 0,-1 0 0,0 0 0,1 0 1,-1 0-1,0 0 0,0 0 0,1 0 0,-1 0 0,0 0 0,0 0 0,1 0 0,-1 0 0,0 0 0,1-1 1,-1 1-1,0 0 0,0 0 0,0 0 0,1 0 0,-1 0 0,0-1 0,0 1 0,1 0 0,9-19-1096,-1-11 561,0-7-177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1.754"/>
    </inkml:context>
    <inkml:brush xml:id="br0">
      <inkml:brushProperty name="width" value="0.035" units="cm"/>
      <inkml:brushProperty name="height" value="0.035" units="cm"/>
      <inkml:brushProperty name="color" value="#E71224"/>
    </inkml:brush>
  </inkml:definitions>
  <inkml:trace contextRef="#ctx0" brushRef="#br0">32 349 17932,'-15'123'4217,"9"-93"-3757,1 0 1,2 0-1,1 1 0,2 0 0,4 46 1,-3-76-478,-1 1 0,0-1 1,0 0-1,0 1 1,1-1-1,-1 0 0,1 1 1,-1-1-1,1 0 1,-1 0-1,1 0 0,0 1 1,-1-1-1,1 0 0,0 0 1,0 0-1,2 1 1,-3-1-18,1-1 0,-1 0 0,1 0 1,0 0-1,-1 0 0,1 0 1,-1 0-1,1 0 0,0 0 0,-1 0 1,1 0-1,-1 0 0,1-1 0,0 1 1,-1 0-1,1 0 0,-1-1 1,1 1-1,-1 0 0,1-1 0,-1 1 1,1 0-1,-1-1 0,1 1 1,-1-1-1,1 0 0,3-3-212,0-1 1,-1 1-1,0-1 0,0 0 0,0 0 0,4-11 1,20-67-2318,23-121 1,-12 41 1233,29-46 2192,-58 193-11,-9 16-816,1 0 1,-1 0 0,0 0-1,0 1 1,0-1 0,1 0-1,-1 0 1,0 0 0,0 0-1,0 0 1,0 0 0,1 1 0,-1-1-1,0 0 1,0 0 0,0 0-1,0 0 1,0 1 0,0-1-1,0 0 1,1 0 0,-1 0-1,0 1 1,0-1 0,0 0-1,0 0 1,0 1 0,0-1 0,0 0-1,0 0 1,0 0 0,0 1-1,0-1 1,0 0 0,0 0-1,0 0 1,-1 1 0,-1 36 1542,-5 13-632,-19 210 1613,26-232-2449,1 0 1,1 0-1,1 0 1,1-1-1,2 1 0,0-1 1,14 33-1,-9-40-66,-4-10-24,-7-10-20,0 0-1,0 1 0,0-1 0,0 0 1,1 0-1,-1 0 0,0 0 0,0 0 1,0 0-1,0 0 0,0 0 0,0 0 0,0 1 1,0-1-1,0 0 0,1 0 0,-1 0 1,0 0-1,0 0 0,0 0 0,0 0 0,0 0 1,0 0-1,1 0 0,-1 0 0,0 0 1,0 0-1,0 0 0,0 0 0,0 0 0,0 0 1,1 0-1,-1 0 0,0 0 0,0 0 1,0 0-1,0 0 0,0 0 0,0 0 1,0 0-1,1-1 0,-1 1 0,0 0 0,0 0 1,0 0-1,0 0 0,0 0 0,0 0 1,0-3-18,0 0 1,-1 0 0,0 0-1,1 0 1,-1 0 0,0 0-1,-1 0 1,1 1 0,0-1-1,-1 0 1,1 1 0,-1-1-1,-2-2 1,0 0-35,-59-82-536,41 58 593,0-1 0,-27-52 0,49 81 18,-1 0 0,1-1 0,-1 1 0,1 0 0,0 0 0,-1 0 0,1 0-1,0-1 1,0 1 0,0 0 0,0 0 0,0-1 0,0 1 0,0 0 0,1 0-1,-1 0 1,0-1 0,1 1 0,-1 0 0,1 0 0,-1 0 0,1 0-1,-1 0 1,1 0 0,0 0 0,-1 0 0,1 0 0,0 0 0,0 0 0,0 0-1,0 1 1,0-1 0,0 0 0,0 0 0,0 1 0,0-1 0,0 1 0,0-1-1,0 1 1,3-1 0,6-2 82,0-1 0,1 2 1,18-3-1,-15 2-87,34-5-86,-12 2-900,-1-1 1,60-20-1,-78 18 531,-17 9 419,0 0-1,1 0 0,-1-1 0,0 1 0,1 0 0,-1 0 0,0 0 0,1-1 0,-1 1 0,0 0 0,0-1 0,1 1 0,-1 0 0,0-1 0,0 1 0,0 0 0,1-1 0,-1 1 1,0 0-1,0-1 0,0 1 0,0 0 0,0-1 0,0 1 0,0-1 0,0 1 0,0 0 0,0-1 0,0 1 0,0-1 0,0 1 0,0 0 0,0-1 0,0 1 0,0 0 0,0-1 0,-1 0 1,-13-8-768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2.172"/>
    </inkml:context>
    <inkml:brush xml:id="br0">
      <inkml:brushProperty name="width" value="0.035" units="cm"/>
      <inkml:brushProperty name="height" value="0.035" units="cm"/>
      <inkml:brushProperty name="color" value="#E71224"/>
    </inkml:brush>
  </inkml:definitions>
  <inkml:trace contextRef="#ctx0" brushRef="#br0">38 78 17812,'-18'-16'1760,"8"2"-1176,1-1-256,9 5 577,0 0-425,4 2-56,8 3-152,1 5-304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2.865"/>
    </inkml:context>
    <inkml:brush xml:id="br0">
      <inkml:brushProperty name="width" value="0.035" units="cm"/>
      <inkml:brushProperty name="height" value="0.035" units="cm"/>
      <inkml:brushProperty name="color" value="#E71224"/>
    </inkml:brush>
  </inkml:definitions>
  <inkml:trace contextRef="#ctx0" brushRef="#br0">2 247 14235,'0'3'490,"-1"0"-1,1 1 1,0-1 0,0 0 0,0 0-1,0 0 1,1 6 0,-1-8-421,0-1 1,0 0-1,0 0 0,0 0 1,0 1-1,1-1 0,-1 0 1,0 0-1,0 0 0,0 0 1,0 1-1,0-1 0,0 0 1,1 0-1,-1 0 1,0 0-1,0 1 0,0-1 1,0 0-1,0 0 0,1 0 1,-1 0-1,0 0 0,0 0 1,0 0-1,1 0 0,-1 0 1,0 0-1,0 0 1,0 0-1,1 0 0,-1 0 1,0 0-1,0 0 0,0 0 1,1 0-1,-1 0 0,0 0 1,1 0-1,11-13 1338,4-14-977,-1 0 0,-2-1 0,-1-1-1,-1 0 1,-1-1 0,5-30 0,-11 38-389,-4 22-40,0 0 0,0 0-1,-1 0 1,1 0 0,0 0-1,0 1 1,0-1 0,0 0-1,0 0 1,0 0-1,0 0 1,0 0 0,0 0-1,0 0 1,0 0 0,0 0-1,0 0 1,-1 0 0,1 0-1,0 0 1,0 0 0,0 0-1,0 0 1,0 0 0,0 0-1,0 0 1,0 0-1,0 0 1,0 0 0,0 0-1,0 0 1,-1 0 0,1 0-1,0 0 1,0 0 0,0 0-1,0 0 1,0 0 0,0-1-1,0 1 1,0 0 0,0 0-1,0 0 1,0 0 0,0 0-1,0 0 1,0 0-1,0 0 1,0 0 0,0 0-1,0 0 1,0 0 0,0 0-1,-1 0 1,1-1 0,-13 34 13,-18 84-3,27-97-30,1 1-1,0 1 1,1 33-1,2-55 19,0 1-1,0-1 1,0 0 0,0 1-1,0-1 1,0 0 0,0 1-1,0-1 1,0 1 0,0-1-1,0 0 1,0 1 0,1-1-1,-1 0 1,0 0 0,0 1-1,0-1 1,0 0 0,1 1-1,-1-1 1,0 0 0,0 0-1,0 1 1,1-1 0,-1 0-1,0 0 1,1 1 0,-1-1-1,0 0 1,1 0 0,-1 0-1,0 0 1,0 0 0,1 1-1,-1-1 1,1 0 0,-1 0-1,0 0 1,1 0 0,-1 0-1,0 0 1,1 0 0,-1 0-1,0 0 1,1 0 0,-1 0-1,0-1 1,1 1 0,-1 0-1,0 0 1,1 0 0,-1 0-1,0 0 1,0-1 0,1 1-1,-1 0 1,1-1 0,22-16-22,-15 11 11,10-8-31,1 2 1,0 0-1,1 1 0,0 1 1,34-12-1,-46 20 24,-1 0-1,1 0 1,-1 1 0,1 0-1,0 0 1,-1 1 0,1 0-1,14 3 1,-17-2 4,0 0 0,0 1 0,0-1 0,-1 1 0,1 1 1,0-1-1,-1 0 0,1 1 0,-1 0 0,0 0 0,0 1 0,0-1 0,-1 1 0,6 5 1,-6-4 24,1 1 0,-1-1 0,0 1 1,0-1-1,-1 1 0,1 0 0,-1 0 1,-1 0-1,1 0 0,-1 0 0,0 0 1,0 10-1,-1-15 2,0-1 0,0 0-1,1 0 1,-1 1 0,0-1 0,0 0 0,0 1-1,0-1 1,0 0 0,0 1 0,0-1 0,0 0-1,0 0 1,0 1 0,0-1 0,0 0 0,0 1-1,0-1 1,0 0 0,0 0 0,0 1 0,-1-1-1,1 0 1,0 1 0,0-1 0,0 0 0,0 0-1,-1 1 1,1-1 0,0 0 0,0 0 0,0 0-1,-1 1 1,-5-10 277,-5-20 55,-49-217 1154,59 244-1532,0 0 0,1-1 0,-1 1 0,1 0 0,0-1 0,-1 1 0,1-1 0,0 1 0,1 0 0,-1-3 0,1 4-37,-1 0-1,1 1 1,0-1-1,-1 1 0,1-1 1,0 1-1,-1-1 0,1 1 1,0 0-1,-1-1 0,1 1 1,0 0-1,0 0 1,-1-1-1,1 1 0,0 0 1,0 0-1,0 0 0,-1 0 1,1 0-1,0 0 0,0 0 1,0 0-1,-1 0 0,1 1 1,0-1-1,0 0 1,-1 0-1,2 1 0,7 1-386,-1 0 0,1-1-1,-1 0 1,1-1 0,16-1-1,2-4-451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3.760"/>
    </inkml:context>
    <inkml:brush xml:id="br0">
      <inkml:brushProperty name="width" value="0.025" units="cm"/>
      <inkml:brushProperty name="height" value="0.025" units="cm"/>
    </inkml:brush>
  </inkml:definitions>
  <inkml:trace contextRef="#ctx0" brushRef="#br0">8 70 16752,'0'0'5749,"0"8"-4153,-1-3-1467,1-4-97,0 0 0,0 0 0,-1 1 0,1-1 0,0 0 0,0 0 0,0 0 0,0 0 0,0 1 0,0-1 0,0 0 0,1 0 0,-1 0 0,0 0 0,1 0 0,-1 1 0,1-1 0,-1 0 0,1 0 0,-1 0 0,1 0 0,0 0 0,0 0 0,-1-1 0,1 1 1,0 0-1,0 0 0,0 0 0,0-1 0,0 1 0,0-1 0,0 1 0,0 0 0,0-1 0,0 0 0,0 1 0,1-1 0,-1 0 0,0 1 0,0-1 0,0 0 0,0 0 0,1 0 0,-1 0 0,0 0 0,0 0 0,0-1 0,0 1 0,2-1 0,5 0-2,0-1 0,0 0 1,0-1-1,0 0 0,0 0 0,-1-1 0,13-7 0,-17 9-23,1 0 0,-1 0 0,0-1 1,0 1-1,0-1 0,0 0 0,0 1 0,0-1 0,-1 0 0,1-1 0,-1 1 0,0 0 0,0-1 0,0 1 0,-1-1 0,1 0 0,1-7 0,-3 10-9,0-1-1,0 1 0,0 0 1,-1 0-1,1 0 0,-1-1 0,1 1 1,-1 0-1,1 0 0,-1 0 0,0 0 1,1 0-1,-1 0 0,0 0 0,0 0 1,0 0-1,0 0 0,0 0 0,0 1 1,0-1-1,0 0 0,0 1 0,0-1 1,0 0-1,0 1 0,0 0 0,-1-1 1,1 1-1,0 0 0,0-1 1,-1 1-1,1 0 0,0 0 0,0 0 1,-1 0-1,1 0 0,0 0 0,0 1 1,-1-1-1,-1 1 0,-2-1-8,-1 1 0,0 0-1,1 0 1,-1 0 0,1 1 0,0 0-1,-1 0 1,-5 3 0,5 0 19,0-1 0,1 1 0,-1 0 0,1 1 0,0 0 0,1-1 0,-1 1 0,1 1 0,0-1 0,1 1 0,-1-1 0,-4 15 0,7-18-65,0 0 1,1 0-1,-1 0 1,0 0-1,1 1 1,0-1-1,0 0 1,0 0-1,0 0 1,0 1-1,1-1 1,-1 0-1,1 0 0,0 0 1,0 0-1,0 0 1,0 0-1,1 0 1,-1 0-1,1-1 1,0 1-1,-1 0 1,1-1-1,0 1 1,1-1-1,-1 0 0,0 0 1,1 0-1,-1 0 1,1 0-1,0 0 1,3 1-1,31 11-4083,-9-10-1649,11-3-7317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3.310"/>
    </inkml:context>
    <inkml:brush xml:id="br0">
      <inkml:brushProperty name="width" value="0.035" units="cm"/>
      <inkml:brushProperty name="height" value="0.035" units="cm"/>
      <inkml:brushProperty name="color" value="#E71224"/>
    </inkml:brush>
  </inkml:definitions>
  <inkml:trace contextRef="#ctx0" brushRef="#br0">24 8 15515,'0'0'71,"0"-1"1,0 1-1,0-1 0,0 1 0,-1 0 0,1-1 0,0 1 1,0 0-1,-1-1 0,1 1 0,0 0 0,-1-1 0,1 1 1,0 0-1,-1-1 0,1 1 0,0 0 0,-1 0 0,1-1 1,-1 1-1,1 0 0,0 0 0,-1 0 0,1 0 0,-1 0 1,1 0-1,-1 0 0,1 0 0,-1 0 0,1 0 0,-1 0 1,-6 12 1083,3 27 102,4-39-1226,-2 47 924,9 80-1,-4-103-816,1-1-1,0 0 0,2 0 0,1 0 1,13 29-1,-18-48-100,0-1 1,0 1-1,0-1 0,0 1 0,1-1 1,-1 0-1,1 0 0,0 0 1,5 4-1,-7-6-20,0 0 1,0-1-1,1 1 0,-1 0 1,0-1-1,0 0 0,1 1 0,-1-1 1,0 0-1,0 0 0,1 1 1,-1-1-1,0 0 0,1 0 1,-1-1-1,0 1 0,1 0 1,-1 0-1,0-1 0,1 1 0,-1 0 1,0-1-1,0 1 0,0-1 1,1 0-1,-1 1 0,0-1 1,0 0-1,0 0 0,0 0 1,0 0-1,0 0 0,0-1 0,18-23 279,-17 21-263,1 0 1,-1 0 0,1 0-1,0 1 1,0-1 0,6-3-1,-9 6-31,0 1 0,1 0 0,-1 0 0,0-1-1,1 1 1,-1 0 0,0 0 0,1 0 0,-1 0 0,1 0 0,-1-1-1,1 1 1,-1 0 0,0 0 0,1 0 0,-1 0 0,1 0 0,-1 0-1,0 1 1,1-1 0,-1 0 0,1 0 0,-1 0 0,0 0 0,1 0-1,-1 0 1,1 1 0,-1-1 0,0 0 0,1 0 0,-1 1-1,0-1 1,1 0 0,-1 1 0,0-1 0,0 0 0,1 0 0,-1 1-1,0-1 1,0 1 0,0-1 0,1 0 0,-1 1 0,6 17 43,-6-17-44,13 96 189,-4-19-473,-9-77 253,0-1 0,0 0 0,0 1 0,-1-1 0,1 0 0,0 1 0,0-1 0,0 0 1,1 1-1,-1-1 0,0 1 0,0-1 0,0 0 0,0 1 0,0-1 0,0 0 0,0 1 0,1-1 0,-1 0 0,0 0 0,0 1 0,0-1 0,1 0 1,-1 1-1,0-1 0,0 0 0,1 0 0,-1 0 0,0 1 0,1-1 0,-1 0 0,1 0 0,5-11-1033,1-22 188,-1-2 320,1-6-184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4.172"/>
    </inkml:context>
    <inkml:brush xml:id="br0">
      <inkml:brushProperty name="width" value="0.035" units="cm"/>
      <inkml:brushProperty name="height" value="0.035" units="cm"/>
      <inkml:brushProperty name="color" value="#E71224"/>
    </inkml:brush>
  </inkml:definitions>
  <inkml:trace contextRef="#ctx0" brushRef="#br0">47 394 14883,'-1'9'704,"0"0"-1,-1 0 1,0 0-1,-1 0 1,-5 15-1,-4 11 953,-3 41 477,14-68-1963,0 0 1,1 0-1,0 1 1,0-1 0,1 0-1,0 0 1,3 11-1,-4-18-154,1 0 1,-1 0-1,0 0 0,0 0 0,0-1 1,1 1-1,-1 0 0,1 0 0,-1 0 0,1-1 1,-1 1-1,1 0 0,-1 0 0,1-1 1,-1 1-1,1 0 0,0-1 0,-1 1 0,1-1 1,0 1-1,0-1 0,0 1 0,-1-1 1,1 0-1,0 1 0,0-1 0,0 0 1,0 0-1,1 1 0,0-2 1,-1 1-1,1 0 1,0-1 0,0 0-1,0 1 1,0-1 0,-1 0-1,1 0 1,0 0 0,-1 0 0,1 0-1,-1 0 1,2-2 0,6-6 19,0 0 1,-1-1-1,9-13 1,-1 0 11,-1 0 1,-2-2-1,0 1 1,-2-2-1,0 1 0,11-45 1,-21 53-17,-1 17-32,0 0 1,0 0-1,0 0 1,0 0-1,0 0 1,0 0-1,0 0 1,0 0-1,-1 0 0,1 0 1,0-1-1,0 1 1,0 0-1,0 0 1,0 0-1,0 0 0,0 0 1,-1 0-1,1 0 1,0 0-1,0 0 1,0 0-1,0 0 0,0 0 1,0 0-1,-1 0 1,1 0-1,0 0 1,0 1-1,0-1 1,0 0-1,0 0 0,0 0 1,0 0-1,0 0 1,-1 0-1,1 0 1,0 0-1,0 0 0,0 0 1,0 0-1,0 1 1,0-1-1,0 0 1,0 0-1,0 0 1,0 0-1,0 0 0,0 0 1,0 0-1,0 0 1,0 1-1,0-1 1,-13 27-20,9-13 18,1 1 1,-2 20-1,5-29 1,-1-1-1,1 1 1,0 0 0,1-1-1,0 1 1,-1-1 0,2 0-1,-1 1 1,3 7 0,-3-12 1,-1 0 0,1 0 0,-1-1 1,1 1-1,-1 0 0,1-1 0,0 1 1,-1 0-1,1-1 0,0 1 0,0 0 1,-1-1-1,1 1 0,0-1 0,0 0 1,0 1-1,0-1 0,0 0 0,0 1 1,-1-1-1,1 0 0,0 0 0,0 0 0,0 0 1,0 0-1,0 0 0,0 0 0,0 0 1,0 0-1,0 0 0,0-1 0,0 1 1,-1 0-1,1 0 0,0-1 0,0 1 1,0-1-1,0 1 0,-1-1 0,1 1 1,0-1-1,0 0 0,5-4 4,0 1 1,0-1-1,10-11 0,4-7 4,-2 0-1,0-2 1,27-48-1,-36 54-11,0 0-1,-1 0 1,0-1-1,-2 0 1,-1 0-1,5-30 1,-10 47-3,0-1 0,0 1 0,0-1 0,0 0 0,0 1 0,-1-1 0,-1-3 0,2 6 3,0 1 0,0-1 0,0 1 0,-1-1 0,1 1 0,0-1 0,0 1 0,-1-1 0,1 1 0,0-1 0,-1 1 0,1-1 0,-1 1 0,1 0 0,0-1 0,-1 1 0,1 0 0,-1-1 0,1 1 0,-2 0 0,1 0-1,0 0-1,1 0 1,-1 0 0,0 0 0,0 0 0,0 0-1,0 0 1,0 0 0,1 1 0,-1-1 0,0 0-1,0 1 1,1-1 0,-1 1 0,0-1 0,0 1-1,1-1 1,-2 2 0,-2 2-11,-1 1-1,1 0 1,0 0-1,0 0 1,1 1-1,0-1 1,0 1-1,0 0 1,-3 8-1,-16 58-58,19-59 75,1-1-1,0 1 1,1 0 0,1 0 0,-1-1 0,2 1-1,2 13 1,-3-22-1,1 0-1,-1 1 0,1-1 0,0 0 0,1 0 1,-1 0-1,1 0 0,0 0 0,0 0 0,0-1 1,0 1-1,1-1 0,-1 1 0,1-1 0,0 0 1,0 0-1,0 0 0,0 0 0,1-1 0,-1 1 1,1-1-1,-1 0 0,1 0 0,6 2 0,-6-3 1,-1-1-1,1 1 1,0-1 0,0 0-1,0 0 1,0-1-1,0 1 1,0-1-1,0 0 1,0 0-1,0 0 1,0 0-1,-1-1 1,1 0 0,-1 1-1,1-1 1,-1-1-1,1 1 1,-1 0-1,0-1 1,0 0-1,0 1 1,3-6-1,5-4 11,0-1-1,-1-1 1,-1 0-1,10-18 0,-3 0 23,-1 0-1,-2-1 0,-1 0 0,-2-1 1,-1-1-1,-2 1 0,-1-1 0,1-44 1,-8 60-1,1 19-31,-1 0 1,1-1-1,0 1 1,0 0 0,0 0-1,0-1 1,0 1-1,0 0 1,0 0-1,0-1 1,0 1 0,-1 0-1,1 0 1,0-1-1,0 1 1,0 0-1,-1 0 1,1 0 0,0 0-1,0-1 1,0 1-1,-1 0 1,1 0-1,0 0 1,0 0 0,-1 0-1,1 0 1,0 0-1,-1-1 1,0 2 0,0 0-1,0 0 1,0 0 0,0 0 0,0 0-1,0 0 1,1 0 0,-1 0-1,0 0 1,0 1 0,1-1 0,-1 0-1,1 0 1,-1 1 0,1-1 0,0 0-1,0 1 1,-1-1 0,1 2-1,-3 15-2,0 0 0,1 0 0,1 0 0,0 1 0,2-1 0,0 0 0,1 0 0,1 0 0,0 0 0,2 0 0,0-1-1,1 1 1,0-1 0,2-1 0,13 24 0,-18-35 7,58 101 2,-51-87 6,-2 0 1,0 0-1,9 36 0,-17-55-11,1 1 0,-1-1 0,0 0 0,0 0-1,0 0 1,0 0 0,0 1 0,0-1 0,0 0-1,1 0 1,-1 0 0,0 0 0,0 1 0,0-1-1,0 0 1,0 0 0,0 0 0,0 1 0,0-1-1,0 0 1,0 0 0,0 0 0,0 1 0,0-1-1,0 0 1,0 0 0,0 0 0,0 1 0,0-1-1,0 0 1,-1 0 0,1 0 0,0 0 0,0 1-1,0-1 1,0 0 0,0 0 0,0 0 0,-1 0-1,1 0 1,0 1 0,0-1 0,0 0 0,0 0-1,-1 0 1,1 0 0,0 0 0,0 0 0,0 0-1,-1 0 1,1 0 0,0 0 0,0 0 0,-1 0-1,-11-9 74,-15-20 5,-43-51 60,-40-52 177,102 115-196,8 16-117,0 1 0,0 0 0,0-1-1,0 1 1,0-1 0,1 1 0,-1 0 0,0-1 0,0 1 0,0-1 0,0 1 0,0 0 0,1-1 0,-1 1 0,0 0 0,0-1 0,1 1 0,-1 0 0,0-1 0,0 1 0,1 0 0,-1 0-1,0-1 1,1 1 0,0 0 0,2-1-16,0 0 0,1 0 0,-1 0 0,0 1 0,1-1 0,-1 1 0,6 0 0,-1 0-97,131-2-2193,-99 2 1811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4.812"/>
    </inkml:context>
    <inkml:brush xml:id="br0">
      <inkml:brushProperty name="width" value="0.035" units="cm"/>
      <inkml:brushProperty name="height" value="0.035" units="cm"/>
      <inkml:brushProperty name="color" value="#E71224"/>
    </inkml:brush>
  </inkml:definitions>
  <inkml:trace contextRef="#ctx0" brushRef="#br0">0 84 16051,'12'-13'1449,"4"7"-1033,2-1-176,7-1 536,2-3-632,3-1 48,4-1-88,5 0-256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5.615"/>
    </inkml:context>
    <inkml:brush xml:id="br0">
      <inkml:brushProperty name="width" value="0.035" units="cm"/>
      <inkml:brushProperty name="height" value="0.035" units="cm"/>
      <inkml:brushProperty name="color" value="#E71224"/>
    </inkml:brush>
  </inkml:definitions>
  <inkml:trace contextRef="#ctx0" brushRef="#br0">1 1 16059,'16'30'5355,"-12"-17"-4748,0-1-306,0-1 0,0 0 1,1 0-1,0-1 1,9 14-1,-13-23-285,0 1 0,1 0 0,-1-1 0,1 1 0,-1-1 0,1 0-1,-1 1 1,1-1 0,0 0 0,-1 0 0,1 0 0,0 0 0,0 0 0,0 0 0,0-1 0,0 1 0,0-1 0,0 1 0,0-1 0,0 0 0,0 0 0,0 0-1,0 0 1,0 0 0,0 0 0,0 0 0,0-1 0,0 1 0,0-1 0,0 0 0,0 1 0,0-1 0,0 0 0,0 0 0,-1 0 0,1 0 0,1-2 0,13-8 76,22-20 1,-27 21-49,0 0 0,1 1 0,20-12 0,-31 20-34,0 0 1,0 1-1,1-1 0,-1 0 1,1 1-1,-1-1 0,0 0 0,1 1 1,-1 0-1,1-1 0,-1 1 1,1 0-1,-1 0 0,1 0 1,0 0-1,-1 0 0,1 0 1,-1 0-1,1 0 0,-1 1 0,1-1 1,-1 1-1,1-1 0,-1 1 1,0-1-1,1 1 0,-1 0 1,0 0-1,1 0 0,-1-1 1,0 1-1,0 1 0,0-1 0,0 0 1,0 0-1,0 0 0,0 0 1,0 1-1,0-1 0,0 2 1,3 6 74,-1 0 1,-1-1 0,0 1-1,0 1 1,1 12-1,-1-10-25,1 12 97,-2-12-34,1 1 0,0-1 1,6 18-1,-8-29-113,1 0 1,-1 0 0,0 0-1,1-1 1,-1 1 0,0 0-1,1 0 1,-1 0-1,1 0 1,0 0 0,-1-1-1,1 1 1,0 0 0,-1-1-1,1 1 1,0 0 0,0-1-1,-1 1 1,1-1 0,0 1-1,0-1 1,0 1 0,0-1-1,0 0 1,2 1 0,-2-1 0,1 0 0,0-1 0,-1 1 0,1 0 0,-1-1 0,1 1 0,0-1 0,-1 0 0,1 1 0,-1-1 0,1 0 0,-1 0 0,3-2 0,5-5 24,-1 0-1,0-1 1,11-14 0,-17 20-24,37-51 77,13-18-4,-51 71-84,0-1 0,0 1-1,0 0 1,0-1 0,1 1-1,-1 0 1,0 0 0,1 0-1,-1 0 1,0 0 0,1 0-1,0 1 1,-1-1 0,1 0-1,2 0 1,-3 1-1,0 0 1,-1 0-1,1 0 0,0 1 1,-1-1-1,1 0 0,0 0 1,-1 1-1,1-1 1,0 0-1,-1 1 0,1-1 1,-1 1-1,1-1 0,-1 0 1,1 1-1,-1 0 0,1-1 1,-1 1-1,0-1 0,1 1 1,-1-1-1,0 1 0,1 0 1,-1 0-1,3 7-2,-1 0 0,-1 0 0,1-1 0,-1 1 0,0 8 0,-1-11 6,1 29-4,0-15-13,4 32 1,-5-51-16,0 1 0,0-1 0,0 1 0,0-1 1,0 0-1,1 1 0,-1-1 0,0 1 0,0-1 0,0 0 1,0 1-1,0-1 0,1 0 0,-1 1 0,0-1 0,0 0 0,1 1 1,-1-1-1,0 0 0,0 1 0,1-1 0,-1 0 0,0 0 1,1 1-1,-1-1 0,7-7-1046,3-22-624,-7 22 1683,6-16-578,1 1-213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6.302"/>
    </inkml:context>
    <inkml:brush xml:id="br0">
      <inkml:brushProperty name="width" value="0.035" units="cm"/>
      <inkml:brushProperty name="height" value="0.035" units="cm"/>
      <inkml:brushProperty name="color" value="#E71224"/>
    </inkml:brush>
  </inkml:definitions>
  <inkml:trace contextRef="#ctx0" brushRef="#br0">134 80 13035,'0'-5'407,"0"-1"1,1 1 0,-2-1-1,1 1 1,-1-1 0,0 1-1,0 0 1,0-1 0,-3-4-1,4 9-297,-1-1 0,0 1 0,0 0-1,0 0 1,0-1 0,0 1-1,0 0 1,0 0 0,0 0 0,0 0-1,0 0 1,0 0 0,-1 1-1,1-1 1,0 0 0,0 1 0,-1-1-1,1 1 1,-1-1 0,1 1-1,-1-1 1,1 1 0,-1 0 0,1 0-1,0 0 1,-1 0 0,1 0-1,-1 0 1,1 0 0,-1 1 0,1-1-1,-1 0 1,1 1 0,-1-1-1,1 1 1,0 0 0,-3 1 0,-1 0 33,1 1 1,-1 0-1,0 0 1,1 0 0,0 1-1,0 0 1,0 0 0,0 0-1,1 0 1,-1 0-1,1 1 1,0-1 0,1 1-1,-4 8 1,3-8-84,0 1 0,1 0 0,0 0 0,1 1 0,-1-1 0,1 0 0,0 0 0,0 1 1,1-1-1,0 1 0,0-1 0,2 8 0,-2-12-51,0-1 0,0 0 1,1 0-1,-1 0 0,0 0 0,1 0 1,-1 0-1,1 0 0,-1 0 0,1 0 1,0-1-1,-1 1 0,1 0 0,0 0 1,-1 0-1,1-1 0,0 1 0,0 0 1,0-1-1,0 1 0,0 0 1,0-1-1,0 1 0,2 0 0,-1-1 0,0 0-1,1 0 1,-1 0-1,0 0 1,0 0-1,1 0 1,-1 0-1,0-1 1,0 1-1,1-1 1,2-1-1,5-3-1,1 0 0,-1-1 0,15-10 0,-24 15-7,86-71-31,-17 12-64,-69 59 87,0 0 1,0 1 0,0-1 0,1 0-1,-1 0 1,0 1 0,1-1-1,-1 0 1,0 1 0,1-1 0,2 1-1,-4 0 9,1 0-1,-1 0 0,0 0 0,1 0 1,-1 0-1,0 0 0,1 0 0,-1 0 1,0 0-1,0 1 0,1-1 0,-1 0 1,0 0-1,0 0 0,1 1 0,-1-1 0,0 0 1,0 0-1,1 1 0,-1-1 0,0 0 1,0 0-1,0 1 0,0-1 0,0 0 1,1 1-1,-1-1 0,0 0 0,0 1 1,0-1-1,0 1 0,0 3 21,0 1-1,0 0 1,-1-1-1,1 1 1,-3 7-1,2-3 3,-3 11 66,1-10-25,1 0 0,1 0-1,-1 1 1,2-1 0,0 0 0,0 1-1,2 10 1,-2-20-54,0 0 0,0 0 0,0 1 0,1-1 0,-1 0-1,0 0 1,1 0 0,-1 0 0,1 0 0,-1-1 0,1 1 0,-1 0 0,1 0 0,0 0 0,0 0 0,-1 0-1,1-1 1,0 1 0,0 0 0,0-1 0,0 1 0,0-1 0,-1 1 0,1-1 0,0 1 0,0-1 0,1 0-1,-1 1 1,0-1 0,0 0 0,0 0 0,0 0 0,0 0 0,0 0 0,0 0 0,0 0 0,0 0 0,0 0-1,0 0 1,0-1 0,0 1 0,0 0 0,0-1 0,0 1 0,0-1 0,0 1 0,2-2 0,4-2 18,1-1 1,-1 0 0,0 0-1,10-9 1,15-20 22,-27 27-65,1 0-1,0 0 1,0 1-1,1-1 0,-1 2 1,1-1-1,1 1 0,11-7 1,-18 12 11,-1 0 1,1 0 0,-1 0-1,1 0 1,0 0-1,-1 0 1,1 0-1,-1 0 1,1 0-1,-1 0 1,1 0 0,-1 0-1,0 1 1,1-1-1,-1 0 1,1 0-1,-1 1 1,1-1 0,-1 0-1,1 1 1,-1-1-1,0 0 1,1 1-1,-1-1 1,0 0 0,1 1-1,-1-1 1,0 1-1,0-1 1,1 1-1,-1-1 1,0 1 0,0-1-1,0 1 1,0-1-1,0 1 1,1-1-1,-1 1 1,0-1-1,0 1 1,0-1 0,0 1-1,-1 0 1,3 32-28,-2-22 49,0-8-13,0-1-1,0 1 0,1 0 0,-1 0 1,1-1-1,-1 1 0,1 0 0,0-1 1,0 1-1,1 0 0,1 2 0,-3-4-2,1-1-1,0 1 0,0 0 0,0-1 0,0 1 0,0-1 0,0 1 0,0-1 0,0 0 0,0 1 0,0-1 0,0 0 0,0 0 0,0 0 0,0 0 0,0 0 0,0 0 0,0 0 0,0 0 0,0 0 1,0 0-1,0 0 0,0-1 0,0 1 0,0 0 0,0-1 0,0 1 0,0-1 0,0 1 0,0-1 0,0 0 0,1-1 0,7-4-25,0-1 0,-1 0 0,1 0 0,-2-1 0,14-15 0,-14 13-51,1 1 1,1 0-1,0 0 0,13-10 0,-21 19 65,-1 0 0,1-1-1,-1 1 1,1-1 0,-1 1-1,1 0 1,-1-1 0,1 1-1,-1 0 1,1 0 0,0 0 0,-1-1-1,1 1 1,-1 0 0,1 0-1,0 0 1,-1 0 0,1 0-1,-1 0 1,1 0 0,0 0-1,-1 0 1,1 0 0,0 0-1,-1 0 1,1 1 0,-1-1-1,1 0 1,-1 0 0,1 1-1,-1-1 1,1 0 0,-1 1-1,2 0 1,-1 0-36,-1 1-1,1-1 1,0 1-1,0 0 1,-1-1-1,1 1 1,0 0 0,-1 0-1,0 0 1,1 0-1,-1 2 1,0 8-222,0-1 0,-3 22 0,0-22 63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7.805"/>
    </inkml:context>
    <inkml:brush xml:id="br0">
      <inkml:brushProperty name="width" value="0.035" units="cm"/>
      <inkml:brushProperty name="height" value="0.035" units="cm"/>
      <inkml:brushProperty name="color" value="#E71224"/>
    </inkml:brush>
  </inkml:definitions>
  <inkml:trace contextRef="#ctx0" brushRef="#br0">1 284 15275,'0'5'1155,"1"3"2291,12-13-2025,-3-2-1163,-1 0 1,0-1 0,0 0-1,-1 0 1,0-1 0,-1 0-1,0-1 1,9-14 0,-9 12-190,0 0 1,-1 0 0,-1-1 0,0 0 0,0 0-1,4-26 1,-9 35-64,0 0-1,0 0 0,0-1 1,0 1-1,-1 0 1,1 0-1,-2-4 0,2 7-5,0 1 1,0 0-1,0-1 0,-1 1 0,1 0 0,0-1 0,0 1 0,0 0 1,0-1-1,-1 1 0,1 0 0,0-1 0,0 1 0,-1 0 0,1-1 1,0 1-1,-1 0 0,1 0 0,0-1 0,0 1 0,-1 0 0,1 0 1,-1 0-1,1-1 0,0 1 0,-1 0 0,1 0 0,0 0 0,-1 0 1,0 0-2,0 1 0,0-1 0,0 1 0,0 0 0,0-1 1,0 1-1,0 0 0,1 0 0,-1-1 0,0 1 0,0 0 1,1 0-1,-1 0 0,1 0 0,-1 0 0,0 2 0,-4 7-10,0 1 0,1 0 0,1 0 0,-1 1 0,2-1 0,0 1 0,0 0 0,1-1 0,0 1 0,1 0 0,3 23 0,-3-34 11,0 1-1,0-1 1,0 1-1,1-1 1,-1 1-1,0-1 1,1 1-1,0-1 1,-1 1-1,1-1 1,0 0-1,-1 1 1,1-1-1,0 0 1,0 0-1,0 1 1,0-1-1,0 0 1,1 0-1,-1 0 0,2 1 1,-2-2 1,1 0 0,-1 1 0,1-1-1,-1 0 1,1 0 0,-1 0 0,1 0 0,-1 0 0,1 0 0,-1 0-1,1 0 1,-1-1 0,1 1 0,-1-1 0,1 1 0,-1-1 0,2 0-1,5-4 6,0 0-1,-1 0 0,0 0 1,0-1-1,10-10 0,40-53 39,-4 5-21,-53 64-23,0-1 1,1 1-1,-1-1 0,0 1 1,1-1-1,-1 1 0,1-1 0,-1 1 1,0-1-1,1 1 0,-1 0 0,1-1 1,-1 1-1,1 0 0,-1-1 1,1 1-1,0 0 0,-1 0 0,1-1 1,-1 1-1,1 0 0,0 0 1,-1 0-1,1 0 0,-1 0 0,1 0 1,0 0-1,-1 0 0,1 0 0,0 0 1,-1 0-1,1 0 0,-1 1 1,1-1-1,0 0 0,-1 0 0,1 1 1,-1-1-1,1 0 0,-1 1 1,1-1-1,-1 0 0,1 1 0,-1-1 1,1 1-1,-1-1 0,0 1 0,1-1 1,-1 1-1,0-1 0,1 1 1,-1-1-1,0 1 0,0 0 0,1-1 1,-1 1-1,0-1 0,0 1 1,0 0-1,3 8 11,-1 0 0,-1 0 1,2 13-1,-1-9 7,-2-9-6,1-1-1,-1 1 0,1-1 1,0 0-1,0 1 0,1-1 1,-1 0-1,1 0 0,0 0 0,-1 0 1,1 0-1,1 0 0,3 4 1,-5-6-2,1 0-1,0 0 1,0 0 0,0 0 0,0 0-1,0-1 1,0 1 0,0 0 0,0-1-1,0 0 1,0 1 0,0-1 0,0 0 0,0 0-1,0 0 1,0-1 0,1 1 0,-1 0-1,0-1 1,0 1 0,0-1 0,0 0-1,0 1 1,2-3 0,15-7 56,0 0-1,-1-2 1,0 0 0,23-21-1,-20 15-9,43-27 0,-62 44-55,0-1 1,0 1-1,0 0 0,1 0 0,-1 0 1,0 0-1,0 0 0,0 1 0,1-1 1,-1 1-1,0 0 0,1-1 0,-1 1 1,0 0-1,1 0 0,-1 0 0,0 1 1,1-1-1,-1 0 0,3 2 1,-3-1 5,0 1 0,0-1 1,0 1-1,0 0 0,0-1 1,-1 1-1,1 0 0,0 0 1,-1 1-1,0-1 0,1 0 1,-1 0-1,0 1 0,0-1 1,0 0-1,-1 1 0,2 3 1,2 16 76,-3-18-56,-1 0 0,1 1 0,0-1 0,0 0-1,0 0 1,1 0 0,-1 0 0,1 0 0,0 0 0,4 5-1,-5-8-21,-1-1 0,1 0 0,-1 1 0,1-1 0,-1 0 0,1 1 0,-1-1 0,1 0 0,0 0 0,-1 0 0,1 0 0,-1 0 0,1 1 0,0-1 0,-1 0 0,1 0 0,-1 0 0,1-1 0,0 1 0,-1 0 0,1 0 0,-1 0 0,1 0 0,0-1 0,-1 1 0,1 0 0,-1 0 0,1-1 0,-1 1 0,1 0 0,-1-1 0,1 1 0,0-1 0,16-18 54,-15 18-55,24-33-44,-16 20-63,0 1 1,1 0-1,0 1 0,1 0 1,15-11-1,-26 22 78,0 0 0,1 0 0,-1 0-1,0 0 1,1 0 0,-1 1 0,0-1-1,1 1 1,-1-1 0,1 1 0,-1-1-1,1 1 1,-1 0 0,1 0 0,-1 0-1,1 0 1,-1 0 0,1 0 0,-1 0-1,1 0 1,1 1 0,-2 0 7,1 0 0,-1 0 0,0 0 0,0 0 0,0 0 0,0 0 0,0 0-1,0 0 1,0 0 0,-1 0 0,1 1 0,0-1 0,-1 0 0,1 1 0,0-1 0,-1 0 0,0 1 0,1-1 0,-1 1 0,0-1 0,0 1 0,0 1 0,2 10-11,-2-1-1,0 1 1,0-1 0,-1 1 0,0-1-1,-1 0 1,-1 1 0,0-1-1,-6 16 1,9-28 12,0 0 0,0 1 0,-1-1 0,1 0 0,0 0 0,0 0 0,0 0 0,0 1 0,0-1 0,0 0 0,-1 0 0,1 0 0,0 0 0,0 0 0,0 1 0,0-1 0,-1 0 0,1 0 0,0 0 0,0 0-1,0 0 1,-1 0 0,1 0 0,0 0 0,0 0 0,0 0 0,-1 0 0,1 0 0,0 0 0,0 0 0,0 0 0,-1 0 0,1 0 0,0 0 0,0 0 0,0 0 0,-1 0 0,1 0 0,0 0 0,0 0 0,0-1 0,0 1 0,-1 0 0,1 0 0,0 0 0,0 0 0,0 0 0,0-1 0,0 1 0,-1 0 0,-5-10-151,2-8-109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8.323"/>
    </inkml:context>
    <inkml:brush xml:id="br0">
      <inkml:brushProperty name="width" value="0.035" units="cm"/>
      <inkml:brushProperty name="height" value="0.035" units="cm"/>
      <inkml:brushProperty name="color" value="#E71224"/>
    </inkml:brush>
  </inkml:definitions>
  <inkml:trace contextRef="#ctx0" brushRef="#br0">35 1 18764,'-12'1'1440,"2"4"-1392,3-1-328,3 0 752,2 1-144,4-3-272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38.884"/>
    </inkml:context>
    <inkml:brush xml:id="br0">
      <inkml:brushProperty name="width" value="0.035" units="cm"/>
      <inkml:brushProperty name="height" value="0.035" units="cm"/>
      <inkml:brushProperty name="color" value="#E71224"/>
    </inkml:brush>
  </inkml:definitions>
  <inkml:trace contextRef="#ctx0" brushRef="#br0">1 320 15099,'0'1'174,"0"0"0,0-1-1,0 1 1,-1-1 0,2 1-1,-1-1 1,0 1 0,0 0 0,0-1-1,0 1 1,0-1 0,0 1-1,0-1 1,1 1 0,-1-1-1,0 1 1,1-1 0,-1 1 0,0-1-1,1 1 1,-1-1 0,0 1-1,1-1 1,-1 0 0,1 1-1,-1-1 1,1 1 0,0-1 0,0 0-51,0 1 0,0-1 0,0 0 0,0-1 0,0 1 0,0 0 0,1 0 0,-1 0 0,0 0 0,0-1 0,0 1 0,0-1 1,0 1-1,1-1 0,30-23 836,-12 5-758,-1-1-1,-1-1 1,-1-1-1,-1-1 1,-1 0-1,-1 0 1,-1-2-1,13-35 1,-24 54-191,0 2-1,0 0-1,0 0 1,-1-1-1,1 1 1,-1-1-1,0 1 1,-1-1-1,1 1 1,-1-1-1,0-6 1,0 11-9,0-1 0,0 1 0,0-1 0,0 1 1,0-1-1,-1 1 0,1-1 0,0 1 0,0 0 0,0-1 1,-1 1-1,1-1 0,0 1 0,-1-1 0,1 1 0,0 0 1,-1-1-1,1 1 0,0 0 0,-1-1 0,1 1 0,-1 0 1,1 0-1,-1-1 0,1 1 0,0 0 0,-1 0 0,1 0 1,-1 0-1,1 0 0,-1 0 0,1-1 0,-1 1 0,1 0 1,-1 0-1,1 0 0,-1 1 0,1-1 0,-1 0 1,1 0-1,-1 0 0,1 0 0,-1 0 0,1 1 0,-1-1 1,1 0-1,-1 0 0,1 1 0,0-1 0,-1 0 0,1 1 1,-1-1-1,1 1 0,-25 20 1,14-7-9,0 0-1,1 0 0,0 1 1,2 0-1,-1 1 0,2 0 1,0 1-1,1-1 0,-6 31 1,11-45 7,1-1 0,-1 0 0,1 0 0,0 1 1,0-1-1,0 0 0,0 1 0,0-1 0,0 0 1,0 1-1,0-1 0,1 0 0,-1 1 0,0-1 1,1 0-1,-1 1 0,1-1 0,-1 0 1,1 0-1,0 0 0,-1 0 0,1 0 0,0 0 1,0 0-1,0 0 0,0 0 0,0 0 0,0 0 1,0 0-1,0 0 0,0-1 0,0 1 0,3 0 1,-1 0 0,0-1 0,0 1 0,0-1 0,0 0 0,0-1 0,0 1 0,0 0 0,0-1 1,0 1-1,0-1 0,0 0 0,0 0 0,0 0 0,3-2 0,12-9 3,1 0 0,-2-1-1,0-1 1,0 0 0,-1-2-1,21-26 1,29-26 2,-44 52 22,-22 16-25,1 0-1,-1-1 1,1 1-1,0 0 1,-1 0-1,1 0 1,-1 0-1,1 0 1,0 0-1,-1 0 1,1 0-1,-1 0 1,1 0-1,0 0 0,-1 0 1,1 0-1,-1 0 1,1 0-1,-1 1 1,1-1-1,-1 0 1,1 0-1,0 1 1,-1-1-1,1 0 1,-1 1-1,0-1 1,1 1-1,-1-1 1,1 0-1,-1 1 1,0-1-1,1 1 1,-1-1-1,0 1 1,1-1-1,-1 1 0,0 0 1,0-1-1,0 1 1,1-1-1,-1 1 1,0 0-1,2 11 53,0-1-1,0 1 0,-1-1 0,0 16 0,-2-14 29,2 0-1,0 0 0,5 22 0,-6-34-71,0 0 0,0 1 0,1-1 1,-1 0-1,0 0 0,1 0 0,-1 0 0,1 0 0,-1-1 0,1 1 0,-1 0 0,1 0 0,0 0 1,-1 0-1,1-1 0,0 1 0,0 0 0,-1 0 0,1-1 0,0 1 0,0-1 0,0 1 0,0-1 1,0 1-1,0-1 0,0 1 0,0-1 0,2 0 0,-1 0 3,0 0 0,0-1 0,0 1 0,1-1 0,-1 1 0,0-1-1,0 0 1,0 0 0,0 0 0,0 0 0,0 0 0,3-3 0,6-6 30,-1 1 0,0-2-1,10-12 1,-3 0 16,18-19-34,-35 42-26,0 1-1,0-1 0,0 0 1,0 1-1,0-1 1,0 0-1,0 1 0,0-1 1,0 0-1,0 1 0,0-1 1,0 0-1,0 1 1,0-1-1,0 0 0,0 1 1,0-1-1,1 0 0,-1 0 1,0 1-1,0-1 1,0 0-1,0 1 0,1-1 1,-1 0-1,0 0 1,0 1-1,0-1 0,1 0 1,-1 0-1,0 0 0,1 1 1,-1-1-1,0 0 1,0 0-1,1 0 0,-1 0 1,0 0-1,1 0 0,-1 0 1,0 0-1,1 1 1,-1-1-1,0 0 0,1 0 1,-1 0-1,0-1 1,1 1-1,-1 0 0,0 0 1,0 0-1,1 0 0,-1 0 1,0 0-1,1 0 1,-1 0-1,0-1 0,1 1 1,-1 0-1,0 0 0,0 0 1,1-1-1,-1 1 1,0 0-1,0 0 0,0-1 1,1 1-1,-1 0 1,-2 28-343,1-26 270,-10 74-1168,8-55 958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0.032"/>
    </inkml:context>
    <inkml:brush xml:id="br0">
      <inkml:brushProperty name="width" value="0.035" units="cm"/>
      <inkml:brushProperty name="height" value="0.035" units="cm"/>
      <inkml:brushProperty name="color" value="#E71224"/>
    </inkml:brush>
  </inkml:definitions>
  <inkml:trace contextRef="#ctx0" brushRef="#br0">0 1 19076,'5'23'1728,"-1"1"-1,1 25 1,9 61-860,-14-109-863,0-1-1,0 0 1,0 1 0,0-1 0,0 1 0,0-1 0,0 0 0,0 1 0,1-1-1,-1 0 1,0 1 0,0-1 0,0 0 0,1 1 0,-1-1 0,0 0 0,0 1-1,1-1 1,-1 0 0,0 0 0,0 1 0,1-1 0,-1 0 0,0 0 0,1 0-1,-1 1 1,0-1 0,1 0 0,-1 0 0,1 0 0,10-6 66,12-22-32,-18 22-18,4-6 0,30-34 11,-36 42-34,1 1-1,-1 0 1,1-1-1,0 2 1,0-1-1,1 0 1,-1 1-1,0 0 1,8-3-1,-11 5 2,0-1 0,0 1-1,1 0 1,-1 0-1,0 0 1,0-1-1,1 1 1,-1 1 0,0-1-1,0 0 1,1 0-1,-1 0 1,0 1-1,0-1 1,1 0-1,-1 1 1,0-1 0,0 1-1,0 0 1,0-1-1,2 2 1,-1 0 0,0 0 1,0 0-1,-1 0 1,1 1 0,-1-1-1,0 0 1,0 0-1,1 1 1,-1-1-1,0 4 1,2 7 2,0-1 1,-1 1-1,0 20 1,-1-24-6,-1 13 439,1-10-3310,6-32 507,-3-1 1607,2-3-255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0.954"/>
    </inkml:context>
    <inkml:brush xml:id="br0">
      <inkml:brushProperty name="width" value="0.035" units="cm"/>
      <inkml:brushProperty name="height" value="0.035" units="cm"/>
      <inkml:brushProperty name="color" value="#E71224"/>
    </inkml:brush>
  </inkml:definitions>
  <inkml:trace contextRef="#ctx0" brushRef="#br0">63 110 17748,'2'6'808,"-2"-3"-572,1 1 1,0-1-1,0 0 1,0 0-1,0 1 1,0-1-1,1 0 1,-1 0-1,1 0 1,0 0-1,4 4 1,-6-7-182,1 0-1,0 0 1,-1 0-1,1 0 1,0 0 0,-1 0-1,1 0 1,0 0-1,-1 0 1,1 0 0,0-1-1,-1 1 1,1 0-1,-1 0 1,1-1 0,0 1-1,-1 0 1,1-1-1,-1 1 1,1-1 0,-1 1-1,1-1 1,-1 1-1,0-1 1,1 1 0,-1-1-1,1 1 1,-1-1-1,0 0 1,0 1 0,1-1-1,-1 0 1,10-22 491,-9 17-479,0 0-1,0 0 0,0 0 1,-1 0-1,1 0 0,-1 0 1,-1 0-1,-1-7 0,2 11-61,0 1 0,0 0 0,0 0 0,0 0 0,0 0 0,-1 0 0,1 0 0,0 0 0,-1-1 0,1 1 0,-1 0 0,1 0 1,-1 0-1,1 1 0,-1-1 0,0 0 0,0 0 0,1 0 0,-1 0 0,0 1 0,0-1 0,0 0 0,0 1 0,0-1 0,0 0 0,0 1 0,0-1 0,0 1 0,0 0 0,0-1 0,0 1 0,0 0 0,-1 0 0,1 0 0,0 0 0,0 0 0,0 0 0,0 0 0,0 0 0,0 0 0,-1 0 0,1 1 0,0-1 0,0 0 0,0 1 0,0-1 0,0 1 0,0-1 0,0 1 0,0-1 0,-1 2 0,-3 2-7,-1 0 0,2 0 1,-1 1-1,0-1 0,1 1 0,0 0 1,0 0-1,0 0 0,1 1 0,-1 0 1,1-1-1,-3 10 0,4-10-2,0 1 0,0 0-1,0 0 1,0 0 0,1 0 0,0 0 0,1 1 0,-1-1-1,1 0 1,0 0 0,1 0 0,0 1 0,1 6 0,-2-12 4,1 1 1,-1 0 0,1-1 0,0 1 0,-1-1 0,1 1-1,0-1 1,0 1 0,0-1 0,0 0 0,0 1-1,0-1 1,0 0 0,1 0 0,-1 0 0,0 0 0,1 0-1,-1 0 1,1 0 0,-1 0 0,1-1 0,1 2 0,0-2-3,0 0 0,-1 1 0,1-1 0,0 0 0,0-1 0,-1 1 0,1 0 1,0-1-1,-1 1 0,1-1 0,-1 0 0,5-2 0,2-1-11,0-1-1,0-1 1,-1 1-1,1-1 1,-1-1-1,8-8 1,2-5-41,20-30 0,-24 30 18,-14 20 35,0 0 0,0 0 1,1-1-1,-1 1 1,0 0-1,0 0 0,0-1 1,0 1-1,0 0 1,0 0-1,1-1 1,-1 1-1,0 0 0,0 0 1,0 0-1,1-1 1,-1 1-1,0 0 0,0 0 1,0 0-1,1 0 1,-1 0-1,0-1 1,0 1-1,1 0 0,-1 0 1,0 0-1,1 0 1,-1 0-1,0 0 0,0 0 1,1 0-1,-1 0 1,0 0-1,0 0 1,1 0-1,-1 0 0,0 0 1,0 0-1,1 0 1,-1 1-1,0-1 1,1 0-1,3 15 33,-5 31 85,1-38-98,0-4-9,0 37 97,0-39-94,0 0 0,1-1 0,-1 1 0,0 0 0,0 0 0,1-1 0,-1 1 1,1 0-1,-1-1 0,1 1 0,0-1 0,0 1 0,0-1 0,0 1 0,0-1 0,0 0 1,0 1-1,0-1 0,2 1 0,-2-1-6,-1-1 0,1 0 0,0 0 0,0 0 0,0 0 0,0 0 1,0 0-1,0 0 0,0 0 0,-1 0 0,1-1 0,0 1 0,0 0 0,0-1 0,0 1 0,-1 0 0,1-1 0,0 1 1,0-1-1,-1 1 0,1-1 0,0 0 0,-1 1 0,1-1 0,1-1 0,15-20 61,-15 19-59,30-49-10,-21 31-237,28-34 1,-39 54 225,1 0 0,-1 1 0,1-1 0,-1 1-1,0-1 1,1 1 0,-1-1 0,1 1 0,-1 0 0,1-1-1,0 1 1,-1-1 0,1 1 0,-1 0 0,1 0 0,0-1-1,-1 1 1,1 0 0,0 0 0,0 0 0,0 0 4,-1 0 1,0 0-1,1 1 1,-1-1 0,0 0-1,1 0 1,-1 1-1,0-1 1,1 0-1,-1 0 1,0 1-1,1-1 1,-1 0-1,0 1 1,0-1-1,1 1 1,-1-1-1,0 0 1,0 1 0,0-1-1,0 1 1,1 0-1,2 29-125,-3-28 133,-1 40 50,0-30 49,0 0-1,1 0 0,0-1 1,1 1-1,3 14 0,-4-25-89,0-1-1,1 1 1,-1-1-1,0 1 1,0-1 0,0 0-1,0 1 1,1-1-1,-1 1 1,0-1-1,0 0 1,0 1-1,1-1 1,-1 0-1,0 1 1,1-1 0,-1 0-1,0 1 1,1-1-1,-1 0 1,1 0-1,-1 1 1,0-1-1,1 0 1,-1 0-1,1 0 1,-1 1 0,1-1-1,-1 0 1,0 0-1,1 0 1,-1 0-1,1 0 1,-1 0-1,1 0 1,-1 0-1,1 0 1,-1 0 0,1-1-1,-1 1 1,0 0-1,1 0 1,-1 0-1,1 0 1,-1-1-1,0 1 1,1 0-1,-1 0 1,1-1 0,-1 1-1,1-1 1,19-19 164,-18 18-152,32-39 63,-21 24-222,2 0 0,23-22 1,-36 38 112,-1-1 0,1 1 1,0-1-1,0 1 0,0 0 0,0 0 1,0 0-1,0 0 0,0 0 0,0 1 1,4-2-1,-4 2 7,-1 0 0,0 0 1,0 0-1,0 0 0,0 1 0,1-1 0,-1 0 1,0 0-1,0 1 0,0-1 0,0 1 1,0-1-1,0 1 0,0-1 0,0 1 0,2 1 1,0 2-25,1 0 0,-1 1 0,0-1 0,0 1 0,0 0 0,0-1 0,2 9 0,0-3 59,-5-9-14,0 0 0,0-1 0,0 1-1,1 0 1,-1-1 0,0 1 0,1 0 0,-1-1 0,0 1-1,1 0 1,-1-1 0,1 1 0,-1-1 0,1 1 0,-1-1-1,1 1 1,0-1 0,-1 0 0,1 1 0,-1-1 0,1 1-1,0-1 1,0 0 0,-1 0 0,1 1 0,0-1 0,-1 0-1,2 0 1,-1 0 2,1-1-1,-1 1 1,0-1-1,0 0 0,0 1 1,-1-1-1,1 0 1,0 0-1,0 0 1,0 0-1,0 1 1,-1-1-1,1 0 0,0 0 1,0-2-1,4-8 29,0 1 0,5-20 0,-10 28-27,4-9 15,0-2 3,0-1-1,0 1 1,-2-1 0,2-16 0,-16 68 70,8-5 63,-1 49-1,5-75-122,0-4-8,0 0 0,0 0 0,0 0 0,1 0 0,-1 0 0,1 1 0,0-1 0,2 5 0,-3-8-17,1 1-1,-1 0 0,0-1 0,1 1 0,-1 0 0,1-1 1,-1 1-1,1-1 0,0 1 0,-1-1 0,1 1 1,0-1-1,-1 1 0,1-1 0,0 0 0,-1 1 0,1-1 1,0 0-1,0 0 0,-1 1 0,1-1 0,0 0 1,0 0-1,0 0 0,-1 0 0,1 0 0,0 0 0,0 0 1,0 0-1,-1 0 0,1-1 0,0 1 0,0 0 1,-1 0-1,1-1 0,0 1 0,-1-1 0,2 0 0,6-4 21,0 0 0,0-1 0,0 1 0,-1-2 0,0 1 0,10-14 0,-11 13-60,1 0 0,0 0 0,0 1 0,0 0 0,0 0 0,17-10 0,-22 16 19,-1-1 0,0 0 1,0 1-1,1-1 1,-1 1-1,0-1 0,1 1 1,-1 0-1,0 0 0,1-1 1,-1 1-1,0 0 0,1 0 1,-1 0-1,0 1 0,1-1 1,-1 0-1,0 0 0,1 1 1,-1-1-1,0 1 1,1-1-1,-1 1 0,0-1 1,0 1-1,0 0 0,1 0 1,-1 0-1,0-1 0,0 1 1,0 0-1,0 0 0,-1 0 1,3 3-1,0 2-210,1 1 0,-1 0 0,-1 0-1,1 0 1,1 11 0,7 15-834,-8-29 667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4.234"/>
    </inkml:context>
    <inkml:brush xml:id="br0">
      <inkml:brushProperty name="width" value="0.025" units="cm"/>
      <inkml:brushProperty name="height" value="0.025" units="cm"/>
    </inkml:brush>
  </inkml:definitions>
  <inkml:trace contextRef="#ctx0" brushRef="#br0">44 2 13997,'0'0'6225,"-3"11"-5398,-1 1-510,-5 16 120,1 0 1,2 1-1,0-1 1,2 1-1,2 0 1,0 36-1,2-63-419,0 0 0,1 0 0,-1 0 0,0 0 0,1 0 0,-1 0 0,1 0 0,0-1 0,0 1-1,0 0 1,-1 0 0,2-1 0,-1 1 0,0 0 0,0-1 0,0 1 0,1-1 0,-1 1-1,1-1 1,-1 0 0,1 0 0,0 0 0,-1 0 0,4 1 0,-2-1 46,1 0 0,-1 0 0,1-1-1,0 1 1,-1-1 0,1 0 0,0-1 0,-1 1 0,1 0 0,0-1 0,-1 0 0,5-1 0,7-3 102,-2-1 0,1 0 0,-1-1 0,0-1 0,16-11 0,1-4 2,-1-2 1,-1-1-1,-1-1 1,-2-1-1,-1-1 1,26-41-1,-40 49-101,-23 29-339,-22 28-1770,-1 11-3568,15-14-1405,8-10-1222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1.721"/>
    </inkml:context>
    <inkml:brush xml:id="br0">
      <inkml:brushProperty name="width" value="0.035" units="cm"/>
      <inkml:brushProperty name="height" value="0.035" units="cm"/>
      <inkml:brushProperty name="color" value="#E71224"/>
    </inkml:brush>
  </inkml:definitions>
  <inkml:trace contextRef="#ctx0" brushRef="#br0">213 29 16379,'0'-1'127,"0"-1"0,0 1 0,-1 0-1,1-1 1,-1 1 0,1 0-1,-1-1 1,1 1 0,-1 0-1,0 0 1,0 0 0,0 0-1,0 0 1,1-1 0,-1 1-1,-1 1 1,1-1 0,0 0-1,0 0 1,0 0 0,0 1-1,-1-1 1,1 0 0,0 1-1,0-1 1,-1 1 0,1 0-1,0-1 1,-1 1 0,1 0-1,-1 0 1,1 0 0,0 0-1,-1 0 1,1 0 0,-1 0-1,1 0 1,-3 1 0,-1 0 103,0 0 1,0 1 0,-1-1 0,1 1 0,0 0-1,0 0 1,1 1 0,-1-1 0,-5 5 0,-1 3-140,1-1 0,0 2 0,1-1 0,0 1 0,1 1 0,0 0 0,0 0 1,2 0-1,-1 1 0,2 0 0,-1 0 0,2 0 0,0 1 0,1 0 0,-3 22 0,6-35-100,-1 0-1,1 0 0,0 0 1,0 0-1,0-1 0,0 1 0,0 0 1,0 0-1,0 0 0,0 0 1,1-1-1,-1 1 0,0 0 1,0 0-1,1 0 0,-1-1 0,0 1 1,1 0-1,-1 0 0,1-1 1,-1 1-1,1 0 0,0-1 0,-1 1 1,1-1-1,-1 1 0,1 0 1,0-1-1,1 1 0,0 0-42,1-1-1,-1 0 0,1 1 1,-1-1-1,0 0 0,1 0 1,-1-1-1,1 1 0,4-2 1,4 0-140,0 0 1,0 0 0,0 1-1,0 1 1,1 0-1,-1 1 1,12 1-1,-17-1 129,-1 1-1,1 0 0,0 0 0,-1 0 0,1 0 0,-1 1 0,0 0 0,0 0 0,0 0 0,0 1 1,0 0-1,-1 0 0,0 0 0,0 0 0,5 6 0,-6-5 115,1 1 1,-1-1-1,0 1 0,0 0 1,-1-1-1,0 1 0,0 0 1,0 0-1,-1 1 0,0-1 1,0 0-1,0 0 0,-1 1 1,0-1-1,0 0 0,0 1 1,-1-1-1,-2 10 0,1-11 66,1-1-1,0 1 1,-1-1-1,0 0 1,0 1-1,-1-1 1,1 0-1,-1 0 1,0 0-1,0-1 1,0 1-1,0-1 0,-1 1 1,1-1-1,-1 0 1,0-1-1,0 1 1,0-1-1,0 1 1,-1-1-1,1 0 1,-1-1-1,1 1 1,-1-1-1,-6 1 1,8-1-132,0-1 1,0 1-1,0-1 1,0 0 0,0 0-1,0 0 1,0-1 0,0 1-1,1-1 1,-1 1-1,0-1 1,0 0 0,0 0-1,1-1 1,-1 1 0,0 0-1,1-1 1,-1 0-1,1 1 1,0-1 0,-1 0-1,1 0 1,0 0 0,0-1-1,0 1 1,1 0-1,-1-1 1,-2-4 0,2 3-55,0-1 0,1 1 0,-1-1 0,1 0 0,0 0 0,0 0 0,0 0 0,1 0 0,0 0 0,0 0 0,0 0 0,1 0 0,-1 0 0,1 0 0,0 0 0,3-7 0,10-16-470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2.222"/>
    </inkml:context>
    <inkml:brush xml:id="br0">
      <inkml:brushProperty name="width" value="0.035" units="cm"/>
      <inkml:brushProperty name="height" value="0.035" units="cm"/>
      <inkml:brushProperty name="color" value="#E71224"/>
    </inkml:brush>
  </inkml:definitions>
  <inkml:trace contextRef="#ctx0" brushRef="#br0">33 315 17652,'-1'2'234,"1"1"0,-1 0 0,0 0 0,1-1 0,-1 1 0,-1-1-1,1 1 1,0-1 0,-1 1 0,-2 3 0,-7 13 738,9-13-734,1 1 1,-1-1-1,1 0 1,0 1-1,1-1 1,0 0-1,-1 1 1,3 11-1,-2-17-219,0 1-1,0-1 1,1 1 0,-1-1-1,0 0 1,1 1-1,-1-1 1,1 0 0,-1 0-1,1 1 1,0-1-1,-1 0 1,1 0 0,0 0-1,0 0 1,0 0-1,0 0 1,0 0 0,0 0-1,0 0 1,0 0-1,0 0 1,1-1 0,-1 1-1,0-1 1,0 1-1,1-1 1,-1 1-1,0-1 1,1 1 0,-1-1-1,0 0 1,1 0-1,-1 0 1,1 0 0,-1 0-1,0 0 1,1 0-1,-1-1 1,0 1 0,1 0-1,-1-1 1,0 1-1,1-1 1,-1 1 0,0-1-1,2-1 1,3-1 6,0 0 0,0-1 1,0 0-1,0 0 0,-1-1 0,0 0 0,0 0 1,0 0-1,5-8 0,36-57 95,-28 40-68,-2-1 0,14-37 0,-25 55-40,-1 0 0,0-1 0,-1 0 0,0 0 0,-1 1 0,0-2 0,-2 1 0,0-17 0,0 28-11,-1 0 1,0 0 0,1 0-1,-1-1 1,0 1-1,-1 0 1,1 0-1,0 0 1,-1 0-1,0 1 1,0-1-1,0 0 1,0 1-1,0-1 1,0 1-1,0 0 1,-1-1-1,0 1 1,1 0-1,-1 1 1,0-1-1,0 0 1,0 1-1,0 0 1,0-1-1,0 1 1,0 0-1,0 1 1,0-1-1,-7 0 1,5 1-7,1-1 0,0 1 0,-1 0 0,1 0 0,-1 1-1,1 0 1,-1-1 0,1 1 0,0 1 0,-1-1 0,1 1 0,0 0 0,0-1 0,0 2 0,0-1 0,1 0 0,-1 1 0,0 0 0,1 0 0,0 0 0,0 0 0,-4 5 0,6-6 4,0 0 1,0 0-1,0 0 1,1 1 0,-1-1-1,0 0 1,1 1-1,0-1 1,0 0 0,-1 1-1,1-1 1,0 1-1,1-1 1,-1 0 0,0 1-1,1-1 1,0 0-1,-1 1 1,1-1 0,0 0-1,0 0 1,0 0-1,0 0 1,3 4 0,4 5 3,0 0 1,1 0 0,12 10 0,-11-10-5,11 12 72,-2 2 1,0 0 0,22 39-1,-35-58-33,1-5-4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2.992"/>
    </inkml:context>
    <inkml:brush xml:id="br0">
      <inkml:brushProperty name="width" value="0.035" units="cm"/>
      <inkml:brushProperty name="height" value="0.035" units="cm"/>
      <inkml:brushProperty name="color" value="#E71224"/>
    </inkml:brush>
  </inkml:definitions>
  <inkml:trace contextRef="#ctx0" brushRef="#br0">0 2 16660,'1'2'193,"0"0"0,0 0 0,0 0 0,0 0 0,0 0 0,0 0 0,-1 1 1,1-1-1,-1 0 0,0 0 0,0 1 0,0-1 0,0 0 0,0 1 1,-1 4-1,0 7 575,1-12-697,5 70 1594,-5-64-1509,2 0 0,-1 1 0,1-1 0,1 0 0,-1 0 0,6 11 0,-7-18-139,-1 0 0,1 0 0,-1 0 0,1 0 0,0 0 0,-1 0 0,1-1 0,0 1 0,-1 0 0,1 0 0,0-1 0,0 1 0,0 0 0,0-1 0,0 1 0,0-1 0,0 1 0,0-1 0,0 0 0,0 1-1,0-1 1,0 0 0,0 0 0,0 1 0,0-1 0,2 0 0,-1-1 3,0 1 0,1-1 0,-1 0 1,0 0-1,0 0 0,1 0 0,-1 0 0,0 0 0,0-1 0,0 1 0,2-3 0,5-5 29,-1 0 1,0-1-1,11-16 0,61-107 29,-80 132-84,0 0 0,0 1 0,1-1 0,-1 0 0,0 1 0,1-1 0,-1 0 1,1 1-1,-1-1 0,1 1 0,-1-1 0,1 1 0,-1-1 0,1 1 0,0-1 0,-1 1 0,1 0 0,0-1 1,-1 1-1,2-1 0,-2 2 3,1-1 1,-1 0-1,0 1 1,1-1 0,-1 0-1,0 1 1,1-1-1,-1 1 1,0-1 0,1 0-1,-1 1 1,0-1-1,0 1 1,0-1 0,0 1-1,1-1 1,-1 1-1,0-1 1,0 1 0,0-1-1,0 1 1,0 0-1,0 46-2,-1-34 6,0 21 41,0 35 122,1-65-128,0 1 0,1 0 0,0 0 0,0 0 0,0-1 0,1 1 0,-1 0 0,1-1-1,0 1 1,4 5 0,-6-9-25,1-1 0,-1 1-1,1 0 1,-1-1 0,1 1 0,0-1-1,-1 1 1,1-1 0,0 1-1,-1-1 1,1 1 0,0-1-1,0 0 1,-1 1 0,1-1-1,0 0 1,0 0 0,-1 0 0,1 0-1,0 0 1,0 1 0,0-1-1,0 0 1,-1-1 0,1 1-1,0 0 1,0 0 0,0 0 0,-1 0-1,1-1 1,0 1 0,0 0-1,-1-1 1,1 1 0,0-1-1,0 1 1,-1-1 0,1 1 0,-1-1-1,1 1 1,0-1 0,-1 1-1,1-1 1,0-1 0,3-3 47,1-1 0,-1 1-1,6-12 1,-9 16-48,20-39 38,22-61 0,-43 100-58,0 1 0,0 0 0,0 0 0,0 0 0,0 0-1,0-1 1,0 1 0,0 0 0,0 0 0,0 0 0,0 0 0,0 0 0,0-1 0,0 1 0,0 0-1,0 0 1,0 0 0,0 0 0,0-1 0,0 1 0,1 0 0,-1 0 0,0 0 0,0 0 0,0 0-1,0 0 1,0 0 0,0-1 0,0 1 0,1 0 0,-1 0 0,0 0 0,0 0 0,0 0-1,0 0 1,0 0 0,1 0 0,-1 0 0,0 0 0,0 0 0,0 0 0,0 0 0,0 0 0,1 0-1,-1 0 1,0 0 0,0 0 0,0 0 0,1 0 0,1 10-343,-1 16-320,-3-2 49,1-12-140,0 1 0,0-1 1,1 1-1,1-1 1,0 1-1,0-1 0,6 18 1,0-19-446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4.290"/>
    </inkml:context>
    <inkml:brush xml:id="br0">
      <inkml:brushProperty name="width" value="0.035" units="cm"/>
      <inkml:brushProperty name="height" value="0.035" units="cm"/>
      <inkml:brushProperty name="color" value="#E71224"/>
    </inkml:brush>
  </inkml:definitions>
  <inkml:trace contextRef="#ctx0" brushRef="#br0">92 11 15539,'1'-11'2998,"-7"33"-1048,-3 32-733,3 0-1,0 61 1,6-49-892,4-1 0,2 0 0,18 77 0,-19-123-298,-2-7 464,-11-27-111,-18-48-286,3-2 0,-22-94 1,44 153-97,0 2-16,0 0 0,0 1 0,0-1 0,1 0 0,0 0 0,0-6 0,0 10 15,0-1-1,0 1 1,0 0-1,0-1 1,0 1 0,0 0-1,0-1 1,1 1-1,-1 0 1,0-1 0,0 1-1,0 0 1,1 0-1,-1-1 1,0 1 0,0 0-1,1 0 1,-1-1-1,0 1 1,1 0-1,-1 0 1,0 0 0,1-1-1,-1 1 1,0 0-1,1 0 1,0 0 0,16 5-81,-9-1-73,0-1 0,-1 1 0,1-1 0,0-1 0,0 1 0,1-1 0,-1-1 0,0 0 0,1 0 0,-1 0 0,1-1 0,-1-1 0,1 1 0,-1-1 0,0-1 0,1 1 0,-1-1 0,0-1 0,0 0 0,0 0-1,-1 0 1,1-1 0,-1 0 0,0-1 0,0 0 0,0 0 0,0 0 0,-1-1 0,0 0 0,8-10 0,-2 1-338,-1 0 0,0-1-1,-1-1 1,-1 1 0,-1-2 0,0 1-1,-2-1 1,0 0 0,0 0 0,4-33-1,-26 112 3797,5 12-1491,-1 87 0,11-123-1540,2 0 0,2 1 1,1-1-1,12 45 1,-10-66-352,-14-42-141,-89-204 370,126 233 619,-13-2-945,0 0 1,0-2-1,0 0 1,0 0-1,-1-2 1,1 0-1,-1-1 1,21-7-1,-6 1-139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4.966"/>
    </inkml:context>
    <inkml:brush xml:id="br0">
      <inkml:brushProperty name="width" value="0.035" units="cm"/>
      <inkml:brushProperty name="height" value="0.035" units="cm"/>
      <inkml:brushProperty name="color" value="#E71224"/>
    </inkml:brush>
  </inkml:definitions>
  <inkml:trace contextRef="#ctx0" brushRef="#br0">0 1 15779,'6'27'691,"-1"1"-1,-2 0 0,1 44 1,-2-14-8,5 69 574,16 162 2252,-18-274-2898,-5-15-595,0 0 0,1 0 0,-1 0 0,0 0 0,0 0 0,0 0 0,1 0 0,-1 0 0,0 0 0,0 0 0,1 0 0,-1 0 0,0-1 0,0 1 0,0 0 0,1 0 0,-1 0 0,0 0 0,0 0 0,0 0 1,0-1-1,1 1 0,-1 0 0,0 0 0,0 0 0,0 0 0,0-1 0,0 1 0,0 0 0,1 0 0,-1 0 0,0-1 0,0 1 0,0 0 0,11-32 478,63-269-1043,-27 97-1433,-45 193 1619,1 0-1,1 0 1,7-16-1,-11 27 345,0 1-1,1-1 1,-1 0-1,0 0 1,0 0-1,0 1 1,0-1-1,0 0 1,0 0-1,0 0 1,0 1-1,0-1 1,1 0-1,-1 0 1,0 0-1,0 0 1,0 0-1,0 0 1,0 1-1,1-1 1,-1 0-1,0 0 1,0 0-1,0 0 1,1 0-1,-1 0 1,0 0-1,0 0 1,0 0-1,1 0 1,-1 0-1,0 0 1,0 0-1,0 0 1,1 0-1,-1 0 1,0 0-1,0 0 1,0 0-1,1 0 1,-1 0-1,0 0 1,0 0-1,0 0 1,1 0-1,-1-1 1,0 1-1,0 0 1,0 0-1,0 0 1,0 0-1,1 0 1,-1 0-1,0-1 1,0 1-1,0 0 1,0 0-1,1 17-429,-2-2 425,-1 0 0,-1 0-1,0 0 1,-1 0 0,0-1 0,-2 0 0,-11 25-1,1-10 698,-1-1 1,-31 39-1,46-65-1038,6-5 73,15-17-129,19-19-64,-4 8-9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5.493"/>
    </inkml:context>
    <inkml:brush xml:id="br0">
      <inkml:brushProperty name="width" value="0.035" units="cm"/>
      <inkml:brushProperty name="height" value="0.035" units="cm"/>
      <inkml:brushProperty name="color" value="#E71224"/>
    </inkml:brush>
  </inkml:definitions>
  <inkml:trace contextRef="#ctx0" brushRef="#br0">2 92 15307,'-1'112'5140,"1"-112"-5107,0 1 0,0-1 1,0 1-1,0-1 0,0 1 0,0-1 0,0 0 0,0 1 1,0-1-1,0 1 0,0-1 0,0 1 0,0-1 1,0 1-1,0-1 0,1 0 0,-1 1 0,0-1 1,0 1-1,1-1 0,-1 0 0,0 1 0,1-1 0,-1 0 1,0 1-1,1-1 0,-1 1 0,9-8 454,7-19-375,12-34-677,-14 27-281,19-31 1,-14 41-47,-19 23 873,0-1 0,1 1 0,-1 0-1,0 0 1,1 0 0,-1-1-1,0 1 1,1 0 0,-1 0 0,0 0-1,1 0 1,-1 0 0,0 0-1,1-1 1,-1 1 0,0 0 0,1 0-1,-1 0 1,1 0 0,-1 0 0,0 1-1,1-1 1,-1 0 0,0 0-1,1 0 1,0 1 2,-1-1 0,1 1 1,-1-1-1,1 1 0,-1 0 0,1-1 0,-1 1 0,0 0 1,1 0-1,-1-1 0,0 1 0,1 0 0,-1 0 0,0 0 1,0-1-1,0 3 0,2 15 61,-1 1 0,-3 34-1,0-30 69,3-18-621,1-6 44,5-15-316,10-31-45,-14 39 802,12-31-499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5.974"/>
    </inkml:context>
    <inkml:brush xml:id="br0">
      <inkml:brushProperty name="width" value="0.035" units="cm"/>
      <inkml:brushProperty name="height" value="0.035" units="cm"/>
      <inkml:brushProperty name="color" value="#E71224"/>
    </inkml:brush>
  </inkml:definitions>
  <inkml:trace contextRef="#ctx0" brushRef="#br0">86 0 15723,'-53'109'3727,"46"-93"-3412,1 1-1,1 0 0,1 0 1,-4 32-1,6-24-26,2 0 0,3 43 1,-2-56-238,1 0 0,0 0-1,1 0 1,1 0 0,0-1 0,0 1 0,9 15 0,-12-26-45,-1 1 0,1-1 1,-1 0-1,1 0 0,0 0 0,0 0 0,-1 0 0,1 0 0,0 0 1,0 0-1,0 0 0,0-1 0,0 1 0,0 0 0,0 0 0,0-1 1,0 1-1,1-1 0,-1 1 0,0-1 0,0 1 0,0-1 0,1 0 1,-1 0-1,0 1 0,0-1 0,1 0 0,-1 0 0,0 0 0,1 0 1,-1-1-1,0 1 0,0 0 0,1-1 0,-1 1 0,0 0 1,0-1-1,0 1 0,0-1 0,1 0 0,-1 1 0,0-1 0,0 0 1,0 0-1,0 0 0,-1 0 0,3-1 0,5-7 41,-1 1 0,0-1 0,-1-1 0,8-12 0,-10 15-31,147-255-823,-151 262 786,0-1 1,0 1-1,1 0 0,-1 0 1,0-1-1,0 1 1,0 0-1,0 0 1,1-1-1,-1 1 1,0 0-1,0-1 1,0 1-1,0 0 0,0-1 1,0 1-1,0 0 1,0-1-1,0 1 1,0 0-1,0 0 1,0-1-1,0 1 0,0 0 1,0-1-1,0 1 1,-1 0-1,1-1 1,0 1-1,0 0 1,0 0-1,0-1 0,0 1 1,-1 0-1,1 0 1,0-1-1,0 1 1,-1 0-1,1 0 1,0 0-1,0-1 0,-1 1 1,1 0-1,0 0 1,0 0-1,-1 0 1,1 0-1,0 0 1,-1 0-1,1 0 0,0-1 1,-1 1-1,1 0 1,0 0-1,-1 0 1,1 0-1,0 0 1,0 1-1,-1-1 0,1 0 1,0 0-1,-1 0 1,-9 1-426</inkml:trace>
  <inkml:trace contextRef="#ctx0" brushRef="#br0" timeOffset="0.99">248 380 16075,'9'37'1537,"-1"-5"-1001,-1-5-224,1-7 576,3-4-240,-1-15-704,2-4-248,-1-18 280,0-8-144,7-10-144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6.397"/>
    </inkml:context>
    <inkml:brush xml:id="br0">
      <inkml:brushProperty name="width" value="0.035" units="cm"/>
      <inkml:brushProperty name="height" value="0.035" units="cm"/>
      <inkml:brushProperty name="color" value="#E71224"/>
    </inkml:brush>
  </inkml:definitions>
  <inkml:trace contextRef="#ctx0" brushRef="#br0">103 0 14827,'-4'93'4379,"1"-60"-3471,2 1 0,3 40 0,6-18-1860,18 66 0,-26-122 909,0 0 0,0 0-1,0 0 1,0 0 0,0 0 0,0 0 0,0 1 0,0-1 0,1 0 0,-1 0 0,0 0 0,0 0 0,0 1 0,0-1 0,0 0 0,0 0 0,0 0 0,0 0 0,0 1 0,0-1 0,0 0 0,0 0 0,0 0-1,0 0 1,-1 1 0,1-1 0,0 0 0,0 0 0,0 0 0,0 0 0,0 0 0,0 1 0,0-1 0,0 0 0,0 0 0,-1 0 0,1 0 0,0 0 0,0 0 0,0 0 0,0 1 0,0-1 0,-1 0 0,1 0-1,0 0 1,0 0 0,0 0 0,-10-5-1575,-14-15-610,22 18 1941,-15-13-360,7 7 1232,1 0 1,0 0-1,0-1 1,1-1-1,0 0 1,-12-19-1,20 28-433,-1 0-1,1-1 0,-1 1 1,1-1-1,0 1 1,0-1-1,-1 1 1,1-1-1,0 1 1,0 0-1,0-1 1,1 1-1,-1-1 1,0 1-1,0-1 1,1 1-1,-1-1 1,1 1-1,-1 0 1,1-1-1,0 1 1,0 0-1,-1 0 1,1 0-1,0-1 1,0 1-1,0 0 1,0 0-1,0 0 1,0 0-1,1 0 1,1 0-1,5-5 26,1 1 0,0 0 0,18-7 1,-7 4-434,34-20 82,-30 15-32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7.333"/>
    </inkml:context>
    <inkml:brush xml:id="br0">
      <inkml:brushProperty name="width" value="0.035" units="cm"/>
      <inkml:brushProperty name="height" value="0.035" units="cm"/>
      <inkml:brushProperty name="color" value="#E71224"/>
    </inkml:brush>
  </inkml:definitions>
  <inkml:trace contextRef="#ctx0" brushRef="#br0">7 222 13307,'-2'-8'472,"0"-1"1,1 1-1,0-1 1,0 1-1,1-1 0,0 1 1,1-1-1,-1 1 1,2-1-1,-1 1 0,4-11 1,-4 15-295,1 0 1,0 0-1,-1 1 1,1-1-1,1 0 1,-1 1-1,0-1 1,1 1-1,0 0 1,0 0-1,0 0 1,0 0-1,0 0 1,0 1-1,1-1 1,0 1-1,-1 0 1,1 0-1,0 1 1,0-1-1,0 1 1,0-1-1,0 1 1,8-1-1,-10 2-142,1 0 0,-1 0 0,0 0 0,1 0-1,-1 1 1,1-1 0,-1 1 0,0-1 0,0 1 0,1 0-1,-1 0 1,0 0 0,0 0 0,0 0 0,0 0 0,0 1-1,0-1 1,0 1 0,0-1 0,-1 1 0,1 0 0,-1 0-1,1 0 1,-1 0 0,1 0 0,-1 0 0,0 0 0,0 0-1,0 0 1,0 0 0,0 4 0,3 7-11,0 1 1,-2-1-1,1 1 0,0 15 1,-3-23-3,4 129 76,-3-22-68,2-87-13,-3-26-18,0 1 1,0-1-1,0 0 0,0 1 1,0-1-1,0 0 1,1 0-1,-1 1 1,0-1-1,0 0 1,0 1-1,0-1 0,0 0 1,0 0-1,0 1 1,1-1-1,-1 0 1,0 0-1,0 1 1,0-1-1,1 0 1,-1 0-1,0 1 0,0-1 1,0 0-1,1 0 1,-1 0-1,0 0 1,1 1-1,-1-1 1,0 0-1,0 0 0,1 0 1,-1 0-1,0 0 1,1 0-1,-1 0 1,0 0-1,0 0 1,1 0-1,-1 0 1,0 0-1,1 0 0,-1 0 1,0 0-1,1 0 1,-1 0-1,0 0 1,0-1-1,1 1 1,-1 0-1,0 0 0,0 0 1,1 0-1,-1-1 1,0 1-1,0 0 1,1 0-1,-1 0 1,0-1-1,0 1 1,0 0-1,0 0 0,1-1 1,-1 1-1,0 0 1,0-1-1,0 1 1,12-20 13,-12 20-14,19-46 58,-1-1 1,-3-1-1,13-72 0,-24 101-32,-1 11-1,-1 0 0,0 0 0,-1-1-1,0 1 1,0-1 0,0 1 0,-1-1-1,-1 0 1,-1-8 0,2 17-22,0-1 0,0 1 0,0 0 1,0-1-1,0 1 0,0-1 0,0 1 1,0-1-1,0 1 0,-1 0 0,1-1 0,0 1 1,0 0-1,0-1 0,-1 1 0,1 0 1,0-1-1,0 1 0,-1 0 0,1-1 0,0 1 1,-1 0-1,1 0 0,0-1 0,-1 1 1,1 0-1,-1 0 0,1 0 0,0-1 1,-1 1-1,1 0 0,-1 0 0,1 0 0,0 0 1,-1 0-1,1 0 0,-1 0 0,1 0 1,0 0-1,-1 0 0,1 0 0,-1 0 0,1 0 1,-1 1-1,1-1 0,0 0 0,-1 0 1,1 0-1,0 0 0,-1 1 0,1-1 0,0 0 1,-1 0-1,1 1 0,0-1 0,-1 0 1,1 1-1,-1 0 0,0 0-7,-1 1 0,1 0 0,0-1 0,0 1 0,0 0 0,-1 0 0,2 0 0,-1 0 0,0 0 0,-1 3 0,2-5-35,0 1 0,0 0-1,-1-1 1,1 1-1,0-1 1,0 1-1,0 0 1,0 0 0,0-1-1,0 1 1,0 0-1,0-1 1,0 1-1,0 0 1,0-1 0,0 1-1,0 0 1,0-1-1,1 1 1,-1 0-1,0-1 1,0 1-1,1-1 1,-1 1 0,1 0-1,-1-1 1,0 1-1,1-1 1,-1 1-1,1-1 1,-1 1 0,1-1-1,0 0 1,-1 1-1,1-1 1,-1 0-1,1 1 1,0-1 0,-1 0-1,1 0 1,0 1-1,-1-1 1,1 0-1,0 0 1,-1 0-1,1 0 1,0 0 0,-1 0-1,1 0 1,0 0-1,-1 0 1,1 0-1,0-1 1,-1 1 0,1 0-1,0 0 1,-1-1-1,2 1 1,6-3-775,0-1 1,0 0-1,12-7 1,-13 6 279,18-8-2562,52-20 1,-6 12 2068,-70 21 1108,0 0-1,0-1 1,0 1-1,0 0 0,-1 0 1,1-1-1,0 1 1,0 0-1,0 0 1,0 0-1,0 0 1,0 0-1,-1 0 0,1 0 1,0 0-1,0 0 1,0 1-1,0-1 1,0 0-1,-1 1 1,1-1-1,0 0 0,0 1 1,0-1-1,-1 1 1,1-1-1,0 1 1,-1-1-1,1 1 1,0 0-1,-1-1 0,1 1 1,-1 0-1,1 0 1,-1-1-1,1 1 1,0 1-1,-1 2 272,0 0 0,0 0 0,0 0 0,0 0 0,-1 0-1,1 0 1,-2 5 0,-4 18 506,1 1 1,2 0-1,0 0 0,2 0 0,3 35 0,-2-61-812,1 1 0,-1 0-1,0-1 1,1 1 0,0-1 0,0 1-1,0-1 1,0 1 0,0-1-1,0 1 1,0-1 0,1 0-1,0 0 1,-1 1 0,1-1 0,0-1-1,0 1 1,2 2 0,-2-3-27,0 0 1,0-1-1,0 1 1,0-1 0,0 1-1,0-1 1,0 0-1,0 0 1,0 0-1,0 0 1,0 0 0,0 0-1,0-1 1,0 1-1,0-1 1,0 1-1,0-1 1,-1 0 0,1 0-1,0 0 1,0 0-1,0 0 1,-1 0-1,3-2 1,11-9 40,-1-1 0,0 0 0,-1 0 0,-1-2 0,15-20 0,-13 16-16,1 0-1,24-22 1,-39 40-45,0 1 1,0 0-1,0-1 1,0 1 0,1 0-1,-1 0 1,0-1-1,0 1 1,0 0 0,1 0-1,-1-1 1,0 1-1,0 0 1,1 0 0,-1 0-1,0-1 1,1 1-1,-1 0 1,0 0 0,1 0-1,-1 0 1,0 0-1,1 0 1,-1 0 0,0 0-1,0 0 1,1 0-1,-1 0 1,0 0 0,1 0-1,-1 0 1,0 0-1,1 0 1,-1 0 0,0 0-1,1 0 1,-1 0-1,0 1 1,1-1 0,-1 0-1,0 0 1,0 0-1,1 0 1,-1 1 0,0-1-1,0 0 1,1 0-1,-1 1 1,0-1-1,0 0 1,0 0 0,0 1-1,1-1 1,-1 0-1,0 1 1,0-1 0,0 0-1,0 1 1,0-1-1,2 22-17,-3-20 15,-2 59-30,0-36 57,2 1 0,2 36 0,-1-61-21,1 0 1,-1 0-1,0 0 1,0 0-1,0 0 0,0 0 1,1 0-1,-1 0 1,0 0-1,1 0 0,-1 0 1,1 0-1,-1 0 1,1 0-1,0 0 0,-1-1 1,1 1-1,1 1 1,-2-2-1,1 0 0,0 1 1,-1-1-1,1 0 0,-1 0 1,1 0-1,0 0 0,-1 0 1,1 0-1,-1 0 0,1 0 1,0 0-1,-1 0 0,1 0 1,-1-1-1,1 1 0,0 0 1,-1 0-1,1-1 0,-1 1 1,1 0-1,0-1 0,3-2 15,0-1 0,0 1 0,0-1 0,-1 0-1,6-7 1,39-68 70,-2 3-160,-45 74 62,0 1 1,-1 0-1,1 0 0,0 0 0,0 0 1,0 0-1,0 0 0,0 0 1,0 0-1,1 0 0,-1 0 0,0 0 1,0 1-1,1-1 0,-1 0 1,0 1-1,2-1 0,-2 1 1,0 1 1,0-1-1,-1 0 0,1 0 0,0 1 1,0-1-1,-1 1 0,1-1 0,0 1 1,-1-1-1,1 1 0,0-1 0,-1 1 1,1 0-1,-1-1 0,1 1 0,-1 0 1,1 0-1,-1-1 0,1 1 0,-1 0 1,0 0-1,0-1 0,1 1 0,-1 0 1,0 0-1,0 0 0,0 0 0,0 1 1,18 90-1271,-15-83 1087,-1-10-55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8.141"/>
    </inkml:context>
    <inkml:brush xml:id="br0">
      <inkml:brushProperty name="width" value="0.035" units="cm"/>
      <inkml:brushProperty name="height" value="0.035" units="cm"/>
      <inkml:brushProperty name="color" value="#E71224"/>
    </inkml:brush>
  </inkml:definitions>
  <inkml:trace contextRef="#ctx0" brushRef="#br0">1 9 16916,'4'-6'1920,"-1"3"-1328,0 7-272,1 9 968,2 7-423,0 5-217,2 9-432,2 2-88,0 7-72,2 0 8,-1-4-192,-1-3-144,-1-4-496,-1-3 1176,-6-9-480,-5-5-104,-6-13-40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5.004"/>
    </inkml:context>
    <inkml:brush xml:id="br0">
      <inkml:brushProperty name="width" value="0.025" units="cm"/>
      <inkml:brushProperty name="height" value="0.025" units="cm"/>
    </inkml:brush>
  </inkml:definitions>
  <inkml:trace contextRef="#ctx0" brushRef="#br0">104 112 11659,'0'0'8686,"2"-9"-7250,0 5-1362,-2 2-10,1 0-1,0 0 1,-1 0 0,1 0-1,-1 0 1,0 0-1,1-1 1,-1 1 0,0 0-1,0 0 1,-1 0-1,1-2 1,-1 2-49,0 1 0,0 0-1,0 0 1,0 0 0,0 0 0,0 0 0,0 0 0,-1 0-1,1 1 1,0-1 0,0 0 0,-1 1 0,1-1-1,-1 1 1,1-1 0,0 1 0,-1 0 0,1-1-1,-1 1 1,1 0 0,-1 0 0,1 0 0,0 0 0,-1 0-1,-2 1 1,-40 9 255,42-9-211,0-1 1,0 1-1,1-1 1,-1 1-1,1 0 1,-1 0-1,1 0 1,-1 0-1,1 0 1,-1 0-1,1 0 1,0 0-1,0 1 1,0-1-1,-1 0 1,1 1-1,0-1 1,1 1-1,-1-1 1,0 1-1,0 0 1,1-1-1,-2 4 1,3-4-48,0 1 0,-1-1 0,1 0 1,0 0-1,-1 1 0,1-1 0,0 0 0,0 0 1,0 0-1,0 0 0,0 0 0,1 0 1,-1 0-1,0 0 0,0 0 0,0-1 0,1 1 1,-1 0-1,1-1 0,-1 1 0,0-1 0,1 0 1,-1 1-1,1-1 0,1 0 0,47 9 197,-42-8-196,119 10-13,-127-11 3,0 0 0,0 0 1,0 0-1,1 0 0,-1 0 0,0 0 0,0 0 1,0 0-1,0 0 0,1 0 0,-1 0 0,0 0 1,0 0-1,0 0 0,0 0 0,1 0 1,-1 0-1,0 0 0,0 0 0,0 0 0,0 0 1,0 0-1,1 0 0,-1 0 0,0 1 0,0-1 1,0 0-1,0 0 0,0 0 0,0 0 0,0 0 1,1 0-1,-1 1 0,0-1 0,0 0 1,0 0-1,0 0 0,0 0 0,0 0 0,0 1 1,0-1-1,0 0 0,0 0 0,0 0 0,0 0 1,0 1-1,0-1 0,0 0 0,0 0 0,0 0 1,0 0-1,0 1 0,-9 8 391,-16 4 371,24-12-737,1-1 0,-1 0-1,0 0 1,0 0 0,0 1 0,0-1-1,1 0 1,-1 0 0,0 0 0,0-1-1,0 1 1,0 0 0,1 0 0,-1 0-1,0 0 1,0-1 0,0 1 0,1 0 0,-1-1-1,0 1 1,0-1 0,1 1 0,-1-1-1,0 1 1,1-1 0,-1 0 0,1 1-1,-1-1 1,0 0 0,1 1 0,0-1-1,-1 0 1,0 0 0,1-2-20,-1 1 1,1-1-1,-1 1 1,1 0-1,0-1 1,0 1-1,0-1 1,0 1-1,1-1 1,-1 1-1,1 0 1,1-4-1,-2 3-24,1 0 0,0 0 0,0 0 0,0 0-1,1 0 1,-1 0 0,1 0 0,0 0 0,-1 0 0,1 1 0,1-1 0,-1 1 0,0 0-1,0-1 1,1 1 0,-1 0 0,1 0 0,0 1 0,0-1 0,0 1 0,5-3 0,-1 4-25,0 0 1,1 1 0,-1 0 0,0 0 0,12 4-1,33 3 53,-42-8-17,0 0 1,-1-2-1,1 1 0,0-1 0,-1 0 1,0-1-1,1 0 0,-1-1 1,0 0-1,-1 0 0,1-1 0,-1 0 1,0-1-1,0 1 0,0-2 1,11-10-1,-14 8-135,-8 7-92,-14 13 22,-16 41 182,31-49 42,0 0 0,1 0 1,0 0-1,-1 1 1,1-1-1,1 1 1,-1-1-1,0 1 1,1-1-1,0 1 1,0-1-1,0 1 0,0-1 1,0 1-1,2 4 1,-1-7-6,-1 0-1,1 0 1,0 0 0,0 0 0,0 0-1,0 0 1,1 0 0,-1 0 0,0-1-1,0 1 1,0 0 0,1-1 0,-1 1-1,0-1 1,1 1 0,-1-1 0,1 0-1,-1 1 1,0-1 0,1 0 0,-1 0-1,1 0 1,1 0 0,35-3 133,-31 1-136,-1 0 0,1-1 0,-1 0 0,1 0 0,-1 0 1,0-1-1,0 0 0,-1 0 0,1 0 0,5-7 0,1-1 4,0-1 0,-1 0 0,9-15 0,-73 99-3405,46-64 1279,2-5-2644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8.670"/>
    </inkml:context>
    <inkml:brush xml:id="br0">
      <inkml:brushProperty name="width" value="0.035" units="cm"/>
      <inkml:brushProperty name="height" value="0.035" units="cm"/>
      <inkml:brushProperty name="color" value="#E71224"/>
    </inkml:brush>
  </inkml:definitions>
  <inkml:trace contextRef="#ctx0" brushRef="#br0">41 571 15379,'0'10'1601,"4"-3"-857,6-5-192,10-6 880,7-7-296,15-10-271,5-3-113,10-8-216,-1-1-88,-1 0-384,-5 2-304,-8 5-576,-10 1-80,-21 10 664,-11 3-201,-21 4-167</inkml:trace>
  <inkml:trace contextRef="#ctx0" brushRef="#br0" timeOffset="1">8 194 15163,'-5'-5'1817,"2"-3"-1129,3-3-264,8-2 1016,7-3-552,5-4-167,8-1-345,8-2-88,5-2-408,9 7-336,-2 1 400,3 6-65,2 6-47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9.172"/>
    </inkml:context>
    <inkml:brush xml:id="br0">
      <inkml:brushProperty name="width" value="0.035" units="cm"/>
      <inkml:brushProperty name="height" value="0.035" units="cm"/>
      <inkml:brushProperty name="color" value="#E71224"/>
    </inkml:brush>
  </inkml:definitions>
  <inkml:trace contextRef="#ctx0" brushRef="#br0">162 111 14979,'0'-14'1084,"0"-36"990,0 47-1841,0 1-1,0-1 0,-1 1 0,1-1 1,-1 1-1,0-1 0,0 1 1,0-1-1,0 1 0,0 0 0,0 0 1,-1-1-1,1 1 0,-1 0 1,0 0-1,-1-1 0,2 2-140,0 0 0,0 1 0,-1-1 1,1 1-1,0-1 0,0 1 0,0 0 0,0-1 0,-1 1 0,1 0 1,0 0-1,0 0 0,-1 0 0,1 0 0,0 0 0,0 0 0,-1 0 0,1 1 1,0-1-1,0 0 0,0 1 0,0-1 0,-1 1 0,1-1 0,0 1 0,0 0 1,0-1-1,0 1 0,0 0 0,0 0 0,0 0 0,1 0 0,-2 1 1,-5 5 78,1 0 0,0 1 0,-6 11 1,9-14-78,-9 15-55,0 0 0,-15 39 1,23-48-191,0 0-1,1 1 1,0-1 0,1 1 0,0-1 0,1 1 0,0 18 0,1-29 83,0 1 0,1 0-1,-1 0 1,1 0 0,-1 0 0,1-1 0,0 1 0,-1 0 0,1-1 0,0 1 0,0 0 0,0-1 0,0 1 0,1-1 0,-1 1 0,0-1 0,1 0 0,-1 0-1,0 0 1,1 1 0,0-1 0,-1 0 0,1-1 0,0 1 0,-1 0 0,1 0 0,0-1 0,0 1 0,3 0 0,6 1-233,1-1 0,0 0-1,22-1 1,-1 0 108,-27 0 180,1 1 0,-1 0 0,0 0 0,0 1 0,0 0 0,0 0 0,-1 0-1,9 5 1,-12-6 35,0 0 0,0 1-1,-1-1 1,1 0 0,0 1-1,-1-1 1,1 1 0,-1-1-1,0 1 1,0 0 0,1-1 0,-1 1-1,0 0 1,0 0 0,-1 0-1,1 0 1,0 0 0,-1 0-1,1 0 1,-1 0 0,0 0-1,1 0 1,-1 1 0,0-1-1,0 0 1,0 0 0,-1 0-1,0 3 1,-3 6 71,0 0 1,-1 0-1,0 0 1,-1-1-1,0 0 1,0 0-1,-1 0 1,-1-1-1,0 0 1,0-1-1,-15 13 1,-4-5-510,26-16 407,0 1-1,-1-1 1,1 0 0,0 1 0,0-1-1,0 0 1,0 0 0,0 0 0,0 0-1,0 0 1,-1 0 0,1 0 0,0 0-1,0 0 1,0-1 0,0 1 0,0 0-1,0-1 1,0 1 0,0 0 0,0-1 0,0 0-1,0 1 1,-1-2 0,-6-10-183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9.265"/>
    </inkml:context>
    <inkml:brush xml:id="br0">
      <inkml:brushProperty name="width" value="0.035" units="cm"/>
      <inkml:brushProperty name="height" value="0.035" units="cm"/>
      <inkml:brushProperty name="color" value="#E71224"/>
    </inkml:brush>
  </inkml:definitions>
  <inkml:trace contextRef="#ctx0" brushRef="#br0">57 19 13755,'-1'-1'124,"1"-1"1,-1 1-1,0 0 0,0-1 0,0 1 1,0 0-1,0 0 0,0 0 0,0 0 1,0 0-1,-1 0 0,1 0 1,0 0-1,-1 0 0,1 1 0,-3-2 1,4 3-84,-1-1 0,0 0 0,0 0 0,0 1 0,1-1 0,-1 1 0,0-1 0,0 0 0,1 1 0,-1-1 0,0 1 0,1 0 0,-1-1 0,1 1 0,-1 0 0,1-1 0,-1 1 0,1 0 0,-1 0 0,1-1 0,0 1 0,-1 0 0,1 0 0,0 0 0,-1-1 0,1 1 0,0 0 0,0 0 0,0 0 0,0 0 0,0 1 0,-9 63 1139,2 0 0,3 0 0,7 110 1,-2-169-1109,-1 6 83,1 0 0,1-1 0,5 23 0,-6-32-136,-1 0 0,1 0 0,0 0 0,0 0 0,0-1 0,0 1 0,0 0-1,0-1 1,0 1 0,1 0 0,-1-1 0,1 0 0,1 2 0,-2-2-12,0-1 1,0 1 0,1-1 0,-1 1 0,0-1 0,0 0-1,1 0 1,-1 1 0,0-1 0,0 0 0,1 0-1,-1 0 1,0-1 0,0 1 0,1 0 0,-1 0-1,0-1 1,0 1 0,0 0 0,1-1 0,-1 1-1,0-1 1,1-1 0,7-3 17,-1 0 0,0-1 0,0-1 0,-1 1 0,0-1 0,12-15 0,35-55 101,-40 57-80,-5 6-25,-4 6-6,-1 1 0,1 0 0,0 0-1,1 1 1,12-12 0,-18 18-14,0 0 0,0 0 0,0-1 0,0 1 0,1 0 0,-1 0 0,0 0 0,0 0 0,0 0 0,0 0 0,1 0 0,-1 0 0,0-1 0,0 1 0,0 0 0,1 0 0,-1 0 0,0 0 0,0 0 0,0 0 0,1 0 0,-1 0 0,0 0 0,0 0 0,0 0 0,1 0 0,-1 0 0,0 1 0,0-1 0,0 0 0,1 0-1,-1 0 1,0 0 0,0 0 0,0 0 0,0 0 0,1 1 0,-1-1 0,0 0 0,0 0 0,0 0 0,0 0 0,0 1 0,0-1 0,1 0 0,-1 0 0,0 0 0,0 0 0,0 1 0,0-1 0,2 13 16,-2-10-13,2 9 3,7 37 14,-8-45-20,0-1 0,0 1 1,0-1-1,1 1 1,-1-1-1,1 0 0,0 1 1,0-1-1,0 0 0,3 3 1,-4-5-1,0-1 0,0 1 0,1 0 0,-1-1 0,0 1 0,0-1 0,1 1 0,-1-1 1,0 0-1,1 0 0,-1 1 0,1-1 0,-1 0 0,0 0 0,1 0 0,-1 0 0,1-1 0,-1 1 1,0 0-1,1-1 0,-1 1 0,0-1 0,1 1 0,-1-1 0,0 1 0,0-1 0,0 0 0,1 0 1,0-1-1,5-3 4,-1 0 0,0 0 1,10-11-1,1-5 20,19-31 1,-20 28-7,20-24-1,-22 37-12,-14 11-4,0-1 1,1 1-1,-1 0 1,0 0-1,1 0 0,-1 0 1,1 0-1,-1 0 0,0 0 1,1 0-1,-1 0 0,1 0 1,-1 0-1,0 0 0,1 0 1,-1 0-1,1 0 0,-1 0 1,0 0-1,1 1 0,-1-1 1,0 0-1,1 1 1,0 0 9,1 1 1,-1 0-1,0-1 1,0 1-1,0 0 1,-1 0-1,1 0 1,0 0 0,-1 0-1,1 0 1,-1 0-1,1 3 1,19 150 662,-20-154-663,0 0 1,0 1 0,0-1 0,1 0-1,-1 1 1,0-1 0,1 0-1,-1 0 1,1 1 0,-1-1 0,1 0-1,0 0 1,0 0 0,-1 0 0,1 0-1,0 0 1,2 2 0,-2-3-9,-1 0 0,1 0 1,0 0-1,-1 0 0,1 0 1,-1 0-1,1 0 0,0 0 0,-1 0 1,1 0-1,-1-1 0,1 1 1,-1 0-1,1 0 0,-1-1 1,1 1-1,-1 0 0,1-1 0,-1 1 1,1 0-1,-1-1 0,1 1 1,-1-1-1,0 1 0,1-1 1,0 0-1,3-6-155,1 0 0,-1 0 0,7-15 0,-7 11 57,0 1-1,-1-1 1,0 0-1,-1 0 1,-1 0 0,1 0-1,-1-21 1,-2-2-226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9.766"/>
    </inkml:context>
    <inkml:brush xml:id="br0">
      <inkml:brushProperty name="width" value="0.035" units="cm"/>
      <inkml:brushProperty name="height" value="0.035" units="cm"/>
      <inkml:brushProperty name="color" value="#E71224"/>
    </inkml:brush>
  </inkml:definitions>
  <inkml:trace contextRef="#ctx0" brushRef="#br0">8 179 19084,'-3'-12'1888,"0"-1"-1287,2 0-281,1-1 952,5 1-344,5-4-1128,3 0-464,3 0 560,1-1-192,2 1-104</inkml:trace>
  <inkml:trace contextRef="#ctx0" brushRef="#br0" timeOffset="1">207 1 16724,'-12'72'1692,"-14"132"1847,26-181-3369,0-1 0,1 1 1,1 0-1,1-1 0,1 0 0,1 0 1,8 23-1,-11-41-184,-1 0 0,1 0 0,0 0 0,0 0 0,1 0 0,-1 0 0,1-1 0,0 1 0,5 4 0,-7-7 8,0 0 0,0 0 0,0 0 1,1-1-1,-1 1 0,0 0 0,1-1 0,-1 1 0,0-1 0,1 0 1,-1 1-1,1-1 0,-1 0 0,0 0 0,1 0 0,-1 0 1,1 0-1,-1 0 0,1 0 0,-1 0 0,0-1 0,1 1 1,-1-1-1,0 1 0,1-1 0,-1 1 0,0-1 0,1 0 0,-1 1 1,0-1-1,0 0 0,0 0 0,2-2 0,3-3-2,0 0-1,0 0 0,-1-1 1,0 0-1,0 0 0,-1-1 1,7-13-1,21-64 63,-24 63-19,7-21-23,68-215-931,-82 256 852,-1 1 47,1 0 0,-1 0 0,0 0 0,1 0 0,-1 0 0,0 0 0,0 0 0,0 0 0,0 0 0,0 0 1,0 0-1,0 0 0,0 0 0,0 0 0,0 0 0,0 0 0,0 0 0,-1 1 0,1-1 0,0 0 0,-2-2 0,-9 3-328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40.236"/>
    </inkml:context>
    <inkml:brush xml:id="br0">
      <inkml:brushProperty name="width" value="0.035" units="cm"/>
      <inkml:brushProperty name="height" value="0.035" units="cm"/>
      <inkml:brushProperty name="color" value="#E71224"/>
    </inkml:brush>
  </inkml:definitions>
  <inkml:trace contextRef="#ctx0" brushRef="#br0">1 0 16956,'9'40'1584,"-2"-8"-1056,4-1-232,3-6 632,1-4-248,-1-5-664,3-6-400,-1-7-936,1-4 1120,-1-12-272,0-5-176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40.688"/>
    </inkml:context>
    <inkml:brush xml:id="br0">
      <inkml:brushProperty name="width" value="0.035" units="cm"/>
      <inkml:brushProperty name="height" value="0.035" units="cm"/>
      <inkml:brushProperty name="color" value="#E71224"/>
    </inkml:brush>
  </inkml:definitions>
  <inkml:trace contextRef="#ctx0" brushRef="#br0">36 32 13307,'9'-30'3365,"-9"28"-2150,-1 4-145,-6 15 48,-5 13-758,7-22-300,2 1 1,-1 0-1,1-1 1,0 1-1,1 0 0,-3 19 1,5-28-53,0 1 0,0-1 0,1 1 0,-1-1 0,0 1 0,0-1 0,0 1 0,0-1 1,1 1-1,-1-1 0,0 1 0,1-1 0,-1 1 0,0-1 0,1 1 0,-1-1 0,0 0 0,1 1 0,-1-1 1,1 0-1,-1 1 0,0-1 0,1 0 0,-1 0 0,1 1 0,-1-1 0,1 0 0,-1 0 0,1 0 0,-1 0 0,1 0 1,-1 0-1,1 1 0,0-1 0,-1 0 0,1-1 0,-1 1 0,1 0 0,-1 0 0,1 0 0,-1 0 0,1 0 0,-1 0 1,1-1-1,-1 1 0,1 0 0,-1 0 0,1-1 0,33-14 57,-23 10-26,-7 3-33,-1 1 0,1 0 0,0 0 0,0 0 0,0 0 0,0 0 1,0 1-1,0 0 0,0 0 0,0 0 0,0 0 0,0 1 0,0-1 0,-1 1 0,8 2 0,-8-1 24,-1-1-1,1 1 1,0 0-1,-1-1 1,0 1-1,1 0 1,-1 0-1,0 1 1,0-1 0,0 0-1,0 1 1,-1-1-1,1 1 1,0 0-1,-1-1 1,0 1-1,0 0 1,0 0-1,0 0 1,0 0-1,0 4 1,0-2 148,-1 0-1,0 0 1,0 0 0,0 0 0,-1 0 0,1-1-1,-1 1 1,0 0 0,-1 0 0,1 0 0,-1 0-1,0-1 1,0 1 0,0-1 0,-1 0 0,0 1-1,-4 5 1,4-7-139,1 0 0,-1 0 0,0-1 0,0 1 0,0-1 0,0 1 0,0-1-1,0 0 1,0 0 0,-1 0 0,1-1 0,-1 1 0,0-1 0,1 0 0,-1 0 0,0 0 0,0 0-1,1-1 1,-1 0 0,0 0 0,0 0 0,0 0 0,-5-1 0,8 1-101,0 0 0,1 0 0,-1-1 0,0 1 0,0 0 1,1 0-1,-1-1 0,0 1 0,1 0 0,-1-1 0,0 1 0,1-1 0,-1 1 0,1-1 0,-1 1 1,1-1-1,-1 1 0,1-1 0,-1 0 0,1 1 0,-1-1 0,1 0 0,0 1 0,-1-1 0,1 0 1,0 1-1,0-1 0,-1-1 0,4-2-545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41.143"/>
    </inkml:context>
    <inkml:brush xml:id="br0">
      <inkml:brushProperty name="width" value="0.035" units="cm"/>
      <inkml:brushProperty name="height" value="0.035" units="cm"/>
      <inkml:brushProperty name="color" value="#E71224"/>
    </inkml:brush>
  </inkml:definitions>
  <inkml:trace contextRef="#ctx0" brushRef="#br0">113 199 14139,'2'-13'907,"5"-28"673,-6 38-1351,-1 0 0,0 0 0,0 0 0,0 0 0,0 0 0,-1 0 0,1 0 0,-1 0 0,0 1 0,-1-6 0,1 8-176,1-1 0,0 1 0,0 0 0,-1-1 0,1 1 0,-1 0 0,1-1 0,0 1 0,-1 0 0,1 0 0,0-1-1,-1 1 1,1 0 0,-1 0 0,1 0 0,-1 0 0,1-1 0,-1 1 0,1 0 0,-1 0 0,1 0 0,0 0 0,-1 0 0,1 0-1,-1 0 1,1 0 0,-1 1 0,1-1 0,-1 0 0,1 0 0,-1 0 0,1 0 0,0 1 0,-1-1 0,1 0 0,-1 0 0,1 1-1,0-1 1,-1 0 0,1 1 0,0-1 0,-1 0 0,1 1 0,0-1 0,0 0 0,-1 1 0,-16 21 903,5-1-825,1 0 0,0 1 0,2 0 1,1 0-1,0 1 0,2 0 0,0 1 0,2-1 0,1 1 1,-1 25-1,4-43-120,1 0 0,-1 0 0,1-1 0,0 1 0,0 0 0,0 0-1,1 0 1,3 5 0,-5-9-1,1-1 0,0 0 0,-1 1 0,1-1 0,0 0 0,0 0-1,0 0 1,0 0 0,0 0 0,0 0 0,0 0 0,0 0-1,1 0 1,-1-1 0,0 1 0,0 0 0,1-1 0,-1 1 0,0-1-1,1 1 1,-1-1 0,1 0 0,-1 0 0,1 0 0,-1 1-1,0-1 1,1 0 0,-1-1 0,1 1 0,-1 0 0,1 0 0,-1-1-1,0 1 1,1-1 0,-1 1 0,0-1 0,1 1 0,1-2 0,4-3 38,0 1 0,0-1 0,0-1 0,0 1 0,-1-1 0,0-1 0,-1 1 0,1-1 0,-1 0 0,6-10 0,7-13 150,15-38 1,-14 26 35,15-51-1,-29 75-222,0-1 1,-1 1 0,-1-1-1,-1 0 1,0-30-1,-2 48-60,0 0 0,0 0 0,0-1 0,0 1 0,0 0 0,0 0 0,0 0 0,-1-1 0,1 1 0,0 0 0,-1 0 0,1 0 0,-1 0 0,1 0 0,-1 0 0,0 0 0,1 0 0,-1 0 0,0 0 0,0 0 0,1 0 0,-1 0 0,0 0 0,-2 0 0,2 1-8,0 0 1,0 0-1,0 0 0,0 0 0,0 0 1,0 1-1,0-1 0,0 0 0,0 1 0,0-1 1,0 1-1,0-1 0,0 1 0,0 0 1,0-1-1,0 1 0,0 0 0,0 0 1,1-1-1,-1 1 0,0 0 0,1 0 0,-1 0 1,0 0-1,1 0 0,-1 1 0,-10 19-437,5 1-145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41.628"/>
    </inkml:context>
    <inkml:brush xml:id="br0">
      <inkml:brushProperty name="width" value="0.035" units="cm"/>
      <inkml:brushProperty name="height" value="0.035" units="cm"/>
      <inkml:brushProperty name="color" value="#E71224"/>
    </inkml:brush>
  </inkml:definitions>
  <inkml:trace contextRef="#ctx0" brushRef="#br0">74 7 17660,'0'0'28,"1"-1"0,-1 1 0,0 0 1,0 0-1,0 0 0,0 0 0,0 0 1,0-1-1,0 1 0,0 0 0,0 0 1,0 0-1,0 0 0,0-1 0,0 1 1,0 0-1,0 0 0,0 0 0,0 0 0,0 0 1,0-1-1,0 1 0,0 0 0,0 0 1,0 0-1,0 0 0,0-1 0,0 1 1,0 0-1,0 0 0,0 0 0,0 0 0,0 0 1,-1-1-1,1 1 0,0 0 0,0 0 1,0 0-1,0 0 0,0 0 0,0 0 1,-1 0-1,1 0 0,0 0 0,0-1 1,0 1-1,0 0 0,-1 0 0,1 0 0,0 0 1,0 0-1,0 0 0,0 0 0,-1 0 1,1 0-1,-7 11 521,-7 20 107,5 0-458,1 0 1,2 0 0,1 1 0,2 0-1,0 44 1,3-74-194,0 1 0,0-1 0,0 1 1,0-1-1,0 0 0,1 1 0,-1-1 0,1 1 0,0-1 1,-1 0-1,1 0 0,0 1 0,1-1 0,-1 0 0,0 0 0,1 0 1,2 3-1,-2-4 0,0 0-1,0 0 1,0 0 0,0-1 0,0 1-1,0 0 1,0-1 0,0 0 0,0 1-1,0-1 1,1 0 0,-1 0 0,0 0-1,0 0 1,0-1 0,0 1 0,1-1-1,-1 1 1,4-2 0,5-2-3,0 2-1,0-1 1,0 1 0,0 1 0,13 0-1,-21 1 4,1 0 1,-1 0-1,0 1 0,0-1 0,1 1 1,-1 0-1,0 0 0,0 0 0,0 1 1,0-1-1,0 1 0,0-1 0,-1 1 1,1 0-1,0 0 0,-1 0 0,0 1 1,1-1-1,-1 0 0,0 1 0,0 0 0,2 4 1,-1-1 65,0 1 0,0-1-1,-1 1 1,0 0 0,-1 0 0,1-1 0,-1 1 0,-1 0 0,1 0 0,-1 0 0,0 0 0,-1 0 0,0 0-1,0 0 1,0 0 0,-1 0 0,0 0 0,0-1 0,-1 1 0,0-1 0,0 0 0,0 0 0,-7 9 0,4-6 55,-1 0 1,1 0 0,-2-1 0,1-1-1,-1 1 1,0-1 0,0 0 0,-1-1 0,0 0-1,0 0 1,-1-1 0,1 0 0,-1-1-1,-18 6 1,25-9-194,1 0-1,0-1 1,-1 1 0,1-1-1,0 0 1,-1 0 0,1 0-1,-1 0 1,1 0-1,0 0 1,-1 0 0,1-1-1,0 0 1,-1 1 0,1-1-1,0 0 1,0 0 0,0 0-1,0 0 1,-3-2-1,3 1-12,1 0-1,-1 0 1,1 0-1,0 0 1,0 0-1,0-1 1,0 1-1,0 0 1,0-1-1,0 1 1,1 0-1,-1-1 1,1 1-1,0-1 1,0 1-1,0-1 1,0 1-1,0-1 1,1-3-1,4-22-609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42.081"/>
    </inkml:context>
    <inkml:brush xml:id="br0">
      <inkml:brushProperty name="width" value="0.035" units="cm"/>
      <inkml:brushProperty name="height" value="0.035" units="cm"/>
      <inkml:brushProperty name="color" value="#E71224"/>
    </inkml:brush>
  </inkml:definitions>
  <inkml:trace contextRef="#ctx0" brushRef="#br0">113 110 16876,'16'-7'2950,"-16"7"-2849,0-1 0,1 1-1,-1 0 1,0 0 0,0-1 0,1 1 0,-1 0 0,0 0 0,0-1 0,0 1 0,0 0 0,0-1-1,0 1 1,1 0 0,-1-1 0,0 1 0,0 0 0,0-1 0,0 1 0,0 0 0,0-1 0,0 1 0,0 0-1,-1-1 1,1 1 0,0 0 0,0-1 0,-1 0-28,0 0 0,0 0 1,0 0-1,0 0 0,-1 0 0,1 0 0,0 0 0,0 0 1,-1 0-1,1 1 0,-1-1 0,1 0 0,-1 1 0,1-1 0,0 1 1,-1 0-1,0 0 0,-1-1 0,1 1-71,0 0-1,-1 0 1,1 0 0,0 0-1,0 0 1,-1 0 0,1 1-1,0-1 1,0 1-1,0 0 1,-1-1 0,1 1-1,0 0 1,0 0 0,0 0-1,-2 2 1,0 0-6,1 0 1,-1 1-1,1-1 1,-1 1-1,1 0 1,0 0-1,-3 5 1,1 2-14,0-1 0,0 1 0,1 0 0,0 0 1,-3 20-1,5-24 14,1-1-1,0 1 1,1 0 0,0-1 0,0 9-1,1-14 4,-1 0 0,0 0 0,0 0 0,0 0 0,0 0 0,1 0 0,-1 0 0,0-1 0,1 1 0,-1 0 0,1 0-1,-1 0 1,1 0 0,-1-1 0,1 1 0,0 0 0,-1 0 0,1-1 0,0 1 0,0-1 0,-1 1 0,1 0 0,0-1 0,0 0 0,0 1 0,0-1-1,0 1 1,-1-1 0,1 0 0,0 0 0,0 1 0,0-1 0,0 0 0,0 0 0,0 0 0,0 0 0,0 0 0,0 0 0,0-1 0,0 1 0,0 0-1,0 0 1,0-1 0,0 1 0,0 0 0,-1-1 0,2 0 0,6-2-1,-1-1 0,1 0 0,-1 0 0,0-1 0,0 0 0,-1 0 0,7-6 0,43-48-3,-37 37 9,19-22 13,-21 23 0,1 1-1,31-28 1,-37 43 133,-7 11 11,-6 15 67,-20 51 409,14-56-394,2 1 1,0 0-1,-3 26 1,32-73 152,-15 14-371,11-17 38,2 1 1,35-42-1,-54 71-73,0 1 0,-1-1 1,1 1-1,0-1 0,0 1 0,5-2 0,-7 3 8,-1 1-1,1 0 0,-1 0 0,1-1 0,-1 1 0,1 0 0,-1 0 0,1 0 0,-1 0 0,1 0 1,-1 0-1,1 0 0,0 0 0,-1 0 0,1 0 0,-1 0 0,1 0 0,-1 0 0,1 1 1,-1-1-1,1 0 0,-1 0 0,1 0 0,-1 1 0,0-1 0,1 0 0,-1 1 0,1-1 0,-1 0 1,0 1-1,1-1 0,-1 0 0,0 1 0,1-1 0,-1 1 0,0-1 0,1 1 0,-1-1 0,0 1 1,0-1-1,0 1 0,0-1 0,1 1 0,-1-1 0,0 1 0,0-1 0,0 1 0,0-1 0,0 1 1,0-1-1,0 1 0,0 0 0,-1 0 0,1 13-15,0 1 1,-1 0-1,-4 19 1,-1 11-61,6-43 13,0 0 0,0-1 0,0 1 0,0-1 0,1 1-1,-1 0 1,0-1 0,1 1 0,-1-1 0,1 1 0,1 2-1,3-2-456,0-13 288,-2-5-54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49.972"/>
    </inkml:context>
    <inkml:brush xml:id="br0">
      <inkml:brushProperty name="width" value="0.035" units="cm"/>
      <inkml:brushProperty name="height" value="0.035" units="cm"/>
      <inkml:brushProperty name="color" value="#E71224"/>
    </inkml:brush>
  </inkml:definitions>
  <inkml:trace contextRef="#ctx0" brushRef="#br0">0 30 14043,'3'10'757,"-1"0"-1,-1 0 1,1 17 0,-2-15-317,1 0 1,1 0-1,4 19 1,-5-29-387,0 1 0,0 0 0,0-1 0,0 1 0,0-1 0,1 1 0,-1-1 0,1 0 0,0 0 0,0 1 0,-1-1 0,1 0 0,1-1 0,-1 1 1,0 0-1,0-1 0,1 1 0,-1-1 0,1 1 0,2 0 0,0-1 3,0 0 0,0 0 0,1 0-1,-1-1 1,0 0 0,0 0 0,1 0 0,-1-1 0,0 0 0,0 1 0,0-2 0,0 1-1,0-1 1,0 0 0,6-3 0,9-5 92,0-1-1,21-15 1,-27 16-45,58-44 454,3-2 23,-74 55-561,0 0-1,1 0 1,-1 0-1,1 1 1,-1-1-1,1 0 1,-1 1-1,1-1 1,-1 1-1,1 0 1,0-1-1,-1 1 1,3 0-1,-3 0-6,-1 0 0,1 1-1,0-1 1,0 0 0,-1 0 0,1 1 0,0-1-1,0 0 1,-1 1 0,1-1 0,0 1-1,-1-1 1,1 1 0,-1-1 0,1 1 0,-1-1-1,1 1 1,-1 0 0,2 1 0,0 3 43,0-1 0,-1 2-1,1-1 1,-1 0 0,0 0 0,0 9 0,3 10 55,-2-19-76,-1 0 0,1 0 0,-1-1 0,1 1 1,1-1-1,-1 0 0,1 0 0,4 7 0,-5-10-19,-1 1 0,0-1 0,0 0 0,1 0 0,-1 0 0,1 0 0,-1-1 0,1 1 0,-1 0 0,1 0 0,0-1 0,-1 1 0,1-1 0,0 0 0,-1 1 0,1-1 0,0 0 0,0 0 0,-1 0 0,1 0 0,0 0 0,-1-1 0,1 1 0,0 0 0,-1-1 0,1 0 0,0 1 0,1-2 0,7-3 29,0-1 1,0 0-1,-1-1 0,0 0 0,0-1 0,-1 0 1,0 0-1,8-10 0,-7 7-320,0 2 1,0-1-1,1 1 0,0 1 0,17-11 1,-24 18 5,-1 0 1,1 0 0,0 0 0,0 0-1,0 0 1,0 1 0,0 0-1,0-1 1,0 1 0,0 0 0,0 1-1,0-1 1,0 0 0,0 1-1,0 0 1,-1-1 0,1 1 0,4 2-1,-2-1-72,0-1 0,0 1-1,1-1 1,-1 0-1,6-1 1,14-1-462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5.380"/>
    </inkml:context>
    <inkml:brush xml:id="br0">
      <inkml:brushProperty name="width" value="0.025" units="cm"/>
      <inkml:brushProperty name="height" value="0.025" units="cm"/>
    </inkml:brush>
  </inkml:definitions>
  <inkml:trace contextRef="#ctx0" brushRef="#br0">0 1 5285,'0'0'9993,"4"55"-11114,17-34-1954,2-3-3106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0.441"/>
    </inkml:context>
    <inkml:brush xml:id="br0">
      <inkml:brushProperty name="width" value="0.035" units="cm"/>
      <inkml:brushProperty name="height" value="0.035" units="cm"/>
      <inkml:brushProperty name="color" value="#E71224"/>
    </inkml:brush>
  </inkml:definitions>
  <inkml:trace contextRef="#ctx0" brushRef="#br0">114 212 13923,'0'0'35,"0"0"0,1 0 0,-1-1 0,0 1 0,0 0 0,0 0 1,0 0-1,0 0 0,0 0 0,0-1 0,0 1 0,-1 0 0,1 0 0,0 0 0,0 0 0,0 0 0,0 0 0,0-1 1,0 1-1,0 0 0,0 0 0,0 0 0,0 0 0,0 0 0,0 0 0,0 0 0,-1-1 0,1 1 0,0 0 0,0 0 1,0 0-1,0 0 0,0 0 0,0 0 0,-1 0 0,1 0 0,0 0 0,0 0 0,0 0 0,0 0 0,0 0 0,0 0 0,-1 0 1,1 0-1,0 0 0,0 0 0,0 0 0,0 0 0,0 0 0,-1 0 0,1 0 0,0 0 0,0 0 0,0 0 0,0 0 1,0 0-1,-11 9 703,-9 12 305,4 0 107,-16 30 1,27-42-932,0-1 0,1 1 0,1 0 0,-1 0 0,2 1 0,-4 16 0,5-26-203,1 1-1,0-1 1,0 0-1,0 1 1,0-1 0,0 1-1,0-1 1,0 0-1,0 1 1,0-1 0,0 0-1,0 1 1,0-1-1,0 1 1,0-1 0,0 0-1,0 1 1,0-1 0,0 0-1,1 1 1,-1-1-1,0 0 1,0 1 0,0-1-1,1 0 1,-1 0-1,0 1 1,0-1 0,1 0-1,-1 0 1,0 1-1,0-1 1,1 0 0,-1 0-1,0 0 1,1 1-1,-1-1 1,1 0 0,15-7 372,14-20 10,-3-5-241,-1-2 1,-3-2-1,0 0 0,-3-1 1,-1 0-1,23-67 0,-39 96-146,0-1-1,-1 0 0,3-15 1,-5 24-11,-1 0 1,1 0-1,0 0 0,0 0 1,0 0-1,0 0 1,0 0-1,0 0 0,0 0 1,0 0-1,0 0 0,0 0 1,0 0-1,0 0 1,0 0-1,0 0 0,-1 0 1,1 0-1,0 1 1,0-1-1,0 0 0,0 0 1,0 0-1,0 0 0,0 0 1,0-1-1,0 1 1,0 0-1,0 0 0,-1 0 1,1 0-1,0 0 1,0 0-1,0 0 0,0 0 1,0 0-1,0 0 0,0 0 1,0 0-1,0 0 1,0 0-1,0 0 0,0 0 1,0 0-1,0 0 1,0 0-1,0 0 0,0 0 1,-1-1-1,1 1 0,0 0 1,0 0-1,0 0 1,0 0-1,0 0 0,-5 8 4,-7 19 18,2 1 0,0 0 1,2 1-1,1 0 0,2 0 0,0 1 0,2-1 0,2 1 0,2 37 1,-1-61-99,1-1 1,0 1 0,0-1-1,0 1 1,1-1 0,0 0-1,0 0 1,1 0 0,-1 0-1,7 9 1,-8-13 40,0 1 1,1-1-1,-1 0 0,1 1 1,-1-1-1,1 0 0,0 0 0,-1 0 1,1 0-1,0 0 0,0 0 1,0-1-1,0 1 0,0 0 1,0-1-1,0 0 0,0 1 0,0-1 1,0 0-1,0 0 0,0 0 1,0 0-1,0-1 0,-1 1 0,1 0 1,0-1-1,0 1 0,0-1 1,0 0-1,0 0 0,0 0 1,-1 0-1,4-2 0,21-18-354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0.915"/>
    </inkml:context>
    <inkml:brush xml:id="br0">
      <inkml:brushProperty name="width" value="0.035" units="cm"/>
      <inkml:brushProperty name="height" value="0.035" units="cm"/>
      <inkml:brushProperty name="color" value="#E71224"/>
    </inkml:brush>
  </inkml:definitions>
  <inkml:trace contextRef="#ctx0" brushRef="#br0">56 1 14139,'1'2'310,"-1"0"0,1 0 0,-1 0 0,1 1 0,-1-1 0,1 0 0,-1 1 0,0-1 0,0 0 0,-1 1 0,1-1 0,0 0 1,-1 0-1,0 3 0,-1 6 1171,-47 403 3739,44-379-4805,5-34-399,0-1 0,0 1 0,0-1 0,0 1 0,0-1 0,0 1 0,0-1 0,0 1 0,0-1 0,0 1 0,0-1 0,0 1 0,0-1 0,0 1 0,1-1 0,-1 1 0,0-1 0,0 1 0,1-1 0,-1 1 0,0-1 0,0 1 0,1-1 0,-1 1 1,1-1-1,-1 0 0,0 1 0,1-1 0,0 1 0,0-1 3,0 0-1,1 1 1,-1-1 0,0 0 0,0 0 0,1 0 0,-1 0 0,0 0 0,0 0 0,1-1-1,-1 1 1,2-1 0,40-18 148,-37 16-127,23-11-22,-1-1 0,-1-1-1,-1-1 1,0-1 0,33-32 0,-39 30-78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1.434"/>
    </inkml:context>
    <inkml:brush xml:id="br0">
      <inkml:brushProperty name="width" value="0.035" units="cm"/>
      <inkml:brushProperty name="height" value="0.035" units="cm"/>
      <inkml:brushProperty name="color" value="#E71224"/>
    </inkml:brush>
  </inkml:definitions>
  <inkml:trace contextRef="#ctx0" brushRef="#br0">47 30 17036,'0'1'141,"0"1"-1,1-1 1,-1 1 0,0 0 0,0-1 0,0 1 0,0-1-1,0 1 1,-1 0 0,1-1 0,0 1 0,-1-1 0,0 3 0,-1 2 140,-17 117 1845,-4 164 0,22-275-2011,2 19 435,-1-31-542,0 0-1,0 0 0,0 0 1,0 0-1,0 0 0,0 0 1,0 0-1,0 0 0,0 0 1,0 1-1,0-1 0,0 0 0,0 0 1,0 0-1,0 0 0,0 0 1,0 0-1,0 0 0,0 0 1,0 0-1,0 0 0,0 0 1,0 0-1,0 1 0,0-1 0,0 0 1,0 0-1,0 0 0,1 0 1,-1 0-1,0 0 0,0 0 1,0 0-1,0 0 0,0 0 0,0 0 1,0 0-1,0 0 0,0 0 1,0 0-1,0 0 0,0 0 1,1 0-1,-1 0 0,0 0 1,0 0-1,0 0 0,0 0 0,0 0 1,0 0-1,0 0 0,0 0 1,0 0-1,0 0 0,0 0 1,0 0-1,1 0 0,-1 0 0,0 0 1,0 0-1,0 0 0,0 0 1,0 0-1,0 0 0,0 0 1,4-8 260,3-15 28,9-42-24,-3 0-1,-3-1 1,3-95-1,-13 148-269,1 7-5,-1 1 1,0-1-1,0 1 0,0-1 0,-1 1 0,0-1 0,0 1 0,0-1 0,-3-7 0,0 12-28,2 8 19,0 7-3,1-10 14,1 0 0,0-1 0,1 1 0,-1 0 0,1-1 0,-1 1 0,1-1 0,0 1 0,1-1 0,-1 1 0,0-1 0,1 0 0,0 1 0,0-1 0,0 0 0,0 0 0,0 0 0,1-1 0,-1 1 0,1 0 0,0-1 0,0 0 0,0 0 0,0 0 0,0 0 0,0 0 0,0 0 0,1-1 0,-1 0 0,1 1 0,-1-1 0,1-1 0,-1 1 0,1 0 0,0-1 0,-1 0 0,1 0 0,0 0 0,-1 0 0,1-1 0,5 0 0,4-3 11,-1 0 0,1 0-1,-1-1 1,0-1-1,0 0 1,-1-1 0,0 0-1,14-11 1,-11 6 17,-1 0-1,0 0 1,0-1 0,-1-1-1,14-21 1,-40 58-128,2 0 0,0 1 0,2 1 0,0 0 0,2 0 0,1 1 0,1 0 0,1 0 0,2 1 0,0-1-1,2 1 1,2 32 0,-1-55 2,0-1 16,0-1 0,0 1 0,0 0 0,1-1 0,-1 1 0,1 0 0,0-1 0,-1 1 0,1 0 0,0-1 0,0 1 0,1-1 0,-1 0 0,4 5 0,-5-7 71,0 0 1,0 1-1,0-1 0,1 0 1,-1 0-1,0 0 0,0 0 0,0 1 1,1-1-1,-1 0 0,0 0 1,0 0-1,1 0 0,-1 0 0,0 0 1,0 0-1,1 0 0,-1 0 1,0 0-1,0 0 0,1 0 1,-1 0-1,0 0 0,0 0 0,1 0 1,-1 0-1,0 0 0,0 0 1,1 0-1,-1 0 0,0 0 0,0-1 1,0 1-1,1 0 0,-1 0 1,8-13-540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1.963"/>
    </inkml:context>
    <inkml:brush xml:id="br0">
      <inkml:brushProperty name="width" value="0.035" units="cm"/>
      <inkml:brushProperty name="height" value="0.035" units="cm"/>
      <inkml:brushProperty name="color" value="#E71224"/>
    </inkml:brush>
  </inkml:definitions>
  <inkml:trace contextRef="#ctx0" brushRef="#br0">112 65 15355,'14'-65'3630,"-30"104"146,-63 265-724,68-238-2626,2 0 0,-1 111 0,10-149-353,7 43 0,-7-65-177,1 1 1,1-1-1,-1 0 0,1 0 1,0 0-1,1 0 0,0 0 1,-1 0-1,2 0 0,-1-1 1,1 0-1,6 8 1,-9-12 80,1 0 1,-1 0 0,0 0-1,0 0 1,1 0 0,-1-1-1,0 1 1,1 0 0,-1-1-1,1 1 1,-1-1 0,1 0 0,-1 1-1,1-1 1,-1 0 0,1 0-1,0 0 1,-1 0 0,1 0-1,-1 0 1,1-1 0,-1 1 0,1 0-1,-1-1 1,1 1 0,-1-1-1,0 0 1,3-1 0,19-21-400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2.696"/>
    </inkml:context>
    <inkml:brush xml:id="br0">
      <inkml:brushProperty name="width" value="0.035" units="cm"/>
      <inkml:brushProperty name="height" value="0.035" units="cm"/>
      <inkml:brushProperty name="color" value="#E71224"/>
    </inkml:brush>
  </inkml:definitions>
  <inkml:trace contextRef="#ctx0" brushRef="#br0">37 27 16019,'0'0'65,"0"0"-1,1 0 1,-1-1-1,0 1 0,0 0 1,1 0-1,-1 0 1,0 0-1,0 0 0,1 0 1,-1 0-1,0 0 1,0 0-1,1 0 0,-1 0 1,0 0-1,1 0 1,-1 0-1,0 0 0,0 0 1,1 0-1,-1 0 1,0 0-1,1 0 0,-1 0 1,0 0-1,0 1 1,1-1-1,-1 0 0,0 0 1,0 0-1,0 0 1,1 1-1,-1-1 0,5 13 1138,-1 21 94,-4-30-1056,1 68 1187,-9 93 1,-22 72-3,22-178-977,2-23-233,3-11 351,14-59-242,81-260-207,-64 218-471,68-132 1,-90 198 291,-4 6 9,0-1 0,0 1 1,1 0-1,-1-1 0,1 1 1,1 1-1,-1-1 0,0 0 1,1 1-1,5-5 0,-8 8 47,-1-1-1,0 1 1,1 0-1,-1 0 1,1-1-1,-1 1 1,1 0-1,-1 0 1,1 0-1,-1 0 1,1 0-1,-1 0 1,1 0-1,-1 0 1,1 0-1,-1 0 1,1 0-1,-1 0 1,1 0-1,-1 0 1,0 0-1,1 0 1,-1 1-1,1-1 1,-1 0-1,1 0 1,-1 1-1,1-1 1,-1 0-1,0 0 1,1 1-1,-1-1 1,0 0-1,1 1 1,-1-1-1,0 1 1,1-1-1,-1 1 1,0-1-1,0 0 1,0 1-1,1-1 1,-1 1-1,0-1 1,0 1-1,0-1 1,0 1-1,0 0 1,1 25-115,-3-17 136,-1 0-1,0 0 1,-1 0 0,1 0-1,-2-1 1,1 1-1,-1-1 1,0 0-1,-11 12 1,-7 5 132,-36 31 1,30-30-51,4-3-502,-30 21 0,47-41-561,6-7 691,8-9 48,6-4-249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3.165"/>
    </inkml:context>
    <inkml:brush xml:id="br0">
      <inkml:brushProperty name="width" value="0.035" units="cm"/>
      <inkml:brushProperty name="height" value="0.035" units="cm"/>
      <inkml:brushProperty name="color" value="#E71224"/>
    </inkml:brush>
  </inkml:definitions>
  <inkml:trace contextRef="#ctx0" brushRef="#br0">0 249 9530,'9'26'1784,"8"15"2535,-17-40-4229,0-1 0,0 0 0,1 0 0,-1 1 0,0-1 0,0 0 0,1 0 0,-1 0 0,0 0 0,1 1 0,-1-1 0,0 0 0,1 0 0,-1 0 0,0 0 0,1 0 0,-1 0 0,0 0 0,1 0 0,-1 0 0,0 0 0,1 0 0,-1 0 0,0 0 0,1 0 0,-1 0 0,0 0 0,1-1 0,-1 1 0,0 0 0,1 0 0,-1 0 0,0 0 0,0-1 0,1 1 0,-1 0 0,0 0 0,0-1 0,1 1 0,-1 0 0,0 0 0,0-1 0,0 1 0,1 0 0,-1-1 0,0 1 0,0 0 0,0-1 0,0 1 0,0-1 0,14-22 800,-11 18-344,153-279 3148,-168 309-3539,2-1-1,-14 51 0,-6 61 90,29-128-231,-4 15 51,2 0 0,0 0 0,1 25-1,2-47-74,0 0 0,0 0 0,0 0 0,0 0 0,0 0 0,0 0-1,0 0 1,0 0 0,1-1 0,-1 1 0,0 0 0,1 0 0,-1 0 0,0 0 0,1 0-1,-1 0 1,1 0 0,-1-1 0,2 2 0,-2-2-8,1 0 0,-1 0-1,1 0 1,-1 0 0,1 0 0,-1 0-1,1 0 1,-1-1 0,1 1 0,-1 0-1,1 0 1,-1 0 0,0-1 0,1 1 0,-1 0-1,1-1 1,-1 1 0,0 0 0,1-1-1,-1 1 1,0 0 0,1-1 0,-1 1 0,0-1-1,1 0 1,4-5-188,-1-1-1,0 0 1,5-11-1,7-23-77,2-10-73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3.649"/>
    </inkml:context>
    <inkml:brush xml:id="br0">
      <inkml:brushProperty name="width" value="0.035" units="cm"/>
      <inkml:brushProperty name="height" value="0.035" units="cm"/>
      <inkml:brushProperty name="color" value="#E71224"/>
    </inkml:brush>
  </inkml:definitions>
  <inkml:trace contextRef="#ctx0" brushRef="#br0">111 1 16171,'2'21'1457,"-2"8"-841,1 0-152,1 8 632,-1 3-104,3 2-47,1 1-81,-1 1-160,-1 3-40,-3 6-200,-2 6-56,-8 7-192,-5 2-240,-8 3-728,-5-3 704,4-5-96,-6-6-128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5.040"/>
    </inkml:context>
    <inkml:brush xml:id="br0">
      <inkml:brushProperty name="width" value="0.035" units="cm"/>
      <inkml:brushProperty name="height" value="0.035" units="cm"/>
      <inkml:brushProperty name="color" value="#E71224"/>
    </inkml:brush>
  </inkml:definitions>
  <inkml:trace contextRef="#ctx0" brushRef="#br0">75 18 18012,'1'-3'249,"10"-11"968,-5 14-703,-2 9-139,2 23-13,2 0 0,1 0-1,2-1 1,1 0 0,1-1 0,19 30 0,-31-58-367,0 0-1,0 0 1,1 0 0,-1-1 0,1 1 0,-1-1 0,1 1 0,0-1 0,-1 1 0,1-1 0,0 0 0,0 0 0,0 0 0,0 0 0,0 0 0,0 0 0,0-1 0,3 2 0,-1-2-39,1 0 0,-1 0 0,1-1 0,-1 1 1,1-1-1,6-2 0,-7 2 2,1 0 1,-1 0-1,0 0 1,0 1-1,0-1 0,1 1 1,-1 0-1,0 1 1,1-1-1,6 2 0,-8 0 39,1-1 0,-1 1 0,0 0-1,0 0 1,0 1 0,0-1 0,-1 1-1,1-1 1,-1 1 0,1 0 0,-1 0-1,0 0 1,0 0 0,0 0 0,-1 0 0,1 1-1,-1-1 1,0 1 0,0-1 0,0 1-1,1 6 1,1 5 71,-1 1 0,-1 0 0,-1 27-1,0-33 41,-1 0 0,0 0 0,-1 1 0,-1-1 0,1-1 0,-1 1 0,-5 11 0,6-18-55,1-1 0,0 1 0,-1 0 0,0 0 1,0 0-1,1-1 0,-2 1 0,1-1 1,0 0-1,0 0 0,-1 1 0,1-1 1,-1-1-1,0 1 0,1 0 0,-1-1 1,0 1-1,0-1 0,0 0 0,0 0 0,0 0 1,-1 0-1,1-1 0,0 1 0,0-1 1,-7 0-1,1-1 32,0-1 1,0 0 0,1-1-1,-1 0 1,0 0-1,1-1 1,0 0-1,0 0 1,0-1-1,-12-10 1,-5-5-94,-39-41-1,45 42-543,1-2 1,-21-30-1,33 37-525,7 14 1056,-1-1-1,0 1 1,0 0 0,0-1-1,0 1 1,0 0-1,0 0 1,1-1-1,-1 1 1,0 0-1,0 0 1,0 0-1,1-1 1,-1 1 0,0 0-1,0 0 1,1 0-1,-1 0 1,0-1-1,0 1 1,1 0-1,-1 0 1,0 0-1,0 0 1,1 0 0,-1 0-1,0 0 1,1 0-1,28 4-556,-19-1 335,26 3-386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5.607"/>
    </inkml:context>
    <inkml:brush xml:id="br0">
      <inkml:brushProperty name="width" value="0.035" units="cm"/>
      <inkml:brushProperty name="height" value="0.035" units="cm"/>
      <inkml:brushProperty name="color" value="#E71224"/>
    </inkml:brush>
  </inkml:definitions>
  <inkml:trace contextRef="#ctx0" brushRef="#br0">84 188 18244,'0'-4'251,"0"0"0,0 0 0,0 0 1,0 0-1,-1 0 0,0 1 0,0-1 0,0 0 1,0 0-1,-2-4 0,-19-35 757,22 42-1008,-1 0-1,1 0 0,-1 0 0,1 0 1,-1 0-1,1 0 0,-1 0 1,0 0-1,1 1 0,-1-1 0,0 0 1,0 0-1,1 1 0,-1-1 0,0 0 1,0 1-1,0-1 0,0 1 0,0-1 1,0 1-1,0-1 0,0 1 0,0 0 1,0 0-1,0-1 0,-1 1 1,1 0-1,0 0 0,0 0 0,0 0 1,-2 1-1,1 0 3,1 0 0,0 0 0,-1 0 0,1 0 0,0 0 0,-1 1-1,1-1 1,0 1 0,0-1 0,0 1 0,0-1 0,0 1 0,1-1 0,-1 1 0,0 0 0,1-1 0,-1 1 0,1 3 0,-2 5 86,0 0 0,1 0 1,0 0-1,1 0 0,1 1 0,1 14 1,-1-19-41,0 0 0,1 0 0,-1 0 0,1 0 0,1 0 0,-1 0 0,1-1 0,0 0 0,0 1 0,0-1 0,1 0 1,4 4-1,-6-7-39,0 0 0,0-1 0,0 1 0,0-1 0,0 1 0,0-1 0,1 0 0,-1 0 0,1 0 0,-1 0 0,1 0 0,-1-1 1,1 1-1,-1-1 0,1 0 0,-1 0 0,1 0 0,0 0 0,-1 0 0,1 0 0,-1-1 0,1 1 0,-1-1 0,1 0 0,-1 1 0,1-1 0,-1 0 1,0-1-1,1 1 0,2-2 0,6-4 4,0-1 0,-1 0 0,0-1 0,14-15 0,19-25-82,-2-2-1,44-72 0,-85 123 69,0 0 0,0 0 0,1 1 1,-1-1-1,0 0 0,0 0 0,0 0 0,0 1 0,0-1 0,0 0 0,0 0 1,0 0-1,0 0 0,0 1 0,1-1 0,-1 0 0,0 0 0,0 0 1,0 0-1,0 0 0,0 1 0,1-1 0,-1 0 0,0 0 0,0 0 0,0 0 1,0 0-1,1 0 0,-1 0 0,0 0 0,0 0 0,0 0 0,1 0 1,-1 0-1,0 0 0,0 0 0,0 0 0,1 0 0,-1 0 0,0 0 0,0 0 1,0 0-1,1 0 0,-1 0 0,0 0 0,0 0 0,0 0 0,0 0 1,1 0-1,-1-1 0,0 1 0,0 0 0,0 0 0,0 0 0,0 0 0,1 0 1,-1-1-1,0 1 0,0 0 0,0 0 0,0 0 0,0-1 0,0 11 47,0 1-1,-1-1 1,0 0-1,-4 13 0,-2 12 128,7-29-138,-8 73 408,8-69-340,0-1-1,1 0 1,0 0 0,0 1 0,1-1 0,4 13 0,-6-21-88,0 0 0,0 0-1,0-1 1,0 1 0,1 0 0,-1 0 0,0 0 0,1 0-1,-1 0 1,1 0 0,-1 0 0,1-1 0,0 1-1,-1 0 1,1 0 0,0-1 0,-1 1 0,1-1 0,0 1-1,0 0 1,-1-1 0,1 1 0,0-1 0,0 0-1,0 1 1,0-1 0,0 0 0,0 1 0,0-1 0,0 0-1,0 0 1,0 0 0,0 0 0,0 0 0,0 0 0,-1 0-1,1 0 1,0 0 0,0 0 0,0-1 0,0 1-1,0 0 1,0-1 0,1 0 0,2-2 20,0 1 0,0-1-1,-1-1 1,1 1 0,-1 0 0,0-1 0,0 0-1,3-4 1,15-25-70,-1-2-1,15-38 0,2-25-2779,-50 114 451,7-1 1570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6.072"/>
    </inkml:context>
    <inkml:brush xml:id="br0">
      <inkml:brushProperty name="width" value="0.035" units="cm"/>
      <inkml:brushProperty name="height" value="0.035" units="cm"/>
      <inkml:brushProperty name="color" value="#E71224"/>
    </inkml:brush>
  </inkml:definitions>
  <inkml:trace contextRef="#ctx0" brushRef="#br0">34 10 18772,'-15'-10'1848,"8"10"-1231,0 6-273,4 8 568,2 0 208,5 4-744,2-5-80,1-9-336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5.785"/>
    </inkml:context>
    <inkml:brush xml:id="br0">
      <inkml:brushProperty name="width" value="0.025" units="cm"/>
      <inkml:brushProperty name="height" value="0.025" units="cm"/>
    </inkml:brush>
  </inkml:definitions>
  <inkml:trace contextRef="#ctx0" brushRef="#br0">93 240 11050,'0'0'8691,"-8"3"-7938,3-1-628,0-1-1,0 1 1,0 0-1,0 1 1,0-1-1,1 1 1,-1 0 0,1 0-1,0 0 1,0 1-1,0 0 1,0 0-1,1 0 1,-1 0-1,1 0 1,0 0 0,0 1-1,1 0 1,-1-1-1,-1 8 1,4-11-115,0-1 0,0 1 0,0-1 0,0 1 0,0 0 0,0-1 1,0 1-1,0 0 0,1-1 0,-1 1 0,0-1 0,1 1 0,-1-1 0,0 1 0,1-1 1,-1 1-1,1-1 0,-1 1 0,0-1 0,1 1 0,-1-1 0,1 1 0,0-1 0,-1 0 0,1 1 1,-1-1-1,1 0 0,-1 0 0,1 0 0,0 1 0,-1-1 0,1 0 0,0 0 0,-1 0 0,1 0 1,-1 0-1,1 0 0,0 0 0,-1 0 0,1 0 0,0 0 0,0-1 0,31-2 106,-16-3-409,-1-1 0,1 0 1,-1-1-1,-1-1 0,1-1 0,-1 0 1,-1 0-1,0-1 0,-1-1 1,0 0-1,13-17 0,-21 20 264,-14 15-33,-16 16 4,18-14 125,1 0 1,0 0-1,1 0 0,0 1 1,0 0-1,1 0 1,0 0-1,0 1 1,1 0-1,-5 17 1,9-27-81,0 1 1,0-1 0,0 1 0,1-1 0,-1 1 0,0 0 0,0-1-1,0 1 1,0-1 0,0 1 0,1-1 0,-1 1 0,0-1 0,1 1 0,-1-1-1,0 1 1,1-1 0,-1 1 0,0-1 0,1 0 0,-1 1 0,1-1-1,-1 0 1,1 1 0,-1-1 0,1 0 0,-1 0 0,1 1 0,-1-1-1,1 0 1,-1 0 0,1 0 0,-1 0 0,1 0 0,0 0 0,-1 0-1,1 0 1,-1 0 0,1 0 0,-1 0 0,1 0 0,0 0 0,-1 0-1,1 0 1,-1 0 0,1-1 0,-1 1 0,1 0 0,0-1 0,30-11-967,-13-1-103,-1 0-1,0-2 1,-1 0-1,-1-1 1,-1 0-1,0-1 1,12-20-1,-8 9 1574,-1-1 1,-1 0-1,22-61 1,-36 74 3013,-14 28-1870,-14 25-679,17-24-530,1 1 0,-1 0 1,2 0-1,0 1 0,1-1 0,1 2 0,0-1 0,1 0 0,0 1 0,-1 21 0,5-35-415,1 0 0,-1-1-1,1 1 1,-1 0 0,1-1-1,0 1 1,-1-1 0,1 1-1,0-1 1,0 1 0,0-1-1,0 0 1,1 1-1,-1-1 1,0 0 0,1 0-1,-1 0 1,0 0 0,1 0-1,-1 0 1,1 0 0,-1-1-1,1 1 1,0 0 0,-1-1-1,1 1 1,0-1 0,-1 0-1,1 0 1,0 1 0,2-1-1,71 3-463,-46-2 37,-25-1 487,-1 0 0,0 0 0,0 1-1,0-1 1,0 1 0,0 0 0,0 0 0,0 0 0,0 1 0,-1-1 0,1 0 0,0 1 0,4 3 0,-7-4 1,1-1 1,-1 1 0,0-1 0,1 1 0,-1-1 0,0 1 0,0-1 0,0 1 0,1-1 0,-1 1 0,0-1-1,0 1 1,0-1 0,0 1 0,0-1 0,0 1 0,0-1 0,0 1 0,0-1 0,0 1 0,0-1 0,0 1 0,0-1-1,-1 1 1,1-1 0,0 1 0,0-1 0,-1 2 0,-23 15 1293,6-9-1230,0-2 0,-1 0 0,0-1 0,0-1 0,-1 0-1,1-2 1,-1 0 0,-27-2 0,46 0-173,-1 0 0,0 1 0,1-1 0,-1 0 0,0-1 0,1 1 0,-1 0 0,0 0 0,1-1 0,-1 1 0,1-1 0,-1 1 0,1-1 0,-1 0 0,1 0 0,-1 0 0,1 1 0,-1-1 0,1-1 0,0 1 0,0 0 0,0 0 0,0 0 0,-1-1 0,1 1 0,1 0 0,-1-1 0,0 1 0,0-1 0,1 1 0,-1-1 0,0 1 0,1-1 0,0 0 0,-1-3 0,1 2-352,0 0 0,1-1 0,0 1-1,-1-1 1,1 1 0,0 0 0,1 0-1,-1-1 1,0 1 0,1 0 0,0 0-1,0 0 1,0 1 0,0-1 0,0 0-1,5-4 1,26-19-4912,5-2-1692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6.774"/>
    </inkml:context>
    <inkml:brush xml:id="br0">
      <inkml:brushProperty name="width" value="0.035" units="cm"/>
      <inkml:brushProperty name="height" value="0.035" units="cm"/>
      <inkml:brushProperty name="color" value="#E71224"/>
    </inkml:brush>
  </inkml:definitions>
  <inkml:trace contextRef="#ctx0" brushRef="#br0">1 12 14803,'0'0'64,"0"0"0,0 0 0,0-1 0,0 1 0,0 0 0,0 0 0,0-1 0,0 1 0,1 0 0,-1 0 0,0-1 0,0 1 0,0 0 0,0 0 0,1 0 0,-1-1 0,0 1 0,0 0 0,0 0 0,1 0 0,-1 0 0,0 0 0,0-1 0,1 1 0,-1 0 0,0 0 1,0 0-1,1 0 0,-1 0 0,0 0 0,0 0 0,1 0 0,-1 0 0,0 0 0,0 0 0,1 0 0,-1 0 0,1 0 0,5 10 1340,2 19 379,0 82 857,-7-74-2118,8 53-1,-9-90-512,0 1 0,0 0-1,0-1 1,0 1-1,1 0 1,-1-1 0,0 1-1,0 0 1,0-1-1,1 1 1,-1 0-1,0-1 1,1 1 0,-1-1-1,0 1 1,1 0-1,-1-1 1,1 1 0,-1-1-1,1 1 1,-1-1-1,2 1 1,-2-1-2,1 0-1,-1 0 1,1-1 0,-1 1-1,1 0 1,-1 0 0,1 0-1,-1 0 1,0-1 0,1 1-1,-1 0 1,1-1 0,-1 1 0,1 0-1,-1-1 1,0 1 0,1 0-1,-1-1 1,0 1 0,1-1-1,-1 0 1,17-31 128,-16 31-134,21-52 96,-6 13-85,1 0 0,32-49 0,-46 84-23,0 1 1,1-1-1,-1 1 0,1 0 0,5-4 1,-9 8 8,1-1 1,-1 1-1,1-1 0,-1 1 1,1 0-1,-1-1 1,1 1-1,-1 0 1,1-1-1,-1 1 1,1 0-1,0-1 1,-1 1-1,1 0 0,0 0 1,-1 0-1,1 0 1,0 0-1,-1 0 1,1 0-1,0 0 1,-1 0-1,1 0 1,0 0-1,-1 0 1,1 0-1,-1 1 0,1-1 1,0 0-1,-1 0 1,1 1-1,-1-1 1,1 0-1,-1 1 1,1-1-1,0 1 1,-1-1-1,0 1 0,1-1 1,-1 1-1,1-1 1,-1 1-1,0-1 1,1 1-1,-1-1 1,0 1-1,1 0 1,-1-1-1,0 1 0,0-1 1,0 1-1,0 0 1,0-1-1,1 1 1,-1 1-1,3 15 18,-1 0 0,0 0 0,-2 0-1,1 0 1,-4 26 0,1-19 215,2 44-1,0-67-253,0 1-1,1-1 1,-1 0-1,0 1 1,0-1-1,1 0 1,-1 0-1,1 1 1,-1-1-1,1 0 1,-1 0-1,1 0 0,0 0 1,-1 0-1,2 2 1,-1-3-22,-1 0-1,0 0 1,1 1 0,-1-1 0,1 0 0,-1 0 0,1 1-1,0-1 1,-1 0 0,1 0 0,-1 0 0,1 0-1,-1 0 1,1 0 0,-1 0 0,1 0 0,-1 0-1,1 0 1,0 0 0,-1 0 0,1-1 0,-1 1-1,1 0 1,0 0 0,2-2-85,-1 0-1,1 0 1,0 0 0,-1 0-1,1 0 1,-1 0-1,0-1 1,1 1 0,2-6-1,7-11-483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7.307"/>
    </inkml:context>
    <inkml:brush xml:id="br0">
      <inkml:brushProperty name="width" value="0.035" units="cm"/>
      <inkml:brushProperty name="height" value="0.035" units="cm"/>
      <inkml:brushProperty name="color" value="#E71224"/>
    </inkml:brush>
  </inkml:definitions>
  <inkml:trace contextRef="#ctx0" brushRef="#br0">0 0 16051,'3'12'1665,"0"2"-825,0 5-256,2 5 696,0 8-119,0 6-249,1 4-112,-2-2-312,2 0-168,1-10-392,1-10-248,3-18-648,2-11-873,0-19 1481,3-5-296,2-5-200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7.760"/>
    </inkml:context>
    <inkml:brush xml:id="br0">
      <inkml:brushProperty name="width" value="0.035" units="cm"/>
      <inkml:brushProperty name="height" value="0.035" units="cm"/>
      <inkml:brushProperty name="color" value="#E71224"/>
    </inkml:brush>
  </inkml:definitions>
  <inkml:trace contextRef="#ctx0" brushRef="#br0">0 368 11466,'37'19'4459,"-32"-15"-3510,0-1 1,0-1 0,0 1-1,0-1 1,0 0-1,8 2 1,-10-4-841,-1 1-1,0-1 1,0 0 0,0 0 0,0-1 0,0 1-1,1 0 1,-1-1 0,0 1 0,0-1 0,0 0-1,0 0 1,0 0 0,0 0 0,0 0 0,-1 0-1,1 0 1,0 0 0,-1-1 0,1 1 0,2-3-1,3-4-34,0-1-1,0 0 0,0-1 0,-1 1 1,0-1-1,4-11 0,-8 16-65,1-1 0,-1 0 0,0 0 0,0 1 0,-1-2 0,0 1 1,0 0-1,0 0 0,-1 0 0,0 0 0,0 0 0,-2-11 0,2 16-9,0 1 0,0-1 0,0 0 1,0 1-1,0-1 0,-1 0 0,1 1 0,0-1 1,0 0-1,-1 1 0,1-1 0,0 1 1,-1-1-1,1 1 0,-1-1 0,1 1 0,0-1 1,-1 1-1,1-1 0,-1 1 0,1-1 0,-1 1 1,0 0-1,1-1 0,-1 1 0,1 0 1,-1 0-1,0-1 0,1 1 0,-1 0 0,0 0 1,1 0-1,-1 0 0,1 0 0,-1 0 0,0 0 1,1 0-1,-1 0 0,0 0 0,1 0 0,-1 0 1,0 0-1,1 1 0,-1-1 0,0 0 1,1 0-1,-1 1 0,1-1 0,-1 0 0,1 1 1,-2 0-1,-1 1-4,-1 1 0,1 0 0,0 0 0,-1 0 0,1 1 0,-3 4 0,-2 4 27,1 0 1,1 1 0,0-1-1,1 1 1,1 1-1,0-1 1,0 0-1,2 1 1,-1 0 0,2 0-1,0-1 1,0 1-1,2 0 1,1 18 0,-1-29-10,-1 0 1,0-1-1,1 1 1,0 0-1,0 0 1,0-1-1,0 1 1,0 0-1,1-1 0,-1 1 1,1-1-1,-1 1 1,3 1-1,-3-3-9,1 0 0,-1 0 0,0 0 0,1 0 0,-1 0 0,0-1 0,1 1 0,-1-1 0,1 1 0,-1-1 0,1 1-1,-1-1 1,1 0 0,0 0 0,-1 0 0,1 0 0,-1 0 0,1 0 0,-1 0 0,1 0 0,-1-1 0,1 1 0,-1-1-1,1 1 1,1-2 0,3-1-136,0 0 1,0 0-1,0-1 0,-1 0 0,1 0 0,-1 0 0,0-1 1,-1 0-1,1 0 0,-1 0 0,0 0 0,6-10 0,-5 7-27,-1-1 0,0 0 0,0 1 0,-1-1 0,1-1 0,-2 1-1,0 0 1,2-13 0,-3-12-482</inkml:trace>
  <inkml:trace contextRef="#ctx0" brushRef="#br0" timeOffset="1">29 4 18988,'-10'-1'1616,"1"0"-1224,5-1 377,7 5-713,6 1-752,1-1 664,5 0-297,4 1-143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8.436"/>
    </inkml:context>
    <inkml:brush xml:id="br0">
      <inkml:brushProperty name="width" value="0.035" units="cm"/>
      <inkml:brushProperty name="height" value="0.035" units="cm"/>
      <inkml:brushProperty name="color" value="#E71224"/>
    </inkml:brush>
  </inkml:definitions>
  <inkml:trace contextRef="#ctx0" brushRef="#br0">131 164 17548,'0'0'12,"-22"20"1660,-23 25-1,39-36-1385,-1-1-1,1 1 0,0 0 0,1 0 0,0 1 0,-6 16 1,7-13-21,0-1 0,1 1 0,-2 15 0,4-24-203,1-1 0,0 1 0,0 0 0,0 0 0,0 0 0,0 0 0,1 0 0,0-1 0,0 1 0,0 0 0,0 0-1,0-1 1,1 1 0,3 6 0,-4-9-44,0 0 0,0 0 0,0 0 0,0 0 0,-1 0 0,1 0 0,1-1 0,-1 1 0,0 0 0,0-1 0,0 1 0,0 0 0,0-1 0,1 0 0,-1 1 0,0-1 0,0 0 0,1 1-1,-1-1 1,2 0 0,0 0 1,0-1 0,0 1 0,0-1 0,-1 0-1,1 0 1,0 0 0,-1 0 0,1 0 0,3-2-1,2-3 13,1 0-1,-1 0 1,0-1-1,9-10 1,3-4-22,-2-2 0,-1 0 0,0 0 1,-2-2-1,-1 0 0,-1-1 0,-1 0 1,-1-1-1,-1 0 0,10-48 0,-20 71-13,2-2-5,-1 0 0,-1-1 0,1 1 0,-1 0 1,0 0-1,0-1 0,-1 1 0,-1-7 0,2 13 6,0-1 1,0 1-1,0 0 0,0-1 1,0 1-1,0-1 0,-1 1 1,1-1-1,0 1 0,0-1 1,0 1-1,-1 0 0,1-1 1,0 1-1,0-1 0,-1 1 1,1 0-1,0-1 0,-1 1 1,1 0-1,0-1 0,-1 1 1,1 0-1,-1 0 0,1-1 1,-1 1-1,1 0 0,0 0 1,-1 0-1,1 0 0,-1 0 1,1-1-1,-1 1 0,1 0 1,-1 0-1,1 0 0,-1 0 1,0 0-1,0 1-4,-1 0 0,1 0 0,-1 0 0,1 0 0,0 0 1,-1 0-1,1 0 0,0 1 0,0-1 0,-2 3 0,-22 39-66,13-17 69,2 1 1,-11 41 0,18-52 18,0 0 1,0 0 0,2 0-1,0 1 1,2 29 0,-1-44-11,0-1 1,0 0-1,0 0 0,1 0 1,-1 0-1,0 0 0,1 0 1,-1 0-1,1 0 1,-1 0-1,1 0 0,-1 0 1,1 0-1,-1-1 0,1 1 1,0 0-1,0 0 1,-1 0-1,1-1 0,0 1 1,0 0-1,0-1 0,1 2 1,1-2-10,-1 1 0,0-1 1,0 0-1,0 1 0,0-1 1,0 0-1,0 0 0,0 0 0,0-1 1,1 1-1,2-1 0,8-3-80,0-1-1,0 0 0,15-10 0,-12 7-38,-3 2-2,-1 1 0,0 0-1,1 1 1,0 1 0,17-3 0,-28 5 115,1 1 1,0 0 0,-1 0 0,1 0 0,0 0 0,0 0 0,-1 1 0,1-1 0,0 1 0,-1-1-1,1 1 1,-1 0 0,1 0 0,-1 0 0,1 1 0,-1-1 0,0 0 0,0 1 0,1 0-1,-1-1 1,0 1 0,0 0 0,-1 0 0,1 0 0,0 0 0,-1 1 0,1-1 0,-1 0 0,0 1-1,1-1 1,-1 1 0,1 3 0,0 1 129,-1 1-1,0-1 1,0 0-1,0 0 1,-1 1-1,0-1 1,-1 9-1,12-172 1236,-11 161-1370,1 1 0,0-1-1,0 0 1,0 0 0,0 0 0,1 1-1,2 4 1,-4-9 15,1 0 1,-1 0-1,0 0 1,1 0-1,-1 0 0,1 0 1,-1 0-1,1 0 1,0 0-1,-1 0 1,1-1-1,0 1 0,0 0 1,-1 0-1,1-1 1,0 1-1,0-1 0,0 1 1,0-1-1,0 1 1,0-1-1,0 1 0,0-1 1,0 0-1,0 1 1,0-1-1,0 0 1,0 0-1,0 0 0,0 0 1,0 0-1,0 0 1,0 0-1,0 0 0,0-1 1,0 1-1,0 0 1,0-1-1,0 1 1,0 0-1,0-1 0,0 1 1,1-2-1,8-6 14,0 0-1,-1-1 0,0 0 1,0-1-1,-1 0 0,-1 0 0,0-1 1,0 0-1,6-12 0,-5 8-33,1 0 1,0 0-1,23-24 0,-32 39 17,0-1 0,0 1 1,0 0-1,0 0 1,0 0-1,0 0 1,1-1-1,-1 1 0,0 0 1,0 0-1,0 0 1,0 0-1,0 0 1,1-1-1,-1 1 0,0 0 1,0 0-1,0 0 1,0 0-1,1 0 1,-1 0-1,0 0 0,0 0 1,0 0-1,1 0 1,-1 0-1,0 0 0,0 0 1,0 0-1,0 0 1,1 0-1,-1 0 1,0 0-1,0 0 0,0 0 1,1 0-1,-1 0 1,0 0-1,0 0 1,0 0-1,0 0 0,1 1 1,-1-1-1,0 0 1,0 0-1,0 0 1,0 0-1,0 0 0,0 1 1,1-1-1,-1 0 1,0 0-1,2 15-57,-5 19 26,-5 17 62,3-25 67,1 0 0,2 0-1,0 0 1,3 30-1,-1-55-129,0-1 0,-1 1 0,1 0 0,0-1 0,0 1 0,0-1 0,1 1 0,-1-1 1,0 1-1,0 0 0,0-1 0,0 1 0,0-1 0,1 1 0,-1-1 0,0 1 0,1-1 0,-1 1 0,0-1 0,1 1 0,-1-1 0,0 0 0,1 1 0,-1-1 0,1 0 0,-1 1 0,1-1 0,-1 0 0,1 1 0,-1-1 0,1 0 0,-1 0 0,1 1 0,-1-1 0,1 0 0,-1 0 0,1 0 0,-1 0 0,1 0 0,0 0 0,-1 0 0,1 0 0,-1 0 0,1 0 0,-1 0 0,1 0 0,0-1 0,-1 1 0,1 0 0,-1 0 0,1-1 0,1 0-112,1 0-1,-1-1 0,0 1 1,0-1-1,0 1 0,0-1 1,0 0-1,-1 0 0,1 0 1,1-2-1,4-8-544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8.937"/>
    </inkml:context>
    <inkml:brush xml:id="br0">
      <inkml:brushProperty name="width" value="0.035" units="cm"/>
      <inkml:brushProperty name="height" value="0.035" units="cm"/>
      <inkml:brushProperty name="color" value="#E71224"/>
    </inkml:brush>
  </inkml:definitions>
  <inkml:trace contextRef="#ctx0" brushRef="#br0">48 58 18748,'-7'-4'1768,"-3"0"-1183,1 1-241,2 1 832,4 0-704,0-3-2513,3-3 2041,-4-7-408,0 1-216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59.921"/>
    </inkml:context>
    <inkml:brush xml:id="br0">
      <inkml:brushProperty name="width" value="0.035" units="cm"/>
      <inkml:brushProperty name="height" value="0.035" units="cm"/>
      <inkml:brushProperty name="color" value="#E71224"/>
    </inkml:brush>
  </inkml:definitions>
  <inkml:trace contextRef="#ctx0" brushRef="#br0">70 35 17620,'-3'0'130,"1"0"-1,0 0 1,0 1 0,-1-1 0,1 1 0,0 0-1,0-1 1,-1 1 0,1 0 0,0 0 0,0 0 0,0 1-1,0-1 1,0 0 0,1 1 0,-4 3 0,2-2 30,0 1 0,0 0 0,0 0 0,1 0 0,0 0 0,0 0 0,0 0 0,-2 7 0,3-6-96,-1 0-1,1 0 1,0 0 0,0 0-1,1 0 1,-1 0-1,1 0 1,0 0-1,0 0 1,1 0-1,0 0 1,0 0-1,0 0 1,0 0-1,1 0 1,3 7-1,-4-11-67,0 0-1,1 1 0,-1-1 0,0 0 0,1 1 0,-1-1 0,1 0 1,-1 0-1,1 0 0,0-1 0,-1 1 0,1 0 0,0-1 1,0 1-1,-1-1 0,1 1 0,0-1 0,0 0 0,0 1 0,0-1 1,0 0-1,-1-1 0,1 1 0,3-1 0,5-1-127,0 0-1,1-1 1,11-5 0,-3 1-63,-16 6 161,1 0 0,-1 0 0,0 0-1,1 1 1,-1-1 0,0 1 0,1 0 0,-1 0 0,0 0 0,1 0-1,-1 0 1,0 1 0,1 0 0,-1-1 0,0 1 0,0 0 0,5 3 0,-6-2 54,1 0 1,-1 0-1,0 0 1,0 0-1,0 0 1,0 1 0,0-1-1,0 1 1,-1 0-1,0-1 1,1 1 0,-1 0-1,0 0 1,0 0-1,0 0 1,-1 0-1,1 0 1,-1 0 0,1 4-1,-1 5 201,0 1-1,0-1 1,-1 0-1,-1 0 1,0-1-1,0 1 1,-1 0-1,-1-1 1,0 1-1,-1-1 1,0 0-1,0 0 1,-1-1-1,-1 0 1,0 0-1,-12 14 1,17-22-182,1-1 1,0 0-1,-1 1 1,1-1-1,-1 0 1,0 0-1,1 0 0,-1 0 1,0-1-1,1 1 1,-1 0-1,0-1 1,0 1-1,0-1 1,1 1-1,-5-1 0,5 0-22,-1 0 0,1-1-1,0 1 1,0-1-1,0 1 1,-1-1 0,1 1-1,0-1 1,0 1 0,0-1-1,0 0 1,0 0-1,0 0 1,0 1 0,1-1-1,-1 0 1,0 0 0,0 0-1,0-2 1,-2-2-21,1 0 0,0 0 0,0-1 0,0 1 0,1-1 0,0 1 0,0-1 0,0 1 0,0-10 0,1 5-42,1 1 0,0 0 0,0 0 0,1 0 0,0 0 0,1 0 0,0 1 0,0-1 1,1 1-1,0-1 0,0 1 0,7-9 0,6-4-104,0 1 0,36-33 0,-9 10 98,-39 38 55,1 0 1,-1-1-1,0 0 0,-1 0 0,1-1 1,-1 1-1,0-1 0,-1 0 0,0 0 1,5-14-1,-8 20-1,1 1-1,-1-1 1,0 1 0,0 0-1,0-1 1,1 1 0,-1-1 0,0 1-1,0-1 1,0 1 0,0-1-1,0 1 1,0-1 0,0 1-1,0-1 1,0 1 0,0-1 0,0 1-1,0-1 1,-1 1 0,1-1-1,0 1 1,0-1 0,0 1-1,-1 0 1,1-1 0,0 1 0,0-1-1,-1 1 1,1 0 0,0-1-1,-1 1 1,1 0 0,-1-1-1,1 1 1,0 0 0,-1 0-1,1-1 1,-1 1 0,1 0 0,-1 0-1,1 0 1,-1 0 0,1-1-1,-1 1 1,1 0 0,-1 0-1,1 0 1,-1 0 0,1 0 0,-1 0-1,1 0 1,-1 0 0,1 1-1,-1-1 1,1 0 0,0 0-1,-1 0 1,1 0 0,-1 1 0,1-1-1,-1 0 1,1 0 0,0 1-1,-1-1 1,0 1 0,-3 1 7,1 0-1,-1 1 1,1 0 0,-1-1 0,1 1 0,-4 4 0,3-1 8,0 1-1,0-1 1,1 1 0,-1 0-1,-3 13 1,6-18-13,1-1 1,-1 2-1,1-1 0,0 0 1,0 0-1,0 0 0,0 0 0,0 0 1,0 0-1,0 0 0,1 3 1,0-4-3,-1 0 1,1 0 0,-1 0 0,1 0 0,-1-1 0,1 1 0,-1 0 0,1 0 0,0-1 0,0 1-1,-1 0 1,1-1 0,0 1 0,0 0 0,0-1 0,0 1 0,0-1 0,0 0 0,0 1 0,0-1-1,0 0 1,0 1 0,0-1 0,1 0 0,14 1-79,0-2-1,1 1 1,-1-2-1,0 0 1,0-1-1,0-1 1,20-7-1,3 1-171,-38 9 243,93-19-609,-80 18 475,1 0 0,-1 1 0,1 0-1,25 4 1,-38-3 141,0 0-1,0 1 1,0 0-1,0-1 1,-1 1-1,1 0 1,0 0 0,0 0-1,0 0 1,2 3-1,3-1 596,-3-18-212,7-69-1461,-11 99 951,1 1 0,0 0 1,1-1-1,1 1 0,5 15 0,-8-30 143,0 1-1,0 0 1,0-1-1,1 1 0,-1-1 1,1 1-1,-1-1 1,1 0-1,-1 1 0,1-1 1,0 0-1,0 1 1,0-1-1,0 0 0,0 0 1,0 1-1,0-1 1,0 0-1,0 0 0,0 0 1,1-1-1,-1 1 1,0 0-1,1 0 0,-1-1 1,1 1-1,-1-1 1,0 1-1,1-1 0,-1 1 1,4-1-1,-1-1 23,0 1 0,0-1 0,0-1-1,0 1 1,0-1 0,0 1 0,0-1 0,-1 0 0,1 0-1,5-5 1,9-6 66,-5 3-84,0 1-1,0 0 1,1 1-1,23-10 1,-33 16-20,-1 1 0,1 0 0,0 0 0,0 0 0,-1 1 0,1-1 1,0 1-1,0 0 0,0 0 0,0 0 0,0 0 0,-1 1 0,1 0 1,0-1-1,0 1 0,-1 1 0,1-1 0,-1 1 0,1-1 0,-1 1 1,1 0-1,-1 0 0,0 0 0,5 5 0,-4-3 37,0 0 0,1 0 0,0-1 0,0 0 0,0 1 0,0-1 0,0-1 0,7 3 0,-9-4-24,1 0 0,-1-1-1,0 1 1,0-1 0,1 0 0,-1 0 0,0 0 0,1-1-1,-1 1 1,0-1 0,0 0 0,0 1 0,0-1-1,0-1 1,0 1 0,4-2 0,39-25-364,-28 16-251,35-16-1,-48 25 474,-1 1-1,1 1 1,0-1 0,0 1-1,1 0 1,-1 0-1,0 0 1,0 1 0,0 0-1,1 0 1,-1 0-1,7 1 1,-8 1 112,0-1 0,0 1 0,0 0 0,-1 0 0,1 0 1,-1 0-1,0 1 0,0 0 0,0-1 0,0 1 0,0 0 0,0 0 1,-1 1-1,1-1 0,-1 0 0,0 1 0,0 0 0,2 6 0,-1-5 179,-1-1-1,1 1 0,0-1 0,0 1 0,0-1 1,0 0-1,1 0 0,0 0 0,6 5 0,-8-9-118,-1 1-1,1 0 1,0-1-1,-1 1 0,1-1 1,0 0-1,-1 0 1,1 1-1,0-1 1,-1 0-1,1 0 0,0-1 1,-1 1-1,1 0 1,0-1-1,-1 1 0,1 0 1,0-1-1,-1 0 1,1 1-1,-1-1 0,1 0 1,1-2-1,7-3-58,-1-1 0,13-12-1,-5 3 641,-7 9-551,-1 1 1,21-11 0,-7 8-86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0.731"/>
    </inkml:context>
    <inkml:brush xml:id="br0">
      <inkml:brushProperty name="width" value="0.035" units="cm"/>
      <inkml:brushProperty name="height" value="0.035" units="cm"/>
      <inkml:brushProperty name="color" value="#E71224"/>
    </inkml:brush>
  </inkml:definitions>
  <inkml:trace contextRef="#ctx0" brushRef="#br0">24 142 16267,'5'-16'1689,"-5"16"-1660,0 0 1,0 0 0,0 0-1,-1 0 1,1 0 0,0 0 0,0 0-1,0 0 1,0 1 0,0-1-1,0 0 1,0 0 0,0 0 0,1 0-1,-1 0 1,0 0 0,0 0-1,0 0 1,0 0 0,0 0 0,0 0-1,0 0 1,0 0 0,0 1 0,0-1-1,0 0 1,0 0 0,0 0-1,0 0 1,0 0 0,0 0 0,0 0-1,0 0 1,0 0 0,0 0-1,0 0 1,1 0 0,-1 0 0,0 0-1,0 0 1,0 0 0,0 0-1,0 0 1,0 0 0,0 0 0,0 0-1,0 0 1,0 0 0,0 0-1,0 0 1,0 0 0,1 0 0,-1 0-1,0 0 1,0 0 0,0 0-1,0 0 1,0 0 0,0 0 0,0 0-1,0 0 1,0 0 0,1 33 2279,-8 108 602,0 39-1788,8-164-1538,2-20-992,2-25-1013,-9-86-4643,-6 1 3413,-2-10 5157,12 123-1224,-1-1 1,1 1 0,0 0-1,0-1 1,0 1 0,0-1-1,0 1 1,0 0 0,1-1-1,-1 1 1,0-1 0,1 1-1,-1 0 1,1-1 0,-1 1-1,1 0 1,0 0 0,1-3-1,0 4 35,-1-1 0,1 0 0,-1 1 0,1-1 0,-1 1 0,1-1 0,-1 1 0,1 0 0,0-1 0,-1 1 0,1 0 0,1 0 0,14-1 486,12-5-61,-1 0 1,0-2-1,31-14 0,45-12-1713,-101 34 759,-1-1 0,1 1-1,-1-1 1,1 1 0,-1 0-1,1 0 1,4 1 0,-1 5-725,-12 6 203,-9 3-45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1.218"/>
    </inkml:context>
    <inkml:brush xml:id="br0">
      <inkml:brushProperty name="width" value="0.035" units="cm"/>
      <inkml:brushProperty name="height" value="0.035" units="cm"/>
      <inkml:brushProperty name="color" value="#E71224"/>
    </inkml:brush>
  </inkml:definitions>
  <inkml:trace contextRef="#ctx0" brushRef="#br0">20 1 15523,'-6'16'1865,"2"0"-1137,4-5-128,4-2 1040,10-2-455,5-3-145,10-7-232,6-1-144,4-3-208,0 0-192,-1-1-480,-2 3-320,-11 3-528,-7 4 680,-15 5 72,-6 4-208,-13 1-136</inkml:trace>
  <inkml:trace contextRef="#ctx0" brushRef="#br0" timeOffset="1">17 215 15507,'-10'15'1473,"5"0"-713,4-4-176,5-1 864,9-4-168,10-6-223,6-3-65,8-6-144,2-2-200,4-5-720,-2-1-536,2 1 568,-4 3-160,-10 6-144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1.881"/>
    </inkml:context>
    <inkml:brush xml:id="br0">
      <inkml:brushProperty name="width" value="0.035" units="cm"/>
      <inkml:brushProperty name="height" value="0.035" units="cm"/>
      <inkml:brushProperty name="color" value="#E71224"/>
    </inkml:brush>
  </inkml:definitions>
  <inkml:trace contextRef="#ctx0" brushRef="#br0">19 46 14979,'-1'1'177,"0"0"-1,0-1 1,1 1 0,-1 1-1,0-1 1,1 0-1,-1 0 1,1 0 0,-1 0-1,1 0 1,0 0-1,-1 1 1,1-1 0,0 0-1,0 0 1,0 0-1,0 1 1,0 1 0,-5 36 1514,4-31-1449,-2 13 351,2-1 0,1 37 0,0-56-579,0 0 0,0 0-1,0-1 1,0 1 0,0 0 0,0-1-1,0 1 1,0 0 0,1 0-1,-1-1 1,0 1 0,0 0-1,1-1 1,-1 1 0,0 0-1,1-1 1,-1 1 0,1-1 0,-1 1-1,1-1 1,-1 1 0,1-1-1,-1 1 1,1-1 0,0 1-1,-1-1 1,1 0 0,0 1-1,-1-1 1,2 1 0,-1-1-2,1-1 0,-1 1 0,1 0 0,-1 0 0,1-1 0,-1 1 0,0-1 0,1 1 1,-1-1-1,1 0 0,-1 1 0,0-1 0,2-2 0,6-4 23,0 0 1,13-16-1,-22 23-30,31-37 75,-10 12-48,1 1 0,0 1-1,2 0 1,27-19-1,-49 41-28,-1-1-1,1 1 0,0 0 0,0 0 1,0 0-1,0 0 0,0 0 0,0 0 1,0 0-1,0 1 0,1-1 0,-1 1 1,0 0-1,0-1 0,0 1 0,1 0 1,3 1-1,-5-1 2,0 1 0,0 0-1,1-1 1,-1 1 0,0 0 0,0 0 0,0 0 0,0 0-1,0 0 1,-1 0 0,1 0 0,0 0 0,0 0 0,-1 0-1,1 0 1,0 0 0,-1 1 0,1-1 0,-1 0 0,0 0-1,1 3 1,0 7 36,1 0-1,-2 0 1,0 0 0,0 0-1,-3 13 1,3-22-35,-3 18 92,2-14-53,0 0 0,0 0 0,1 0 1,0 0-1,0 1 0,0-1 1,1 0-1,1 7 0,-2-12-35,0 0 0,0-1 0,1 1 0,-1 0 0,0-1 0,1 1 0,-1 0 0,0-1 0,1 1 0,-1 0-1,1-1 1,-1 1 0,1-1 0,-1 1 0,1-1 0,0 1 0,-1-1 0,1 1 0,-1-1 0,1 0 0,0 1 0,0-1 0,-1 0 0,1 0 0,0 1 0,-1-1 0,1 0-1,0 0 1,0 0 0,-1 0 0,1 0 0,0 0 0,0 0 0,-1 0 0,1 0 0,0 0 0,0 0 0,-1-1 0,1 1 0,0 0 0,0-1 0,-1 1 0,1 0 0,0-1-1,-1 1 1,1-1 0,4-2 28,-1 0-1,1 0 1,-1-1-1,0 1 0,5-7 1,38-50 161,10-10-124,-57 69-75,1 0-1,0 0 1,-1 1-1,1-1 1,0 0-1,-1 0 1,1 1 0,0-1-1,0 1 1,0-1-1,0 1 1,0-1-1,0 1 1,-1-1 0,1 1-1,0 0 1,0-1-1,0 1 1,0 0 0,0 0-1,0 0 1,1 0-1,0 0 1,-1 0-1,0 1 1,-1-1-1,1 1 1,0 0-1,0-1 1,-1 1-1,1 0 1,0-1-1,-1 1 1,1 0-1,-1 0 1,1 0-1,-1 0 1,1 0-1,-1-1 1,0 1-1,1 0 1,-1 0-1,0 1 1,2 8-65,-1 0 1,0-1 0,0 16 0,-1-22 17,-3 38-777,2-34 317,1-29 178,1-9 39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2.376"/>
    </inkml:context>
    <inkml:brush xml:id="br0">
      <inkml:brushProperty name="width" value="0.035" units="cm"/>
      <inkml:brushProperty name="height" value="0.035" units="cm"/>
      <inkml:brushProperty name="color" value="#E71224"/>
    </inkml:brush>
  </inkml:definitions>
  <inkml:trace contextRef="#ctx0" brushRef="#br0">13 9 16628,'-1'-8'1320,"-2"10"-1320,0 6-200,0-1 768,0 1-144,3 2-432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6.128"/>
    </inkml:context>
    <inkml:brush xml:id="br0">
      <inkml:brushProperty name="width" value="0.025" units="cm"/>
      <inkml:brushProperty name="height" value="0.025" units="cm"/>
    </inkml:brush>
  </inkml:definitions>
  <inkml:trace contextRef="#ctx0" brushRef="#br0">147 1 14446,'0'0'10153,"-55"55"-9032,31-22 0,5 3-640,-1-1-129,6 0-160,5-3-64,4-5-95,5-4-66,0-5-415,0-7-1089,9-9-1314,-1-2-1441,7-8-5157</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2.884"/>
    </inkml:context>
    <inkml:brush xml:id="br0">
      <inkml:brushProperty name="width" value="0.035" units="cm"/>
      <inkml:brushProperty name="height" value="0.035" units="cm"/>
      <inkml:brushProperty name="color" value="#E71224"/>
    </inkml:brush>
  </inkml:definitions>
  <inkml:trace contextRef="#ctx0" brushRef="#br0">8 3 15483,'0'0'47,"0"0"-1,0 0 0,0 0 0,0 0 1,0-1-1,0 1 0,0 0 0,0 0 1,0 0-1,1 0 0,-1 0 0,0-1 0,0 1 1,0 0-1,0 0 0,0 0 0,0 0 1,0 0-1,1 0 0,-1 0 0,0-1 1,0 1-1,0 0 0,0 0 0,1 0 1,-1 0-1,0 0 0,0 0 0,0 0 1,0 0-1,0 0 0,1 0 0,-1 0 1,0 0-1,0 0 0,0 0 0,0 0 1,1 0-1,-1 0 0,0 0 0,0 0 1,0 0-1,0 1 0,1-1 0,-1 0 1,0 0-1,0 0 0,0 0 0,0 0 1,3 13 1216,-6 26-253,3-28-645,-1-2-228,-11 226 2115,12-158-1686,9 80 1,-8-146-493,0-1 0,1 1 0,0-1 0,1 0 0,0 0 0,5 12 1,-7-21-61,-1 0 1,1 0 0,-1 0-1,1 0 1,0 0 0,-1 0-1,1 0 1,0 0 0,0-1-1,0 1 1,0 0 0,0 0-1,0-1 1,0 1 0,0-1-1,0 1 1,0-1 0,0 1-1,0-1 1,0 0 0,0 1-1,2-1 1,-1 0 2,0 0 1,0 0-1,0-1 0,0 1 0,0-1 1,0 1-1,-1-1 0,1 0 0,0 0 1,0 0-1,-1 0 0,3-1 0,3-4 39,0 0 0,0-1 0,-1 1 0,10-14 0,13-26 52,-1-1 0,-3-1-1,-2-1 1,19-59 0,6-48-2111,-48 155 1937,0 0 1,1 1-1,-1-1 1,0 0-1,1 1 0,-1-1 1,0 0-1,0 0 1,0 1-1,1-1 1,-1 0-1,0 0 1,0 1-1,0-1 0,0 0 1,-1 0-1,1 0 1,0 1-1,0-1 1,0 0-1,0 0 1,-1 1-1,1-1 0,0 0 1,-1 1-1,1-1 1,-1 0-1,1 1 1,-1-1-1,1 1 1,-2-2-1,-5 1-724</inkml:trace>
  <inkml:trace contextRef="#ctx0" brushRef="#br0" timeOffset="1">226 270 14163,'4'39'1512,"3"-1"-848,3 4-215,0-1 839,3 1-328,-1-6-416,2-5-352,2-8-760,-1-4 624,6-13-168,-1-6-152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3.349"/>
    </inkml:context>
    <inkml:brush xml:id="br0">
      <inkml:brushProperty name="width" value="0.035" units="cm"/>
      <inkml:brushProperty name="height" value="0.035" units="cm"/>
      <inkml:brushProperty name="color" value="#E71224"/>
    </inkml:brush>
  </inkml:definitions>
  <inkml:trace contextRef="#ctx0" brushRef="#br0">148 1 14371,'-47'67'3033,"-15"27"-636,55-83-2109,2 0 0,-1 0 0,2 0 0,-1 1 0,2 0 0,-4 19 0,6-29-266,1-1 1,0 0 0,-1 0-1,1 0 1,0 0 0,0 0 0,0 1-1,0-1 1,0 0 0,0 0-1,1 0 1,-1 0 0,0 1 0,1-1-1,-1 0 1,0 0 0,1 0-1,-1 0 1,1 0 0,0 0-1,0 1 1,0-2-10,0 1-1,0-1 0,-1 0 1,1 1-1,0-1 0,0 0 1,0 0-1,0 0 0,-1 0 1,1 0-1,0 0 0,0 0 1,0 0-1,0 0 0,0 0 1,-1 0-1,1 0 0,0-1 1,0 1-1,0 0 0,1-1 1,3-2 17,0 0 0,0 0 1,0 0-1,0-1 0,-1 0 0,8-7 1,74-99 169,-16 19-98,-65 85-101,-1 1 0,1 0 0,0 0-1,0 0 1,12-7 0,-17 12-2,1-1 1,0 0-1,0 1 0,0 0 1,0-1-1,0 1 0,1-1 1,-1 1-1,0 0 0,0 0 1,0 0-1,0-1 0,0 1 1,0 0-1,0 1 0,0-1 1,1 0-1,-1 0 0,0 0 1,0 1-1,0-1 1,0 0-1,0 1 0,0-1 1,0 1-1,0-1 0,0 1 1,0 0-1,0-1 0,-1 1 1,1 0-1,0 0 0,0-1 1,0 1-1,-1 0 0,1 0 1,-1 0-1,1 0 1,-1 0-1,1 0 0,-1 0 1,1 0-1,0 2 0,2 10 3,1-1 0,-2 1-1,1 0 1,-2 0 0,0 0-1,0 17 1,3 39 84,-4-68-79,1 1 1,-1 0-1,0 0 1,1 0 0,-1-1-1,1 1 1,0 0 0,-1 0-1,1-1 1,0 1-1,0-1 1,0 1 0,0-1-1,0 1 1,0-1 0,1 0-1,-1 1 1,0-1-1,1 0 1,-1 0 0,2 1-1,-1-1 2,1-1 0,-1 1 0,0-1 0,0 0 0,0 0 0,0 0 0,0 0 0,0 0 0,0 0 0,0-1 0,1 1-1,-1 0 1,0-1 0,0 0 0,0 0 0,0 1 0,-1-1 0,3-2 0,9-5 7,0 0 1,-1-2-1,-1 1 0,0-2 0,0 1 0,13-18 1,-11 13-76,0 1 1,1 0-1,17-13 1,-30 26 50,0 1-1,-1-1 1,1 1-1,0-1 1,-1 0-1,1 1 1,0-1-1,0 1 1,-1-1 0,1 1-1,0 0 1,0-1-1,0 1 1,-1 0-1,1 0 1,0-1-1,0 1 1,0 0-1,0 0 1,0 0 0,0 0-1,0 0 1,-1 0-1,1 0 1,0 1-1,0-1 1,0 0-1,0 0 1,0 1 0,0-1-1,-1 0 1,1 1-1,1 0 1,-1 1-7,0 0 0,0 0 0,0 1 0,0-1 1,0 0-1,0 1 0,0-1 0,-1 1 0,1-1 0,-1 1 0,0 2 1,2 43-64,-2-33 90,1-1-1,4 29 1,-5-42-6,0 0-1,0 0 1,0-1 0,0 1-1,0 0 1,1 0 0,-1 0-1,0 0 1,0 0 0,1 0-1,-1-1 1,1 1 0,-1 0-1,1 0 1,-1 0 0,1-1-1,-1 1 1,1 0 0,-1-1-1,1 1 1,0-1 0,0 1-1,-1 0 1,1-1 0,0 0-1,0 1 1,-1-1 0,1 1-1,0-1 1,0 0 0,0 0-1,0 1 1,0-1 0,0 0-1,-1 0 1,1 0 0,0 0-1,0 0 1,0 0 0,0 0-1,0 0 1,0-1 0,0 1-1,0 0 1,-1 0 0,1-1-1,0 1 1,0 0 0,0-1-1,-1 1 1,1-1 0,0 1-1,1-2 1,4-3 10,1 0 1,-1-1 0,0 0 0,8-9-1,78-107-784,-90 120 688,0-1 1,0 1-1,0 0 0,1 0 1,-1 0-1,1 0 0,5-2 1,-8 4 53,0 0 1,1-1-1,-1 1 0,0 0 1,1 0-1,-1 0 0,0 0 1,1 0-1,-1 0 1,0 0-1,1 0 0,-1 0 1,1 0-1,-1 0 0,0 0 1,1 0-1,-1 0 1,0 1-1,1-1 0,-1 0 1,0 0-1,1 0 0,-1 0 1,0 1-1,1-1 1,3 15-903,-8 31-1450,0-15 1826,3-4-53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3.861"/>
    </inkml:context>
    <inkml:brush xml:id="br0">
      <inkml:brushProperty name="width" value="0.035" units="cm"/>
      <inkml:brushProperty name="height" value="0.035" units="cm"/>
      <inkml:brushProperty name="color" value="#E71224"/>
    </inkml:brush>
  </inkml:definitions>
  <inkml:trace contextRef="#ctx0" brushRef="#br0">4 179 7930,'0'0'117,"0"0"0,-1 0 1,1-1-1,0 1 1,0 0-1,-1 0 0,1-1 1,0 1-1,0 0 1,0-1-1,0 1 0,-1 0 1,1-1-1,0 1 1,0 0-1,0-1 0,0 1 1,0 0-1,0-1 1,0 1-1,0 0 0,0-1 1,0 1-1,0 0 1,0-1-1,0 1 0,0 0 1,0-1-1,0 1 1,1 0-1,-1-1 0,0 1 1,0 0-1,0-1 1,0 1-1,1 0 0,-1-1 1,0 1-1,0 0 0,1 0 1,-1 0-1,0-1 1,1 1-1,-1 0 0,0 0 1,1-1-1,0 1 40,-1 1 1,1-1-1,0 0 0,0 0 0,-1 0 0,1 1 0,0-1 0,-1 0 1,1 1-1,-1-1 0,1 1 0,0-1 0,-1 1 0,1-1 0,-1 1 0,1-1 1,-1 1-1,1-1 0,-1 1 0,0-1 0,1 1 0,-1 0 0,0-1 1,1 2-1,7 26 1847,-5-18-1630,-1-1 0,1 0 0,1 0 0,4 10 1,-7-18-342,0 1 0,0-1 1,0 0-1,0 1 1,0-1-1,0 0 0,0 0 1,0 1-1,1-1 1,-1 0-1,0 0 0,1 0 1,-1 0-1,1-1 1,-1 1-1,1 0 0,-1-1 1,1 1-1,-1-1 1,1 1-1,0-1 1,-1 0-1,1 1 0,0-1 1,-1 0-1,1 0 1,0 0-1,3-1 0,1-1-29,0 0-1,0 0 0,0-1 0,0 0 1,0 0-1,0 0 0,-1-1 0,0 0 1,7-6-1,45-47-323,-39 37 183,39-46-338,26-27-546,-82 93 1003,0-1-1,-1 0 1,1 0-1,0 1 1,0-1 0,0 0-1,-1 1 1,1-1-1,0 0 1,0 1 0,0 0-1,0-1 1,0 1-1,0-1 1,0 1 0,0 0-1,2 0 1,-2 0 14,-1 0 1,1 0-1,-1 1 0,0-1 1,1 0-1,-1 1 0,0-1 1,0 0-1,1 1 0,-1-1 1,0 0-1,0 1 1,1-1-1,-1 1 0,0-1 1,0 1-1,0-1 0,0 1 1,0-1-1,1 0 1,-1 1-1,0-1 0,0 1 1,0-1-1,0 1 0,-1 0 1,-6 40 85,7-40-80,-7 27 70,-23 110 637,29-135-677,1 0 0,-1 0 0,1 0 0,0 0 0,0 0 0,1 0 0,-1 0 0,1 0 0,-1-1 0,1 1 0,0 0 0,2 3 0,-3-5-22,0 0 0,1-1 0,-1 1-1,1-1 1,-1 1 0,1-1 0,-1 1 0,1-1-1,-1 1 1,1-1 0,0 1 0,-1-1 0,1 0 0,0 1-1,-1-1 1,1 0 0,0 0 0,-1 0 0,1 1 0,0-1-1,1 0 0,0 0 0,-1-1 0,1 1 0,0 0 0,-1 0 0,1-1 0,-1 1 0,1-1 0,-1 0 0,1 1 0,-1-1 0,2-1 0,5-4-27,0 0 0,0 0 0,-1-1 0,0 1-1,-1-2 1,9-11 0,34-56-323,-28 40 143,-12 20 91,-7 10 61,1 0-1,-1 1 1,1-1 0,0 1 0,0 0-1,0 0 1,1 0 0,0 0 0,-1 1 0,6-5-1,-8 8 50,-1 0-1,1 1 0,-1-1 1,1 0-1,-1 0 0,1 0 1,-1 1-1,1-1 0,-1 0 0,1 1 1,-1-1-1,0 0 0,1 1 1,-1-1-1,0 1 0,1-1 1,-1 1-1,0-1 0,1 0 1,-1 1-1,0-1 0,0 1 1,0-1-1,0 1 0,1-1 1,-1 1-1,0 0 0,0-1 0,0 1 1,0-1-1,0 1 0,0-1 1,0 1-1,0-1 0,-1 2 1,2 24 113,-1-24-101,-5 73 370,2-54-219,1 0 0,2 41 0,4-53-353,2-17 125,1-6-23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5.091"/>
    </inkml:context>
    <inkml:brush xml:id="br0">
      <inkml:brushProperty name="width" value="0.035" units="cm"/>
      <inkml:brushProperty name="height" value="0.035" units="cm"/>
      <inkml:brushProperty name="color" value="#E71224"/>
    </inkml:brush>
  </inkml:definitions>
  <inkml:trace contextRef="#ctx0" brushRef="#br0">0 148 16692,'3'4'226,"1"1"1,-1-1 0,1 0 0,0 0 0,0-1 0,0 1 0,0-1 0,1 0 0,-1 0 0,1 0 0,0-1-1,0 1 1,0-1 0,8 2 0,-9-3-115,0-1 0,1 0 0,-1 0 0,0 0 0,0 0-1,0 0 1,0-1 0,0 0 0,0 0 0,0 0 0,0-1 0,0 1 0,0-1 0,0 0-1,0 0 1,-1 0 0,1 0 0,-1-1 0,4-3 0,0 0 29,0-1 1,-1 0 0,0 0-1,0 0 1,-1-1 0,0 1 0,5-10-1,-8 11-77,1 1-1,-1 0 0,0-1 1,0 1-1,-1-1 1,1 0-1,-1 1 0,-1-1 1,1 0-1,-1 0 1,0 0-1,-1-7 1,1 12-64,0-1 0,0 1 0,0 0 0,-1 0 0,1 0 0,0 0 0,-1 0 1,1 0-1,0 0 0,-1 0 0,0 0 0,1 0 0,-1 0 0,0 0 1,1 0-1,-1 0 0,0 0 0,0 1 0,1-1 0,-1 0 0,0 0 1,0 1-1,0-1 0,0 1 0,0-1 0,0 1 0,0-1 0,-1 1 0,1 0 1,0-1-1,0 1 0,0 0 0,0 0 0,0 0 0,0 0 0,-1 0 1,1 0-1,-1 0 0,-2 1-29,0 0 1,0 1-1,0-1 0,0 1 1,1-1-1,-1 1 0,1 0 0,-1 1 1,-5 4-1,-5 5-61,1 1 0,1 1 0,0 0-1,1 0 1,1 1 0,0 0 0,1 1 0,0 0 0,2 1-1,0 0 1,0 0 0,-6 33 0,12-46 85,1-1 0,-1 1 1,1-1-1,0 1 0,0 0 0,0-1 0,2 7 1,-2-9 5,0-1 0,1 1 1,-1 0-1,0 0 1,1 0-1,-1 0 0,1 0 1,-1 0-1,1-1 1,0 1-1,-1 0 0,1 0 1,0-1-1,0 1 1,-1-1-1,1 1 0,0 0 1,0-1-1,0 1 1,0-1-1,0 0 0,-1 1 1,1-1-1,0 0 1,0 0-1,0 1 0,0-1 1,0 0-1,0 0 1,0 0-1,0 0 0,0 0 1,2-1-1,3 0 11,1 0-1,-1-1 0,0 0 1,1 0-1,-1-1 1,0 1-1,0-1 1,-1-1-1,1 1 0,7-7 1,9-8 44,21-23 0,-30 28-32,29-30 74,-29 28-43,2-1-1,0 2 0,0 0 1,21-13-1,-35 26-45,0 1 0,-1-1 0,1 1 0,-1 0 0,1-1 0,0 1-1,-1 0 1,1 0 0,0-1 0,0 1 0,-1 0 0,1 0 0,0 0 0,-1 0-1,1 0 1,0 0 0,0 0 0,-1 0 0,1 0 0,0 0 0,-1 1 0,1-1-1,0 0 1,-1 0 0,1 1 0,0-1 0,-1 0 0,1 1 0,0-1 0,-1 1-1,1-1 1,-1 1 0,1-1 0,-1 1 0,1-1 0,-1 1 0,1-1 0,-1 1-1,0 0 1,1-1 0,-1 1 0,0 0 0,0-1 0,1 1 0,-1 0-1,0-1 1,0 1 0,0 0 0,0-1 0,0 1 0,0 1 0,2 6 64,-1 0 0,-1 1 0,0 12 0,0-14-4,0 35 179,-1-23-102,1 0 1,1 0-1,4 21 1,-6-39-141,1-1 1,0 1-1,1 0 1,-1-1-1,0 1 1,0-1-1,0 1 1,0 0-1,0-1 1,1 1-1,-1 0 1,0-1-1,1 1 1,-1-1-1,0 1 1,1-1-1,-1 1 1,1-1-1,-1 1 1,0-1-1,1 1 1,-1-1-1,1 0 1,0 1-1,-1-1 1,1 0-1,-1 1 1,1-1-1,-1 0 1,2 1-1,-1-2 0,1 1 0,-1 0 1,0-1-1,0 1 0,0-1 0,0 0 0,0 1 0,0-1 0,0 0 0,0 1 0,0-1 0,0 0 0,0 0 1,1-2-1,26-40 68,-27 41-61,17-34 44,-14 26-51,1 0 0,0 1-1,0-1 1,0 1 0,1 0 0,1 1 0,-1-1-1,13-10 1,-19 18-7,0 1 1,1 0-1,-1-1 0,0 1 0,1 0 0,-1 0 0,0-1 1,1 1-1,-1 0 0,1 0 0,-1-1 0,1 1 1,-1 0-1,0 0 0,1 0 0,-1 0 0,1 0 1,-1 0-1,1 0 0,-1 0 0,1 0 0,-1 0 1,0 0-1,1 0 0,-1 0 0,1 0 0,-1 0 1,1 0-1,-1 0 0,1 0 0,-1 1 0,0-1 1,1 0-1,-1 0 0,1 1 0,-1-1 0,0 0 0,1 0 1,-1 1-1,0-1 0,1 0 0,-1 1 0,0-1 1,0 1-1,1-1 0,-1 0 0,0 1 0,0-1 1,0 1-1,0-1 0,1 1 0,2 26-63,-3-24 51,1 18-116,0-12-157,0 1-1,-1 0 1,0-1 0,-1 1 0,-3 15-1,3-27-54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5.692"/>
    </inkml:context>
    <inkml:brush xml:id="br0">
      <inkml:brushProperty name="width" value="0.035" units="cm"/>
      <inkml:brushProperty name="height" value="0.035" units="cm"/>
      <inkml:brushProperty name="color" value="#E71224"/>
    </inkml:brush>
  </inkml:definitions>
  <inkml:trace contextRef="#ctx0" brushRef="#br0">1 135 17756,'0'14'636,"0"0"0,2 0 0,-1-1 1,2 1-1,7 26 0,-9-37-591,-1 0 0,1-1 0,0 1 0,1-1 0,-1 1 0,0-1 0,1 0 0,-1 1 0,1-1-1,0 0 1,0 0 0,0 0 0,0 0 0,0 0 0,0 0 0,0-1 0,0 1 0,1-1 0,-1 0 0,1 1 0,-1-1 0,1 0 0,0-1 0,-1 1-1,1 0 1,0-1 0,0 1 0,-1-1 0,1 0 0,0 0 0,0 0 0,-1 0 0,1-1 0,0 1 0,0-1 0,4-1 0,7-3-288,-1 0 1,1-2 0,-1 0 0,0 0 0,0-1 0,-1 0 0,21-20-1,-3-1-1209,41-49-1,-54 58 1030,-11 15-165,0-1-1,-1 0 1,0 0 0,0 0 0,-1-1 0,1 0-1,-1 0 1,-1 0 0,5-11 0,-8 18 581,0-1 1,0 1 0,0 0-1,0-1 1,0 1-1,1-1 1,-1 1-1,0 0 1,0-1-1,0 1 1,0 0-1,0-1 1,0 1-1,0-1 1,0 1-1,0 0 1,-1-1 0,1 1-1,0 0 1,0-1-1,0 1 1,0 0-1,0-1 1,-1 1-1,1 0 1,0-1-1,0 1 1,0 0-1,-1-1 1,1 1 0,-11 4 1011,-9 18 901,11-6-815,0 0 0,2 0 0,0 0 0,-8 29 0,-14 75 761,18-65-1028,-1-1-359,-43 217-2,55-256-877,4-23 119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9.249"/>
    </inkml:context>
    <inkml:brush xml:id="br0">
      <inkml:brushProperty name="width" value="0.035" units="cm"/>
      <inkml:brushProperty name="height" value="0.035" units="cm"/>
      <inkml:brushProperty name="color" value="#E71224"/>
    </inkml:brush>
  </inkml:definitions>
  <inkml:trace contextRef="#ctx0" brushRef="#br0">225 1 12131,'-2'6'1018,"0"0"-1,-1 0 1,0 0 0,-6 10 0,-1 2-75,-6 13-358,0 0 0,-2-2 0,-1 0 0,-37 41 1,44-56-377,-14 14 198,24-26-364,1-1 1,-1 1 0,1-1 0,-1 0 0,0 0-1,0 0 1,1 0 0,-1 0 0,0 0 0,0 0 0,0-1-1,0 1 1,-4 0 0,6-1-34,0-1-1,-1 1 1,1 0-1,0 0 1,-1-1-1,1 1 1,0 0-1,0-1 1,-1 1-1,1-1 1,0 1 0,0 0-1,0-1 1,0 1-1,-1-1 1,1 1-1,0 0 1,0-1-1,0 1 1,0-1-1,0 1 1,0-1-1,0 1 1,0-1 0,0 1-1,0 0 1,0-1-1,0 1 1,1-1-1,-1 1 1,0 0-1,0-1 1,0 1-1,1-1 1,-1 1-1,0 0 1,1-1-1,7-17 64,1-1-56,2 0 1,0 1-1,1 1 0,0-1 1,22-21-1,-33 38-21,0 0 1,0 0-1,1 0 1,-1 0-1,0 1 1,0-1-1,1 0 1,-1 1-1,1-1 1,-1 0-1,0 1 1,1 0-1,-1-1 1,1 1-1,-1 0 1,1 0-1,-1 0 1,1 0-1,-1 0 0,1 0 1,-1 0-1,1 0 1,-1 1-1,1-1 1,-1 0-1,1 1 1,-1-1-1,0 1 1,1 0-1,-1 0 1,0-1-1,0 1 1,1 0-1,-1 0 1,0 0-1,2 2 1,4 5-2,-1 0 0,0 0 0,0 0 0,7 14 1,-4-7 17,-6-10 8,0-1 1,0 1 0,-1-1 0,0 1 0,0 0 0,0 0 0,0 0 0,1 8 0,-4-12-16,1-1 1,0 1 0,0-1-1,-1 1 1,1-1-1,-1 0 1,1 1-1,0-1 1,-1 1 0,1-1-1,-1 0 1,1 0-1,-1 1 1,1-1-1,-1 0 1,1 0-1,-1 1 1,1-1 0,-1 0-1,1 0 1,-1 0-1,1 0 1,-1 0-1,0 0 1,1 0 0,-1 0-1,1 0 1,-1 0-1,1 0 1,-1 0-1,1 0 1,-1-1-1,0 1 1,-20-4 91,0-4-72,1 0 1,1-1-1,0-1 0,0 0 0,1-2 0,0 0 0,-27-26 1,45 38-27,-1 0 0,1 0 0,0 0 0,0 0 0,0 0 0,0 0 0,-1 0 0,1-1 0,0 1 0,0 0 0,0 0 0,0 0 0,0 0 0,-1 0 1,1 0-1,0-1 0,0 1 0,0 0 0,0 0 0,0 0 0,0 0 0,0-1 0,-1 1 0,1 0 0,0 0 0,0 0 0,0 0 0,0-1 0,0 1 0,0 0 0,0 0 1,0 0-1,0-1 0,0 1 0,0 0 0,0 0 0,0 0 0,0-1 0,0 1 0,0 0 0,1 0 0,-1 0 0,0 0 0,0-1 0,0 1 0,11 0 5,15 6-4,115 43-528,-46-14-255,-69-26 556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09.670"/>
    </inkml:context>
    <inkml:brush xml:id="br0">
      <inkml:brushProperty name="width" value="0.035" units="cm"/>
      <inkml:brushProperty name="height" value="0.035" units="cm"/>
      <inkml:brushProperty name="color" value="#E71224"/>
    </inkml:brush>
  </inkml:definitions>
  <inkml:trace contextRef="#ctx0" brushRef="#br0">168 12 16363,'6'-11'1955,"-12"15"-506,-14 19 199,-1 11-1383,1 0 0,3 1 0,0 1 0,3 1 0,0 0 0,3 0 0,1 2 0,2-1 0,2 1 0,1 0 0,2 0 0,1 1 0,6 48 0,-4-86-256,2 13-177,0 0-1,6 20 1,-7-31 84,0-1 0,1 1 0,0 0 0,-1-1 1,1 1-1,3 3 0,-4-5 55,0-1 1,0-1 0,0 1-1,0 0 1,0 0-1,0 0 1,0 0-1,0-1 1,0 1-1,0 0 1,0-1 0,0 1-1,1-1 1,-1 1-1,0-1 1,0 0-1,1 1 1,-1-1-1,2 0 1,-1 0 0,0-1 0,0 1 0,0-1 0,0 1 0,0-1 0,-1 0 0,1 1 0,0-1 1,0 0-1,0-1 0,-1 1 0,1 0 0,-1 0 0,1-1 0,-1 1 0,1-1 0,-1 1 0,0-1 0,0 1 0,2-3 0,15-21-485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10.138"/>
    </inkml:context>
    <inkml:brush xml:id="br0">
      <inkml:brushProperty name="width" value="0.035" units="cm"/>
      <inkml:brushProperty name="height" value="0.035" units="cm"/>
      <inkml:brushProperty name="color" value="#E71224"/>
    </inkml:brush>
  </inkml:definitions>
  <inkml:trace contextRef="#ctx0" brushRef="#br0">127 0 15851,'-1'8'531,"0"0"0,-1 0-1,1 0 1,-1 0-1,-5 10 1,-4 22 408,-15 80 372,-49 309 1106,76-422-2098,2-10-203,2-5-55,-1 0-1,0 0 0,-1 0 1,0-1-1,0 0 1,1-9-1,2-5 1,8-27 37,117-342 62,-128 384-163,2-4 7,0 1 0,11-18 0,-15 27-8,0 1 0,0-1 1,0 1-1,0-1 0,0 1 0,1-1 0,-1 1 0,0 0 0,1-1 1,-1 1-1,1 0 0,-1 0 0,1 0 0,-1 0 0,1 1 1,0-1-1,-1 0 0,1 1 0,0-1 0,0 1 0,0-1 0,0 1 1,-1 0-1,1 0 0,2 0 0,-2 0-2,-1 0-1,0 1 1,1-1-1,-1 1 1,0-1 0,1 1-1,-1 0 1,0 0 0,0-1-1,0 1 1,1 0-1,-1 0 1,0 0 0,0 0-1,0 0 1,-1 1-1,1-1 1,0 0 0,0 0-1,-1 0 1,1 1 0,0-1-1,-1 0 1,1 1-1,-1-1 1,0 1 0,0-1-1,1 2 1,-1 0 9,0-1 1,0 1-1,0-1 0,0 1 1,0 0-1,-1-1 0,1 1 1,-1-1-1,0 1 0,0-1 1,0 1-1,0-1 1,0 0-1,-3 4 0,-7 8 68,-1-1 0,0 0 0,-1-1-1,-18 13 1,-63 39 175,54-38-220,0-1-1283,40-25 1238,0 0 0,0 0 0,0 0-1,0 0 1,0 0 0,0 0 0,0 0-1,0 0 1,0 0 0,0 0-1,0 0 1,0 0 0,0 0 0,0 0-1,0 0 1,0 0 0,0 0-1,0-1 1,0 1 0,0 0 0,0 0-1,0 0 1,0 0 0,0 0-1,0 0 1,0 0 0,0 0 0,0 0-1,0 0 1,-1 0 0,1 0-1,0 0 1,0 0 0,0 0 0,0 0-1,0 0 1,0 0 0,0 0 0,0 0-1,0 0 1,0 0 0,0 0-1,0 0 1,0 0 0,0 0 0,0 0-1,0 0 1,0 0 0,0 0-1,0 0 1,-1 0 0,1 0 0,0 0-1,0 0 1,0 0 0,6-9-333,12-11-17,11-4-248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10.511"/>
    </inkml:context>
    <inkml:brush xml:id="br0">
      <inkml:brushProperty name="width" value="0.035" units="cm"/>
      <inkml:brushProperty name="height" value="0.035" units="cm"/>
      <inkml:brushProperty name="color" value="#E71224"/>
    </inkml:brush>
  </inkml:definitions>
  <inkml:trace contextRef="#ctx0" brushRef="#br0">39 57 13771,'-7'13'676,"0"2"1,1-1-1,-5 21 0,9-30-353,0 1 0,1 0 0,0 0 0,1-1 0,-1 1 0,1 0 0,0 0-1,0 0 1,1 0 0,0 0 0,3 11 0,-4-17-271,0 1 1,0-1-1,0 1 0,0-1 0,0 1 1,1-1-1,-1 1 0,0-1 1,1 1-1,-1-1 0,0 1 1,0-1-1,1 0 0,-1 1 0,1-1 1,-1 0-1,0 1 0,1-1 1,-1 0-1,1 1 0,-1-1 0,1 0 1,-1 0-1,1 1 0,-1-1 1,1 0-1,-1 0 0,1 0 0,-1 0 1,1 0-1,-1 0 0,2 0 1,0 0 13,-1-1 0,0 0 0,1 1 0,-1-1 0,0 0 0,1 0 0,-1 0 0,0 0-1,0 0 1,0 0 0,2-2 0,23-34 560,-8 1-223,19-56-1,-19 45-286,-31 89-48,-12 70 1,15-65-66,5-23-238,1 0 1,-2 29 0,6-52 197,0 0 0,0-1-1,0 1 1,0 0 0,0 0 0,0-1 0,0 1 0,0 0 0,0 0 0,0-1 0,0 1 0,0 0-1,1-1 1,-1 1 0,0 0 0,0-1 0,1 1 0,-1 0 0,1 0 0,0-1 11,0-1-1,0 1 1,0-1 0,0 1 0,0-1 0,0 0 0,-1 0-1,1 0 1,0 1 0,0-1 0,-1 0 0,1 0 0,-1 0-1,1 0 1,-1 0 0,1-1 0,16-28-314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10.982"/>
    </inkml:context>
    <inkml:brush xml:id="br0">
      <inkml:brushProperty name="width" value="0.035" units="cm"/>
      <inkml:brushProperty name="height" value="0.035" units="cm"/>
      <inkml:brushProperty name="color" value="#E71224"/>
    </inkml:brush>
  </inkml:definitions>
  <inkml:trace contextRef="#ctx0" brushRef="#br0">149 8 15667,'2'-7'1433,"1"11"-873,0 7-160,1 11 584,2 6-72,0 10-136,-2 5-55,-4 8-17,0 5-64,-8 12-104,-5 0-48,-6 13-80,-4-1-56,-4-1-472,-2-3-400,6-8 504,2-6-144,8-22-80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6.457"/>
    </inkml:context>
    <inkml:brush xml:id="br0">
      <inkml:brushProperty name="width" value="0.025" units="cm"/>
      <inkml:brushProperty name="height" value="0.025" units="cm"/>
    </inkml:brush>
  </inkml:definitions>
  <inkml:trace contextRef="#ctx0" brushRef="#br0">7 37 13549,'0'0'8808,"9"6"-7585,-4-2-1131,1 0 1,0-1-1,0 1 0,1-1 1,-1-1-1,1 1 1,-1-1-1,1 0 1,0-1-1,0 0 1,-1 0-1,1 0 0,0-1 1,0 0-1,0 0 1,0-1-1,0 1 1,0-2-1,0 1 1,0-1-1,10-4 1,-10 3-42,-5 2-39,1 1-1,-1-1 1,0 0 0,1 0-1,-1 0 1,0 0-1,0 0 1,0-1 0,0 1-1,0-1 1,0 1-1,0-1 1,0 0 0,-1 1-1,1-1 1,-1 0-1,1 0 1,-1 0 0,0 0-1,1-1 1,-1 1-1,0 0 1,-1 0 0,2-4-1,-2 5-1,-1 0-1,1 0 1,-1 0-1,1 0 1,-1 1-1,0-1 1,1 0-1,-1 0 1,0 0-1,1 1 1,-1-1 0,0 0-1,0 1 1,0-1-1,0 1 1,0-1-1,0 1 1,1-1-1,-1 1 1,0 0-1,0-1 1,0 1-1,0 0 1,-1 0-1,1 0 1,0 0-1,0 0 1,0 0-1,0 0 1,-1 0 0,-40 1 205,38-1-176,-6 2-12,1 0 0,-1 0-1,1 1 1,-1 0 0,1 1 0,0 0 0,1 0-1,-1 1 1,-9 7 0,15-11 0,0 1 0,-1 1 1,1-1-1,0 0 0,0 1 0,0-1 1,1 1-1,-1 0 0,1 0 0,-1 0 1,1 0-1,0 1 0,0-1 0,1 1 1,-1-1-1,0 1 0,1-1 0,0 1 1,0 0-1,0 0 0,1 0 0,-1-1 1,1 1-1,0 0 0,0 0 0,1 5 1,0-7-24,0 1-1,0-1 1,1 0 0,-1 0 0,1 1 0,0-1 0,0 0 0,0 0 0,0-1 0,0 1-1,0 0 1,0-1 0,0 1 0,1-1 0,-1 0 0,0 1 0,1-1 0,0-1-1,-1 1 1,6 1 0,56 8-1532,-18-9-2043,4-1-2296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16.418"/>
    </inkml:context>
    <inkml:brush xml:id="br0">
      <inkml:brushProperty name="width" value="0.035" units="cm"/>
      <inkml:brushProperty name="height" value="0.035" units="cm"/>
      <inkml:brushProperty name="color" value="#E71224"/>
    </inkml:brush>
  </inkml:definitions>
  <inkml:trace contextRef="#ctx0" brushRef="#br0">0 1 17500,'4'1'1085,"12"7"-370,1-1 1,21 5-1,14-2-362,0-2-1,1-3 1,-1-2 0,1-2-1,0-3 1,96-15 0,-135 14-361,-8 1-18,1 0 1,0 1-1,0 0 1,0 0-1,0 1 1,-1 0-1,1 0 1,13 2-1,-20-2 6,0 0-1,0 1 1,0-1-1,0 0 1,-1 0 0,1 0-1,0 0 1,0 0-1,0 0 1,0 0-1,0 0 1,0 0-1,-1 0 1,1 0-1,0 0 1,0 0 0,0 1-1,0-1 1,0 0-1,0 0 1,0 0-1,0 0 1,-1 0-1,1 0 1,0 1-1,0-1 1,0 0 0,0 0-1,0 0 1,0 0-1,0 0 1,0 1-1,0-1 1,0 0-1,0 0 1,0 0-1,0 0 1,0 0 0,0 1-1,0-1 1,0 0-1,0 0 1,0 0-1,0 0 1,0 0-1,0 1 1,1-1 0,-1 0-1,0 0 1,0 0-1,0 0 1,0 0-1,0 0 1,0 1-1,0-1 1,0 0-1,1 0 1,-1 0 0,0 0-1,0 0 1,0 0-1,0 0 1,1 0-1,-14 3-239,0-5-89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17.619"/>
    </inkml:context>
    <inkml:brush xml:id="br0">
      <inkml:brushProperty name="width" value="0.035" units="cm"/>
      <inkml:brushProperty name="height" value="0.035" units="cm"/>
      <inkml:brushProperty name="color" value="#E71224"/>
    </inkml:brush>
  </inkml:definitions>
  <inkml:trace contextRef="#ctx0" brushRef="#br0">1 1 14491,'0'1'169,"1"0"-1,0 0 1,-1 0 0,1 0-1,-1 0 1,0 0 0,1 0-1,-1 0 1,0 0-1,1 0 1,-1 0 0,0 0-1,0 2 1,1 0 177,22 131 1232,-5 1 0,-6 0-1,-6 155 1,-8-259-1046,-2-24-152,-1-21-90,-7-46-282,2-1 1,3 0-1,3 0 0,2-1 1,11-95-1,-7 135-41,1 0 0,2 0 0,0 1-1,1-1 1,12-26 0,-15 42 23,0 0 0,1-1 0,0 1 0,0 0 0,0 1 0,1-1 0,0 1 1,10-9-1,-11 11 5,0 1-1,0-1 1,0 1 0,0 0 0,0 0 0,0 1 0,1-1 0,-1 1 0,1 0 0,-1 0 0,1 0 0,-1 1 0,1 0 0,0 0 0,4 0 0,-6 0 4,-1 0 1,0 0-1,0 1 1,1-1-1,-1 0 1,0 1-1,0 0 1,0-1-1,0 1 1,0 0-1,0 0 1,0 0-1,0 1 1,0-1-1,0 0 1,0 1-1,-1-1 1,1 1-1,-1-1 1,1 1-1,1 2 1,-2-1 17,0 0 0,0-1 1,0 1-1,0 0 0,-1 0 0,1 0 1,-1 0-1,0 0 0,1 0 0,-1 0 1,-1 0-1,1 0 0,-2 6 1,-1 5 88,-2 0 1,1-1 0,-2 1-1,0-1 1,-10 16 0,7-13-40,0-1 1,0 0-1,-1-1 1,-1 0-1,-1-1 1,0 0-1,-24 20 1,35-33-146,1 1 0,-1 0 0,0-1 0,0 1 0,0-1 1,0 1-1,1-1 0,-1 1 0,0-1 0,0 0 0,0 1 0,0-1 0,0 0 1,0 0-1,0 0 0,0 1 0,0-1 0,0 0 0,0 0 0,0-1 0,0 1 0,-2 0 1,3-1-33,-1 0 1,0 1-1,1-1 1,-1 0-1,1 1 1,-1-1-1,1 0 1,0 0-1,-1 1 1,1-1-1,0 0 1,-1 0-1,1 0 1,0 1 0,0-1-1,0 0 1,0 0-1,0 0 1,0 0-1,0-1 1,1-6-303,0 0 1,0 0-1,1 0 0,3-10 1,8-17-792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18.070"/>
    </inkml:context>
    <inkml:brush xml:id="br0">
      <inkml:brushProperty name="width" value="0.035" units="cm"/>
      <inkml:brushProperty name="height" value="0.035" units="cm"/>
      <inkml:brushProperty name="color" value="#E71224"/>
    </inkml:brush>
  </inkml:definitions>
  <inkml:trace contextRef="#ctx0" brushRef="#br0">1 315 16660,'-1'0'38,"2"0"1,-1 0 0,0-1-1,0 1 1,0 0 0,0 0 0,0 0-1,0 0 1,0-1 0,0 1-1,0 0 1,0 0 0,0 0-1,0 0 1,0 0 0,0 0 0,0-1-1,1 1 1,-1 0 0,0 0-1,0 0 1,0 0 0,0 0 0,0 0-1,0 0 1,1 0 0,-1-1-1,0 1 1,0 0 0,0 0-1,0 0 1,0 0 0,1 0 0,-1 0-1,0 0 1,0 0 0,0 0-1,0 0 1,1 0 0,-1 0 0,0 0-1,0 0 1,0 0 0,0 0-1,0 0 1,1 1 0,-1-1-1,0 0 1,0 0 0,0 0 0,0 0-1,0 0 1,0 0 0,1 0-1,-1 0 1,0 0 0,0 1 0,0-1-1,0 0 1,0 0 0,0 0-1,0 0 1,0 0 0,0 1-1,0-1 1,1 0 0,-1 0 0,0 0-1,5-16 316,-4 11 21,25-101 1259,-17 67-1517,1 1 0,20-52-1,-29 88-115,-1 1 0,1 0-1,0-1 1,-1 1 0,1 0 0,0-1-1,0 1 1,0 0 0,0 0-1,0 0 1,0 0 0,0 0-1,2-2 1,-3 3 1,1 0-1,-1 0 1,1 0-1,-1 0 0,0 0 1,1 0-1,-1 0 1,1 0-1,-1 0 1,1 0-1,-1 0 1,0 0-1,1 0 1,-1 0-1,1 0 1,-1 1-1,0-1 1,1 0-1,-1 0 1,0 0-1,1 1 0,-1-1 1,0 0-1,1 0 1,-1 1-1,0-1 1,1 0-1,-1 1 1,1 0-1,1 3 14,1 1 0,-1 0 0,1 0 0,-1 0 0,2 10 0,33 152-141,-14-50-150,-16-85 152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29.861"/>
    </inkml:context>
    <inkml:brush xml:id="br0">
      <inkml:brushProperty name="width" value="0.035" units="cm"/>
      <inkml:brushProperty name="height" value="0.035" units="cm"/>
      <inkml:brushProperty name="color" value="#E71224"/>
    </inkml:brush>
  </inkml:definitions>
  <inkml:trace contextRef="#ctx0" brushRef="#br0">0 146 16460,'2'-7'191,"-1"1"0,1-1 1,0 1-1,1 0 0,0-1 1,0 1-1,0 0 0,0 1 1,1-1-1,0 1 0,0-1 1,1 1-1,0 0 0,0 1 1,0-1-1,0 1 1,8-5-1,-4 3-63,1 1 1,-1 0-1,1 1 1,-1 0-1,1 0 0,0 1 1,0 0-1,1 1 1,-1 0-1,16 0 1,-24 2-111,0-1 0,0 1 0,0 0 1,0 0-1,0 0 0,0 0 0,0 1 1,0-1-1,0 0 0,0 1 1,-1 0-1,1-1 0,0 1 0,0 0 1,0 0-1,-1 0 0,1 0 0,0 0 1,-1 0-1,1 0 0,-1 1 1,1-1-1,-1 1 0,0-1 0,1 1 1,-1-1-1,0 1 0,0 0 0,0 0 1,-1-1-1,1 1 0,0 0 1,-1 0-1,1 2 0,0 1 46,-1 0-1,0 0 1,0 0 0,-1 0-1,1 0 1,-1 0 0,0 0-1,0 0 1,-1 0 0,0 0-1,0 0 1,-3 5 0,-3 5 170,-1-2 0,0 1 0,0-1 0,-2 0 0,-12 12 0,31-28-236,1 0-1,0 1 1,0 1-1,0-1 1,0 1 0,0 1-1,17 0 1,-20 2-21,1-1 0,-1 0 1,0 1-1,0 0 0,0 1 0,0-1 0,-1 1 0,1 0 0,-1 1 0,1-1 1,4 6-1,-6-6 18,-1 0 0,1 1 0,-1-1 0,1 1 1,-1 0-1,0 0 0,-1 1 0,1-1 0,-1 0 0,1 1 1,-2-1-1,1 1 0,0 0 0,1 7 0,-3-9 48,-1 1 0,1-1-1,0 1 1,-1 0-1,0-1 1,0 1-1,0-1 1,0 0-1,-1 1 1,1-1-1,-1 0 1,0 0 0,0 0-1,0 0 1,0 0-1,-1 0 1,1-1-1,-1 1 1,1-1-1,-4 3 1,-8 6 318,-1 0 0,-24 14 0,28-18-221,-1-1 1,0 0-1,0 0 1,0-1-1,-18 4 1,27-8-200,0-1 0,0 1 0,0-1 0,0 0 0,0 1 0,1-1 1,-1-1-1,0 1 0,0 0 0,0-1 0,0 1 0,0-1 0,0 0 0,0 0 0,1 0 0,-1-1 1,0 1-1,1 0 0,-1-1 0,1 0 0,0 0 0,-1 1 0,1-1 0,0-1 0,0 1 0,0 0 1,1 0-1,-1-1 0,0 1 0,-1-4 0,-10-21-310,0-4-121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0.266"/>
    </inkml:context>
    <inkml:brush xml:id="br0">
      <inkml:brushProperty name="width" value="0.035" units="cm"/>
      <inkml:brushProperty name="height" value="0.035" units="cm"/>
      <inkml:brushProperty name="color" value="#E71224"/>
    </inkml:brush>
  </inkml:definitions>
  <inkml:trace contextRef="#ctx0" brushRef="#br0">303 0 15627,'-30'36'344,"1"1"-1,2 1 1,1 1-1,3 1 1,1 2-1,1 0 1,-24 78-1,24-51-135,4 0 0,3 2 0,2 0 0,-2 96 0,12-115-58,8 85 0,-4-120-149,1 1 0,0-1 0,1 0 0,1 0 0,1 0 0,0-1 0,1 0 0,15 25 0,-19-36 9,0-1 0,0 0 0,0 0 0,1 0 0,0-1-1,-1 1 1,1-1 0,1 0 0,-1 0 0,0 0 0,1 0 0,0-1 0,-1 0 0,1 0-1,0 0 1,0 0 0,0-1 0,0 0 0,0 0 0,1 0 0,-1-1 0,0 0-1,0 0 1,0 0 0,1-1 0,-1 1 0,0-1 0,0 0 0,0-1 0,0 1-1,6-4 1,8-3 74,0-1-1,0-1 1,-1 0-1,0-2 1,-1 0-1,28-26 1,86-99 522,-88 87-268,60-94-1,-88 120-279,-1 0 0,-1-1-1,-2-1 1,0 0 0,-2-1-1,10-44 1,-17 62-49,-1-1-1,0 1 1,-1-1 0,0 1-1,0 0 1,-1-1 0,0 1-1,-1-1 1,-3-12 0,3 16-11,-1 0 1,1 0-1,-1 1 1,0-1 0,-1 1-1,0 0 1,1 0-1,-1 0 1,-1 0-1,1 1 1,-1-1 0,0 1-1,0 1 1,-11-8-1,5 6-94,0-1 0,-1 1-1,0 1 1,0 0-1,-1 1 1,1 0-1,-1 1 1,1 0-1,-18 1 1,12 1-7,1 0 0,-1 2-1,1 0 1,0 1 0,0 1 0,-21 7-1,-11 10-220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1.289"/>
    </inkml:context>
    <inkml:brush xml:id="br0">
      <inkml:brushProperty name="width" value="0.035" units="cm"/>
      <inkml:brushProperty name="height" value="0.035" units="cm"/>
      <inkml:brushProperty name="color" value="#E71224"/>
    </inkml:brush>
  </inkml:definitions>
  <inkml:trace contextRef="#ctx0" brushRef="#br0">10 1 15659,'1'39'1297,"8"6"-937,-3 6-144,0 5 640,2 2-512,-2-5-168,1-5-64,-3-13-232,-1-4-176,-3-13-256,-4-5-456,-8-13 736,-5-6-201,-10-12-15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1.880"/>
    </inkml:context>
    <inkml:brush xml:id="br0">
      <inkml:brushProperty name="width" value="0.035" units="cm"/>
      <inkml:brushProperty name="height" value="0.035" units="cm"/>
      <inkml:brushProperty name="color" value="#E71224"/>
    </inkml:brush>
  </inkml:definitions>
  <inkml:trace contextRef="#ctx0" brushRef="#br0">1 184 12587,'0'-6'142,"0"0"0,0 0 1,1 0-1,0 1 1,0-1-1,1 0 0,-1 0 1,1 1-1,0-1 1,1 1-1,0-1 0,-1 1 1,7-8-1,-3 5 23,1 1 0,-1 0 0,1 0 0,0 1 0,1 0 0,-1 0 0,1 1 0,11-5 0,-9 4-81,1 1-1,-1 0 1,1 1-1,1 1 1,-1-1 0,0 2-1,1 0 1,0 0-1,-1 1 1,1 0-1,0 1 1,0 1-1,-1 0 1,19 3-1,-25-2-58,0-1 1,0 1-1,0 0 0,-1 0 0,1 1 0,-1 0 0,1 0 0,-1 0 0,0 0 0,0 0 1,0 1-1,0 0 0,-1 0 0,4 5 0,-3-3 65,0 1 0,0 0-1,-1 0 1,0 0 0,-1 0 0,1 1 0,-1-1-1,1 15 1,-1-3 186,-2 0-1,0 0 1,-1 0-1,-1 0 1,-1 0-1,0 0 1,-7 20-1,-1-6 530,-21 48-1,26-68-652,-1 1-1,-1-1 0,0-1 1,0 0-1,-1 0 0,-13 13 1,22-25-167,-1 1 1,1-1-1,-1 1 1,1-1 0,-1 1-1,1-1 1,-1 1-1,0-1 1,1 1 0,-1-1-1,0 0 1,1 1 0,-1-1-1,0 0 1,1 0-1,-1 0 1,0 1 0,0-1-1,0 0 1,1 0 2,-1-1 0,1 1 1,0 0-1,-1 0 1,1-1-1,0 1 0,0 0 1,0-1-1,-1 1 0,1 0 1,0-1-1,0 1 1,0 0-1,0-1 0,0 1 1,0 0-1,-1-1 0,1 1 1,0-1-1,0 1 1,0 0-1,0-1 0,0 1 1,1 0-1,-1-1 0,0-3-30,1 0 0,0 0 0,0 0 0,0 0 0,1 0 0,1-5 0,14-18-212</inkml:trace>
  <inkml:trace contextRef="#ctx0" brushRef="#br0" timeOffset="1">618 186 19052,'0'59'1512,"-8"-8"-1176,1 1-159,4-8 351,3-8-288,6-19-432,4-8-184,1-19-529,2-7-79,-3-16 608,-3-6-240,-7-7-112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2.399"/>
    </inkml:context>
    <inkml:brush xml:id="br0">
      <inkml:brushProperty name="width" value="0.035" units="cm"/>
      <inkml:brushProperty name="height" value="0.035" units="cm"/>
      <inkml:brushProperty name="color" value="#E71224"/>
    </inkml:brush>
  </inkml:definitions>
  <inkml:trace contextRef="#ctx0" brushRef="#br0">0 332 15723,'10'22'1019,"-7"-15"-680,1 1 0,-1-1 0,1 0 0,0 0 0,1 0 0,6 8 0,-9-13-280,-1-1 0,1 0-1,-1 1 1,1-1 0,0 0-1,0 0 1,-1-1 0,1 1 0,0 0-1,0 0 1,0-1 0,0 1-1,0-1 1,0 0 0,0 0 0,0 0-1,0 1 1,-1-2 0,1 1-1,0 0 1,0 0 0,0-1-1,0 1 1,0-1 0,0 1 0,0-1-1,0 0 1,-1 0 0,1 0-1,0 0 1,2-2 0,4-3 31,0 0 1,0-1-1,-1 1 1,0-1-1,0-1 1,-1 0-1,0 0 0,8-15 1,3-7 54,15-37 0,-26 53-56,0 0 1,-1 0-1,0 0 0,4-27 1,-9 41-86,0 0 0,0-1 1,0 1-1,1 0 0,-1 0 0,0 0 1,0 0-1,0 0 0,0 0 0,0 0 1,0-1-1,0 1 0,0 0 0,0 0 1,0 0-1,0 0 0,0 0 0,0-1 1,0 1-1,0 0 0,0 0 1,0 0-1,0 0 0,0 0 0,0-1 1,0 1-1,0 0 0,0 0 0,0 0 1,0 0-1,0 0 0,0-1 0,0 1 1,0 0-1,0 0 0,0 0 0,0 0 1,0 0-1,-1 0 0,1-1 0,0 1 1,0 0-1,0 0 0,0 0 1,0 0-1,0 0 0,-1 0 0,1 0 1,0 0-1,0 0 0,0 0 0,0 0 1,0 0-1,0 0 0,-1 0 0,-4 8 145,-2 10 36,1 2 1,0-1-1,-5 36 1,-1 63 308,12-103-444,-3 67 196,4-74-202,-1-1 0,1 1-1,0-1 1,1 0 0,0 1-1,0-1 1,0 0 0,6 10-1,-8-17-43,0 1-1,1 0 0,-1 0 1,0-1-1,1 1 0,-1 0 1,1-1-1,-1 1 0,1-1 0,-1 1 1,1-1-1,-1 1 0,1 0 1,0-1-1,-1 0 0,1 1 1,0-1-1,-1 1 0,1-1 1,0 0-1,-1 0 0,1 1 1,0-1-1,0 0 0,0 0 1,-1 0-1,1 0 0,0 0 1,0 0-1,-1 0 0,1 0 0,0 0 1,0 0-1,0 0 0,-1-1 1,1 1-1,0 0 0,-1 0 1,1-1-1,0 1 0,0 0 1,-1-1-1,1 1 0,-1-1 1,1 1-1,0-1 0,-1 1 1,1-1-1,-1 0 0,1 1 1,-1-1-1,0 0 0,1 1 1,0-2-1,3-4-104,0 0 1,-1 0-1,0 0 0,0-1 1,2-6-1,2-12 217,-1 1 0,-2-1 1,-1 0-1,1-30 0,-3-9-212</inkml:trace>
  <inkml:trace contextRef="#ctx0" brushRef="#br0" timeOffset="1">118 1 17844,'-4'10'1208,"4"2"-1040,0 0-136,8-1-48,2-3 72,10-6-88,6-2-56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2.820"/>
    </inkml:context>
    <inkml:brush xml:id="br0">
      <inkml:brushProperty name="width" value="0.035" units="cm"/>
      <inkml:brushProperty name="height" value="0.035" units="cm"/>
      <inkml:brushProperty name="color" value="#E71224"/>
    </inkml:brush>
  </inkml:definitions>
  <inkml:trace contextRef="#ctx0" brushRef="#br0">79 53 18868,'-31'82'2475,"17"-50"-1513,2 1 1,-9 43 0,21-76-963,0 0 0,0 0 0,0 0 1,-1 0-1,1 0 0,0 0 1,0 0-1,0 0 0,0 0 0,0 0 1,0 0-1,0 0 0,0 1 1,0-1-1,0 0 0,0 0 1,0 0-1,0 0 0,0 0 0,0 0 1,0 0-1,0 0 0,0 0 1,0 0-1,0 0 0,0 0 0,0 1 1,1-1-1,-1 0 0,0 0 1,0 0-1,0 0 0,0 0 1,0 0-1,0 0 0,0 0 0,0 0 1,0 0-1,0 0 0,0 0 1,0 0-1,0 0 0,0 0 0,0 0 1,0 0-1,1 0 0,-1 0 1,0 0-1,0 0 0,0 0 1,0 0-1,0 0 0,0 0 0,0 0 1,0 0-1,0 0 0,0 0 1,0 0-1,0 0 0,1 0 1,-1 0-1,0 0 0,0 0 0,0 0 1,0 0-1,0 0 0,0 0 1,0 0-1,0 0 0,9-7-188,16-18-500,-12 12 265,-8 7 261,1 1 1,0-1 0,1 1 0,-1 1 0,1-1 0,0 1 0,8-3 0,-13 6 147,0 0 0,0 1-1,0-1 1,0 1 0,1-1 0,-1 1 0,0 0 0,0 0 0,0 0-1,1 0 1,-1 0 0,0 1 0,0-1 0,0 1 0,0-1 0,1 1-1,-1 0 1,0 0 0,0 0 0,0 0 0,-1 0 0,1 0 0,0 0 0,0 1-1,-1-1 1,1 1 0,0-1 0,-1 1 0,0 0 0,2 2 0,2 3 110,-2-1 1,1 1-1,-1 0 1,0 0-1,0 0 1,-1 0-1,0 1 1,0-1 0,-1 1-1,0-1 1,0 10-1,0-5 154,-1-1 0,-1 1 0,0 0-1,-1-1 1,0 1 0,-6 18 0,6-27-187,1 1-1,-1-1 1,1 0 0,-1 0-1,0 0 1,0 0 0,0 0-1,-1 0 1,-3 3 0,5-5-104,0-1 0,1 1 1,-1 0-1,0-1 0,0 1 0,0 0 1,0-1-1,0 0 0,0 1 1,0-1-1,0 0 0,0 1 0,0-1 1,-1 0-1,1 0 0,0 0 1,0 0-1,0 0 0,0 0 0,0 0 1,0 0-1,0 0 0,-1-1 1,1 1-1,0 0 0,0-1 0,0 1 1,0-1-1,0 1 0,0-1 1,1 1-1,-1-1 0,0 0 0,0 1 1,-1-2-1,-1-2-53,0 0 0,0 0 0,0 0 0,0 0 0,1 0 0,0-1 0,-3-6 0,-3-17-418</inkml:trace>
  <inkml:trace contextRef="#ctx0" brushRef="#br0" timeOffset="1">277 269 13011,'4'0'234,"1"-1"-1,0 1 1,-1-1 0,1 0-1,-1 0 1,1-1 0,-1 0 0,0 1-1,0-1 1,0 0 0,0-1 0,0 1-1,0-1 1,0 0 0,-1 0 0,1 0-1,-1 0 1,5-7 0,4-4 488,-1-1 0,-1-1 0,11-21 0,-13 24-308,20-43 795,-25 50-1060,-1-1 1,1 1-1,-2 0 0,1-1 0,-1 1 0,2-13 1,-3 18-133,0 0 1,0 1-1,0-1 1,0 0 0,0 0-1,0 1 1,0-1-1,0 0 1,0 0-1,-1 1 1,1-1 0,0 0-1,0 1 1,-1-1-1,1 0 1,0 1 0,-1-1-1,1 1 1,-1-1-1,1 0 1,-1 1 0,1-1-1,-1 0 1,0 1 2,0 0-1,1 0 1,-1 0 0,0 0 0,1 0 0,-1 0-1,0 0 1,1 0 0,-1 0 0,0 0 0,1 0 0,-1 0-1,0 1 1,1-1 0,-1 0 0,1 0 0,-1 1-1,0-1 1,0 1 0,-3 2 61,-1 0-1,1 1 1,1-1-1,-1 1 1,-4 5-1,-1 3-7,1 0 0,0 1 0,1-1-1,0 1 1,1 1 0,1-1 0,0 1 0,1 0 0,0 0-1,1 1 1,0-1 0,2 1 0,0-1 0,1 26-1,0-35-85,0-1 0,1 0 0,0 0 0,0 0 0,0 0 0,1 1 0,-1-2 0,1 1 0,0 0 0,0 0 0,0 0 0,1-1 0,-1 0 0,5 6 0,-5-8-19,0 1-1,0-1 1,0 0 0,0 0-1,0 1 1,0-1-1,0 0 1,0-1-1,0 1 1,1 0-1,-1-1 1,0 1-1,1-1 1,-1 0 0,0 1-1,1-1 1,-1 0-1,0-1 1,1 1-1,-1 0 1,0-1-1,0 1 1,1-1-1,-1 0 1,0 1 0,0-1-1,0 0 1,3-2-1,0 0 0,0 0 0,-1-1 0,1 0 0,-1 1 0,5-6-1,23-28-251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3.590"/>
    </inkml:context>
    <inkml:brush xml:id="br0">
      <inkml:brushProperty name="width" value="0.035" units="cm"/>
      <inkml:brushProperty name="height" value="0.035" units="cm"/>
      <inkml:brushProperty name="color" value="#E71224"/>
    </inkml:brush>
  </inkml:definitions>
  <inkml:trace contextRef="#ctx0" brushRef="#br0">1 95 16596,'0'51'907,"5"144"1277,-2-169-1931,1 1 1,1-1-1,1 0 0,1 0 1,14 31-1,-19-51-171,1 0 0,1 0 0,-1 0 0,1 0 0,7 8 0,-10-12-62,1-1-1,-1 0 1,0 1 0,1-1-1,-1 0 1,0 0-1,1 0 1,-1 0 0,1 0-1,0 0 1,-1-1 0,1 1-1,0 0 1,0-1-1,-1 0 1,1 1 0,0-1-1,0 0 1,0 0 0,-1 0-1,1 0 1,0 0 0,0 0-1,0 0 1,-1-1-1,1 1 1,3-2 0,0-1 10,0 0 0,0 0 0,0-1 0,0 1 0,0-1 0,-1 0 0,0-1 1,0 1-1,0-1 0,3-5 0,34-57 151,-36 59-157,20-46 5,-1-1 1,-3 0 0,-2-2-1,16-83 1,-32 123-35,0 10 2,-1 0 0,-1-1-1,1 1 1,-1 0-1,-1-1 1,1 1-1,-1-1 1,0 1 0,-2-12-1,1 19 5,1 0-1,0 0 1,0 0 0,0 0-1,0 0 1,-1 0 0,1 0-1,0 0 1,0 0-1,0 0 1,-1 0 0,1 0-1,0 0 1,0 0-1,0 0 1,0 0 0,-1 0-1,1 1 1,0-1-1,0 0 1,0 0 0,0 0-1,0 0 1,-1 0 0,1 0-1,0 0 1,0 1-1,0-1 1,0 0 0,0 0-1,0 0 1,0 0-1,0 0 1,-1 1 0,1-1-1,0 0 1,0 0-1,0 0 1,0 0 0,0 1-1,0-1 1,0 0 0,0 0-1,0 0 1,0 0-1,0 1 1,0-1 0,0 0-1,0 0 1,0 0-1,0 1 1,-4 13 34,-5 36 162,3 1 0,1 0 1,5 77-1,0-80 18,0-8 157,2 1 0,12 68 0,-13-105-370,0-1 0,0 0 1,0 1-1,0-1 0,1 0 0,-1 0 0,1 0 0,0 0 0,0 0 0,4 4 0,-6-6-64,1-1 0,0 1 0,0 0 0,0-1 0,-1 0 0,1 1-1,0-1 1,0 1 0,0-1 0,0 0 0,0 1 0,0-1 0,-1 0 0,1 0 0,0 0 0,0 0 0,0 0 0,0 0 0,0 0 0,0 0-1,0 0 1,0 0 0,0-1 0,0 1 0,0 0 0,0-1 0,-1 1 0,1 0 0,0-1 0,0 1 0,0-1 0,-1 1 0,1-1 0,0 0-1,0 1 1,-1-1 0,1 0 0,-1 1 0,1-1 0,-1 0 0,1 0 0,-1 0 0,1-1 0,14-30-1104,-6 9 379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6.879"/>
    </inkml:context>
    <inkml:brush xml:id="br0">
      <inkml:brushProperty name="width" value="0.025" units="cm"/>
      <inkml:brushProperty name="height" value="0.025" units="cm"/>
    </inkml:brush>
  </inkml:definitions>
  <inkml:trace contextRef="#ctx0" brushRef="#br0">93 1 16560,'27'0'441,"-2"-1"629,1 2 1,27 3-1,-47-3-914,1 0 0,-1 1 0,0 0 0,0 0 0,0 0-1,0 0 1,0 1 0,0 0 0,-1 0 0,1 1 0,-1-1 0,0 1 0,6 7 0,-9-9-125,0 0 1,0 1 0,0-1-1,-1 1 1,1 0 0,-1-1-1,0 1 1,0 0 0,0 0-1,0 0 1,0 0 0,-1 0-1,1 0 1,-1 0 0,0 0-1,0 0 1,0 0 0,0 0-1,-1 0 1,1 0 0,-1 0-1,0 0 1,1 0-1,-2 0 1,1 0 0,0 0-1,0-1 1,-1 1 0,1-1-1,-1 1 1,0-1 0,0 1-1,0-1 1,-4 4 0,-7 8 215,-1-1 0,-1 0 0,0-1 0,-18 11 0,26-19-140,-50 33 430,34-23-195,1 0 0,0 1 0,1 1 0,-28 29 0,48-44-299,0 0 0,-1 0 0,1 1 0,0-1 0,1 0 0,-1 0 0,0 1 0,0-1 0,0 1 0,1-1 0,-1 0 0,1 1 0,-1-1 0,1 1 0,0-1 0,-1 1 0,1 0 0,0 1 0,0-2-25,1 0 0,-1-1 0,1 1 1,-1 0-1,0 0 0,1-1 0,0 1 1,-1 0-1,1 0 0,-1-1 0,1 1 1,0-1-1,-1 1 0,1-1 0,0 1 0,0-1 1,-1 1-1,1-1 0,0 1 0,0-1 1,0 0-1,1 1 0,8 1 37,-1-1-1,1 0 0,-1 0 1,16-2-1,-15 1-3,166-8 193,-149 5-527,0-1-1,0-2 0,-1 0 0,37-15 1,-60 20 77,-1 0 1,1-1 0,0 1-1,-1-1 1,1 1 0,-1-1-1,1 0 1,-1 0-1,0 0 1,0 0 0,4-5-1,-6 6 37,1 0 0,-1 0 0,0 0 0,1 0 0,-1 0 0,0 0 0,0 0 0,0 0 0,0 0 0,0 0 0,0 0 0,0 0 0,0 0 0,0 0 0,0 0-1,0 0 1,-1 0 0,1 0 0,0 0 0,-1 1 0,1-1 0,-1 0 0,1 0 0,-1 0 0,0 0 0,1 0 0,-1 1 0,0-1 0,1 0 0,-1 1 0,0-1 0,0 0 0,0 1-1,1-1 1,-1 1 0,0-1 0,-2 0 0,-28-14-5735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4.014"/>
    </inkml:context>
    <inkml:brush xml:id="br0">
      <inkml:brushProperty name="width" value="0.035" units="cm"/>
      <inkml:brushProperty name="height" value="0.035" units="cm"/>
      <inkml:brushProperty name="color" value="#E71224"/>
    </inkml:brush>
  </inkml:definitions>
  <inkml:trace contextRef="#ctx0" brushRef="#br0">45 0 15947,'-1'28'1823,"-2"-1"0,-10 42-1,0 6-549,10-49-1006,-2 6 49,1 0-1,2 0 0,1 0 1,4 33-1,-3-64-311,0 0 1,0 0-1,0 0 1,0 0-1,0 0 1,0 0-1,0 0 0,1 0 1,-1 0-1,0 0 1,1 0-1,-1 0 1,1 0-1,-1 0 1,1 0-1,-1-1 0,1 1 1,0 0-1,-1 0 1,1-1-1,0 1 1,0 0-1,-1-1 0,1 1 1,0 0-1,0-1 1,0 1-1,0-1 1,0 1-1,0-1 1,0 0-1,0 0 0,0 1 1,0-1-1,0 0 1,0 0-1,0 0 1,0 0-1,0 0 1,2 0-1,2-2-40,1 0 1,-1 0-1,1 0 0,-1-1 1,0 0-1,5-3 0,7-4-171,-12 7 147,-1 1-1,1 0 1,-1 1-1,1-1 1,0 1-1,0 0 0,-1 0 1,1 0-1,0 0 1,0 1-1,0 0 1,0 0-1,6 1 1,-8 0 29,0 0 0,1 1 0,-2-1 0,1 0 1,0 1-1,0 0 0,0 0 0,-1 0 0,1 0 0,-1 0 1,1 0-1,-1 1 0,0-1 0,0 1 0,0-1 0,0 1 1,-1 0-1,1 0 0,-1 0 0,0 0 0,2 4 1,0 2 78,-1 0 0,1 1 0,-2-1 0,1 1 1,-1 0-1,-1-1 0,0 1 0,0 0 0,-1-1 1,0 1-1,-4 13 0,2-11 148,0-1 0,-1 1-1,0-1 1,-1 0 0,0 0 0,-1 0-1,0-1 1,-14 17 0,17-23-98,-1-1 0,1 1 0,-1-1 0,0 0-1,0 0 1,0-1 0,0 1 0,-1-1 0,1 0 0,-10 3 0,12-4-112,0 0 0,0-1 0,0 1 0,0-1 0,0 0 0,0 0 0,0 0 0,0 0 1,0 0-1,0 0 0,0-1 0,0 1 0,0 0 0,0-1 0,0 0 0,0 0 0,0 1 0,0-1 1,0 0-1,1 0 0,-1-1 0,0 1 0,1 0 0,-1 0 0,1-1 0,-1 1 0,1-1 0,-2-2 0,0-1-205,0-1 0,1 1-1,-1 0 1,1-1 0,1 1-1,-1-1 1,1 0 0,0 0-1,0-6 1,0 0-117,1 0 0,0 0 0,4-19-1,4-3-569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4.501"/>
    </inkml:context>
    <inkml:brush xml:id="br0">
      <inkml:brushProperty name="width" value="0.035" units="cm"/>
      <inkml:brushProperty name="height" value="0.035" units="cm"/>
      <inkml:brushProperty name="color" value="#E71224"/>
    </inkml:brush>
  </inkml:definitions>
  <inkml:trace contextRef="#ctx0" brushRef="#br0">21 207 13051,'6'0'444,"0"0"0,0 0 1,-1 0-1,1-1 0,0 0 1,-1 0-1,1 0 0,0-1 1,-1 1-1,0-1 0,8-5 0,-9 5-179,-1 0-1,1-1 0,-1 0 0,0 0 1,0 0-1,0 0 0,0 0 0,-1 0 0,1-1 1,-1 0-1,0 1 0,0-1 0,0 0 1,-1 0-1,1 0 0,0-5 0,-1 8-240,-1 0-1,0 0 0,1 0 1,-1 0-1,0 0 1,1 0-1,-1 0 0,0 0 1,0 0-1,0 0 0,0-1 1,0 1-1,0 0 1,0 0-1,-1 0 0,1 0 1,0 0-1,0 0 0,-1 0 1,0-1-1,0 2-12,1-1-1,-1 1 0,1 0 0,-1 0 1,0 0-1,1 0 0,-1 0 1,0 0-1,1 0 0,-1 0 1,0 0-1,1 0 0,-1 1 1,1-1-1,-1 0 0,0 0 0,1 0 1,-1 1-1,1-1 0,-1 0 1,1 1-1,-1-1 0,0 1 1,-6 4 48,1 0 0,0 1 0,-11 11 0,5-3 13,1 1-1,0 0 1,1 0 0,1 1 0,0 0-1,2 0 1,-11 30 0,18-45-67,0 0-1,-1 0 1,1 0 0,0 0 0,-1 1 0,1-1 0,0 0 0,0 0 0,0 0 0,0 0 0,0 0 0,0 1 0,1-1 0,-1 0 0,0 0 0,1 0 0,-1 0 0,0 0 0,2 1 0,-2-1-3,1-1 1,-1 1-1,1-1 1,-1 0-1,1 0 1,0 1-1,-1-1 1,1 0-1,0 0 1,-1 0-1,1 1 1,0-1-1,-1 0 1,1 0-1,0 0 1,-1 0-1,1 0 1,0 0-1,0-1 1,-1 1-1,1 0 1,1-1-1,5-1 4,0-2 1,0 1-1,0-1 0,7-5 1,-12 8-7,9-7 4,1 1 1,0 1 0,0-1-1,1 2 1,0 0 0,0 0-1,19-3 1,-27 7-6,0 1 0,0-1 1,-1 1-1,1 0 0,0 0 1,0 1-1,-1-1 0,1 1 1,0 0-1,-1 0 0,1 1 1,-1 0-1,1-1 0,-1 1 0,0 1 1,0-1-1,0 1 0,0-1 1,0 1-1,0 0 0,-1 1 1,1-1-1,-1 1 0,5 6 1,-4-4 86,0 1 0,0 0 0,-1 0 0,0 0 0,0 1 0,3 11 0,-34-159 982,-4-17-929,31 156-158,1 0-1,0 0 0,-1 0 1,1 0-1,0 0 0,-1-1 0,1 1 1,0 0-1,0 0 0,0 0 1,0 0-1,0-1 0,0 1 1,0 0-1,0 0 0,1 0 0,-1 0 1,0-1-1,1 1 0,-1 0 1,1 0-1,1-2 0,-1 2-135,1 0 0,0 0 1,0 0-1,1 1 0,-1-1 0,0 1 0,0-1 0,0 1 1,0 0-1,4-1 0,-1 1-129,-3 0 14,0 0 1,1-1-1,-1 1 0,0-1 1,0 1-1,0-1 0,1 0 1,-1 1-1,0-1 1,0 0-1,0-1 0,0 1 1,-1 0-1,1 0 0,0-1 1,3-2-1,-5-1-726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4.920"/>
    </inkml:context>
    <inkml:brush xml:id="br0">
      <inkml:brushProperty name="width" value="0.035" units="cm"/>
      <inkml:brushProperty name="height" value="0.035" units="cm"/>
      <inkml:brushProperty name="color" value="#E71224"/>
    </inkml:brush>
  </inkml:definitions>
  <inkml:trace contextRef="#ctx0" brushRef="#br0">1 154 16876,'24'-5'1784,"8"-5"-1240,11-7-200,6-1 1249,6-4-265,6-5-1016,-1 0 136,-4-1 24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5.371"/>
    </inkml:context>
    <inkml:brush xml:id="br0">
      <inkml:brushProperty name="width" value="0.035" units="cm"/>
      <inkml:brushProperty name="height" value="0.035" units="cm"/>
      <inkml:brushProperty name="color" value="#E71224"/>
    </inkml:brush>
  </inkml:definitions>
  <inkml:trace contextRef="#ctx0" brushRef="#br0">0 0 15635,'1'0'97,"0"0"0,0 1-1,0-1 1,0 0 0,0 1-1,0-1 1,0 1 0,0-1-1,0 1 1,0-1 0,0 1-1,0-1 1,-1 1 0,1 0-1,0-1 1,0 1 0,-1 0-1,1 0 1,-1 0 0,1 0-1,-1-1 1,1 1 0,0 1-1,9 26 398,-8-21-111,10 31 623,-2 1 0,-2 0 1,5 69-1,-7 121 1006,-5-94-887,-1-133-1107,0-1 0,0 0 0,0 1 0,0-1 0,1 1 0,-1-1 0,0 0 0,0 1 0,1-1 0,-1 0 0,1 1 0,0-1 0,0 2 0,-1-3-14,1 0 1,-1 0-1,0 1 0,1-1 1,-1 0-1,0 0 0,0 0 1,1 0-1,-1 0 0,0 0 1,1 0-1,-1 0 0,0 0 1,1 0-1,-1 0 0,0 0 1,1 0-1,-1 0 0,0 0 0,0 0 1,1 0-1,-1-1 0,0 1 1,1 0-1,-1 0 0,0 0 1,0 0-1,1 0 0,-1-1 1,0 1-1,0 0 0,0 0 1,1-1-1,-1 1 0,3-4-64,1 0-1,-1 0 0,0 0 1,-1-1-1,4-5 1,-2 1 56,0 0 0,0-1 1,-1 1-1,0-1 1,-1 1-1,0-1 0,0 0 1,-1 0-1,-1-11 1,-1-3-85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5.824"/>
    </inkml:context>
    <inkml:brush xml:id="br0">
      <inkml:brushProperty name="width" value="0.035" units="cm"/>
      <inkml:brushProperty name="height" value="0.035" units="cm"/>
      <inkml:brushProperty name="color" value="#E71224"/>
    </inkml:brush>
  </inkml:definitions>
  <inkml:trace contextRef="#ctx0" brushRef="#br0">0 110 15875,'3'2'419,"-1"0"0,1-1 0,-1 1 0,1 0 0,-1-1 0,1 1 0,0-1 0,0 0-1,0 0 1,0 0 0,4 1 0,-5-2-327,1 0 0,-1 0-1,0-1 1,0 1 0,0 0-1,0-1 1,0 1 0,0-1-1,1 0 1,-1 1 0,0-1 0,-1 0-1,1 0 1,0 0 0,0-1-1,0 1 1,2-3 0,2-1-23,-1 0 1,0 0-1,0-1 1,0 0-1,5-9 1,-9 13-53,1-1 1,-1 1 0,0-1 0,0 1-1,0-1 1,0 1 0,-1-1-1,1 1 1,-1-1 0,0 0 0,1 1-1,-1-1 1,0 0 0,-1 0-1,1 1 1,0-1 0,-1 1 0,-1-6-1,2 8-3,0-1 0,-1 0-1,1 0 1,0 0 0,-1 0-1,1 0 1,-1 0-1,1 1 1,-1-1 0,0 0-1,1 0 1,-1 1 0,0-1-1,1 0 1,-1 1 0,0-1-1,0 1 1,1-1-1,-1 1 1,0-1 0,0 1-1,0 0 1,0-1 0,0 1-1,-1 0 1,0 0 6,0 0-1,1 0 1,-1 0-1,0 1 1,1-1 0,-1 1-1,0 0 1,1-1 0,-1 1-1,1 0 1,-1 0-1,1 0 1,-2 1 0,-3 2 35,1 1 1,0 0-1,1 0 0,-1 0 1,1 0-1,-5 8 1,4-1-1,-1-1-1,1 1 1,1 0 0,-5 23 0,7-29-43,1 0 0,0 1 1,1-1-1,-1 1 0,1-1 1,1 1-1,-1 0 0,1-1 0,0 0 1,0 1-1,3 7 0,-3-13-59,0 1 1,-1-1-1,1 1 0,0-1 0,0 0 0,-1 1 0,1-1 0,0 0 0,0 0 0,1 1 0,-1-1 1,0 0-1,0 0 0,0 0 0,1 0 0,-1-1 0,1 1 0,-1 0 0,0 0 0,1-1 0,0 1 1,-1-1-1,1 1 0,-1-1 0,1 0 0,-1 0 0,1 0 0,0 0 0,-1 0 0,1 0 0,-1 0 1,1 0-1,0 0 0,-1-1 0,1 1 0,-1-1 0,1 1 0,-1-1 0,2-1 0,4-1-150,1-1 1,-1 0-1,-1-1 0,1 0 0,-1 0 0,8-7 0,12-13-434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6.609"/>
    </inkml:context>
    <inkml:brush xml:id="br0">
      <inkml:brushProperty name="width" value="0.035" units="cm"/>
      <inkml:brushProperty name="height" value="0.035" units="cm"/>
      <inkml:brushProperty name="color" value="#E71224"/>
    </inkml:brush>
  </inkml:definitions>
  <inkml:trace contextRef="#ctx0" brushRef="#br0">48 0 15235,'-13'15'2541,"-12"14"273,23-28-2768,1 1 1,1-1-1,-1 1 1,0-1-1,0 1 1,0 0-1,1-1 1,-1 1-1,1 0 1,0-1-1,-1 1 1,1 0 0,0-1-1,0 1 1,0 0-1,0 0 1,0 1-1,27-8-761,-24 7 710,0 0 0,0 0 0,-1 0 0,1 1 0,-1-1 0,0 1 0,0-1 0,0 1 0,0-1 0,0 1 0,0 0 0,-1 0 0,1 0 0,-1 0 0,2 5 0,1 2-5,10 22 46,-1 1 0,-2-1 1,-1 2-1,9 57 0,-13-45 450,-2 1 1,-3 90-1,-1-131-413,-5 42 434,4-46-460,1 1 0,-1-1 0,1 0 0,-1 0 0,0 1 0,0-1 0,0 0 0,0 0 0,0 0-1,0 0 1,-1 0 0,1 0 0,-1 0 0,1 0 0,-4 3 0,4-5-33,0 0-1,0 1 1,0-1-1,1 0 1,-1 0-1,0 1 1,0-1-1,0 0 1,0 0-1,0 0 1,0 0 0,0 0-1,0 0 1,1 0-1,-1 0 1,0-1-1,0 1 1,0 0-1,0 0 1,0-1-1,1 1 1,-1-1-1,0 1 1,0-1 0,1 1-1,-1-1 1,0 1-1,0-1 1,1 0-1,-1 1 1,1-1-1,-1 0 1,1 1-1,-1-1 1,1 0-1,-1 0 1,1 0 0,-1-1-1,-2-4 3,1 1 0,-1-1-1,1 0 1,-2-8 0,1-3-80,1-1 0,0 1 0,1 0 0,1-1 0,1 1-1,1-1 1,0 1 0,1 0 0,0 0 0,2 0 0,0 1 0,9-20 0,1 3-79,1 1 0,2 0 0,1 1 0,41-51 0,-50 70 249,1 1 1,18-14 0,-20 25-10,-9 0-92,1 0-1,-1 0 1,1 1 0,0-1 0,-1 0 0,1 0 0,0 0 0,-1 0 0,1 0 0,0 0 0,-1 0 0,1 0-1,0 0 1,-1 0 0,1-1 0,0 1 0,0-1 0,17-13-20,-13 10 1,-1 1 1,1-1-1,0 1 1,9-6 0,-12 9 10,-1-1 0,1 1 1,-1-1-1,0 1 1,1 0-1,-1 0 1,1-1-1,-1 1 1,1 0-1,-1 0 1,1 0-1,-1 1 1,1-1-1,-1 0 1,1 0-1,-1 1 1,1-1-1,-1 1 1,0 0-1,1-1 1,-1 1-1,0 0 1,3 1-1,7 9-27,-1 0-1,1 0 1,-2 1-1,0 0 1,0 0 0,8 19-1,7 7 19,-9-16-201,-1 1 0,-1 0 0,-2 1 0,12 32 0,-19-41 120,0-1 1,0 1-1,-2 0 0,0 0 0,-1 1 0,0-1 1,-1 0-1,-1 0 0,-2 15 0,1-18 245,1-1-1,-2 0 1,0 0-1,0 0 0,-1 0 1,0 0-1,-1-1 0,0 0 1,-12 18-1,16-27-121,1-1 0,-1 1 1,1 0-1,-1 0 0,1-1 0,-1 1 0,1 0 0,-1-1 1,0 1-1,1-1 0,-1 1 0,0-1 0,0 1 0,1-1 1,-1 1-1,0-1 0,0 0 0,0 1 0,0-1 1,0 0-1,1 0 0,-1 0 0,0 0 0,0 0 0,0 0 1,0 0-1,0 0 0,0 0 0,0 0 0,1 0 0,-1 0 1,0-1-1,0 1 0,0 0 0,0-1 0,1 1 0,-1-1 1,0 1-1,0-1 0,1 1 0,-1-1 0,0 1 0,1-1 1,-1 0-1,0 1 0,1-1 0,-1 0 0,0-1 0,-2-3 60,0 0 0,1 0 0,-1 0 1,1 0-1,0 0 0,-2-11 0,1-4-38,0-1 1,0 1 0,2-1-1,1 1 1,1-1 0,0 0-1,2 1 1,6-30 0,-4 34-20,-1 0 1,2 1-1,0 0 1,1 1-1,0-1 1,1 1-1,1 1 1,0-1-1,1 2 1,1-1-1,16-15 1,-13 15 15,-1 0 44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8.636"/>
    </inkml:context>
    <inkml:brush xml:id="br0">
      <inkml:brushProperty name="width" value="0.035" units="cm"/>
      <inkml:brushProperty name="height" value="0.035" units="cm"/>
      <inkml:brushProperty name="color" value="#E71224"/>
    </inkml:brush>
  </inkml:definitions>
  <inkml:trace contextRef="#ctx0" brushRef="#br0">23 132 15523,'0'0'53,"0"0"0,0-1-1,0 1 1,0 0 0,1 0-1,-1-1 1,0 1 0,0 0 0,0-1-1,-1 1 1,1 0 0,0 0-1,0-1 1,0 1 0,0 0-1,0 0 1,0-1 0,0 1-1,0 0 1,0 0 0,-1-1-1,1 1 1,0 0 0,0 0 0,0 0-1,-1-1 1,1 1 0,0 0-1,0 0 1,0 0 0,-1 0-1,1-1 1,0 1 0,-1 0-1,-4 9 755,-2 18 160,4 1-532,1 0 0,1 0-1,1 0 1,2 1-1,0-1 1,8 29-1,-9-52-388,0-1-1,0 1 0,1-1 0,-1 1 0,1-1 0,0 0 0,0 0 0,0 0 1,6 7-1,-7-10-32,-1-1 1,1 1 0,0-1-1,-1 1 1,1 0 0,0-1-1,0 0 1,-1 1-1,1-1 1,0 1 0,0-1-1,0 0 1,0 0 0,0 1-1,-1-1 1,1 0 0,0 0-1,0 0 1,0 0-1,0 0 1,1 0 0,0-1 1,0 0 0,0 0 0,0 0 0,-1 0 0,1 0 0,0 0 0,-1 0 0,1 0 0,-1-1 1,1 1-1,-1-1 0,0 1 0,1-1 0,0-1 0,8-12 65,-1-1 1,0 0-1,-1-1 1,-1 1-1,8-28 0,-5 8 59,9-64-1,-17 61-97,-3 34-16,0 25-7,2 12-8,0 1 0,3-1 1,0 0-1,2 0 0,2 0 1,1-1-1,16 39 0,-23-65-4,1 0 0,0 0 0,0 0 0,0 0 0,1 0-1,-1-1 1,8 7 0,-10-10-1,0 0-1,0 0 1,0 0-1,0 0 1,1 0-1,-1-1 0,0 1 1,0-1-1,1 1 1,-1-1-1,0 1 1,1-1-1,-1 1 1,0-1-1,1 0 1,-1 0-1,1 0 1,-1 0-1,0 0 1,1 0-1,-1 0 1,0 0-1,1-1 1,-1 1-1,0-1 1,1 1-1,-1-1 1,0 1-1,1-1 1,-1 0-1,0 1 1,0-1-1,0 0 1,0 0-1,2-2 1,2-2 17,0-1 0,-1 0 0,0-1 0,0 1 0,0-1 0,-1 1 0,5-13 0,-2 1 38,-1 1 0,4-21 0,-6 20-14,-1 0 0,-1 0 1,-1-21-1,0 29-35,-1-1 0,-1 1 0,0 1 0,0-1 0,0 0 0,-1 0 0,-6-11 0,9 20-11,-1 0 0,1 0 0,0 1-1,-1-1 1,1 0 0,-1 0 0,1 1 0,-1-1 0,0 0 0,1 1-1,-1-1 1,0 0 0,1 1 0,-1-1 0,0 1 0,-1-1 0,1 1-1,1 0 0,0 0 0,-1 0 1,1 0-1,-1 0 0,1 0 0,0 0 1,-1 0-1,1 0 0,-1 0 1,1 0-1,0 1 0,-1-1 0,1 0 1,0 0-1,-1 0 0,1 1 0,0-1 1,-1 0-1,1 0 0,0 1 1,-1-1-1,1 0 0,0 1 0,-1-1 1,0 3-6,-1 0 0,1 0 0,-1 0 0,1 0 0,0 1 0,0-1 0,0 5 0,-2 12-34,0 34 0,3-46 38,0 0 1,1 0-1,0 0 1,0 0-1,1 0 0,5 14 1,-7-22 1,0 0-1,0 1 1,0-1-1,0 0 1,0 1 0,0-1-1,0 0 1,1 1 0,-1-1-1,0 0 1,0 1 0,0-1-1,1 0 1,-1 0-1,0 1 1,1-1 0,-1 0-1,0 0 1,0 0 0,1 1-1,-1-1 1,0 0 0,1 0-1,-1 0 1,0 0-1,1 0 1,-1 0 0,0 1-1,1-1 1,-1 0 0,0 0-1,1 0 1,-1 0-1,0 0 1,1-1 0,-1 1-1,1 0 1,-1 0 0,0 0-1,1 0 1,-1 0 0,0 0-1,0 0 1,1-1-1,-1 1 1,0 0 0,1 0-1,-1 0 1,0-1 0,0 1-1,1 0 1,-1 0-1,0-1 1,0 1 0,0 0-1,1-1 1,10-17-3,-10 17 4,10-24 2,-1-2 0,13-52 0,0 2-90,-15 62 10,-8 15 74,0 0 1,0 0-1,0 0 1,1 0-1,-1 0 0,0 0 1,0 0-1,0 0 0,0 0 1,1 0-1,-1 0 0,0 0 1,0 0-1,0 0 1,1 0-1,-1 0 0,0 0 1,0 0-1,0 0 0,0 0 1,0 1-1,1-1 1,-1 0-1,0 0 0,0 0 1,0 0-1,0 0 0,0 0 1,0 1-1,1-1 0,-1 0 1,0 0-1,0 0 1,0 0-1,0 1 0,0-1 1,0 0-1,0 0 0,0 0 1,0 1-1,0-1 1,0 0-1,6 33-127,-6-32 132,7 92-192,7 55 152,-13-147 41,-1 0 0,0 0 0,0 0 0,0 0 0,0 0 0,1 1 0,-1-1 0,0 0 0,1 0 0,-1 0 0,1 0 0,-1 0 0,1-1 0,0 1 0,-1 0 0,1 0 0,0 0 0,1 1 0,-1-2 0,-1 0 0,1 0-1,-1 0 1,1 0 0,-1 0-1,1 0 1,0 0 0,-1 0-1,1 0 1,-1-1 0,1 1-1,-1 0 1,1 0 0,-1 0 0,1-1-1,-1 1 1,1 0 0,-1-1-1,1 1 1,-1 0 0,1-1-1,-1 1 1,0-1 0,1 0-1,5-6 25,0-1 0,-1 0 0,6-12-1,-5 10-13,-5 8-9,11-19 44,28-34 0,-37 51-52,1 0-1,0 0 1,-1 0 0,2 0 0,-1 0-1,0 1 1,1 0 0,-1 0 0,1 0-1,0 1 1,0-1 0,0 1 0,0 0-1,7-1 1,-9 3-1,0-1 0,0 1 0,0 0 0,0 1 0,-1-1 0,1 0 0,0 1 0,0-1 0,-1 1 0,1 0 0,0 0 0,-1 0 0,1 1 0,-1-1 0,1 0 0,2 3 0,0 0-5,-1 0 1,0 1-1,0-1 0,0 0 0,0 1 0,-1 0 0,4 8 0,1 3 35,-1 0-1,-1 1 0,0 0 0,3 21 1,-6-13 269,-4-21-11,-3-15-43,-24-84 92,-19-134 0,46 227-393,1 1 0,-1-1 0,1 0-1,0 1 1,0-1 0,0 0 0,0 0 0,0 1-1,0-1 1,0 0 0,1 1 0,-1-1-1,0 0 1,1 1 0,1-3 0,-1 3-172,0 0 0,0 0 1,1 1-1,-1-1 0,0 1 0,1-1 1,-1 1-1,1-1 0,-1 1 1,1 0-1,-1 0 0,0 0 0,1-1 1,-1 1-1,1 1 0,1-1 0,-1 0 109,-1 0-1,1 0 0,-1-1 0,1 1 0,-1 0 0,1-1 0,-1 1 0,0-1 0,1 1 0,-1-1 0,0 0 0,1 0 1,-1 1-1,1-2 0,4-8-954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39.153"/>
    </inkml:context>
    <inkml:brush xml:id="br0">
      <inkml:brushProperty name="width" value="0.035" units="cm"/>
      <inkml:brushProperty name="height" value="0.035" units="cm"/>
      <inkml:brushProperty name="color" value="#E71224"/>
    </inkml:brush>
  </inkml:definitions>
  <inkml:trace contextRef="#ctx0" brushRef="#br0">9 76 14355,'-6'1'1472,"3"2"-1056,3 6-239,6 2 591,3 0-400,1 1 0,0 2-296</inkml:trace>
  <inkml:trace contextRef="#ctx0" brushRef="#br0" timeOffset="1">394 246 16916,'-7'14'411,"0"0"1,0 0 0,1 0 0,1 1-1,1 0 1,0 0 0,0 1-1,2-1 1,0 0 0,1 1 0,0 0-1,1-1 1,1 1 0,5 27 0,-6-41-380,1 0 1,-1 0-1,1 0 1,0 0-1,-1 0 1,1-1 0,0 1-1,0 0 1,0 0-1,0-1 1,2 3-1,-2-3-20,-1-1-1,1 0 0,-1 1 0,1-1 0,0 0 1,-1 1-1,1-1 0,-1 0 0,1 0 0,-1 1 1,1-1-1,0 0 0,-1 0 0,1 0 0,0 0 1,-1 0-1,1 0 0,-1 0 0,1 0 1,0 0-1,-1 0 0,1 0 0,0 0 0,0-1 1,2-1 3,0 1 1,-1-1 0,1 0-1,-1 0 1,1 0 0,-1-1-1,0 1 1,0-1 0,0 1-1,0-1 1,0 0 0,2-5-1,11-22 19,-2 0 0,-2 0-1,14-53 1,8-98 125,-33 180-158,3-20 44,-1-1 0,-1 1 0,-1-33 0,-5 38-3,5 16-41,0 0 1,0 0-1,0 0 1,0 0 0,0 0-1,0-1 1,0 1-1,-1 0 1,1 0 0,0 0-1,0 0 1,0 0 0,0 0-1,0 0 1,-1 0-1,1 0 1,0 0 0,0 0-1,0 0 1,-1-1 0,1 1-1,0 0 1,0 0-1,0 0 1,0 0 0,-1 1-1,1-1 1,0 0 0,0 0-1,0 0 1,0 0-1,-1 0 1,1 0 0,0 0-1,0 0 1,0 0-1,0 0 1,0 0 0,-1 0-1,1 1 1,-1 0 5,-1 1 0,1 0 0,0 0 0,0-1 0,0 1-1,0 0 1,0 0 0,1 0 0,-1 0 0,0 0 0,0 3 0,-3 19-167,1 1-1,0 0 1,2 0 0,1 1-1,1-1 1,1 0 0,2 0 0,0-1-1,8 26 1,-12-48 128,0-1 0,1 1 0,-1-1-1,1 1 1,-1 0 0,1-1 0,0 0 0,-1 1 0,1-1 0,0 1-1,0-1 1,0 0 0,0 0 0,0 1 0,0-1 0,0 0 0,1 0 0,-1 0-1,0 0 1,3 1 0,7-4-405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0.151"/>
    </inkml:context>
    <inkml:brush xml:id="br0">
      <inkml:brushProperty name="width" value="0.035" units="cm"/>
      <inkml:brushProperty name="height" value="0.035" units="cm"/>
      <inkml:brushProperty name="color" value="#E71224"/>
    </inkml:brush>
  </inkml:definitions>
  <inkml:trace contextRef="#ctx0" brushRef="#br0">0 16 16315,'1'0'74,"-1"0"0,0-1 0,0 1-1,0 0 1,0 0 0,0-1-1,0 1 1,1 0 0,-1 0 0,0-1-1,0 1 1,0 0 0,1 0-1,-1-1 1,0 1 0,0 0 0,1 0-1,-1 0 1,0 0 0,0-1-1,1 1 1,-1 0 0,0 0-1,1 0 1,-1 0 0,0 0 0,0 0-1,1 0 1,-1 0 0,0 0-1,1 0 1,-1 0 0,0 0 0,1 0-1,-1 0 1,0 0 0,1 0-1,-1 1 1,12 10 1094,4 19-297,-3 3-100,15 62 0,1 3-242,-29-97-521,0 0 0,1 0 0,-1 0 0,0 0 0,1 0 0,-1 0 1,1 0-1,-1 0 0,1 0 0,0 0 0,-1 0 0,1 0 0,0-1 0,-1 1 1,1 0-1,0-1 0,0 1 0,1 0 0,-1-1-3,-1 0-1,1 0 1,-1 0 0,1 0-1,0 0 1,-1 0 0,1 0-1,-1 0 1,1 0 0,-1-1 0,1 1-1,-1 0 1,1 0 0,-1-1-1,1 1 1,-1 0 0,1-1-1,-1 1 1,0-1 0,1 1-1,-1 0 1,0-1 0,1 1-1,-1-1 1,4-6 15,0 1 0,-1 0 0,0-1 1,2-7-1,55-184 54,-60 197-76,0 1-1,0-1 0,0 0 0,1 0 1,-1 0-1,0 0 0,1 1 0,-1-1 1,0 0-1,1 0 0,-1 1 0,1-1 1,0 0-1,-1 1 0,1-1 0,-1 0 1,1 1-1,0-1 0,1 0 0,-2 1 3,1 1-1,-1-1 1,1 0-1,-1 1 0,0-1 1,1 1-1,-1-1 1,0 0-1,1 1 0,-1-1 1,0 1-1,1-1 1,-1 1-1,0-1 0,0 1 1,0 0-1,1-1 1,-1 1-1,0-1 0,0 1 1,0 0-1,5 49 30,-4-41-23,-1-6-5,5 42 99,10 48 0,-15-91-95,0-1 0,0 0-1,1 0 1,-1 1-1,0-1 1,1 0 0,-1 0-1,1 0 1,0 0-1,-1 0 1,1 0 0,0 0-1,0 0 1,0 1-1,0-2-1,-1 1 0,0-1-1,1 0 1,-1 0 0,0 0-1,1 0 1,-1 0-1,1 0 1,-1 0 0,0 0-1,1 0 1,-1 0 0,0 0-1,1 0 1,-1 0-1,0 0 1,1 0 0,-1 0-1,0-1 1,1 1 0,-1 0-1,0 0 1,1 0-1,-1 0 1,0-1 0,1 1-1,-1 0 1,0 0 0,0-1-1,1 1 1,2-3 10,-1-1 0,0 1 0,1-1 0,-1 1 0,0-1 0,2-7 0,38-128 172,-21 61-121,-16 69-67,-1 19-4,-1 32-10,-2-30 14,1 6 2,-1 0 13,0 0 1,2 0-1,9 33 1,-12-50-11,0-1 1,0 1-1,1 0 1,-1-1-1,0 1 1,0 0-1,1 0 1,-1-1-1,0 1 1,1 0-1,-1-1 1,1 1-1,-1-1 0,1 1 1,-1-1-1,1 1 1,-1-1-1,1 1 1,-1-1-1,1 1 1,0-1-1,-1 1 1,1-1-1,0 0 1,-1 0-1,1 1 1,0-1-1,-1 0 0,3 0 1,-2 0 0,0 0 0,0-1 0,0 0 0,1 1 0,-1-1 0,0 0 0,0 0 0,0 1 0,0-1 0,0 0-1,0 0 1,-1 0 0,1 0 0,0 0 0,0-2 0,5-5 15,-1-1-1,7-19 0,4-21 32,-12 35-51,1-1 0,0 1 1,0 1-1,14-25 0,-18 38 1,-1-1 0,0 1 0,0 0 0,0 0 0,0-1 0,0 1-1,0 0 1,1 0 0,-1-1 0,0 1 0,0 0 0,0 0 0,0-1 0,1 1-1,-1 0 1,0 0 0,0 0 0,1 0 0,-1-1 0,0 1 0,0 0 0,1 0 0,-1 0-1,0 0 1,1 0 0,-1 0 0,0 0 0,0 0 0,1 0 0,-1 0 0,0 0-1,1 0 1,-1 0 0,0 0 0,0 0 0,1 0 0,-1 0 0,0 0 0,1 0 0,-1 0-1,0 0 1,0 0 0,1 1 0,-1-1 0,0 0 0,0 0 0,1 0 0,-1 0-1,0 1 1,0-1 0,1 0 0,5 15-24,-6-14 24,7 25-43,4 38 0,-7-40-418,12 47 0,-9-58-252,-6-13 691,-1 0 0,0 0-1,0 0 1,0 0-1,1 0 1,-1 0 0,0 0-1,0 0 1,0 0 0,1 0-1,-1-1 1,0 1-1,0 0 1,0 0 0,1 0-1,-1 0 1,0 0 0,0-1-1,0 1 1,0 0 0,1 0-1,-1 0 1,0 0-1,0-1 1,0 1 0,0 0-1,0 0 1,0 0 0,0-1-1,1 1 1,-1 0-1,0 0 1,0-1 0,6-28-749,-4-2 195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0.604"/>
    </inkml:context>
    <inkml:brush xml:id="br0">
      <inkml:brushProperty name="width" value="0.035" units="cm"/>
      <inkml:brushProperty name="height" value="0.035" units="cm"/>
      <inkml:brushProperty name="color" value="#E71224"/>
    </inkml:brush>
  </inkml:definitions>
  <inkml:trace contextRef="#ctx0" brushRef="#br0">33 1 18284,'-4'19'796,"1"1"0,0-1 1,2 1-1,1 35 0,2-27-492,2-1 0,0 1 0,2-1 0,1 0 0,13 33 0,-15-50-278,0 0-1,1 0 0,0 0 1,10 11-1,-9-12-27,0 1-1,0 0 1,7 15 0,-8 2-284,-6-26 258,1 0 0,-1 0 0,0 0 0,0 0 0,0-1-1,0 1 1,0 0 0,0 0 0,0 0 0,0 0 0,0 0 0,-1 0 0,1-1 0,0 1 0,0 0-1,-1 0 1,1 0 0,-1-1 0,1 1 0,-1 0 0,1 0 0,-1-1 0,1 1 0,-1-1 0,1 1-1,-1 0 1,-1 0 0,1-1-13,0 0 1,-1 0-1,1-1 0,0 1 0,-1 0 0,1-1 1,0 1-1,-1-1 0,1 1 0,0-1 0,0 1 1,0-1-1,0 0 0,-1 0 0,1 0 0,0 0 0,0 1 1,1-1-1,-2-2 0,-21-22-235,21 23 264,-10-12 297,1-1 0,0 0 1,1-1-1,0 0 0,2-1 0,-14-34 0,21 49-239,1 1-1,0-1 0,-1 0 0,1 0 0,0 0 0,0 0 1,0 0-1,0 0 0,0 0 0,0 1 0,1-1 0,-1 0 0,1 0 1,-1 0-1,1 1 0,0-1 0,0 0 0,-1 0 0,1 1 1,0-1-1,1 1 0,-1-1 0,0 1 0,0-1 0,1 1 0,-1 0 1,1 0-1,-1-1 0,1 1 0,-1 0 0,1 0 0,0 1 1,2-2-1,7-2-179,0 0 1,0 0 0,1 1 0,16-2-1,2 0-1048,11-8 347,-27 6 274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7.204"/>
    </inkml:context>
    <inkml:brush xml:id="br0">
      <inkml:brushProperty name="width" value="0.025" units="cm"/>
      <inkml:brushProperty name="height" value="0.025" units="cm"/>
    </inkml:brush>
  </inkml:definitions>
  <inkml:trace contextRef="#ctx0" brushRef="#br0">1 10 8616,'0'0'11659,"69"16"-10602,-21-17-416,10 1-545,6 0-128,-11-3-993,5-7-2274,-8-1-3716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1.101"/>
    </inkml:context>
    <inkml:brush xml:id="br0">
      <inkml:brushProperty name="width" value="0.035" units="cm"/>
      <inkml:brushProperty name="height" value="0.035" units="cm"/>
      <inkml:brushProperty name="color" value="#E71224"/>
    </inkml:brush>
  </inkml:definitions>
  <inkml:trace contextRef="#ctx0" brushRef="#br0">10 6 17420,'-8'0'1120,"6"0"-1400,2 4 272,2-7 240,-1-4-112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1.551"/>
    </inkml:context>
    <inkml:brush xml:id="br0">
      <inkml:brushProperty name="width" value="0.035" units="cm"/>
      <inkml:brushProperty name="height" value="0.035" units="cm"/>
      <inkml:brushProperty name="color" value="#E71224"/>
    </inkml:brush>
  </inkml:definitions>
  <inkml:trace contextRef="#ctx0" brushRef="#br0">136 14 17508,'-2'-2'145,"0"1"-1,1-1 1,-1 1 0,0 0 0,0 0 0,0 0 0,0 0 0,0 1 0,0-1-1,-1 0 1,1 1 0,0-1 0,0 1 0,0 0 0,-1 0 0,1 0-1,0 0 1,0 0 0,0 0 0,-1 1 0,-1 0 0,0 0-26,1 1 1,0 0 0,0-1 0,0 1-1,0 1 1,0-1 0,0 0 0,0 1-1,1-1 1,-1 1 0,1 0 0,-3 4-1,-1 3-20,0 1-1,0 0 0,1 0 1,1 0-1,0 1 0,0-1 1,1 1-1,-3 24 0,4-20-83,1 0 0,1-1 1,0 1-1,1 0 0,1 0 0,5 22 0,-6-33-8,0-1 1,1 0-1,-1-1 0,1 1 0,0 0 0,4 6 1,-5-9-5,0 0 0,-1 0 0,1 0 0,0-1 0,-1 1 0,1 0 0,0 0 0,0-1 0,0 1 1,0 0-1,0-1 0,0 1 0,0-1 0,0 0 0,0 1 0,0-1 0,0 0 0,0 1 0,0-1 1,0 0-1,0 0 0,0 0 0,1 0 0,-1 0 0,0 0 0,0 0 0,0-1 0,0 1 0,0 0 0,0 0 1,2-2-1,1 0 7,0-1 1,0 0 0,0 0-1,-1 0 1,1 0-1,-1-1 1,0 1 0,0-1-1,0 0 1,0 0-1,-1 0 1,1 0 0,1-5-1,5-11 44,9-32 0,-15 43-37,7-20 111,-2-1 1,-1 0-1,-1 0 0,3-46 1,-9 128-241,3-1 0,11 65 1,-1-76-726,-13-40 794,1 1 0,-1 0 1,0-1-1,1 1 0,-1 0 1,0-1-1,1 1 1,-1-1-1,1 1 0,-1 0 1,1-1-1,-1 0 0,1 1 1,0-1-1,-1 1 0,1-1 1,0 0-1,-1 1 1,2-1-1,-2 0 15,1 0 1,0 0-1,-1-1 1,1 1-1,0 0 1,-1-1 0,1 1-1,0 0 1,-1-1-1,1 1 1,-1-1-1,1 1 1,-1-1-1,1 1 1,-1-1-1,1 1 1,-1-1-1,0 0 1,1 1-1,-1-1 1,0 0-1,0 1 1,1-1-1,-1 0 1,0 0-1,9-26-437,1-13-153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2.020"/>
    </inkml:context>
    <inkml:brush xml:id="br0">
      <inkml:brushProperty name="width" value="0.035" units="cm"/>
      <inkml:brushProperty name="height" value="0.035" units="cm"/>
      <inkml:brushProperty name="color" value="#E71224"/>
    </inkml:brush>
  </inkml:definitions>
  <inkml:trace contextRef="#ctx0" brushRef="#br0">20 14 15491,'-10'163'2446,"0"-21"-988,10-114-1077,1 0-1,1 0 1,6 28 0,-8-52-354,1-1 1,0 0 0,0 1-1,0-1 1,0 0-1,0 1 1,1-1 0,-1 0-1,1 0 1,0 0 0,0 0-1,0 0 1,0-1-1,4 4 1,-6-5-38,1-1 1,0 1-1,0-1 1,0 0-1,0 1 0,0-1 1,0 0-1,0 1 1,0-1-1,0 0 0,0 0 1,0 0-1,0 0 1,0 0-1,0 0 0,0 0 1,0 0-1,0 0 1,1-1-1,1 0-37,-1 0-1,1-1 1,-1 1 0,0-1 0,1 1-1,-1-1 1,0 0 0,0 0-1,3-3 1,4-7-167,0 0-1,-1 0 1,-1 0-1,0-1 1,0 0-1,6-22 1,24-88-999,-35 113 1106,9-29-175,-2 0-1,-1-1 0,4-78 1,-14 103 623,-1 17 118,-1 23 98,-2 74 869,5 1-1,17 158 1,-15-247-1456,-1-6-88,1-1 1,-1 1 0,1-1 0,0 0 0,0 1-1,1-1 1,3 8 0,-5-12 85,0 1 1,0-1 0,0 0-1,0 1 1,0-1-1,0 0 1,0 0-1,0 1 1,1-1-1,-1 0 1,0 0-1,0 1 1,0-1-1,0 0 1,1 0-1,-1 0 1,0 1 0,0-1-1,0 0 1,1 0-1,-1 0 1,0 0-1,0 1 1,1-1-1,-1 0 1,0 0-1,1 0 1,-1 0-1,0 0 1,0 0-1,1 0 1,-1 0 0,0 0-1,0 0 1,1 0-1,-1 0 1,0 0-1,1 0 1,-1 0-1,0 0 1,0 0-1,1 0 1,-1 0-1,0-1 1,0 1-1,1 0 1,-1 0 0,0 0-1,0 0 1,1 0-1,-1-1 1,0 1-1,0 0 1,0 0-1,1-1 1,-1 1-1,0 0 1,0 0-1,0-1 1,0 1 0,7-21-725,-5-7-83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2.503"/>
    </inkml:context>
    <inkml:brush xml:id="br0">
      <inkml:brushProperty name="width" value="0.035" units="cm"/>
      <inkml:brushProperty name="height" value="0.035" units="cm"/>
      <inkml:brushProperty name="color" value="#E71224"/>
    </inkml:brush>
  </inkml:definitions>
  <inkml:trace contextRef="#ctx0" brushRef="#br0">1 109 16163,'9'12'768,"-6"-6"-436,1-1 0,1 0 0,-1 1 1,1-2-1,7 8 0,-10-11-262,-1 0-1,1 0 1,-1 0 0,1 0 0,-1-1 0,1 1-1,0-1 1,-1 1 0,1-1 0,0 1-1,-1-1 1,1 0 0,0 0 0,-1 0 0,1 0-1,0 0 1,0 0 0,-1-1 0,1 1 0,0 0-1,-1-1 1,1 0 0,-1 1 0,1-1-1,-1 0 1,1 0 0,1 0 0,4-5 86,0 0 0,0 0 1,0 0-1,-1 0 1,0-1-1,0 0 0,0-1 1,-1 1-1,0-1 0,-1 0 1,0 0-1,0-1 0,-1 1 1,0-1-1,0 0 0,2-17 1,-5 26-143,0-1 0,0 0 0,1 0 0,-1 0 0,0 0 0,0 1 0,0-1 0,0 0 0,-1 0 0,1 0 0,0 0 0,0 1 0,0-1 0,-1 0 0,1 0 0,-1-1 0,1 2-7,-1 0 0,1 0 0,0 0 0,0 0 1,-1 0-1,1 0 0,0 0 0,-1-1 0,1 1 0,0 0 1,-1 0-1,1 0 0,0 0 0,0 0 0,-1 1 1,1-1-1,0 0 0,-1 0 0,1 0 0,0 0 0,0 0 1,-1 0-1,1 0 0,0 1 0,-1-1 0,1 0 0,0 0 1,0 0-1,-1 1 0,-1 1 20,-1 1 1,0-1-1,1 1 0,0 0 0,0-1 1,-4 7-1,-2 8-5,0 1 0,1 0 0,1 0 1,0 0-1,2 1 0,0 0 0,1 0 0,1 0 1,0 0-1,2 25 0,1-42-21,-1 1 1,0-1-1,1 1 1,-1-1 0,1 0-1,0 1 1,0-1-1,2 4 1,-3-6-2,1 1 1,-1-1 0,0 1-1,1-1 1,-1 0 0,1 1-1,-1-1 1,1 0 0,-1 1 0,1-1-1,0 0 1,-1 1 0,1-1-1,-1 0 1,1 0 0,0 0-1,-1 1 1,1-1 0,0 0-1,-1 0 1,1 0 0,-1 0 0,1 0-1,0 0 1,-1-1 0,1 1-1,0 0 1,-1 0 0,1 0-1,-1 0 1,1-1 0,0 1-1,-1 0 1,1-1 0,-1 1-1,1 0 1,-1-1 0,1 1 0,0-2-1,9-7-16,0 0 0,-1-1-1,0-1 1,-1 0 0,0 0-1,10-19 1,4-5-70,-17 27 57,3-5-50,1 0 0,0 1 0,1 1-1,0 0 1,15-14 0,-24 24 67,0 0 0,0 0 0,0 1 0,0-1 0,0 0 0,0 1 0,0-1 0,0 0 0,0 1 0,1-1 0,-1 1 0,0 0 0,0-1 0,0 1 0,1 0 0,-1 0 0,0 0 0,0 0 0,1 0 0,-1 0 0,0 0 0,0 0 0,0 0 0,2 1 0,-2 0 5,1 0 0,-1 0-1,0 0 1,0 0 0,1 0 0,-1 0-1,0 1 1,0-1 0,0 0 0,-1 1 0,1-1-1,0 1 1,0-1 0,-1 1 0,2 2-1,1 9 38,-1 0 1,0 1-1,1 21 0,-3-25 24,1 7 30,-2-12-41,1 0 0,0 0-1,1 0 1,-1 0-1,1 0 1,0 0 0,0-1-1,1 1 1,1 5-1,-2-10-34,-1 1 0,1-1 0,-1 0 0,0 1-1,1-1 1,-1 0 0,1 0 0,-1 1 0,1-1-1,-1 0 1,1 0 0,-1 0 0,1 0 0,-1 0-1,1 0 1,-1 0 0,1 0 0,0 0 0,-1 0-1,1 0 1,-1 0 0,1 0 0,-1 0 0,1-1-1,-1 1 1,1 0 0,-1 0 0,1-1 0,-1 1-1,0 0 1,1 0 0,-1-1 0,1 1 0,-1 0-1,0-1 1,1 1 0,-1-1 0,0 1 0,1-1 0,15-18 83,-16 18-85,19-25 85,25-33-1,-39 52-106,1 1 0,0 1 0,0-1 0,0 1 0,1 0 0,10-6 0,-16 10 12,1 0 0,-1 0 0,0 0 0,1 1 0,-1-1 1,1 1-1,-1-1 0,1 1 0,-1 0 0,1-1 0,-1 1 0,1 0 0,-1 0 0,1 0 0,0 0 0,-1 0 0,1 1 0,-1-1 0,1 0 0,-1 1 0,1-1 0,-1 1 0,2 0 0,-1 1-27,0-1 1,-1 1-1,1-1 0,-1 1 0,1 0 0,-1 0 0,1 0 0,-1 0 0,0 0 0,0 0 1,0 0-1,0 0 0,1 4 0,0 5 72,0 0-1,0 0 1,-1 0 0,-1 0 0,0 13 0,0-19-14,-1 0 1,1 0 0,-1 0-1,0 0 1,0-1 0,-1 1 0,0 0-1,1-1 1,-4 6 0,-9 3 81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5.684"/>
    </inkml:context>
    <inkml:brush xml:id="br0">
      <inkml:brushProperty name="width" value="0.035" units="cm"/>
      <inkml:brushProperty name="height" value="0.035" units="cm"/>
      <inkml:brushProperty name="color" value="#E71224"/>
    </inkml:brush>
  </inkml:definitions>
  <inkml:trace contextRef="#ctx0" brushRef="#br0">1 15 15963,'0'-1'72,"1"1"1,-1 0-1,1-1 0,-1 1 0,1 0 0,-1-1 0,1 1 0,0 0 0,-1-1 0,1 1 0,-1 0 0,1 0 0,0 0 0,-1 0 0,1 0 1,-1-1-1,1 1 0,0 0 0,-1 0 0,1 1 0,0-1 0,-1 0 0,1 0 0,0 0 0,-1 0 0,1 0 0,-1 1 0,1-1 1,-1 0-1,1 1 0,0-1 0,-1 0 0,1 1 0,-1-1 0,0 0 0,1 1 0,-1-1 0,1 1 0,-1-1 0,1 1 0,-1-1 0,0 1 1,0 0-1,1-1 0,-1 1 0,0-1 0,0 1 0,1 0 0,14 38 1199,-12-30-962,29 106 1020,-18-64-951,-14-49-361,0 0 0,1-1 0,-1 1 0,0-1 0,1 1 0,0 0 0,-1-1 1,1 0-1,0 1 0,0-1 0,0 1 0,0-1 0,0 0 0,2 2 0,-3-3-9,0 0-1,1 0 1,-1 0 0,1 0-1,-1 0 1,1 0 0,-1 0-1,0 0 1,1 0 0,-1 0 0,1 0-1,-1 0 1,0 0 0,1 0-1,-1-1 1,1 1 0,-1 0 0,0 0-1,1 0 1,-1 0 0,1-1-1,-1 1 1,0 0 0,1-1 0,-1 1-1,0 0 1,0-1 0,1 1-1,-1 0 1,0-1 0,0 1 0,1-1-1,3-5 49,-1-1 0,0 0 0,0 0 0,3-9 0,-2 4-13,2-9 27,1 0-1,1 0 1,1 1 0,1 0-1,16-24 1,-26 43-69,1 1 1,-1-1-1,1 0 1,-1 1-1,1-1 0,-1 0 1,1 1-1,-1-1 0,1 1 1,0-1-1,-1 1 1,1-1-1,0 1 0,-1 0 1,1-1-1,0 1 0,0 0 1,0-1-1,-1 1 0,1 0 1,0 0-1,0 0 1,-1 0-1,1 0 0,0 0 1,1 0-1,-1 0 1,0 1 1,0 0-1,0-1 1,0 1-1,0 0 1,0 0-1,0 0 1,0-1-1,0 1 1,0 0-1,-1 0 0,1 0 1,0 0-1,-1 1 1,1 0-1,3 7 15,0 1 1,-1-1-1,2 13 0,-4-18-10,19 123 189,-14-113-123,0-21 22,4-25 5,-7 19-70,4-23 36,2 0-1,28-67 1,-37 101-68,1 0 1,0 0-1,0 0 1,0 0-1,0 1 1,1-1-1,-1 0 1,0 1-1,1-1 0,-1 1 1,1 0-1,2-3 1,-3 4 0,-1 0 0,1-1 0,0 1 0,-1 0 0,1 0 0,-1 0 0,1 0 1,-1 0-1,1 0 0,-1 0 0,1 0 0,0 0 0,-1 0 0,1 1 0,-1-1 0,1 0 1,-1 0-1,1 0 0,-1 1 0,1-1 0,-1 0 0,1 0 0,-1 1 0,0-1 0,1 0 0,-1 1 1,1-1-1,-1 1 0,1 0 0,1 3-2,1 0 0,-1 1 1,1-1-1,-1 1 0,-1-1 0,1 1 1,-1 0-1,2 6 0,13 100-12,-6-35-473,-5-61-187,-5-15 645,0 0-1,0 0 0,1 0 1,-1 0-1,0 0 0,0 0 1,0 0-1,1 0 0,-1 0 0,0 0 1,0 0-1,0 0 0,1 0 1,-1 0-1,0 0 0,0 0 1,0 0-1,1-1 0,-1 1 0,0 0 1,0 0-1,0 0 0,0 0 1,1 0-1,-1 0 0,0-1 1,0 1-1,0 0 0,0 0 0,0 0 1,0 0-1,1-1 0,-1 1 1,0 0-1,0 0 0,0 0 0,0-1 1,10-28-1199,5-47 92,-7 32 487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6.200"/>
    </inkml:context>
    <inkml:brush xml:id="br0">
      <inkml:brushProperty name="width" value="0.035" units="cm"/>
      <inkml:brushProperty name="height" value="0.035" units="cm"/>
      <inkml:brushProperty name="color" value="#E71224"/>
    </inkml:brush>
  </inkml:definitions>
  <inkml:trace contextRef="#ctx0" brushRef="#br0">50 145 16468,'-6'24'1451,"-10"29"1,9-36-643,2 1 1,0-1-1,-4 35 1,9-51-777,-1-1 0,1 1 0,0 0 0,0 0 0,0-1 0,0 1 0,0 0 0,0 0 0,0-1 0,0 1 0,0 0 0,0 0 0,0-1 0,1 1 0,-1 0 0,0 0 0,0-1 0,1 1 0,-1 0 0,0-1 0,1 1 0,-1 0 0,1-1 0,0 2 0,0-2-17,0 0 0,0 0 1,-1 0-1,1-1 0,0 1 0,0 0 1,-1 0-1,1-1 0,0 1 0,0 0 1,-1-1-1,1 1 0,-1-1 0,1 1 1,0-1-1,-1 1 0,1-1 0,-1 0 0,1 0 1,26-36 60,-16 17-63,-1-1 1,9-26-1,-15 38 14,-2-1-1,1 1 1,-1-1 0,-1 1-1,1-1 1,-2 0-1,0-17 1,0 26-17,0 0 0,0 0 0,0 0 0,0 0 0,0 0 0,-1 0 0,1 0 0,0 0 1,-1 0-1,1 0 0,-1 0 0,1 0 0,-1 0 0,1 1 0,-1-1 0,1 0 0,-1 0 0,-1-1 0,2 2-3,-1 0 0,1 0 0,-1 0 0,1 0 0,-1 0-1,1 0 1,-1 0 0,1 0 0,-1 0 0,0 0-1,1 0 1,-1 0 0,1 0 0,-1 0 0,1 0 0,-1 0-1,1 1 1,-1-1 0,1 0 0,0 0 0,-1 1-1,1-1 1,-1 0 0,0 1 0,-1 2 24,-1-1-1,0 1 1,1 0 0,-1 0 0,1 0-1,0 0 1,-3 6 0,1 0-16,1 1 0,1-1 0,-1 1 0,1-1 0,1 1 0,0 0 0,0-1 0,2 19 0,-1-27-41,0 0 1,0 1-1,0-1 0,0 0 1,0 0-1,1 1 0,-1-1 1,0 0-1,1 1 0,-1-1 0,1 0 1,-1 0-1,1 0 0,0 0 1,-1 1-1,1-1 0,0 0 1,0 0-1,1 1 0,-1-2-25,0 1-1,0-1 0,0 0 1,0 1-1,0-1 1,0 0-1,0 0 0,0 0 1,0 0-1,0 0 1,0 0-1,0 0 0,0 0 1,0 0-1,-1-1 1,1 1-1,0 0 0,0-1 1,0 1-1,1-1 0,4-2-301,-1-1-1,0 1 0,0-1 0,0 0 0,0 0 1,8-10-1,8-14-1266,-1-1 0,27-54 0,1 1-3536,-57 102 6523,0 1 0,2 0 0,1 0 0,-6 40 0,14-77-1813,0 1 0,6-16 0,-7 26 192,1 0 0,-1 0 0,1 0 0,1 1 0,-1-1 0,1 1 0,-1 0 0,1-1 0,1 1 0,-1 0 0,7-5 0,-4 5-191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7.032"/>
    </inkml:context>
    <inkml:brush xml:id="br0">
      <inkml:brushProperty name="width" value="0.035" units="cm"/>
      <inkml:brushProperty name="height" value="0.035" units="cm"/>
      <inkml:brushProperty name="color" value="#E71224"/>
    </inkml:brush>
  </inkml:definitions>
  <inkml:trace contextRef="#ctx0" brushRef="#br0">117 40 13835,'-1'-1'173,"0"0"0,0 1 0,0-1 0,0 1 0,0 0 0,0-1 0,-1 1 0,1 0 0,0-1 1,0 1-1,0 0 0,0 0 0,-1 0 0,1 0 0,0 0 0,0 0 0,0 1 0,0-1 0,0 0 0,-1 1 0,1-1 0,0 0 0,0 1 0,0-1 0,0 1 0,0 0 0,0-1 1,0 1-1,0 0 0,0 0 0,1 0 0,-2 1 0,-30 31 2123,31-32-2181,-5 7 146,0 0 1,1 0-1,0 1 1,0 0-1,1 0 1,0 0 0,-2 11-1,4-15-212,1 0-1,-1 0 1,2 0-1,-1 0 1,0 1-1,1-1 1,0 0-1,0 0 1,1 0-1,-1 0 1,1 0-1,0 1 1,1-1-1,-1-1 1,4 8-1,-4-10-46,0-1 0,0 0 0,-1 1 0,1-1 0,0 0 0,1 0 1,-1 0-1,0 0 0,0 0 0,0 0 0,1 0 0,-1 0 0,0-1 0,1 1 0,-1-1 0,1 1 0,-1-1 0,1 1 0,-1-1 0,1 1 0,-1-1 0,1 0 0,-1 0 0,1 0 0,0 0 0,-1 0 0,1 0 0,-1-1 0,1 1 0,-1 0 0,1-1 0,-1 1 0,1-1 0,-1 0 0,0 1 0,1-1 0,1-2 0,7-2-8,-1-1 1,0-1-1,16-14 0,-25 21 6,13-12-2,0-1 1,-1 0-1,-1 0 1,13-20-1,-19 25 21,-1-1-1,1 1 1,-2 0 0,1-1-1,-1 0 1,0 0 0,-1 0-1,0 0 1,1-18-1,-2 26-13,-1 0-1,0 0 1,0-1-1,0 1 0,0 0 1,0 0-1,0 0 0,0-1 1,-1 1-1,1 0 1,0 0-1,-1 0 0,1 0 1,0 0-1,-1-1 1,0 1-1,1 0 0,-1 0 1,0 0-1,1 0 1,-1 0-1,0 1 0,0-1 1,-1-1-1,1 1 2,-1 1 0,1 0 0,-1-1 0,1 1 0,-1 0 0,1 0 0,-1 0 0,1 0 0,-1 0 0,1 0 0,-1 0 0,1 1 0,-1-1 0,1 0 0,-1 1-1,-1 0 1,-6 3 4,0 1 0,1-1-1,0 1 1,-13 11-1,-2 8-356,15-16-781,14-15-1495,4-2 1881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7.831"/>
    </inkml:context>
    <inkml:brush xml:id="br0">
      <inkml:brushProperty name="width" value="0.035" units="cm"/>
      <inkml:brushProperty name="height" value="0.035" units="cm"/>
      <inkml:brushProperty name="color" value="#E71224"/>
    </inkml:brush>
  </inkml:definitions>
  <inkml:trace contextRef="#ctx0" brushRef="#br0">36 127 17036,'-15'35'1978,"-3"11"-623,17-43-1317,1 0 0,-1 0 0,1 0-1,0 0 1,-1 0 0,1 0 0,1-1 0,-1 1 0,0 0 0,1 0 0,-1 0-1,1 0 1,2 5 0,0-3-30,1-1 1,0 1-1,0-1 1,0 0-1,0 0 0,1-1 1,0 1-1,-1-1 0,7 3 1,16 14-13,-16-9 9,-1 0-1,-1 0 1,0 2-1,-1-1 1,0 1 0,-1 0-1,0 0 1,-1 1-1,0 0 1,-2 0-1,1 0 1,-2 1 0,4 22-1,-5-16 131,0 0-1,-1 0 1,-1 0-1,-1 0 1,-1 0 0,-1-1-1,-1 1 1,-1 0-1,-7 20 1,10-36 5,0 0 1,0 0-1,-1 0 1,0 0-1,0-1 0,-5 8 1,7-12-112,1 1 0,-1-1 1,1 1-1,-1-1 0,1 1 0,-1-1 0,0 1 1,1-1-1,-1 0 0,0 1 0,1-1 1,-1 0-1,0 1 0,1-1 0,-1 0 1,0 0-1,0 0 0,1 0 0,-1 0 1,0 0-1,1 0 0,-2 0 0,1 0-4,0-1-1,0 0 1,0 1-1,0-1 0,0 0 1,0 0-1,0 0 1,0 1-1,0-1 0,1 0 1,-1 0-1,0 0 1,1 0-1,-1 0 0,0-1 1,1 1-1,0 0 1,-1-2-1,-3-9 31,0 0-1,1 0 1,0-1 0,1 1-1,0-15 1,1-67-201,1 86 133,3-55-262,16-85 0,23-60-266,-11 63 396,-29 123 199,-2 22-53,0-1 1,0 1-1,-1 0 1,1 0-1,0 0 1,0 0-1,0 0 1,0 0-1,0 0 1,0 0-1,-1 0 1,1 0-1,0-1 1,0 1 0,0 0-1,0 0 1,0 0-1,-1 0 1,1 0-1,0 0 1,0 0-1,0 0 1,0 0-1,0 0 1,-1 0-1,1 0 1,0 0-1,0 1 1,0-1 0,0 0-1,0 0 1,-1 0-1,1 0 1,0 0-1,0 0 1,0 0-1,0 0 1,0 0-1,0 0 1,0 1-1,-1-1 1,1 0-1,0 0 1,0 0 0,0 0-1,0 0 1,0 0-1,0 1 1,0-1-1,0 0 1,0 0-1,0 0 1,0 0-1,0 1 1,-3 3 19,0 1 0,0 0 0,1 0 0,-4 9 0,-2 14 46,2-1 1,-6 54 0,10-66-35,2 1 1,0 0 0,1-1-1,1 1 1,0-1 0,8 27-1,-10-39-23,1 0-1,0-1 1,-1 1-1,1-1 0,1 1 1,-1-1-1,0 1 0,0-1 1,1 0-1,0 1 0,-1-1 1,1 0-1,0 0 0,0 0 1,0-1-1,0 1 1,0 0-1,0-1 0,1 1 1,-1-1-1,1 0 0,-1 0 1,1 0-1,2 1 0,-2-2-2,1 0 0,-1 0 0,0-1 0,1 1-1,-1-1 1,0 0 0,0 0 0,1 0-1,-1 0 1,0 0 0,0-1 0,0 1-1,0-1 1,-1 0 0,1 0 0,0 0 0,-1 0-1,1 0 1,2-4 0,6-6 9,0-1 0,-1 0 0,0 0 0,-1-1 0,0 0 0,-2-1 0,1 0 0,-2 0 0,10-32 0,-18 60 26,1 1 0,0 0 1,2 22-1,-1-29-38,1 0 1,0 1 0,0-1-1,1 0 1,-1 1-1,2-1 1,-1 0-1,1 0 1,7 12 0,-9-18-1,-1 0 1,1 0 0,0 0-1,-1 0 1,1 0 0,0 0-1,0 0 1,0 0-1,0-1 1,0 1 0,0 0-1,0 0 1,0-1 0,1 1-1,-1-1 1,0 1 0,0-1-1,0 0 1,1 1 0,-1-1-1,0 0 1,0 0 0,1 0-1,1 0 1,-1 0-34,-1-1 0,1 1-1,0-1 1,0 0 0,-1 0 0,1 0 0,-1 0 0,1 0-1,-1 0 1,1 0 0,-1-1 0,0 1 0,1-1 0,1-2 0,1-2-239,1-1 1,-1 0 0,-1 0 0,1 0-1,-1-1 1,-1 1 0,3-9-1,-4 7 129,0 0-1,0 1 0,-1-1 1,0 0-1,-1 1 1,-1-12-1,-7-22-534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8.347"/>
    </inkml:context>
    <inkml:brush xml:id="br0">
      <inkml:brushProperty name="width" value="0.035" units="cm"/>
      <inkml:brushProperty name="height" value="0.035" units="cm"/>
      <inkml:brushProperty name="color" value="#E71224"/>
    </inkml:brush>
  </inkml:definitions>
  <inkml:trace contextRef="#ctx0" brushRef="#br0">4 4 16147,'-4'-3'2465,"4"7"-2033,4 3 1000,-1 2-383,3 1-777,0 1-520,1-1 304,2-1-120,8-5-120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8.828"/>
    </inkml:context>
    <inkml:brush xml:id="br0">
      <inkml:brushProperty name="width" value="0.035" units="cm"/>
      <inkml:brushProperty name="height" value="0.035" units="cm"/>
      <inkml:brushProperty name="color" value="#E71224"/>
    </inkml:brush>
  </inkml:definitions>
  <inkml:trace contextRef="#ctx0" brushRef="#br0">40 275 16516,'-10'26'2138,"-13"49"0,21-67-1941,0 1-1,1 0 1,0-1 0,1 1 0,0 0-1,0 0 1,1 0 0,0-1 0,4 18 0,-4-25-181,-1 1 1,1 0 0,-1 0 0,1 0 0,0 0 0,0-1 0,0 1 0,0 0 0,0-1 0,0 1 0,1-1 0,-1 1 0,0-1 0,1 0 0,2 2 0,-3-2-8,0-1 1,0 0 0,0 1 0,0-1-1,0 0 1,0 1 0,0-1 0,0 0-1,1 0 1,-1 0 0,0 0 0,0 0-1,0 0 1,0-1 0,0 1 0,0 0 0,1-1-1,-1 1 1,1-1 0,3-2 11,-1 0 0,1 0 0,-1 0 0,0-1 0,0 1 0,0-1 0,-1 0 0,1 0 0,4-8 0,8-15-43,0 0 1,-2-1 0,-2 0 0,0-1 0,-2-1-1,-1 0 1,-1 0 0,-2 0 0,-1-1-1,-1 0 1,-1-33 0,-3 58 15,-1-1-1,0 0 1,0 1 0,-1-1 0,1 1-1,-1-1 1,-4-6 0,6 12 7,0-1 1,-1 1-1,1 0 0,-1 0 1,1 0-1,-1 0 1,0 1-1,1-1 1,-1 0-1,0 0 0,1 0 1,-1 0-1,0 1 1,0-1-1,0 0 1,0 1-1,0-1 0,0 1 1,0-1-1,0 1 1,0-1-1,0 1 1,0 0-1,0-1 0,0 1 1,0 0-1,0 0 1,0 0-1,-1 0 1,1 0-1,0 0 0,0 0 1,0 0-1,0 0 1,0 1-1,0-1 1,0 0-1,0 1 0,0-1 1,0 1-1,0-1 1,0 1-1,0 0 1,0-1-1,0 1 0,0 0 1,0-1-1,1 1 1,-1 0-1,-1 1 1,-3 4 21,1 0-1,-1 0 1,1 0 0,0 0 0,0 1 0,1 0 0,0 0 0,0 0 0,1 0 0,-1 0 0,-1 12 0,-1 9 173,-2 48-1,6-52-67,1-1-1,4 36 1,-3-52-94,0 1 1,1-1 0,-1 1-1,1-1 1,1 0-1,0 0 1,0 0 0,0 0-1,1 0 1,0-1-1,9 12 1,-12-16-38,1-1 1,-1 1 0,1-1-1,-1 0 1,1 1-1,0-1 1,-1 0-1,1 0 1,0 0-1,0-1 1,0 1-1,0 0 1,0-1-1,0 1 1,0-1 0,0 1-1,0-1 1,0 0-1,3 0 1,-2 0-14,0-1 0,0 0 0,0 0-1,0 0 1,0 0 0,0-1 0,0 1 0,-1-1 0,1 1 0,0-1 0,3-3 0,3-4-48,0-1 1,0 0-1,-1 0 0,-1 0 1,8-14-1,20-47-236,-17 32 202,-15 38 268,-2 6-110,0 9 9,-3 18 96,-1 1 165,4 65-1,-1-97-320,0 1-1,0-1 0,0 0 0,1 0 1,-1 1-1,0-1 0,0 0 0,1 1 1,-1-1-1,1 0 0,-1 0 0,1 0 1,-1 0-1,1 1 0,0-1 1,0 0-1,-1 0 0,1 0 0,0-1 1,0 1-1,0 0 0,0 0 0,0 0 1,2 0-1,-1 0-1,-1-1 0,1 0-1,-1 0 1,1 0 0,0-1 0,-1 1 0,1 0-1,-1 0 1,1-1 0,-1 1 0,1-1 0,-1 0-1,1 1 1,-1-1 0,1 0 0,-1 0 0,0 0-1,1 0 1,1-2 0,45-42 23,-38 34-38,1 0-1,0 1 0,1 0 0,21-13 1,-32 22 4,1 0 0,-1 0-1,1 0 1,0 0 0,-1 0 0,1 1 0,0-1 0,0 1 0,-1-1 0,1 1 0,0-1 0,0 1 0,0 0 0,-1 0 0,1 0-1,0 0 1,0 0 0,0 0 0,-1 1 0,1-1 0,0 1 0,0-1 0,0 1 0,-1-1 0,1 1 0,-1 0 0,1 0 0,0 0-1,-1 0 1,1 0 0,0 2 0,3 2 10,-1 1-1,-1 0 1,1 0-1,-1 0 0,0 1 1,4 11-1,-5-11 18,1-1 1,-1 0-1,1 0 0,0 0 0,8 11 0,-10-16-17,-1-1-1,1 1 0,0-1 0,-1 1 0,1-1 0,-1 1 1,1-1-1,0 1 0,-1-1 0,1 0 0,0 1 1,-1-1-1,1 0 0,0 0 0,0 0 0,-1 0 0,1 1 1,0-1-1,0 0 0,-1 0 0,1 0 0,0 0 1,0-1-1,-1 1 0,1 0 0,0 0 0,0 0 0,-1-1 1,1 1-1,0 0 0,-1 0 0,1-1 0,0 1 1,-1-1-1,1 1 0,0-1 0,-1 1 0,1-1 0,0 0 1,20-27 51,-18 23-62,21-40-75,-18 34-2,-1 0-1,1 1 1,1-1 0,0 1 0,0 0 0,11-10-1,-18 19 70,1 1 0,-1-1 1,1 1-1,-1-1 0,1 1 0,-1 0 0,1-1 0,-1 1 0,1 0 0,-1-1 0,1 1 0,-1 0 0,1-1 1,0 1-1,-1 0 0,1 0 0,-1 0 0,1 0 0,0 0 0,-1 0 0,1 0 0,-1 0 0,1 0 0,0 0 1,-1 0-1,1 0 0,0 0 0,-1 0 0,1 0 0,0 1 0,0 0-12,0 0 0,0 0 0,0 0 0,0 0 0,-1 0 0,1 1 0,0-1 0,-1 0 0,1 0 0,-1 1 0,1-1 0,-1 0 0,1 2 0,1 8-236,-1-1 0,1 19 1,-2-26 153,0 7 75,0-1 0,-1 1 0,-2 11 0,2-18 53,1 0 0,-1 0 0,0 0-1,0 0 1,0 0 0,0 0-1,-1 0 1,1-1 0,-1 1-1,1-1 1,-1 1 0,0-1 0,0 1-1,-3 1 1,-11 2-85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1.880"/>
    </inkml:context>
    <inkml:brush xml:id="br0">
      <inkml:brushProperty name="width" value="0.025" units="cm"/>
      <inkml:brushProperty name="height" value="0.025" units="cm"/>
    </inkml:brush>
  </inkml:definitions>
  <inkml:trace contextRef="#ctx0" brushRef="#br0">174 91 8104,'0'0'5770,"0"-10"-3052,3-33-1192,-4 41-1419,1 1-1,0-1 1,0 0-1,0 1 1,-1-1-1,1 1 0,-1-1 1,1 0-1,-1 1 1,0-1-1,1 1 0,-1 0 1,0-1-1,0 1 1,0 0-1,0-1 0,0 1 1,-1 0-1,1 0 1,0 0-1,0 0 0,-1 0 1,1 0-1,-1 1 1,1-1-1,-1 0 1,1 1-1,-1-1 0,1 1 1,-1-1-1,1 1 1,-1 0-1,0-1 0,1 1 1,-1 0-1,-2 0 1,-1 1-61,0-1 1,0 0 0,0 1-1,0 0 1,0 0 0,0 1 0,0-1-1,1 1 1,-8 4 0,-35 28 202,44-31-226,0 0 0,0-1 0,1 1 0,-1 0 1,1 1-1,-1-1 0,1 0 0,0 1 0,0-1 0,0 1 0,1-1 0,-2 6 0,3-8-24,0 0 0,1 0-1,-1-1 1,1 1 0,-1 0 0,0 0-1,1-1 1,-1 1 0,1 0-1,-1-1 1,1 1 0,0 0-1,-1-1 1,1 1 0,0-1-1,-1 1 1,1-1 0,0 1-1,0-1 1,0 0 0,-1 1-1,1-1 1,0 0 0,0 0-1,0 1 1,0-1 0,-1 0-1,1 0 1,0 0 0,1 0-1,35 4 119,-32-4-112,22 1 44,-21-2-46,1 0 0,-1 1-1,1 0 1,-1 1 0,1-1 0,-1 1-1,0 1 1,1-1 0,-1 1 0,0 0-1,0 0 1,7 4 0,-12-5-9,0 0 1,-1-1-1,1 1 0,0 0 1,0 0-1,0 0 1,-1 0-1,1 1 0,-1-1 1,1 0-1,-1 0 0,1 0 1,-1 0-1,0 0 0,1 1 1,-1-1-1,0 0 1,0 0-1,0 1 0,0-1 1,0 0-1,0 0 0,0 0 1,-1 2-1,0 1 18,0-1-1,-1 0 1,1 0 0,-1 0-1,0 0 1,0 0-1,0 0 1,-4 4 0,-4 4 91,0-2 1,-1 1 0,-13 8 0,13-10 3,-1 0 1,0-1-1,0-1 1,0 1-1,-1-2 1,0 0-1,-15 4 0,26-9-213,5-1-887,68-36-9145,-34 18 2761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7.564"/>
    </inkml:context>
    <inkml:brush xml:id="br0">
      <inkml:brushProperty name="width" value="0.025" units="cm"/>
      <inkml:brushProperty name="height" value="0.025" units="cm"/>
    </inkml:brush>
  </inkml:definitions>
  <inkml:trace contextRef="#ctx0" brushRef="#br0">57 0 13229,'0'0'3443,"-6"8"-1196,-1 1-1744,-26 36 1468,32-42-1803,-1-1-1,1 1 1,0-1-1,0 1 1,0-1 0,0 1-1,0 0 1,1 0 0,-1-1-1,1 1 1,0 0 0,-1 0-1,1-1 1,1 1-1,-1 0 1,0 0 0,1-1-1,0 5 1,1-5-123,-1-1-1,1 1 1,0-1 0,-1 0-1,1 1 1,0-1-1,0 0 1,0 0 0,0 0-1,0-1 1,0 1 0,0 0-1,0-1 1,0 1 0,0-1-1,1 0 1,-1 0 0,0 1-1,0-1 1,3-1 0,52-1 101,-52 1-98,14-2-25,-1 0 1,0-1-1,-1-2 1,1 1-1,-1-2 1,0-1-1,-1 0 1,1 0-1,24-20 1,-25 20 682,-24 25 513,-3 6-993,10-22-195,1 0-1,-1 0 1,1 1 0,-1-1-1,1 0 1,0 0 0,0 1-1,0-1 1,0 0 0,0 1 0,0-1-1,0 0 1,0 0 0,0 1-1,0-1 1,1 0 0,-1 0-1,0 0 1,1 1 0,-1-1 0,1 0-1,0 0 1,-1 0 0,1 0-1,0 0 1,0 0 0,0 0-1,-1 0 1,1 0 0,2 1-1,0-1 25,0 1 0,1-1-1,-1 0 1,0 0 0,1 0-1,-1 0 1,1-1 0,-1 1-1,1-1 1,-1 0-1,5 0 1,5-1-502,1-1-1,-1 0 0,-1 0 1,1-2-1,22-8 1,-10-2-3550,-13 0-1439,-9 2-1131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9.343"/>
    </inkml:context>
    <inkml:brush xml:id="br0">
      <inkml:brushProperty name="width" value="0.035" units="cm"/>
      <inkml:brushProperty name="height" value="0.035" units="cm"/>
      <inkml:brushProperty name="color" value="#E71224"/>
    </inkml:brush>
  </inkml:definitions>
  <inkml:trace contextRef="#ctx0" brushRef="#br0">0 177 16676,'3'0'1744,"9"-6"-1152,13-4-248,7-6 936,14-5-767,2-4-409,13-8 72,0-1 0,0 2-136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49.832"/>
    </inkml:context>
    <inkml:brush xml:id="br0">
      <inkml:brushProperty name="width" value="0.035" units="cm"/>
      <inkml:brushProperty name="height" value="0.035" units="cm"/>
      <inkml:brushProperty name="color" value="#E71224"/>
    </inkml:brush>
  </inkml:definitions>
  <inkml:trace contextRef="#ctx0" brushRef="#br0">252 113 16243,'2'-1'1593,"2"9"-1089,-4 8-248,2 13 1288,1 5-944,2 13-336,4 4-127,1 4-169,3 1-145,-2-7-191,-2-7-112,-6-11 512,-3-6-168,-7-14-64,-6-7-96</inkml:trace>
  <inkml:trace contextRef="#ctx0" brushRef="#br0" timeOffset="1">2 193 13451,'-1'-7'262,"1"-1"-1,0 0 1,0 0 0,1 1-1,0-1 1,1 0 0,-1 1-1,1-1 1,1 1 0,5-14-1,-4 16-79,-1-1-1,1 1 0,0 0 0,0 0 0,0 1 0,1-1 0,0 1 1,0 0-1,0 0 0,0 1 0,0-1 0,1 1 0,-1 0 1,7-2-1,5-1 14,0 0 0,0 1 1,0 1-1,0 1 0,1 0 1,0 1-1,20 1 0,-29 0-161,0 2-1,0-1 0,0 2 0,0-1 1,0 1-1,0 0 0,-1 1 1,1 0-1,-1 0 0,0 1 0,1 0 1,-2 0-1,1 1 0,0 0 1,12 12-1,-17-14-2,-1 0 1,1 0-1,-1 0 1,0 0-1,0 0 1,0 1-1,0-1 1,-1 1-1,1 0 0,-1-1 1,0 1-1,0 0 1,0 0-1,0 6 1,-1-3 35,0-1 0,-1 0 0,1 0 1,-1 0-1,-1 0 0,1 0 0,-1 0 1,-4 9-1,-1 0 97,-1-1-1,0-1 1,-1 0 0,-1 0 0,0-1-1,-17 17 1,22-24-265,0 0 1,-1 0-1,1-1 0,-1 0 1,0 0-1,0 0 0,-11 4 0,16-7 92,1-1-1,0 0 0,-1 0 1,1 0-1,-1 0 0,1 0 0,0 0 1,-1 0-1,1 0 0,-1 0 0,1 0 1,0 0-1,-1 0 0,1 0 0,-1 0 1,1 0-1,0-1 0,-1 1 0,1 0 1,0 0-1,-1 0 0,1-1 0,0 1 1,-1 0-1,1 0 0,0-1 0,0 1 1,-1 0-1,1-1 0,0 1 0,0 0 1,-1-1-1,1 1 0,0 0 1,0-1-1,0 1 0,0 0 0,0-1 1,-1 1-1,1-1 0,0 1 0,0 0 1,0-1-1,0 1 0,0-1 0,4-14-296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50.489"/>
    </inkml:context>
    <inkml:brush xml:id="br0">
      <inkml:brushProperty name="width" value="0.035" units="cm"/>
      <inkml:brushProperty name="height" value="0.035" units="cm"/>
      <inkml:brushProperty name="color" value="#E71224"/>
    </inkml:brush>
  </inkml:definitions>
  <inkml:trace contextRef="#ctx0" brushRef="#br0">0 162 15347,'13'133'4215,"0"6"-1048,-7-123-2773,-6-16-386,0 0-1,0 0 1,0 0 0,1 1 0,-1-1-1,0 0 1,0 0 0,0 0 0,0 0-1,1 0 1,-1 0 0,0 0 0,0 0-1,0 0 1,0 0 0,1 0 0,-1 0-1,0 0 1,0 0 0,0 0 0,0 0-1,1 0 1,-1 0 0,0 0 0,0 0-1,0 0 1,0-1 0,0 1-1,1 0 1,-1 0 0,0 0 0,0 0-1,0 0 1,0 0 0,0 0 0,0-1-1,0 1 1,1 0 0,-1 0 0,0 0-1,0 0 1,0 0 0,0-1 0,0 1-1,2-3 27,-1-1 0,1 0 0,-1 1-1,0-1 1,0 0 0,1-4 0,1-18 14,0-1 1,-1-1-1,-2 1 1,-1 0 0,0 0-1,-10-41 1,1 43-91,4 19-15,5 6 54,1 0 0,-1 0 0,1 1 0,0-1 0,0 0 0,-1 1-1,1-1 1,0 1 0,0-1 0,-1 0 0,1 1 0,0-1 0,0 1 0,0-1 0,0 1-1,-1-1 1,1 1 0,0-1 0,0 0 0,0 1 0,0-1 0,0 1 0,0 0-1,0 10-25,0 0 0,0 0 0,1 0 0,2 13 0,-2-20 25,0 0-1,-1 0 0,1 0 0,1-1 0,-1 1 1,0 0-1,1-1 0,0 1 0,0-1 1,0 0-1,0 1 0,0-1 0,1 0 1,-1 0-1,5 3 0,-6-6 5,1 1 0,-1-1 0,1 1 0,-1-1 0,1 1 0,-1-1 0,1 0 0,0 0 0,-1 0-1,1 0 1,0 0 0,-1 0 0,1 0 0,-1-1 0,1 1 0,-1 0 0,1-1 0,0 0 0,-1 1 0,0-1 0,1 0 0,-1 0 0,1 1 0,-1-1 0,0 0-1,2-2 1,5-4 3,-1 0-1,13-15 0,-17 19-2,14-20 0,24-41-1,-28 41-7,1 2-1,22-27 1,-36 48 6,0-1 1,1 1 0,-1 0 0,0 0-1,0 0 1,0 0 0,0 0 0,1 0-1,-1-1 1,0 1 0,0 0 0,0 0-1,1 0 1,-1 0 0,0 0-1,0 0 1,0 0 0,1 0 0,-1 0-1,0 0 1,0 0 0,1 0 0,-1 0-1,0 0 1,0 0 0,0 0 0,1 0-1,-1 0 1,0 0 0,0 1-1,0-1 1,0 0 0,1 0 0,-1 0-1,0 0 1,0 0 0,0 0 0,0 1-1,1-1 1,-1 0 0,0 0-1,0 0 1,0 0 0,0 1 0,0-1-1,0 0 1,0 0 0,0 0 0,0 1-1,1-1 1,-1 0 0,0 0 0,0 0-1,0 1 1,0-1 0,0 0-1,0 0 1,0 0 0,0 1 0,-1-1-1,1 0 1,0 1 0,2 14-26,-1 32-11,-2-25 13,1 0 1,2 0-1,5 31 1,-6-51 26,-1 0 0,0 0 0,1-1 0,-1 1 0,1 0 1,0 0-1,-1-1 0,1 1 0,0-1 0,0 1 0,0 0 0,0-1 0,0 0 0,1 1 0,-1-1 1,0 0-1,1 0 0,-1 1 0,1-1 0,2 1 0,-2-1 1,-1-1 0,1 0 0,0 0-1,-1 0 1,1 0 0,0 0 0,-1 0 0,1-1 0,-1 1-1,1 0 1,0-1 0,-1 1 0,1-1 0,-1 0 0,1 1-1,-1-1 1,1 0 0,-1 0 0,0 0 0,1 0 0,-1 0-1,0 0 1,2-2 0,10-12 10,0-1 0,-1-1 0,0 1 0,-2-2 0,0 0 0,0 0 0,8-25 0,-6 14-85,32-52-1,-44 81 71,0 0 1,0-1-1,0 1 0,0 0 1,0 0-1,0 0 1,0 0-1,0 0 1,0 0-1,0 0 0,0 0 1,0-1-1,0 1 1,0 0-1,0 0 1,0 0-1,0 0 0,1 0 1,-1 0-1,0 0 1,0 0-1,0 0 1,0 0-1,0 0 0,0 0 1,0 0-1,0 0 1,1 0-1,-1 0 1,0 0-1,0-1 0,0 1 1,0 0-1,0 0 1,0 0-1,0 1 1,1-1-1,-1 0 0,0 0 1,0 0-1,0 0 1,0 0-1,0 0 1,0 0-1,0 0 0,0 0 1,1 0-1,-1 0 1,0 0-1,0 0 0,0 0 1,3 8-37,-1 15 32,-2-22 6,1 26 33,6 79 132,-5-92-121,1 0 0,0-1 0,0 1 0,1-1 0,9 18 0,-13-29-58,1-1 0,-1 0 0,1 1 0,-1-1 0,1 0 0,0 0-1,0 1 1,0-1 0,0 0 0,-1 0 0,1 0 0,1 0 0,-1 0 0,0 0 0,0-1 0,0 1 0,0 0 0,3 0 0,-4-1-27,1 0 0,0 0 0,-1 0 0,1 0 0,0 0 0,-1-1 0,1 1 0,-1 0 0,1-1 0,0 1 0,-1 0 0,1-1 0,-1 1 0,1-1 0,-1 1 0,1-1 0,-1 1 0,1-1 0,-1 1 0,0-1 0,1 1 0,-1-1 0,0 0 0,1 1 0,-1-2 0,3-5-159,-1 0 0,1-1-1,-2 1 1,1 0 0,0-10 0,1-22-258,-3-5-134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50.941"/>
    </inkml:context>
    <inkml:brush xml:id="br0">
      <inkml:brushProperty name="width" value="0.035" units="cm"/>
      <inkml:brushProperty name="height" value="0.035" units="cm"/>
      <inkml:brushProperty name="color" value="#E71224"/>
    </inkml:brush>
  </inkml:definitions>
  <inkml:trace contextRef="#ctx0" brushRef="#br0">2 0 17268,'-2'22'1176,"2"-1"-1048,2 1-216,4-6 1528,-1-3-1224,7-9-8,2-3 32</inkml:trace>
  <inkml:trace contextRef="#ctx0" brushRef="#br0" timeOffset="1">178 15 13275,'-1'15'880,"0"-1"1,-2 1 0,-4 19-1,3-21-600,2-1-1,-1 1 0,2 0 1,0-1-1,0 14 0,1-25-280,0-1-1,0 1 0,0 0 1,1-1-1,-1 1 1,0 0-1,0-1 0,1 1 1,-1-1-1,0 1 1,1-1-1,-1 1 0,1 0 1,-1-1-1,1 1 1,-1-1-1,1 0 0,-1 1 1,1-1-1,-1 1 1,1-1-1,-1 0 0,1 0 1,0 1-1,-1-1 1,1 0-1,0 0 0,-1 1 1,1-1-1,0 0 1,-1 0-1,2 0 0,27-2-516,-16 1 292,-4 0 94,-1 1 1,1 1-1,0-1 1,0 1 0,-1 1-1,1 0 1,0 0-1,-1 0 1,14 7-1,-19-7 175,1 0-1,-1 1 1,1-1-1,-1 0 1,0 1 0,0 0-1,0 0 1,-1 0-1,1 0 1,-1 0-1,1 1 1,-1-1-1,0 1 1,0-1-1,-1 1 1,1 0 0,-1 0-1,0 0 1,0 0-1,0 0 1,0 0-1,-1 0 1,1 5-1,-1-1 208,-1 0-1,1 1 0,-1-1 1,-1 0-1,0 0 0,0 0 1,0 0-1,-1 0 0,0-1 1,0 1-1,-1-1 0,0 1 0,-1-1 1,1-1-1,-1 1 0,-1-1 1,-6 7-1,11-11-234,0-1 0,-1 0 0,1 0 0,-1 0 0,0 1 0,1-1 0,-1-1 0,0 1 0,1 0 0,-1 0 1,0-1-1,0 1 0,0-1 0,1 1 0,-1-1 0,0 0 0,0 0 0,0 1 0,0-2 0,0 1 0,0 0 0,0 0 0,0 0 0,1-1 0,-1 1 0,0-1 0,0 0 0,0 0 0,1 1 0,-1-1 1,0 0-1,1 0 0,-1 0 0,1-1 0,-1 1 0,1 0 0,-3-3 0,-1-2-75,1 0 0,0 0 0,0-1 0,0 1 1,1-1-1,0 1 0,1-1 0,-4-12 0,-1-14-342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51.413"/>
    </inkml:context>
    <inkml:brush xml:id="br0">
      <inkml:brushProperty name="width" value="0.035" units="cm"/>
      <inkml:brushProperty name="height" value="0.035" units="cm"/>
      <inkml:brushProperty name="color" value="#E71224"/>
    </inkml:brush>
  </inkml:definitions>
  <inkml:trace contextRef="#ctx0" brushRef="#br0">0 118 13179,'5'0'241,"0"-1"1,0 0-1,0-1 1,0 1-1,0-1 1,-1 0-1,1 0 1,-1 0 0,1-1-1,-1 1 1,0-1-1,0 0 1,0-1-1,-1 1 1,1-1-1,-1 1 1,1-1-1,3-6 1,-8 10-229,1 0-1,0 0 1,0 0 0,0 0 0,0 0 0,0 0 0,0 0-1,0 0 1,0 0 0,0 0 0,0 0 0,-1 0 0,1 0-1,0 0 1,0 0 0,0 0 0,0 0 0,0 0 0,0 0 0,0 0-1,0-1 1,0 1 0,0 0 0,0 0 0,0 0 0,0 0-1,0 0 1,0 0 0,0 0 0,0 0 0,0 0 0,0 0-1,0 0 1,0 0 0,0-1 0,-1 1 0,1 0 0,0 0-1,1 0 1,-1 0 0,0 0 0,0 0 0,0 0 0,0 0-1,0 0 1,0 0 0,0 0 0,0-1 0,0 1 0,0 0-1,0 0 1,0 0 0,0 0 0,0 0 0,0 0 0,0 0-1,0 0 1,0 0 0,0 0 0,0 0 0,0 0 0,0 0-1,1 0 1,-1 0 0,0 0 0,-9 5 457,-10 12 143,14-10-421,-1 1 0,1 0 0,1 0 0,0 0 1,0 1-1,0 0 0,1 0 0,0 0 1,1 0-1,0 0 0,1 0 0,0 1 1,0 12-1,1-21-163,0 0 0,0 1 1,0-1-1,0 0 0,0 1 0,1-1 1,-1 0-1,1 1 0,-1-1 0,1 0 0,-1 0 1,1 1-1,-1-1 0,1 0 0,0 0 1,0 0-1,0 0 0,0 0 0,0 0 1,0 0-1,0 0 0,2 1 0,-1-2-5,-1 1 0,1-1 0,0 1 0,0-1 0,0 0 0,-1 0 0,1 0 0,0 0 0,0 0 0,0 0 0,-1-1 0,1 1 0,0 0 0,3-2 0,4-2 30,-1 0-1,1 0 1,-1-1 0,16-12 0,3-7-20,0-1-1,33-41 0,-3 2-97,-52 59 43,0 0 0,1 0 0,10-7 0,-15 12 21,-1-1 0,1 1 0,-1-1 0,1 1 1,0-1-1,-1 1 0,1-1 0,0 1 0,-1 0 0,1 0 0,0-1 0,-1 1 0,1 0 0,0 0 0,0 0 0,-1 0 0,1 0 0,0 0 0,0 0 0,-1 0 0,1 0 0,0 0 1,-1 0-1,1 0 0,0 0 0,0 1 0,-1-1 0,1 0 0,0 0 0,-1 1 0,1-1 0,0 1 0,-1-1 0,1 0 0,-1 1 0,1-1 0,-1 1 0,1 0 0,-1-1 1,1 1-1,-1-1 0,1 1 0,-1 0 0,0-1 0,1 1 0,-1 0 0,0-1 0,1 2 0,1 9 86,-1-1 0,0 1 0,0-1 0,-1 1 0,-1 14 0,0-15 29,1 1 0,0-1-1,0 1 1,1 0 0,3 12-1,-4-22-105,1 0 0,-1-1 0,0 1 0,0 0 0,0-1 0,1 1-1,-1 0 1,0-1 0,1 1 0,-1-1 0,0 1 0,1 0 0,-1-1-1,1 1 1,-1-1 0,1 1 0,-1-1 0,1 0 0,-1 1 0,1-1 0,0 0-1,-1 1 1,1-1 0,0 0 0,-1 1 0,1-1 0,0 0 0,-1 0-1,1 0 1,0 0 0,-1 0 0,1 0 0,0 0 0,-1 0 0,1 0 0,0 0-1,-1 0 1,1 0 0,0 0 0,-1-1 0,1 1 0,0 0 0,-1 0-1,1-1 1,-1 1 0,1 0 0,0-1 0,0 0 0,5-3-33,1-1 1,-1 0-1,9-9 1,-5 5-164,-7 7 111,-1 0 0,1 0-1,0 0 1,-1 1 0,1-1 0,0 1 0,0 0 0,6-2 0,-8 3 80,0 0-1,-1 0 1,1 0 0,0 0-1,0 0 1,-1 0-1,1 0 1,0 1 0,0-1-1,-1 0 1,1 0-1,0 1 1,-1-1 0,1 0-1,0 1 1,-1-1-1,1 0 1,-1 1 0,1-1-1,-1 1 1,1-1-1,-1 1 1,1 0 0,-1-1-1,1 1 1,-1-1-1,1 1 1,-1 0 0,0-1-1,0 1 1,1 0 0,-1 0-1,0-1 1,0 1-1,0 0 1,0-1 0,1 1-1,-1 0 1,0 0-1,-1-1 1,1 1 0,0 1-1,0 15-215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53.041"/>
    </inkml:context>
    <inkml:brush xml:id="br0">
      <inkml:brushProperty name="width" value="0.035" units="cm"/>
      <inkml:brushProperty name="height" value="0.035" units="cm"/>
      <inkml:brushProperty name="color" value="#E71224"/>
    </inkml:brush>
  </inkml:definitions>
  <inkml:trace contextRef="#ctx0" brushRef="#br0">123 235 15603,'-1'-1'145,"0"-1"0,0 1 0,0-1 0,0 1 0,0 0 0,0-1 0,0 1 1,0 0-1,0 0 0,-1 0 0,1 0 0,0 0 0,-1 0 0,1 0 0,-1 0 0,1 1 0,-1-1 0,1 0 0,-1 1 0,1 0 0,-1-1 0,0 1 0,1 0 0,-1 0 0,0-1 0,1 1 0,-1 1 0,0-1 0,1 0 0,-1 0 0,0 1 0,1-1 0,-1 1 0,1-1 0,-1 1 0,0-1 0,1 1 0,0 0 0,-1 0 0,1 0 0,-3 2 0,-1 1 23,1 0 0,-1 0 1,1 1-1,0 0 0,0-1 0,1 1 0,-1 1 0,1-1 0,0 0 1,-3 10-1,2-4-139,1 1 1,1-1 0,-1 1 0,0 18-1,3-24-24,0 0-1,0 0 1,0 0-1,1 0 1,0 0-1,0 0 0,1 0 1,-1 0-1,1-1 1,5 10-1,-7-14-4,1 1 0,0-1 0,-1 0 1,1 0-1,0 1 0,0-1 0,0 0 0,0 0 0,0 0 0,0 0 1,0 0-1,1 0 0,-1 0 0,0-1 0,0 1 0,1 0 0,-1-1 1,0 1-1,1-1 0,-1 1 0,1-1 0,1 1 0,-1-1 1,0-1-1,0 1 0,0 0 1,0-1-1,0 0 1,0 1-1,0-1 1,0 0-1,0 0 0,-1 0 1,1 0-1,0 0 1,-1 0-1,3-3 0,3-3 1,0 0-1,0-1 0,-1-1 0,0 1 1,7-13-1,4-12-19,-1-1 0,-1 0 0,9-37-1,-17 49 5,-2 0-1,0-1 1,-2 0-1,0 0 1,-2 0-1,-1-26 0,-5 29-2,5 20 17,0 0 1,0-1-1,0 1 1,0 0-1,-1-1 0,1 1 1,0 0-1,0 0 1,-1-1-1,1 1 0,0 0 1,0 0-1,-1-1 1,1 1-1,0 0 1,-1 0-1,1 0 0,0 0 1,-1 0-1,1-1 1,0 1-1,-1 0 0,1 0 1,0 0-1,-1 0 1,1 0-1,-1 0 1,0 1-2,-1 0 1,1 0 0,0-1 0,0 1 0,-1 0 0,1 0 0,0 0 0,0 1-1,0-1 1,0 0 0,0 0 0,0 1 0,1-1 0,-1 0 0,0 1 0,1-1 0,-1 1-1,0 1 1,-5 15-5,1 0-1,1 1 1,1-1-1,0 1 0,0 21 1,7 94-28,-4-117 33,2-1 1,0 0-1,1 0 0,1 0 1,0 0-1,1 0 0,10 21 1,-14-35 1,0 0-1,1 0 1,-1 0 0,1 0 0,-1 0 0,1 0 0,0 0 0,-1 0-1,1 0 1,0-1 0,0 1 0,0-1 0,4 2 0,-4-2-1,-1-1 1,1 0 0,-1 1-1,1-1 1,-1 0 0,1 0-1,-1 0 1,1 0-1,-1 0 1,1 0 0,-1-1-1,1 1 1,-1 0 0,1-1-1,-1 1 1,1-1 0,-1 1-1,1-1 1,-1 0-1,0 0 1,1 0 0,-1 0-1,0 0 1,2-1 0,3-5 1,0 0 0,0 0 0,0-1 0,-1 0 1,0 1-1,-1-2 0,0 1 0,4-9 0,3-12 5,7-34 0,-12 36-10,-1 0-1,-1 0 1,-2 0-1,-1-36 1,-3 46-8,2 17 11,0 0 0,0 0 0,-1 0-1,1-1 1,0 1 0,0 0 0,0 0 0,0 0 0,0 0-1,0 0 1,0 0 0,0 0 0,0-1 0,0 1-1,0 0 1,0 0 0,-1 0 0,1 0 0,0 0-1,0 0 1,0 0 0,0 0 0,0 0 0,0 0-1,-1 0 1,1 0 0,0 0 0,0 0 0,0 0-1,0 0 1,0 0 0,0 0 0,-1 0 0,1 0-1,0 0 1,0 0 0,0 0 0,0 0 0,0 0 0,0 0-1,-1 0 1,1 0 0,0 0 0,0 0 0,0 0-1,0 0 1,0 0 0,0 0 0,0 0 0,-1 1-1,0 1 0,0 0 0,0 0 1,0 0-1,0 0 0,0 1 0,0-1 0,0 0 0,1 0 0,-1 1 0,0 2 0,-3 30 53,0 0 0,3 0-1,1 0 1,8 65 0,-8-98-38,0 1 1,1-1 0,0 1-1,-1-1 1,1 1 0,0-1-1,0 0 1,0 1 0,1-1-1,-1 0 1,2 3 0,-2-5-10,-1 0 0,0 1 0,1-1 0,-1 0 0,0 0 0,1 1 0,-1-1 0,1 0 0,-1 0 0,0 0 0,1 0 0,-1 0 0,1 1 0,-1-1 0,0 0 0,1 0 0,-1 0 0,1 0 0,-1 0 0,0 0 0,1 0 0,-1 0 0,1-1 0,0 1 0,11-12 80,-1-8-81,-2-1 0,0 0-1,-1-1 1,-2 1-1,9-45 1,-18 90-53,-1 14 27,1-1-1,3 44 1,0-80 23,0-1 0,0 1 0,0-1 0,0 1 0,0-1 0,0 1 0,0-1 0,0 1 0,0-1 1,0 1-1,1-1 0,-1 1 0,0-1 0,0 1 0,0-1 0,1 1 0,-1-1 0,0 0 0,0 1 0,1-1 0,-1 1 0,1-1 1,-1 0-1,0 1 0,1-1 0,10-6 17,11-27-18,-17 24-14,11-16-87,-2 2-54,25-31 0,-35 49 112,0 0 0,0 0 1,1 1-1,0-1 0,0 1 1,0 1-1,0-1 0,1 1 1,-1 0-1,1 0 1,10-4-1,-14 7 31,0-1 0,0 1 1,0 0-1,0 0 0,0 0 0,0 0 0,0 0 1,0 1-1,0-1 0,0 0 0,0 1 0,-1 0 1,1-1-1,0 1 0,0 0 0,0 0 0,-1 0 1,1 0-1,-1 0 0,1 0 0,-1 1 0,1-1 1,-1 1-1,1-1 0,-1 1 0,0-1 1,0 1-1,0-1 0,2 4 0,2 5 26,-1 0 1,0 0-1,6 20 0,-10-28-10,26 99 529,-26-101-522,0 0 0,0 0 0,0 0 0,0 0 0,0 0 0,0 0 0,0 0 0,0 0 0,0 0-1,1 0 1,-1 0 0,0 0 0,0-1 0,0 1 0,0 0 0,0 0 0,0 0 0,0 0 0,0 0 0,0 0 0,0 0 0,0 0 0,1 0 0,-1 0 0,0 0 0,0 0 0,0 0 0,0 0 0,0 0 0,0 0-1,0 0 1,0 0 0,0 0 0,0 1 0,1-1 0,-1 0 0,0 0 0,0 0 0,0 0 0,0 0 0,0 0 0,0 0 0,0 0 0,0 0 0,0 0 0,0 0 0,0 0 0,0 0 0,0 0 0,0 0-1,0 1 1,4-17 206,0-22-8,-1-6-148,-1 0 1,-6-61-1,4 105-108,1 0 0,-1 0 1,0-1-1,0 1 0,0 0 0,0 0 0,0 0 1,0 0-1,0 0 0,0 0 0,1 0 0,-1 0 1,0 0-1,0-1 0,0 1 0,0 0 0,0 0 1,1 0-1,-1 0 0,0 0 0,0 0 0,0 0 1,0 0-1,0 0 0,1 0 0,-1 0 0,0 0 1,0 0-1,0 0 0,0 0 0,0 0 1,1 0-1,-1 0 0,0 0 0,0 1 0,0-1 1,0 0-1,0 0 0,1 0 0,-1 0 0,0 0 1,0 0-1,0 0 0,0 0 0,0 1 0,0-1 1,16 8-1368,-10-5 1102,0 0 1,0 0-1,0 0 1,12 3-1,7-6-437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53.541"/>
    </inkml:context>
    <inkml:brush xml:id="br0">
      <inkml:brushProperty name="width" value="0.035" units="cm"/>
      <inkml:brushProperty name="height" value="0.035" units="cm"/>
      <inkml:brushProperty name="color" value="#E71224"/>
    </inkml:brush>
  </inkml:definitions>
  <inkml:trace contextRef="#ctx0" brushRef="#br0">56 179 14899,'-2'1'182,"0"0"0,1 0 0,-1 0 0,1 0 0,-1 0 0,1 0 0,0 1 0,-1-1 0,1 1 0,0-1 0,0 1 0,0-1 0,0 1 0,-1 3 0,-10 27 850,11-28-672,-4 11-4,1 0 1,0 0-1,1 0 0,1 1 0,0-1 0,1 1 0,1-1 0,0 1 0,4 20 0,-4-35-335,0 0 0,0 0 0,0 0 1,1 1-1,-1-1 0,0 0 0,1 0 0,-1 0 0,1 0 0,-1 0 0,1 0 0,-1 0 0,1 0 1,0 0-1,0 0 0,-1 0 0,1 0 0,0 0 0,0 0 0,0-1 0,0 1 0,0 0 1,0-1-1,2 2 0,-1-2-7,-1 0 0,0 0-1,1-1 1,-1 1 0,0 0 0,1-1 0,-1 1 0,0-1 0,1 1 0,-1-1 0,0 1 0,0-1 0,0 0 0,0 0 0,0 0 0,0 0-1,2-1 1,5-7-3,0 0-1,-1 0 1,10-18-1,1-3-111,-1-2-1,21-59 1,-32 76 55,-2-1 0,0 1 0,0-1 0,-2 0 0,0-1 0,0 1 0,-2 0 0,-1-23 0,1 37 43,0 0 0,-1-1 0,1 1 0,0 0 0,-1-1 0,0 1 0,1 0 1,-1-1-1,0 1 0,0 0 0,0 0 0,0 0 0,-1 0 0,1 0 0,0 0 1,-1 0-1,0 1 0,1-1 0,-1 1 0,0-1 0,0 1 0,0-1 1,0 1-1,0 0 0,0 0 0,0 0 0,-3-1 0,3 2 1,-1 0 1,0 0-1,0 0 0,1 0 1,-1 0-1,0 1 0,0-1 1,1 1-1,-1 0 0,1 0 1,-1 0-1,1 0 0,-1 0 1,1 1-1,0-1 0,-1 1 1,1 0-1,0-1 0,0 1 1,0 0-1,0 0 0,-2 3 1,-1 2 3,-1 1 0,1-1 0,1 1 0,-1 0 0,1 0 0,1 1 0,-1-1 0,2 1 0,-4 11 0,5-16-1,1 0 0,-1 0-1,0 0 1,1 0 0,0 0 0,0 0 0,0 0-1,1 0 1,-1 0 0,1 0 0,0 0-1,0-1 1,0 1 0,1 0 0,-1 0-1,1-1 1,0 1 0,0-1 0,0 1-1,0-1 1,1 0 0,-1 0 0,5 4 0,45 31 0,-37-28-467,0 0 1,0 1 0,-2 1 0,1 1 0,11 14 0,-22-23 32,-4-5-152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54.269"/>
    </inkml:context>
    <inkml:brush xml:id="br0">
      <inkml:brushProperty name="width" value="0.035" units="cm"/>
      <inkml:brushProperty name="height" value="0.035" units="cm"/>
      <inkml:brushProperty name="color" value="#E71224"/>
    </inkml:brush>
  </inkml:definitions>
  <inkml:trace contextRef="#ctx0" brushRef="#br0">114 110 15363,'-3'-2'191,"1"1"0,-1 0 0,0 0 0,1 1 0,-1-1 0,0 1 0,0-1-1,1 1 1,-1 0 0,0 0 0,0 0 0,0 0 0,1 0 0,-1 1 0,0 0 0,0-1 0,-4 3-1,4-1-90,0 0 0,0 0-1,1 0 1,-1 0 0,1 1-1,0-1 1,-1 1 0,1-1-1,0 1 1,1 0-1,-1 0 1,0 0 0,1 0-1,0 0 1,-2 3 0,-3 12 32,1-1 1,-5 30-1,8-39-133,1 1 0,1-1 0,-1 1 0,1-1 0,1 1 0,-1-1 0,5 16 0,-5-22-3,1-1 0,-1 0 0,1 1 0,0-1 1,0 0-1,0 0 0,-1 0 0,1 1 0,0-1 0,1 0 0,-1 0 0,0 0 0,0 0 0,0-1 1,1 1-1,-1 0 0,0 0 0,1-1 0,-1 1 0,0-1 0,1 1 0,-1-1 0,1 0 0,-1 1 0,3-1 1,5 1-27,1-1 1,-1 0 0,12-2 0,11 1-22,-27 1 47,-1 0 0,0 1 0,0 0 1,0 0-1,0 0 0,0 0 0,0 1 0,0 0 1,0 0-1,0 0 0,0 0 0,-1 0 1,0 1-1,1-1 0,-1 1 0,0 0 0,0 0 1,3 4-1,-3-2-5,1 1 0,-1 0 0,-1 0 1,1 0-1,-1 0 0,0 0 0,0 0 0,-1 1 0,0-1 1,1 12-1,-2 1 98,0-1 0,-1 1 1,-1-1-1,-1 0 0,-1 0 1,-1 0-1,-9 26 0,12-38 38,-1 0 0,0 0 0,-1-1 0,1 1-1,-1-1 1,-5 6 0,8-10-102,1 0 0,-1 0 0,1-1-1,-1 1 1,0 0 0,1-1 0,-1 1 0,0-1 0,1 1-1,-1-1 1,0 1 0,0-1 0,0 1 0,1-1-1,-1 0 1,0 0 0,0 1 0,0-1 0,0 0-1,0 0 1,0 0 0,1 0 0,-1 0 0,0 0 0,0 0-1,0 0 1,0 0 0,0 0 0,0-1 0,0 1-1,0 0 1,1 0 0,-1-1 0,0 1 0,0-1-1,0 1 1,1-1 0,-1 1 0,0-1 0,1 1 0,-1-1-1,0 0 1,1 0 0,-1 1 0,1-1 0,-1 0-1,1 0 1,-1 1 0,1-1 0,0 0 0,-1 0-1,1-1 1,-3-5 13,1 1 0,0 0-1,1-1 1,-1 1 0,1-1 0,1 0-1,-1 1 1,1-1 0,1-10-1,10-60-224,-11 75 184,13-50-198,3 0 0,1 0 0,44-84 0,13-39 143,-68 143 84,-9 21-11,3 11-14,-1 0 0,1 0 0,-1 0 0,1 0-1,-1 0 1,1 0 0,-1 0 0,1 0 0,-1 0 0,1 1 0,-1-1 0,1 0 0,-1 0 0,1 0 0,-1 1-1,1-1 1,-1 0 0,1 0 0,-1 1 0,1-1 0,0 0 0,-1 1 0,1-1 0,-1 0 0,1 2 0,-7 5 6,1 0 0,-1 0 0,2 1 0,-1 0 0,1 0 0,1 0 0,-1 1 0,1 0 0,-3 10 1,0 4 16,0 1 0,-5 34 1,9-38 13,1 0 0,1 26 1,1-41-69,0 0 1,0 0-1,1 0 1,0 0 0,0 0-1,0 0 1,0 0 0,1 0-1,0 0 1,0 0 0,0-1-1,1 1 1,-1-1 0,6 6-1,-8-9 36,1-1 0,0 1-1,0 0 1,-1-1 0,1 1 0,0 0-1,0-1 1,0 1 0,0-1-1,0 0 1,0 1 0,0-1 0,0 0-1,0 0 1,0 1 0,0-1 0,0 0-1,0 0 1,0 0 0,0 0-1,0 0 1,0 0 0,0-1 0,0 1-1,0 0 1,0 0 0,0-1 0,0 1-1,0-1 1,0 1 0,0-1-1,0 1 1,0-1 0,-1 1 0,1-1-1,0 0 1,1-1 0,2-2 70,1-1 0,-1 0 0,-1 0 0,1-1 0,2-5 0,10-18-71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54.925"/>
    </inkml:context>
    <inkml:brush xml:id="br0">
      <inkml:brushProperty name="width" value="0.035" units="cm"/>
      <inkml:brushProperty name="height" value="0.035" units="cm"/>
      <inkml:brushProperty name="color" value="#E71224"/>
    </inkml:brush>
  </inkml:definitions>
  <inkml:trace contextRef="#ctx0" brushRef="#br0">31 0 13915,'-13'167'3831,"0"-45"-2113,8 143-427,8-218-951,1 0 1,2 0-1,20 73 1,-24-110-251,12 32 208,-13-41-273,-1 1 0,1-1-1,0 1 1,0-1 0,-1 0 0,1 1-1,0-1 1,0 0 0,0 1 0,0-1 0,1 0-1,-1 0 1,0 0 0,0 0 0,1 0 0,-1 0-1,0-1 1,1 1 0,-1 0 0,1-1-1,1 1 1,-2-1-8,1 0 0,-1 0 0,0 0-1,0-1 1,1 1 0,-1-1 0,0 1-1,0-1 1,0 1 0,0-1 0,0 0 0,0 1-1,0-1 1,0 0 0,0 0 0,0 0-1,0 0 1,0 0 0,0 0 0,-1 0-1,1 0 1,0 0 0,-1 0 0,1 0 0,0-2-1,13-36 29,-12 32-40,12-43-314,-3 0 1,-2-1-1,-2 1 0,-2-2 1,-2 1-1,-3 0 1,-7-55-1,7 103 277,0-6-59,-1 1 0,-1 0 0,1 0 1,-1 0-1,0 0 0,-6-13 0,8 20 82,-1 1-1,1-1 1,0 0-1,-1 1 1,1-1 0,0 1-1,-1-1 1,1 1-1,-1-1 1,1 1 0,-1-1-1,1 1 1,-1-1-1,1 1 1,-1 0-1,0-1 1,1 1 0,-1 0-1,-7 4-60,-2 23 70,8-5 82,1 0 0,1 1 0,1-1 1,0 1-1,2-1 0,1 0 0,0 1 1,10 25-1,-13-44-51,1 0 1,-1 0 0,1 0-1,0 0 1,0 0-1,1 0 1,-1 0 0,1-1-1,0 1 1,0-1 0,0 0-1,0 0 1,5 4-1,-6-6-18,0 0 0,0 0-1,0 0 1,0-1-1,0 1 1,0-1 0,0 1-1,0-1 1,0 0 0,0 0-1,0 0 1,1 0-1,-1 0 1,0 0 0,0 0-1,0-1 1,0 1-1,0-1 1,0 0 0,0 1-1,0-1 1,0 0-1,0 0 1,0 0 0,-1 0-1,1-1 1,0 1-1,-1 0 1,1-1 0,2-2-1,5-6-42,1-1-1,-2 0 0,1 0 1,-2 0-1,1-1 0,7-19 0,-5 9-165,-2 0 0,0 0-1,4-24 1,-9 25-167,-3 21 358,0 0-1,-1 0 1,1 0-1,0 0 1,0 0 0,0 0-1,0 0 1,0 0-1,0 0 1,-1-1-1,1 1 1,0 0-1,0 0 1,0 0 0,0 0-1,0 0 1,0 0-1,-1 0 1,1 1-1,0-1 1,0 0 0,0 0-1,0 0 1,0 0-1,0 0 1,-1 0-1,1 0 1,0 0-1,0 0 1,0 0 0,0 0-1,0 0 1,0 0-1,0 1 1,-1-1-1,1 0 1,0 0 0,0 0-1,0 0 1,0 0-1,0 0 1,0 0-1,0 1 1,0-1-1,0 0 1,0 0 0,0 0-1,0 0 1,0 0-1,0 0 1,0 1-1,0-1 1,0 0 0,0 0-1,0 0 1,-14 35-112,8-14 317,2-1 1,0 1-1,1 0 1,1 0-1,2 38 1,0-58-177,0 0 0,0 0 1,0 0-1,0 0 0,0 0 1,0 0-1,0 0 0,0 0 1,1 0-1,-1 0 0,0 0 0,1 0 1,-1-1-1,1 1 0,-1 0 1,1 0-1,-1 0 0,1-1 1,0 1-1,-1 0 0,1-1 0,0 1 1,0 0-1,0 0 0,0-1-5,0 0 0,0 0 0,0 0-1,0 0 1,0 0 0,0-1 0,0 1-1,0 0 1,0 0 0,0-1 0,0 1-1,-1 0 1,1-1 0,0 1 0,0-1-1,0 1 1,-1-1 0,3-1 0,3-4-16,1-1 0,-1 0 0,8-11 0,16-27-488,-21 30 43,1 0 1,0 1-1,1 0 0,1 0 0,16-13 1,-28 26 375,1 0 1,0 0 0,0 1 0,-1-1-1,1 0 1,0 1 0,0-1-1,0 1 1,0-1 0,0 1-1,0 0 1,0-1 0,0 1 0,0 0-1,0-1 1,0 1 0,0 0-1,0 0 1,0 0 0,1 0 0,-1 0-1,1 1 1,-1-1 16,0 1-1,-1-1 1,1 1-1,0 0 1,-1-1-1,1 1 1,-1 0-1,1-1 1,0 1-1,-1 0 1,0 0 0,1 0-1,-1 0 1,1-1-1,-1 1 1,0 0-1,0 0 1,0 0-1,1 1 1,0 7-281,-1-1 1,0 0-1,0 0 1,-2 8 0,1-14 26,1-7 177,1-11-135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55.399"/>
    </inkml:context>
    <inkml:brush xml:id="br0">
      <inkml:brushProperty name="width" value="0.035" units="cm"/>
      <inkml:brushProperty name="height" value="0.035" units="cm"/>
      <inkml:brushProperty name="color" value="#E71224"/>
    </inkml:brush>
  </inkml:definitions>
  <inkml:trace contextRef="#ctx0" brushRef="#br0">20 1 14603,'-9'39'1311,"6"-27"-1073,0 1 1,-2 23-1,6 185 3128,2-82-1270,-3-118-1801,-1-9-97,1 1 0,0-1 1,1 1-1,1-1 0,3 19 1,-5-31-191,1 0 0,-1 0 0,0 1 0,0-1 0,0 0 0,0 1 0,0-1 0,0 0 0,0 1-1,0-1 1,1 0 0,-1 0 0,0 1 0,0-1 0,0 0 0,1 0 0,-1 1 0,0-1 0,0 0 0,1 0 0,-1 1 0,0-1 0,0 0 0,1 0 0,-1 0 0,0 0 0,1 0 0,-1 0 0,0 1 0,1-1 0,-1 0 0,0 0 0,1 0 0,-1 0 0,0 0 0,1 0 0,-1 0 0,1-1 0,10-9 112,7-21-169,3-16-191,-8 15-34,2 1 0,23-36 0,-37 65 238,0 0 1,1 0-1,-1 0 1,1 0 0,0 0-1,0 1 1,0-1-1,0 0 1,0 1-1,0 0 1,4-3 0,-6 4 26,0 0 1,1 0 0,-1 0 0,1 0 0,-1 0-1,1 0 1,-1 0 0,0 0 0,1 0 0,-1 0-1,1 0 1,-1 0 0,1 0 0,-1 0 0,0 0 0,1 0-1,-1 1 1,1-1 0,-1 0 0,0 0 0,1 1-1,-1-1 1,0 0 0,1 1 0,0 0 2,0 0 1,-1 0-1,1 0 1,0 0 0,-1 0-1,1 1 1,-1-1-1,1 0 1,-1 0 0,0 1-1,1 2 1,0 12 14,0 0 0,-1 0 1,-1 1-1,-2 16 1,0-11 94,1 31-1,2-52-93,0-1-1,0 1 1,0 0-1,0 0 0,0 0 1,0-1-1,0 1 1,0 0-1,1 0 0,-1 0 1,0-1-1,0 1 1,1 0-1,-1 0 0,0-1 1,1 1-1,-1 0 0,1-1 1,-1 1-1,1 0 1,-1-1-1,2 2 0,-2-2-4,1 0 0,0 0 0,-1 0 0,1 0 0,0 0-1,-1-1 1,1 1 0,-1 0 0,1 0 0,0 0 0,-1 0 0,1-1-1,-1 1 1,1 0 0,-1-1 0,1 1 0,-1 0 0,1-1 0,-1 1-1,1-1 1,0 0 0,23-29-309,-11 7-322,0-2 0,-2 1 0,-1-1 0,-1-1 1,6-32-1,-3 10-201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7.909"/>
    </inkml:context>
    <inkml:brush xml:id="br0">
      <inkml:brushProperty name="width" value="0.025" units="cm"/>
      <inkml:brushProperty name="height" value="0.025" units="cm"/>
    </inkml:brush>
  </inkml:definitions>
  <inkml:trace contextRef="#ctx0" brushRef="#br0">1 1 12396,'0'0'8360,"13"8"-8366,-1 0 477,35 21-2455,60 27 0,-88-47 1377,1-2 0,0 0 0,31 6 0,-40-12 946,-1 1 1,1-1-1,-1-1 1,20-2-1,-31 2-217,1 0-1,-1 0 0,1 0 1,-1 0-1,0 0 0,1 0 1,-1 0-1,1 0 0,-1 0 1,1-1-1,-1 1 0,1 0 1,-1-1-1,1 1 0,-1 0 1,1-1-1,-1 1 0,1 0 1,0-1-1,-1 1 0,1-1 0,0 1 1,-1 0-1,1-1 0,0 1 1,-1-1-1,1 0 0,0 1 1,0-1-1,0 1 0,-1-1 1,1 1-1,0-1 0,0 1 1,0-1-1,0 1 0,0-1 1,0 0-1,0 1 0,0-1 1,0 1-1,1-1 0,-1 1 1,0-1-1,0 1 0,0-1 1,1 0-1,-1 1 0,0-1 1,0 1-1,1 0 0,-1-1 1,0 1-1,1-1 0,-1 1 1,1 0-1,-1-1 0,1 1 1,-1-1-1,1 1 0,-1 0 1,1 0-1,-1-1 0,1 1 1,0 0-1,-8 0-63,-1 0 1,1 0 0,0 1-1,-1 0 1,1 1-1,0-1 1,0 2-1,-8 2 1,13-4-49,0 0 0,0 0-1,0-1 1,0 1 0,0 1 0,0-1 0,1 0-1,-1 0 1,1 1 0,-1-1 0,1 1 0,-1-1-1,1 1 1,0-1 0,0 1 0,-1 0 0,1 0-1,1 0 1,-1 0 0,0 0 0,0 0 0,1 0-1,-1 0 1,1 0 0,0 0 0,-1 0 0,1 0-1,0 0 1,0 0 0,0 0 0,1 0 0,-1 0-1,0 0 1,1 3 0,1-3-51,-1 0-1,0 0 1,0 0-1,1 0 1,0-1-1,-1 1 1,1 0-1,0-1 1,-1 1-1,1-1 1,0 1-1,0-1 1,0 0-1,1 0 1,-1 0 0,0 0-1,3 1 1,47 13-1370,-31-9 835,-4-1-97,34 12-688,-48-16 1335,0 0 1,-1 0-1,1 1 0,-1-1 1,1 1-1,-1-1 1,0 1-1,1 0 0,-1 0 1,0 0-1,0 0 0,-1 0 1,1 0-1,2 4 0,-4-5 106,0 0-1,1 0 0,-1 0 0,0-1 0,0 1 0,0 0 0,0 0 0,0 0 0,0 0 0,-1 0 0,1-1 0,0 1 0,0 0 0,-1 0 1,1 0-1,0 0 0,-1-1 0,1 1 0,-1 0 0,1 0 0,-1-1 0,1 1 0,-1 0 0,0-1 0,1 1 0,-1-1 0,0 1 0,1-1 0,-1 1 1,0-1-1,0 1 0,1-1 0,-1 0 0,0 1 0,-1-1 0,-34 12 1594,29-10-1383,-23 5 412,0-1-1,0-1 1,-1-2-1,-38-1 1,68-2-745,1 0 0,0 0 0,0 0 0,-1 1 0,1-1 1,0 0-1,-1 0 0,1 0 0,0 0 0,0-1 0,-1 1 1,1 0-1,0 0 0,0 0 0,-1 0 0,1 0 0,0 0 1,0 0-1,0 0 0,-1 0 0,1-1 0,0 1 0,0 0 0,-1 0 1,1 0-1,0-1 0,0 1 0,0 0 0,0 0 0,-1 0 1,1-1-1,0 1 0,0 0 0,0 0 0,0-1 0,0 1 1,0 0-1,0 0 0,0-1 0,0 1 0,0 0 0,0 0 0,0-1 1,0 1-1,7-15-2377,16-10-2324,5-1-1501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55.836"/>
    </inkml:context>
    <inkml:brush xml:id="br0">
      <inkml:brushProperty name="width" value="0.035" units="cm"/>
      <inkml:brushProperty name="height" value="0.035" units="cm"/>
      <inkml:brushProperty name="color" value="#E71224"/>
    </inkml:brush>
  </inkml:definitions>
  <inkml:trace contextRef="#ctx0" brushRef="#br0">145 6 12643,'0'-1'32,"0"1"1,0 0-1,0 0 0,1 0 1,-1-1-1,0 1 1,0 0-1,0 0 0,0 0 1,0-1-1,0 1 1,0 0-1,0 0 0,0 0 1,1 0-1,-1-1 1,0 1-1,0 0 1,0 0-1,0 0 0,0 0 1,1 0-1,-1 0 1,0-1-1,0 1 0,0 0 1,1 0-1,-1 0 1,0 0-1,0 0 1,0 0-1,1 0 0,-1 0 1,0 0-1,0 0 1,0 0-1,1 0 0,-1 0 1,0 0-1,0 0 1,0 0-1,1 0 0,-1 0 1,0 0-1,0 0 1,0 0-1,1 1 1,-1-1-1,0 0 0,0 0 1,0 0-1,0 0 1,0 0-1,1 0 0,-1 1 1,0-1-1,0 0 1,0 0-1,0 0 0,0 0 1,0 1-1,1-1 1,-1 0-1,0 0 1,0 1-1,2 19 882,-2-17-837,-2 150 3610,4 66-1710,-2-217-1963,14 130 860,-11-113-722,1-1-1,0 1 0,2-1 1,14 33-1,-16-44-267,-4-11-74,-6-12-99,-82-107-747,-16-24 1374,102 144-284,0 0 0,1-1 0,-1 1 0,1 0-1,-1-1 1,1 1 0,-1-6 0,2 8-35,0 0-1,0 0 0,0 0 1,0 0-1,0 0 0,0 0 1,1 1-1,-1-1 0,0 0 0,1 0 1,-1 0-1,0 0 0,1 0 1,-1 0-1,1 1 0,-1-1 1,1 0-1,0 0 0,-1 1 1,1-1-1,0 0 0,-1 1 0,1-1 1,0 1-1,0-1 0,-1 1 1,1-1-1,0 1 0,0 0 1,0-1-1,2 1 0,62-19 124,-44 14-754,0-1 0,26-11 1,-45 16 564,0 0 1,0 0 0,0 0 0,0 0 0,0 0 0,-1 0 0,1-1 0,0 1 0,-1 0 0,1-1 0,-1 1 0,0-1 0,1 0 0,-1 1 0,1-3 0,2-9-454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56.330"/>
    </inkml:context>
    <inkml:brush xml:id="br0">
      <inkml:brushProperty name="width" value="0.035" units="cm"/>
      <inkml:brushProperty name="height" value="0.035" units="cm"/>
      <inkml:brushProperty name="color" value="#E71224"/>
    </inkml:brush>
  </inkml:definitions>
  <inkml:trace contextRef="#ctx0" brushRef="#br0">1 144 19380,'23'-4'1336,"11"-14"-1128,3-2-55,8-3 1519,-2-2-1440,-7-3 168,-5 3 136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6.314"/>
    </inkml:context>
    <inkml:brush xml:id="br0">
      <inkml:brushProperty name="width" value="0.035" units="cm"/>
      <inkml:brushProperty name="height" value="0.035" units="cm"/>
      <inkml:brushProperty name="color" value="#E71224"/>
    </inkml:brush>
  </inkml:definitions>
  <inkml:trace contextRef="#ctx0" brushRef="#br0">0 41 15299,'2'-10'1319,"-2"6"-834,1 1-1,0-1 1,-1 0-1,1 1 1,0-1-1,3-5 1,-3 17 2944,1 32-2117,-2 3-754,-1 11-117,2 0 0,15 93 0,-16-146-440,1 3 19,0 1-1,0-1 1,0 0-1,1 0 1,2 6-1,-4-10-22,1 1 0,-1-1 1,0 1-1,1-1 0,-1 1 0,0-1 0,1 1 1,-1-1-1,1 0 0,-1 1 0,1-1 0,-1 0 0,1 1 1,-1-1-1,1 0 0,-1 1 0,1-1 0,0 0 1,-1 0-1,1 0 0,-1 0 0,1 0 0,0 0 0,-1 0 1,1 0-1,0 0 0,-1 0 0,1 0 0,-1 0 1,1 0-1,0 0 0,-1 0 0,1 0 0,-1-1 0,1 1 1,-1 0-1,1-1 0,-1 1 0,1 0 0,-1-1 1,1 1-1,-1 0 0,1-1 0,-1 1 0,1-1 0,0 0 1,6-8-158,1 0 0,-2-1 0,1 0 0,-1 0 0,-1 0-1,0 0 1,6-18 0,4-5-124,-1 3-36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6.798"/>
    </inkml:context>
    <inkml:brush xml:id="br0">
      <inkml:brushProperty name="width" value="0.035" units="cm"/>
      <inkml:brushProperty name="height" value="0.035" units="cm"/>
      <inkml:brushProperty name="color" value="#E71224"/>
    </inkml:brush>
  </inkml:definitions>
  <inkml:trace contextRef="#ctx0" brushRef="#br0">9 1 17908,'-1'13'2176,"0"5"-1424,-2 7-303,0 3 1135,3 11-720,0 2-136,1 5-408,4 0-288,-1-1-656,2-7-240,-1-12-416,1-7-105,0-21-471,-2-11 1072,-2-18-240,-2-6-161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7.251"/>
    </inkml:context>
    <inkml:brush xml:id="br0">
      <inkml:brushProperty name="width" value="0.035" units="cm"/>
      <inkml:brushProperty name="height" value="0.035" units="cm"/>
      <inkml:brushProperty name="color" value="#E71224"/>
    </inkml:brush>
  </inkml:definitions>
  <inkml:trace contextRef="#ctx0" brushRef="#br0">498 184 10554,'-8'-20'565,"-1"0"0,-1 0 0,-1 1-1,-21-27 1,29 41-416,-2 0-1,1 1 1,0-1-1,-1 1 1,0 0 0,0 0-1,0 1 1,-1-1-1,1 1 1,-1 0-1,0 1 1,0-1 0,0 1-1,0 0 1,0 1-1,0-1 1,0 1-1,-1 1 1,1-1 0,-10 1-1,6 1-34,0 1 0,0 0 0,0 1 0,0 0 0,0 1-1,1 0 1,-1 0 0,1 1 0,0 0 0,1 1 0,-1-1 0,1 2-1,0-1 1,0 1 0,1 1 0,-13 15 0,6-3 3,0 0 0,1 0 0,1 1-1,1 1 1,1 0 0,-9 29 0,7-12 14,2 1 0,2 0 0,1 0 0,3 1 0,1 0 0,1 0 0,6 45 0,-1-55-66,1 0 0,1 0 0,2 0 0,1-1 0,1-1 0,2 1 0,1-2 0,1 1 0,33 51 0,-40-71-56,1-1 0,0 1 0,0-1 0,1-1 0,0 1 0,1-1 0,-1 0 0,1-1 0,0 0 0,18 8 0,-20-11 6,0-1 0,1 0 0,-1 0 0,1 0 0,-1-1 0,1 0 0,0 0 0,0-1 0,-1 0 0,1-1 1,0 0-1,-1 0 0,1 0 0,-1-1 0,15-5 0,-9 1 55,-1 0 0,0-1-1,0 0 1,-1-1 0,0-1 0,-1 0 0,1 0 0,-2-1 0,1 0-1,-1 0 1,-1-1 0,14-23 0,-1-4 298,-1 0 1,26-75 0,-32 73-78,-2-1 0,-2 0 0,-1-1 0,5-78 0,-13 97-315,0-1 1,-2 1-1,-1 0 1,-1-1 0,-1 1-1,-1 0 1,-1 1-1,-1-1 1,-1 1 0,-14-28-1,16 39-112,0 0 0,-2 0 1,1 1-1,-12-13 0,15 19 99,-1 0 1,1 0-1,-1 0 1,0 1-1,1-1 1,-1 1-1,-1 0 1,1 1-1,0-1 1,-1 1-1,-8-2 1,7 3-45,-1 0 0,1 1 0,0 0 0,-9 1 1,16-1 73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7.852"/>
    </inkml:context>
    <inkml:brush xml:id="br0">
      <inkml:brushProperty name="width" value="0.035" units="cm"/>
      <inkml:brushProperty name="height" value="0.035" units="cm"/>
      <inkml:brushProperty name="color" value="#E71224"/>
    </inkml:brush>
  </inkml:definitions>
  <inkml:trace contextRef="#ctx0" brushRef="#br0">0 12 15739,'2'-11'1465,"4"14"-793,2 12-208,4 11 832,2 6-432,0 12-231,2 5-17,0 5-280,-2 2-136,-4-6-440,0-5-248,-3-11-449,-2-6 289,-10-17 344,-3-10-208,-4-9-136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8.261"/>
    </inkml:context>
    <inkml:brush xml:id="br0">
      <inkml:brushProperty name="width" value="0.035" units="cm"/>
      <inkml:brushProperty name="height" value="0.035" units="cm"/>
      <inkml:brushProperty name="color" value="#E71224"/>
    </inkml:brush>
  </inkml:definitions>
  <inkml:trace contextRef="#ctx0" brushRef="#br0">1 163 15931,'1'-8'221,"2"1"0,-1-1 1,1 1-1,0 0 0,1 0 0,0 1 0,0-1 0,0 1 0,1-1 0,0 1 0,11-10 0,-8 9-43,1 0 0,0 1 0,1 0 0,-1 0 1,1 1-1,0 0 0,19-6 0,-14 7-112,1 0 1,-1 1-1,1 0 0,0 1 0,0 1 0,0 1 0,0 0 0,0 1 1,0 1-1,0 0 0,26 8 0,-30-6-24,-1 0 0,0 1 0,0 0 0,0 1-1,-1 0 1,0 1 0,0 0 0,-1 1 0,0 0 0,0 0 0,0 1-1,-1 0 1,12 19 0,-15-20 62,-1 0 0,1 0 0,-2 1 0,1 0 0,-1-1 0,0 1 0,-1 0 0,0 1 0,-1-1 0,0 0 0,0 0 0,-1 1 0,0-1 0,-1 1 0,0-1 0,0 0 0,-1 0 0,-4 13 0,0-5 159,-1 1 0,-1-2 0,-1 1 0,0-1 0,-1 0 0,-1-1 0,-14 16 0,14-19-105,1-1 0,-1-1 1,-1 0-1,0 0 1,0-1-1,-1 0 0,0-2 1,-1 1-1,-14 5 0,25-12-198,1 0 0,-1 0 0,0 0 0,0-1 0,0 1-1,0-1 1,0 1 0,0-1 0,0 0 0,1 0 0,-1 0-1,0-1 1,0 1 0,0-1 0,0 0 0,0 1 0,0-1-1,1-1 1,-4 0 0,5 1-57,0 0 0,0 0 0,0 0-1,0 0 1,0 0 0,0 0 0,0 0 0,1 0 0,-1 0 0,0 0-1,1 0 1,-1 0 0,1-1 0,-1 1 0,1 0 0,0 0-1,-1-3 1,1 2-125,0-1-1,0 1 1,0-1-1,0 1 1,1-1-1,-1 0 1,1 1-1,0-1 1,0 1-1,0 0 1,2-5-1,0 2-74,0-1 0,1 1 1,-1 0-1,1 0 0,1 0 0,7-6 0,12-8-971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9.359"/>
    </inkml:context>
    <inkml:brush xml:id="br0">
      <inkml:brushProperty name="width" value="0.035" units="cm"/>
      <inkml:brushProperty name="height" value="0.035" units="cm"/>
      <inkml:brushProperty name="color" value="#E71224"/>
    </inkml:brush>
  </inkml:definitions>
  <inkml:trace contextRef="#ctx0" brushRef="#br0">136 549 16892,'0'0'77,"0"0"0,0-1 0,1 1 0,-1-1 0,0 1 0,0-1 0,0 1 1,0-1-1,0 1 0,0-1 0,0 1 0,0-1 0,0 1 0,-1-1 0,1 1 0,0 0 1,0-1-1,0 1 0,0-1 0,-1 1 0,1-1 0,0 1 0,0 0 0,-1-1 1,1 1-1,0 0 0,-1-1 0,1 1 0,0 0 0,-1-1 0,1 1 0,-1 0 0,1 0 1,-1-1-1,1 1 0,0 0 0,-2 0 0,1 0 40,0 1 0,-1-1 1,1 1-1,0-1 0,-1 1 0,1 0 0,0 0 0,0-1 0,0 1 1,-1 0-1,1 0 0,-1 1 0,-29 37 1528,20-21-1440,0 0 1,2 1-1,0 0 0,1 1 0,1 0 0,1 0 0,1 1 0,0 0 0,2 0 1,-1 23-1,3-43-205,1 0 1,0 1-1,0-1 1,0 0-1,0 1 1,0-1-1,0 0 1,0 1-1,0-1 1,1 0-1,-1 1 1,0-1-1,1 0 1,-1 1-1,1-1 1,-1 0-1,1 0 1,0 0-1,0 0 1,-1 1-1,1-1 1,0 0-1,0 0 1,1 1-1,0-2 0,-1 0 0,0 0 0,0 0 0,0-1 1,1 1-1,-1 0 0,0 0 0,0-1 0,0 1 0,0-1 0,0 1 0,1-1 0,-1 1 0,0-1 0,0 0 0,0 0 1,0 1-1,-1-1 0,1 0 0,0 0 0,0 0 0,0 0 0,-1 0 0,1 0 0,0 0 0,0-2 0,14-23 7,-1-1-1,-1 0 1,-1 0-1,-1-2 1,11-48-1,4-8 2,-17 68-23,-9 17 15,0 0 1,0 0-1,0 0 1,1-1-1,-1 1 1,0 0-1,0 0 1,0 0 0,0 0-1,1 0 1,-1 0-1,0 0 1,0 1-1,0-1 1,1 0-1,-1 0 1,0 0-1,0 0 1,0 0-1,0 0 1,1 0-1,-1 0 1,0 0-1,0 0 1,0 1-1,0-1 1,0 0-1,0 0 1,1 0-1,-1 0 1,0 0 0,0 1-1,0-1 1,0 0-1,0 0 1,0 0-1,0 0 1,0 1-1,0-1 1,0 0-1,0 0 1,0 0-1,0 0 1,0 1-1,0-1 1,6 36 63,-5-31-62,2 30 38,-1-5-2,1 0-1,1 0 1,17 55-1,-21-84-32,1 1 0,-1 0 0,1-1 0,0 1 0,0-1 0,0 1 0,0-1 0,0 1 0,0-1 0,0 0 0,0 1-1,1-1 1,2 2 0,-4-3-3,1 0 0,0 1 0,0-1 0,0 0 0,0 0 0,0 0 0,0 0 0,0 0 0,0 0 0,0 0 0,-1 0 0,1 0 0,0-1 0,0 1 0,0 0 0,0-1-1,0 1 1,-1 0 0,1-1 0,0 1 0,0-1 0,0 1 0,-1-1 0,1 0 0,0 1 0,-1-1 0,1 0 0,-1 1 0,1-1 0,0-1 0,13-18 34,-1-1 0,-1 0 0,-2 0 0,0-1 0,10-30 0,-3 7 16,-17 45-52,5-12-1,0 0 1,0 0-1,11-14 0,-16 25-1,1 1 0,-1-1 0,0 0 0,1 1 0,-1-1 1,1 1-1,-1-1 0,1 1 0,-1-1 0,1 1 0,-1-1 0,1 1 0,-1-1 0,1 1 0,0 0 0,-1-1 0,1 1 0,0 0 0,-1 0 0,1 0 0,0-1 0,-1 1 0,2 0 0,-1 0 0,-1 1-1,1-1 1,-1 0-1,1 1 1,0-1-1,-1 1 1,1-1-1,-1 0 0,1 1 1,-1-1-1,0 1 1,1-1-1,-1 1 1,1 0-1,-1-1 0,0 1 1,0-1-1,1 1 1,-1 1-1,9 36-49,-9-37 53,4 45-53,-3-29 48,1 0 1,0 0-1,9 30 0,-11-46 5,1-1-1,-1 0 1,0 0-1,0 0 1,0 1 0,0-1-1,0 0 1,0 0-1,0 0 1,0 1-1,0-1 1,0 0 0,0 0-1,0 0 1,1 0-1,-1 1 1,0-1-1,0 0 1,0 0-1,0 0 1,1 0 0,-1 0-1,0 0 1,0 0-1,0 1 1,0-1-1,1 0 1,-1 0 0,0 0-1,0 0 1,0 0-1,1 0 1,-1 0-1,0 0 1,0 0-1,0 0 1,1 0 0,-1 0-1,0 0 1,0 0-1,8-8 6,1-11 3,16-59 62,-17 49-106,2 0 0,23-49 0,-33 77 31,0 0-1,1 0 1,-1 0-1,1 0 1,-1 0-1,1 0 1,0 0-1,-1 0 1,1 1-1,0-1 1,0 0 0,-1 0-1,1 0 1,0 1-1,0-1 1,0 1-1,0-1 1,0 1-1,0-1 1,0 1-1,0-1 1,1 1-1,-1 0 1,0 0 0,0 0-1,0 1 1,0-1-1,-1 1 1,1-1 0,0 1-1,-1-1 1,1 1-1,0-1 1,-1 1 0,1 0-1,0-1 1,-1 1 0,1 0-1,-1-1 1,1 1-1,-1 0 1,0 0 0,1 0-1,-1 0 1,4 10-30,0-1 0,-1 1 0,2 13 0,-4-19 25,7 40-73,-5-23 73,1-1-1,13 42 0,-17-62 11,0 0-1,1 0 0,-1 0 1,0-1-1,1 1 0,-1 0 0,0 0 1,1 0-1,-1 0 0,1-1 0,0 1 1,-1 0-1,1 0 0,0-1 1,-1 1-1,1 0 0,0-1 0,0 1 1,-1-1-1,1 1 0,0-1 1,0 1-1,0-1 0,0 0 0,0 0 1,1 1-1,0-1 1,-1-1 0,0 1 0,0-1 0,1 1 0,-1-1-1,0 1 1,0-1 0,0 0 0,1 0 0,-1 1 0,0-1 0,0 0 0,0 0 0,0 0 0,-1 0 0,2-2-1,5-7-7,-1 0-1,0 0 1,6-14-1,-10 20-7,25-60-165,-16 36-9,0 1 1,3 1 0,16-27-1,-29 52 172,-1 0 1,1 0-1,-1 0 0,1 1 0,-1-1 1,1 0-1,-1 1 0,1-1 0,0 0 1,-1 1-1,1-1 0,0 1 1,0-1-1,-1 1 0,1-1 0,0 1 1,0-1-1,0 1 0,-1 0 0,1 0 1,0-1-1,2 1 0,-3 0 8,1 1 1,0-1-1,-1 1 0,1-1 1,-1 0-1,1 1 1,0-1-1,-1 1 0,1 0 1,-1-1-1,1 1 0,-1-1 1,0 1-1,1 0 0,-1-1 1,1 1-1,-1 0 0,0-1 1,0 1-1,1 1 1,1 8-11,0 0 1,0 0-1,-1 11 1,0-13 1,10 86 94,-11-93-69,0 0-1,0 0 1,1 0-1,-1 0 1,0 0-1,0 0 1,1 0-1,-1 0 1,0 0 0,1 0-1,-1 0 1,1-1-1,-1 1 1,1 0-1,0 0 1,-1 0-1,2 0 1,-2-1-3,1 0 0,-1 0-1,1 0 1,-1 0 0,1 0 0,-1 0 0,0 0-1,1 0 1,-1 0 0,1 0 0,-1 0 0,0 0 0,1-1-1,-1 1 1,0 0 0,1 0 0,-1-1 0,0 1-1,1 0 1,-1 0 0,0-1 0,1 1 0,-1 0-1,0-1 1,0 1 0,0 0 0,1-1 0,16-34 143,59-205 225,25-64-530,-93 288 73,-8 16 82,0 0 0,0 0 0,0 0 1,0 0-1,0 0 0,1 0 0,-1 0 1,0 0-1,0 0 0,0 0 0,0 0 0,0 0 1,0 0-1,0 0 0,1 0 0,-1 0 1,0 0-1,0 0 0,0 0 0,0 0 1,0 0-1,0 0 0,0 0 0,0 0 1,1 0-1,-1 0 0,0 0 0,0 0 1,0 0-1,0 0 0,0 1 0,0-1 1,0 0-1,0 0 0,0 0 0,0 0 1,0 0-1,0 0 0,0 0 0,0 0 0,0 1 1,0-1-1,0 0 0,0 0 0,0 0 1,0 0-1,0 0 0,0 0 0,0 0 1,0 1-1,0-1 0,0 0 0,0 0 1,0 0-1,0 0 0,0 0 0,0 0 1,0 0-1,0 1 0,-2 32-118,2-27 130,-7 66-60,-1 5 233,3 1 0,7 107 0,-1-177-150,7 45 155,-8-51-177,0-1 0,1 1 0,-1 0 0,1 0 0,0-1 0,-1 1 1,1 0-1,0-1 0,0 1 0,0-1 0,0 1 0,0-1 0,0 0 0,1 1 1,-1-1-1,0 0 0,1 0 0,-1 0 0,1 0 0,-1 0 0,1 0 0,0 0 1,2 1-1,-3-2-13,0 0 1,0 0 0,0 0-1,1 0 1,-1 0 0,0 0-1,0 0 1,0 0 0,1 0-1,-1-1 1,0 1 0,0-1-1,0 1 1,0 0-1,0-1 1,0 0 0,0 1-1,0-1 1,0 0 0,0 1-1,0-1 1,0 0 0,0 0-1,0 0 1,-1 0 0,1 0-1,0 0 1,-1 0 0,1 0-1,-1 0 1,1 0 0,0-2-1,0 0-16,0 1 0,-1-1 0,1 0 0,-1 0 0,1 1 0,-1-1 0,0 0 0,0 0 0,0 0 0,-1 1-1,1-1 1,-1 0 0,0-3 0,-3-2-40,1 1 0,-1 0-1,-1 0 1,1 0 0,-1 0-1,-8-8 1,-41-37-177,27 27 173,-42-43 706,68 68-631,1 0 0,0 0 0,0 0-1,-1 0 1,1-1 0,0 1 0,0 0 0,0 0 0,-1 0 0,1-1 0,0 1-1,0 0 1,0 0 0,0-1 0,-1 1 0,1 0 0,0 0 0,0-1-1,0 1 1,0 0 0,0-1 0,0 1 0,0 0 0,0-1 0,0 1 0,0 0-1,0 0 1,0-1 0,0 1 0,0 0 0,0-1 0,0 1 0,0 0 0,0 0-1,1-1 1,-1 1 0,0 0 0,0 0 0,0-1 0,0 1 0,1 0 0,-1 0-1,0-1 1,0 1 0,0 0 0,1 0 0,-1 0 0,0-1 0,0 1-1,1 0 1,-1 0 0,0 0 0,1 0 0,-1 0 0,0 0 0,0 0 0,1 0-1,-1 0 1,0 0 0,1 0 0,-1 0 0,0 0 0,1 0 0,26 0 290,-17 0-230,4 1-328,0-1 1,0-1-1,0 0 0,0 0 1,-1-2-1,1 0 0,0 0 0,12-6 1,-25 8 217,0 1 1,0-1 0,0 1 0,0-1 0,0 1-1,0-1 1,0 0 0,0 0 0,0 1 0,0-1-1,0 0 1,-1 0 0,1 0 0,0 0-1,-1 0 1,1 0 0,-1 0 0,1 0 0,-1 0-1,1 0 1,-1 0 0,0 0 0,0-1-1,1-1 1,-7-9-585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9.861"/>
    </inkml:context>
    <inkml:brush xml:id="br0">
      <inkml:brushProperty name="width" value="0.035" units="cm"/>
      <inkml:brushProperty name="height" value="0.035" units="cm"/>
      <inkml:brushProperty name="color" value="#E71224"/>
    </inkml:brush>
  </inkml:definitions>
  <inkml:trace contextRef="#ctx0" brushRef="#br0">30 1 17668,'-16'0'1648,"9"3"-1144,1 0-216,5 0 656,1-1 1081,7 1-1657,3-1 40,0-2-152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0.360"/>
    </inkml:context>
    <inkml:brush xml:id="br0">
      <inkml:brushProperty name="width" value="0.035" units="cm"/>
      <inkml:brushProperty name="height" value="0.035" units="cm"/>
      <inkml:brushProperty name="color" value="#E71224"/>
    </inkml:brush>
  </inkml:definitions>
  <inkml:trace contextRef="#ctx0" brushRef="#br0">14 221 14619,'2'36'3352,"-3"-31"-2932,1-1-1,0 0 1,0 1 0,1-1 0,-1 1-1,1-1 1,0 0 0,2 7 0,-3-11-367,1-1 0,-1 1 0,1 0 1,-1 0-1,0 0 0,1-1 0,-1 1 1,0 0-1,1 0 0,-1-1 0,0 1 1,1 0-1,-1-1 0,0 1 0,1 0 1,-1-1-1,0 1 0,0-1 0,0 1 1,1 0-1,-1-1 0,0 1 0,0-1 0,0 1 1,0 0-1,0-1 0,0 1 0,0-1 1,6-15 205,-1 1-109,-2-1 0,0 1 0,0-1 0,-2 0-1,0 1 1,0-1 0,-2 0 0,-2-22 0,2 37-144,1 1-1,0-1 1,0 0 0,0 1-1,0-1 1,0 0-1,-1 1 1,1-1-1,0 0 1,-1 1 0,1-1-1,0 1 1,-1-1-1,1 1 1,-1-1-1,1 1 1,-1-1-1,0 0 1,-8 4 64,7-1-65,0 0 1,1 0 0,-1 0 0,1 1-1,-1-1 1,1 0 0,-2 6 0,-1 2-28,1 1 0,0 1 1,0-1-1,2 0 1,-1 1-1,1-1 0,1 1 1,2 22-1,-2-33 19,0-1 0,1 1 0,-1 0 1,0-1-1,1 1 0,-1-1 0,0 1 0,1 0 0,-1-1 1,0 1-1,1-1 0,-1 0 0,1 1 0,-1-1 0,1 1 1,-1-1-1,1 0 0,-1 1 0,1-1 0,0 0 0,-1 1 1,1-1-1,-1 0 0,1 0 0,0 0 0,-1 0 0,1 1 1,0-1-1,-1 0 0,1 0 0,0 0 0,-1 0 0,1-1 1,0 1-1,-1 0 0,1 0 0,0 0 0,-1 0 0,1-1 1,-1 1-1,1 0 0,-1-1 0,1 1 0,0 0 0,-1-1 1,1 1-1,0-1 0,31-23-58,-27 20 47,29-23-48,71-44-1,-93 64 58,0 1 1,0 0-1,1 1 0,0 0 1,0 1-1,0 1 1,0 0-1,1 0 0,-1 2 1,22-1-1,-30 2 3,-1 1 0,1 0 0,0 0 1,0 0-1,0 1 0,-1-1 0,1 1 0,-1 0 0,9 6 0,-12-8 18,1 1 1,-1 0-1,0 0 0,0 0 1,1 0-1,-1 0 1,0 0-1,0 1 0,0-1 1,0 0-1,0 0 0,0 1 1,0-1-1,-1 1 1,1-1-1,-1 1 0,1-1 1,-1 1-1,1-1 0,-1 1 1,0 0-1,1-1 1,-1 1-1,0-1 0,0 1 1,0 0-1,-1-1 0,1 1 1,0-1-1,-1 1 1,1 0-1,0-1 0,-2 3 1,1-3 2,1-1 0,0 1 0,0-1 0,0 0 1,-1 1-1,1-1 0,0 1 0,0-1 0,-1 0 0,1 1 1,0-1-1,-1 0 0,1 0 0,0 1 0,-1-1 1,1 0-1,-1 0 0,1 1 0,0-1 0,-1 0 0,1 0 1,-1 0-1,1 0 0,0 0 0,-1 0 0,1 1 0,-1-1 1,1 0-1,-1 0 0,1 0 0,-1-1 0,1 1 0,-1 0 1,-15-11 428,-8-21 169,14 16-408,0-1 0,1-1 1,-10-28-1,19 45-215,0 1 1,0 0 0,0-1-1,-1 1 1,1-1 0,0 1 0,0 0-1,0-1 1,0 1 0,0-1-1,0 1 1,0 0 0,0-1 0,0 1-1,1 0 1,-1-1 0,0 1-1,0-1 1,0 1 0,0 0 0,0-1-1,1 1 1,-1 0 0,0-1-1,0 1 1,1 0 0,-1-1 0,0 1-1,1 0 1,-1 0 0,0-1-1,1 1 1,-1 0 0,0 0 0,1 0-1,-1 0 1,0-1 0,1 1-1,-1 0 1,0 0 0,1 0 0,-1 0-1,1 0 1,-1 0 0,0 0-1,1 0 1,-1 0 0,1 0-1,24 3-1096,-17-1 419,4-2-262,1-1 0,0 1 0,25-7-1,-7 1-129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8.318"/>
    </inkml:context>
    <inkml:brush xml:id="br0">
      <inkml:brushProperty name="width" value="0.025" units="cm"/>
      <inkml:brushProperty name="height" value="0.025" units="cm"/>
    </inkml:brush>
  </inkml:definitions>
  <inkml:trace contextRef="#ctx0" brushRef="#br0">113 0 13805,'0'0'13036,"-52"75"-12299,49-36-449,3 2-192,0 4-31,5 2-65,6 2-449,3-2-1825,-1-6-2114,-1-4-4741</inkml:trace>
  <inkml:trace contextRef="#ctx0" brushRef="#br0" timeOffset="1">33 712 13004,'0'0'9802,"-32"56"-7945,32-45-1120,0-4-577,5 1-160,9-4-2242,-7-4-3331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0.842"/>
    </inkml:context>
    <inkml:brush xml:id="br0">
      <inkml:brushProperty name="width" value="0.035" units="cm"/>
      <inkml:brushProperty name="height" value="0.035" units="cm"/>
      <inkml:brushProperty name="color" value="#E71224"/>
    </inkml:brush>
  </inkml:definitions>
  <inkml:trace contextRef="#ctx0" brushRef="#br0">0 1 15755,'1'0'51,"-1"0"1,0 0-1,0 0 0,0-1 0,0 1 0,1 0 0,-1 0 0,0 0 0,0 0 1,0 0-1,1 0 0,-1 0 0,0 0 0,0 0 0,0 0 0,1 0 0,-1 1 1,0-1-1,0 0 0,0 0 0,0 0 0,1 0 0,-1 0 0,0 0 0,0 0 0,0 0 1,0 0-1,0 1 0,1-1 0,-1 0 0,0 0 0,0 0 0,0 0 0,0 0 1,0 1-1,0-1 0,0 0 0,0 0 0,1 0 0,-1 0 0,0 1 0,0-1 1,0 0-1,0 0 0,0 0 0,0 1 0,0-1 0,0 0 0,0 0 0,5 13 245,10 45 1863,13 84 1,9 40-343,-35-175-1746,1-1 1,-1 1-1,1-1 1,0 1 0,4 6-1,-6-12-62,-1 0-1,1 0 1,-1-1 0,1 1-1,0 0 1,-1 0-1,1-1 1,0 1-1,-1 0 1,1-1 0,0 1-1,0-1 1,-1 1-1,1-1 1,0 0 0,0 1-1,0-1 1,0 0-1,-1 1 1,1-1-1,0 0 1,0 0 0,0 0-1,0 0 1,0 0-1,0 0 1,0 0 0,0 0-1,0 0 1,0 0-1,0-1 1,-1 1-1,1 0 1,0 0 0,0-1-1,0 1 1,0-1-1,-1 1 1,1-1 0,0 1-1,0-1 1,-1 0-1,1 1 1,0-1 0,-1 0-1,1 1 1,-1-1-1,1 0 1,0-1-1,8-12 8,0 0-1,0 0 0,-2-1 0,0 0 0,-1-1 0,7-22 0,10-24-17,-23 62 2,0-1-1,0 1 0,0 0 0,0 0 0,0 0 0,0 0 0,0 0 0,0-1 0,0 1 0,0 0 0,0 0 0,0 0 0,0 0 0,0 0 0,0-1 1,0 1-1,0 0 0,0 0 0,0 0 0,0 0 0,0 0 0,0 0 0,0-1 0,0 1 0,0 0 0,0 0 0,0 0 0,1 0 0,-1 0 0,0 0 0,0 0 1,0 0-1,0-1 0,0 1 0,0 0 0,0 0 0,1 0 0,-1 0 0,0 0 0,0 0 0,0 0 0,0 0 0,0 0 0,1 0 0,-1 0 0,0 0 1,0 0-1,0 0 0,0 0 0,0 0 0,1 0 0,-1 0 0,0 0 0,0 0 0,0 0 0,0 0 0,0 0 0,0 0 0,1 1 0,-1-1 0,0 0 0,0 0 1,0 0-1,0 0 0,0 0 0,0 0 0,0 0 0,0 0 0,1 1 0,2 16-19,-1 37 32,-1-42-16,-1 23 5,0-14-43,1 0 0,1 1 0,5 27 0,-7-48-3,0-1 0,0 1-1,0 0 1,0 0-1,0-1 1,0 1-1,1 0 1,-1-1 0,0 1-1,0 0 1,1 0-1,-1-1 1,0 1 0,1 0-1,-1-1 1,1 1-1,-1-1 1,1 1-1,-1-1 1,1 1 0,-1-1-1,1 1 1,0-1-1,-1 1 1,1-1-1,0 0 1,-1 1 0,1-1-1,1 1 1,-1-2-26,0 1 0,0-1 0,0 0 1,0 1-1,0-1 0,0 0 0,0 0 1,0 0-1,-1 1 0,1-1 0,0 0 1,0 0-1,-1 0 0,1 0 0,0-3 1,19-46-926,-8 9 368,2-8-127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1.840"/>
    </inkml:context>
    <inkml:brush xml:id="br0">
      <inkml:brushProperty name="width" value="0.035" units="cm"/>
      <inkml:brushProperty name="height" value="0.035" units="cm"/>
      <inkml:brushProperty name="color" value="#E71224"/>
    </inkml:brush>
  </inkml:definitions>
  <inkml:trace contextRef="#ctx0" brushRef="#br0">40 504 17244,'-4'25'1901,"-11"39"0,10-48-1138,1 2 0,0-1 0,1 0 0,-1 34 0,4-51-750,0 1 1,0-1-1,0 0 0,0 1 0,0-1 0,0 0 0,0 1 1,0-1-1,0 0 0,0 1 0,0-1 0,0 0 1,0 1-1,0-1 0,0 0 0,1 1 0,-1-1 0,0 0 1,0 1-1,0-1 0,0 0 0,1 0 0,-1 1 0,0-1 1,0 0-1,1 0 0,-1 1 0,0-1 0,1 0 0,-1 0 1,0 0-1,0 1 0,1-1 0,-1 0 0,0 0 0,1 0 1,-1 0-1,0 0 0,1 0 0,13-8 134,11-23-281,-14 11 22,0-1 0,-2 0 0,0 0-1,-1-1 1,-1 0 0,-2-1-1,0 0 1,-1 1 0,1-30 0,-7 43 96,-2 12 28,-3 15 38,0 13 28,2 0-1,1 1 1,2 0-1,1 0 1,5 48 0,-4-79-75,6 27 104,-6-28-100,0 1-1,0 0 1,0-1-1,0 1 1,1-1 0,-1 1-1,0-1 1,0 1 0,0-1-1,1 1 1,-1-1-1,0 1 1,1-1 0,-1 1-1,0-1 1,1 1 0,-1-1-1,1 0 1,-1 1-1,1-1 1,-1 0 0,1 1-1,-1-1 1,1 0-1,-1 0 1,1 1 0,-1-1-1,1 0 1,-1 0 0,1 0-1,0 0 1,-1 0-1,1 0 1,-1 0 0,1 0-1,-1 0 1,1 0 0,0 0-1,-1 0 1,1 0-1,-1 0 1,1 0 0,-1-1-1,1 1 1,-1 0-1,2-1 1,3-4 31,1-1 0,-1 0 0,-1 0 0,1 0 0,-1-1 0,0 1 0,0-1 0,-1 0 0,5-14 0,0 4 6,16-36 6,-2 0 0,-2-2 0,-3 0 0,17-91 0,-34 142-51,3-23-9,-3 26 8,0 0 1,0 1 0,0-1 0,0 0-1,0 0 1,0 0 0,0 1 0,-1-1-1,1 0 1,0 0 0,0 0-1,-1 1 1,1-1 0,0 0 0,-1 0-1,1 1 1,-1-1 0,1 0 0,-1 1-1,1-1 1,-1 1 0,1-1-1,-2 0 1,1 1 0,0 0-1,0 0 1,0 0 0,0 0-1,0 0 1,0 1 0,0-1-1,1 0 1,-1 1 0,0-1-1,0 0 1,0 1 0,0-1-1,1 1 1,-1 0-1,0-1 1,1 1 0,-1 0-1,0-1 1,1 1 0,-1 0-1,1-1 1,-2 3 0,-14 21-51,15-21 43,-5 7 2,1 0-1,1 1 1,0 0 0,0-1-1,1 1 1,0 1 0,1-1 0,1 0-1,-1 0 1,2 1 0,0-1 0,0 1-1,4 21 1,0-13 13,0 0 0,2 0 1,0 0-1,2-1 0,0 0 0,20 34 0,-26-50-2,-1 0 0,1 0-1,1 0 1,-1-1 0,0 1 0,1 0 0,-1-1-1,1 0 1,0 1 0,0-1 0,3 1-1,-5-2 1,0-1-1,1 1 0,-1-1 1,0 0-1,1 1 0,-1-1 1,0 0-1,1 0 0,-1 0 1,0 0-1,1 0 0,-1 0 1,0-1-1,1 1 0,-1 0 0,0-1 1,0 1-1,1-1 0,-1 1 1,0-1-1,0 0 0,0 1 1,0-1-1,1 0 0,-1 0 1,0 0-1,-1 0 0,1 0 1,0 0-1,1-2 0,10-13 23,-2-1-1,0-1 1,-1 1 0,-1-2-1,0 1 1,5-23-1,-1 5-4,6-12-7,14-37 41,38-167 0,-68 243-40,-1 7-9,0 0 0,-1-1 1,1 1-1,-1-1 0,1 1 1,-1-1-1,0 1 0,0-1 1,0 1-1,0-1 0,0 1 0,-1-1 1,1 1-1,-1 0 0,0-1 1,1 1-1,-3-4 0,3 6-8,0 0 0,-1-1-1,1 1 1,0 0 0,0 0 0,-1 0-1,1-1 1,0 1 0,-1 0-1,1 0 1,0 0 0,0 0 0,-1 0-1,1 0 1,0 0 0,-1-1-1,1 1 1,0 0 0,-1 0 0,1 0-1,0 0 1,-1 1 0,1-1-1,0 0 1,-1 0 0,1 0 0,0 0-1,-1 0 1,1 0 0,0 0-1,-1 1 1,-9 10-87,-1 15-49,10-12 101,0 1 1,1-1-1,0 0 0,1 1 0,1-1 0,6 25 1,32 84 102,-24-81-68,43 128 305,-60-168-119,-6-5-101,-5-5-18,-10-8 23,-62-53 119,75 60-156,1 1 0,0-1 0,1 0-1,0 0 1,0-1 0,-10-20-1,16 28-56,0 1 0,1-1-1,-1 0 1,1 0 0,-1 1-1,1-1 1,0 0 0,-1 0-1,1 0 1,0 0-1,0 0 1,0 1 0,1-1-1,-1 0 1,0 0 0,1 0-1,-1 1 1,1-1 0,-1 0-1,1 0 1,0 1-1,0-1 1,0 0 0,0 1-1,0-1 1,0 1 0,0 0-1,1-1 1,-1 1 0,1 0-1,-1 0 1,0-1-1,1 1 1,0 0 0,-1 1-1,3-2 1,4-2-178,0 1-1,0 0 1,0 0 0,1 1-1,-1 0 1,15-1 0,-2 1-170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2.576"/>
    </inkml:context>
    <inkml:brush xml:id="br0">
      <inkml:brushProperty name="width" value="0.035" units="cm"/>
      <inkml:brushProperty name="height" value="0.035" units="cm"/>
      <inkml:brushProperty name="color" value="#E71224"/>
    </inkml:brush>
  </inkml:definitions>
  <inkml:trace contextRef="#ctx0" brushRef="#br0">0 143 14251,'1'0'199,"-1"0"-1,1 0 1,-1 1-1,0-1 1,1 0-1,-1 1 1,1-1 0,-1 0-1,0 1 1,1-1-1,-1 1 1,0-1-1,1 0 1,-1 1 0,0-1-1,0 1 1,0-1-1,1 1 1,-1-1-1,0 1 1,0-1 0,0 1-1,0-1 1,0 1-1,0-1 1,0 1-1,0-1 1,0 2 0,4 23 1190,-3-22-1170,1 17 412,-2-14-487,1 1-1,0-1 1,0 1-1,0-1 1,1 0 0,-1 0-1,2 0 1,-1 0-1,5 9 1,-7-15-135,1 1 1,-1-1-1,0 0 0,0 1 0,1-1 1,-1 0-1,0 0 0,1 1 0,-1-1 1,0 0-1,1 0 0,-1 0 1,0 0-1,1 1 0,-1-1 0,1 0 1,-1 0-1,0 0 0,1 0 0,-1 0 1,0 0-1,1 0 0,-1 0 0,1 0 1,-1 0-1,0 0 0,1 0 0,-1 0 1,1 0-1,-1 0 0,1-1 1,10-10 158,6-19-5,-16 28-151,20-52 245,-12 31 6,14-29 0,-17 48 4,-2 12-116,-1 16-6,-2-21-111,1 23 46,4 29 22,-5-51-84,0 1 0,0 0 0,1-1-1,-1 1 1,1-1 0,0 1-1,0-1 1,4 5 0,-6-8-16,0-1 0,1 1 0,-1-1 0,1 1 0,-1-1 0,1 1 0,-1-1 0,1 0 0,-1 1 0,1-1 0,-1 0 0,1 1 0,-1-1 0,1 0 0,-1 0 0,1 1 0,0-1 0,-1 0 0,1 0-1,0 0 1,-1 0 0,1 0 0,-1 0 0,1 0 0,0 0 0,0 0 0,1-1 2,0 0 0,-1 1 0,1-1 0,-1 0-1,1 0 1,-1 0 0,0 0 0,1 0 0,-1 0 0,1-2-1,25-34 77,-26 35-72,48-93 97,-35 63-248,33-51-1,-47 82 134,0 1 0,0 0-1,1-1 1,-1 1 0,0-1-1,0 1 1,1-1 0,-1 1 0,0 0-1,1-1 1,-1 1 0,0 0-1,1-1 1,-1 1 0,0 0-1,1-1 1,-1 1 0,1 0 0,-1 0-1,1-1 1,-1 1 0,1 0-1,-1 0 1,0 0 0,1 0 0,-1 0-1,1 0 1,-1 0 0,1 0-1,0 0 1,0 0-7,-1 1-1,1 0 1,-1-1 0,1 1-1,-1 0 1,1 0 0,-1-1-1,1 1 1,-1 0 0,0 0-1,1 0 1,-1-1 0,0 1-1,0 0 1,0 1 0,3 48-496,-2-39 321,-1 1 13,0-8 2,0 0 0,0 0-1,0 0 1,0 0-1,1 0 1,0 0-1,0 0 1,0-1 0,2 5-1,-3-7 125,1-1 0,-1 0 0,0 0 0,1 0 0,-1 1 0,1-1-1,-1 0 1,1 0 0,-1 0 0,0 0 0,1 0 0,-1 0 0,1 0 0,-1 0 0,1 0 0,-1 0-1,0 0 1,1 0 0,-1 0 0,1 0 0,-1 0 0,0 0 0,1-1 0,-1 1 0,1 0-1,-1 0 1,0 0 0,1-1 0,-1 1 0,0 0 0,1-1 0,-1 1 0,0 0 0,1 0 0,-1-1-1,0 1 1,0-1 0,1 1 0,-1 0 0,0-1 0,12-15-437,-1-7-149,4-7-77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2.984"/>
    </inkml:context>
    <inkml:brush xml:id="br0">
      <inkml:brushProperty name="width" value="0.035" units="cm"/>
      <inkml:brushProperty name="height" value="0.035" units="cm"/>
      <inkml:brushProperty name="color" value="#E71224"/>
    </inkml:brush>
  </inkml:definitions>
  <inkml:trace contextRef="#ctx0" brushRef="#br0">65 81 13019,'-2'11'775,"1"1"1,-1 0-1,-1-1 1,0 0-1,0 1 0,-10 18 1,-3 12 1267,13-31-1691,-1-1 14,0 0 0,1 1 0,1-1 1,0 1-1,0-1 0,1 22 0,1-32-355,0 1 0,0-1 0,0 0 0,0 0 0,0 0 0,0 0 0,0 0 0,0 0 0,0 0-1,0 1 1,0-1 0,0 0 0,0 0 0,0 0 0,1 0 0,-1 0 0,0 0 0,0 0 0,0 0 0,0 0 0,0 0 0,0 0 0,0 0 0,1 0 0,-1 0 0,0 0 0,0 1 0,0-1-1,0 0 1,0 0 0,0 0 0,1 0 0,-1 0 0,0-1 0,0 1 0,0 0 0,0 0 0,0 0 0,0 0 0,1 0 0,-1 0 0,0 0 0,0 0 0,0 0 0,0 0 0,0 0 0,0 0-1,0 0 1,0 0 0,1 0 0,-1-1 0,0 1 0,0 0 0,0 0 0,6-6 166,7-14-80,-1 1-1,-2-1 1,0-1 0,11-31 0,-7 16-33,-7 17-49,-3 7-29,1 1 0,0 0 0,1 0 0,7-11 0,-13 22 13,0 0-1,0-1 1,0 1-1,0 0 1,0-1-1,0 1 1,1 0-1,-1 0 0,0-1 1,0 1-1,0 0 1,1 0-1,-1-1 1,0 1-1,0 0 1,1 0-1,-1 0 1,0 0-1,0-1 1,1 1-1,-1 0 0,0 0 1,1 0-1,-1 0 1,0 0-1,0 0 1,1 0-1,-1 0 1,0 0-1,1 0 1,-1 0-1,0 0 1,1 0-1,-1 0 1,0 0-1,0 0 0,1 0 1,-1 0-1,0 0 1,1 0-1,-1 1 1,0-1-1,0 0 1,1 0-1,-1 0 1,0 0-1,0 1 1,1-1-1,-1 0 1,0 0-1,0 1 0,0-1 1,1 0-1,-1 0 1,0 1-1,0-1 1,0 0-1,0 0 1,0 1-1,5 17-34,-3 12 73,-2 34 0,0-8 216,0-56-240,0 1 0,0-1-1,0 1 1,0-1 0,-1 1 0,1-1-1,0 1 1,0-1 0,0 1 0,0-1 0,0 0-1,1 1 1,-1-1 0,0 1 0,0-1 0,0 1-1,0-1 1,0 1 0,1-1 0,-1 0 0,0 1-1,0-1 1,1 1 0,-1-1 0,0 0-1,0 1 1,1-1 0,-1 0 0,0 0 0,1 1-1,8-13 206,8-34-33,-16 41-149,15-45 91,-9 25-150,2 0 1,0 0 0,15-25-1,-24 49 18,0 0-1,0 1 0,0-1 1,0 1-1,1-1 0,-1 1 1,0 0-1,1-1 1,-1 1-1,0-1 0,1 1 1,-1-1-1,0 1 0,1 0 1,-1-1-1,1 1 1,-1 0-1,1-1 0,-1 1 1,1 0-1,-1 0 0,1 0 1,-1-1-1,1 1 1,-1 0-1,2 0 0,-2 0 0,1 1 1,-1-1-1,1 1 0,-1-1 0,1 1 0,-1-1 0,1 1 0,-1-1 1,0 1-1,1-1 0,-1 1 0,0-1 0,0 1 0,1 0 0,-1-1 1,0 1-1,0 0 0,0 0 0,4 34-346,-5 91-1783,0-108 1710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4.855"/>
    </inkml:context>
    <inkml:brush xml:id="br0">
      <inkml:brushProperty name="width" value="0.035" units="cm"/>
      <inkml:brushProperty name="height" value="0.035" units="cm"/>
      <inkml:brushProperty name="color" value="#E71224"/>
    </inkml:brush>
  </inkml:definitions>
  <inkml:trace contextRef="#ctx0" brushRef="#br0">0 475 12755,'0'0'91,"0"1"1,0 0 0,0-1-1,1 1 1,-1 0-1,0-1 1,0 1 0,0 0-1,1-1 1,-1 1 0,0-1-1,1 1 1,-1-1 0,1 1-1,-1-1 1,0 1-1,1-1 1,-1 1 0,1-1-1,-1 1 1,1-1 0,0 0-1,-1 1 1,1-1-1,-1 0 1,1 1 0,0-1-1,-1 0 1,1 0 0,0 0-1,-1 1 1,1-1-1,0 0 1,-1 0 0,2 0-1,0 0 40,-1 0 1,1 0-1,0-1 0,-1 1 0,1 0 0,-1-1 0,1 1 1,-1 0-1,1-1 0,-1 0 0,1 1 0,-1-1 0,1 0 1,-1 0-1,2-1 0,4-6 86,-1 1 1,-1-1-1,0 0 0,0-1 1,0 1-1,-1-1 1,0 0-1,4-14 0,16-79 492,-24 99-686,6-29 207,2-41 0,-7 65-190,-1 0 0,0 1 0,0-1 0,-1 0-1,0 0 1,-1 0 0,1 0 0,-1 1 0,-1-1-1,0 1 1,-4-9 0,7 15-29,-1 0 1,1 0-1,-1 0 0,1 0 0,-1 0 1,0 1-1,0-1 0,1 0 0,-1 0 1,0 0-1,0 1 0,0-1 0,0 0 1,0 1-1,0-1 0,0 1 1,0-1-1,0 1 0,0-1 0,0 1 1,-1 0-1,1-1 0,0 1 0,-1 0 1,0 0 1,1 1 0,-1-1-1,1 1 1,-1-1 0,1 1 0,-1 0 0,1-1 0,0 1 0,-1 0 0,1 0 0,0 0 0,-1 0-1,1 0 1,0 1 0,-1 0 0,-2 4 14,-1 0 0,1 0-1,1 0 1,-1 1-1,1-1 1,-3 10 0,0 7-23,0 1 0,1 0 0,2 1 0,0-1 0,2 0 0,1 1 1,1-1-1,0 1 0,2-1 0,1 0 0,14 47 0,-17-69-5,0 1 1,0-1-1,0 0 1,0 1-1,1-1 0,-1 0 1,0 0-1,1 0 0,0 0 1,-1 0-1,1 0 0,0 0 1,0-1-1,0 1 0,3 1 1,-4-3 1,0 0 0,0 1 0,1-1 0,-1 0 0,0 0 0,1 1-1,-1-1 1,0 0 0,1 0 0,-1-1 0,0 1 0,1 0 0,-1 0 0,0-1 0,1 1 0,-1 0 0,0-1 0,0 0 0,0 1 0,1-1 0,-1 0 0,0 1 0,0-1 0,0 0 0,0 0 0,0 0 0,0 0 0,1-2-1,6-7 9,-1 0 0,0 0 0,0-1-1,-1 0 1,0 0 0,-1 0-1,6-23 1,17-87 36,-17 42-49,-5 101 38,-3 0 8,-1 7 37,2 0 0,1 0-1,16 51 1,-21-79-74,0-1 0,1 1 0,-1-1 1,0 1-1,0-1 0,0 1 0,0-1 0,0 1 0,0-1 0,1 1 1,-1-1-1,0 0 0,0 1 0,1-1 0,-1 1 0,0-1 1,1 0-1,-1 1 0,0-1 0,1 0 0,-1 1 0,1-1 0,-1 0 1,0 0-1,1 1 0,-1-1 0,1 0 0,-1 0 0,1 0 0,-1 0 1,1 1-1,-1-1 0,1 0 0,-1 0 0,1 0 0,-1 0 1,1 0-1,-1 0 0,1 0 0,-1 0 0,1-1 0,-1 1 0,0 0 1,1 0-1,-1 0 0,1 0 0,-1-1 0,1 1 0,-1 0 1,1-1-1,-1 1 0,0 0 0,1 0 0,-1-1 0,0 1 0,1-1 1,-1 1-1,0 0 0,0-1 0,1 1 0,-1-1 0,0 1 1,0-1-1,1 0 0,14-31 173,-1-7-12,-5 12-72,0 1 0,2 0 0,17-29 0,-27 53-89,0 0 1,0 0-1,1 1 1,-1-1-1,0 1 1,0-1-1,1 1 1,-1-1-1,1 1 1,-1 0-1,1 0 1,0 0-1,-1 0 1,1 0-1,0 0 0,0 0 1,3-1-1,-3 2 4,-1 0 0,0 1 0,1-1-1,-1 0 1,0 1 0,1-1-1,-1 0 1,0 1 0,1 0-1,-1-1 1,0 1 0,0 0-1,0-1 1,1 1 0,-1 0 0,0 0-1,0 0 1,0 0 0,0 0-1,-1 0 1,1 0 0,0 1-1,0-1 1,-1 0 0,1 0 0,0 2-1,20 48 230,-19-42-175,1-1 0,0 0 0,0 0-1,1 0 1,0 0 0,0-1 0,1 0-1,7 10 1,-12-17-57,1 0 0,-1 1 0,1-1-1,0 1 1,-1-1 0,1 0 0,-1 0 0,1 1 0,0-1-1,-1 0 1,1 0 0,0 0 0,-1 0 0,1 0 0,0 0-1,-1 0 1,1 0 0,0 0 0,-1 0 0,1 0 0,0 0-1,-1 0 1,1-1 0,0 1 0,-1 0 0,1 0 0,-1-1-1,1 1 1,0 0 0,-1-1 0,1 1 0,-1-1 0,1 1-1,-1-1 1,1 1 0,-1-1 0,0 1 0,1-1 0,-1 1-1,1-2 1,16-25 59,-16 24-58,37-78 69,-17 36-66,37-61 0,-54 100-18,0 0-1,0 0 1,1 1 0,0 0 0,0 0-1,7-5 1,-11 9 7,0 0 1,0 0-1,0 1 0,0-1 0,1 0 0,-1 1 0,0-1 1,1 0-1,-1 1 0,0 0 0,1-1 0,-1 1 1,0 0-1,1 0 0,-1-1 0,1 1 0,-1 0 0,1 1 1,-1-1-1,0 0 0,1 0 0,-1 1 0,1-1 0,-1 0 1,0 1-1,1-1 0,-1 1 0,0 0 0,0-1 1,1 1-1,-1 0 0,0 0 0,0 0 0,0 0 0,0 0 1,1 1-1,3 5 13,-1 0 1,1 0-1,-1 0 1,-1 1-1,1-1 1,-2 1-1,5 14 1,9 63 226,-13-66-147,-1-11-50,5 55 488,-7-63-538,0 0-1,0 0 1,-1 1 0,1-1 0,0 0 0,0 0 0,0 0 0,0 0 0,0 0 0,-1 0 0,1 0-1,0 0 1,0 0 0,0 0 0,0 0 0,0 0 0,-1 0 0,1 0 0,0 0 0,0 0-1,0 0 1,0 0 0,-1 0 0,1 0 0,0 0 0,0 0 0,0 0 0,0 0 0,0 0 0,-1 0-1,1 0 1,0 0 0,0 0 0,0 0 0,0-1 0,0 1 0,-1 0 0,1 0 0,0 0-1,0 0 1,0 0 0,0 0 0,0-1 0,0 1 0,0 0 0,0 0 0,0 0 0,0 0 0,0 0-1,0-1 1,-1 1 0,-28-43-2155,19 28 1727,-19-23 0,-5 3-348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5.358"/>
    </inkml:context>
    <inkml:brush xml:id="br0">
      <inkml:brushProperty name="width" value="0.035" units="cm"/>
      <inkml:brushProperty name="height" value="0.035" units="cm"/>
      <inkml:brushProperty name="color" value="#E71224"/>
    </inkml:brush>
  </inkml:definitions>
  <inkml:trace contextRef="#ctx0" brushRef="#br0">1 1 17212,'7'6'1720,"2"1"-1320,-1 0-160,4-3 808,4 2-1208,2-3-256,4-2 384,5 4-88,7-2-216</inkml:trace>
  <inkml:trace contextRef="#ctx0" brushRef="#br0" timeOffset="1">528 141 15459,'1'1'202,"-1"0"-1,1 0 1,-1-1-1,1 1 1,-1-1-1,1 1 1,-1 0-1,1-1 0,0 1 1,-1-1-1,1 1 1,0-1-1,0 0 1,-1 1-1,1-1 1,0 0-1,0 1 1,-1-1-1,1 0 1,1 0-1,-2-17 3077,0 11-3365,-1-5 373,-1 1 1,0-1-1,0 1 0,-6-13 1,7 21-232,0-1 1,0 0 0,-1 0-1,1 0 1,-1 1 0,0-1 0,0 1-1,-4-5 1,5 7-23,0-1-1,0 0 1,0 1 0,0-1-1,0 0 1,0 1 0,0-1-1,0 1 1,0-1 0,0 1-1,-1 0 1,1 0 0,0-1-1,0 1 1,0 0 0,-1 0-1,1 0 1,0 0 0,0 0-1,-1 1 1,1-1 0,-1 1-1,-1 0 3,1 0 0,-1 0 0,1 1 0,0-1 0,0 1 0,0 0 0,0 0 0,0 0 0,0 0 0,0 0 0,0 0 0,1 0 0,-1 0 0,1 1 0,0-1 0,0 1 0,0-1 0,0 1 0,0-1 0,0 1 0,0 3 0,-1 4-7,0 0 0,1 1 0,0-1 0,1 14 0,0-16-30,1-1 1,0 0-1,0 1 0,0-1 0,1 0 1,0 0-1,1 0 0,-1 0 1,1 0-1,1-1 0,-1 1 0,1-1 1,0 0-1,7 7 0,-7-9-83,0 0 0,0-1 0,0 1 0,1-1 0,-1 0 0,1-1 0,0 1 0,0-1 0,0 0 0,0 0 0,1 0 0,-1-1 0,0 0 0,1 0 0,-1 0 0,1-1 0,-1 0 0,1 0 0,9-1 0,-3-1-52,0-1 1,0 0-1,-1 0 0,20-9 0,6-6-323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7.342"/>
    </inkml:context>
    <inkml:brush xml:id="br0">
      <inkml:brushProperty name="width" value="0.035" units="cm"/>
      <inkml:brushProperty name="height" value="0.035" units="cm"/>
      <inkml:brushProperty name="color" value="#E71224"/>
    </inkml:brush>
  </inkml:definitions>
  <inkml:trace contextRef="#ctx0" brushRef="#br0">10 35 17044,'0'-1'43,"0"1"1,0 0 0,0 0-1,0 0 1,0-1 0,0 1-1,0 0 1,0 0 0,0 0-1,0 0 1,-1-1 0,1 1-1,0 0 1,0 0 0,0 0-1,0 0 1,0-1 0,0 1-1,-1 0 1,1 0 0,0 0-1,0 0 1,0 0 0,-1 0-1,1 0 1,0 0-1,0-1 1,0 1 0,0 0-1,-1 0 1,1 0 0,0 0-1,0 0 1,0 0 0,-1 0-1,1 0 1,0 0 0,0 0-1,0 0 1,-1 0 0,1 1-1,-3 8 585,2 18-168,1-25-337,7 86 801,3 1 1,4-1-1,36 122 0,-32-149-357,40 85 0,-116-256 705,53 98-1230,-15-33 46,-19-57-1,39 101-87,-1 0-1,1 0 1,0 0-1,-1 1 0,1-1 1,0 0-1,0 0 1,-1 0-1,1 0 0,0 0 1,0 0-1,0 0 1,0 0-1,0 0 0,0 0 1,0 0-1,1 0 1,-1 0-1,0 0 0,0 1 1,1-1-1,-1 0 1,0 0-1,1 0 0,-1 0 1,1 0-1,0 0 1,1 0-47,0 1 0,-1 0 1,1-1-1,0 1 0,0 0 1,0 0-1,0 0 1,-1 0-1,1 0 0,0 0 1,2 1-1,11 1-478,-4-2-143,0-1 0,0 0 0,0 0 0,-1-1 0,1-1-1,0 0 1,-1 0 0,0-1 0,1 0 0,-2-1 0,1 0 0,15-12 0,-5 4-723,-2-2 0,0 0 0,0-1-1,28-34 1,-29 20 3461,-14 15-57,-4 15-1918,1-1-1,0 1 0,0-1 0,0 1 1,0 0-1,0-1 0,-1 1 1,1 0-1,0 0 0,0-1 0,0 1 1,-1 0-1,1-1 0,0 1 0,0 0 1,-1 0-1,1 0 0,0-1 0,-1 1 1,1 0-1,0 0 0,-1 0 0,1 0 1,0-1-1,-1 1 0,1 0 0,0 0 1,-1 0-1,1 0 0,0 0 1,-1 0-1,1 0 0,-1 0 0,-1 1 115,1-1-1,-1 0 1,1 1-1,-1 0 0,1-1 1,-1 1-1,1 0 1,-1 0-1,1-1 0,-1 1 1,1 0-1,0 1 1,0-1-1,0 0 0,-1 0 1,1 0-1,0 1 1,1-1-1,-1 0 0,-1 3 1,-14 32 1338,9-17-749,-7 33 0,13-46-715,0 0 1,0 1 0,0-1 0,1 0-1,0 1 1,0-1 0,1 1-1,0-1 1,1 7 0,-2-12-77,0-1-1,0 1 1,0-1 0,1 0 0,-1 1 0,0-1 0,0 1-1,0-1 1,0 0 0,0 1 0,1-1 0,-1 0-1,0 1 1,0-1 0,1 0 0,-1 1 0,0-1 0,0 0-1,1 1 1,-1-1 0,0 0 0,1 0 0,-1 1 0,1-1-1,-1 0 1,0 0 0,1 0 0,-1 0 0,1 1-1,-1-1 1,0 0 0,1 0 0,-1 0 0,1 0 0,-1 0-1,0 0 1,1 0 0,-1 0 0,1 0 0,-1 0 0,1-1-1,-1 1 1,0 0 0,1 0 0,-1 0 0,0 0-1,1-1 1,-1 1 0,1 0 0,-1 0 0,0-1 0,1 1-1,-1-1 1,16-16 110,0-13-52,-2 0 0,0-1-1,-2-1 1,-2 0 0,8-35 0,10-29 28,-28 96-94,0 0 1,0 0 0,0 0 0,0 0 0,0 0 0,0 0-1,0 0 1,0 0 0,0 0 0,0 0 0,0 0 0,0 0-1,0 0 1,0 1 0,1-1 0,-1 0 0,0 0 0,0 0-1,0 0 1,0 0 0,0 0 0,0 0 0,0 0-1,0 0 1,0 0 0,1 0 0,-1 0 0,0 0 0,0 0-1,0 0 1,0 0 0,0 0 0,0 0 0,0 0 0,0-1-1,0 1 1,0 0 0,1 0 0,-1 0 0,0 0 0,0 0-1,0 0 1,0 0 0,0 0 0,0 0 0,0 0 0,0 0-1,0 0 1,0 0 0,0 0 0,0-1 0,0 1 0,0 0-1,0 0 1,0 0 0,0 0 0,0 0 0,0 0-1,0 0 1,0 0 0,0 0 0,0-1 0,0 1 0,0 0-1,0 0 1,0 0 0,0 0 0,3 7-7,16 135-78,-11-62 62,-5-58 30,-2-9-9,1 0 0,0 0 0,1-1 1,0 1-1,9 21 0,-3-22-45,-8-12 41,-1 0 0,0 0 0,1 0 0,-1 0-1,0 0 1,0 0 0,1 0 0,-1 0 0,0 0 0,1 0-1,-1 0 1,0 0 0,1 0 0,-1 0 0,0 0 0,1 0-1,-1-1 1,0 1 0,0 0 0,1 0 0,-1 0-1,0 0 1,0-1 0,1 1 0,-1 0 0,0 0 0,1-1-1,0-2-63,1 0 1,0 0-1,-1 0 0,1 0 0,-1 0 0,0-1 0,1-3 0,15-81-2127,-3-1-1,2-113 1,-11 137 1137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7.810"/>
    </inkml:context>
    <inkml:brush xml:id="br0">
      <inkml:brushProperty name="width" value="0.035" units="cm"/>
      <inkml:brushProperty name="height" value="0.035" units="cm"/>
      <inkml:brushProperty name="color" value="#E71224"/>
    </inkml:brush>
  </inkml:definitions>
  <inkml:trace contextRef="#ctx0" brushRef="#br0">1 1 14539,'3'18'962,"0"1"-1,-2-1 1,0 1 0,-2 23-1,0 6 562,1-30-1087,0 16 290,1 0-1,1 0 0,2 0 0,12 47 0,-16-79-706,0-1-1,1 1 1,-1-1 0,1 0 0,-1 1-1,1-1 1,-1 1 0,1-1 0,0 0-1,0 0 1,0 1 0,0-1 0,-1 0-1,2 0 1,-1 0 0,0 0 0,0 0-1,0 0 1,0 0 0,1-1 0,-1 1-1,0 0 1,2 0 0,-1-1-13,-1 0 0,1 0 0,-1-1 0,1 1 1,-1-1-1,0 1 0,1-1 0,-1 1 0,0-1 0,1 0 0,-1 0 0,0 1 1,0-1-1,0 0 0,1 0 0,-1 0 0,0 0 0,0-1 0,-1 1 0,1 0 1,0 0-1,1-3 0,8-12 13,-1-1 0,-1 0 0,-1 0 0,0 0 0,-2-1 1,5-18-1,-2-5 36,5-66 0,-13 104-54,2-13 11,-1 1 0,-1-1 0,0 1 0,-1-1 0,-4-15 0,1 25-62,0 13 32,0 16 12,3 11-47,1 1 0,2 0 0,2-1 0,1 1 1,1-1-1,15 45 0,-10-54-763,-10-25 777,-1 1-1,0 0 1,1-1 0,-1 1 0,0 0 0,1-1 0,-1 1 0,1 0 0,-1-1-1,1 1 1,-1-1 0,1 1 0,-1-1 0,1 1 0,0-1 0,-1 0 0,1 1-1,0-1 1,-1 0 0,1 1 0,0-1 0,-1 0 0,1 0 0,0 0 0,0 1-1,-1-1 1,1 0 0,1 0 0,2-5-326,-4-7-110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8.511"/>
    </inkml:context>
    <inkml:brush xml:id="br0">
      <inkml:brushProperty name="width" value="0.035" units="cm"/>
      <inkml:brushProperty name="height" value="0.035" units="cm"/>
      <inkml:brushProperty name="color" value="#E71224"/>
    </inkml:brush>
  </inkml:definitions>
  <inkml:trace contextRef="#ctx0" brushRef="#br0">1 87 15307,'4'7'555,"1"0"-1,-1-1 1,2 1 0,-1-1-1,1 0 1,0 0-1,9 7 1,-14-12-487,0 0 0,1 0 0,-1-1 0,0 1 0,0 0 0,1 0 0,-1-1 0,1 1 0,-1-1 1,1 1-1,-1-1 0,1 1 0,-1-1 0,1 0 0,-1 0 0,1 0 0,-1 0 0,1 0 0,-1 0 0,1 0 0,-1 0 0,1-1 0,-1 1 0,1 0 0,-1-1 0,1 0 0,-1 1 0,1-1 0,-1 0 0,0 0 1,0 1-1,1-1 0,-1 0 0,0 0 0,0 0 0,0-1 0,0 1 0,0 0 0,0 0 0,0-1 0,0 1 0,-1 0 0,1-1 0,0 1 0,0-3 0,1-1 18,-1 0 0,1 0-1,-1 0 1,0 0 0,-1 0-1,1 0 1,-1 0 0,0-10-1,0 13-69,0 1-1,0-1 0,-1 0 1,1 0-1,0 0 0,-1 1 1,1-1-1,-1 0 0,1 0 1,-1 1-1,0-1 0,0 0 1,0 1-1,0-1 0,0 1 1,0-1-1,0 1 0,0 0 1,-1-1-1,1 1 0,0 0 1,-1 0-1,1 0 0,-1 0 0,0 0 1,1 0-1,-3 0 0,3 0-13,0 1 0,0 0 0,0 0 0,0 0 0,0 1 0,0-1 0,-1 0-1,1 0 1,0 1 0,0-1 0,0 0 0,0 1 0,0-1 0,0 1 0,0-1 0,0 1-1,0 0 1,1-1 0,-1 1 0,0 0 0,0 0 0,0 0 0,1-1 0,-1 1-1,0 0 1,1 0 0,-1 0 0,1 0 0,-1 0 0,0 2 0,-9 34 1,8-25-22,0 1 0,2-1 0,0 23 0,0-30 19,1 0-1,-1-1 1,1 1 0,0-1 0,0 1 0,1-1 0,-1 1 0,1-1 0,0 0 0,0 0 0,0 0 0,1 0 0,3 4-1,-5-7 6,-1-1-1,1 1 0,0-1 1,0 1-1,0-1 1,-1 1-1,1-1 0,0 1 1,0-1-1,0 0 0,0 0 1,0 1-1,0-1 0,0 0 1,0 0-1,0 0 0,0 0 1,-1 0-1,1 0 0,0 0 1,0 0-1,0-1 0,0 1 1,0 0-1,0-1 0,0 1 1,0 0-1,-1-1 0,1 1 1,0-1-1,0 1 0,0-1 1,-1 1-1,1-1 0,0 0 1,-1 1-1,1-1 0,-1 0 1,1 0-1,0-1 0,4-4 24,0-1 0,0 0 0,5-11 0,-8 14-5,21-44 110,-17 33-107,1 1 1,0 0-1,1 0 1,1 1-1,17-22 1,-26 34-28,1 1 0,0-1 0,-1 0 1,1 1-1,0-1 0,0 1 0,0-1 1,-1 0-1,1 1 0,0 0 0,0-1 1,0 1-1,0-1 0,0 1 0,0 0 1,0 0-1,0 0 0,-1 0 0,1-1 1,0 1-1,0 0 0,0 0 0,0 1 1,0-1-1,0 0 0,0 0 0,0 0 1,0 1-1,0-1 0,0 0 0,0 1 1,0-1-1,-1 1 0,1-1 0,0 1 1,0 0-1,-1-1 0,1 1 0,0 0 1,0-1-1,-1 1 0,1 0 1,-1 0-1,1-1 0,0 3 0,3 4-6,1 1 0,-1-1 0,-1 1-1,4 10 1,-5-11 2,34 99 75,-36-106-72,0 1-1,0-1 1,0 0 0,0 1-1,0-1 1,0 0-1,0 1 1,0-1 0,1 0-1,-1 1 1,0-1-1,0 0 1,0 1-1,1-1 1,-1 0 0,0 1-1,0-1 1,1 0-1,-1 0 1,0 1-1,1-1 1,-1 0 0,0 0-1,0 0 1,1 1-1,-1-1 1,1 0 0,-1 0-1,0 0 1,1 0-1,-1 0 1,0 0-1,1 0 1,-1 0 0,1 0-1,-1 0 1,0 0-1,1 0 1,-1 0 0,0 0-1,1 0 1,-1 0-1,1 0 1,-1 0-1,0 0 1,1-1 0,-1 1-1,0 0 1,1 0-1,-1 0 1,0-1 0,0 1-1,1 0 1,-1 0-1,0-1 1,0 1-1,1 0 1,-1-1 0,0 1-1,0 0 1,0-1-1,1 1 1,-1 0 0,0-1-1,0 1 1,12-29-626,-11 27 511,44-127-2077,-33 99 1559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8.949"/>
    </inkml:context>
    <inkml:brush xml:id="br0">
      <inkml:brushProperty name="width" value="0.035" units="cm"/>
      <inkml:brushProperty name="height" value="0.035" units="cm"/>
      <inkml:brushProperty name="color" value="#E71224"/>
    </inkml:brush>
  </inkml:definitions>
  <inkml:trace contextRef="#ctx0" brushRef="#br0">20 254 15003,'-5'11'2901,"1"3"-2106,1-1 0,0 1 1,1 0-1,0 14 0,1-20-620,1 0 0,0 0 0,1 0 0,0-1 0,0 1 0,1 0 0,-1-1-1,6 13 1,-7-19-158,0 0 0,1 0 0,-1 0 0,1-1 0,-1 1 0,0 0 0,1 0 0,0 0 0,-1-1 0,1 1 0,-1 0 0,1-1 0,0 1 0,-1 0 0,1-1 0,0 1 0,0-1 0,0 1 0,-1-1 0,1 1 0,0-1 0,0 0 0,0 0 0,0 1 0,0-1 0,0 0 0,0 0 0,0 0 0,-1 0 0,1 0 0,0 0 0,0 0 0,0 0 0,0 0 0,0 0 0,0-1 0,0 1 0,0 0 0,0-1 0,-1 1 0,1-1 0,0 1 0,0-1 0,1 0 0,2-3 24,1 1 0,-1-1 0,1-1 0,-1 1 0,6-10 0,7-12 6,-1-1 0,-2-1 0,-1-1 0,0 0 0,-3 0 0,0-1 0,-2-1 0,6-44 0,-13 68-41,1-3 3,0 1 1,-1-1-1,0 0 1,-1 1-1,0-1 0,-1 0 1,-2-13-1,3 23-9,0 0 0,0-1 0,0 1 0,0 0 0,0 0 0,0 0 0,0-1-1,0 1 1,-1 0 0,1 0 0,0 0 0,0 0 0,0-1 0,0 1 0,0 0-1,0 0 1,-1 0 0,1 0 0,0 0 0,0-1 0,0 1 0,0 0 0,-1 0-1,1 0 1,0 0 0,0 0 0,0 0 0,-1 0 0,1 0 0,0 0 0,0 0 0,0 0-1,-1 0 1,1 0 0,0 0 0,0 0 0,0 0 0,-1 0 0,1 0 0,0 0-1,0 0 1,0 0 0,0 0 0,-1 0 0,1 0 0,0 0 0,0 1 0,-8 7 5,5 1-4,-1 0-1,1 1 1,0-1-1,1 1 1,0 0-1,0 16 1,1 64 11,1-67 3,0-11-24,0 0 0,1 0 0,0 0 0,0 0 0,1 0 0,1 0 0,0 0-1,1 0 1,7 15 0,-10-26 22,-1 0-1,1 0 1,-1 0 0,1 0-1,0 0 1,0 0-1,-1 0 1,1 0-1,0-1 1,0 1 0,0 0-1,0-1 1,0 1-1,0 0 1,0-1 0,0 1-1,0-1 1,0 0-1,0 1 1,0-1-1,1 0 1,1 0 0,-1 0 24,1 0 1,0-1 0,-1 1 0,1-1 0,-1 0 0,1 0 0,-1 0 0,1 0 0,1-1-1,13-8 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21.101"/>
    </inkml:context>
    <inkml:brush xml:id="br0">
      <inkml:brushProperty name="width" value="0.025" units="cm"/>
      <inkml:brushProperty name="height" value="0.025" units="cm"/>
    </inkml:brush>
  </inkml:definitions>
  <inkml:trace contextRef="#ctx0" brushRef="#br0">2443 228 6438,'-9'-9'2429,"-13"-10"-2286,-1 1 1,-1 0-1,0 2 0,-1 1 1,-51-22-1,32 20 62,0 1 0,-1 3 0,-53-9 0,3 9 9,0 3 0,0 5 0,-110 8 0,124 4-206,0 3 1,0 4-1,1 3 1,1 4-1,-136 55 1,115-32 31,2 4 1,2 5 0,-160 116-1,219-142 88,2 3 0,1 0 0,1 2 0,2 2 1,1 0-1,2 2 0,-34 57 0,52-75-71,1 1 1,1 0-1,1 0 1,0 0-1,1 1 1,2 0-1,0 1 0,-1 20 1,4-24-51,1 0 0,1-1 1,1 1-1,0-1 0,1 0 0,1 1 0,0-1 1,1-1-1,1 1 0,0-1 0,10 16 1,-3-8 43,2-1 0,0 0 1,1-1-1,1-1 0,1-1 1,0 0-1,29 21 0,-16-18 8,0-1-1,1-1 0,2-2 0,55 23 0,-23-18-146,2-3-1,0-3 1,1-3-1,1-2 1,77 1-1,-66-8 48,1-4 1,-1-4-1,0-3 0,-1-4 0,141-35 0,-139 21 191,-1-4 0,-1-4 0,-1-2 0,-3-5 0,132-87 0,-164 95 104,-2-2 1,-1-2-1,-1-2 1,-2-1-1,-2-2 1,-2-1-1,-2-2 1,-1-1-1,-2-2 1,32-71-1,-51 95-160,-1-1-1,-1-1 1,-1 0-1,-1 0 1,-2 0-1,4-44 1,-8 59-82,1 0 0,-2-1 1,0 1-1,0 0 0,0 0 1,-1-1-1,-1 1 0,1 0 1,-2 1-1,1-1 0,-1 1 0,0-1 1,-1 1-1,0 0 0,0 1 1,-1-1-1,0 1 0,0 0 1,-1 0-1,-13-10 0,0 4-47,-1 1 0,0 1 0,-1 1 0,-1 0-1,1 2 1,-1 1 0,0 0 0,-1 2 0,-28-3 0,-35 0-1028,-99 2 1,178 6 954,-220-1-5155,132-6-284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19.512"/>
    </inkml:context>
    <inkml:brush xml:id="br0">
      <inkml:brushProperty name="width" value="0.035" units="cm"/>
      <inkml:brushProperty name="height" value="0.035" units="cm"/>
      <inkml:brushProperty name="color" value="#E71224"/>
    </inkml:brush>
  </inkml:definitions>
  <inkml:trace contextRef="#ctx0" brushRef="#br0">1 169 16692,'0'0'109,"0"1"0,0-1 0,-1 0 0,1 0 0,0 0 1,0 1-1,0-1 0,0 0 0,0 0 0,0 1 0,1-1 0,-1 0 1,0 0-1,0 0 0,0 1 0,0-1 0,0 0 0,0 0 1,0 0-1,0 1 0,0-1 0,1 0 0,-1 0 0,0 0 1,0 0-1,0 1 0,0-1 0,0 0 0,1 0 0,-1 0 0,0 0 1,0 0-1,0 0 0,1 1 0,-1-1 0,0 0 0,0 0 1,0 0-1,1 0 0,-1 0 0,0 0 0,0 0 0,1 0 1,-1 0-1,0 0 0,0 0 0,0 0 0,1 0 0,13 1 1072,-10-2-1057,1-1 1,-1 0-1,0 0 0,0 0 1,-1-1-1,1 1 0,0-1 0,-1 0 1,0 0-1,1 0 0,-1 0 1,0 0-1,-1-1 0,1 0 1,3-6-1,0 0 65,0-1 0,0-1 0,-2 1 0,6-17 0,-9 24-131,0 0 0,0 0 1,-1 0-1,0-1 0,1 1 1,-1 0-1,-1 0 0,0-5 0,1 8-46,0 0 0,0 1 0,0-1 0,-1 0-1,1 1 1,0-1 0,0 0 0,-1 1 0,1-1-1,0 1 1,-1-1 0,1 1 0,-1-1-1,1 1 1,-1-1 0,1 1 0,-1-1 0,1 1-1,-1 0 1,1-1 0,-1 1 0,-1-1 0,1 1-3,0 0 1,0 0 0,-1 0-1,1 0 1,0 1 0,0-1 0,-1 0-1,1 0 1,0 1 0,0-1 0,0 1-1,0-1 1,0 1 0,-1-1 0,1 1-1,0 0 1,-1 1 0,-4 3 0,0 0 0,0 1 0,1 0 0,0 0 0,0 0 0,0 1 0,1-1 0,0 1 0,0 0 0,1 0 0,0 1 0,-3 10 0,1-4-10,1 1 0,1 0 0,1 0 0,0 0 0,0 25 0,2-37 2,0 0 0,1 0 0,-1 1 0,0-1 0,1 0 0,0 0-1,0 0 1,0 0 0,0 0 0,0 0 0,1 0 0,-1 0-1,1-1 1,0 1 0,-1 0 0,2-1 0,2 4 0,-3-5-10,0 1 0,1-1 1,-1 1-1,1-1 1,0 0-1,-1 0 0,1 0 1,0 0-1,0 0 0,-1-1 1,1 1-1,0-1 1,0 0-1,0 0 0,0 0 1,-1 0-1,1-1 1,0 1-1,0-1 0,3 0 1,20-8-379,-1-1-1,0-1 1,-1-1 0,39-26 0,-19 8-16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0.344"/>
    </inkml:context>
    <inkml:brush xml:id="br0">
      <inkml:brushProperty name="width" value="0.035" units="cm"/>
      <inkml:brushProperty name="height" value="0.035" units="cm"/>
      <inkml:brushProperty name="color" value="#E71224"/>
    </inkml:brush>
  </inkml:definitions>
  <inkml:trace contextRef="#ctx0" brushRef="#br0">1 120 15171,'0'0'91,"0"-1"0,1 0 0,-1 0 0,0 1-1,1-1 1,-1 0 0,0 1 0,1-1 0,-1 0-1,1 1 1,-1-1 0,1 1 0,-1-1 0,1 1 0,0-1-1,-1 1 1,1-1 0,0 1 0,-1-1 0,1 1 0,0 0-1,0-1 1,0 1-12,0 0 0,-1 1 0,1-1 0,0 0 0,-1 0 0,1 0 0,0 1 0,-1-1 0,1 0 0,0 1 0,-1-1 0,1 0 0,-1 1 0,1-1 0,-1 1 0,1-1 0,-1 1 0,1-1 0,0 2 0,2 4 307,1-1 0,-1 1 0,-1 0 0,4 9 0,54 209 2111,-22-71-1658,-36-144-776,-2-7-36,1 1 1,-1-1-1,1 1 1,0-1-1,-1 1 1,1-1-1,0 1 1,1-1-1,-1 0 1,0 1-1,1-1 1,-1 0-1,1 0 1,0 0-1,-1 0 1,1 0-1,2 1 1,-3-3-16,0 1 0,-1-1 0,1 0 0,0 0 0,-1 0 0,1 0 0,0 0 0,-1 0 0,1 0 0,0 0 0,-1 0 0,1 0 0,0 0 0,-1 0 0,1 0 0,0-1 0,-1 1 0,1 0 0,-1 0 0,1-1 0,0 1 0,-1 0 0,1-1 0,-1 1 0,1-1 0,-1 1 0,1 0-1,-1-1 1,1 0 0,12-19 161,-10 15-109,32-63 469,50-141-1,-41 94-359,-30 82-174,-5 12-217,0 0-1,-2 0 1,8-38 0,-15 59 225,0 0 0,0 1 0,0-1 0,0 0 0,0 0 0,0 0 0,0 0 0,0 0 0,-1 0-1,1 0 1,0 0 0,0 0 0,0 1 0,0-1 0,0 0 0,0 0 0,-1 0 0,1 0 0,0 0 0,0 0 0,0 0 0,0 0 0,0 0 0,-1 0-1,1 0 1,0 0 0,0 0 0,0 0 0,0 0 0,0 0 0,-1 0 0,1 0 0,0 0 0,0-1 0,0 1 0,0 0 0,0 0 0,0 0 0,-1 0-1,1 0 1,0 0 0,0 0 0,0 0 0,0 0 0,0-1 0,0 1 0,0 0 0,0 0 0,0 0 0,-1 0 0,1 0 0,0-1 0,0 1 0,0 0-1,0 0 1,0 0 0,0 0 0,0 0 0,0-1 0,0 1 0,0 0 0,0 0 0,0 0 0,0 0 0,0 0 0,0-1 0,0 1 0,1 0 0,-14 10-131,9-6 121,-19 12-119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1.833"/>
    </inkml:context>
    <inkml:brush xml:id="br0">
      <inkml:brushProperty name="width" value="0.035" units="cm"/>
      <inkml:brushProperty name="height" value="0.035" units="cm"/>
      <inkml:brushProperty name="color" value="#E71224"/>
    </inkml:brush>
  </inkml:definitions>
  <inkml:trace contextRef="#ctx0" brushRef="#br0">0 616 15059,'26'37'1623,"-18"-23"-1079,0-1-1,2-1 0,-1 0 1,2 0-1,-1-1 0,16 12 1,-24-21-466,0-1 1,0 1-1,0-1 0,0 0 1,0 0-1,1 0 1,-1 0-1,0 0 0,1-1 1,-1 1-1,0-1 1,1 1-1,-1-1 0,1 0 1,-1 0-1,1 0 1,-1 0-1,1 0 1,-1-1-1,1 1 0,1-2 1,0 1-15,0-1 0,-1 0 0,1-1 0,-1 1 1,0-1-1,1 1 0,-1-1 0,0 0 0,-1 0 0,1 0 1,3-6-1,3-5 5,-1-1 0,0-1 0,-1 1 0,9-33 0,-8 21-41,-2 0-1,0-1 0,-2 1 1,-1-1-1,-2-43 0,-1 69-24,0 0 0,0 0-1,0 0 1,0 0 0,-1 1-1,1-1 1,-1 0-1,1 0 1,-1 1 0,0-1-1,-1-2 1,2 4-2,0 0-1,-1-1 1,1 1 0,0 0-1,0 0 1,0 0 0,0 0-1,0 0 1,0 0 0,-1 0 0,1 0-1,0 0 1,0 0 0,0 0-1,0 0 1,0 0 0,0 0-1,-1 0 1,1 0 0,0 0-1,0 0 1,0 0 0,0 0 0,0 0-1,-1 0 1,1 0 0,0 0-1,0 0 1,0 0 0,0 0-1,0 0 1,0 0 0,0 0-1,-1 1 1,1-1 0,0 0-1,0 0 1,0 0 0,0 0 0,0 0-1,0 0 1,0 0 0,0 1-1,-5 13 36,0 13 54,1-1 1,1 1-1,1 0 1,2 0-1,1 0 1,1 0-1,6 30 1,0-37 47,-8-20-133,0 0 1,1 1-1,-1-1 0,1 0 0,-1 0 0,0 1 1,1-1-1,-1 0 0,1 0 0,-1 0 0,0 1 1,1-1-1,-1 0 0,1 0 0,-1 0 0,1 0 1,-1 0-1,1 0 0,-1 0 0,1 0 1,-1 0-1,1 0 0,-1 0 0,0 0 0,1 0 1,-1-1-1,1 1 0,-1 0 0,1 0 0,-1 0 1,0-1-1,1 1 0,-1 0 0,1 0 0,-1-1 1,0 1-1,1 0 0,-1-1 0,0 1 0,1 0 1,-1-1-1,0 1 0,0-1 0,0 1 0,1 0 1,-1-1-1,0 1 0,0-2 0,13-19 31,-1 0 0,-2-2 0,0 1-1,-1-1 1,5-26 0,1 5 3,-5 12-30,-5 16-45,0 0 0,1 0-1,0 1 1,11-18 0,-17 33 34,0 0 0,0-1 1,0 1-1,0 0 0,0 0 1,1 0-1,-1 0 1,0 0-1,0 0 0,0 0 1,0 0-1,0 0 0,0-1 1,0 1-1,0 0 1,0 0-1,0 0 0,0 0 1,0 0-1,0 0 0,0 0 1,0 0-1,1 0 1,-1 0-1,0 0 0,0 0 1,0 0-1,0 0 0,0 0 1,0 0-1,0 0 1,0 0-1,0 0 0,1 0 1,-1 0-1,0 0 0,0 0 1,0 0-1,0 0 0,0 0 1,0 0-1,0 0 1,0 0-1,0 0 0,1 0 1,-1 0-1,0 0 0,0 0 1,0 0-1,0 0 1,0 0-1,0 0 0,0 0 1,0 0-1,0 1 0,0-1 1,0 0-1,3 9-40,-2 15 1,-1-24 39,0 60-36,-1-30 161,2 0-1,0 0 1,10 51 0,-11-80-109,1 0 1,-1 0-1,0 1 0,0-1 1,1 0-1,-1 0 1,1 1-1,-1-1 0,1 0 1,0 0-1,-1 0 0,1 0 1,0 0-1,0 0 0,0 0 1,0 0-1,0 0 1,0-1-1,0 1 0,1 1 1,-1-2-4,1 0 0,-1 0 0,0 0 1,0 0-1,0 0 0,0 0 0,0 0 1,0 0-1,0 0 0,0-1 0,0 1 1,0 0-1,0-1 0,0 1 0,0-1 0,0 1 1,0-1-1,-1 0 0,2 0 0,6-6 40,-1 0 0,0 0 0,-1-1-1,8-10 1,-7 9-21,32-44 58,-17 23-151,1 0 0,45-43 1,-64 69 33,0 1 0,0 0 0,0 0 0,0 1 0,0-1 0,8-3 0,-11 6 20,0-1 1,0 1-1,0 0 1,0 0-1,1-1 1,-1 1-1,0 0 1,0 0-1,0 0 1,0 0-1,0 0 1,0 0-1,1 0 1,-1 1-1,0-1 1,0 0-1,0 1 1,0-1-1,0 1 1,0-1-1,0 1 1,0-1-1,0 1 1,0-1-1,0 1 1,-1 0-1,1 0 1,0 0-1,0-1 1,-1 1-1,1 0 1,0 0-1,-1 0 1,1 1-1,6 14-7,-2 0 0,0 0-1,0 1 1,-2 0-1,0-1 1,0 24-1,1-10 103,-7-78 889,2 19-682,-1 0 0,-7-34 0,8 62-256,12-18 58,-2 10-126,-1 2 1,1-1-1,11-6 1,-17 12 19,-1 0-1,1 1 1,0-1 0,0 1 0,0 0-1,0-1 1,0 2 0,0-1-1,0 0 1,0 0 0,0 1 0,0 0-1,1 0 1,-1 0 0,0 0 0,4 1-1,-5 0 1,1 0 0,-1 0 0,0 0-1,1 1 1,-1-1 0,0 1 0,0-1-1,0 1 1,0 0 0,0 0 0,-1 0-1,1 0 1,-1 0 0,1 0 0,-1 0-1,0 1 1,0-1 0,0 1 0,0-1 0,1 4-1,2 8-1,0 1 0,2 20-1,-4-23 2,0 9 19,-2-15-3,1-1 0,-1 1 1,1-1-1,1 1 0,2 10 0,-4-16-2,0 0-1,0 0 0,0 0 0,0 0 0,1 1 1,-1-1-1,0 0 0,0 0 0,0 0 0,0 0 0,0 0 1,0 0-1,0 0 0,0 1 0,0-1 0,0 0 1,0 0-1,1 0 0,-1 0 0,0 0 0,0 0 1,0 0-1,0 0 0,0 0 0,0 0 0,0 0 0,1 0 1,-1 0-1,0 0 0,0 0 0,0 0 0,0 0 1,0 0-1,0 0 0,1 0 0,-1 0 0,0 0 1,0 0-1,0 0 0,0 0 0,0 0 0,1 0 1,-1 0-1,0 0 0,0 0 0,0 0 0,0 0 0,0 0 1,0 0-1,1 0 0,4-9 35,2-12 6,-2-1-7,16-71 64,-19 81-79,-1-1 1,0 1-1,0-1 0,-1 0 1,-3-16-1,5 38-42,8 11-15,-9-18 38,1-1 0,-1 1 0,0-1 0,1 0-1,-1 1 1,1-1 0,0 0 0,-1 0-1,1 0 1,0 0 0,0-1 0,0 1-1,-1 0 1,1-1 0,0 1 0,0-1 0,0 0-1,0 0 1,3 0 0,-1 0 2,0 0 1,1-1-1,-1 0 1,0 0-1,0 0 1,0-1-1,0 1 0,6-4 1,4-4 15,-1 1 0,0-2 0,21-19 0,-18 14-1,-1 0 0,-1-1 0,0 0 0,-1-1 0,-1-1 0,-1 0 0,0 0 0,10-26-1,-17 22 28,-4 21-43,0 1-1,-1 0 1,1-1-1,0 1 0,0 0 1,0-1-1,0 1 1,0 0-1,0-1 1,-1 1-1,1 0 1,0-1-1,0 1 0,0 0 1,-1-1-1,1 1 1,0 0-1,0 0 1,-1 0-1,1-1 1,0 1-1,-1 0 0,1 0 1,0 0-1,-1-1 1,1 1-1,0 0 1,-1 0-1,0 0 1,-1 0 0,0 0 1,0 1 0,0-1 0,1 1 0,-1 0 0,0-1 0,0 1 0,0 0 0,1 0 0,-1 0-1,0 0 1,1 1 0,-1-1 0,1 0 0,-1 1 0,-1 1 0,-6 7-2,1 1 0,1-1 1,0 2-1,0-1 0,1 1 0,0-1 0,1 2 1,0-1-1,1 0 0,1 1 0,0 0 1,-2 23-1,4-28-6,1 1-1,0 0 1,0 0-1,1 0 1,0 0 0,1-1-1,0 1 1,5 15 0,-5-19-2,1 1 1,0-1 0,0 0 0,0 0-1,1 0 1,-1-1 0,1 1 0,0-1-1,1 1 1,-1-1 0,1-1-1,-1 1 1,11 5 0,-9-6-60,1-1-1,-1 0 1,1 0 0,-1-1 0,1 0 0,0 0-1,0 0 1,-1-1 0,1 0 0,0 0-1,0-1 1,-1 0 0,1 0 0,0 0 0,-1-1-1,1 0 1,-1 0 0,1-1 0,8-5 0,24-16-195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3.610"/>
    </inkml:context>
    <inkml:brush xml:id="br0">
      <inkml:brushProperty name="width" value="0.035" units="cm"/>
      <inkml:brushProperty name="height" value="0.035" units="cm"/>
      <inkml:brushProperty name="color" value="#E71224"/>
    </inkml:brush>
  </inkml:definitions>
  <inkml:trace contextRef="#ctx0" brushRef="#br0">3 577 12571,'-1'14'1305,"0"0"0,1 24 1,0-35-1053,0 1 0,1 0 1,-1 0-1,1 0 0,0 0 0,0-1 1,0 1-1,1 0 0,-1-1 0,1 1 1,0-1-1,0 0 0,0 0 0,5 6 1,-7-9-215,1 0 0,-1 1 0,1-1 0,-1 0 0,0 0 0,1 1 0,-1-1 0,1 0 0,-1 0 0,1 0 0,-1 0 1,1 0-1,-1 1 0,1-1 0,-1 0 0,1 0 0,-1 0 0,1 0 0,-1 0 0,1-1 0,-1 1 0,1 0 0,-1 0 0,1 0 1,-1 0-1,1 0 0,-1-1 0,1 1 0,-1 0 0,0 0 0,1-1 0,-1 1 0,1 0 0,-1-1 0,0 1 0,1-1 0,-1 1 1,0 0-1,0-1 0,1 1 0,-1-1 0,1 0 0,11-23 767,-12 22-761,13-34 390,-1 0 1,-2-1-1,-2-1 0,5-53 1,-3-154 201,-10 215-496,-1-1 1,-1 0-1,-10-46 0,5 61 19,7 16-156,0 0 1,0-1-1,0 1 0,0 0 1,0 0-1,0 0 1,0 0-1,-1 0 0,1 0 1,0-1-1,0 1 1,0 0-1,0 0 0,0 0 1,-1 0-1,1 0 1,0 0-1,0 0 0,0 0 1,0 0-1,-1 0 1,1 0-1,0 0 0,0 0 1,0 0-1,0 0 1,-1 0-1,1 0 0,0 0 1,0 0-1,0 0 1,0 0-1,-1 0 0,1 0 1,0 0-1,0 1 1,0-1-1,0 0 0,0 0 1,0 0-1,-1 0 1,1 0-1,-1 2 14,0 0-1,0 0 1,0-1 0,1 1 0,-1 0-1,0 0 1,1 0 0,0 0 0,-1 0-1,1 0 1,0 2 0,-1 38 48,2-1 0,1 1 1,14 66-1,43 118-62,-47-187-1,1 0-1,3-1 0,1-1 1,23 37-1,-38-71-7,0 0 0,0 0 0,0 0-1,0-1 1,0 1 0,1-1 0,-1 0-1,5 3 1,-6-4-8,-1-1 1,1 0-1,0 1 0,0-1 0,-1 0 0,1 0 1,0 0-1,0 0 0,0 0 0,-1 0 0,1 0 1,0 0-1,0 0 0,-1 0 0,1 0 0,0 0 0,0 0 1,-1 0-1,1-1 0,0 1 0,0 0 0,-1-1 1,1 1-1,0-1 0,-1 1 0,1 0 0,0-1 1,-1 0-1,1 1 0,-1-1 0,1 1 0,-1-1 0,1 1 1,-1-1-1,0 0 0,1 0 0,-1 1 0,0-1 1,1 0-1,-1-1 0,4-6-296,-1-1 1,0 1-1,-1-1 1,0 0-1,0 0 1,-1 0-1,0 0 1,-1-17-1,-10-74-1104,10 98 1397,-9-51-792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4.139"/>
    </inkml:context>
    <inkml:brush xml:id="br0">
      <inkml:brushProperty name="width" value="0.035" units="cm"/>
      <inkml:brushProperty name="height" value="0.035" units="cm"/>
      <inkml:brushProperty name="color" value="#E71224"/>
    </inkml:brush>
  </inkml:definitions>
  <inkml:trace contextRef="#ctx0" brushRef="#br0">1 247 14059,'0'5'524,"1"1"0,0-1 0,0 0 0,1 0 1,-1 0-1,1 0 0,0 0 0,4 6 0,-5-8-359,0 0 1,1 0-1,0-1 1,0 1-1,0 0 0,0-1 1,0 0-1,0 1 0,0-1 1,1 0-1,-1 0 0,1 0 1,0-1-1,5 4 1,-7-5-119,0 0 0,1 0 1,-1 0-1,0 0 1,1 0-1,-1-1 0,0 1 1,0 0-1,1-1 1,-1 1-1,0 0 0,0-1 1,0 0-1,1 1 1,-1-1-1,0 0 0,0 1 1,0-1-1,0 0 1,0 0-1,0 0 0,-1 0 1,1 0-1,0 0 1,1-2-1,19-35 428,-16 29-313,-4 6-135,0 0 0,1 0 0,0 0-1,0 1 1,0-1 0,0 0 0,3-3-1,-4 6-21,-1 0-1,0 0 1,1-1-1,-1 1 1,0 0-1,1 0 1,-1 0-1,1 0 1,-1 0-1,0-1 1,1 1-1,-1 0 1,1 0-1,-1 0 1,1 0-1,-1 0 1,0 0-1,1 0 1,-1 0-1,1 1 1,-1-1-1,0 0 1,1 0-1,-1 0 0,1 1 1,0-1 7,0 1-1,0 0 1,0 0 0,0 0-1,0 1 1,0-1 0,0 0-1,0 0 1,0 0 0,-1 1-1,2 1 1,20 58 353,-16-42-161,13 27-1,-19-45-196,0 0 0,0 0 0,1 0-1,-1 0 1,1 0 0,-1-1 0,1 1-1,-1 0 1,1 0 0,0 0 0,-1 0-1,1-1 1,0 1 0,-1 0 0,1-1 0,0 1-1,0-1 1,0 1 0,0-1 0,0 1-1,0-1 1,0 1 0,-1-1 0,1 0 0,0 1-1,0-1 1,0 0 0,1 0 0,-1 0-1,0 0 1,0 0 0,0 0 0,0 0 0,0 0-1,0 0 1,0-1 0,0 1 0,0 0-1,0-1 1,-1 1 0,1-1 0,0 1-1,0-1 1,0 1 0,0-1 0,0 1 0,-1-1-1,2-1 1,4-4 18,0 0 0,0 0-1,-1-1 1,7-11 0,-11 16-21,21-32 95,-13 18-41,0 1 0,1 0 0,1 1 0,0 0 1,1 0-1,24-20 0,-34 33-45,-1 0 1,1 0-1,0 0 1,0 0-1,-1 0 0,1 0 1,0 0-1,0 1 1,0-1-1,0 1 1,0-1-1,0 1 1,0 0-1,0 0 0,0 0 1,0 0-1,0 0 1,0 0-1,0 1 1,0-1-1,0 1 1,0-1-1,0 1 1,0 0-1,0-1 0,0 1 1,-1 0-1,4 3 1,-2-2 38,-1 0 0,0 0 1,0 0-1,0 1 0,0-1 1,0 1-1,0-1 0,-1 1 1,1 0-1,-1-1 0,0 1 1,0 0-1,0 0 0,0 0 1,0 0-1,-1 0 0,1 0 1,-1 5-1,-19-51 1056,8 7-959,0 0 0,3-1 0,-6-44 0,14 80-161,0 0-1,0 0 1,0-1-1,0 1 0,0 0 1,0 0-1,0 0 0,0 0 1,0 0-1,0 0 0,1 0 1,-1 0-1,0 0 1,1 0-1,0-2 0,0 3-33,-1 0-1,0 0 0,1 0 0,-1 0 0,0 0 0,1 0 1,-1 0-1,0 0 0,1 0 0,-1 0 0,0 0 1,1 0-1,-1 0 0,0 0 0,1 0 0,-1 0 0,0 0 1,1 1-1,-1-1 0,0 0 0,0 0 0,1 0 1,-1 1-1,0-1 0,1 0 0,-1 0 0,0 1 0,0-1 1,0 0-1,1 1 0,19 29-4289,-20-30 4296,0 0 0,0 0 0,0 1 0,0-1 0,0 0 0,0 0-1,0 0 1,0 1 0,0-1 0,0 0 0,0 0 0,0 0 0,0 1 0,-1-1 0,1 0 0,0 0-1,0 0 1,0 0 0,0 1 0,0-1 0,-1 0 0,1 0 0,0 0 0,0 0 0,0 0 0,-1 0 0,1 1-1,0-1 1,0 0 0,0 0 0,-1 0 0,1 0 0,0 0 0,0 0 0,0 0 0,-1 0 0,1 0-1,0 0 1,0 0 0,0 0 0,-1 0 0,1 0 0,0 0 0,0 0 0,-1-1 0,-11-2-1026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4.640"/>
    </inkml:context>
    <inkml:brush xml:id="br0">
      <inkml:brushProperty name="width" value="0.035" units="cm"/>
      <inkml:brushProperty name="height" value="0.035" units="cm"/>
      <inkml:brushProperty name="color" value="#E71224"/>
    </inkml:brush>
  </inkml:definitions>
  <inkml:trace contextRef="#ctx0" brushRef="#br0">52 53 15731,'-24'-6'1729,"8"1"-1033,4-1-264,12 3 776,9 2-192,10-1-279,1-1-129,4 0-536,3 1-400,0-4 336,4-1-56,-6-2-112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5.128"/>
    </inkml:context>
    <inkml:brush xml:id="br0">
      <inkml:brushProperty name="width" value="0.035" units="cm"/>
      <inkml:brushProperty name="height" value="0.035" units="cm"/>
      <inkml:brushProperty name="color" value="#E71224"/>
    </inkml:brush>
  </inkml:definitions>
  <inkml:trace contextRef="#ctx0" brushRef="#br0">1 165 16996,'11'7'754,"1"2"0,-1-1 1,-1 1-1,0 1 0,0 0 1,12 16-1,-13-14-389,2 0 1,-1-1 0,1-1-1,23 17 1,-32-25-408,0-1 1,0 0-1,1 0 1,-1 0-1,0 0 1,1 0-1,-1 0 1,1-1-1,-1 1 1,1-1-1,0 1 1,-1-1-1,1 0 1,-1 0-1,1-1 1,0 1-1,-1 0 1,1-1-1,-1 1 1,1-1-1,-1 0 0,1 0 1,-1 0-1,0 0 1,1-1-1,-1 1 1,0 0-1,0-1 1,0 0-1,0 1 1,0-1-1,0 0 1,-1 0-1,4-4 1,2-5-420,1 1 0,-2-2 1,1 1-1,-2-1 1,8-20-1,-3 5-128,-2-1 0,-1 0 0,-1 0 0,-2 0 0,2-43 0,-11 111 4308,9 185 456,30 114-2112,-34-336-2023,6 23-744,-6-26 674,0 1 0,0-1-1,0 0 1,0 1 0,0-1-1,0 0 1,0 1-1,0-1 1,1 0 0,-1 1-1,0-1 1,0 0 0,0 0-1,0 1 1,1-1 0,-1 0-1,0 0 1,0 1 0,1-1-1,-1 0 1,0 0-1,0 0 1,1 1 0,-1-1-1,0 0 1,1 0 0,-1 0-1,0 0 1,1 0 0,-1 0-1,0 1 1,1-1-1,-1 0 1,0 0 0,1 0-1,-1 0 1,0 0 0,1 0-1,-1-1 1,0 1 0,1 0-1,-1 0 1,0 0 0,1 0-1,-1 0 1,0 0-1,0 0 1,1-1 0,-1 1-1,0 0 1,1 0 0,-1 0-1,0-1 1,0 1 0,0 0-1,1 0 1,-1-1-1,0 1 1,0 0 0,1-1-1,4-6-510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6.298"/>
    </inkml:context>
    <inkml:brush xml:id="br0">
      <inkml:brushProperty name="width" value="0.035" units="cm"/>
      <inkml:brushProperty name="height" value="0.035" units="cm"/>
      <inkml:brushProperty name="color" value="#E71224"/>
    </inkml:brush>
  </inkml:definitions>
  <inkml:trace contextRef="#ctx0" brushRef="#br0">155 139 16019,'0'-2'154,"0"0"-1,0 0 0,0 0 0,0 0 0,0 1 0,0-1 0,0 0 0,-1 0 0,1 0 0,0 0 0,-1 0 0,0 1 1,0-1-1,1 0 0,-1 1 0,0-1 0,0 0 0,0 1 0,-1-1 0,1 1 0,0 0 0,0-1 0,-1 1 0,1 0 1,-1 0-1,1 0 0,-1 0 0,0 0 0,1 0 0,-1 0 0,0 0 0,0 1 0,0-1 0,1 1 0,-1-1 0,0 1 1,0 0-1,0 0 0,0 0 0,0 0 0,0 0 0,1 0 0,-1 0 0,0 1 0,0-1 0,0 1 0,0-1 0,1 1 1,-1 0-1,0 0 0,-2 1 0,-2 1-38,0 1-1,1 0 1,-1 0 0,1 1 0,0-1 0,0 1 0,0 0 0,1 1-1,0-1 1,0 1 0,0 0 0,1 0 0,0 0 0,-5 11 0,5-9-105,1 1 0,-1-1 1,1 1-1,0-1 0,1 1 1,0 0-1,0-1 0,1 1 1,1 0-1,-1 0 0,3 10 1,-3-17-11,0-1 1,1 0-1,-1 1 0,0-1 1,1 0-1,-1 0 1,1 0-1,-1 1 0,1-1 1,0 0-1,0 0 1,-1 0-1,1 0 0,0 0 1,0 0-1,2 1 1,-2-1 0,0-1 1,0 0 0,-1 1-1,1-1 1,0 0 0,0 0-1,0 0 1,0 0 0,0 0-1,0 0 1,-1 0 0,1 0-1,0 0 1,0 0 0,0 0 0,0 0-1,0-1 1,-1 1 0,2-1-1,2-1 9,0 0-1,-1 0 1,1-1 0,-1 1-1,1-1 1,-1 0-1,0 0 1,0 0-1,2-5 1,10-14 29,-2-1 1,-1-1-1,-1 0 1,-1-1-1,13-48 1,9-20 111,-32 93-151,0 0 1,0 0-1,0 0 1,0 0-1,0 0 1,0 0-1,0 0 1,0 0-1,0 0 1,0 0-1,0 1 1,0-1-1,0 0 0,0 0 1,0 0-1,0 0 1,0 0-1,0 0 1,0 0-1,0 0 1,0 0-1,0 0 1,0 0-1,1 0 1,-1 0-1,0 1 1,0-1-1,0 0 0,0 0 1,0 0-1,0 0 1,0 0-1,0 0 1,0 0-1,0 0 1,0 0-1,1 0 1,-1 0-1,0 0 1,0 0-1,0 0 1,0 0-1,0 0 1,0 0-1,0 0 0,0 0 1,0 0-1,0 0 1,0 0-1,1 0 1,-1 0-1,0 0 1,0 0-1,0-1 1,0 1-1,0 0 1,2 11 3,7 73-278,25 106 0,-33-186 186,10 32-319,-11-35 357,0 0 0,0 0 1,0 0-1,1 0 0,-1 0 1,1 0-1,-1 0 0,1 0 1,-1-1-1,1 1 0,-1 0 1,1 0-1,0-1 0,-1 1 1,1 0-1,0 0 0,0-1 1,0 1-1,-1-1 0,1 1 1,0-1-1,0 1 0,0-1 1,0 0-1,0 1 0,0-1 1,0 0-1,1 0 0,-1 0-37,0-1-1,0 0 0,1 0 0,-1 0 0,-1 0 0,1 0 1,0 0-1,0 0 0,0 0 0,0 0 0,-1 0 0,1 0 1,0-1-1,-1 1 0,1 0 0,-1 0 0,0-1 1,1 1-1,-1 0 0,0-1 0,0 1 0,0-2 0,2-4-287,6-39-1392,-1 0 0,1-80 0,-6 49 696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6.764"/>
    </inkml:context>
    <inkml:brush xml:id="br0">
      <inkml:brushProperty name="width" value="0.035" units="cm"/>
      <inkml:brushProperty name="height" value="0.035" units="cm"/>
      <inkml:brushProperty name="color" value="#E71224"/>
    </inkml:brush>
  </inkml:definitions>
  <inkml:trace contextRef="#ctx0" brushRef="#br0">0 1 14083,'1'1'194,"-1"0"0,1 1 0,-1-1 0,1 0 0,-1 0 0,0 1 0,1-1 0,-1 0 0,0 0 0,0 1 0,0-1 0,0 2 0,0-1-38,1 182 4299,0 3-1693,-1-178-2651,0-5-38,0 1 0,1-1-1,-1 1 1,1-1 0,0 0-1,0 1 1,0-1 0,0 0-1,3 5 1,-4-8-63,0-1-1,1 1 1,-1-1-1,0 0 1,1 1 0,-1-1-1,0 0 1,1 1-1,-1-1 1,0 0 0,1 1-1,-1-1 1,0 0-1,1 0 1,-1 0 0,1 1-1,-1-1 1,1 0-1,-1 0 1,0 0 0,1 0-1,-1 0 1,1 0 0,-1 0-1,1 0 1,-1 0-1,1 0 1,0 0 0,14-8 66,15-22-204,-24 23 92,-3 4 15,11-11-164,0 0-1,30-23 1,-41 34 149,0 1 1,1 0 0,-1-1-1,1 1 1,0 1-1,0-1 1,0 0 0,0 1-1,0 0 1,0 0-1,0 0 1,0 0 0,1 1-1,-1 0 1,0 0-1,0 0 1,1 0 0,-1 1-1,0-1 1,5 2-1,-6-1 50,-1 1 0,1-1-1,0 1 1,-1-1-1,1 1 1,-1 0-1,1 0 1,-1 0 0,0 0-1,0 1 1,0-1-1,0 1 1,0-1 0,-1 1-1,1-1 1,-1 1-1,1 0 1,-1 0-1,0 0 1,0 0 0,0 0-1,-1 0 1,1 0-1,-1 0 1,0 0 0,0 6-1,0-4 96,0 1 0,-1 0 0,1 0 0,-1 0 0,-1-1-1,1 1 1,-1 0 0,0-1 0,0 1 0,-1-1 0,0 0 0,0 0 0,-5 7-1,3-7 36,-1 1-1,1-1 0,-1 0 0,0-1 0,-1 1 0,1-1 1,-1-1-1,0 1 0,0-1 0,-9 3 0,10-4-186,-1 0 0,1-1 0,0 1 0,0-1 0,-1-1 0,1 1 0,0-1 0,-1 0 0,1-1 0,0 1-1,-1-1 1,-10-3 0,15 3 44,1 1 0,-1-1 0,1 0-1,-1 0 1,1 0 0,0 0-1,-1 0 1,1 0 0,0 0 0,-1 0-1,1 0 1,0 0 0,0-1 0,0 1-1,0-1 1,0 1 0,1 0 0,-1-1-1,-1-2 1,2-2-306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7.216"/>
    </inkml:context>
    <inkml:brush xml:id="br0">
      <inkml:brushProperty name="width" value="0.035" units="cm"/>
      <inkml:brushProperty name="height" value="0.035" units="cm"/>
      <inkml:brushProperty name="color" value="#E71224"/>
    </inkml:brush>
  </inkml:definitions>
  <inkml:trace contextRef="#ctx0" brushRef="#br0">9 14 17524,'0'-1'139,"0"1"0,0-1 1,0 1-1,0-1 0,0 0 0,-1 1 1,1-1-1,0 1 0,0-1 0,0 0 1,-1 1-1,1-1 0,0 1 0,-1-1 1,1 1-1,0-1 0,-1 1 1,1-1-1,-1 1 0,1-1 0,-1 1 1,1 0-1,-1-1 0,0 1 0,0 23 2017,13 125 65,-3-42-1733,-7-67-309,-1 0 154,3-1 0,13 69 0,-16-105-313,-1-1-1,1 1 1,-1 0-1,1 0 1,0 0-1,0-1 1,-1 1-1,1 0 0,0-1 1,1 1-1,-1-1 1,0 1-1,0-1 1,3 3-1,-3-4-10,0 0 0,0 0 0,0 1 0,0-1 0,0 0 0,0 0-1,0 0 1,0 0 0,0 0 0,0 0 0,1-1 0,-1 1 0,0 0 0,0 0 0,0-1 0,-1 1 0,1-1 0,0 1 0,0-1-1,0 1 1,0-1 0,0 0 0,0 1 0,-1-1 0,1 0 0,0 1 0,0-1 0,-1 0 0,1 0 0,0-1 0,14-18 1,-1-1 1,-1 0 0,-1-1-1,17-45 1,-12 29-58,1-3-6,-9 19-35,0 2 1,19-31-1,-27 50 81,-1 0 0,1 0 0,-1 0 1,1 0-1,-1 0 0,1 1 0,0-1 0,-1 0 0,1 0 0,0 1 0,0-1 0,-1 1 1,1-1-1,0 0 0,0 1 0,0 0 0,0-1 0,0 1 0,0 0 0,1-1 0,-1 1 3,-1 0 0,1 1-1,-1-1 1,1 0-1,0 0 1,-1 1 0,1-1-1,-1 1 1,1-1-1,-1 0 1,1 1 0,-1-1-1,1 1 1,-1-1 0,0 1-1,1-1 1,-1 1-1,1-1 1,-1 1 0,0 0-1,0-1 1,1 2-1,1 6-17,1 0-1,-1 1 0,1 13 1,-2-18 19,10 113-43,4 24-38,-11-127-200,-4-14 271,1 0 0,-1 0 0,0 0 0,0 0 0,0 1 0,0-1 0,0 0 0,0 0 0,0 0 0,1 0 0,-1 0 0,0 0 0,0 0 0,0 0 0,0 0 0,0 0 0,1 0 0,-1 0 0,0 0 0,0 0 0,0 0 0,0 0 0,0 0 0,1 0 0,-1 0 0,0-1 0,0 1 0,0 0 0,0 0 0,0 0 0,0 0 0,0 0 0,1 0 0,-1 0 0,0 0 0,0 0 0,0 0 0,0-1 0,0 1 0,0 0 0,0 0 0,0 0 0,0 0 0,0 0 0,0 0 0,0-1 0,9-25-2,3-46-178,-2 26-73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04.546"/>
    </inkml:context>
    <inkml:brush xml:id="br0">
      <inkml:brushProperty name="width" value="0.025" units="cm"/>
      <inkml:brushProperty name="height" value="0.025" units="cm"/>
    </inkml:brush>
  </inkml:definitions>
  <inkml:trace contextRef="#ctx0" brushRef="#br0">0 58 5765,'0'0'5771,"12"1"-4596,184 5 2249,114-23-2402,-33 2-658,1258 4 1301,-359 57-1190,-813-35-455,469 10 82,0-34-37,-93-10 637,266-17 433,-991 39-1331,52-4 750,-46 1-1009,-20 4 423,0 0 1,0 0-1,0 0 0,-1 0 0,1 0 1,0 0-1,0 0 0,0 0 0,0 0 0,0 0 1,-1 0-1,1 0 0,0 0 0,0 0 1,0 0-1,0 0 0,0-1 0,0 1 0,-1 0 1,1 0-1,0 0 0,0 0 0,0 0 1,0 0-1,0 0 0,0 0 0,0 0 0,0-1 1,-1 1-1,1 0 0,0 0 0,0 0 1,0 0-1,0 0 0,0 0 0,0-1 0,0 1 1,0 0-1,0 0 0,0 0 0,0 0 1,0 0-1,0 0 0,0-1 0,0 1 0,0 0 1,0 0-1,0 0 0,0 0 0,0 0 1,0-1-1,0 1 0,0 0 0,0 0 0,0 0 1,0 0-1,0 0 0,1 0 0,-1-1 1,0 1-1,0 0 0,0 0 0,0 0 1,-14-7-5271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7.938"/>
    </inkml:context>
    <inkml:brush xml:id="br0">
      <inkml:brushProperty name="width" value="0.035" units="cm"/>
      <inkml:brushProperty name="height" value="0.035" units="cm"/>
      <inkml:brushProperty name="color" value="#E71224"/>
    </inkml:brush>
  </inkml:definitions>
  <inkml:trace contextRef="#ctx0" brushRef="#br0">58 316 13819,'-22'66'4468,"14"-48"-3316,2 1 0,0 0 0,1 1 1,-4 31-1,9-50-1121,-1 0 0,1 0-1,0 0 1,0 0 0,0 0 0,0 1 0,0-1 0,0 0 0,0 0 0,0 0 0,0 0 0,0 0-1,1 0 1,-1 0 0,0 0 0,1 0 0,-1 0 0,1 0 0,-1 0 0,1 0 0,-1 0-1,2 2 1,-1-4-27,0 1 0,0 0 0,0 0 0,0 0-1,0-1 1,0 1 0,-1-1 0,1 1 0,0-1 0,0 1 0,0-1-1,-1 1 1,1-1 0,0 0 0,-1 1 0,1-1 0,-1 0-1,1 1 1,0-3 0,31-46-364,-8-1-25,-3-1 1,22-75 0,-32 92 228,-6 22 133,-3 11 82,-2 19 132,-1-2-150,1-12-28,-1 28 152,2 1 1,1 0 0,2-1 0,8 38 0,-12-68-151,1 1 0,-1-1 1,1 0-1,0 0 0,0 0 0,-1 0 1,1 0-1,0-1 0,1 1 0,-1 0 1,0 0-1,0-1 0,1 1 0,-1 0 1,1-1-1,0 0 0,-1 1 0,1-1 1,3 2-1,-3-3-7,0 1 0,-1-2 0,1 1 1,0 0-1,0 0 0,-1 0 0,1-1 0,-1 1 0,1-1 1,0 1-1,-1-1 0,1 0 0,-1 0 0,1 1 0,-1-1 1,0 0-1,1 0 0,-1-1 0,0 1 0,0 0 0,0 0 1,1-1-1,-1 1 0,-1 0 0,3-3 0,16-26-127,-1 0 0,-1-1-1,15-40 1,12-20-507,-42 87 551,0 0 0,0 1 0,1-1 0,-1 0 0,6-5 0,-8 9 66,1 0 0,-1 0 0,0 0 1,0-1-1,1 1 0,-1 0 0,0 0 1,0 0-1,1 0 0,-1-1 0,0 1 1,1 0-1,-1 0 0,0 0 0,1 0 1,-1 0-1,0 0 0,1 0 0,-1 0 1,0 0-1,1 0 0,-1 0 0,0 0 1,0 0-1,1 0 0,-1 0 0,0 0 1,1 1-1,-1-1 0,1 1-1,0-1 1,-1 1-1,1 0 1,0 0-1,-1 0 0,1 0 1,-1 0-1,0 0 1,1 0-1,-1 0 0,0 0 1,1 0-1,-1 0 0,0 1 1,5 50 44,-5-40 97,1 1 0,1 0-1,0 0 1,4 16-1,-5-29-118,-1 1 0,0-1-1,0 1 1,0 0-1,0-1 1,0 1 0,1-1-1,-1 1 1,0-1 0,0 1-1,1-1 1,-1 1-1,0-1 1,1 0 0,-1 1-1,1-1 1,-1 1 0,0-1-1,1 0 1,-1 1-1,1-1 1,-1 0 0,1 0-1,-1 1 1,1-1 0,-1 0-1,1 0 1,-1 0-1,1 0 1,0 0 0,-1 0-1,1 0 1,-1 1 0,1-2-1,-1 1 1,1 0-1,-1 0 1,1 0 0,0 0-1,-1 0 1,1 0 0,-1 0-1,1-1 1,-1 1-1,1 0 1,-1-1 0,1 1-1,-1 0 1,0-1-1,1 1 1,-1 0 0,1-1-1,-1 1 1,0-1 0,1 1-1,-1 0 1,0-1-1,1 0 1,21-30 287,17-45-362,-27 50-342,0 1 0,28-39 0,-40 63 375,1 0 0,-1 1 1,0-1-1,1 1 0,-1-1 1,1 1-1,-1-1 0,1 1 0,-1-1 1,1 1-1,-1 0 0,1-1 0,-1 1 1,1 0-1,-1-1 0,1 1 0,0 0 1,-1 0-1,1 0 0,1-1 0,-2 1 19,1 1-1,-1-1 1,1 0 0,-1 0-1,0 1 1,1-1-1,-1 0 1,1 1-1,-1-1 1,0 0 0,1 1-1,-1-1 1,0 0-1,1 1 1,-1-1-1,0 1 1,0-1 0,0 1-1,1-1 1,-1 1-1,0 0 1,7 39 195,-4-18 38,-2-21-202,-1 0 1,0 0-1,0 0 1,1 0 0,-1 0-1,0 0 1,1 0-1,-1 0 1,1 0 0,0-1-1,-1 1 1,1 0 0,0 0-1,-1 0 1,1-1-1,0 1 1,0 0 0,-1-1-1,1 1 1,0-1-1,1 2 1,-1-2-5,0 0-1,0 0 1,0 0-1,0-1 1,0 1-1,0 0 1,-1 0-1,1 0 1,0-1-1,0 1 1,0 0-1,0-1 1,-1 1-1,1-1 1,0 1-1,0-1 1,-1 1-1,1-1 1,1 0-1,3-5 45,0-1 0,0 1 0,0-1 0,4-8 0,-7 12-51,24-43 8,-12 21-182,17-25 0,-30 50 150,-1-1 0,0 0 0,1 1-1,-1-1 1,1 1 0,-1-1-1,0 0 1,1 1 0,-1-1 0,1 1-1,0-1 1,-1 1 0,1 0-1,-1-1 1,1 1 0,0 0-1,-1-1 1,1 1 0,0 0 0,-1 0-1,2-1 1,-2 2 5,1-1 1,-1 0-1,1 1 0,-1-1 0,0 0 1,1 1-1,-1-1 0,0 0 1,0 1-1,1-1 0,-1 1 0,0-1 1,0 1-1,0-1 0,1 1 1,-1-1-1,0 1 0,0-1 0,0 1 1,0-1-1,0 1 0,0 0 1,-1 38-132,1-34 145,-1 7-310,-3 40 1018,1-34-1480,3-18 697,0 0 1,0 0-1,0 0 0,0 0 0,0-1 1,0 1-1,0 0 0,0 0 1,0 0-1,0 0 0,0 0 1,0 0-1,0 0 0,0 0 0,0 0 1,0 0-1,-1 0 0,1 0 1,0 0-1,0 0 0,0 0 1,0 0-1,0 0 0,0 0 0,0 0 1,0 0-1,0 0 0,0 0 1,-1 0-1,1 0 0,0 0 1,0 0-1,0 0 0,0 0 0,0 0 1,0 0-1,0 0 0,0 0 1,0 0-1,0 0 0,0 0 1,0 0-1,-1 0 0,1 0 1,-4-14-526,-1-4-200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8.379"/>
    </inkml:context>
    <inkml:brush xml:id="br0">
      <inkml:brushProperty name="width" value="0.035" units="cm"/>
      <inkml:brushProperty name="height" value="0.035" units="cm"/>
      <inkml:brushProperty name="color" value="#E71224"/>
    </inkml:brush>
  </inkml:definitions>
  <inkml:trace contextRef="#ctx0" brushRef="#br0">0 1 17748,'0'6'1792,"0"2"-1168,0 1-264,0-1 1049,2 0-801,3-4-912,1-1 448,4-8-232,2 0-128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8.863"/>
    </inkml:context>
    <inkml:brush xml:id="br0">
      <inkml:brushProperty name="width" value="0.035" units="cm"/>
      <inkml:brushProperty name="height" value="0.035" units="cm"/>
      <inkml:brushProperty name="color" value="#E71224"/>
    </inkml:brush>
  </inkml:definitions>
  <inkml:trace contextRef="#ctx0" brushRef="#br0">61 0 14667,'-1'56'2340,"-1"-31"-1447,2 1 0,1-1 0,0 1 0,2-1 0,1 0 0,10 34 0,10 8-489,26 89-226,-44-133-135,-1 1-1,-1 0 1,-2 0 0,1 42-1,-4-61 38,1 1 0,-1-1 0,0 1 0,0-1 0,-1 0-1,0 1 1,1-1 0,-2 0 0,1 0 0,-1 0 0,-5 7 0,7-10-31,0-1 0,0 0 1,0 1-1,-1-1 0,1 0 1,-1 0-1,1 0 0,-1 0 1,1 0-1,-1 0 0,0 0 1,1 0-1,-1-1 0,0 1 1,0 0-1,1-1 0,-1 0 0,0 1 1,0-1-1,0 0 0,0 0 1,0 0-1,1 0 0,-1-1 1,0 1-1,0 0 0,0-1 1,1 1-1,-1-1 0,0 0 1,0 1-1,1-1 0,-1 0 0,0 0 1,1 0-1,-3-3 0,-3-1 45,0-2-1,0 1 1,1-1-1,0 0 0,0 0 1,1-1-1,0 0 1,0 1-1,1-2 0,0 1 1,1 0-1,-1-1 0,2 0 1,-1 0-1,-1-14 1,0 0-88,1 0 0,2-1 1,0 1-1,6-47 0,-3 52-163,1 0 0,0 0 0,2 1 0,0-1 0,1 1 0,1 0-1,0 1 1,1 0 0,1 0 0,1 0 0,0 1 0,1 1 0,16-18 0,0 5-186,1-6-96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29.534"/>
    </inkml:context>
    <inkml:brush xml:id="br0">
      <inkml:brushProperty name="width" value="0.035" units="cm"/>
      <inkml:brushProperty name="height" value="0.035" units="cm"/>
      <inkml:brushProperty name="color" value="#E71224"/>
    </inkml:brush>
  </inkml:definitions>
  <inkml:trace contextRef="#ctx0" brushRef="#br0">2 194 15859,'-1'-13'3452,"1"11"-3186,0 0-1,0 0 1,0-1 0,0 1-1,0 0 1,1 0 0,-1 0-1,1-1 1,-1 1 0,1 0-1,0 0 1,0 0 0,1-2-1,-1 2-218,13-20 293,-14 22-338,0 0 0,1-1 0,-1 1 0,1 0 1,-1-1-1,0 1 0,1 0 0,-1 0 1,1 0-1,-1-1 0,1 1 0,-1 0 1,1 0-1,-1 0 0,1 0 0,-1 0 1,1 0-1,-1 0 0,1 0 0,-1 0 0,1 0 1,-1 0-1,1 0 0,-1 0 0,1 1 1,-1-1-1,1 0 0,-1 0 0,0 0 1,1 1-1,-1-1 0,1 0 0,-1 1 0,0-1 1,1 0-1,-1 1 0,1-1 0,-1 0 1,0 1-1,0-1 0,1 1 0,-1-1 1,0 0-1,0 1 0,1-1 0,-1 1 0,0-1 1,0 1-1,0-1 0,0 1 0,7 15 17,-1-1-1,0 1 1,-2 1-1,4 16 0,-5-17 37,1 0-1,1 1 1,0-1-1,10 19 0,-14-33-48,0 0-1,0 0 0,0-1 0,0 1 0,0-1 0,1 1 1,-1-1-1,1 0 0,-1 1 0,1-1 0,-1 0 0,1 0 1,0 0-1,-1 0 0,1 0 0,0 0 0,0 0 0,0-1 1,3 1-1,-2 0 1,0-1-1,0 0 1,1 0 0,-1 0 0,0-1 0,0 1-1,1-1 1,-1 0 0,0 0 0,0 0 0,3-2 0,3-1 7,0-1 1,-1 0-1,0-1 1,0 0-1,0 0 1,-1 0-1,8-9 1,-6 4 2,0-1 1,-1 0-1,0 0 0,-1-1 1,0 1-1,7-23 1,-11 26-10,0 0 1,-1 0-1,0 0 1,0 0-1,-1 0 1,0 0-1,0-1 1,-1 1 0,-1 0-1,0 0 1,-2-13-1,3 20-13,-1 1-1,0-1 0,1 0 1,-1 0-1,0 0 0,0 1 1,0-1-1,0 0 1,0 1-1,0-1 0,0 1 1,0-1-1,-1 1 1,1-1-1,-1 1 0,1 0 1,-1 0-1,1 0 0,-3-2 1,3 3-1,-1 0 0,1 0 0,0 0 0,0-1-1,0 1 1,-1 0 0,1 0 0,0 1 0,0-1 0,0 0 0,0 0 0,-1 1 0,1-1 0,0 0 0,0 1 0,0-1 0,0 1 0,0-1-1,0 1 1,0 0 0,0-1 0,0 1 0,0 0 0,0 0 0,1 0 0,-1 0 0,0 0 0,0 0 0,1 0 0,-1 0 0,0 2-1,-4 5-119,1 1-1,0 0 0,1 0 0,0 1 1,0-1-1,1 1 0,0-1 0,1 1 0,0 0 1,1 0-1,0-1 0,0 1 0,1 0 1,0 0-1,4 12 0,-5-20 56,1-1-1,-1 1 1,1 0 0,-1-1-1,1 1 1,0 0 0,0-1-1,-1 1 1,1-1 0,1 0-1,-1 1 1,0-1 0,0 0-1,0 1 1,1-1 0,-1 0-1,0 0 1,1 0 0,-1 0-1,4 1 1,-4-2-7,1 0 0,-1 1 0,1-1 0,-1 0 0,1 0 0,0-1 0,-1 1 0,1 0 0,-1 0 0,1-1 0,-1 1 0,1-1 0,-1 1 0,1-1 0,-1 0 0,0 1 0,1-1 0,-1 0 0,0 0 0,0 0 0,1 0 0,-1 0 0,1-2 0,14-16-483,-2 0 1,0-1-1,-2 0 0,0-1 1,-1-1-1,10-26 1,0 0 459,-20 48 142,-1-1 1,0 0-1,0 1 1,0-1-1,1 0 1,-1 1-1,0-1 0,1 1 1,-1-1-1,1 1 1,-1-1-1,1 0 1,-1 1-1,1 0 1,-1-1-1,1 1 1,-1-1-1,1 1 1,1-1-1,3 9 838,-3 23 491,-2-19-899,-1 4 15,1-1-1,0 1 1,2 0-1,0-1 1,0 1 0,1-1-1,7 19 1,-9-33-436,-1 0 1,1 0 0,-1 1-1,1-1 1,-1 0 0,1 0-1,0 0 1,0 0 0,-1 0-1,1-1 1,0 1 0,0 0-1,0 0 1,0 0 0,2 0-1,-3-1-20,1 0 0,0 0 0,0 0 0,0 0 0,0 0 0,-1 0 0,1 0 0,0-1 0,0 1 0,0 0 0,-1 0 0,1-1 0,0 1 0,0-1 0,-1 1 0,1-1 0,0 1 0,-1-1 0,1 1 0,-1-1 0,1 0 0,0 1 0,-1-1 0,1 0 0,0 0 0,8-14 144,0 0-1,0-1 0,-2 0 1,0 0-1,0 0 1,5-26-1,6-11 37,-18 53-201,0-1 0,0 0 0,0 0 0,0 1 0,1-1 0,-1 0 0,0 1 0,0-1 0,1 0-1,-1 1 1,0-1 0,1 1 0,-1-1 0,1 1 0,-1-1 0,1 0 0,-1 1 0,1 0 0,-1-1 0,1 1 0,0-1-1,4 13 138,-4 31 68,-1-40-186,0 23 88,-1-13 2,1 0-1,0 0 0,1 0 0,4 17 0,-5-30-110,0 0 0,0 0 0,0 1 0,0-1 0,0 0 1,0 0-1,0 1 0,0-1 0,0 0 0,0 0 0,0 1 0,0-1 0,0 0 0,0 0 0,0 1 0,0-1 0,1 0 0,-1 0 0,0 0 0,0 1 0,0-1 0,0 0 0,1 0 0,-1 0 0,0 0 0,0 1 0,0-1 0,1 0 0,-1 0 1,0 0-1,0 0 0,0 0 0,1 0 0,-1 0 0,0 0 0,0 1 0,1-1 0,-1 0 0,0 0 0,1 0 0,6-10 177,5-22 28,-12 31-202,11-36 104,-8 21-299,2 0 0,9-22 0,-14 38 148,0 0 1,0-1 0,0 1-1,0-1 1,0 1 0,0 0-1,1-1 1,-1 1 0,0 0 0,0-1-1,0 1 1,0-1 0,1 1-1,-1 0 1,0 0 0,0-1-1,1 1 1,-1 0 0,0-1 0,1 1-1,-1 0 1,0 0 0,1 0-1,-1-1 1,0 1 0,1 0-1,-1 0 1,0 0 0,1 0-1,-1 0 1,1 0 0,-1-1 0,1 1-1,4 14-852,-3 30-73,-2-39 856,1 25-481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30.350"/>
    </inkml:context>
    <inkml:brush xml:id="br0">
      <inkml:brushProperty name="width" value="0.035" units="cm"/>
      <inkml:brushProperty name="height" value="0.035" units="cm"/>
      <inkml:brushProperty name="color" value="#E71224"/>
    </inkml:brush>
  </inkml:definitions>
  <inkml:trace contextRef="#ctx0" brushRef="#br0">0 197 15835,'14'113'2081,"5"0"-1,48 163 1,-61-261-1650,-5-19 279,-5-28-22,-14-55-295,-9-99-1,25 159-395,1 0 0,1 0 0,1-1 0,1 1 1,2 0-1,1 0 0,1 1 0,10-30 0,-12 47 6,0 0 0,1 0-1,0 1 1,0 0-1,1 0 1,0 0 0,0 1-1,1 0 1,0 0 0,0 0-1,1 1 1,-1 0 0,1 1-1,9-5 1,-12 7 1,1 0 1,-1 1-1,0 0 0,1 0 1,0 0-1,-1 1 1,1 0-1,0 0 0,-1 0 1,1 1-1,0 0 1,0 0-1,0 0 0,0 1 1,-1 0-1,1 0 1,0 0-1,-1 1 0,1 0 1,-1 0-1,1 0 0,-1 1 1,0-1-1,7 6 1,-9-6 26,-1 0 1,1 0 0,-1 0 0,1 1 0,-1-1 0,0 1-1,0-1 1,0 1 0,0 0 0,-1 0 0,1 0-1,-1 0 1,1 0 0,-1 0 0,0 0 0,0 0 0,-1 1-1,1 3 1,0-1 38,-2-1 1,1 1-1,0-1 0,-1 1 0,0-1 0,-1 0 0,1 0 0,-1 1 1,0-1-1,-4 7 0,0-1 91,-1 0 1,0 0 0,0-1 0,-2 0-1,1-1 1,-1 1 0,0-1-1,-21 14 1,24-19-202,0 0 0,-1-1 1,1 1-1,-1-1 0,0-1 0,0 1 0,-12 1 1,17-3-4,0-1 1,-1 0-1,1 0 1,0 0-1,-1 0 1,1 0-1,0 0 1,0 0-1,-1-1 1,1 1 0,0-1-1,0 1 1,0-1-1,0 0 1,0 0-1,0 0 1,0 0-1,0-1 1,0 1-1,0 0 1,0-1-1,1 1 1,-1-1 0,1 0-1,-1 1 1,1-1-1,-1 0 1,0-3-1,-9-22-317,7-4-115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30.842"/>
    </inkml:context>
    <inkml:brush xml:id="br0">
      <inkml:brushProperty name="width" value="0.035" units="cm"/>
      <inkml:brushProperty name="height" value="0.035" units="cm"/>
      <inkml:brushProperty name="color" value="#E71224"/>
    </inkml:brush>
  </inkml:definitions>
  <inkml:trace contextRef="#ctx0" brushRef="#br0">0 0 20852,'5'23'1545,"0"5"-1225,1 6-104,3 6 368,-1 5-400,2-1 1184,-2-1-1088,0-3 0,-1-4 17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31.344"/>
    </inkml:context>
    <inkml:brush xml:id="br0">
      <inkml:brushProperty name="width" value="0.035" units="cm"/>
      <inkml:brushProperty name="height" value="0.035" units="cm"/>
      <inkml:brushProperty name="color" value="#E71224"/>
    </inkml:brush>
  </inkml:definitions>
  <inkml:trace contextRef="#ctx0" brushRef="#br0">16 0 22813,'5'22'1648,"-5"-14"-1408,0-1-264,-2-4-96,-1-3 360,-4-10-208,-1-8-192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20.290"/>
    </inkml:context>
    <inkml:brush xml:id="br0">
      <inkml:brushProperty name="width" value="0.035" units="cm"/>
      <inkml:brushProperty name="height" value="0.035" units="cm"/>
      <inkml:brushProperty name="color" value="#E71224"/>
    </inkml:brush>
  </inkml:definitions>
  <inkml:trace contextRef="#ctx0" brushRef="#br0">94 1 12315,'0'40'824,"-3"-6"-720,3-2-96,-2-3-304,2-1-816,0-1 992,0 4-153,0-4-151</inkml:trace>
  <inkml:trace contextRef="#ctx0" brushRef="#br0" timeOffset="1">65 591 8754,'2'38'1464,"0"-1"-624,6-3-328,-4-1 1233,2 0-345,-1-6-560,0-2-184,-3-8-239,-2-4-73,-4-9-280,-4-4 320,-11-13-288,-8-3 0,-13-4-56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22.874"/>
    </inkml:context>
    <inkml:brush xml:id="br0">
      <inkml:brushProperty name="width" value="0.035" units="cm"/>
      <inkml:brushProperty name="height" value="0.035" units="cm"/>
      <inkml:brushProperty name="color" value="#E71224"/>
    </inkml:brush>
  </inkml:definitions>
  <inkml:trace contextRef="#ctx0" brushRef="#br0">0 0 16396,'6'16'1696,"4"8"-1200,0 1-128,3 2 616,6-1-416,2-2-15,1-8-329,1-5-208,-3-11-441,1-8-263,-1-12 496,-4-6-104,-6-7-176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23.361"/>
    </inkml:context>
    <inkml:brush xml:id="br0">
      <inkml:brushProperty name="width" value="0.035" units="cm"/>
      <inkml:brushProperty name="height" value="0.035" units="cm"/>
      <inkml:brushProperty name="color" value="#E71224"/>
    </inkml:brush>
  </inkml:definitions>
  <inkml:trace contextRef="#ctx0" brushRef="#br0">1 0 16195,'1'30'1569,"2"5"-873,-1 2-232,2 5 648,0-2-216,1-2-199,-1 1-113,2-6-280,-3-4-224,1-8-488,-3-2-296,1-12 504,-2-6 40,-3-2-145,-4-9-111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2.208"/>
    </inkml:context>
    <inkml:brush xml:id="br0">
      <inkml:brushProperty name="width" value="0.025" units="cm"/>
      <inkml:brushProperty name="height" value="0.025" units="cm"/>
    </inkml:brush>
  </inkml:definitions>
  <inkml:trace contextRef="#ctx0" brushRef="#br0">4 97 12332,'-3'0'7239,"21"-8"-6503,12-3 321,9-5-128,11 0-384,7-2-257,1 5-160,1 3-96,-8 6 0,-10 4-1153,-9 0-833,-14 4-1185,-16 6-2242,-5 3-1377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23.737"/>
    </inkml:context>
    <inkml:brush xml:id="br0">
      <inkml:brushProperty name="width" value="0.035" units="cm"/>
      <inkml:brushProperty name="height" value="0.035" units="cm"/>
      <inkml:brushProperty name="color" value="#E71224"/>
    </inkml:brush>
  </inkml:definitions>
  <inkml:trace contextRef="#ctx0" brushRef="#br0">105 1 13899,'1'0'210,"0"0"0,0 1 0,1-1 1,-1 1-1,0-1 0,0 1 0,0 0 0,1 0 0,-1-1 1,0 1-1,0 0 0,0 0 0,0 0 0,-1 0 0,1 0 0,0 0 1,0 0-1,0 1 0,-1-1 0,1 0 0,-1 0 0,1 0 1,-1 1-1,1-1 0,-1 0 0,0 3 0,8 44 1309,-7-40-1420,4 34 664,-2 0 0,-2 0 0,-2 0 0,-11 71-1,3-86-311,9-27-447,0 0-1,0 0 1,0 0-1,0 0 1,0 1-1,0-1 1,0 0-1,0 0 1,-1 0-1,1 0 1,0 0-1,0 0 1,0 0-1,0 1 1,0-1-1,-1 0 1,1 0-1,0 0 1,0 0-1,0 0 1,0 0-1,-1 0 1,1 0-1,0 0 1,0 0-1,0 0 1,0 0-1,-1 0 1,1 0-1,0 0 1,0 0-1,0 0 1,0 0-1,-1 0 1,1 0-1,0 0 1,0 0-1,0 0 1,0 0-1,-1-1 1,-5-13-57,-22-106-960,-23-82-1268,62 230 2391,1-1 0,19 30 0,41 58 483,-66-106-524,-2-1 10,1 0 0,0-1 0,0 1 0,0-1 0,1-1 0,0 1-1,1-1 1,0 0 0,8 5 0,-15-11-68,0 1-1,0-1 0,1 0 0,-1 0 0,0 0 0,1 1 0,-1-1 1,0 0-1,1 0 0,-1 0 0,0 0 0,1 0 0,-1 0 0,0 0 1,1 0-1,-1 0 0,1 0 0,-1 0 0,0 0 0,1 0 0,-1 0 1,0 0-1,1 0 0,-1 0 0,0 0 0,1 0 0,-1-1 0,0 1 1,1 0-1,-1 0 0,1-1 0,-1-11 174,-11-13 8,6 20-174,1 0 0,-1 0 1,-1 0-1,1 1 0,-1-1 1,1 2-1,-1-1 1,-10-4-1,-6-2 19,-27-7 0,32 13-11,1-2 0,1 0 1,-30-16-1,44 22-24,1 0-1,0 0 1,-1-1 0,1 1 0,-1 0 0,1 0 0,0-1 0,-1 1 0,1 0 0,0 0 0,-1-1-1,1 1 1,0 0 0,-1-1 0,1 1 0,0-1 0,0 1 0,-1 0 0,1-1 0,0 1 0,0-1-1,0 1 1,0-1 0,0 1 0,-1 0 0,1-1 0,0 1 0,0-1 0,0 1 0,0-1 0,0 1-1,1-1 1,-1 0 0,1 0 0,0 0-1,-1 0 1,1 1-1,0-1 1,0 0 0,0 1-1,-1-1 1,1 1-1,0-1 1,0 1-1,0-1 1,2 0 0,36-8 18,22 4-310,-32 4-374,0-2 1,33-8 0,-37 4 260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24.204"/>
    </inkml:context>
    <inkml:brush xml:id="br0">
      <inkml:brushProperty name="width" value="0.035" units="cm"/>
      <inkml:brushProperty name="height" value="0.035" units="cm"/>
      <inkml:brushProperty name="color" value="#E71224"/>
    </inkml:brush>
  </inkml:definitions>
  <inkml:trace contextRef="#ctx0" brushRef="#br0">0 23 12571,'1'-2'436,"3"-16"1601,-1 15-428,-2 12 966,-1 32-1036,8 207 2259,-5-219-3665,1 0-1,2 0 1,1 0-1,1-1 0,1 0 1,18 36-1,-25-60-165,0 1 0,1-1-1,0 0 1,0 0 0,0 0 0,0 0 0,1 0-1,-1-1 1,1 0 0,8 6 0,-10-8-19,0 0 1,0 0-1,-1 0 1,1 0-1,0-1 0,0 1 1,0-1-1,0 0 1,0 1-1,0-1 1,0 0-1,0 0 1,1 0-1,-1-1 0,0 1 1,0 0-1,0-1 1,0 1-1,-1-1 1,1 0-1,0 0 1,0 0-1,0 0 0,0 0 1,-1 0-1,1 0 1,0 0-1,2-3 1,12-13-268,-4-4-165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24.647"/>
    </inkml:context>
    <inkml:brush xml:id="br0">
      <inkml:brushProperty name="width" value="0.035" units="cm"/>
      <inkml:brushProperty name="height" value="0.035" units="cm"/>
      <inkml:brushProperty name="color" value="#E71224"/>
    </inkml:brush>
  </inkml:definitions>
  <inkml:trace contextRef="#ctx0" brushRef="#br0">0 9 17092,'3'3'246,"0"1"0,-1 0 1,1-1-1,-1 1 1,0 0-1,0 0 1,0 0-1,-1 0 0,3 9 1,1 3 319,73 167 1125,30 79 655,-104-238-980,-32-84-990,-29-95-1,39 105-384,7 18-23,-1 0-57,1 1 1,1-2-1,2 0 1,-5-45-1,12 76 72,1 0-1,0 1 1,0-1 0,0 0-1,0 1 1,0-1 0,1 0-1,-1 1 1,0-1 0,1 1-1,-1-1 1,1 0 0,0 1-1,-1-1 1,1 1 0,0 0-1,2-3 1,-3 3-4,1 1-1,0-1 1,0 1 0,0-1 0,0 1 0,0-1-1,0 1 1,0 0 0,0-1 0,0 1-1,0 0 1,0 0 0,0 0 0,0 0-1,0-1 1,0 2 0,0-1 0,0 0 0,0 0-1,2 1 1,1 0-27,0 0-1,0 1 1,0-1-1,0 1 1,-1 0-1,1 1 1,-1-1-1,1 1 1,-1-1-1,0 1 1,0 0-1,3 4 1,-2-2 38,-1 1-1,0 0 1,0 0-1,0 0 1,-1 0 0,0 1-1,0-1 1,0 0 0,-1 1-1,0 0 1,0-1 0,-1 1-1,0-1 1,-1 13-1,0-11-43,0 1-1,0-1 0,-1 1 0,-1-1 0,1 0 0,-1 1 0,0-1 1,-1-1-1,0 1 0,-9 12 0,13-19 23,-1 0-1,1 0 1,-1 0 0,1-1-1,-1 1 1,1 0-1,-1-1 1,0 1 0,1-1-1,-1 1 1,0-1-1,1 1 1,-1-1 0,0 1-1,0-1 1,0 0 0,1 1-1,-1-1 1,0 0-1,0 0 1,0 1 0,0-1-1,1 0 1,-1 0-1,0 0 1,0 0 0,0 0-1,0 0 1,0-1 0,0 1-1,1 0 1,-1 0-1,0-1 1,0 1 0,0 0-1,0-1 1,1 1-1,-2-1 1,-7-6-305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25.097"/>
    </inkml:context>
    <inkml:brush xml:id="br0">
      <inkml:brushProperty name="width" value="0.035" units="cm"/>
      <inkml:brushProperty name="height" value="0.035" units="cm"/>
      <inkml:brushProperty name="color" value="#E71224"/>
    </inkml:brush>
  </inkml:definitions>
  <inkml:trace contextRef="#ctx0" brushRef="#br0">1 282 15859,'2'8'880,"-1"-4"-590,0-1 0,0 0 0,0 0 0,0 0 0,0 1 1,1-1-1,-1-1 0,1 1 0,0 0 0,4 5 0,-5-12 41,0 1 0,0-1 0,0 0 0,0 1 0,-1-1 0,1 0 0,-1-7 0,-4-141 696,-1 28-980,7 109-63,3 20-8,4 24 12,4 19-76,50 161-1002,-66-231 553,-3-9 185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25.550"/>
    </inkml:context>
    <inkml:brush xml:id="br0">
      <inkml:brushProperty name="width" value="0.035" units="cm"/>
      <inkml:brushProperty name="height" value="0.035" units="cm"/>
      <inkml:brushProperty name="color" value="#E71224"/>
    </inkml:brush>
  </inkml:definitions>
  <inkml:trace contextRef="#ctx0" brushRef="#br0">0 0 15987,'3'13'1729,"5"6"-1001,2-1-288,2 5 1616,4 2-1271,7 8-393,2 3-16,0 5-136,1 2-112,-3 9-96,0 4-136,-10 7-432,-5 5-192,-12 0 576,-7-2-96,-6-8-137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26.732"/>
    </inkml:context>
    <inkml:brush xml:id="br0">
      <inkml:brushProperty name="width" value="0.035" units="cm"/>
      <inkml:brushProperty name="height" value="0.035" units="cm"/>
      <inkml:brushProperty name="color" value="#E71224"/>
    </inkml:brush>
  </inkml:definitions>
  <inkml:trace contextRef="#ctx0" brushRef="#br0">77 8 14051,'-1'2'235,"0"0"1,0-1-1,0 1 1,1 0-1,-1-1 1,1 1-1,0 0 0,-1 0 1,1-1-1,0 1 1,0 0-1,0 2 1,0 4 336,-2 9 144,0 0 1,2-1-1,0 1 1,1 0-1,1 0 1,0 0-1,6 20 1,-8-36-692,0 0 1,0 0 0,1 0-1,-1 0 1,0 0 0,1 0-1,-1 0 1,1 0 0,-1 0 0,1 0-1,0 0 1,-1 0 0,1-1-1,0 1 1,-1 0 0,2 1-1,-1-2-13,-1-1 0,1 1 0,-1 0-1,0 0 1,1 0 0,-1 0 0,0-1-1,1 1 1,-1 0 0,0 0 0,1-1-1,-1 1 1,0 0 0,0 0-1,1-1 1,-1 1 0,0 0 0,0-1-1,0 1 1,1 0 0,-1-1 0,0 1-1,0-1 1,0 1 0,0 0 0,0-1-1,0 0 1,6-36 295,-6 21-168,0-1 0,-4-21-1,3 33-97,0 0-1,0 0 0,0-1 0,-1 1 0,0 0 0,0 0 0,0 0 0,-1 1 0,1-1 0,-7-8 0,9 13-33,-1-1 0,0 0-1,1 1 1,-1-1-1,1 1 1,-1-1-1,0 0 1,1 1-1,-1-1 1,0 1-1,0 0 1,1-1-1,-1 1 1,0 0 0,0-1-1,0 1 1,1 0-1,-1 0 1,0 0-1,0 0 1,0 0-1,0 0 1,1 0-1,-1 0 1,0 0-1,0 0 1,-1 1 0,0 0 0,1-1-1,-1 1 1,1 1 0,0-1 0,-1 0 0,1 0 0,0 0 0,0 1 0,0-1 0,0 1 0,0-1 0,-1 3 0,-2 4 7,1 0 0,0 0-1,0 0 1,-2 12 0,3-3-20,-1 0-1,2 1 1,0-1-1,2 0 1,0 0-1,0 0 1,7 28-1,-8-45 7,0 1 0,0-1 0,0 0-1,0 1 1,0-1 0,0 0 0,0 1 0,0-1-1,0 0 1,0 1 0,0-1 0,1 0 0,-1 0-1,0 1 1,0-1 0,0 0 0,0 1 0,1-1 0,-1 0-1,0 0 1,0 1 0,0-1 0,1 0 0,-1 0-1,0 0 1,0 1 0,1-1 0,-1 0 0,0 0-1,1 0 1,-1 0 0,0 0 0,1 0 0,-1 0 0,1 1-1,5-12-2,1-22-3,-2-23 49,-3-82 1,-2 135-44,0 0 0,-1 0 1,1 0-1,-1 0 0,0 0 1,0 0-1,-1-3 0,2 5 0,0 1 0,0 0 0,0 0 0,0 0 0,0-1 0,-1 1 0,1 0 0,0 0 0,0 0 0,0-1 0,0 1 0,0 0 0,-1 0 0,1 0 0,0 0 0,0 0 0,0-1 0,0 1 0,-1 0 0,1 0 0,0 0 0,0 0 1,0 0-1,-1 0 0,1 0 0,0 0 0,0 0 0,0 0 0,-1 0 0,1 0 0,0 0 0,0 0 0,-1 0 0,1 0 0,0 0 0,-8 13 2,4 8-2,1 0-1,1-1 1,0 1-1,1 0 1,2 1-1,0-2 1,1 1 0,5 21-1,-5-35-4,0 1 0,0-1 0,0 0 0,4 8-1,-6-14 5,0-1 0,1 0 0,-1 1 0,0-1 0,0 1 0,0-1 1,0 0-1,1 1 0,-1-1 0,0 0 0,0 0 0,1 1 0,-1-1 0,0 0 0,1 1 0,-1-1 0,0 0 0,0 0 0,1 0 0,-1 1 0,1-1 0,-1 0 0,0 0 0,1 0 0,-1 0 0,0 0 0,1 1 0,-1-1 0,1 0 0,-1 0 0,0 0 0,1 0 0,0-2 1,0 1 0,0 0 0,0 0 1,0-1-1,0 1 0,0 0 0,-1-1 0,1 1 0,-1-1 0,1 1 1,-1 0-1,1-1 0,-1 0 0,0-1 0,4-17 19,-1 0 0,-1 1 0,0-1 0,-2 0 0,0 0 0,-2 0 0,-4-26 0,6 45-17,0 0-1,0 0 1,0 1-1,0-1 1,-1 0 0,1 0-1,0 0 1,0 1-1,-1-1 1,1 0-1,-1 1 1,1-1 0,0 0-1,-1 1 1,1-1-1,-1 0 1,1 1-1,-1-1 1,0 1 0,1-1-1,-2 0 1,2 1-2,-1 0 1,1 1 0,-1-1 0,1 0-1,-1 1 1,1-1 0,-1 0-1,1 1 1,-1-1 0,1 1 0,0-1-1,-1 1 1,1-1 0,0 1-1,-1-1 1,1 1 0,0-1 0,0 1-1,0-1 1,-1 1 0,1 0-1,-9 36-24,6-11 17,1 1 1,1-1 0,1 0 0,4 29 0,-3-151 55,-2 87-45,0-19-14,-1 1-1,-6-30 0,8 57 11,0 0 0,0-1 0,0 1 0,0-1 0,0 1 0,0 0 0,0-1 0,0 1 0,0 0 0,0-1 0,0 1 0,0 0 0,-1-1 0,1 1 0,0 0 0,0 0 0,0-1 0,0 1 0,-1 0 0,1-1 0,0 1-1,0 0 1,-1 0 0,1 0 0,0-1 0,-1 1 0,1 0 0,-1 0 0,-4 7-20,-1 19-136,2 3-437,2 48 0,3-67 365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1.029"/>
    </inkml:context>
    <inkml:brush xml:id="br0">
      <inkml:brushProperty name="width" value="0.035" units="cm"/>
      <inkml:brushProperty name="height" value="0.035" units="cm"/>
      <inkml:brushProperty name="color" value="#E71224"/>
    </inkml:brush>
  </inkml:definitions>
  <inkml:trace contextRef="#ctx0" brushRef="#br0">5 30 16179,'-4'5'1169,"4"1"-1033,1-2-80,2-4 704,1-2-872,-1-5-344,1-3-64,-5-3 392,2 5-120,2 3-16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1.545"/>
    </inkml:context>
    <inkml:brush xml:id="br0">
      <inkml:brushProperty name="width" value="0.035" units="cm"/>
      <inkml:brushProperty name="height" value="0.035" units="cm"/>
      <inkml:brushProperty name="color" value="#E71224"/>
    </inkml:brush>
  </inkml:definitions>
  <inkml:trace contextRef="#ctx0" brushRef="#br0">0 0 22685,'16'19'1384,"-7"1"-1384,-5 0-120,6-4-488,-1-5-344,-1-7 752,1-5-168,2-3-80</inkml:trace>
  <inkml:trace contextRef="#ctx0" brushRef="#br0" timeOffset="1">609 814 18764,'16'19'1152,"-10"-8"-1104,4 7-104,1-4-232,1 0-320,-1-1 512,2 3-120,2 0-104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2.014"/>
    </inkml:context>
    <inkml:brush xml:id="br0">
      <inkml:brushProperty name="width" value="0.035" units="cm"/>
      <inkml:brushProperty name="height" value="0.035" units="cm"/>
      <inkml:brushProperty name="color" value="#E71224"/>
    </inkml:brush>
  </inkml:definitions>
  <inkml:trace contextRef="#ctx0" brushRef="#br0">1 0 16003,'12'25'613,"1"-1"0,22 28 0,-27-41-619,1-1 0,0 0 0,1 0-1,0-1 1,0-1 0,20 13-1,17 6-687,28 18-2645,-66-39 2854,-2 0 0,1 0 0,0 1-1,-1 0 1,-1 1 0,10 11 0,-11-7 2206,-19-28-600,-1-3-825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08.013"/>
    </inkml:context>
    <inkml:brush xml:id="br0">
      <inkml:brushProperty name="width" value="0.035" units="cm"/>
      <inkml:brushProperty name="height" value="0.035" units="cm"/>
      <inkml:brushProperty name="color" value="#E71224"/>
    </inkml:brush>
  </inkml:definitions>
  <inkml:trace contextRef="#ctx0" brushRef="#br0">41 0 13963,'-6'47'1128,"2"-2"-960,-2-8-136,0-1 360,4-9-528,-1-4-144,3-4-176,0-1-80,0-1-592,1 1 800,-1 2-160,0-2-153</inkml:trace>
  <inkml:trace contextRef="#ctx0" brushRef="#br0" timeOffset="1">35 854 10154,'2'40'1128,"-2"-4"-720,-5-1-167,3-2 1167,-1-3-1096,0-3-312,0-1-72,0-5-216,0-2-1048,-1-6 1136,-2-3-209,2-6-95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2.568"/>
    </inkml:context>
    <inkml:brush xml:id="br0">
      <inkml:brushProperty name="width" value="0.025" units="cm"/>
      <inkml:brushProperty name="height" value="0.025" units="cm"/>
    </inkml:brush>
  </inkml:definitions>
  <inkml:trace contextRef="#ctx0" brushRef="#br0">1 20 7207,'0'0'13837,"76"0"-13100,-35-7-545,11 2-160,-2 2-897,2 2-2178,3-2-3427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08.468"/>
    </inkml:context>
    <inkml:brush xml:id="br0">
      <inkml:brushProperty name="width" value="0.035" units="cm"/>
      <inkml:brushProperty name="height" value="0.035" units="cm"/>
      <inkml:brushProperty name="color" value="#E71224"/>
    </inkml:brush>
  </inkml:definitions>
  <inkml:trace contextRef="#ctx0" brushRef="#br0">1 0 14427,'2'24'3546,"2"12"-2219,3-7-1430,-1-7-244,0-1 0,3 36 0,-11-48 176,2-9 167,0 0-1,0 0 1,-1 1 0,1-1 0,0 0 0,0 0 0,0 0 0,0 0 0,0 0 0,0 0 0,-1 0 0,1 0 0,0 0 0,0 0 0,0 1 0,0-1 0,0 0 0,-1 0 0,1 0 0,0 0 0,0 0 0,0 0 0,0 0 0,-1 0-1,1 0 1,0 0 0,0 0 0,0 0 0,0-1 0,-1 1 0,1 0 0,0 0 0,0 0 0,0 0 0,0 0 0,0 0 0,-1 0 0,1 0 0,0 0 0,0 0 0,0-1 0,0 1 0,0 0 0,0 0 0,0 0 0,-1 0 0,1 0-1,0-1 1,0 1 0,-9-16-198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09.887"/>
    </inkml:context>
    <inkml:brush xml:id="br0">
      <inkml:brushProperty name="width" value="0.035" units="cm"/>
      <inkml:brushProperty name="height" value="0.035" units="cm"/>
      <inkml:brushProperty name="color" value="#E71224"/>
    </inkml:brush>
  </inkml:definitions>
  <inkml:trace contextRef="#ctx0" brushRef="#br0">19 0 15587,'0'1'126,"-1"-1"1,0 0-1,0 0 0,0 1 0,0-1 0,1 0 0,-1 1 0,0-1 0,0 0 1,1 1-1,-1-1 0,0 1 0,0 0 0,1-1 0,-1 1 0,1 0 0,-1-1 1,1 1-1,-1 0 0,1-1 0,-1 1 0,1 0 0,-1 0 0,1 0 1,0-1-1,0 1 0,-1 0 0,1 0 0,0 0 0,0 0 0,0 1 0,-1 32 1564,1-30-1354,1 18 368,1-1 1,1 0 0,7 23-1,-8-34-599,1 0-1,1 0 1,0-1-1,0 1 1,1-1 0,0 0-1,0 0 1,10 11-1,-14-18-156,0-1 1,1 1-1,-1-1 1,0 0-1,1 0 0,-1 0 1,1 0-1,-1 0 1,1 0-1,-1 0 0,1 0 1,0-1-1,-1 1 0,1-1 1,0 1-1,0-1 1,-1 0-1,1 1 0,0-1 1,0 0-1,2 0 1,-2-1-64,1 0 1,0 0 0,0 0-1,-1 0 1,1 0 0,-1 0 0,1 0-1,-1-1 1,0 0 0,0 1 0,1-1-1,1-3 1,3-2-170,0-1 0,-1-1 0,0 1 0,0-1 0,-1 0 0,6-14 0,3-13-575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10.431"/>
    </inkml:context>
    <inkml:brush xml:id="br0">
      <inkml:brushProperty name="width" value="0.035" units="cm"/>
      <inkml:brushProperty name="height" value="0.035" units="cm"/>
      <inkml:brushProperty name="color" value="#E71224"/>
    </inkml:brush>
  </inkml:definitions>
  <inkml:trace contextRef="#ctx0" brushRef="#br0">124 1 12955,'-2'57'3812,"-9"58"0,-17 57-253,18-111-2864,9-57-670,-10 61 274,-32 108 0,36-160-2091,7-13 1767,-1 0 0,1 0 0,0 0 0,-1 0 0,1 0 0,0 0 0,0 0 1,-1 0-1,1 0 0,0 0 0,-1-1 0,1 1 0,0 0 0,0 0 0,-1 0 0,1 0 0,0-1 0,0 1 1,0 0-1,-1 0 0,1-1 0,0 1 0,0 0 0,0 0 0,0-1 0,0 1 0,-1 0 0,1-1 1,0 1-1,0 0 0,0 0 0,0-1 0,0 1 0,0 0 0,0-1 0,0 1 0,0 0 0,0-1 0,0 1 1,0 0-1,0 0 0,1-1 0,-5-17-659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10.932"/>
    </inkml:context>
    <inkml:brush xml:id="br0">
      <inkml:brushProperty name="width" value="0.035" units="cm"/>
      <inkml:brushProperty name="height" value="0.035" units="cm"/>
      <inkml:brushProperty name="color" value="#E71224"/>
    </inkml:brush>
  </inkml:definitions>
  <inkml:trace contextRef="#ctx0" brushRef="#br0">192 0 14683,'-2'2'201,"0"0"-1,-1 0 1,1 0-1,0 1 1,1-1-1,-1 0 1,0 1 0,1-1-1,-1 1 1,-1 5-1,-12 34 672,9-25-61,-33 125 1435,14-47-1187,21-85-684,1-9-171,0-17-162,4-27-433,1 19-9,2 0-1,1-1 0,13-38 0,-18 62 389,0 1 0,1-1 0,-1 0 0,0 0 0,1 0-1,-1 0 1,0 1 0,1-1 0,-1 0 0,1 0-1,-1 1 1,1-1 0,-1 1 0,1-1 0,0 0 0,-1 1-1,1-1 1,0 1 0,0-1 0,-1 1 0,2-1 0,-1 1 10,0 0 0,-1 0 0,1 0 1,-1 0-1,1 1 0,0-1 0,-1 0 1,1 0-1,0 1 0,-1-1 0,1 0 1,-1 1-1,1-1 0,-1 0 0,1 1 1,-1-1-1,1 1 0,-1-1 0,1 1 1,-1-1-1,1 2 0,2 3 31,1 1-1,-1 0 1,0 0 0,2 8 0,26 81 364,-20-55 264,21 47 0,-40-98-406,1 0 1,-1 1-1,-1 0 1,0 0-1,0 1 1,-1 0-1,-11-8 1,-13-9-362,-44-26 0,64 45 103,0-2 79,16 7-29,11 2-14,18 1-141,0-1 0,0-2-1,0-1 1,56-13-1,-49 8 279,-24 7-266,-3 0-49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11.341"/>
    </inkml:context>
    <inkml:brush xml:id="br0">
      <inkml:brushProperty name="width" value="0.035" units="cm"/>
      <inkml:brushProperty name="height" value="0.035" units="cm"/>
      <inkml:brushProperty name="color" value="#E71224"/>
    </inkml:brush>
  </inkml:definitions>
  <inkml:trace contextRef="#ctx0" brushRef="#br0">85 0 15699,'-1'6'2456,"-12"25"-1447,2 1 1,1 1 0,1 0 0,-4 36 0,-8 138 65,16-146-832,4 1 1,2-1 0,10 72-1,-10-128-248,8 35-287,-9-38 260,1 0 0,0 0-1,-1-1 1,1 1 0,0 0 0,0-1 0,0 1-1,0-1 1,0 1 0,0-1 0,1 1-1,-1-1 1,1 0 0,-1 1 0,0-1-1,1 0 1,3 1 0,-5-1 2,1-1 0,0 0 1,0 0-1,-1 0 0,1 0 0,0 0 0,0 0 1,0 0-1,-1 0 0,1 0 0,0 0 1,0 0-1,0-1 0,-1 1 0,1 0 0,0 0 1,0-1-1,-1 1 0,1-1 0,0 1 1,-1-1-1,1 1 0,-1-1 0,1 1 0,0-1 1,-1 1-1,1-1 0,-1 0 0,0 1 1,1-1-1,-1 0 0,1 0 0,11-29-235,-11 26 179,9-30-319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11.922"/>
    </inkml:context>
    <inkml:brush xml:id="br0">
      <inkml:brushProperty name="width" value="0.035" units="cm"/>
      <inkml:brushProperty name="height" value="0.035" units="cm"/>
      <inkml:brushProperty name="color" value="#E71224"/>
    </inkml:brush>
  </inkml:definitions>
  <inkml:trace contextRef="#ctx0" brushRef="#br0">0 0 18636,'10'148'3949,"27"78"-2893,-5-40 343,-23-127-431,-18-80-250,5 3-624,-33-190 313,33 175-445,2 0-1,1-1 1,1 1 0,7-44-1,-6 71 23,0 0 0,1-1 1,0 1-1,0 0 0,0 0 0,1 1 0,0-1 0,0 0 1,0 1-1,1 0 0,4-6 0,-7 10 9,1 0 1,-1-1-1,1 1 1,-1 0-1,1-1 1,0 1-1,-1 0 1,1 0-1,0 1 1,0-1-1,0 0 0,0 0 1,0 1-1,-1-1 1,1 1-1,0 0 1,0 0-1,0-1 1,0 1-1,0 1 1,1-1-1,-1 0 0,-1 0 1,1 1-1,0-1 1,0 1-1,0-1 1,0 1-1,0 0 1,0 0-1,-1 0 1,1 0-1,0 0 0,-1 0 1,1 1-1,0-1 1,1 3-1,0-1 18,0 0 0,0 0 0,0 1 0,0-1 0,0 1 0,-1 0 0,0-1 0,0 1 0,0 1 0,0-1 0,0 0 0,-1 0 0,0 1 0,0-1 0,0 0 0,0 1 0,-1-1 0,0 1 0,0-1 0,0 1 0,0-1 0,-1 1 0,0-1 0,0 1 0,0-1 0,0 0 0,-3 6 0,2-4 15,-1 0 1,0 1 0,-1-1-1,1 0 1,-1-1 0,0 1 0,0-1-1,-1 0 1,0 0 0,0 0-1,0 0 1,-1-1 0,1 0 0,-1 0-1,0 0 1,0-1 0,-7 3 0,12-6-142,-1 1 1,1 0-1,-1-1 1,1 0 0,-1 1-1,1-1 1,-1 0 0,1 0-1,-1 0 1,1 0 0,-1 0-1,0 0 1,1 0-1,-1-1 1,1 1 0,-1-1-1,1 1 1,-1-1 0,-1 0-1,2 0 6,1 0-1,-1 1 1,0-1-1,0 0 1,0 0-1,1 0 1,-1 0-1,1 0 1,-1 0-1,0 0 1,1 0-1,0 0 1,-1-1-1,1 1 1,0 0-1,-1 0 1,1 0-1,0 0 1,0 0-1,0-1 1,0 1-1,0 0 1,0 0-1,1 0 1,-1-2-1,4-9-959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12.408"/>
    </inkml:context>
    <inkml:brush xml:id="br0">
      <inkml:brushProperty name="width" value="0.035" units="cm"/>
      <inkml:brushProperty name="height" value="0.035" units="cm"/>
      <inkml:brushProperty name="color" value="#E71224"/>
    </inkml:brush>
  </inkml:definitions>
  <inkml:trace contextRef="#ctx0" brushRef="#br0">6 190 14507,'-3'62'4974,"1"-44"257,6-42-4572,2-39-1,-2 13-512,9-71-25,-8 109-152,1 15 11,3 20 13,39 212-300,-44-228-1398,-2-18 905,-2-29 163,0 35 447,0-26-540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12.892"/>
    </inkml:context>
    <inkml:brush xml:id="br0">
      <inkml:brushProperty name="width" value="0.035" units="cm"/>
      <inkml:brushProperty name="height" value="0.035" units="cm"/>
      <inkml:brushProperty name="color" value="#E71224"/>
    </inkml:brush>
  </inkml:definitions>
  <inkml:trace contextRef="#ctx0" brushRef="#br0">1 0 16996,'0'2'1496,"4"8"-920,5 1-160,2 6 1209,6 5-945,3 8-256,0 3 24,2 9-8,-3 2-80,-2 9-144,-3 0-56,-4 4-72,-4-1 0,-6-1-152,-2-1-240,-6-5 264,-1-3-16,-4-13-40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18.824"/>
    </inkml:context>
    <inkml:brush xml:id="br0">
      <inkml:brushProperty name="width" value="0.035" units="cm"/>
      <inkml:brushProperty name="height" value="0.035" units="cm"/>
      <inkml:brushProperty name="color" value="#E71224"/>
    </inkml:brush>
  </inkml:definitions>
  <inkml:trace contextRef="#ctx0" brushRef="#br0">0 1 13283,'2'15'1032,"-2"4"-936,0 3-64,3 3 392,0 3-416,1-3 0,0 1 24,1 1-8,-3 1 0,1-1-16,-3 0 8,-4 2-8,-2-2 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19.320"/>
    </inkml:context>
    <inkml:brush xml:id="br0">
      <inkml:brushProperty name="width" value="0.035" units="cm"/>
      <inkml:brushProperty name="height" value="0.035" units="cm"/>
      <inkml:brushProperty name="color" value="#E71224"/>
    </inkml:brush>
  </inkml:definitions>
  <inkml:trace contextRef="#ctx0" brushRef="#br0">98 0 15731,'-13'64'977,"-3"-9"-249,0-3-808,2-6 368,3-7-48</inkml:trace>
  <inkml:trace contextRef="#ctx0" brushRef="#br0" timeOffset="1">26 1148 13355,'-3'85'1032,"-2"-6"-824,-3-7-88,4-9 328,0-7-288,2-12-248,2-1-104,0-3-128,3 2-16,-1 3-8,1 4-8,-1 9-56,3 6-344,-2 16 600,1 5-16,-1 5 32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3.336"/>
    </inkml:context>
    <inkml:brush xml:id="br0">
      <inkml:brushProperty name="width" value="0.025" units="cm"/>
      <inkml:brushProperty name="height" value="0.025" units="cm"/>
    </inkml:brush>
  </inkml:definitions>
  <inkml:trace contextRef="#ctx0" brushRef="#br0">396 113 9705,'0'0'1500,"4"-8"112,-4 7-1612,2-4 542,1-1 0,-1-1-1,0 1 1,-1 0 0,1 0 0,-1-1-1,0-9 1,-1 14-422,-1 0 1,1 0-1,0 0 1,-1 0-1,0 0 1,1 0-1,-1 0 1,0 0-1,0 0 1,0 1-1,0-1 1,0 0-1,-1 0 0,1 1 1,0-1-1,-1 1 1,1 0-1,-1-1 1,0 1-1,1 0 1,-1 0-1,0 0 1,0 0-1,0 0 1,1 0-1,-1 0 1,0 1-1,0-1 0,0 1 1,0 0-1,0-1 1,0 1-1,-4 0 1,-6-1-24,0 1-1,0 1 1,0-1 0,0 2 0,0 0-1,0 0 1,0 1 0,1 1 0,-1-1-1,1 2 1,0 0 0,0 0 0,1 1-1,-1 1 1,1-1 0,0 2 0,-13 12-1,7-6 101,1 1-1,1 1 0,0 0 1,1 1-1,1 1 0,0 0 1,2 0-1,0 1 0,-10 26 1,18-38-166,-1 1-1,1-1 1,1 1 0,-1 0 0,1-1 0,1 1 0,-1 13 0,2-19-27,-1 1 1,0-1-1,1 1 0,-1-1 0,1 1 1,0-1-1,0 0 0,-1 0 1,2 1-1,-1-1 0,0 0 1,0 0-1,1 0 0,-1 0 1,1 0-1,0-1 0,-1 1 1,1 0-1,0-1 0,0 1 1,0-1-1,0 0 0,0 1 1,0-1-1,1 0 0,-1 0 1,4 1-1,9 1 32,0-1 0,1-1 0,-1 0 0,0-1 0,1 0 0,-1-1 0,0-1 0,0 0 0,0-1 0,0-1 0,0-1 0,0 0 0,-1 0 0,0-1 0,0-1 1,-1-1-1,0 0 0,0 0 0,19-18 0,-30 24-22,0 1 1,-1-1-1,1 0 1,-1 0-1,1 1 0,-1-1 1,0 0-1,0 0 1,0 0-1,0 0 1,0 0-1,0-1 1,0 1-1,-1 0 1,1 0-1,-1 0 1,1-4-1,-1 5-9,-1 0 1,1 0-1,0 0 0,-1 0 0,1 0 0,-1 0 1,1 0-1,-1 0 0,0 0 0,1 0 0,-1 0 1,0 1-1,0-1 0,1 0 0,-1 0 1,0 1-1,0-1 0,0 0 0,0 1 0,0-1 1,0 1-1,0 0 0,0-1 0,0 1 1,0 0-1,0-1 0,0 1 0,0 0 0,-1 0 1,1 0-1,0 0 0,0 0 0,0 0 1,-2 1-1,-4-1-17,1 1 0,-1 0-1,0 0 1,1 1 0,0 0 0,-1 0 0,1 0 0,0 1 0,0 0 0,0 0 0,1 1 0,-1-1-1,1 1 1,-8 7 0,63-25-10627,-27 5 4361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9:19.778"/>
    </inkml:context>
    <inkml:brush xml:id="br0">
      <inkml:brushProperty name="width" value="0.035" units="cm"/>
      <inkml:brushProperty name="height" value="0.035" units="cm"/>
      <inkml:brushProperty name="color" value="#E71224"/>
    </inkml:brush>
  </inkml:definitions>
  <inkml:trace contextRef="#ctx0" brushRef="#br0">143 0 11434,'-3'60'865,"-1"2"-697,1 2-104,1 8 464,2 3-360,0 1-144,0 0-16,2-1 8,-1-3 24,1 0 8,-2-5 24,-2-8-40,-4-2 8,1-1 16</inkml:trace>
  <inkml:trace contextRef="#ctx0" brushRef="#br0" timeOffset="1">50 1948 13867,'-13'83'688,"4"-8"-896,1 0-32,2-3-544,0 0-160,3-6 87,0-2 97,2-4 48,2 2-16,4-2-736,-4-1 888,-1 0 311,0 2 81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0.560"/>
    </inkml:context>
    <inkml:brush xml:id="br0">
      <inkml:brushProperty name="width" value="0.035" units="cm"/>
      <inkml:brushProperty name="height" value="0.035" units="cm"/>
      <inkml:brushProperty name="color" value="#E71224"/>
    </inkml:brush>
  </inkml:definitions>
  <inkml:trace contextRef="#ctx0" brushRef="#br0">9 47 23317,'-1'0'2489,"-2"3"-2257,2-3-144,-1 2-48,1-2 104,1-5-648,3-5-377,-3-2 753,3-1-120,1 2-104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2.541"/>
    </inkml:context>
    <inkml:brush xml:id="br0">
      <inkml:brushProperty name="width" value="0.035" units="cm"/>
      <inkml:brushProperty name="height" value="0.035" units="cm"/>
      <inkml:brushProperty name="color" value="#E71224"/>
    </inkml:brush>
  </inkml:definitions>
  <inkml:trace contextRef="#ctx0" brushRef="#br0">347 510 18948,'3'7'1024,"-4"-5"-1432,-4-2-64,-2-10 448,0-4-128,0-8-80</inkml:trace>
  <inkml:trace contextRef="#ctx0" brushRef="#br0" timeOffset="1">142 138 13779,'-11'-18'1192,"1"1"-992,-3 2-56,2-3 440,0 3-392,3 2-80,-11 0-56,-7 0 0,-7-3-32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03.060"/>
    </inkml:context>
    <inkml:brush xml:id="br0">
      <inkml:brushProperty name="width" value="0.035" units="cm"/>
      <inkml:brushProperty name="height" value="0.035" units="cm"/>
      <inkml:brushProperty name="color" value="#E71224"/>
    </inkml:brush>
  </inkml:definitions>
  <inkml:trace contextRef="#ctx0" brushRef="#br0">62 52 18236,'-13'-10'1432,"2"3"-1104,-1-2-104,3 3 144,2-1-264,0-1-2144,4 3 1984,6 10-1048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33.817"/>
    </inkml:context>
    <inkml:brush xml:id="br0">
      <inkml:brushProperty name="width" value="0.035" units="cm"/>
      <inkml:brushProperty name="height" value="0.035" units="cm"/>
      <inkml:brushProperty name="color" value="#E71224"/>
    </inkml:brush>
  </inkml:definitions>
  <inkml:trace contextRef="#ctx0" brushRef="#br0">0 1 12539,'49'85'2485,"4"-1"0,80 97 0,-107-146-2204,45 50-40,94 87 1,-54-59-6,116 159 779,-131-151-192,22 44 814,-74-101-1326,72 84 0,20-12-145,-78-81-133,-2 3 0,50 68 0,-19 1-44,-46-64 58,3-2 0,66 71-1,-46-65-45,-2 3 0,-4 3 0,90 147 0,-93-125 31,4-3 0,106 128 0,-64-102-33,117 177 0,-114-137-13,124 145 1,170 241 56,-346-467-41,24 28 24,135 147 0,-144-176-28,-3 2 0,76 123 0,-79-112 3,4-2 0,138 140 1,-158-178 6,59 84 0,24 63-6,-69-105-26,-2-10-32,135 141 0,-116-139-65,-63-67 150,23 37 0,-19-28 5,-36-29-3821,-14-13 2176,8 3 653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35.743"/>
    </inkml:context>
    <inkml:brush xml:id="br0">
      <inkml:brushProperty name="width" value="0.035" units="cm"/>
      <inkml:brushProperty name="height" value="0.035" units="cm"/>
      <inkml:brushProperty name="color" value="#E71224"/>
    </inkml:brush>
  </inkml:definitions>
  <inkml:trace contextRef="#ctx0" brushRef="#br0">306 17 17356,'0'-1'126,"0"0"0,0 0 0,0 1 0,0-1 0,0 0 0,0 0 0,-1 1 0,1-1 0,0 0 0,0 1 0,-1-1 0,1 0 0,0 0 0,-1 1 0,1-1 0,0 1 1,-1-1-1,1 0 0,-1 1 0,1-1 0,-1 1 0,-1-2 0,2 2-41,-1 0-1,0 0 1,1 0 0,-1 1 0,1-1 0,-1 0-1,0 0 1,1 0 0,-1 0 0,0 1 0,1-1 0,-1 0-1,1 0 1,-1 1 0,1-1 0,-1 0 0,1 1-1,-1-1 1,1 1 0,-1 0 0,-3 3 382,0 1 0,0-1 0,1 1 0,-5 8 0,-23 54 1239,16-32-1402,-22 37 1,31-63-306,1 0 0,-1-1 0,-1 0 0,1 0 0,-1 0 0,-1-1 0,1 0 0,-1-1 0,-9 6 0,13-10-130,1 0 0,-1 0-1,1 0 1,-1-1 0,0 0-1,1 0 1,-1 0-1,0 0 1,0 0 0,0-1-1,0 0 1,-4 0 0,6 0 11,0 0 1,0-1-1,-1 1 1,1-1 0,0 0-1,0 1 1,-1-1 0,1 0-1,0 0 1,0 0-1,0-1 1,0 1 0,1 0-1,-1-1 1,0 0-1,1 1 1,-1-1 0,0 0-1,1 0 1,0 1-1,-2-4 1,-4-12-706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0:36.244"/>
    </inkml:context>
    <inkml:brush xml:id="br0">
      <inkml:brushProperty name="width" value="0.035" units="cm"/>
      <inkml:brushProperty name="height" value="0.035" units="cm"/>
      <inkml:brushProperty name="color" value="#E71224"/>
    </inkml:brush>
  </inkml:definitions>
  <inkml:trace contextRef="#ctx0" brushRef="#br0">13 4 17788,'0'0'41,"0"-1"0,0 1 0,0 0-1,0 0 1,0 0 0,0 0 0,0-1 0,0 1 0,-1 0 0,1 0 0,0 0 0,0 0 0,0 0 0,0 0 0,0-1 0,0 1-1,-1 0 1,1 0 0,0 0 0,0 0 0,0 0 0,0 0 0,-1 0 0,1 0 0,0 0 0,0 0 0,0 0 0,0 0 0,-1 0-1,1 0 1,0 0 0,0 0 0,0 0 0,0 0 0,-1 0 0,1 0 0,0 0 0,0 0 0,0 0 0,-1 0 0,1 0-1,0 0 1,0 0 0,0 0 0,0 1 0,0-1 0,-1 0 0,1 0 0,0 0 0,0 0 0,0 0 0,0 0 0,0 1 0,0-1-1,-4 16 971,3 22 130,5 90-518,25 147 0,-28-265-621,1-1 0,0 1 0,1-1 0,7 18 0,-9-25-2,1 1 0,-1-1 0,0 0 0,1 0 0,-1 0 0,1 0 0,0 0-1,-1 0 1,1 0 0,0 0 0,0-1 0,0 1 0,1-1 0,-1 0 0,0 1 0,0-1-1,1 0 1,-1 0 0,1 0 0,-1-1 0,1 1 0,-1-1 0,6 1 0,7-2 52,1-1 1,0-1-1,-1 0 1,0-1-1,0-1 1,0 0-1,0-1 1,-1-1 0,17-10-1,8-8 31,0-7 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10.651"/>
    </inkml:context>
    <inkml:brush xml:id="br0">
      <inkml:brushProperty name="width" value="0.035" units="cm"/>
      <inkml:brushProperty name="height" value="0.035" units="cm"/>
    </inkml:brush>
  </inkml:definitions>
  <inkml:trace contextRef="#ctx0" brushRef="#br0">2 24 11594,'0'0'33,"0"0"-1,0 0 1,0 0-1,-1 0 1,1 0-1,0 1 0,0-1 1,0 0-1,0 0 1,0 0-1,0 1 1,0-1-1,0 0 0,-1 0 1,1 0-1,0 1 1,0-1-1,0 0 1,0 0-1,0 0 0,0 1 1,0-1-1,0 0 1,0 0-1,0 1 1,0-1-1,1 0 0,-1 0 1,0 0-1,0 1 1,0-1-1,0 0 1,0 0-1,0 0 0,0 0 1,0 1-1,1-1 1,-1 0-1,0 0 1,0 0-1,0 0 0,0 0 1,1 1-1,12 0 676,15-5-45,1-3-40,57-12 518,-75 17-1067,1 2 0,-1-1 0,1 1 0,-1 1 0,22 3 0,149 49 311,-124-33-274,92 18-1,60-16 178,-43-6-149,373 22 21,-302-30-32,368 1 116,428-83 59,-813 49-279,242 2 0,-199 17-15,156 4-9,-85 38 36,-46-3-9,127-8-6,0-24 3,-376-3-16,543-46 58,-544 40-61,-26 5 9,0 0 1,0 1-1,1 0 1,-1 1 0,1 0-1,0 1 1,-1 1-1,15 2 1,-7 11-618,-17-14 471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19.801"/>
    </inkml:context>
    <inkml:brush xml:id="br0">
      <inkml:brushProperty name="width" value="0.035" units="cm"/>
      <inkml:brushProperty name="height" value="0.035" units="cm"/>
    </inkml:brush>
  </inkml:definitions>
  <inkml:trace contextRef="#ctx0" brushRef="#br0">1 62 15307,'85'1'6998,"60"4"-5034,63 2-2183,475-23 239,-654 11-470,-28 5 421,-1 0 1,0 0-1,1 0 0,-1 0 1,0 0-1,1-1 1,-1 1-1,0 0 0,0 0 1,1 0-1,-1-1 0,0 1 1,1 0-1,-1 0 0,0-1 1,0 1-1,0 0 0,1 0 1,-1-1-1,0 1 0,0 0 1,0-1-1,0 1 0,0 0 1,0-1-1,1 1 0,-2-1-39,1 0-1,0 0 0,0 1 1,-1-1-1,1 0 0,-1 0 1,1 1-1,-1-1 1,1 0-1,-1 1 0,1-1 1,-1 1-1,1-1 0,-1 1 1,0-1-1,-1 0 0,-4-3-218,0-1-1,0 2 0,-1-1 1,0 1-1,0 0 0,-11-3 1,-9-2-327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0.320"/>
    </inkml:context>
    <inkml:brush xml:id="br0">
      <inkml:brushProperty name="width" value="0.035" units="cm"/>
      <inkml:brushProperty name="height" value="0.035" units="cm"/>
    </inkml:brush>
  </inkml:definitions>
  <inkml:trace contextRef="#ctx0" brushRef="#br0">214 537 11618,'-79'61'1466,"46"-37"185,-42 40 0,125-87 1689,-38 15-3108,0-1 1,0 0 0,-1-1-1,0 0 1,0 0 0,-1-2-1,-1 1 1,0-1 0,0 0 0,-2-1-1,1 0 1,-2 0 0,10-27-1,-12 28-138,-1 0 0,0 0 1,-1 0-1,0 0 0,-1-1 0,0 1 0,-1 0 0,-1-1 0,0 1 0,0 0 0,-1 0 0,-1 0 0,0 0 0,-1 0 0,0 0 0,-1 1 0,-6-13 0,-2 4 33,0 0 1,-2 1-1,0 0 1,-20-18 0,-74-59 504,125 95-531,60 15-780,1-3 0,0-4 0,1-3 1,105-8-1,-167 3 528,-1-1 0,1-1 0,-1 0 0,0 0 0,0-2 0,-1 0 0,20-10 0,23-19-626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4.405"/>
    </inkml:context>
    <inkml:brush xml:id="br0">
      <inkml:brushProperty name="width" value="0.025" units="cm"/>
      <inkml:brushProperty name="height" value="0.025" units="cm"/>
    </inkml:brush>
  </inkml:definitions>
  <inkml:trace contextRef="#ctx0" brushRef="#br0">1 64 2274,'16'-8'1057,"0"-5"-769,2 0-224,5-3-96,-3 3-1313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41.416"/>
    </inkml:context>
    <inkml:brush xml:id="br0">
      <inkml:brushProperty name="width" value="0.035" units="cm"/>
      <inkml:brushProperty name="height" value="0.035" units="cm"/>
    </inkml:brush>
  </inkml:definitions>
  <inkml:trace contextRef="#ctx0" brushRef="#br0">0 108 13259,'20'-9'2172,"72"12"-1470,29 0-672,242 5 675,-120 1-213,196-14-181,30 1-252,-393 6-42,397 3-13,-1-20 122,-324 4-38,401-22 326,-535 33-471,-4 0-39,0 0 0,0-1 0,14-3 0,-22 4 83,0 0 1,0-1 0,0 0-1,0 1 1,-1-1-1,1 0 1,0 0-1,0 0 1,-1 0-1,1 0 1,-1 0-1,1 0 1,-1-1-1,1 1 1,-1-1-1,0 1 1,0-1-1,0 1 1,0-1-1,0 0 1,0 1-1,0-1 1,1-2-1,0-22-133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47.938"/>
    </inkml:context>
    <inkml:brush xml:id="br0">
      <inkml:brushProperty name="width" value="0.035" units="cm"/>
      <inkml:brushProperty name="height" value="0.035" units="cm"/>
    </inkml:brush>
  </inkml:definitions>
  <inkml:trace contextRef="#ctx0" brushRef="#br0">5 251 10738,'0'0'40,"-1"-1"1,1 1-1,-1-1 0,1 1 0,-1-1 0,1 0 1,0 1-1,0-1 0,-1 1 0,1-1 0,0 0 1,0 0-1,0 1 0,-1-1 0,1 0 0,0 1 0,0-1 1,0 0-1,0 1 0,0-1 0,1 0 0,-1 0 1,0 1-1,0-1 0,0 0 0,1 1 0,-1-2 1,2 2 14,-1-1 1,0 1 0,1 0 0,-1-1 0,0 1 0,1 0 0,-1 0 0,1 0 0,-1 0 0,0 0 0,3 1 0,10-1 278,55-2 564,109-17 0,68-28-614,28-5-200,44 28 2,2 26-10,114-4 10,15-41-18,-69 3-38,-347 38-74,0 1-1,0 1 0,0 2 1,0 2-1,0 0 0,33 10 0,-49-9-114,0 1 0,0 1-1,-1 0 1,0 1-1,0 0 1,-1 2-1,0 0 1,-1 0-1,0 2 1,0-1-1,-1 2 1,18 23-1,0 6-262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04.079"/>
    </inkml:context>
    <inkml:brush xml:id="br0">
      <inkml:brushProperty name="width" value="0.035" units="cm"/>
      <inkml:brushProperty name="height" value="0.035" units="cm"/>
    </inkml:brush>
  </inkml:definitions>
  <inkml:trace contextRef="#ctx0" brushRef="#br0">447 967 12075,'104'-19'1793,"-62"9"-1407,1 3 1,51-2-1,-52 8-75,142-4 235,212 23-1,-190 7-533,177 18-43,-76-30 141,-112-7 140,816-12 47,-664-4-306,655-56 265,-662 26-295,146-15-8,314-31-36,-367 53-47,3 28 201,-237 4-36,524 11-87,-6 69 4,218 45 55,-769-115 22,1-7 0,197-24 1,62-14-5,-340 27-86,143-33 1,-172 27 36,-1-2 0,-1-3 0,75-38 0,-113 48 46,0 0 0,25-20 0,-34 24 26,-1-1 1,1 0-1,-1 0 1,-1-1-1,1 0 1,9-16-1,-15 21-22,0 0-1,0 0 1,0 0 0,-1 0 0,1 1-1,-1-1 1,1 0 0,-1 0 0,0 0-1,0 0 1,-1 0 0,1 0-1,-1 0 1,1 0 0,-1 0 0,0 0-1,0 1 1,0-1 0,0 0-1,-1 0 1,1 1 0,-1-1 0,1 1-1,-1 0 1,-3-4 0,-7-7 7,1 1 0,-2 0 0,-17-12 1,18 14-34,-23-16-43,0 1 1,-2 2 0,0 1-1,-2 2 1,0 1-1,-1 3 1,-66-19 0,-80-14-13,-2 8 1,-1 8 0,-2 9-1,-202 0 1,-262 42-106,596-15 199,-928 77-106,801-57 58,-214 22 97,279-37-173,-158-9 0,-360-20-991,21 1 208,-1075 9 1445,827 66-719,778-49 120,-903 20-402,497-84 232,319 32 219,18 11 8,13 1-116,114 10 50,-315-47-605,133 6 647,-129-21 308,290 58-305,-22-3-14,-124-4 1,175 15 37,-1 1 1,1 1 0,-1 1-1,1 1 1,0 1 0,0 1-1,1 0 1,-1 2 0,-36 19-1,53-24-42,-1 1 1,1-1-1,0 1 0,0 0 0,0 0 0,1 0 1,0 1-1,0 0 0,0 0 0,0 0 0,1 0 1,-1 0-1,1 1 0,-2 7 0,2-5-7,1 0-1,0 0 0,0 1 1,1-1-1,0 1 1,1-1-1,0 1 0,0-1 1,3 12-1,3 9-38,1 0 0,2 0 0,0-1 0,26 49 0,13 19 331,109 164-1,-135-228-250,2-1 1,2-1 0,0-1-1,2-1 1,1-2 0,39 28-1,-1-11-22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1.559"/>
    </inkml:context>
    <inkml:brush xml:id="br0">
      <inkml:brushProperty name="width" value="0.035" units="cm"/>
      <inkml:brushProperty name="height" value="0.035" units="cm"/>
    </inkml:brush>
  </inkml:definitions>
  <inkml:trace contextRef="#ctx0" brushRef="#br0">385 156 14203,'1'-8'374,"1"-1"0,-1 0 1,-1 0-1,1 0 0,-2 0 0,1 0 0,-1 0 1,-4-15-1,4 21-221,0-1 1,-1 1-1,1-1 0,-1 1 1,0 0-1,0 0 0,0 0 1,0 0-1,-1 0 0,1 1 1,-1-1-1,0 1 0,1-1 1,-1 1-1,0 0 0,-1 0 1,1 0-1,0 1 1,0-1-1,-1 1 0,1 0 1,-1-1-1,1 2 0,-5-2 1,2 1-49,0 1 0,0 0 0,1 0 0,-1 0 0,0 1 0,0 0 0,1 0 1,-1 0-1,0 1 0,1-1 0,-1 2 0,1-1 0,0 0 0,0 1 0,0 0 1,0 0-1,0 1 0,1-1 0,-1 1 0,1 0 0,-7 9 0,-4 4 22,1 2-1,0 0 0,2 0 1,-12 24-1,6-7-9,1 0 0,2 1-1,1 1 1,2 0 0,2 1-1,2 0 1,1 1 0,2-1-1,0 46 1,5-77-95,0 1-1,1 0 1,0-1-1,0 1 1,1-1-1,0 1 1,6 13 0,-7-19-18,1-1 0,-1 1 0,1-1 1,-1 1-1,1-1 0,0 0 1,0 0-1,0 0 0,0 0 0,0 0 1,1 0-1,-1 0 0,1-1 1,-1 1-1,1-1 0,-1 0 0,1 1 1,0-1-1,0-1 0,-1 1 0,1 0 1,0-1-1,0 1 0,0-1 1,0 0-1,4 0 0,1-1 4,0 0 1,1-1-1,-1 0 0,0 0 0,0-1 0,0 0 0,0 0 1,0-1-1,-1 0 0,1-1 0,-1 1 0,0-1 0,-1-1 1,1 1-1,-1-1 0,0 0 0,9-12 0,-11 12-3,1 0 1,-1 0-1,0-1 0,0 1 0,-1-1 0,0 0 1,0 0-1,-1 0 0,1 0 0,-1 0 0,-1 0 1,0-1-1,0 1 0,0-1 0,-1 1 0,0-1 0,0 1 1,-1-1-1,0 1 0,-3-9 0,3 15-19,-1 6-3,1 7-10,4-2 19,1-1 0,-1 1 0,2-1 0,-1 0 0,1 0 0,9 11 1,-8-12 5,0 2 1,-1-1-1,0 0 1,0 1-1,5 19 1,-3 29-1197,-6-56 1003,-1-2 90,-1-2-58,-1-4-157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2.027"/>
    </inkml:context>
    <inkml:brush xml:id="br0">
      <inkml:brushProperty name="width" value="0.035" units="cm"/>
      <inkml:brushProperty name="height" value="0.035" units="cm"/>
    </inkml:brush>
  </inkml:definitions>
  <inkml:trace contextRef="#ctx0" brushRef="#br0">2 256 18892,'0'0'42,"-1"1"-1,1 0 1,0-1 0,0 1-1,0-1 1,-1 1-1,1 0 1,0-1 0,0 1-1,0 0 1,0-1 0,0 1-1,0-1 1,0 1-1,1 0 1,-1-1 0,0 1-1,0-1 1,0 1 0,1 0-1,-1-1 1,0 1-1,1-1 1,-1 1 0,0-1-1,1 1 1,-1-1 0,0 1-1,1-1 1,-1 0-1,1 1 1,-1-1 0,1 1-1,-1-1 1,1 0-1,0 0 1,-1 1 0,1-1-1,-1 0 1,1 0 0,-1 0-1,1 1 1,0-1-1,-1 0 1,1 0 0,0 0-1,-1 0 1,1 0 0,-1 0-1,1 0 1,1-1-1,1 1 47,1-1 0,0 0-1,0 0 1,0 0-1,0 0 1,-1-1-1,7-2 1,1-4 1,0 0 1,-1 0 0,0-1 0,0-1 0,-1 1-1,0-1 1,0-1 0,-1 0 0,7-12-1,-7 8-47,1-1-1,-2 1 0,0-2 0,-1 1 0,0-1 0,4-25 0,-11 25 42,1 17-80,0 0 0,0-1 1,0 1-1,0 0 0,-1 0 0,1 0 1,0 0-1,0 0 0,0-1 0,-1 1 1,1 0-1,0 0 0,0 0 0,-1 0 1,1 0-1,0 0 0,0 0 0,-1 0 1,1 0-1,0 0 0,0 0 1,0 0-1,-1 0 0,1 0 0,0 0 1,0 0-1,-1 0 0,1 0 0,0 0 1,0 0-1,0 1 0,-1-1 0,1 0 1,0 0-1,0 0 0,-1 0 0,-1 2 26,0 0-1,0 0 0,-1 0 0,1 0 1,1 0-1,-1 1 0,0-1 0,-2 5 1,-10 20 190,2 1 1,1 0 0,1 0 0,1 1-1,2 1 1,1-1 0,-3 37-1,9-63-204,-1 1-1,1 0 0,0 0 0,0-1 1,1 1-1,-1 0 0,1-1 0,1 5 1,-1-7-35,-1-1 1,0 1 0,0-1 0,1 1-1,-1-1 1,0 1 0,1-1-1,-1 0 1,0 1 0,1-1 0,-1 1-1,1-1 1,-1 0 0,1 1 0,-1-1-1,1 0 1,-1 1 0,1-1 0,-1 0-1,1 0 1,-1 0 0,2 1-1,-1-1-58,0-1 0,0 1 0,1 0 0,-1 0 0,0 0 0,0-1-1,1 1 1,-1-1 0,0 1 0,0-1 0,0 1 0,0-1 0,0 0 0,2-1-1,5-4-332,1-1-1,-1-1 0,-1 1 0,13-17 0,-1-3-307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2.448"/>
    </inkml:context>
    <inkml:brush xml:id="br0">
      <inkml:brushProperty name="width" value="0.035" units="cm"/>
      <inkml:brushProperty name="height" value="0.035" units="cm"/>
    </inkml:brush>
  </inkml:definitions>
  <inkml:trace contextRef="#ctx0" brushRef="#br0">75 1 18820,'-46'71'3135,"39"-54"-2579,-9 28 0,15-41-561,0 0-1,0 0 1,0 0 0,0 0-1,1 0 1,0 0 0,0 1 0,0-1-1,0 0 1,1 0 0,-1 0-1,1 0 1,2 6 0,-3-9-29,1 0 1,0 0-1,-1 0 1,1-1-1,0 1 0,0 0 1,0 0-1,-1 0 1,1-1-1,0 1 0,0 0 1,0-1-1,0 1 1,0-1-1,0 0 0,0 1 1,1-1-1,-1 0 1,0 1-1,0-1 1,0 0-1,0 0 0,0 0 1,0 0-1,1 0 1,-1 0-1,1 0 0,35-9-759,-24 5 504,-4 2 178,1 0 1,-1 1-1,1 0 1,0 1-1,-1 0 1,1 0-1,10 2 1,-18-2 126,0 1 1,0-1-1,0 1 1,0-1-1,0 1 1,0-1-1,-1 1 1,1 0-1,0 0 1,0 0-1,-1 0 0,1 0 1,0 1-1,-1-1 1,1 0-1,-1 1 1,1-1-1,-1 1 1,0 0-1,0-1 1,0 1-1,0 0 1,0 0-1,0 0 1,0-1-1,-1 1 1,1 0-1,0 0 1,-1 0-1,0 0 1,1 0-1,-1 0 1,0 0-1,0 0 1,0 0-1,-1 0 0,1 0 1,-1 4-1,-1 2 95,-1 0-1,0-1 0,0 1 0,0-1 0,-1 1 0,0-1 0,0 0 1,-1-1-1,-10 12 0,9-11-102,-1 0 0,0 0-1,0 0 1,-1-1 0,0 0 0,0-1 0,-16 9 0,21-13-89,0 0 1,0 0-1,0 0 1,0 0 0,0-1-1,-1 1 1,-4 0-1,7-1 66,0 0 0,0-1 0,0 1 0,0 0-1,-1 0 1,1 0 0,0-1 0,0 1 0,0-1-1,0 1 1,0-1 0,0 1 0,0-1 0,0 0 0,0 1-1,0-1 1,0 0 0,0 0 0,0 0 0,1 1 0,-1-1-1,0 0 1,1 0 0,-2-2 0,-3-16-315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2.900"/>
    </inkml:context>
    <inkml:brush xml:id="br0">
      <inkml:brushProperty name="width" value="0.035" units="cm"/>
      <inkml:brushProperty name="height" value="0.035" units="cm"/>
    </inkml:brush>
  </inkml:definitions>
  <inkml:trace contextRef="#ctx0" brushRef="#br0">25 0 16748,'-2'28'1637,"-7"44"0,0 0 59,7-53-1244,-1 40 576,3-56-964,0 0-1,0 0 1,1 1 0,-1-1 0,1 0-1,0 0 1,-1 0 0,1 1 0,1-1-1,-1 0 1,0-1 0,1 1 0,2 4-1,-4-7-53,1 1 0,0-1-1,-1 1 1,1-1 0,-1 0-1,1 1 1,0-1 0,-1 0-1,1 1 1,0-1 0,-1 0-1,1 0 1,0 0 0,-1 0-1,1 0 1,0 0 0,-1 0-1,1 0 1,0 0 0,0 0-1,-1 0 1,1 0 0,0 0-1,-1 0 1,1-1 0,0 1-1,-1 0 1,1-1 0,-1 1-1,1 0 1,0-1 0,-1 1-1,1-1 1,-1 1 0,1-1-1,0 0 1,19-23 67,-18 22-69,16-28 19,22-42 0,-23 40-47,23-36 0,-40 68 16,1-1 0,-1 0 1,1 0-1,-1 0 0,1 0 0,0 0 1,-1 1-1,1-1 0,0 0 1,0 1-1,-1-1 0,1 0 1,0 1-1,0-1 0,0 1 1,0 0-1,0-1 0,0 1 1,0-1-1,0 1 0,1 0 0,-1 0 3,0 0-1,0 1 1,-1-1-1,1 0 1,0 1-1,-1-1 1,1 1-1,-1-1 1,1 1 0,0-1-1,-1 1 1,1 0-1,-1-1 1,0 1-1,1 0 1,-1-1-1,1 1 1,-1 0-1,0 0 1,0-1-1,1 2 1,2 9 1,-1-1 0,0 1 1,1 13-1,-1-11-1,-1-4 10,6 28 41,-6-35-43,-1-1 0,0 1-1,1-1 1,-1 0 0,1 1 0,0-1-1,-1 0 1,1 1 0,0-1-1,0 0 1,0 0 0,0 0 0,0 0-1,0 0 1,0 0 0,0 0-1,0 0 1,0 0 0,0 0 0,2 0-1,-2-1-1,0 0 0,0 0 0,1 0 1,-1 0-1,0 0 0,0 0 0,0 0 0,0 0 0,0-1 0,0 1 0,0 0 0,0-1 0,0 1 0,0-1 0,0 1 1,0-1-1,0 1 0,-1-1 0,1 0 0,1-1 0,17-18 28,-14 13-33,12-14-30,27-30-149,-42 48 143,1 0 1,0 1-1,1-1 1,-1 1-1,0 0 1,1 0-1,-1 0 1,1 0-1,0 0 1,0 1-1,-1 0 1,9-2-1,-9 3 12,-1 0-1,1 0 1,-1 1-1,0-1 1,1 1-1,-1-1 1,1 1-1,-1 0 0,0 0 1,1 0-1,-1 0 1,0 1-1,0-1 1,0 1-1,0-1 0,0 1 1,0 0-1,-1-1 1,1 1-1,0 0 1,-1 0-1,0 0 0,2 3 1,4 7-63,1 1 1,8 25-1,-7-18 35,-7-15 40,2 5 12,1 0-1,0 0 0,0-1 0,1 1 0,13 14 1,-18-22 3,1-1 0,0 1 1,-1-1-1,1 0 0,0 0 1,-1 0-1,1 0 0,0 0 1,0 0-1,0 0 1,0 0-1,0-1 0,0 1 1,0-1-1,3 1 0,-2-2 0,-1 1 0,1 0-1,-1-1 1,1 0-1,-1 1 1,1-1-1,-1 0 1,0 0 0,1 0-1,-1-1 1,0 1-1,0 0 1,0-1-1,0 0 1,3-3 0,9-10-65,-1 0 1,-1-1 0,0-1 0,14-27 0,-14 23-120,1 0 1,22-27 0,-34 47 179,-1 0-1,1 1 1,-1-1 0,1 0 0,-1 0-1,1 1 1,-1-1 0,1 0 0,0 1-1,-1-1 1,1 1 0,0-1 0,0 1-1,-1-1 1,1 1 0,0 0 0,0-1-1,0 1 1,0 0 0,-1-1 0,1 1-1,0 0 1,0 0 0,0 0 0,0 0-1,0 0 1,0 0 0,0 0-1,-1 0 1,1 0 0,0 1 0,0-1-1,0 0 1,0 0 0,0 1 0,-1-1-1,1 1 1,0-1 0,0 1 0,-1-1-1,1 1 1,0-1 0,0 1 0,-1 0-1,1-1 1,-1 1 0,1 0 0,-1-1-1,1 1 1,-1 0 0,1 0 0,-1 0-1,0-1 1,1 1 0,-1 0 0,0 1-1,5 9 139,-2 0 0,0 0 0,4 18 0,-5-15 6,0-7-72,0 4 79,1-1-1,0 0 1,1 0 0,4 10-1,-7-19-142,-1 0 0,0 0 1,1 0-1,-1 0 0,1 0 0,-1 0 0,1 0 1,0 0-1,-1 0 0,1-1 0,0 1 0,-1 0 1,1 0-1,0-1 0,0 1 0,0 0 0,0-1 1,0 1-1,0-1 0,0 1 0,0-1 0,0 0 1,0 1-1,0-1 0,0 0 0,0 0 0,0 0 1,0 0-1,0 0 0,0 0 0,0 0 0,0 0 0,0 0 1,0 0-1,0 0 0,0-1 0,0 1 0,0 0 1,0-1-1,0 1 0,0-1 0,0 1 0,0-1 1,0 0-1,0 1 0,0-1 0,-1 0 0,1 1 1,0-1-1,-1 0 0,2-2 0,7-8-211,0-1-1,-1 0 1,0-1 0,-1 0-1,-1 0 1,0-1 0,7-24-1,-2-1-168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3.340"/>
    </inkml:context>
    <inkml:brush xml:id="br0">
      <inkml:brushProperty name="width" value="0.035" units="cm"/>
      <inkml:brushProperty name="height" value="0.035" units="cm"/>
    </inkml:brush>
  </inkml:definitions>
  <inkml:trace contextRef="#ctx0" brushRef="#br0">52 1 16828,'4'6'413,"0"1"1,0 0 0,-1 1-1,0-1 1,0 0 0,-1 1-1,4 15 1,2 59 1898,-3-23-1060,71 323 600,3-137-4087,-79-245 2178,0 0-1,0 0 0,0 0 0,0 0 1,0 0-1,0 0 0,-1 0 0,1 0 1,0 0-1,0 0 0,0 0 0,0 0 1,0 0-1,-1 0 0,1 0 0,0 0 1,0 0-1,0 1 0,0-1 1,0 0-1,0 0 0,-1 0 0,1 0 1,0 0-1,0 0 0,0 0 0,0 0 1,0 0-1,0 0 0,0 1 0,0-1 1,-1 0-1,1 0 0,0 0 0,0 0 1,0 0-1,0 0 0,0 1 0,0-1 1,0 0-1,0 0 0,0 0 0,0 0 1,0 0-1,0 1 0,0-1 1,0 0-1,0 0 0,0 0 0,0 0 1,0 0-1,0 0 0,0 1 0,-10-9-606,-96-96-3524,3-2 6633,99 102-2174,-14-18 1439,17 21-1648,1 1-1,0-1 1,-1 1-1,1-1 1,0 1 0,0 0-1,-1-1 1,1 1-1,0-1 1,0 1 0,0-1-1,0 1 1,0-1-1,0 1 1,0-1 0,0 1-1,0-1 1,0 1-1,0-1 1,0 0-1,0 1 1,0-1 0,0 1-1,0 0 1,0-1-1,1 1 1,-1-1 0,0 1-1,0-1 1,1 1-1,-1-1 1,0 1 0,1 0-1,-1-1 1,0 1-1,1 0 1,-1-1 0,1 1-1,-1 0 1,1-1-1,-1 1 1,0 0 0,1 0-1,-1 0 1,1-1-1,0 1 1,28-8 720,31-5 0,10-2-1211,-24 4 302,-1 0-17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4.810"/>
    </inkml:context>
    <inkml:brush xml:id="br0">
      <inkml:brushProperty name="width" value="0.035" units="cm"/>
      <inkml:brushProperty name="height" value="0.035" units="cm"/>
    </inkml:brush>
  </inkml:definitions>
  <inkml:trace contextRef="#ctx0" brushRef="#br0">0 627 15843,'1'-6'403,"0"-1"-1,1 0 1,0 0-1,0 1 1,6-12-1,-7 16-324,-1 1-1,1-1 0,0 1 0,0 0 0,0-1 0,1 1 1,-1 0-1,0-1 0,0 1 0,1 0 0,-1 0 0,3-1 0,-3 1-20,0 1-1,0 0 0,0 0 0,0 0 0,0-1 0,0 1 0,0 0 0,0 0 0,0 0 0,0 1 0,0-1 0,0 0 0,0 0 0,0 0 0,0 1 0,0-1 0,0 0 0,0 1 0,0-1 0,0 1 0,-1-1 0,1 1 0,1 1 0,2 1-24,-1 0 1,-1 1 0,1-1-1,0 1 1,-1-1 0,0 1-1,0 0 1,0 0 0,0 0-1,-1 0 1,1 1 0,-1-1-1,1 8 1,1 6 42,0 35 0,-2 63 942,-1-115-995,0-1 0,0 1 0,0 0 1,0 0-1,0 0 0,0 0 0,0-1 0,0 1 0,1 0 0,-1 0 0,0 0 0,1 0 1,-1-1-1,0 1 0,1 0 0,-1 0 0,1-1 0,-1 1 0,1 0 0,-1-1 0,1 1 1,0-1-1,-1 1 0,1 0 0,0-1 0,1 1 0,-1-1-1,0 0 1,0 0-1,0 0 0,1 0 1,-1 0-1,0 0 0,0-1 1,0 1-1,0 0 0,1-1 0,-1 1 1,0-1-1,0 1 0,0-1 1,0 0-1,1 0 0,6-6 47,0 0-1,0 0 0,8-10 1,-15 15-63,27-34 100,-2-2 1,-1-1-1,36-77 1,-52 98-79,-9 18-26,0 0-1,0 0 0,0 0 1,0 0-1,0 0 0,0 0 1,0 0-1,0 0 1,0 0-1,0 0 0,0 0 1,0 0-1,0 0 1,0 0-1,0 0 0,0 0 1,1 0-1,-1 0 1,0 0-1,0 0 0,0 0 1,0 0-1,0 0 1,0 0-1,0 0 0,0 0 1,0 0-1,0 0 1,0 0-1,0 0 0,0 0 1,0 0-1,0 0 1,0 0-1,0 0 0,1 0 1,-1 0-1,0 0 1,0 0-1,0 0 0,0 0 1,0 0-1,0 0 1,0-1-1,0 1 0,0 0 1,0 0-1,0 0 1,0 0-1,0 0 0,0 0 1,0 0-1,0 0 1,0 0-1,0 0 0,0 6 10,0-4-7,0 34 4,8 65 1,-6-90 5,0 0 1,1 0-1,0 0 1,1 0-1,0-1 1,0 1 0,1-1-1,1 0 1,0 0-1,8 10 1,-13-18 6,1 0 1,-1 0-1,1 0 0,-1-1 1,1 1-1,0 0 0,0-1 1,0 1-1,0-1 1,0 0-1,0 1 0,0-1 1,1 0-1,-1 0 0,0-1 1,1 1-1,-1 0 1,0-1-1,1 1 0,-1-1 1,1 0-1,-1 0 0,1 0 1,-1 0-1,1 0 1,-1-1-1,0 1 0,1-1 1,-1 0-1,0 1 0,1-1 1,-1 0-1,0 0 1,0 0-1,0-1 0,1 1 1,2-3-1,1-2 68,1 0 0,-1-1 0,0 1 0,0-1 0,-1 0 1,0-1-1,-1 1 0,1-1 0,4-12 0,-3 4 9,-1 0 0,0-1 0,-1 1 0,-1-1 0,0 0 1,-1 0-1,-1 0 0,-1-1 0,0 1 0,-5-28 0,5 43-93,-1 0 1,1 0-1,-1 0 0,0 0 1,1 0-1,-1 0 0,0 0 1,0 0-1,-1 0 0,1 0 1,0 0-1,0 1 1,-3-3-1,3 3-4,1 1 0,0 0 1,-1 0-1,1-1 0,0 1 0,-1 0 1,1 0-1,-1 0 0,1 0 0,-1 0 1,1 0-1,0-1 0,-1 1 0,1 0 1,-1 0-1,1 0 0,-1 0 0,1 1 1,-1-1-1,1 0 0,0 0 0,-1 0 0,1 0 1,-1 1-1,0-1 0,0 1-1,0 0 1,0 0 0,0 0-1,0 0 1,0 0 0,0 0-1,0 0 1,1 0 0,-1 0-1,0 1 1,0 0 0,-3 11-11,0 0 0,1 1 0,0-1-1,1 0 1,0 1 0,2 0 0,-1-1 0,2 1 0,2 21 0,-3-33 11,0-1-1,0 0 1,1 1 0,-1-1-1,0 0 1,1 0-1,-1 1 1,1-1 0,-1 0-1,1 0 1,0 1 0,-1-1-1,1 0 1,0 0 0,0 0-1,0 0 1,0 0-1,1 1 1,-1-2 0,-1 0 0,1 1 0,0-1 0,0 0 0,0 0 0,-1 0 0,1 0 0,0 0 0,0 0 0,-1 0 0,1 0-1,0-1 1,0 1 0,-1 0 0,1 0 0,0-1 0,-1 1 0,1 0 0,0-1 0,-1 1 0,1 0 0,1-2 0,2-2 3,0 0 0,0 0 1,0 0-1,0-1 0,-1 0 0,6-9 1,15-35 9,-16 31-27,0 1 1,1 0-1,14-18 0,-23 35 12,0 0-1,1-1 0,-1 1 1,0-1-1,0 1 0,1 0 1,-1-1-1,0 1 0,1 0 1,-1 0-1,1-1 0,-1 1 0,0 0 1,1 0-1,-1-1 0,1 1 1,-1 0-1,0 0 0,1 0 1,-1 0-1,1 0 0,-1 0 1,1 0-1,-1-1 0,1 1 1,-1 1-1,1-1 0,0 0 1,9 11-68,4 28-38,-11-28 81,1 2-19,-2-6 44,0 0 0,0 0 0,1 0 0,0 0 0,6 8 0,-9-14-4,1 0 1,0 1-1,0-1 1,0 0-1,0 0 1,1 0 0,-1 0-1,0 0 1,0 0-1,1-1 1,-1 1-1,0 0 1,1-1-1,-1 1 1,0-1-1,1 1 1,-1-1-1,1 0 1,-1 1-1,1-1 1,-1 0-1,1 0 1,-1 0-1,1 0 1,-1 0-1,1-1 1,-1 1-1,1 0 1,-1-1-1,1 1 1,1-2-1,64-31-916,-54 26 230,0-1 1,1 2-1,0 0 0,0 0 0,27-6 0,-37 12 499,-1 0-1,0-1 1,1 1-1,-1-1 1,0 0-1,0 0 1,1 0-1,-1 0 1,0-1-1,0 0 0,0 1 1,-1-1-1,1 0 1,0 0-1,-1 0 1,1-1-1,-1 1 1,0 0-1,1-1 1,-1 0-1,-1 1 1,1-1-1,0 0 1,-1 0-1,1 0 1,-1 0-1,1-4 1,12-40-802,-2-1 0,-3 0 0,5-59-1,-11 85 936,1-20 644,-1 0 0,-5-78 0,-2 99 557,0 13-23,3 8-1071,1 0-1,0 0 1,0 0 0,0 0-1,-1 0 1,1 0-1,0 0 1,0 0-1,0 0 1,0 0 0,-1 0-1,1 0 1,0 0-1,0 0 1,0 0 0,0 0-1,-1 0 1,1 0-1,0 0 1,0 1 0,0-1-1,0 0 1,0 0-1,0 0 1,-1 0-1,1 0 1,0 0 0,0 1-1,0-1 1,0 0-1,0 0 1,0 0 0,0 0-1,0 1 1,0-1-1,0 0 1,0 0 0,0 0-1,-1 0 1,1 1-1,0-1 1,0 0-1,-3 15 419,-1-1 0,2 1 0,0 0-1,1 0 1,0-1 0,2 19-1,-1-12-180,2 51 352,10 77 0,-5-105-482,1-1 0,29 84 0,-28-105-190,-9-21 22,0 0 0,0 0 0,1-1-1,-1 1 1,0 0 0,1 0 0,-1-1-1,1 1 1,-1 0 0,1 0 0,0-1-1,-1 1 1,1-1 0,-1 1 0,1 0-1,0-1 1,0 1 0,-1-1 0,1 0-1,1 1 1,-2-3-42,0 0-1,0-1 1,0 1-1,0 0 1,0 0-1,0 0 0,-1-1 1,1 1-1,-1 0 1,1 0-1,-1 0 1,-1-3-1,-18-43-573,-38-67 0,4 10 1410,52 101-675,0 0 0,1 0-1,-1 0 1,1 0-1,0 0 1,0-5 0,0 8-73,1 0 0,0 0 1,0 0-1,0 0 0,0 0 0,1 0 1,-1 1-1,0-1 0,0 0 0,0 0 1,1 0-1,-1 0 0,1 1 1,-1-1-1,0 0 0,1 0 0,-1 0 1,1 1-1,0-1 0,-1 0 0,1 1 1,-1-1-1,1 1 0,0-1 1,0 1-1,-1-1 0,1 1 0,0-1 1,0 1-1,0 0 0,-1-1 0,1 1 1,2-1-1,40-5 587,-35 6-772,-1-1-1,1 0 1,-1 0-1,1-1 1,-1 0 0,0 0-1,1 0 1,-1-1 0,0 0-1,9-6 1,-8-2-130,-6-2-86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5.354"/>
    </inkml:context>
    <inkml:brush xml:id="br0">
      <inkml:brushProperty name="width" value="0.035" units="cm"/>
      <inkml:brushProperty name="height" value="0.035" units="cm"/>
    </inkml:brush>
  </inkml:definitions>
  <inkml:trace contextRef="#ctx0" brushRef="#br0">1 0 15379,'7'0'1313,"4"2"-1217,4-1-160,3 1 592,2 3-392</inkml:trace>
  <inkml:trace contextRef="#ctx0" brushRef="#br0" timeOffset="1">790 142 18580,'0'1'85,"0"0"0,0 0-1,0 0 1,-1 0 0,1 0 0,0 0 0,-1 0-1,1 0 1,-1 0 0,1 0 0,-1 0-1,0 0 1,1 0 0,-1-1 0,0 1 0,0 0-1,1-1 1,-1 1 0,-1 1 0,-24 16 108,12-9 214,-60 56 457,67-58-834,-1 2 0,1-1-1,0 1 1,1 0-1,0 0 1,-8 18-1,13-27-37,1 0-1,0 1 1,0-1-1,0 0 1,-1 1-1,1-1 0,0 0 1,0 1-1,0-1 1,0 0-1,0 1 1,0-1-1,0 0 0,0 1 1,0-1-1,0 0 1,0 1-1,0-1 1,0 1-1,0-1 0,0 0 1,0 1-1,0-1 1,0 0-1,0 1 1,1-1-1,-1 0 1,0 1-1,0-1 0,1 1 1,10-2-340,22-16-396,-25 13 509,10-5-250,0 1-1,22-7 1,-34 14 389,0-1-1,0 1 1,0 0 0,0 0 0,0 0-1,0 1 1,0 0 0,0 0 0,0 1-1,0-1 1,10 4 0,-15-4 104,0 1 1,1-1-1,-1 1 1,0-1-1,0 1 1,0-1-1,1 1 1,-1 0-1,0 0 1,0 0-1,0 0 1,0 0-1,0 0 1,0 0-1,0 0 1,-1 0-1,1 0 1,0 0-1,-1 0 1,1 1-1,0-1 1,0 3-1,-1-2 23,0 0 0,0 1-1,0-1 1,0 0 0,0 1 0,-1-1 0,1 0-1,-1 1 1,1-1 0,-1 0 0,0 0 0,-1 3-1,-2 3 110,-1 0 0,0 0 0,0-1 0,-1 0 0,-12 12 0,13-13-115,-32 25 505,34-29-452,1 0 0,-1-1-1,1 1 1,-1-1 0,0 0 0,0 1-1,0-1 1,0 0 0,0-1-1,0 1 1,0-1 0,-5 1-1,7-1-69,1 0 0,-1 0 0,0 0 0,0 0 0,1 0 0,-1-1 0,0 1 0,1 0 0,-1-1 0,0 1 0,1 0-1,-1-1 1,1 1 0,-1 0 0,0-1 0,0 0 0,-7-12 165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4.942"/>
    </inkml:context>
    <inkml:brush xml:id="br0">
      <inkml:brushProperty name="width" value="0.025" units="cm"/>
      <inkml:brushProperty name="height" value="0.025" units="cm"/>
    </inkml:brush>
  </inkml:definitions>
  <inkml:trace contextRef="#ctx0" brushRef="#br0">414 94 1794,'0'0'6790,"7"-9"-5423,25-27-11,-31 35-955,1 0-1,-1-1 1,0 1 0,1 0 0,-1-1 0,0 0-1,0 1 1,0-1 0,0 0 0,-1 1 0,1-1-1,0 0 1,-1 0 0,1 0 0,-1 1 0,0-1-1,1 0 1,-1 0 0,0-2 0,-1 3-254,1 0 1,-1 0-1,0 0 0,1 0 0,-1 0 1,0 1-1,1-1 0,-1 0 1,0 1-1,0-1 0,0 0 1,0 1-1,0-1 0,0 1 1,0 0-1,0-1 0,0 1 1,0 0-1,0-1 0,0 1 1,0 0-1,0 0 0,-2 0 1,-8-1 175,-1 1 0,0 1 0,1 0 0,-14 3 0,22-3-144,-22 3-7,0 2 0,0 0 1,0 2-1,1 0 0,0 2 1,1 0-1,0 2 0,-34 23 0,47-28-111,1 1 0,-1 1 0,1-1-1,1 1 1,0 1 0,0 0 0,1 0-1,0 0 1,0 1 0,2 0-1,-1 0 1,1 1 0,1-1 0,0 1-1,1 0 1,0 0 0,0 1-1,2-1 1,-1 20 0,1-27-59,1 0 1,0 0-1,0 0 0,1 0 1,-1 0-1,1 0 0,0 0 0,1-1 1,-1 1-1,1 0 0,0-1 1,0 1-1,1-1 0,-1 0 1,1 1-1,0-1 0,0 0 1,4 3-1,-3-3 5,1 0-1,1-1 1,-1 0 0,0 0-1,1-1 1,0 1 0,-1-1-1,1 0 1,0-1 0,0 1-1,0-1 1,0 0 0,1-1-1,7 1 1,2-2 78,0 0-1,0-1 0,0 0 1,-1-1-1,1-1 1,-1 0-1,0-1 0,26-13 1,-21 8-27,0-2 1,0 0-1,-1-1 1,-1-1-1,26-24 0,-42 36-25,1 0 0,-1-1-1,1 1 1,-1-1-1,0 0 1,0 1-1,0-1 1,0 0-1,0 0 1,-1 0-1,1-1 1,-1 1-1,0 0 1,0 0 0,0-1-1,0 1 1,-1-1-1,0 1 1,1-1-1,-1-6 1,-1 9-23,0 0 0,0 0 1,0 0-1,0 0 0,0 0 0,0 0 1,0 0-1,0 1 0,-1-1 1,1 0-1,0 1 0,0-1 0,-1 1 1,1-1-1,0 1 0,-1-1 0,1 1 1,0 0-1,-1 0 0,1 0 1,-1 0-1,1 0 0,-2 0 0,-39 1-73,37 0 56,-2 0-12,0 0 0,0 0 0,1 1 0,-1-1 1,0 2-1,1-1 0,-1 1 0,1 0 0,0 0 0,0 1 0,0 0 1,0 0-1,0 0 0,-7 9 0,57-40-611,-34 23-780,13 7-9122,-17 2 4970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5.839"/>
    </inkml:context>
    <inkml:brush xml:id="br0">
      <inkml:brushProperty name="width" value="0.035" units="cm"/>
      <inkml:brushProperty name="height" value="0.035" units="cm"/>
    </inkml:brush>
  </inkml:definitions>
  <inkml:trace contextRef="#ctx0" brushRef="#br0">35 361 15883,'-8'58'1281,"3"-28"-766,1 1 0,1 1 0,3 60 0,0-89-454,1 0 0,-1 0 0,1-1 0,0 1-1,-1 0 1,1 0 0,0-1 0,1 1 0,-1 0 0,2 2 0,-2-5-44,-1 1 0,1-1 0,-1 1 1,1-1-1,0 1 0,-1-1 0,1 1 0,-1-1 1,1 0-1,0 0 0,-1 1 0,1-1 0,0 0 1,0 0-1,-1 0 0,1 0 0,0 0 0,-1 1 1,1-2-1,0 1 0,0 0 0,-1 0 0,1 0 1,0 0-1,-1 0 0,1 0 0,0-1 0,-1 1 1,1 0-1,0-1 0,-1 1 0,1 0 0,0-1 1,-1 1-1,1-1 0,-1 1 0,1-1 0,-1 1 1,1-1-1,0 0 0,6-8 57,0 1 0,0-2 1,-1 1-1,0-1 0,-1 1 0,0-2 0,0 1 0,-1 0 0,3-14 1,-3 11-21,10-28 130,-2-1-1,12-79 0,-21 90-126,0 0 0,-2 0 0,-2 0 0,-6-54 0,5 76-57,0 0 0,-1 0 0,0 0 0,0 1 0,0-1-1,-10-15 1,12 22-4,0 1 1,0-1-1,0 1 0,1 0 0,-1 0 0,0-1 0,-1 1 0,1 0 0,0 0 0,0 0 0,0 0 1,-1 0-1,1 0 0,-1 1 0,1-1 0,0 0 0,-1 1 0,1-1 0,-1 1 0,1-1 0,-1 1 1,0 0-1,1-1 0,-1 1 0,1 0 0,-1 0 0,0 0 0,1 1 0,-1-1 0,1 0 0,-1 1 0,1-1 1,-1 0-1,1 1 0,-1 0 0,1-1 0,-1 1 0,1 0 0,0 0 0,-1 0 0,1 0 0,0 0 1,0 0-1,0 0 0,-1 0 0,1 0 0,-1 3 0,-3 2-16,-1 2 1,1-1-1,0 1 0,1-1 1,0 1-1,0 1 0,0-1 1,-2 13-1,-15 72-47,19-81 67,0 0 0,1 0 1,0 1-1,1-1 0,2 20 0,-2-30 5,0 1 0,1-1 0,-1 0-1,1 1 1,0-1 0,0 1-1,-1-1 1,2 0 0,-1 0-1,0 0 1,0 1 0,1-1 0,-1-1-1,1 1 1,-1 0 0,1 0-1,0 0 1,0-1 0,0 1 0,0-1-1,0 0 1,0 1 0,0-1-1,1 0 1,-1 0 0,0 0-1,1-1 1,-1 1 0,0 0 0,1-1-1,-1 0 1,1 1 0,4-1-1,29-2 15,-24 1-11,1 0-1,-1 1 0,0 1 0,1 0 0,15 3 1,-25-3-42,0 0 0,1 0 0,-1 1 0,0-1 0,0 1 0,0-1 0,-1 1 0,1 0 0,0 0 0,-1 0 0,1 1 0,-1-1 0,1 1 0,-1-1 0,0 1 0,0 0 0,0 0 0,-1-1 0,1 1 0,-1 0 0,0 1 0,1-1 0,-1 0 1,0 5-1,1 7-105,-4-7-51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6.920"/>
    </inkml:context>
    <inkml:brush xml:id="br0">
      <inkml:brushProperty name="width" value="0.035" units="cm"/>
      <inkml:brushProperty name="height" value="0.035" units="cm"/>
    </inkml:brush>
  </inkml:definitions>
  <inkml:trace contextRef="#ctx0" brushRef="#br0">141 574 17172,'-3'0'133,"1"-1"1,0 1-1,-1 0 1,0 0 0,1 0-1,-1 0 1,1 0-1,-1 1 1,1-1 0,0 1-1,-1-1 1,1 1-1,-1 0 1,1 0 0,0 0-1,0 0 1,-1 1-1,1-1 1,0 1 0,0-1-1,0 1 1,-2 3-1,-3 1 140,1 1 0,0 0-1,0 1 1,-8 14-1,7-9-181,0 0 0,1 1-1,1-1 1,0 1 0,1 0-1,1 0 1,0 1 0,1-1-1,0 1 1,1 0 0,1-1 0,0 1-1,4 21 1,-4-34-83,1 0 0,-1 0 1,1 1-1,0-1 0,0 0 1,0 0-1,0 0 0,0 0 0,0 0 1,1 0-1,-1 0 0,0 0 0,4 2 1,-4-4-5,0 1 0,0 0 0,0-1 0,0 1 0,0-1 0,0 0 0,0 1 1,0-1-1,0 0 0,0 0 0,1 1 0,-1-1 0,0 0 0,0 0 0,0 0 0,0-1 0,1 1 0,-1 0 1,0 0-1,0-1 0,0 1 0,0 0 0,0-1 0,0 1 0,0-1 0,0 0 0,0 1 0,0-1 1,2-1-1,4-4 10,-1 0 0,0-1 0,0 0 1,0 0-1,0 0 0,-1-1 1,-1 0-1,7-14 0,26-71 92,-21 38-17,10-61-1,-22 94-99,-10 71-53,2 0 0,3 82 0,2-98 57,-1-14 6,1 1 0,6 36 0,-6-55 1,-1 1 0,0 0 0,1-1 0,-1 1 0,1 0 0,-1-1 0,1 1 0,0-1 0,0 1 0,-1-1 0,1 1 0,0-1 0,0 0 0,1 0 0,-1 1 0,2 1 0,-2-3 0,0 0 0,-1 0 0,1 0 0,0 0 0,-1 0 0,1 0 0,0 0 0,-1 0 0,1 0 0,0 0 0,0 0 0,-1 0 0,1 0 0,0-1 0,-1 1 0,1 0 0,-1-1 0,1 1 0,0 0 0,-1-1 0,1 1 0,-1-1 0,1 1 0,-1-1 0,1 1 0,0-2 0,4-4 2,0 0-1,-1-1 1,0 0 0,0 0 0,4-11 0,18-49 38,-3-1-1,21-99 1,3-144-166,-45 270 33,-3 27 7,-1 13 20,1 4-21,-8 37 21,2 0 0,-3 49 0,4-32 70,-14 236 341,20-249-229,2-1 1,2 1-1,2 0 0,19 70 0,-22-103-81,16 43 59,-18-52-81,0 1 1,0-1-1,0 0 0,0 1 0,1-1 0,-1 0 1,1 0-1,-1 0 0,1 0 0,0 0 1,0-1-1,0 1 0,0 0 0,0-1 0,0 1 1,0-1-1,4 2 0,-5-3-1,0 0 1,0 0-1,1 0 0,-1 0 0,0 0 0,0-1 0,0 1 1,0 0-1,1 0 0,-1-1 0,0 1 0,0-1 0,0 1 1,0-1-1,0 0 0,0 1 0,0-1 0,0 0 0,0 1 1,0-1-1,-1 0 0,1 0 0,0 0 0,0 0 0,-1 0 1,1 0-1,0-2 0,16-34 171,-16 35-172,32-99 294,32-162-1,-4-111-473,-49 290 113,13-121-311,-24 194 286,-1 24 30,-4 34-15,2-28 49,-15 262-36,16-219 90,3 0 1,15 93-1,-14-140-26,8 42 22,-10-53-25,0 0 0,1 0 0,-1 0 0,1 0 0,0 0 0,0 0 0,0-1 0,0 1 0,1-1 0,2 4 0,-5-7-7,1 0-1,-1 0 0,0 0 0,0 0 1,0 0-1,0 0 0,0 1 0,0-1 1,0 0-1,0 0 0,0 0 0,0 0 1,0 0-1,0 0 0,0 0 0,0 0 1,0 0-1,1 0 0,-1 0 1,0 0-1,0 0 0,0 0 0,0 0 1,0 0-1,0 0 0,0 0 0,0 0 1,0 0-1,1 0 0,-1 0 0,0 0 1,0 0-1,0 0 0,0 0 0,0 0 1,0 0-1,0 0 0,0 0 0,0 0 1,0 0-1,1 0 0,-1 0 1,0 0-1,0 0 0,0 0 0,0 0 1,0 0-1,0 0 0,0 0 0,0-1 1,0 1-1,0 0 0,0 0 0,0 0 1,0 0-1,0 0 0,0 0 0,0-9-16,-3-7-44,-2 3 0,0 2-1,-1-1 1,-1 1-1,0 0 1,0 0 0,-17-19-1,-61-52-49,66 65 209,18 17-87,0-1 0,0 0 0,1 1 0,-1-1-1,0 0 1,0 1 0,1-1 0,-1 0 0,0 0-1,1 1 1,-1-1 0,1 0 0,-1 0 0,1 0-1,-1 0 1,1 0 0,0 0 0,-1 0-1,1 0 1,0 0 0,0 0 0,0 0 0,-1 0-1,1 0 1,0 0 0,0 0 0,1 0 0,-1 0-1,0 0 1,0 0 0,0 0 0,1 0 0,-1 0-1,1 0 1,-1 0 0,1 0 0,-1 1-1,1-1 1,-1 0 0,1 0 0,0 0 0,-1 1-1,1-1 1,0 0 0,1-1 0,5-2 10,0 0-1,1 0 1,-1 0 0,16-5 0,-7 3-120,111-52 962,-84 35-779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7.654"/>
    </inkml:context>
    <inkml:brush xml:id="br0">
      <inkml:brushProperty name="width" value="0.035" units="cm"/>
      <inkml:brushProperty name="height" value="0.035" units="cm"/>
    </inkml:brush>
  </inkml:definitions>
  <inkml:trace contextRef="#ctx0" brushRef="#br0">16 0 15299,'-7'88'3323,"1"-16"-2307,4 132 186,4-176-1127,0 0 0,2 0 0,2-1 0,0 0 0,13 34 0,-17-55-52,1-1-1,-1 0 1,1 0 0,0 0 0,1 0 0,-1 0-1,1 0 1,0-1 0,7 7 0,-8-9-9,-1 0 0,0-1 0,0 0 0,1 1 0,-1-1 1,0 0-1,1 0 0,-1 0 0,1 0 0,0-1 0,-1 1 0,1-1 0,-1 0 0,1 1 1,0-1-1,-1 0 0,1-1 0,0 1 0,-1 0 0,1-1 0,0 0 0,-1 1 1,3-2-1,2-2 20,0 1 0,-1-1 1,0-1-1,0 1 0,0-1 1,0 0-1,-1-1 0,0 1 0,0-1 1,0 0-1,-1 0 0,0-1 1,6-10-1,0-3 103,-1 0 0,-1-1 0,7-29 0,-12 22 128,-3 28-262,0 0 0,0 0 0,0 0 0,0 1 0,0-1 0,0 0 0,0 0 0,0 0 0,0 0 0,0 0 0,0 0 0,0 0 0,0 0 0,0 0 0,-1 0 0,1 0 0,0 0 0,0 0 0,0 0 0,0 0 0,0 0 0,0 0 0,0 0 0,0 0 0,0 0 0,0 0 0,0 0 0,0 0 0,0 0 0,0 0 1,0 0-1,-1 0 0,1 0 0,0 0 0,0 0 0,0 0 0,0 0 0,0 0 0,0 0 0,0 0 0,0 0 0,0 0 0,0 0 0,0 0 0,0 0 0,0 0 0,0 0 0,0 0 0,0 0 0,0 0 0,0-1 0,0 1 0,0 0 0,0 0 0,0 0 0,-1 0 0,1 0 0,0 0 0,-4 16 121,1-1-97,1 1 0,0-1 1,1 1-1,1 0 1,1-1-1,0 1 0,1 0 1,1-1-1,0 0 1,7 19-1,-9-31-20,0-1-1,0 1 1,0-1-1,0 1 1,1-1-1,-1 1 1,1-1 0,0 0-1,0 0 1,-1 0-1,1 0 1,1 0-1,-1 0 1,0 0 0,0-1-1,1 1 1,-1-1-1,1 0 1,-1 0-1,1 0 1,-1 0 0,1 0-1,3 0 1,-2 0 5,-1-1-1,1 0 1,-1-1 0,1 1 0,-1-1-1,0 1 1,1-1 0,-1 0 0,1 0 0,-1-1-1,0 1 1,0-1 0,0 1 0,0-1-1,0 0 1,0 0 0,0-1 0,3-3 0,4-4-20,-1-1 1,0 0 0,-1-1 0,0 1-1,-1-2 1,0 1 0,-1-1 0,0 0-1,-1-1 1,-1 1 0,5-21 0,-9 32-77,1 0-1,-1 0 1,0 1 0,0-1 0,0 0-1,0 0 1,0 0 0,0 0 0,0 0-1,-1 1 1,1-1 0,-1 0 0,1 0 0,-1 1-1,0-1 1,1 0 0,-2-1 0,1 3 33,1-1 1,0 1 0,-1 0 0,1-1-1,-1 1 1,1 0 0,-1 0 0,1-1-1,0 1 1,-1 0 0,1 0 0,-1 0-1,1 0 1,-1 0 0,1-1 0,-1 1 0,1 0-1,-1 0 1,0 0 0,1 0 0,-1 0-1,1 1 1,-1-1 0,-1 0-8,0 1 0,1 0 1,-1 0-1,1-1 0,-1 1 0,0 0 1,1 0-1,0 1 0,-3 1 0,-10 12-622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8.140"/>
    </inkml:context>
    <inkml:brush xml:id="br0">
      <inkml:brushProperty name="width" value="0.035" units="cm"/>
      <inkml:brushProperty name="height" value="0.035" units="cm"/>
    </inkml:brush>
  </inkml:definitions>
  <inkml:trace contextRef="#ctx0" brushRef="#br0">24 15 15731,'-7'-11'1257,"1"8"-929,1 4-232,2 11 160,0 1 464,3 1-536,3 2-80,3-3-136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8.579"/>
    </inkml:context>
    <inkml:brush xml:id="br0">
      <inkml:brushProperty name="width" value="0.035" units="cm"/>
      <inkml:brushProperty name="height" value="0.035" units="cm"/>
    </inkml:brush>
  </inkml:definitions>
  <inkml:trace contextRef="#ctx0" brushRef="#br0">20 489 13619,'-10'76'1806,"6"-50"-1146,1 1 1,0-1-1,3 46 1,0-71-607,1 1 0,-1 0 1,0-1-1,0 1 0,0-1 1,1 1-1,-1-1 1,1 1-1,0-1 0,-1 1 1,1-1-1,0 1 1,0-1-1,0 1 0,0-1 1,0 0-1,0 0 0,0 0 1,0 1-1,0-1 1,2 1-1,-2-2-11,1 0-1,-1 1 1,1-1-1,-1 0 1,1 0-1,-1 0 1,1 0-1,-1 0 1,1 0-1,-1-1 1,1 1-1,-1 0 1,1-1-1,-1 1 1,0-1-1,1 1 1,-1-1-1,0 0 1,1 0-1,-1 0 1,0 1-1,0-1 1,2-2-1,7-6 99,-1 0 0,0-1 0,0 0 0,-1 0 0,11-20 1,30-63 292,-40 75-349,22-45 18,-3-2 1,-3 0-1,-2-2 1,-4 0 0,13-80-1,-30 135-62,-1 9-28,0 0 1,-1 0-1,1 0 0,-1 0 0,1 0 0,-1 0 1,0 0-1,0 0 0,-1 0 0,1 0 0,0 0 1,-1 0-1,0 0 0,0 0 0,0 0 0,0 0 1,-2-4-1,2 7-9,1-1 0,-1 1 0,1 0 0,0-1 0,-1 1 0,1-1 0,-1 1 0,1 0 0,-1 0 0,1-1 0,-1 1 1,0 0-1,1 0 0,-1 0 0,1-1 0,-1 1 0,1 0 0,-1 0 0,0 0 0,1 0 0,-1 0 0,1 0 0,-1 0 0,0 0 0,1 1 0,-1-1 0,1 0 1,-1 0-1,1 0 0,-1 1 0,0-1 0,1 0 0,-1 0 0,0 1 0,-16 16 75,8-4-34,1-1 0,0 2 0,1-1 0,0 1-1,1 0 1,-8 26 0,-16 94 105,22-90-99,-3 58-1,10-86-24,1 0 1,0 0-1,2 0 1,0 0-1,1 0 1,0 0-1,6 16 0,-7-27-15,0-1 0,0 1 0,0-1 0,1 1 0,0-1 0,-1 0 0,1 0 0,1 0 0,-1-1 0,7 7 0,-7-8-5,-1-1 1,1 1-1,0 0 0,0-1 0,0 1 1,1-1-1,-1 0 0,0 0 0,0 0 1,0-1-1,1 1 0,-1-1 0,0 0 1,1 0-1,-1 0 0,1 0 0,3-1 1,2-2 5,1 1 1,-1-2-1,0 1 1,0-1 0,-1-1-1,1 1 1,-1-1-1,0-1 1,0 0-1,-1 0 1,0 0 0,0-1-1,7-9 1,3-3 22,-2-1 1,0-1 0,22-42-1,-28 44 20,0 1 0,-1-2 0,-1 1-1,0-1 1,-2 0 0,0-1-1,3-38 1,-8 56-40,0 1 0,0-1 1,0 1-1,0-1 0,-1 1 0,1 0 1,-1-1-1,-1-2 0,2 5-11,0 0 0,0 0 0,0-1 0,0 1-1,-1 0 1,1 0 0,0-1 0,0 1 0,0 0 0,-1 0-1,1 0 1,0-1 0,0 1 0,-1 0 0,1 0 0,0 0-1,0 0 1,-1-1 0,1 1 0,0 0 0,0 0 0,-1 0-1,1 0 1,0 0 0,-1 0 0,1 0 0,0 0 0,-1 0-1,-12 9 110,5 3-80,-1 0 1,1 0-1,1 1 0,1 0 0,-1 0 0,-3 15 0,-25 88 55,32-104-77,-3 9 9,-4 35 0,9-51-15,1-1-1,-1 1 0,1 0 1,0-1-1,1 1 0,-1 0 1,1-1-1,0 1 1,0 0-1,0-1 0,1 0 1,0 1-1,3 7 0,-3-10-8,0 0-1,0 0 0,0 0 0,0-1 0,1 1 0,-1 0 0,0-1 0,1 0 0,-1 1 0,1-1 0,-1 0 1,1 0-1,0 0 0,0-1 0,-1 1 0,1-1 0,0 1 0,0-1 0,-1 0 0,1 0 0,0 0 0,0-1 1,5 0-1,3-1-260,0-1 1,0 0 0,0 0 0,16-8-1,-16 6-211,-1-1 0,1 0 0,-1-1 0,0 1 0,0-2 0,-1 0 0,0 0 0,0 0 0,12-16-1,-2-6-680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9.003"/>
    </inkml:context>
    <inkml:brush xml:id="br0">
      <inkml:brushProperty name="width" value="0.035" units="cm"/>
      <inkml:brushProperty name="height" value="0.035" units="cm"/>
    </inkml:brush>
  </inkml:definitions>
  <inkml:trace contextRef="#ctx0" brushRef="#br0">131 1 14955,'-7'8'418,"0"0"-1,1 1 1,0-1 0,1 1-1,-1 1 1,2-1-1,0 1 1,0-1-1,0 1 1,1 1 0,1-1-1,0 0 1,0 1-1,1-1 1,0 1-1,2 15 1,19-78 925,-12 24-1119,-7 22 28,-8 19 15,4-6-206,-6 13 62,0 2 0,1-1 0,2 1 0,-7 32 0,13-52-120,0-1 0,0 1 0,0-1 0,0 1 0,0-1-1,1 1 1,-1 0 0,0-1 0,1 1 0,-1-1 0,1 1 0,0-1 0,-1 0 0,1 1 0,0-1 0,0 0-1,0 1 1,0-1 0,0 0 0,0 0 0,0 0 0,0 0 0,0 0 0,1 0 0,-1 0 0,0 0 0,1 0 0,1 0-1,5 2 11,0 0-1,0 0 0,0-1 0,11 1 0,-1 1 6,-2 0-11,9 1 10,46 18 1,-70-23-12,0 0 1,0 1-1,0-1 0,0 0 0,0 1 0,-1-1 0,1 1 0,0-1 0,0 1 0,0 0 1,-1-1-1,1 1 0,0 0 0,-1-1 0,1 1 0,0 0 0,-1 0 0,1 0 0,-1-1 0,1 1 1,-1 0-1,0 0 0,1 0 0,-1 0 0,0 0 0,0 0 0,0 0 0,1 0 0,-1 0 1,0 0-1,0 0 0,0 0 0,-1 0 0,1 0 0,0 0 0,0 0 0,0 0 0,-1 0 0,1 0 1,0-1-1,-1 1 0,1 0 0,-1 0 0,1 0 0,-1 0 0,0-1 0,1 1 0,-1 0 1,0 0-1,1-1 0,-2 2 0,-4 4 59,0-1 0,-1 1 1,0-1-1,-9 6 0,-6 4 10,-63 36 570,72-44-741,0-1-1,-1 0 0,0-1 0,-20 5 1,34-9 85,-1-1 0,0 0 0,1 0 0,-1 0 0,0 0 1,1 0-1,-1 0 0,1 0 0,-1 0 0,0 0 1,1 0-1,-1 0 0,1 0 0,-1 0 0,0 0 0,1-1 1,-1 1-1,1 0 0,-1 0 0,0-1 0,1 1 1,-1 0-1,1-1 0,-1 1 0,1-1 0,-1 0 0,0-7-169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9.708"/>
    </inkml:context>
    <inkml:brush xml:id="br0">
      <inkml:brushProperty name="width" value="0.035" units="cm"/>
      <inkml:brushProperty name="height" value="0.035" units="cm"/>
    </inkml:brush>
  </inkml:definitions>
  <inkml:trace contextRef="#ctx0" brushRef="#br0">312 10 16139,'-4'-2'79,"-1"1"0,1-1 0,0 1 0,-1 0 0,1 0 0,-1 0 0,1 1 0,0 0 0,-1-1 0,1 2 0,-1-1 0,1 0 0,-1 1-1,1 0 1,-1 0 0,1 0 0,0 1 0,0-1 0,-1 1 0,1 0 0,0 0 0,1 1 0,-1-1 0,-4 4 0,-6 5 134,1 2 1,0 0 0,1 0 0,-17 24-1,13-16 15,2 1 0,1 0-1,0 0 1,2 1-1,1 1 1,1 0-1,0 0 1,2 1 0,1 0-1,-3 28 1,8-39-129,0 0 0,1 0 1,0 1-1,1-1 0,1 0 1,1 0-1,0 0 0,7 21 1,-6-25-73,1 1 1,0-1 0,1 0 0,0-1 0,0 1 0,1-1 0,0 0-1,1-1 1,0 0 0,0 0 0,16 11 0,-18-14-16,1-1-1,-1-1 1,1 1 0,0-1-1,-1 0 1,1 0 0,1-1-1,-1 0 1,0 0 0,0-1-1,1 0 1,13 0 0,-18-1-3,1 0 0,-1-1 0,1 1 0,-1-1 1,1 0-1,-1 0 0,0 0 0,1 0 0,-1-1 0,0 1 0,0-1 1,0 0-1,0 0 0,0 0 0,-1-1 0,1 1 0,0 0 1,-1-1-1,0 0 0,0 1 0,0-1 0,0 0 0,0 0 1,0-1-1,-1 1 0,1 0 0,-1 0 0,1-7 0,0 4 16,-1-1 0,0 1 0,0-1 0,-1 1 0,0-1 0,0 1 0,-2-11 0,2 15-19,0 1-1,0-1 1,-1 0 0,1 0-1,0 1 1,-1-1-1,1 0 1,-1 1 0,0-1-1,0 0 1,0 1 0,1-1-1,-2 1 1,1-1-1,0 1 1,0 0 0,0-1-1,0 1 1,-1 0 0,1 0-1,-1 0 1,1 0-1,-1 0 1,1 0 0,-1 0-1,0 1 1,1-1 0,-1 1-1,0-1 1,1 1-1,-1-1 1,-2 1 0,3 0-8,0 0 0,-1 0 0,1 1 0,0-1 0,0 0 0,-1 1 0,1-1 0,0 1 0,0 0 0,0-1 0,0 1 0,0 0 0,0-1 0,0 1 0,0 0 0,0 0 0,0 0 0,0 0 0,1 0 0,-1 0 0,0 0 0,1 0 0,-1 0 0,1 1 0,-1-1 0,1 0 0,-1 0 0,1 0 0,0 1 0,-1-1 0,1 0 0,0 0 0,0 1 0,0 1 0,0-1-2,0-1-1,0 0 1,1 0-1,-1 1 1,0-1-1,0 0 1,1 0-1,-1 0 1,0 1 0,1-1-1,-1 0 1,1 0-1,0 0 1,-1 0-1,1 0 1,0 0-1,0 0 1,-1 0-1,1 0 1,0 0-1,0-1 1,0 1-1,0 0 1,0 0-1,0-1 1,0 1-1,1-1 1,-1 1-1,0-1 1,0 1 0,0-1-1,0 0 1,1 0-1,-1 1 1,0-1-1,0 0 1,1 0-1,1-1 1,1 1 0,1-1 0,-1 0 1,1 0-1,-1 0 0,0-1 1,0 1-1,0-1 1,1 0-1,-2-1 0,1 1 1,7-6-1,1-2 13,-1-1 0,12-15-1,-15 17 20,0 0 0,1 0 0,0 0-1,11-7 1,-19 16-19,-1-1 0,1 1-1,-1-1 1,1 1 0,-1 0 0,1-1-1,-1 1 1,1 0 0,-1 0 0,1-1-1,0 1 1,-1 0 0,1 0 0,-1 0-1,1 0 1,0 0 0,-1 0 0,1 0-1,0 0 1,-1 0 0,1 0 0,-1 0-1,1 0 1,0 1 0,-1-1 0,1 0-1,0 1 1,0 0 8,0 0 1,0-1-1,-1 1 0,1 0 0,0 0 1,-1 0-1,1 1 0,-1-1 0,1 0 1,-1 0-1,0 0 0,1 0 1,-1 3-1,1 5 98,0 1 1,-2 19 0,1-23-90,-12 105 537,6-68-1134,0 76 0,7-115-229,1-4 282,3-11 63,5-21 24,1-11-275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0.174"/>
    </inkml:context>
    <inkml:brush xml:id="br0">
      <inkml:brushProperty name="width" value="0.035" units="cm"/>
      <inkml:brushProperty name="height" value="0.035" units="cm"/>
    </inkml:brush>
  </inkml:definitions>
  <inkml:trace contextRef="#ctx0" brushRef="#br0">16 1 15387,'0'1'137,"1"0"-1,-1 0 1,0 0-1,0 0 1,0 0-1,0 0 1,0 0-1,0 0 1,0 0-1,0 0 1,0 0-1,0 0 1,-1 0-1,1 0 0,0 0 1,-1 0-1,0 1 1,-2 9 348,-3 55 2094,3 131-1,4-103-1812,-3 28-227,2 74 98,2-145-1229,15 91 0,-16-141 528,-1 0 1,0 1-1,0-1 0,1 0 1,-1 1-1,1-1 1,-1 0-1,1 1 0,-1-1 1,1 0-1,0 0 1,-1 0-1,1 0 0,1 2 1,3-6-348,-2-12 113,1-14-246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0.661"/>
    </inkml:context>
    <inkml:brush xml:id="br0">
      <inkml:brushProperty name="width" value="0.035" units="cm"/>
      <inkml:brushProperty name="height" value="0.035" units="cm"/>
    </inkml:brush>
  </inkml:definitions>
  <inkml:trace contextRef="#ctx0" brushRef="#br0">0 247 14011,'14'8'823,"-1"-1"1,2 0-1,-1-1 0,0-1 1,1 0-1,0-1 0,1-1 1,22 3-1,-31-6-667,0 0 0,0 0 0,1 0 0,-1-1 0,0 0 0,0-1 1,0 0-1,0 0 0,0 0 0,0-1 0,-1 0 0,1 0 0,-1 0 0,0-1 0,0 0 0,0-1 0,0 1 0,-1-1 0,0 0 1,6-8-1,-5 6-54,-1 0 0,-1 0 0,1-1 0,-1 1 1,-1-1-1,6-16 0,-8 21-67,0 0-1,0-1 1,0 1-1,-1-1 1,1 1-1,-1-1 1,0 1 0,0 0-1,0-1 1,0 1-1,0-1 1,-1 1 0,0-1-1,0 1 1,0 0-1,0-1 1,0 1-1,-1 0 1,-2-5 0,3 7-28,0 0 1,0 0 0,1 0 0,-1 0 0,0 0 0,0 1 0,0-1 0,0 0 0,0 0-1,0 1 1,-1-1 0,1 1 0,0-1 0,0 1 0,0 0 0,0-1 0,-1 1-1,1 0 1,0 0 0,0 0 0,-1 0 0,-1 0 0,1 0-2,-1 1-1,1 0 1,0-1 0,-1 1 0,1 0 0,0 1-1,0-1 1,-1 0 0,1 1 0,-3 2-1,-2 2-7,1 1 0,0-1-1,1 1 1,-1 0 0,-6 14-1,4-5-7,0 1 0,2 0 0,0 0 0,0 1 0,2-1 0,0 1 0,1 0 0,1 0 0,1 31 0,1-47 10,0 1 0,0-1-1,0 1 1,1-1 0,-1 1-1,1-1 1,0 0 0,-1 1-1,1-1 1,0 0 0,0 1-1,1-1 1,-1 0 0,0 0-1,3 3 1,-3-4-1,1-1 0,-1 1 0,0 0 0,0-1 1,1 1-1,-1-1 0,0 1 0,1-1 0,-1 0 0,0 1 0,1-1 0,-1 0 0,0 0 1,1 0-1,-1 0 0,1 0 0,-1-1 0,0 1 0,1 0 0,-1-1 0,0 1 0,1 0 1,-1-1-1,0 0 0,0 1 0,1-1 0,-1 0 0,0 1 0,1-3 0,9-5-15,0 0-1,-1-1 1,0 0-1,-1-1 1,0 0-1,12-17 1,41-72-117,-59 93 124,50-86-152,-53 93 159,0-1 0,0 0 0,0 0 1,0 0-1,0 0 0,0 1 1,0-1-1,0 0 0,0 0 1,0 0-1,0 0 0,0 0 1,0 1-1,0-1 0,0 0 1,0 0-1,1 0 0,-1 0 1,0 0-1,0 0 0,0 1 1,0-1-1,0 0 0,0 0 1,0 0-1,0 0 0,1 0 1,-1 0-1,0 0 0,0 0 1,0 0-1,0 1 0,0-1 0,1 0 1,-1 0-1,0 0 0,0 0 1,0 0-1,0 0 0,0 0 1,1 0-1,-1 0 0,0 0 1,0 0-1,0 0 0,0 0 1,1 0-1,-1-1 0,0 1 1,0 0-1,0 0 0,0 0 1,0 0-1,0 0 0,1 0 1,-1 0-1,0 0 0,0 12-8,-1 0 0,0 1 0,-3 13 0,-3 18-13,4 64-37,3-96 72,1 0 0,0 0 1,1 0-1,1-1 0,0 1 1,8 21-1,-9-30-5,-1 0-1,0 0 1,1-1 0,-1 1 0,1 0-1,0-1 1,0 1 0,0-1 0,0 0-1,1 1 1,-1-1 0,0 0 0,1 0-1,0-1 1,-1 1 0,1-1 0,0 1-1,3 0 1,-3-1 3,0-1 1,1 1-1,-1-1 1,0 0-1,0 0 0,0 0 1,0-1-1,1 1 0,-1-1 1,0 1-1,0-1 1,0 0-1,0 0 0,5-4 1,2-1 10,0 0 1,-1-1 0,0 0 0,0 0 0,-1-1 0,0 0-1,-1-1 1,11-15 0,-11 14-139,-1 0 0,-1 0 0,1 0 0,-2-1 0,1 0 0,-2 0 0,1 0 0,-2 0 1,1 0-1,-2-1 0,1 1 0,-2-1 0,0-13 0,-1 8-101,-2 0 1,0 0-1,-1 0 1,-1 0 0,0 1-1,-1 0 1,-1 0-1,-11-19 1,-15-22-531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1.126"/>
    </inkml:context>
    <inkml:brush xml:id="br0">
      <inkml:brushProperty name="width" value="0.035" units="cm"/>
      <inkml:brushProperty name="height" value="0.035" units="cm"/>
    </inkml:brush>
  </inkml:definitions>
  <inkml:trace contextRef="#ctx0" brushRef="#br0">19 5 13691,'-3'-3'2344,"2"2"-1223,-2 2-409,0 3 2048,2 4-1431,1 0-249,-2 1-480,2-2-480,-1-4 48,-3-9-224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2.388"/>
    </inkml:context>
    <inkml:brush xml:id="br0">
      <inkml:brushProperty name="width" value="0.025" units="cm"/>
      <inkml:brushProperty name="height" value="0.025" units="cm"/>
    </inkml:brush>
  </inkml:definitions>
  <inkml:trace contextRef="#ctx0" brushRef="#br0">220 48 17681,'0'0'1857,"0"-8"65,0 5-1734,-1 0 1,1 1-1,-1-1 0,1 0 0,-1 0 0,0 1 0,0-1 0,0 0 1,0 1-1,-3-5 0,3 7-138,1-1-1,-1 1 1,1-1 0,-1 1-1,1-1 1,-1 1 0,1 0-1,-1-1 1,1 1 0,-1 0-1,1-1 1,-1 1 0,0 0-1,1 0 1,-1 0 0,0-1-1,1 1 1,-1 0 0,0 0-1,1 0 1,-1 0 0,0 0-1,0 1 1,-1-1-33,0 1 1,0 0-1,0 0 0,0 0 1,0 0-1,0 0 0,0 1 1,1-1-1,-1 1 1,1-1-1,-4 4 0,-16 22-20,0 0-1,2 2 1,1 1-1,1 0 0,2 1 1,1 0-1,1 2 1,-11 47-1,22-73 10,0 0 1,1 1-1,0-1 0,0 0 0,1 1 0,0-1 0,0 1 0,1-1 1,0 1-1,0-1 0,1 0 0,0 0 0,0 1 0,1-1 0,4 7 1,-5-9 4,1-1 1,1 0 0,-1 0-1,0 0 1,1-1 0,0 1-1,0-1 1,0 0 0,0 0-1,1 0 1,-1-1 0,1 0 0,-1 1-1,1-1 1,0-1 0,0 1-1,0-1 1,0 0 0,0 0-1,0 0 1,0-1 0,0 0 0,6 0-1,-8 0 61,1-1 0,-1 1-1,1-1 1,-1 0-1,0 1 1,1-1 0,-1-1-1,0 1 1,0 0 0,0-1-1,3-2 1,-5 4-16,0-1-1,0 0 1,0 1-1,0-1 1,-1 0-1,1 0 1,0 0 0,-1 1-1,1-1 1,-1 0-1,1 0 1,-1 0-1,1 0 1,-1 0-1,0 0 1,1 0 0,-1 0-1,0 0 1,0 0-1,0 0 1,0 0-1,0 0 1,0 0-1,0 0 1,0 0 0,0 0-1,0 0 1,-1 0-1,1 0 1,0 0-1,-1 0 1,1 0 0,-1 0-1,1 0 1,-1 0-1,1 0 1,-1 0-1,0 0 1,1 1-1,-1-1 1,0 0 0,0 1-1,-1-2 1,0 0-62,-1 0 0,1 1 1,-1-1-1,1 1 0,-1 0 1,0 0-1,1 0 0,-1 0 1,0 0-1,0 0 0,0 1 1,0 0-1,1-1 0,-1 1 1,-4 0-1,20 0-117,0-1-1,0-1 1,0 0-1,0-1 1,0 0-1,0-1 1,-1-1 0,14-6-1,11-9-71,43-30 1,-80 88-212,-5-17 519,0 0-1,-13 30 1,-9 33 136,27-83-251,0-1-1,0 0 0,0 0 0,-1 1 0,1-1 0,0 0 0,0 0 0,0 1 0,0-1 1,0 0-1,0 1 0,0-1 0,0 0 0,0 0 0,0 1 0,0-1 0,0 0 1,0 1-1,0-1 0,1 0 0,-1 0 0,0 1 0,0-1 0,0 0 0,0 0 1,0 1-1,0-1 0,1 0 0,-1 0 0,0 1 0,0-1 0,1 0 0,-1 0 1,0 0-1,0 0 0,0 1 0,1-1 0,-1 0 0,0 0 0,1 0 0,-1 0 1,0 0-1,0 0 0,1 0 0,-1 0 0,0 0 0,1 0 0,-1 0 0,0 0 1,0 0-1,1 0 0,-1 0 0,0 0 0,1 0 0,-1 0 0,0 0 0,1 0 1,16-9-1086,4-17-2275,-3-8-3433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5.647"/>
    </inkml:context>
    <inkml:brush xml:id="br0">
      <inkml:brushProperty name="width" value="0.025" units="cm"/>
      <inkml:brushProperty name="height" value="0.025" units="cm"/>
    </inkml:brush>
  </inkml:definitions>
  <inkml:trace contextRef="#ctx0" brushRef="#br0">448 1 10698,'0'0'11019,"-10"1"-10651,-12 3-163,0 1 1,0 1 0,1 1-1,0 1 1,1 1-1,-24 13 1,-123 81 576,158-97-728,0 1 0,1 0 0,0 0 1,0 1-1,0 0 0,1 0 0,1 1 0,-7 10 1,9-13-46,1 0 0,0 0 0,1 1 0,-1-1 0,1 1 0,1 0 0,-1-1 0,1 1 0,0 0 0,1 0 0,0 0 0,0 0 0,1 11 0,0-15 0,0 1 0,1-1 0,-1 0 1,0 0-1,1 0 0,0-1 0,0 1 0,0 0 1,0 0-1,0-1 0,0 0 0,1 1 1,-1-1-1,1 0 0,0 0 0,0 0 1,-1-1-1,1 1 0,0 0 0,0-1 0,1 0 1,-1 0-1,5 1 0,5 2 101,1-1-1,0 0 0,0-1 1,18 1-1,2-2 93,-1-2 0,35-4 0,-53 3-173,0-1-1,0 0 0,-1-1 1,0-1-1,1 0 0,-2-1 1,15-8-1,-27 14-16,-1 0-1,1 0 1,0-1 0,0 1-1,0 0 1,0-1 0,-1 1-1,1-1 1,0 1 0,0-1-1,-1 0 1,1 1-1,0-1 1,-1 1 0,1-1-1,0 0 1,-1 0 0,1 1-1,-1-1 1,0 0 0,1 0-1,-1 0 1,0 0 0,1 0-1,-1 1 1,0-1 0,0 0-1,1-2 1,-2 2-18,0 0 1,0 0-1,0 0 1,0 1-1,-1-1 0,1 0 1,0 0-1,0 1 1,0-1-1,0 1 0,-1-1 1,1 1-1,0-1 1,-1 1-1,1 0 1,-2-1-1,-58-3-2298,58 4 1085,-24 0 12,20 0-2412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1.551"/>
    </inkml:context>
    <inkml:brush xml:id="br0">
      <inkml:brushProperty name="width" value="0.035" units="cm"/>
      <inkml:brushProperty name="height" value="0.035" units="cm"/>
    </inkml:brush>
  </inkml:definitions>
  <inkml:trace contextRef="#ctx0" brushRef="#br0">118 467 13947,'7'-7'598,"0"1"0,0-1 0,0-1 0,-1 1 1,0-1-1,0 0 0,-1 0 0,0-1 0,6-14 0,-11 23-558,0 0-1,0 0 0,0 0 0,1-1 1,-1 1-1,0 0 0,0 0 0,0 0 1,0-1-1,0 1 0,0 0 0,0 0 1,0-1-1,0 1 0,0 0 0,0 0 1,0 0-1,0-1 0,0 1 0,0 0 1,0 0-1,-1-1 0,1 1 0,0 0 1,0 0-1,0 0 0,0 0 0,0-1 1,0 1-1,-1 0 0,1 0 0,0 0 1,0 0-1,0-1 0,0 1 0,-1 0 1,1 0-1,0 0 0,0 0 1,0 0-1,-1 0 0,1 0 0,0 0 1,0 0-1,0-1 0,-1 1 0,1 0 1,0 0-1,0 0 0,-1 0 0,1 0 1,0 0-1,0 1 0,0-1 0,-1 0 1,1 0-1,0 0 0,0 0 0,-1 0 1,1 0-1,0 0 0,0 0 0,0 0 1,0 1-1,-1-1 0,1 0 0,0 0 1,0 0-1,0 1 0,-15 7 794,4 3-525,0 0 1,1 0-1,0 1 0,1 0 1,-15 27-1,9-11-233,-20 54 0,26-55-65,1-1 0,-6 38-1,12-52-7,0 0 0,1 0 0,1 1 0,0-1 0,0 0 0,2 0 0,3 21-1,-4-31 1,-1 0-1,1 0 0,-1 0 1,1-1-1,-1 1 0,1 0 1,0 0-1,0-1 0,0 1 1,0 0-1,0-1 0,0 1 0,0-1 1,1 1-1,-1-1 0,0 0 1,1 1-1,-1-1 0,1 0 1,0 0-1,-1 0 0,1 0 1,0-1-1,0 1 0,-1 0 0,1-1 1,0 1-1,0-1 0,0 1 1,0-1-1,0 0 0,0 0 1,0 0-1,0 0 0,3-1 1,1 0 3,-1-1 1,1 0-1,-1 0 1,1-1-1,-1 1 1,0-1-1,0-1 1,0 1-1,-1 0 1,1-1-1,4-5 1,8-10 23,0 0-1,-2-2 1,0 0 0,-1-1-1,-2 0 1,18-42 0,-10 12 64,-2 0 0,13-62 0,-22 68-16,-1 0 0,2-56-1,-9 85-65,-1 0-1,0-1 0,-2 1 1,0 0-1,-1-1 0,0 1 0,-2 0 1,0 1-1,-7-17 0,11 31-14,0 0 0,1 0-1,-1 0 1,-1 0 0,1 0-1,0 0 1,0 0 0,-1 0-1,1 1 1,-1-1 0,0 1 0,1-1-1,-1 1 1,0-1 0,0 1-1,0 0 1,0 0 0,0 0-1,-2-1 1,2 2-2,1 0 1,-1 0-1,1 0 1,-1 0-1,1 1 0,-1-1 1,0 0-1,1 1 1,-1-1-1,1 1 1,0 0-1,-1-1 0,1 1 1,-1 0-1,1 0 1,0 0-1,0 0 0,-1 0 1,1 0-1,-1 1 1,-4 6-21,0-1-1,1 1 1,0 0 0,0 0 0,1 0 0,-7 18 0,3-3-24,2 0 1,0 1 0,2 0 0,0 0 0,0 47 0,4-69 42,3 28-89,-3-29 93,0 0-1,0-1 1,1 1 0,-1 0-1,0-1 1,0 1 0,0-1-1,1 1 1,-1 0 0,0-1-1,1 1 1,-1-1 0,0 1-1,1-1 1,-1 1 0,1-1-1,-1 1 1,1-1 0,-1 1-1,1-1 1,-1 0 0,1 1-1,-1-1 1,1 0 0,0 1-1,-1-1 1,1 0 0,-1 0-1,1 0 1,0 0 0,-1 1-1,1-1 1,0 0 0,-1 0-1,1 0 1,0 0 0,-1 0-1,1-1 1,0 1 0,-1 0-1,2 0 1,3-3-8,0 1-1,0-1 1,-1 0-1,1 0 1,0 0 0,6-8-1,-8 8 6,0 0 0,0 0 1,0 0-1,0 1 0,1 0 0,-1-1 0,1 1 0,-1 0 0,1 1 0,0-1 0,-1 0 1,1 1-1,0 0 0,0 0 0,0 0 0,6 0 0,-7 2 7,-1 0-1,0-1 1,1 1-1,-1 0 1,0 0-1,0 0 1,1 1-1,-1-1 1,0 1 0,0-1-1,0 1 1,-1-1-1,1 1 1,0 0-1,-1 0 1,1 0-1,-1 0 1,1 0-1,-1 0 1,0 1 0,0-1-1,0 0 1,0 1-1,0-1 1,0 4-1,3 9 5,-1 0 0,3 28 0,-5-40-5,2 34-104,-2 1 0,-2-1 0,-1 1 0,-10 55 0,7-70-16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3.230"/>
    </inkml:context>
    <inkml:brush xml:id="br0">
      <inkml:brushProperty name="width" value="0.035" units="cm"/>
      <inkml:brushProperty name="height" value="0.035" units="cm"/>
    </inkml:brush>
  </inkml:definitions>
  <inkml:trace contextRef="#ctx0" brushRef="#br0">202 502 17180,'-4'1'245,"0"1"1,0 0 0,-1 0 0,1 0-1,1 0 1,-1 0 0,0 1 0,1 0-1,-1 0 1,1 0 0,0 0-1,-4 4 1,-1 2 376,-60 62 1490,3-1-1111,58-66-976,5-8-63,5-9-61,17-47-200,-14 37 123,1 1-1,19-39 1,-26 61 171,0-1-1,0 1 1,0 0 0,0-1 0,0 1 0,0-1-1,1 1 1,-1 0 0,0-1 0,0 1-1,0 0 1,0-1 0,1 1 0,-1 0-1,0-1 1,0 1 0,1 0 0,-1 0 0,0-1-1,0 1 1,1 0 0,-1 0 0,0-1-1,1 1 1,-1 0 0,0 0 0,1 0-1,-1 0 1,1 0 0,-1-1 0,0 1 0,1 0-1,-1 0 1,1 0 0,-1 0 0,0 0-1,1 0 1,-1 0 0,0 0 0,1 0-1,-1 1 1,1-1 0,-1 0 0,0 0 0,1 0-1,-1 0 1,0 0 0,1 1 0,-1-1-1,0 0 1,1 0 0,-1 1 0,0-1-1,0 0 1,1 0 0,-1 1 0,0-1-1,0 0 1,1 1 0,-1-1 0,0 0 0,0 1-1,0-1 1,0 1 0,10 29-131,-8-24 96,87 377-390,-43-103 682,-43-239-55,-1 0-1,-2 0 1,-2 0 0,-13 76-1,11-97-37,-11 29 0,13-43-119,0 0 0,-1 0 1,0-1-1,0 1 0,-1-1 1,0 1-1,0-1 0,-8 8 0,11-12-31,0 0-1,0 0 0,0 0 0,-1 0 0,1 0 0,0 0 0,-1 0 1,1-1-1,0 1 0,-1-1 0,1 1 0,-1-1 0,1 1 0,0-1 0,-1 0 1,1 0-1,-1 0 0,1 1 0,-1-2 0,1 1 0,-1 0 0,1 0 1,-1 0-1,1-1 0,-1 1 0,1-1 0,-1 1 0,1-1 0,0 1 0,-1-1 1,1 0-1,0 0 0,0 0 0,-1 0 0,1 0 0,0 0 0,0 0 1,0 0-1,0 0 0,0 0 0,0 0 0,1-1 0,-2-1 0,-2-4 4,0-1-1,0 1 1,1-1-1,0 1 1,0-1-1,1 0 0,-2-10 1,0-14-24,2 0-1,1 0 1,1-1 0,8-59-1,36-130-150,-39 202 147,129-505-377,-100 401 208,-28 103 93,-6 21 90,0 0 1,0 1-1,0-1 0,0 0 1,0 0-1,0 0 1,0 0-1,0 0 0,0 0 1,0 0-1,0 0 0,0 0 1,0 1-1,0-1 1,0 0-1,0 0 0,0 0 1,0 0-1,0 0 0,0 0 1,0 0-1,0 0 1,0 0-1,0 1 0,0-1 1,0 0-1,0 0 0,0 0 1,0 0-1,0 0 1,0 0-1,0 0 0,0 0 1,0 0-1,0 0 0,1 1 1,-1-1-1,0 0 1,0 0-1,0 0 0,0 0 1,0 0-1,0 0 0,0 0 1,0 0-1,0 0 1,0 0-1,1 0 0,-1 0 1,0 0-1,0 0 0,0 0 1,0 0-1,0 0 1,0 0-1,0 0 0,0 0 1,0 0-1,1 0 0,-1 0 1,0 0-1,0 0 1,0 0-1,0 0 0,0 0 1,-1 37-119,-7 56-16,3-44 118,1 96-1,5-138 24,0-1 0,0 1 0,0-1-1,0 1 1,4 7 0,-5-13 0,1 0-1,-1 0 1,1 0 0,-1 0-1,1 0 1,-1 0-1,1 0 1,-1 0 0,1 0-1,0 0 1,0 0 0,-1-1-1,1 1 1,0 0-1,0 0 1,0-1 0,0 1-1,0-1 1,0 1-1,0-1 1,0 1 0,0-1-1,0 0 1,0 1 0,0-1-1,0 0 1,0 0-1,0 0 1,0 0 0,1 0-1,-1 0 1,0 0 0,0 0-1,0 0 1,0-1-1,0 1 1,0 0 0,2-1-1,3-3 18,0 1 0,0-1 0,-1 0-1,0 0 1,1 0 0,-2-1 0,1 0-1,0 0 1,-1 0 0,4-7 0,37-63 154,-41 69-157,16-32 70,-3 0-1,0-1 1,-3-1-1,13-52 1,-25 74-71,-2 18-18,0 0 0,0 0 0,0 0 0,0 0 0,0 0 0,0 0 0,0 1 0,0-1 0,0 0 0,0 0 0,0 0-1,0 0 1,0 0 0,0 0 0,0 0 0,0 0 0,0 0 0,0 0 0,0 0 0,0 0 0,0 0 0,0 1 0,0-1 0,0 0 0,0 0 0,0 0 0,0 0 0,-1 0 0,1 0 0,0 0 0,0 0 0,0 0 0,0 0 0,0 0 0,0 0 0,0 0 0,0 0 0,0 0 0,0 0 0,0 0 0,0 0 0,-1 0 0,1 0 0,0 0 0,0 0 0,0 0 0,0 0 0,0 0-1,0 0 1,0 0 0,0 0 0,0 0 0,0 0 0,0 0 0,0 0 0,-1 0 0,1 0 0,0-1 0,-10 33-29,-2 83-30,11-98 50,1 1 0,1-1 1,1 0-1,5 27 0,-6-40 17,0 1 1,1-1-1,-1 0 1,1 1-1,0-1 1,1 0-1,-1 0 0,1 0 1,-1 0-1,7 6 1,-7-8-3,0-1 0,0 1-1,0-1 1,0 0 0,0 1 0,0-1 0,1 0 0,-1-1 0,0 1 0,1 0-1,-1-1 1,0 1 0,1-1 0,-1 1 0,1-1 0,-1 0 0,0 0 0,1 0-1,-1-1 1,1 1 0,-1-1 0,4 0 0,3-3 17,-1 1 0,0-1 0,1-1 0,-1 0 0,-1 0 1,1 0-1,-1-1 0,0 0 0,0-1 0,-1 1 0,0-1 0,0 0 0,7-13 0,1-1 65,-1-1 0,-2-1 0,16-41 0,-19 43-41,-4 11 9,0-1 0,0 1 0,3-22-1,-12 159 4,5-108-60,1-1 0,1 1 1,1-1-1,9 34 0,-11-50 6,-1 0-1,1-1 1,-1 1-1,1 0 1,0-1 0,0 1-1,-1-1 1,1 1-1,0-1 1,1 0 0,-1 1-1,0-1 1,0 0-1,0 0 1,1 1 0,-1-1-1,1 0 1,-1-1-1,1 1 1,2 1-1,-3-2 2,1 0-1,-1 0 1,1 0-1,-1 0 0,1 0 1,-1 0-1,0 0 0,1-1 1,-1 1-1,1-1 1,-1 1-1,1-1 0,-1 0 1,0 1-1,0-1 0,1 0 1,-1 0-1,0 0 1,0 0-1,0 0 0,0 0 1,0 0-1,2-2 0,5-9 41,0 1 0,0-1 0,-1 0 0,-1-1-1,0 0 1,-1 0 0,0 0 0,6-26-1,-5 5 43,0-1 1,0-48-1,-5 75-74,-1-25 24,0 32-40,0-1 1,0 1 0,0 0 0,0-1 0,0 1 0,-1 0 0,1-1 0,-1 1 0,1 0 0,-1 0-1,1-1 1,-1 1 0,1 0 0,-1 0 0,0 0 0,0 0 0,-1-2 0,2 3-1,-1 0 1,1 0 0,0 0 0,0 0 0,0 0-1,-1 0 1,1 0 0,0 0 0,0 0 0,-1 0-1,1 0 1,0 0 0,0 0 0,0 0 0,-1 0-1,1 0 1,0 0 0,0 1 0,0-1 0,-1 0-1,1 0 1,0 0 0,0 0 0,0 0-1,-1 0 1,1 1 0,0-1 0,0 0 0,0 0-1,0 0 1,0 1 0,0-1 0,-1 0 0,1 0-1,0 0 1,0 1 0,0-1 0,0 0 0,0 0-1,0 1 1,0-1 0,0 0 0,0 1 0,-3 12-11,3-12 7,-2 17-13,1-1-1,0 29 0,2-38 13,0 0 1,0 1-1,0-1 1,1 0-1,0 0 0,1 0 1,5 12-1,-8-19 8,1 0-1,0 1 1,-1-1 0,1 0-1,0 0 1,-1 1-1,1-1 1,0 0 0,0 0-1,0 0 1,0 0 0,0 0-1,0 0 1,1 0 0,-1-1-1,0 1 1,0 0-1,0-1 1,1 1 0,-1-1-1,0 1 1,1-1 0,-1 1-1,1-1 1,-1 0 0,1 0-1,-1 0 1,0 0 0,1 0-1,-1 0 1,1 0-1,-1 0 1,0-1 0,1 1-1,-1 0 1,1-1 0,-1 1-1,0-1 1,0 0 0,1 1-1,-1-1 1,0 0 0,0 0-1,0 0 1,2-1-1,5-5 4,0 0-1,-1-1 1,1 0-1,9-15 1,-15 20-6,20-28 27,-2 0 1,-1-2-1,-2-1 0,20-54 0,-45 119-31,1 0 0,-3 45 1,6-47-5,1-4-1,-6 52-11,9-69 28,0 0 0,0 0-1,0-1 1,1 1 0,1 0 0,-1 0-1,4 9 1,-5-16-8,1 0 0,-1 0 1,0 0-1,1 0 0,-1 0 0,0 0 1,1 0-1,-1 0 0,1 0 1,0-1-1,-1 1 0,1 0 0,0 0 1,-1-1-1,1 1 0,0 0 0,0-1 1,0 1-1,0-1 0,-1 1 0,1-1 1,0 1-1,0-1 0,0 1 0,0-1 1,0 0-1,0 0 0,0 0 0,0 1 1,0-1-1,0 0 0,0 0 0,0 0 1,0-1-1,2 1 0,0-1-21,-1 0 0,0 0-1,0-1 1,1 1 0,-1 0-1,0-1 1,0 1 0,0-1 0,0 0-1,-1 0 1,1 0 0,0 0 0,1-3-1,5-8-452,-1-1 0,-1-1-1,0 1 1,0-1 0,-2 0-1,0 0 1,0 0-1,-2-1 1,2-30 0,-3-9-3318,-9-78 0,7 127 3564,0-9-153,-1-18 72,-2 0 0,-15-58 0,19 89 529,-1 0 0,1 0 0,-1 0 0,0 0 0,0 0 0,1 1 0,-1-1 0,0 0 0,-1 1 0,1-1 0,0 0 0,0 1 0,-1 0 0,1-1 0,-1 1 0,1 0 0,-1-1 0,-2 0 0,3 2-66,0 0 1,0 0-1,0 0 0,0 0 0,0 0 0,-1 1 1,1-1-1,0 0 0,0 1 0,0-1 0,0 0 0,0 1 1,0-1-1,0 1 0,0 0 0,0-1 0,0 1 1,0 0-1,0 0 0,0-1 0,1 1 0,-1 0 1,0 0-1,0 0 0,1 0 0,-1 0 0,1 0 0,-1 0 1,1 0-1,-1 0 0,1 2 0,-1-2-141,-1 1 0,1 0 0,1 0 0,-1-1 0,0 1 0,0 0 0,1 0 0,-1 0 0,1 0 0,-1 0 0,1 0 0,0 0 0,0 0 0,0 0 0,0 0 0,0 0 0,0 0 0,0 0 0,1 0 0,-1 0 0,1 0 0,0 0 0,-1 0 0,2 2-1,1-1-159,-1-1-1,1 0 0,0 1 0,-1-1 0,1 0 0,0-1 1,0 1-1,0 0 0,1-1 0,-1 0 0,0 0 1,0 0-1,7 1 0,51 9-927,-24-7 341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4.172"/>
    </inkml:context>
    <inkml:brush xml:id="br0">
      <inkml:brushProperty name="width" value="0.035" units="cm"/>
      <inkml:brushProperty name="height" value="0.035" units="cm"/>
    </inkml:brush>
  </inkml:definitions>
  <inkml:trace contextRef="#ctx0" brushRef="#br0">54 606 13899,'0'11'3947,"-8"20"-2736,-5 19-386,-5 77 584,17-109-1210,0 0 0,1 1 1,1-1-1,1 0 0,4 18 0,-5-32-151,-1-1 0,1 0 0,0 0 0,1 0 0,-1 0 0,0 0 0,1 0 0,0-1 0,0 1 0,3 4 0,-4-7-33,0 1 1,0 0 0,0-1-1,0 1 1,0 0 0,0-1-1,0 1 1,0-1 0,0 0-1,0 1 1,0-1 0,0 0-1,1 0 1,-1 0 0,0 0-1,0 0 1,0 0 0,0 0-1,1 0 1,-1 0 0,0 0-1,0 0 1,0-1 0,0 1-1,0-1 1,0 1 0,0-1-1,0 1 1,0-1 0,0 0-1,0 1 1,0-1 0,2-1-1,4-4 25,0-1-1,0 0 0,-1 0 0,0 0 1,10-17-1,23-45 133,-38 66-164,15-28 79,-2-1-1,-2 0 0,0-1 0,7-42 0,-14 48-59,-1 1 0,-1 0 0,-1-1 0,-2 0 0,-1 1-1,-4-31 1,3 44-26,-1 1-1,0 0 0,-1 0 1,0 0-1,-1 1 1,-9-16-1,12 23-7,0 1-1,0 0 1,0 1-1,0-1 1,-1 0-1,0 0 1,1 1-1,-1 0 1,0-1-1,0 1 1,-6-3-1,7 4 0,0 1-1,-1-1 0,1 1 0,0-1 0,0 1 0,-1 0 0,1 0 0,0 0 0,-1 0 1,1 0-1,0 0 0,-1 1 0,1-1 0,0 1 0,0 0 0,-1-1 0,1 1 1,0 0-1,0 0 0,-3 2 0,-2 2-8,0 1 0,1-1 1,-1 1-1,1 1 0,0-1 1,1 1-1,0 0 0,0 0 0,-6 11 1,0 3-44,1 0 1,-9 30-1,14-39 3,1 1-1,0 0 0,1 0 1,1 0-1,0 1 0,1-1 1,1 22-1,0-33 40,0 0 0,0 0 0,1 0 0,-1 0 0,1 0 0,0-1 0,-1 1 0,1 0 0,0 0 0,0-1 0,0 1 0,0 0 0,1-1 0,-1 1 1,0-1-1,1 1 0,-1-1 0,1 0 0,-1 0 0,1 1 0,-1-1 0,1 0 0,0 0 0,0-1 0,0 1 0,-1 0 0,1-1 0,0 1 0,3 0 0,6 0-61,0 0 0,0 0 0,0-1 0,15-2 0,9 1-6,-30 1 80,-1 0 0,0 1 0,0 0 1,0 0-1,0 0 0,0 0 0,-1 0 0,1 1 0,0-1 0,-1 1 0,1 0 0,0 0 0,-1 1 1,0-1-1,5 5 0,-4-2 0,0-1-1,-1 1 1,0 0 0,0 0-1,0 0 1,0 1 0,-1-1 0,0 1-1,3 9 1,-1 8-12,-1-1 0,-1 1 0,0 0-1,-3 31 1,0-53 17,-1 41-41,0-23-347,2 32 1,0-51 353,0 1 0,0 0 0,0-1 0,0 1 0,0-1 0,0 1 0,0-1 0,0 1 0,0 0 0,0-1 0,1 1 0,-1-1 0,0 1 0,0-1 0,1 1 0,-1-1 0,0 1 0,1-1 0,0 1 0,7-4-759,9-23-1010,13-28-1928,36-92 0,-42 78 1927,17-77-1,-2-75 2368,-24-3 4487,-15 201-3963,0-1 0,-5-33 1,0 41 471,5 15-1530,0 0 1,-1 0 0,1-1 0,0 1 0,0 0 0,0 0-1,0 0 1,-1 0 0,1 0 0,0 0 0,0 0 0,0 0-1,0 0 1,-1 0 0,1 0 0,0 1 0,0-1 0,0 0 0,0 0-1,0 0 1,-1 0 0,1 0 0,0 0 0,0 0 0,0 0-1,0 0 1,0 0 0,0 1 0,-1-1 0,1 0 0,0 0-1,0 0 1,0 0 0,0 0 0,0 0 0,0 1 0,0-1 0,0 0-1,0 0 1,0 0 0,0 0 0,0 0 0,0 1 0,-9 30 1259,-8 64-185,5 0 1,-1 178 0,16-194-795,4 0 0,2-1 0,39 147 0,-28-151-395,-15-63-151,-2-11-197,-4-15-308,-13-25-715,-3 0-1,-1 1 1,-34-55 0,36 64 1038,-2 2 0,-1 0 1,-1 1-1,-29-32 0,33 49 1200,15 10-724,1-1 0,0 1 0,0 0 0,0 0 0,-1-1 0,1 1 0,0 0 0,0 0 0,-1 0-1,1 0 1,0-1 0,0 1 0,-1 0 0,1 0 0,0 0 0,-1 0 0,1 0 0,0 0 0,0 0-1,-1 0 1,1 0 0,0 0 0,-1 0 0,1 0 0,0 0 0,-1 0 0,1 0 0,0 0-1,-1 0 1,1 0 0,0 0 0,0 0 0,-1 0 0,1 1 0,0-1 0,0 0 0,-1 0 0,1 0-1,0 0 1,0 1 0,-1-1 0,1 0 0,0 0 0,0 1 0,0-1 0,-1 0 0,1 0 0,0 1-1,0-1 1,0 0 0,0 1 0,0-1 1,0 1-1,1-1 1,-1 1-1,0-1 1,0 0-1,1 1 1,-1-1-1,1 1 1,-1-1-1,0 0 1,1 1-1,-1-1 1,1 0-1,-1 0 0,1 1 1,-1-1-1,1 0 1,-1 0-1,1 0 1,-1 0-1,1 0 1,-1 0-1,1 1 1,-1-1-1,1 0 1,-1 0-1,1-1 1,-1 1-1,1 0 1,-1 0-1,1 0 1,-1 0-1,1 0 1,-1 0-1,1-1 1,-1 1-1,1-1 1,25-7 448,-23 7-347,243-79 52,-230 74-387,-5-2-79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4.687"/>
    </inkml:context>
    <inkml:brush xml:id="br0">
      <inkml:brushProperty name="width" value="0.035" units="cm"/>
      <inkml:brushProperty name="height" value="0.035" units="cm"/>
    </inkml:brush>
  </inkml:definitions>
  <inkml:trace contextRef="#ctx0" brushRef="#br0">1 0 18260,'0'23'1440,"0"15"-992,0 8-136,0 14 593,0 7-201,0 12-168,1 3 0,6 2-136,2 1-192,4-11-752,1-5 600,-2-4-128,-2-7-72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5.153"/>
    </inkml:context>
    <inkml:brush xml:id="br0">
      <inkml:brushProperty name="width" value="0.035" units="cm"/>
      <inkml:brushProperty name="height" value="0.035" units="cm"/>
    </inkml:brush>
  </inkml:definitions>
  <inkml:trace contextRef="#ctx0" brushRef="#br0">61 0 19580,'-6'30'1697,"-4"-2"-1553,-4-3-448,3-10 79,2-10 514,3-13-514,2-8-191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0.092"/>
    </inkml:context>
    <inkml:brush xml:id="br0">
      <inkml:brushProperty name="width" value="0.035" units="cm"/>
      <inkml:brushProperty name="height" value="0.035" units="cm"/>
    </inkml:brush>
  </inkml:definitions>
  <inkml:trace contextRef="#ctx0" brushRef="#br0">4 71 14267,'-1'-18'781,"0"13"-558,0 0-1,1 0 1,0-1 0,0 1-1,0 0 1,1 0-1,0 0 1,1-7 0,3 34 1709,17 163 437,6 32-350,-28-214-1938,1 0 0,0 0 0,-1 0 0,1 0 0,0 0 0,1 0 0,-1 0 0,0 0 0,1-1 0,3 6 0,-5-8-57,1 0 0,-1 1-1,1-1 1,-1 1 0,1-1-1,-1 0 1,1 0-1,0 1 1,-1-1 0,1 0-1,-1 0 1,1 0 0,-1 0-1,1 1 1,0-1 0,-1 0-1,1 0 1,0 0-1,-1 0 1,1 0 0,-1-1-1,2 1 1,-1 0-1,1-1 0,-1 0 0,1 0 0,0 0 0,-1 0 0,0 0 0,1 0 0,-1 0 0,1 0 0,-1-1 0,1 0 0,5-7-155,0 0 0,-1 0 0,0-1 0,0 1 1,-1-1-1,-1 0 0,0-1 0,0 1 0,-1-1 0,0 0 0,-1 0 1,0 0-1,0-12 0,-1 23 81,-1 0 0,0-1 0,0 1-1,0 0 1,0 0 0,0 0 0,0-1 0,0 1 0,0 0-1,0 0 1,0-1 0,0 1 0,0 0 0,0 0 0,0-1 0,0 1-1,0 0 1,0 0 0,0-1 0,0 1 0,0 0 0,-1 0-1,1 0 1,0-1 0,0 1 0,0 0 0,0 0 0,0 0 0,-1 0-1,1-1 1,0 1 0,0 0 0,0 0 0,-1 0 0,1 0-1,0 0 1,0-1 0,0 1 0,-1 0 0,1 0 0,0 0 0,0 0-1,-1 0 1,1 0 0,0 0 0,0 0 0,-1 0 0,1 0-1,0 0 1,-12 11-1426,-7 21 172,8-9 540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0.655"/>
    </inkml:context>
    <inkml:brush xml:id="br0">
      <inkml:brushProperty name="width" value="0.035" units="cm"/>
      <inkml:brushProperty name="height" value="0.035" units="cm"/>
    </inkml:brush>
  </inkml:definitions>
  <inkml:trace contextRef="#ctx0" brushRef="#br0">0 1 12963,'4'1'1608,"1"1"-712,-1-1-264,5 3 1369,-1 2-585,1 4-256,2 3-111,2 3-233,1 2-112,1 2-352,-1 1-304,-1-4-784,1-4-264,-4-11 776,0-2-208,-4-8-185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1.528"/>
    </inkml:context>
    <inkml:brush xml:id="br0">
      <inkml:brushProperty name="width" value="0.035" units="cm"/>
      <inkml:brushProperty name="height" value="0.035" units="cm"/>
    </inkml:brush>
  </inkml:definitions>
  <inkml:trace contextRef="#ctx0" brushRef="#br0">0 524 17772,'10'0'431,"0"-1"0,-1 0 0,1-1 0,0 0 0,-1 0 1,0-1-1,0 0 0,0-1 0,12-6 0,-12 5-364,0 0-1,-1-1 1,1 0 0,-1-1-1,0 0 1,-1 0-1,0-1 1,0 0 0,0 0-1,-1 0 1,0-1-1,-1 0 1,8-17 0,-12 24-58,-1 0 1,1-1-1,0 1 1,-1 0-1,1 0 1,-1 0-1,0-1 1,0 1-1,0 0 1,0-1-1,0 1 1,0 0-1,0 0 1,-1-1-1,1 1 1,-1 0-1,-1-3 1,1 4-7,1 0 0,-1 0 0,0 0 1,0 0-1,0 0 0,1 1 0,-1-1 1,0 0-1,0 1 0,0-1 0,0 0 0,0 1 1,0-1-1,0 1 0,0 0 0,0-1 1,-1 1-1,1 0 0,0 0 0,0 0 0,0 0 1,0 0-1,0 0 0,0 0 0,-1 0 1,1 0-1,0 0 0,0 0 0,0 1 1,0-1-1,0 1 0,0-1 0,0 1 0,-2 0 1,-4 3 10,1 0 1,0 0-1,0 1 1,0 0-1,0 0 1,1 1-1,0-1 1,0 1 0,0 0-1,1 0 1,0 1-1,0-1 1,0 1-1,1 0 1,0 0-1,0 0 1,1 1-1,0-1 1,0 0-1,-1 16 1,3-21-6,0 0 0,0 0 0,0 0 0,0-1 0,0 1 0,0 0 0,1 0 0,-1 0-1,1 0 1,-1 0 0,1 0 0,0-1 0,0 1 0,-1 0 0,1 0 0,0-1 0,1 1 0,-1-1 0,0 1 0,0-1 0,1 1 0,-1-1 0,1 0 0,-1 0-1,1 0 1,-1 1 0,1-2 0,0 1 0,0 0 0,-1 0 0,4 0 0,-1 0 7,0 0-1,0-1 1,0 1-1,0-1 1,0 0-1,0 0 1,0-1-1,0 1 1,0-1-1,0 0 1,0 0-1,0 0 1,0-1-1,5-2 1,2-3-5,0 0 0,-1 0 1,0-1-1,0 0 0,-1-1 0,0 0 1,-1-1-1,12-16 0,-10 11-22,-1 0 0,0-1-1,-1 0 1,-1 0 0,9-26-1,-15 36-8,1-1-1,-1 1 0,1-1 0,-2 1 1,1-12-1,-1 18 20,0 0 0,0 0-1,0 0 1,0 0 0,0-1 0,0 1 0,0 0-1,0 0 1,0 0 0,0 0 0,0 0-1,0 0 1,0 0 0,0-1 0,0 1 0,0 0-1,0 0 1,0 0 0,0 0 0,0 0-1,0 0 1,0 0 0,0-1 0,0 1 0,0 0-1,0 0 1,0 0 0,0 0 0,0 0-1,0 0 1,0 0 0,-1 0 0,1 0-1,0 0 1,0 0 0,0 0 0,0-1 0,0 1-1,0 0 1,0 0 0,0 0 0,-1 0-1,1 0 1,0 0 0,0 0 0,0 0 0,0 0-1,0 0 1,0 0 0,0 0 0,-1 0-1,1 0 1,0 0 0,0 0 0,0 0 0,0 0-1,0 0 1,0 1 0,0-1 0,0 0-1,-1 0 1,1 0 0,0 0 0,0 0 0,0 0-1,0 0 1,0 0 0,0 0 0,-5 9-39,-4 14 53,2 1 1,0 0-1,2 1 0,1-1 1,1 1-1,1 0 0,1 25 1,1-48-4,0 0 1,0 1-1,0-1 1,0 0 0,0 0-1,1 0 1,-1 0-1,1 0 1,-1 0-1,1 0 1,0 0 0,0 0-1,0-1 1,0 1-1,0 0 1,1 2-1,-1-4-5,-1 0 0,1 0 0,-1 1-1,0-1 1,1 0 0,-1 0 0,1 0-1,-1 0 1,1 0 0,-1 0 0,1 0 0,-1 0-1,0 0 1,1 0 0,-1 0 0,1 0-1,-1 0 1,1 0 0,-1 0 0,1 0-1,-1 0 1,0-1 0,1 1 0,-1 0-1,1-1 1,16-16 85,1-13 10,-1-1 0,25-63-1,11-23-155,-44 107-70,-5 19 23,-4 25-25,-1-27 110,-2 83-137,0 73 137,4-126 75,2 0 0,11 52 1,-11-75-27,1 3 4,0 1 0,1 24 1,-5-39-29,0 1 0,0 0 1,0-1-1,0 1 1,0 0-1,-1-1 1,0 1-1,0 0 1,0-1-1,0 1 0,0-1 1,-1 1-1,1-1 1,-1 0-1,0 0 1,0 0-1,-4 5 1,5-7-7,0-1 1,0 1-1,1 0 1,-1 0 0,0-1-1,0 1 1,0 0 0,0-1-1,0 1 1,0-1 0,0 1-1,-1-1 1,1 0 0,0 1-1,0-1 1,0 0-1,0 0 1,0 0 0,-1 0-1,1 0 1,0 0 0,0 0-1,0 0 1,0 0 0,-1-1-1,1 1 1,0 0-1,0-1 1,0 1 0,0-1-1,0 1 1,0-1 0,0 1-1,0-1 1,0 0 0,0 0-1,0 1 1,1-1-1,-1 0 1,0 0 0,0 0-1,1 0 1,-1 0 0,1 0-1,-2-2 1,-1-3 7,-1-1 0,1 1 1,0-1-1,1 0 0,-4-13 0,3-1-28,1 0 0,1 0 0,0 0 0,2 0 0,0 0 0,2 0 1,0 0-1,12-39 0,1 11-46,2 1 0,36-68 0,-36 80 35,2 0 1,1 2-1,2 1 0,50-57 1,-70 86 24,1 1 0,0-1 0,-1 1 0,2 0 0,-1 1 0,0-1 0,8-3 0,-11 6 7,0-1 0,0 1 0,0 0 0,1 0-1,-1-1 1,0 1 0,0 0 0,0 0 0,1 0 0,-1 0-1,0 0 1,0 1 0,0-1 0,1 0 0,-1 0 0,0 1-1,0-1 1,0 1 0,0-1 0,0 1 0,0-1-1,0 1 1,0 0 0,0 0 0,0-1 0,0 1 0,0 0-1,-1 0 1,1 0 0,0 0 0,0 0 0,-1 0 0,1 1-1,3 5 23,-2 0 0,1-1 0,-1 1 0,0 0 0,0 0 0,-1 0 0,0 0 0,0 0 0,0 8 0,-5 70 288,1-54-171,0 7 37,1-16 11,1 0-1,1 32 1,0-53-177,0 0 0,0-1 0,0 1 0,1 0 0,-1 0 0,0-1 0,0 1 0,0 0 0,1 0 0,-1-1 0,0 1 0,1 0 0,-1-1 0,0 1 0,1-1 0,-1 1 0,1 0 0,0 0 0,0-1-6,-1 0 1,0 0-1,1 0 0,-1 0 1,0 0-1,1 0 1,-1 0-1,1 0 1,-1 0-1,0 0 1,1 0-1,-1 0 1,0 0-1,1 0 1,-1 0-1,0-1 1,1 1-1,-1 0 0,0 0 1,1 0-1,-1-1 1,0 1-1,1 0 1,-1-1-1,17-21 135,-17 21-140,29-55 78,-2-1 0,30-91 0,-33 82-138,-16 51-61,-6 26 57,-6 37 10,4-42 39,-6 35-5,3-17 73,-2 30 0,5-54-52,0 0-1,0 0 1,0 0 0,0 1 0,0-1-1,0 0 1,0 0 0,0 1 0,0-1-1,0 0 1,0 0 0,0 1 0,0-1-1,0 0 1,0 1 0,0-1 0,0 0-1,0 0 1,0 0 0,0 1 0,0-1-1,0 0 1,0 0 0,0 1 0,1-1-1,-1 0 1,0 0 0,0 0 0,0 1-1,0-1 1,1 0 0,-1 0-1,0 0 1,0 0 0,0 1 0,1-1-1,-1 0 1,0 0 0,0 0 0,1 0-1,-1 0 1,9-9 79,7-22 32,-15 30-111,88-174 77,-88 173-88,15-23-56,-16 24 57,1 0 0,0 1 1,-1-1-1,1 0 0,-1 0 0,1 0 0,0 1 1,0-1-1,-1 0 0,1 1 0,0-1 0,0 1 1,0-1-1,0 1 0,0-1 0,0 1 1,-1 0-1,1-1 0,0 1 0,0 0 0,2 0 1,-3 0 3,1 0 0,-1 1 0,1-1 0,-1 1 1,1-1-1,-1 1 0,0-1 0,1 1 1,-1-1-1,0 1 0,1-1 0,-1 1 0,0 0 1,0-1-1,1 1 0,-1-1 0,0 1 0,0 0 1,0-1-1,0 1 0,0 0 0,0 1 0,0 19-28,0-15 6,-8 84 136,8-85-80,9-48-384,-6 63-3410,-1-20 3011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2.029"/>
    </inkml:context>
    <inkml:brush xml:id="br0">
      <inkml:brushProperty name="width" value="0.035" units="cm"/>
      <inkml:brushProperty name="height" value="0.035" units="cm"/>
    </inkml:brush>
  </inkml:definitions>
  <inkml:trace contextRef="#ctx0" brushRef="#br0">126 5 17724,'0'0'33,"0"0"0,0 0 0,0 0 0,0 0 0,0 0 0,0 0 0,-1 0 0,1 0 0,0 0 0,0-1 0,0 1 0,0 0 0,0 0 0,0 0 0,0 0 0,0 0 0,0 0 0,0 0 0,0 0 0,0 0 0,0 0 0,0 0 0,0-1 0,0 1 0,0 0 0,0 0 0,0 0 0,0 0 0,-1 0 0,1 0 0,0 0 0,0 0 0,1 0 0,-1-1 0,0 1 0,0 0 0,0 0 0,0 0 0,0 0 0,0 0 0,0 0 0,0 0 0,0 0 0,0 0 0,0 0 0,0-1 0,0 1 0,0 0 0,0 0 0,0 0 0,0 0 0,0 0 0,0 0 0,1 0 0,-1 0 0,0 0 0,0 0 0,0 0 0,0 0-1,0 0 1,0 0 0,0 0 0,0 0 0,0 0 0,1 0 1,-13 3 831,-14 8 350,21-8-953,-43 28 1510,44-28-1765,1-1 1,0 1-1,0 0 0,0 0 0,0 0 0,0 0 0,1 0 0,-1 1 0,1-1 0,0 1 0,-2 5 0,4-9-24,0 1 1,0-1-1,0 0 0,0 1 0,0-1 1,0 0-1,0 1 0,0-1 0,0 0 1,1 1-1,-1-1 0,0 0 0,0 1 1,0-1-1,1 0 0,-1 1 0,0-1 1,0 0-1,1 0 0,-1 1 1,0-1-1,1 0 0,-1 0 0,0 0 1,0 1-1,1-1 0,-1 0 0,0 0 1,1 0-1,-1 0 0,1 0 0,-1 0 1,0 0-1,1 0 0,-1 0 0,0 0 1,1 0-1,-1 0 0,0 0 0,1 0 1,-1 0-1,1 0 0,-1 0 0,0 0 1,1 0-1,21-3-452,-21 2 428,0 1 23,17-3-295,1 0 0,25 0 0,-41 2 305,1 1-1,0 0 0,0 0 0,-1 1 0,1-1 0,0 1 0,-1 0 1,1 0-1,0 0 0,-1 0 0,1 1 0,-1-1 0,0 1 0,1 0 1,-1 0-1,0 0 0,0 0 0,0 1 0,2 2 0,-4-3 25,0 0 0,0 0 0,0 0-1,0 0 1,-1 0 0,1 0 0,-1 0 0,1 0-1,-1 0 1,0 0 0,0 0 0,0 1 0,0-1-1,0 0 1,0 0 0,-1 0 0,1 0-1,-1 0 1,1 0 0,-1 0 0,0 0 0,0 0-1,0 0 1,-2 3 0,-3 5 45,0-1 0,-1 0 1,-10 10-1,16-18-62,-1 2-5,-1 0 1,0 0-1,0 0 0,0 0 1,-1-1-1,1 1 0,0-1 0,-1 0 1,0 0-1,1-1 0,-1 1 1,0-1-1,0 1 0,0-1 1,0 0-1,0-1 0,-5 1 0,-14-2-36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2.554"/>
    </inkml:context>
    <inkml:brush xml:id="br0">
      <inkml:brushProperty name="width" value="0.035" units="cm"/>
      <inkml:brushProperty name="height" value="0.035" units="cm"/>
    </inkml:brush>
  </inkml:definitions>
  <inkml:trace contextRef="#ctx0" brushRef="#br0">5 29 15107,'-1'-3'2121,"1"0"-1281,0-1 2345,-2 1-1529,1-3-1408,2 2-72,2-2-72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5.993"/>
    </inkml:context>
    <inkml:brush xml:id="br0">
      <inkml:brushProperty name="width" value="0.025" units="cm"/>
      <inkml:brushProperty name="height" value="0.025" units="cm"/>
    </inkml:brush>
  </inkml:definitions>
  <inkml:trace contextRef="#ctx0" brushRef="#br0">45 0 16464,'0'0'5253,"-34"48"-4613,27-19 385,3 2-320,4 1-449,0 1-192,0 1 0,0-2-64,11-5 0,-5-5-672,2-5-930,-2-6-448,-6-9-544,-6-8-7752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3.077"/>
    </inkml:context>
    <inkml:brush xml:id="br0">
      <inkml:brushProperty name="width" value="0.035" units="cm"/>
      <inkml:brushProperty name="height" value="0.035" units="cm"/>
    </inkml:brush>
  </inkml:definitions>
  <inkml:trace contextRef="#ctx0" brushRef="#br0">11 0 14835,'-3'29'1176,"-2"15"-872,3 7-111,2 9 279,1 1-40,3 2-112,2-4-48,0-9-136,2-2-56,-2-17-232,-2-6-120,-4-13-328,-1-6 488,-10-14-80,-4-7-88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3.604"/>
    </inkml:context>
    <inkml:brush xml:id="br0">
      <inkml:brushProperty name="width" value="0.035" units="cm"/>
      <inkml:brushProperty name="height" value="0.035" units="cm"/>
    </inkml:brush>
  </inkml:definitions>
  <inkml:trace contextRef="#ctx0" brushRef="#br0">25 251 14547,'-13'-12'1616,"3"0"-1071,9 1-145,2-2 736,18-3-320,5-3-80,12-4-224,1-1-144,6 1-96,2-3-87,-2 5-346,-3 1-215,-7 4-320,-6 4 560,-8 10-144,-1 2-72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4.056"/>
    </inkml:context>
    <inkml:brush xml:id="br0">
      <inkml:brushProperty name="width" value="0.035" units="cm"/>
      <inkml:brushProperty name="height" value="0.035" units="cm"/>
    </inkml:brush>
  </inkml:definitions>
  <inkml:trace contextRef="#ctx0" brushRef="#br0">9 1 14843,'-5'119'4891,"1"21"-3789,12 11-488,-6-121-425,3 0 1,15 57-1,-20-85-177,0 0 0,1-1 1,0 1-1,-1 0 0,1 0 0,0 0 0,0-1 0,-1 1 0,1 0 1,1-1-1,-1 1 0,0-1 0,0 1 0,1-1 0,-1 0 1,0 1-1,1-1 0,-1 0 0,3 1 0,-3-2-5,1 0-1,-1 0 0,0 0 1,0 0-1,0 0 1,0 0-1,0 0 1,0-1-1,0 1 0,0-1 1,1 1-1,-1-1 1,0 1-1,-1-1 1,1 1-1,0-1 0,0 0 1,0 1-1,0-1 1,0 0-1,-1 0 1,1 0-1,0-1 1,6-7 26,-1 0 0,0-1 0,0 0 0,6-18 0,55-153 206,-73 203-252,1 1 0,0 0 0,2 1 0,0 25 0,1-25 3,-1-1-19,2-12-68,0-1-1,0 1 0,1 0 1,1 0-1,2 15 0,-3-26 85,0 1 0,0 0 0,0-1 0,0 1 0,0-1 0,0 1-1,0 0 1,0-1 0,1 1 0,-1 0 0,0-1 0,0 1 0,1-1 0,-1 1 0,1-1 0,-1 1 0,0-1-1,1 1 1,-1-1 0,1 1 0,-1-1 0,1 0 0,-1 1 0,1-1 0,-1 0 0,1 1 0,0-1 0,0 1-1,0-2 12,0 1-1,0 0 1,0 0-1,0-1 0,0 1 1,0-1-1,0 1 0,0-1 1,0 1-1,0-1 0,0 1 1,-1-1-1,1 0 1,0 0-1,1-1 0,24-36-106,-25 37 80,19-36-232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4.704"/>
    </inkml:context>
    <inkml:brush xml:id="br0">
      <inkml:brushProperty name="width" value="0.035" units="cm"/>
      <inkml:brushProperty name="height" value="0.035" units="cm"/>
    </inkml:brush>
  </inkml:definitions>
  <inkml:trace contextRef="#ctx0" brushRef="#br0">86 321 14211,'6'18'3167,"-6"-17"-2936,0 0-1,0 1 1,1-1 0,-1 0 0,1 0-1,-1 1 1,1-1 0,-1 0 0,1 0 0,-1 0-1,3 2 1,-3-2-191,1-1-1,0 0 0,-1 0 1,1 0-1,0 0 0,0 0 1,-1 0-1,1 0 1,0 0-1,-1 0 0,1-1 1,0 1-1,-1 0 0,1 0 1,0-1-1,-1 1 1,1 0-1,0-1 0,-1 1 1,1-1-1,-1 1 1,1 0-1,-1-1 0,1 1 1,-1-1-1,1 0 0,-1 1 1,1-1-1,0 0 1,2-3 71,-1 1 1,1 0-1,0-1 1,-1 1-1,0-1 1,0 0 0,0 1-1,0-1 1,-1 0-1,1 0 1,-1-1 0,0 1-1,0 0 1,-1 0-1,1 0 1,-1-1-1,0-4 1,0 9-100,0-1 1,0 1-1,0-1 0,0 1 0,-1 0 1,1-1-1,0 1 0,0-1 1,0 1-1,-1 0 0,1-1 1,0 1-1,0-1 0,-1 1 0,1 0 1,0-1-1,-1 1 0,1 0 1,0 0-1,-1-1 0,1 1 0,-1 0 1,1 0-1,0-1 0,-1 1 1,1 0-1,-1 0 0,1 0 1,-1 0-1,0 0 0,-14 5 144,-11 18-69,14-8-82,1 1 1,1 0-1,1 1 0,0-1 0,1 2 1,1-1-1,1 1 0,0 0 0,1 1 0,1-1 1,1 1-1,-1 26 0,4-40-3,0-1 0,0 1 0,0 0 0,1 0 1,-1-1-1,1 1 0,1 0 0,-1-1 0,3 8 0,-3-11-10,-1 0 0,1 0 0,0 0 0,-1 0 0,1 0-1,0 0 1,0-1 0,0 1 0,-1 0 0,1 0 0,0-1 0,0 1 0,0 0 0,0-1 0,1 1 0,-1-1 0,0 1-1,0-1 1,0 0 0,0 1 0,0-1 0,1 0 0,-1 0 0,0 0 0,0 0 0,0 0 0,1 0 0,-1 0-1,0 0 1,0 0 0,0-1 0,1 1 0,-1 0 0,0-1 0,0 1 0,0-1 0,0 1 0,0-1 0,0 0 0,2-1-1,7-4-226,0-2 0,0 1 0,-1-1 0,0-1 0,-1 0 0,15-18 0,39-67-1804,-53 78 1659,64-101-2821,-78 129 3844,1 0 1,0 1-1,1-1 0,-2 19 1,5-31-620,0 1 0,-1-1 0,1 1 0,0-1 0,0 1 0,0-1 0,0 1 1,0-1-1,0 1 0,0-1 0,0 1 0,0-1 0,0 1 0,0-1 1,0 1-1,1-1 0,-1 1 0,0-1 0,0 1 0,0-1 0,1 0 0,-1 1 1,0-1-1,1 1 0,-1-1 0,0 0 0,1 1 0,-1-1 0,0 0 1,1 1-1,-1-1 0,1 1 0,0-1-4,0-1 0,0 1 1,0 0-1,0 0 0,0 0 0,1-1 0,-1 1 1,0 0-1,0-1 0,0 1 0,-1-1 1,1 1-1,0-1 0,1 0 0,36-32 23,-33 27 24,5-3-33,26-23 49,-34 31-81,-1 0 0,1-1 0,0 1 0,0 0 0,0 0-1,0 0 1,0 1 0,0-1 0,0 0 0,0 1 0,1-1 0,-1 1 0,0 0-1,0 0 1,0 0 0,1 0 0,3 0 0,-5 1 3,0-1 1,0 1 0,1 0-1,-1-1 1,0 1 0,0 0-1,0 0 1,0 0-1,-1 0 1,1 0 0,0 0-1,0 0 1,0 0-1,-1 0 1,1 0 0,-1 0-1,1 0 1,0 2 0,-1-2 1,0 0 0,1 0 0,-1 0 0,0 0 0,0 0 0,1-1 0,-1 1 0,1 0 0,-1 0 0,1-1 0,-1 1 0,1 0 0,-1-1 0,1 1 0,0 0 0,-1-1 0,1 1 0,0-1 0,-1 1 0,1-1 0,0 1 0,0-1 0,0 0 0,-1 1 0,1-1 0,0 0 0,0 0 1,0 0-1,0 0 0,0 1 0,-1-1 0,1 0 0,0 0 0,0 0 0,0-1 0,0 1 0,0 0 0,0 0 0,1-1 0,3-1 18,1-1 0,-1 0 0,1 0 0,-1 0-1,0 0 1,0-1 0,0 0 0,-1 0 0,6-7 0,36-47 57,-35 43-65,1-2-32,-1 0 0,0-1 0,9-23 0,-22 51-27,1 1 0,0 0 0,1 0 0,0 14 0,1-9 15,-1-11 29,0 0 1,0 0 0,1 0-1,0 0 1,0-1 0,0 1-1,0 0 1,1 0 0,0-1-1,0 0 1,0 1 0,5 7-1,-6-11 5,0 0-1,0 0 0,1 1 0,-1-1 1,0 0-1,0 0 0,1 0 0,-1-1 1,1 1-1,-1 0 0,1 0 0,0-1 0,-1 1 1,1-1-1,-1 1 0,3-1 0,-1 0 1,-1 0-1,1 0 0,-1 0 0,1-1 0,0 1 0,-1-1 0,1 0 1,-1 1-1,0-1 0,1 0 0,-1-1 0,0 1 0,4-3 0,4-3 17,-1-1-1,1 0 0,-2 0 0,1-1 0,-1 0 1,-1-1-1,13-20 0,-2-2-67,18-44 0,-33 73-50,-2 7 57,-2 10 3,-1 3 6,-6 56-52,8-63 93,0-1 0,0 0 0,1 0 0,0 0 0,5 17 0,-6-25-8,0 0 0,1 1 0,-1-1 0,1 1 0,-1-1 0,1 0 0,0 0 0,-1 1 0,1-1 0,0 0 0,0 0 0,0 0 0,0 0 0,0 0 0,0 0 0,0 0 0,0 0 0,1 0 0,-1 0 0,0-1 0,0 1 0,1 0 0,-1-1 0,0 0 0,3 1 0,-1-1 3,-1 0 0,1 0 1,0 0-1,-1-1 0,1 1 1,0-1-1,-1 0 0,1 0 1,-1 0-1,1 0 0,-1 0 1,4-3-1,5-3 28,0-1-1,-1-1 1,0 0-1,13-14 1,-9 6-3,-1-1 0,0 0 1,-1-1-1,-1 0 1,-1 0-1,-1-1 1,0-1-1,-2 0 0,8-32 1,-21 81 234,-4 26-77,10-48-155,0 0 1,0 0-1,0 0 0,1 0 0,0 0 1,0 0-1,1 0 0,2 6 0,-4-11-34,1 0 0,-1 0 0,1 0 0,0 0 0,-1 1 0,1-1-1,0 0 1,0 0 0,0-1 0,0 1 0,0 0 0,0 0-1,0 0 1,0 0 0,0-1 0,0 1 0,2 0 0,-1 0-30,-1-1 1,1 0 0,-1 0 0,1 0-1,-1 0 1,1-1 0,-1 1-1,1 0 1,-1-1 0,0 1-1,1 0 1,-1-1 0,1 0 0,-1 1-1,0-1 1,0 0 0,1 0-1,-1 0 1,2-1 0,-1 0-34,1-1-1,-1 0 1,0 1 0,0-1 0,0 0-1,0 0 1,0 0 0,0 0-1,-1-1 1,0 1 0,1 0 0,-1-1-1,-1 1 1,1-1 0,0 1 0,-1-1-1,0 1 1,0-7 0,-5-25-296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5.157"/>
    </inkml:context>
    <inkml:brush xml:id="br0">
      <inkml:brushProperty name="width" value="0.035" units="cm"/>
      <inkml:brushProperty name="height" value="0.035" units="cm"/>
    </inkml:brush>
  </inkml:definitions>
  <inkml:trace contextRef="#ctx0" brushRef="#br0">47 1 19404,'-8'0'1769,"-1"5"-1377,2 2-408,-2 1 464,4-1-224,0 1-32,1 0-256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6.689"/>
    </inkml:context>
    <inkml:brush xml:id="br0">
      <inkml:brushProperty name="width" value="0.035" units="cm"/>
      <inkml:brushProperty name="height" value="0.035" units="cm"/>
    </inkml:brush>
  </inkml:definitions>
  <inkml:trace contextRef="#ctx0" brushRef="#br0">128 21 13843,'-3'-1'130,"0"1"1,0-1-1,0 1 1,1-1-1,-1 1 0,0 0 1,0 0-1,0 1 1,0-1-1,0 0 1,1 1-1,-1 0 0,0 0 1,0 0-1,1 0 1,-1 0-1,0 0 0,1 1 1,-1-1-1,1 1 1,0 0-1,0 0 1,-1-1-1,-2 5 0,-3 3 26,0-1-1,0 1 1,1 1 0,-10 17-1,15-25-151,1 0 0,0 0 0,0 0 0,0 1 0,0-1 0,1 0 0,-1 0 0,0 1 0,1-1 0,-1 4-1,1-6-2,0 0-1,1 1 1,-1-1-1,0 0 1,0 1-1,0-1 1,0 1-1,0-1 1,0 0-1,1 1 1,-1-1-1,0 0 1,0 1-1,1-1 1,-1 0-1,0 1 1,0-1-1,1 0 1,-1 0-1,0 1 1,1-1-1,-1 0 0,1 0 1,15 1 3,36-14-2,-28 6 9,1 1 0,30-3 0,-48 9-2,0-1 0,0 1-1,0 0 1,0 1 0,0 0-1,0 0 1,0 0 0,0 1-1,0 0 1,-1 1 0,1-1-1,9 6 1,-13-6 31,0 0 1,-1 0 0,1 0-1,-1 0 1,0 0-1,0 0 1,0 0-1,0 1 1,0-1 0,0 1-1,0 0 1,-1-1-1,1 1 1,-1 0-1,0 0 1,0 0 0,1 4-1,-1-2 48,-1 0 1,1 1-1,-1-1 0,0 0 1,-1 1-1,1-1 0,-1 0 0,0 0 1,-3 8-1,-1 0 150,0 0 0,-1-1 0,0 0 0,-1-1 0,0 1 0,-1-1 0,-12 13 0,17-20-157,-1 0 1,0-1 0,0 1 0,0-1 0,0 0 0,0 0 0,-1 0-1,-8 3 1,12-6-94,-1 1 0,1-1 1,-1 1-1,1-1 0,0 0 0,-1 0 0,1 0 0,-1 0 0,1 0 0,-1 0 0,1 0 0,-1 0 0,1-1 1,-1 1-1,1-1 0,0 1 0,-1-1 0,1 1 0,0-1 0,-1 0 0,1 1 0,0-1 0,0 0 0,0 0 1,0 0-1,0 0 0,0 0 0,0 0 0,0 0 0,0-1 0,0 1 0,0 0 0,1 0 0,-1-1 0,0 1 1,0-3-1,-3-11-233,-1 0 0,2 0 0,0-1 0,1 1 0,1-1 0,0 0 0,2-23 0,-1 19 184,1-65-440,2-14-202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7.821"/>
    </inkml:context>
    <inkml:brush xml:id="br0">
      <inkml:brushProperty name="width" value="0.035" units="cm"/>
      <inkml:brushProperty name="height" value="0.035" units="cm"/>
    </inkml:brush>
  </inkml:definitions>
  <inkml:trace contextRef="#ctx0" brushRef="#br0">0 60 13075,'7'22'542,"-1"-1"-1,0 1 1,-2 0 0,-1 0 0,1 24-1,4 19 575,32 145 800,-34-186-1899,2 0 1,0 0-1,2-1 0,1 0 0,0 0 0,22 29 0,-24-42-835,-15-21 412,-15-22 77,9 15 319,-14-27 1,22 37 85,1 1-1,0 0 1,0-1-1,1 0 1,0 0-1,0 0 1,0-9-1,2 16-55,0 0-1,0 0 0,0 0 1,0 0-1,0 0 1,0 1-1,0-1 0,0 0 1,0 0-1,1 0 1,-1 0-1,0 0 0,1 1 1,-1-1-1,1 0 0,-1 0 1,1 1-1,-1-1 1,1 0-1,-1 1 0,1-1 1,0 0-1,0 0 1,1 0 6,0 0 1,0 1-1,-1-1 1,1 1-1,0-1 1,0 1-1,0-1 1,-1 1 0,1 0-1,0 0 1,2 0-1,8 1 0,0 1 0,0 0 0,13 4-1,-6-1-234,-8-3-8,1-1-1,-1 1 1,1-2 0,-1 0 0,1 0 0,11-3 0,-21 3 198,1 0 1,-1 0-1,1-1 1,-1 1-1,0-1 1,1 0-1,-1 0 1,0 0-1,0 0 1,0 0-1,0 0 0,0-1 1,0 1-1,0-1 1,0 1-1,0-1 1,0 0-1,-1 0 1,1 1-1,-1-1 1,0 0-1,1-1 1,-1 1-1,0 0 1,0 0-1,0 0 1,-1-1-1,1 1 0,0 0 1,-1-1-1,1 1 1,-1-1-1,0 1 1,0-5-1,0 7 52,0-1 0,0 1 0,0-1-1,0 1 1,0-1 0,0 1-1,0 0 1,0-1 0,0 1 0,0-1-1,0 1 1,0-1 0,0 1 0,0-1-1,-1 1 1,1 0 0,0-1 0,0 1-1,0-1 1,-1 1 0,1 0 0,0-1-1,-1 1 1,1 0 0,0-1 0,-1 1-1,1 0 1,0-1 0,-1 1-1,1 0 1,-1 0 0,1-1 0,0 1-1,-1 0 1,1 0 0,-1 0 0,0 0 35,-1 0 1,1 1 0,0-1 0,0 1 0,0-1-1,0 1 1,0 0 0,0 0 0,0-1 0,0 1 0,0 0-1,-2 1 1,-22 32 1099,18-20-750,1 1 0,-7 21 1,12-30-322,-1 1 0,1-1 0,0 0 0,0 1-1,0-1 1,1 1 0,0-1 0,2 10 0,-2-16-87,0 1 0,0-1 0,0 1 0,0-1 0,0 0 0,1 1-1,-1-1 1,0 1 0,0-1 0,0 0 0,1 1 0,-1-1 0,0 1-1,1-1 1,-1 0 0,0 0 0,0 1 0,1-1 0,-1 0 0,1 1-1,-1-1 1,0 0 0,1 0 0,-1 0 0,1 0 0,-1 1 0,0-1 0,1 0-1,-1 0 1,1 0 0,-1 0 0,1 0 0,-1 0 0,1 0 0,-1 0-1,0 0 1,1 0 0,-1 0 0,1 0 0,-1-1 0,1 1 0,-1 0-1,0 0 1,1 0 0,-1 0 0,1-1 0,-1 1 0,0 0 0,1-1-1,-1 1 1,20-16 197,0-7-45,0-2 0,-2-1 0,-1 0 0,17-33 0,-4 5 11,-30 54-173,0 1 0,0-1 0,0 0 1,0 0-1,0 0 0,0 0 0,0 0 0,0 0 1,0 0-1,0 0 0,0 1 0,1-1 0,-1 0 1,0 0-1,0 0 0,0 0 0,0 0 1,0 0-1,0 0 0,0 0 0,0 0 0,0 1 1,0-1-1,0 0 0,0 0 0,1 0 0,-1 0 1,0 0-1,0 0 0,0 0 0,0 0 0,0 0 1,0 0-1,0 0 0,1 0 0,-1 0 0,0 0 1,0 0-1,0 0 0,0 0 0,0 0 0,0 0 1,0 0-1,1 0 0,-1 0 0,0 0 0,0 0 1,0 0-1,0 0 0,0 0 0,0 0 0,0 0 1,0 0-1,1-1 0,-1 13-9,-5 23-32,2-12 25,-1 43-1,4-65 18,-1-1 1,1 1-1,0-1 1,0 1-1,0 0 0,1-1 1,-1 1-1,0-1 1,0 1-1,0-1 1,0 1-1,0-1 0,1 1 1,-1-1-1,0 1 1,0-1-1,1 1 1,-1-1-1,0 0 0,1 1 1,-1-1-1,0 1 1,1-1-1,-1 0 1,1 1-1,-1-1 0,1 0 1,0 1-1,0-1 1,-1 0 0,1 0 0,0 0 0,0 0 0,0 0 0,0-1 0,0 1 0,0 0 0,0 0 0,0-1 0,0 1 0,-1 0 0,1-1-1,2 0 1,28-24 29,-29 23-30,60-58 35,-37 33-31,2 1 0,0 1 1,2 2-1,40-26 0,-66 48-10,-1-1 1,1 1 0,-1 0-1,1-1 1,0 1 0,0 0-1,-1 1 1,1-1-1,0 0 1,0 1 0,0 0-1,0 0 1,0 0 0,0 0-1,3 0 1,-5 1 2,1 0-1,-1-1 1,1 1 0,-1 0 0,0 0-1,1 0 1,-1 0 0,0 0 0,0 0 0,1 1-1,-1-1 1,0 0 0,0 1 0,0-1-1,-1 0 1,1 1 0,0-1 0,-1 1-1,1 0 1,0-1 0,-1 1 0,0-1-1,1 1 1,-1 0 0,0 3 0,1 16 168,-2 0 1,0-1-1,-1 1 1,-6 24-1,48-179 259,-6 18-541,-37 128 87,0 0-1,1 0 1,0 0-1,1 1 1,0-1-1,1 0 1,1 14-1,-1-26 30,0 0 0,0 0 0,0 1 0,0-1 0,1 0 1,-1 0-1,0 0 0,0 0 0,0 1 0,0-1 0,0 0 0,0 0 0,0 0 0,0 0 0,0 0 0,0 1 0,1-1 0,-1 0 0,0 0 0,0 0 0,0 0 0,0 0 0,0 0 0,0 0 0,1 0 0,-1 1 0,0-1 0,0 0 0,0 0 0,0 0 0,1 0 0,-1 0 0,0 0 0,0 0 0,0 0 0,0 0 0,1 0 1,-1 0-1,0 0 0,0 0 0,0 0 0,0 0 0,1-1 0,7-5 3,5-12 10,-13 17-12,69-128 94,0 0-50,-68 127-48,0 0-1,0 1 1,0-1-1,0 1 1,0 0-1,0-1 1,0 1 0,0 0-1,1 0 1,-1 0-1,2-1 1,-3 2 1,1 0 1,-1 0-1,0 0 1,0 0 0,1 0-1,-1 0 1,0 0-1,0 0 1,0 0-1,1 0 1,-1 0-1,0 1 1,0-1 0,1 0-1,-1 0 1,0 0-1,0 0 1,0 1-1,0-1 1,1 0 0,-1 0-1,0 0 1,0 1-1,0-1 1,0 0-1,0 0 1,0 1-1,0-1 1,1 0 0,-1 0-1,0 0 1,0 1-1,0-1 1,0 0-1,0 1 1,0-1-1,0 0 1,0 0 0,0 1-1,-1-1 1,-2 42-93,2-35 89,0 5-11,0-6 12,0 0 0,0 0 0,1 0 0,0 1 0,1 5 0,-1-12 5,0 0 0,0 0 0,0 1-1,-1-1 1,1 0 0,0 0 0,0 0-1,1 1 1,-1-1 0,0 0 0,0 0-1,0 0 1,0 0 0,0 1 0,0-1 0,0 0-1,0 0 1,0 0 0,0 0 0,0 1-1,0-1 1,1 0 0,-1 0 0,0 0-1,0 0 1,0 0 0,0 1 0,0-1-1,1 0 1,-1 0 0,0 0 0,0 0 0,0 0-1,0 0 1,1 0 0,-1 0 0,0 0-1,0 0 1,0 0 0,0 0 0,1 0-1,-1 0 1,0 0 0,0 0 0,0 0-1,1 0 1,-1 0 0,0 0 0,10-9 36,6-16 11,23-56 79,-32 65-122,-13 54-150,5-20 118,0-9-16,-7 74-5,8-77-9,0 1 1,0-1-1,1 1 0,0-1 0,0 0 0,0 1 0,1-1 0,0 0 1,0 0-1,4 7 0,-6-12 28,1 0 0,0 0 1,-1 0-1,1 0 0,0 0 0,0 0 1,-1 0-1,1 0 0,0 0 0,0 0 1,0-1-1,0 1 0,0 0 0,0-1 1,1 1-1,-1-1 0,0 1 0,0-1 1,0 0-1,0 1 0,1-1 0,1 0 1,-1 0 10,-1 0 1,1-1-1,0 1 1,0-1 0,0 1-1,-1-1 1,1 0-1,0 1 1,-1-1-1,1 0 1,-1 0-1,1 0 1,-1 0 0,1-1-1,1-1 1,18-20-250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9.089"/>
    </inkml:context>
    <inkml:brush xml:id="br0">
      <inkml:brushProperty name="width" value="0.035" units="cm"/>
      <inkml:brushProperty name="height" value="0.035" units="cm"/>
    </inkml:brush>
  </inkml:definitions>
  <inkml:trace contextRef="#ctx0" brushRef="#br0">0 1 11658,'1'0'107,"-1"0"0,1 0 0,-1 0-1,1 1 1,-1-1 0,1 0 0,0 1-1,-1-1 1,1 0 0,-1 1 0,0-1-1,1 0 1,-1 1 0,1-1 0,-1 1-1,0-1 1,1 1 0,-1-1 0,0 1-1,1-1 1,-1 1 0,0-1 0,0 1-1,1-1 1,-1 1 0,0-1 0,0 1-1,0 0 1,0-1 0,0 1 0,0 0-1,1 26 1503,-1-19-1087,0 56 975,3 1 0,15 81-1,-16-139-1371,-1-1 0,1 1 0,0-1 1,1 0-1,3 8 0,-5-13-98,-1 0 1,1-1 0,-1 1-1,0 0 1,1-1 0,-1 1-1,1-1 1,0 1 0,-1-1-1,1 1 1,-1-1 0,1 1-1,0-1 1,-1 1 0,1-1-1,0 0 1,-1 1 0,1-1-1,0 0 1,0 0 0,1 1-1,-1-2 2,0 1-1,0 0 1,0-1-1,0 1 1,0-1-1,-1 1 0,1-1 1,0 0-1,0 1 1,0-1-1,0 0 0,-1 0 1,1 1-1,0-1 1,-1 0-1,1 0 1,-1 0-1,1 0 0,-1 0 1,1 0-1,0-1 1,4-10 117,0 0-1,-1 0 1,0-1 0,-1 1 0,0-1 0,-1 0 0,0 0 0,-1 0-1,-1 0 1,0-13 0,-4-18 24,-15-69-1,15 98-219,5 14-43,-1 0-1,1 1 1,-1-1-1,0 1 0,1-1 1,-1 0-1,1 1 1,-1-1-1,1 1 1,-1-1-1,1 1 0,0 0 1,-1-1-1,1 1 1,-1-1-1,1 1 0,0 0 1,0 0-1,-1-1 1,1 1-1,0 0 0,-1 0 1,1 0-1,0 0 1,0 0-1,-1 0 0,1 0 1,1 0-1,3-1-532,24-11-696,-7 2 543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9.562"/>
    </inkml:context>
    <inkml:brush xml:id="br0">
      <inkml:brushProperty name="width" value="0.035" units="cm"/>
      <inkml:brushProperty name="height" value="0.035" units="cm"/>
    </inkml:brush>
  </inkml:definitions>
  <inkml:trace contextRef="#ctx0" brushRef="#br0">0 0 15995,'1'0'76,"0"0"1,-1 0-1,1 0 0,0 0 0,-1 0 0,1 1 0,-1-1 0,1 0 0,0 0 0,-1 0 0,1 1 0,-1-1 0,1 0 1,0 0-1,-1 1 0,1-1 0,-1 1 0,1-1 0,-1 0 0,1 1 0,-1-1 0,0 1 0,1-1 0,-1 1 0,0-1 1,1 1-1,-1-1 0,0 1 0,1 0 0,-1-1 0,0 1 0,0-1 0,0 2 0,5 24 461,-4-20-161,6 74 1144,-6 142 0,-3-101-1145,1-88-330,0-18-96,1 1-1,1-1 1,0 1-1,1-1 1,4 16-1,-6-29 11,0-1 1,0 0-1,0 0 0,1 1 1,-1-1-1,1 0 0,-1 0 1,1 1-1,-1-1 0,1 0 0,0 0 1,-1 0-1,1 0 0,0 0 1,0 0-1,0 0 0,0 0 1,0 0-1,0-1 0,0 1 0,0 0 1,0-1-1,0 1 0,1 0 1,-1-1-1,0 0 0,0 1 1,1-1-1,-1 0 0,0 1 0,0-1 1,1 0-1,-1 0 0,0 0 1,1 0-1,-1 0 0,0 0 1,3-1-1,0-1-58,0 1 1,0-1-1,0 0 1,-1 0-1,1-1 1,-1 1-1,1-1 0,-1 0 1,0 0-1,0 0 1,4-4-1,14-22-461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0.110"/>
    </inkml:context>
    <inkml:brush xml:id="br0">
      <inkml:brushProperty name="width" value="0.035" units="cm"/>
      <inkml:brushProperty name="height" value="0.035" units="cm"/>
    </inkml:brush>
  </inkml:definitions>
  <inkml:trace contextRef="#ctx0" brushRef="#br0">123 289 15403,'-18'25'971,"1"0"0,1 0 1,2 2-1,0 0 0,-18 53 0,29-72-810,1 1 0,0-1 0,0 1 0,1 0 1,0-1-1,0 11 0,1-18-122,0 1 1,0-1-1,1 1 1,-1-1-1,0 1 0,1-1 1,-1 1-1,1-1 1,-1 1-1,1-1 1,0 1-1,0-1 0,0 0 1,-1 1-1,1-1 1,2 2-1,-1-2-11,-1 0 0,1-1 0,-1 1 0,0-1-1,1 1 1,-1-1 0,1 1 0,0-1 0,-1 0 0,1 0-1,-1 0 1,1 0 0,-1 0 0,1 0 0,-1 0 0,1 0 0,0-1-1,-1 1 1,1 0 0,1-2 0,7-2 43,-1 0 0,1-1 0,-1 0 0,-1 0 0,1-1 0,-1 0 0,0-1 1,0 1-1,0-2 0,-1 1 0,10-15 0,-5 5 14,0 0 0,-1-1 0,-1-1 1,14-34-1,-18 36-48,-1 0 0,4-19 1,-8 31-34,0 1 1,0 0 0,-1-1-1,0 1 1,1 0 0,-2-1 0,1 1-1,0-1 1,-1 1 0,0 0-1,0 0 1,0-1 0,-4-7-1,5 12-4,0-1 0,-1 1 0,1-1 0,0 1-1,-1 0 1,1-1 0,0 1 0,0 0 0,-1-1-1,1 1 1,-1 0 0,1-1 0,0 1 0,-1 0 0,1 0-1,-1 0 1,1-1 0,-1 1 0,1 0 0,0 0-1,-1 0 1,1 0 0,-1 0 0,1 0 0,-1 0-1,1 0 1,-1 0 0,1 0 0,-1 0 0,1 0 0,-1 0-1,1 0 1,-1 0 0,-15 14-15,12-8 6,0 0 0,0 0 0,-6 13 0,-3 25-158,12-19-137,1-25 278,0 1 0,0 0 0,0-1 0,1 1 0,-1 0 0,0-1 0,0 1 0,1 0 0,-1-1 0,0 1 0,1-1 0,-1 1 0,1 0 0,-1-1 0,0 1 0,1-1 0,-1 1 0,1-1 0,0 0 0,-1 1 0,1-1 0,-1 1 0,2-1 0,0 1-32,-1-1 0,0 0 0,1 0 0,-1 0 0,1-1 0,-1 1 0,1 0 1,-1 0-1,1-1 0,-1 1 0,0-1 0,1 0 0,-1 1 0,0-1 0,1 0 0,-1 1 0,0-1 0,0 0 0,0 0 0,0 0 0,2-2 0,24-29-942,-22 27 769,14-21-308,-1-1 0,-1-1 0,-1-1 0,-1 0 0,-2-1 0,-1 0-1,12-46 1,-23 70 597,0 1-1,0-1 0,0 0 1,0 1-1,-1-1 0,-1-6 1,1 12-44,1 0 0,-1 0 0,0-1 0,0 1 1,0 0-1,-1 0 0,1 0 0,0 0 0,0-1 0,0 1 1,0 0-1,0 0 0,0 0 0,0-1 0,0 1 1,0 0-1,0 0 0,0 0 0,0 0 0,-1 0 0,1-1 1,0 1-1,0 0 0,0 0 0,0 0 0,0 0 0,-1 0 1,1 0-1,0 0 0,0 0 0,0-1 0,0 1 0,-1 0 1,1 0-1,0 0 0,0 0 0,0 0 0,-1 0 1,1 0-1,0 0 0,0 0 0,0 0 0,0 0 0,-1 0 1,1 0-1,-9 8 399,-5 13 145,4-1-231,1 1-1,1 1 1,0-1 0,2 1 0,1 0 0,1 1 0,0-1 0,2 1-1,1 0 1,1 24 0,0-44-293,1-1 0,-1 1-1,1-1 1,-1 1 0,1-1-1,0 1 1,0-1 0,0 1 0,0-1-1,0 0 1,1 1 0,-1-1-1,1 0 1,-1 0 0,1 0-1,4 3 1,-5-4-23,0 0 0,1 0 0,0-1-1,-1 1 1,1-1 0,-1 1 0,1-1 0,0 1 0,-1-1-1,1 0 1,0 0 0,-1 0 0,1 0 0,0 0 0,0 0 0,-1-1-1,1 1 1,-1 0 0,1-1 0,0 0 0,-1 1 0,1-1-1,-1 0 1,1 0 0,-1 1 0,3-3 0,8-6-48,-1-1-1,0 0 1,0 0 0,-1-1 0,11-15 0,22-23-322,-43 49 345,1-1 0,-1 0 0,0 1 0,1-1 0,-1 1 0,1 0 0,-1-1 0,1 1 0,-1-1 0,1 1 0,0 0 0,-1-1 0,1 1 0,-1 0 0,1 0 0,0-1 0,-1 1 0,1 0 0,0 0 0,-1 0 0,1 0 0,0 0 0,-1 0 0,1 0 0,0 0 0,0 0 0,0 1 4,-1 0 0,1-1 1,0 1-1,-1 0 0,1-1 0,-1 1 0,0 0 0,1-1 1,-1 1-1,0 0 0,1 0 0,-1 0 0,0 0 0,0-1 1,1 1-1,-1 0 0,0 1 0,-2 44-10,2-42 30,-2 12 38,1-9-4,0 1 0,0 0 0,1 0 0,0 0 0,0 0 0,3 12 0,-3-19-34,0 0 0,0-1 0,1 1 0,-1 0 0,0-1 0,1 1 0,-1 0 0,0-1 0,1 1 0,-1-1 0,1 1 0,-1-1 0,1 1 0,0-1 1,-1 1-1,1-1 0,-1 0 0,1 1 0,0-1 0,-1 0 0,1 1 0,0-1 0,-1 0 0,1 0 0,0 0 0,-1 1 0,1-1 0,0 0 0,0 0 0,-1 0 0,1 0 0,0 0 0,0-1 0,-1 1 0,1 0 0,0 0 0,-1 0 0,2-1 1,25-13 186,-25 13-190,30-23 158,-1-1 0,35-37 1,26-21-113,-92 83-53,34-23-82,-33 23 77,-1-1 0,1 1 0,0 0 0,-1-1 0,1 1 1,0 0-1,-1-1 0,1 1 0,0 0 0,-1 0 0,1 0 0,0-1 1,0 1-1,-1 0 0,1 0 0,0 0 0,-1 0 0,1 0 1,0 0-1,0 1 0,-1-1 0,1 0 0,0 0 0,-1 0 0,1 1 1,0-1-1,-1 0 0,1 1 0,0-1 0,-1 0 0,1 1 0,-1-1 1,1 1-1,-1-1 0,1 1 0,-1 0 0,1-1 0,-1 1 1,1-1-1,-1 1 0,0 0 0,1-1 0,-1 1 0,0 0 0,0-1 1,1 2-1,14 82-31,-14-83 46,-1 0 0,0 0 0,0 0 0,1 0 0,-1 0 0,1 0 0,-1 0 0,1 0 0,-1 0 0,1 0 0,0 0 0,-1 0 0,1 0 0,0 0 1,0-1-1,-1 1 0,1 0 0,0 0 0,0-1 0,0 1 0,0-1 0,0 1 0,0-1 0,0 1 0,0-1 0,2 0 0,-1 0 9,0 0-1,-1 0 1,1 0 0,0-1-1,0 1 1,0 0 0,0-1-1,0 0 1,0 0 0,-1 1-1,1-1 1,0 0 0,2-3-1,2 0-59,-1 0 0,1-1 1,-1 0-1,0-1 0,-1 1 0,1-1 0,4-8 0,-7 11 0,0 0 1,-1 0-1,0 0 0,1 0 1,-1 0-1,0 0 1,0 0-1,-1 0 0,1 0 1,-1-1-1,1 1 0,-1 0 1,0-1-1,-1 1 0,1 0 1,0 0-1,-1-1 0,0 1 1,1 0-1,-1 0 0,-1 0 1,1 0-1,0 0 0,-4-5 1,-27-18-288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6.367"/>
    </inkml:context>
    <inkml:brush xml:id="br0">
      <inkml:brushProperty name="width" value="0.025" units="cm"/>
      <inkml:brushProperty name="height" value="0.025" units="cm"/>
    </inkml:brush>
  </inkml:definitions>
  <inkml:trace contextRef="#ctx0" brushRef="#br0">1 44 12172,'0'0'10762,"66"-32"-10282,-25 29-352,13 1-64,-6 0-32,5 1-1185,-4 0-1986,-5-1-4228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0.595"/>
    </inkml:context>
    <inkml:brush xml:id="br0">
      <inkml:brushProperty name="width" value="0.035" units="cm"/>
      <inkml:brushProperty name="height" value="0.035" units="cm"/>
    </inkml:brush>
  </inkml:definitions>
  <inkml:trace contextRef="#ctx0" brushRef="#br0">16 15 17684,'-11'6'1888,"7"-5"-1360,8-5-232,3 1 1177,9-3-1065,-5-2-40,-5 10-312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1.301"/>
    </inkml:context>
    <inkml:brush xml:id="br0">
      <inkml:brushProperty name="width" value="0.035" units="cm"/>
      <inkml:brushProperty name="height" value="0.035" units="cm"/>
    </inkml:brush>
  </inkml:definitions>
  <inkml:trace contextRef="#ctx0" brushRef="#br0">1 56 10842,'3'4'522,"-1"0"0,1 0 0,-1 0 0,1 0 0,-1 0 0,2 7 0,12 20 539,-15-29-1020,1 1 1,0-1 0,0 0 0,0 0 0,0 0-1,0 0 1,0 0 0,1-1 0,-1 1 0,1-1-1,-1 1 1,1-1 0,-1 0 0,1 0 0,0 0-1,0 0 1,0-1 0,-1 1 0,5 0-1,-3-2-38,0 1 0,-1-1 0,1 1-1,-1-1 1,1 0 0,0 0-1,-1-1 1,0 1 0,1-1-1,-1 0 1,0 0 0,0 0-1,0 0 1,0 0 0,3-3 0,4-6-2,0-1 0,-1 1 1,0-1-1,0-1 1,7-15-1,7-11 247,-22 39-237,-1 0 1,0 0 0,0 0-1,0 0 1,0-1 0,0 1-1,1 0 1,-1 0 0,0 0-1,0 0 1,0 0 0,0 0 0,1 0-1,-1 0 1,0 0 0,0 0-1,0 0 1,0 0 0,0 0-1,1 0 1,-1 0 0,0 0-1,0 0 1,0 0 0,0 0-1,1 0 1,-1 1 0,0-1 0,0 0-1,0 0 1,0 0 0,0 0-1,0 0 1,1 0 0,-1 0-1,0 0 1,0 1 0,0-1-1,0 0 1,0 0 0,0 0 0,0 0-1,0 0 1,0 1 0,0-1-1,0 0 1,0 0 0,1 0-1,-1 0 1,0 1 0,0-1-1,0 0 1,0 0 0,0 0-1,0 0 1,-1 0 0,1 1 0,0-1-1,0 0 1,0 0 0,0 0-1,0 1 1,4 18 264,-2-9-95,-1-5-116,0 0 0,1 1 1,0-1-1,0 0 0,0-1 0,1 1 0,0 0 0,-1-1 0,7 7 0,-7-9-64,-1-1 0,1 1-1,0-1 1,0 0-1,0 0 1,0 0-1,0 0 1,0 0-1,0-1 1,0 1-1,1-1 1,-1 1 0,0-1-1,0 0 1,0 0-1,1 0 1,-1 0-1,0 0 1,0 0-1,1 0 1,-1-1-1,0 1 1,0-1 0,0 0-1,3-1 1,18-8-20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2.739"/>
    </inkml:context>
    <inkml:brush xml:id="br0">
      <inkml:brushProperty name="width" value="0.035" units="cm"/>
      <inkml:brushProperty name="height" value="0.035" units="cm"/>
    </inkml:brush>
  </inkml:definitions>
  <inkml:trace contextRef="#ctx0" brushRef="#br0">3 1 13043,'-1'23'1512,"-1"7"-984,5 7-288,-1 10 1585,2 2-1497,2 0-72,-1-8-72,1-8-88,0-14-184,-2-6-104,0-15-200,-1-8-136,-3-11-665,-1-8 921,-8-14-184,-1-4-176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3.174"/>
    </inkml:context>
    <inkml:brush xml:id="br0">
      <inkml:brushProperty name="width" value="0.035" units="cm"/>
      <inkml:brushProperty name="height" value="0.035" units="cm"/>
    </inkml:brush>
  </inkml:definitions>
  <inkml:trace contextRef="#ctx0" brushRef="#br0">0 69 12299,'3'25'499,"1"-1"1,1 0-1,1-1 1,1 1-1,1-1 1,14 30-1,-20-50-417,0 1-1,0 0 0,1-1 0,-1 1 0,1-1 0,0 0 0,-1 0 0,1 0 0,1 0 1,-1 0-1,6 4 0,-8-7-44,0 0 0,0 1 1,0-1-1,0 0 0,0 1 0,0-1 0,0 0 1,0 0-1,0 0 0,0 0 0,0 0 1,0 0-1,0 0 0,0 0 0,0 0 0,0-1 1,0 1-1,0 0 0,0 0 0,1-2 1,0 1 10,0 0 0,-1-1 1,1 1-1,-1-1 0,1 0 1,-1 1-1,1-1 1,-1 0-1,0 0 0,0 0 1,0 0-1,0 0 1,1-3-1,3-11 188,0-1 0,-1 1 0,-1-1 1,3-31-1,-4-72 439,-3 74-573,2 59-100,1-1 0,-1 1 0,2-1 0,5 17 0,1 5-4,-6-19 1,1 7 33,1 1-1,2-1 1,0 0 0,1-1-1,13 26 1,-20-46-9,0 1 1,0 0-1,0-1 0,0 1 0,0-1 1,1 0-1,-1 1 0,0-1 1,1 0-1,-1 1 0,1-1 0,-1 0 1,1 0-1,0 0 0,-1-1 1,1 1-1,3 1 0,-4-2 3,0 0 1,0 0-1,1 0 0,-1 0 0,0-1 0,0 1 1,1 0-1,-1-1 0,0 1 0,0 0 1,0-1-1,0 0 0,0 1 0,0-1 0,0 0 1,0 1-1,0-1 0,0 0 0,2-1 1,1-4 94,1 0 0,-1 0 0,0-1 0,0 1 0,-1-1 0,5-14 0,-2 3-2,-1-1-1,-1 0 1,-1 0-1,0 0 1,-2-1-1,0 1 1,-1 0-1,-4-33 1,-1 36-650,5 15 515,0 1 0,0 0 0,-1 0 0,1 0-1,0 0 1,0-1 0,0 1 0,0 0 0,0 0 0,0 0-1,0 0 1,-1 0 0,1 0 0,0-1 0,0 1-1,0 0 1,0 0 0,0 0 0,-1 0 0,1 0 0,0 0-1,0 0 1,0 0 0,0 0 0,-1 0 0,1 0 0,0 0-1,0 0 1,0 0 0,-1 0 0,1 0 0,0 0 0,0 0-1,0 0 1,0 0 0,-1 0 0,1 0 0,0 0 0,-1 2-28,0-1 0,0 0 0,0 1 0,1-1 0,-1 0 0,0 1 0,1 0 0,-1-1 0,1 1 0,-1-1 0,1 1 0,0-1 0,0 1 1,0 2-1,-1 26-373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3.784"/>
    </inkml:context>
    <inkml:brush xml:id="br0">
      <inkml:brushProperty name="width" value="0.035" units="cm"/>
      <inkml:brushProperty name="height" value="0.035" units="cm"/>
    </inkml:brush>
  </inkml:definitions>
  <inkml:trace contextRef="#ctx0" brushRef="#br0">70 270 14587,'0'0'49,"0"0"-1,1 0 1,-1 0 0,0 0-1,0 1 1,0-1 0,0 0-1,0 0 1,0 0-1,0 0 1,0 1 0,0-1-1,1 0 1,-1 0 0,0 0-1,0 0 1,0 0-1,0 1 1,0-1 0,1 0-1,-1 0 1,0 0 0,0 0-1,0 0 1,0 0-1,1 0 1,-1 0 0,0 0-1,0 0 1,0 0 0,1 0-1,-1 0 1,0 0-1,0 0 1,0 0 0,0 0-1,1 0 1,-1 0 0,0 0-1,0 0 1,0 0-1,1 0 1,-1 0 0,0 0-1,0 0 1,0 0 0,0-1-1,1 1 1,-1 0-1,0 0 1,0 0 0,0 0-1,0 0 1,0-1 0,0 1-1,1 0 1,-1 0-1,0 0 1,0-1 0,2-17 1541,-4-25-213,1 38-1209,-12-47 807,12 50-944,1 0 0,-1 1 0,1-1 0,-1 0 0,0 0 0,0 0 0,0 1 0,0-1 0,0 0 0,0 1 0,-1-1 0,1 1 0,0-1 0,-1 1 0,1 0 0,-1 0 0,0-1 1,1 1-1,-1 0 0,0 0 0,0 1 0,-2-2 0,3 2-24,0 0 0,0 1 0,-1-1 0,1 0 0,0 1 0,0-1 1,0 1-1,-1-1 0,1 1 0,0-1 0,0 1 0,0 0 0,0 0 0,0-1 0,0 1 1,0 0-1,0 0 0,1 0 0,-1 0 0,0 0 0,0 0 0,1 0 0,-1 0 0,1 1 1,-1-1-1,1 0 0,-1 0 0,1 0 0,0 1 0,-1 1 0,-1 6-2,1 0 0,-1-1 0,1 12 0,0-1-22,2 0 1,4 34-1,-4-45 14,1 0-1,0 0 1,0 0 0,1 0-1,0-1 1,0 1-1,1-1 1,8 13 0,-11-19 3,-1 0 1,1 0 0,0 0-1,-1 0 1,1-1 0,0 1-1,0 0 1,0 0 0,0-1-1,0 1 1,-1-1 0,1 1-1,0-1 1,1 1 0,-1-1-1,0 1 1,0-1 0,0 0-1,0 0 1,0 0 0,0 1-1,0-1 1,0 0 0,0 0-1,1-1 1,-1 1 0,0 0-1,0 0 1,0 0 0,0-1-1,0 1 1,0 0 0,0-1-1,0 1 1,0-1 0,0 0-1,0 1 1,0-1 0,1-1-1,2-1 2,0-1 0,0 0 0,0-1 0,0 1 0,-1-1 0,5-7 0,4-13 28,-2 0 0,0 0 0,-1-1 1,9-51-1,3-8 27,-19 131-86,-2-25 13,0 15 21,2 0 0,12 68 1,-14-103 0,0 0 1,0 0 0,0 0 0,0 0 0,1 0 0,-1 0-1,0-1 1,1 1 0,-1 0 0,1 0 0,-1 0 0,1 0-1,-1-1 1,1 1 0,-1 0 0,1 0 0,0-1 0,-1 1 0,1-1-1,0 1 1,1 0 0,-2-1 1,1 0 0,0 0 1,-1 0-1,1 0 0,0 0 0,-1-1 0,1 1 0,0 0 1,-1 0-1,1-1 0,-1 1 0,1-1 0,0 1 0,-1 0 1,1-1-1,-1 1 0,0-1 0,1 1 0,-1-1 0,1 1 1,-1-1-1,1 0 0,4-8 80,0 1 0,7-19 1,-11 24-84,37-110 380,-27 76-279,1 0 0,21-42-1,-33 79-105,0 0-1,0-1 0,0 1 0,1-1 0,-1 1 0,0-1 1,0 1-1,0 0 0,1-1 0,-1 1 0,0-1 0,0 1 1,1 0-1,-1-1 0,0 1 0,1 0 0,-1 0 0,0-1 1,1 1-1,-1 0 0,0 0 0,1-1 0,-1 1 0,1 0 1,-1 0-1,1 0 0,-1 0 0,0 0 0,1 0 0,-1 0 1,1-1-1,6 14-18,0 31-7,-6-37 20,5 44-39,-4-22 17,2-1-1,1 1 1,9 31-1,-13-59-7,-1 0 0,0 0 0,0 0 0,1 1 0,-1-1 0,1 0-1,-1 0 1,1 0 0,-1 0 0,1 0 0,0 0 0,-1 0 0,1-1-1,0 1 1,0 0 0,0 0 0,0-1 0,0 1 0,0 0-1,0-1 1,0 1 0,1 0 0,-1-1-4,0 0-1,0 0 1,0-1 0,0 1 0,0 0-1,0 0 1,-1-1 0,1 1-1,0-1 1,0 1 0,0 0 0,0-1-1,-1 0 1,1 1 0,0-1-1,0 0 1,-1 1 0,1-1-1,0 0 1,0 0 0,4-7-155,0 1 0,-1-1 0,7-16 0,2-9-310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4.267"/>
    </inkml:context>
    <inkml:brush xml:id="br0">
      <inkml:brushProperty name="width" value="0.035" units="cm"/>
      <inkml:brushProperty name="height" value="0.035" units="cm"/>
    </inkml:brush>
  </inkml:definitions>
  <inkml:trace contextRef="#ctx0" brushRef="#br0">0 50 15627,'2'4'1452,"0"10"-977,-2 17 180,0-29-622,0 8 35,0 1-1,0 0 0,1-1 1,0 1-1,1 0 1,0-1-1,7 19 0,-9-28-90,1 0 0,-1-1 0,0 1 0,1 0-1,-1 0 1,1-1 0,-1 1 0,1 0-1,-1-1 1,1 1 0,-1 0 0,1-1 0,0 1-1,-1-1 1,1 1 0,0-1 0,0 1 0,-1-1-1,1 0 1,0 1 0,0-1 0,0 0 0,0 1-1,-1-1 1,1 0 0,2 0 0,-1 0-29,-1-1 1,1 1-1,0-1 1,-1 1-1,1-1 1,-1 0-1,1 1 1,-1-1-1,1 0 1,-1 0-1,1 0 1,1-3-1,3-2-160,0-1 1,0 0-1,0 0 0,5-10 0,8-19-121,-1-1 0,16-50 0,-33 86 1146,-1 4-173,0 14 243,-2 31 86,1-34-590,-1 16 455,2-1 0,1 1 0,10 56 0,-9-74-572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6.496"/>
    </inkml:context>
    <inkml:brush xml:id="br0">
      <inkml:brushProperty name="width" value="0.035" units="cm"/>
      <inkml:brushProperty name="height" value="0.035" units="cm"/>
    </inkml:brush>
  </inkml:definitions>
  <inkml:trace contextRef="#ctx0" brushRef="#br0">143 84 15755,'-1'-5'337,"-2"-4"-6,0-1 0,0 1 0,-1 0 0,-6-11 1,10 19-287,-1-1 0,0 1 1,0 0-1,1-1 1,-1 1-1,0 0 0,0 0 1,-1 0-1,1 0 0,0 0 1,0 0-1,0 0 1,-1 0-1,1 0 0,-1 0 1,1 1-1,0-1 1,-1 0-1,1 1 0,-1-1 1,1 1-1,-1 0 1,0 0-1,1-1 0,-1 1 1,1 0-1,-1 0 0,1 0 1,-1 1-1,0-1 1,1 0-1,-1 1 0,1-1 1,-3 2-1,1-1 3,0 1 1,1 0-1,-1 0 0,1 0 0,-1 0 1,1 0-1,0 0 0,0 1 1,0-1-1,0 1 0,0 0 0,-1 3 1,-17 40 8,12-26-64,-3 15-124,11-34 123,0 0-1,0-1 0,-1 1 1,1 0-1,0 0 1,0-1-1,0 1 0,0 0 1,0 0-1,0 0 1,0-1-1,1 1 1,-1 0-1,0 0 0,0-1 1,1 1-1,-1 0 1,0 0-1,1-1 1,-1 1-1,0 0 0,1-1 1,-1 1-1,1-1 1,0 1-1,-1-1 0,1 1 1,-1-1-1,1 1 1,0-1-1,-1 1 1,1-1-1,0 0 0,-1 1 1,1-1-1,0 0 1,0 0-1,-1 1 1,1-1-1,0 0 0,1 0 1,7 0-14,0 1 0,0 0 0,0 0 0,0 1 0,0 0 0,-1 1 0,1-1 0,0 2 0,-1-1 0,0 1 0,10 7 0,-8-4 14,1 1-1,-2 0 1,1 0 0,-1 1 0,0 1-1,-1-1 1,0 1 0,0 1 0,-2-1-1,7 13 1,-10-18 32,0 1 1,-1 0-1,1 0 0,-1 0 0,-1 0 0,1 0 0,-1 1 1,0-1-1,-1 0 0,1 1 0,-1-1 0,0 0 1,-1 1-1,0-1 0,0 0 0,0 1 0,-1-1 0,0 0 1,0 0-1,0 0 0,-5 9 0,1-8 97,1 0-1,-1 0 0,0 0 1,-1 0-1,1-1 0,-1 0 1,-1 0-1,1-1 0,-13 7 1,17-11-83,0 1 0,0-1 1,0 0-1,-1 0 0,1 0 1,0 0-1,-1 0 0,1-1 1,-1 1-1,1-1 0,-1 0 1,-4-1-1,6 1-41,0-1 1,0 0-1,-1 1 0,1-1 1,0 0-1,0 0 0,0-1 1,0 1-1,0 0 0,1-1 1,-1 1-1,0-1 0,0 1 1,1-1-1,-1 0 0,1 0 1,0 1-1,0-1 0,-1 0 1,0-3-1,-1-2 105,1-1 1,0 1-1,0 0 1,1 0-1,0-1 1,0 1-1,1-1 1,0 1-1,0-1 1,0 1-1,3-8 0,4-26 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6.991"/>
    </inkml:context>
    <inkml:brush xml:id="br0">
      <inkml:brushProperty name="width" value="0.035" units="cm"/>
      <inkml:brushProperty name="height" value="0.035" units="cm"/>
    </inkml:brush>
  </inkml:definitions>
  <inkml:trace contextRef="#ctx0" brushRef="#br0">19 0 15131,'-6'73'1627,"5"101"0,19 73-894,-13-187-626,-4-43-99,13 101-60,-26-177-1444,-25-154 1469,37 211 71,0 0 0,0 0 0,0 0-1,0 0 1,0 0 0,0 0-1,0 0 1,1 0 0,-1 0-1,2-2 1,-2 4-27,0-1-1,0 1 1,0 0 0,1-1-1,-1 1 1,0 0 0,0-1-1,1 1 1,-1 0 0,0 0 0,1-1-1,-1 1 1,0 0 0,1 0-1,-1 0 1,0-1 0,1 1-1,-1 0 1,0 0 0,1 0-1,-1 0 1,1 0 0,-1 0-1,0 0 1,1 0 0,-1 0-1,0 0 1,1 0 0,-1 0-1,1 0 1,3 2 31,0 0 0,0 0 0,-1 0 0,1 0 1,-1 0-1,1 1 0,2 3 0,4 1-304,-3-1 115,-2-2 84,0 0 0,1 0 1,-1 0-1,1-1 0,0 0 0,0 0 0,0-1 0,7 3 0,10-1-183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7.757"/>
    </inkml:context>
    <inkml:brush xml:id="br0">
      <inkml:brushProperty name="width" value="0.035" units="cm"/>
      <inkml:brushProperty name="height" value="0.035" units="cm"/>
    </inkml:brush>
  </inkml:definitions>
  <inkml:trace contextRef="#ctx0" brushRef="#br0">76 254 12371,'0'-1'65,"-1"1"1,1 0-1,-1 0 1,0-1 0,1 1-1,-1 0 1,1 0-1,-1 0 1,1 0 0,-1 0-1,0 0 1,1 0 0,-1 0-1,1 0 1,-1 0-1,0 0 1,1 0 0,-1 0-1,1 0 1,-1 0-1,1 1 1,-1-1 0,0 0-1,1 0 1,-1 1-1,0-1 1,-12 16 661,-4 23 245,17-37-876,-7 20 325,1 0 0,0 1 0,2 0 0,1 0 0,1 0 0,1 34 0,1-55-402,-1-1 0,1 1 0,0 0 1,1-1-1,-1 1 0,0-1 0,0 1 0,1 0 0,-1-1 0,1 1 0,0-1 1,-1 1-1,1-1 0,0 1 0,0-1 0,0 1 0,1 1 0,-1-3-6,0 0 0,-1 0-1,1 1 1,0-1-1,-1 0 1,1 0-1,0 0 1,0 0-1,-1 0 1,1 0 0,0 0-1,-1 0 1,1 0-1,0-1 1,0 1-1,-1 0 1,1 0-1,0-1 1,-1 1 0,1 0-1,0-1 1,-1 1-1,1-1 1,-1 1-1,1 0 1,0-2-1,7-5 90,-1 0 0,0-1-1,11-17 1,-16 22-97,65-102 438,17-23-41,-80 123-392,0-1-1,1 1 1,0 0-1,0 0 1,6-5-1,-10 10-7,0 0-1,-1-1 1,1 1-1,0-1 1,0 1-1,-1 0 1,1-1-1,0 1 1,0 0-1,-1 0 1,1 0-1,0 0 1,0-1-1,-1 1 1,1 0-1,0 0 0,0 0 1,0 1-1,-1-1 1,1 0-1,1 0 1,-1 1 0,0 0 1,0 0-1,-1-1 1,1 1-1,0 0 1,0 0-1,-1 0 1,1 0-1,0 0 1,-1 0-1,1 0 0,-1 0 1,1 1-1,-1-1 1,0 0-1,0 0 1,1 0-1,-1 0 1,0 2-1,3 26 14,-2 0-1,0 0 1,-5 34-1,1 17 109,2-79-124,1-1 1,0 0 0,0 0 0,0 0-1,0 0 1,0 1 0,0-1 0,0 0-1,0 0 1,0 0 0,0 1 0,0-1-1,0 0 1,0 0 0,0 0 0,0 1-1,0-1 1,0 0 0,0 0 0,0 0-1,0 0 1,0 1 0,0-1 0,0 0-1,0 0 1,0 0 0,0 1 0,0-1-1,0 0 1,1 0 0,-1 0 0,0 0-1,0 0 1,0 1 0,0-1 0,0 0-1,1 0 1,-1 0 0,0 0 0,0 0-1,0 0 1,0 0 0,1 0 0,-1 1-1,0-1 1,0 0 0,0 0 0,1 0-1,-1 0 1,0 0 0,0 0 0,0 0-1,1 0 1,-1 0 0,0 0 0,0 0-1,0 0 1,0-1 0,1 1 0,-1 0 0,0 0-1,0 0 1,0 0 0,1 0 0,7-10 40,0-3-24,-2 1-26,0 1 1,1 0-1,1 0 0,0 0 0,12-11 0,-20 21 6,1 1-1,-1-1 1,1 0-1,0 1 1,-1-1-1,1 1 1,0 0-1,-1-1 1,1 1-1,0-1 1,-1 1-1,1 0 1,0 0-1,0-1 1,0 1-1,-1 0 1,1 0-1,0 0 1,0 0-1,0 0 1,-1 0-1,1 0 1,0 0-1,0 0 1,0 0 0,1 1-1,-1 0 0,0 0-1,1 0 1,-1 0-1,0 0 1,0 0-1,0 0 1,0 0-1,0 1 1,-1-1 0,1 0-1,0 1 1,0-1-1,0 3 1,3 7-3,-1 1 0,-1 0 0,2 13 0,-2-14 22,2 4 16,-4-15-30,0 0-1,0 0 1,0 0-1,0 0 1,0 0 0,0 0-1,0 0 1,0 0-1,0 0 1,0-1 0,0 1-1,0 0 1,0 0 0,0 0-1,0 0 1,0 0-1,0 0 1,0 0 0,0 0-1,0 0 1,0 0-1,0 0 1,0 0 0,0 0-1,0 0 1,0-1 0,1 1-1,-1 0 1,0 0-1,0 0 1,0 0 0,0 0-1,0 0 1,0 0-1,0 0 1,0 0 0,0 0-1,0 0 1,0 0-1,0 0 1,0 0 0,0 0-1,1 0 1,-1 0 0,0 0-1,0 0 1,0 0-1,0 0 1,0 0 0,0 0-1,0 0 1,0 0-1,0 0 1,0 0 0,0 0-1,0 0 1,0 0 0,1 0-1,-1 0 1,0 0-1,0 0 1,0 0 0,0 0-1,0 1 1,0-1-1,0 0 1,4-29 66,-3 13-65,5-26 33,0-7-5,2-1 0,21-71-1,-29 121-29,0 0 0,0 0 0,0-1 0,0 1-1,0 0 1,0 0 0,0 0 0,0 0 0,0-1 0,0 1 0,0 0-1,0 0 1,0 0 0,0 0 0,0-1 0,0 1 0,0 0 0,1 0-1,-1 0 1,0 0 0,0 0 0,0-1 0,0 1 0,0 0 0,0 0-1,0 0 1,0 0 0,1 0 0,-1 0 0,0 0 0,0-1 0,0 1-1,0 0 1,0 0 0,1 0 0,-1 0 0,0 0 0,0 0 0,0 0-1,0 0 1,1 0 0,-1 0 0,0 0 0,0 0 0,0 0 0,0 0-1,1 0 1,-1 0 0,0 0 0,0 0 0,0 0 0,0 0 0,1 0-1,-1 1 1,5 11-24,3 27-22,-8-34 43,2 6 4,4 25 4,-6-35-4,0 0 0,0 0 0,1 0 0,-1 1 0,0-1 0,1 0 0,-1 0 0,1 0 0,-1 0 0,1 0 0,-1 0 0,1 0 0,0 0 0,0 0-1,-1 0 1,1-1 0,0 1 0,0 0 0,0 0 0,0-1 0,0 1 0,2 0 0,-3-1-2,1 0 1,0 0-1,0 0 1,0 0-1,0-1 1,-1 1-1,1 0 1,0-1-1,0 1 1,0 0-1,-1-1 1,1 1-1,0-1 1,-1 1-1,1-1 1,0 0-1,-1 1 1,1-1-1,-1 0 1,1 1-1,-1-1 1,1 0-1,-1 1 1,1-2-1,11-24 11,-8 18-3,24-65 12,-18 46-4,24-51 0,-34 78-15,0 0-1,0 1 0,0-1 1,0 0-1,0 0 0,0 0 0,1 0 1,-1 0-1,0 0 0,0 1 1,0-1-1,0 0 0,0 0 1,0 0-1,0 0 0,0 0 1,0 0-1,0 1 0,0-1 1,1 0-1,-1 0 0,0 0 1,0 0-1,0 0 0,0 0 1,0 0-1,0 0 0,0 0 1,1 0-1,-1 0 0,0 0 0,0 0 1,0 0-1,0 0 0,0 0 1,1 0-1,-1 0 0,0 0 1,0 0-1,0 0 0,0 0 1,0 0-1,1 0 0,-1 0 1,0 0-1,0 0 0,0 0 1,0 0-1,0 0 0,0 0 1,1 0-1,-1 0 0,0 0 1,0 0-1,0-1 0,0 1 0,0 0 1,1 13-5,-8 53-38,3-37 32,0 52 0,4-81 13,0 0-1,0 0 1,0 1 0,-1-1-1,1 0 1,0 0 0,0 1-1,0-1 1,0 0 0,0 0-1,0 1 1,0-1 0,0 0-1,0 0 1,0 1 0,0-1-1,0 0 1,0 0 0,1 1-1,-1-1 1,0 0 0,0 0-1,0 1 1,0-1 0,0 0-1,0 0 1,1 0 0,-1 1 0,0-1-1,0 0 1,0 0 0,0 0-1,1 0 1,-1 1 0,0-1-1,0 0 1,0 0 0,1 0-1,-1 0 1,0 0 0,0 0-1,1 0 1,-1 0 0,0 0-1,0 0 1,1 1 0,-1-1-1,1-1 1,10-11 81,11-24 27,-7 6-45,1 1 0,1 1 1,2 1-1,34-39 0,-52 65-64,0 0 0,0-1 0,0 1 0,0 0-1,0 0 1,1 0 0,-1 0 0,0 0 0,1 0-1,-1 0 1,0 0 0,1 1 0,-1-1 0,1 0 0,-1 1-1,1-1 1,0 1 0,-1 0 0,1-1 0,-1 1-1,1 0 1,0 0 0,-1 0 0,1 0 0,-1 1 0,4-1-1,-4 2 7,1-1 0,-1 0-1,1 1 1,-1-1 0,0 1-1,0-1 1,0 1-1,0 0 1,0-1 0,0 1-1,0 0 1,0 0 0,-1 0-1,1 0 1,-1 0 0,1-1-1,-1 1 1,0 0-1,0 0 1,0 4 0,-1 33 150,1-27-62,-1 0-1,3 18 1,-2-30-91,0 1 0,0-1 0,0 1 0,0-1 0,0 1 0,0-1 0,0 1 0,0-1 0,0 0 0,0 1 0,0-1 0,1 1 0,-1-1 0,0 1 0,0-1 0,0 0 0,1 1 0,-1-1 0,0 0 1,1 1-1,-1-1 0,0 0 0,1 1 0,-1-1 0,0 0 0,1 0 0,-1 1 0,0-1 0,1 0 0,-1 0 0,1 0 0,-1 1 0,1-1 0,-1 0 0,0 0 0,1 0 0,-1 0 0,1 0 0,-1 0 0,1 0 0,-1 0 0,1 0 0,-1 0 0,0 0 0,1 0 0,-1-1 0,1 1 0,-1 0 0,1 0 0,-1 0 0,0-1 0,1 1 0,-1 0 0,0 0 0,1-1 0,-1 1 0,0 0 0,1-1 0,22-21-171,-21 20 120,23-26-860,-5 4 167,29-26 1,-21 27 232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8.257"/>
    </inkml:context>
    <inkml:brush xml:id="br0">
      <inkml:brushProperty name="width" value="0.035" units="cm"/>
      <inkml:brushProperty name="height" value="0.035" units="cm"/>
    </inkml:brush>
  </inkml:definitions>
  <inkml:trace contextRef="#ctx0" brushRef="#br0">26 0 17996,'-1'20'1360,"-5"15"-1000,0 5-120,2 10 416,0 5-191,1-1-137,2 0-56,1-5-288,1-3-112,0-13-409,2-7-255,0-12 192,-3-5 344,-3-9-192,-2-6-184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6.713"/>
    </inkml:context>
    <inkml:brush xml:id="br0">
      <inkml:brushProperty name="width" value="0.025" units="cm"/>
      <inkml:brushProperty name="height" value="0.025" units="cm"/>
    </inkml:brush>
  </inkml:definitions>
  <inkml:trace contextRef="#ctx0" brushRef="#br0">1 34 7687,'0'0'6214,"8"-6"-3870,26-19-914,-34 25-1403,1 0-1,-1-1 1,0 1-1,0 0 0,1 0 1,-1 0-1,0 0 0,1-1 1,-1 1-1,0 0 1,1 0-1,-1 0 0,0 0 1,1 0-1,-1 0 1,0 0-1,1 0 0,-1 0 1,1 0-1,-1 0 1,0 0-1,1 0 0,-1 0 1,0 0-1,1 0 0,-1 0 1,0 0-1,1 1 1,-1-1-1,0 0 0,1 0 1,-1 0-1,0 1 1,0-1-1,1 0 0,-1 0 1,0 1-1,0-1 1,1 0-1,-1 0 0,0 1 1,0-1-1,0 0 0,1 1 1,-1-1-1,0 0 1,0 1-1,0-1 0,0 0 1,0 1-1,0-1 1,0 1-1,0-1 0,0 0 1,0 1-1,0-1 0,1 24 677,-1-22-507,0 62-214,0 112 1572,0-118-4526,0 0-3707,0-52 1635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8.696"/>
    </inkml:context>
    <inkml:brush xml:id="br0">
      <inkml:brushProperty name="width" value="0.035" units="cm"/>
      <inkml:brushProperty name="height" value="0.035" units="cm"/>
    </inkml:brush>
  </inkml:definitions>
  <inkml:trace contextRef="#ctx0" brushRef="#br0">7 295 12659,'-3'-21'585,"1"0"1,1-1 0,1 1 0,1-1-1,0 1 1,6-28 0,-5 43-424,-1 0-1,1 0 1,0 0-1,0 1 1,1-1-1,0 0 1,0 1 0,0 0-1,0 0 1,1 0-1,0 0 1,0 0 0,0 1-1,1-1 1,-1 1-1,1 0 1,0 1 0,0-1-1,1 1 1,-1 0-1,1 0 1,0 1-1,-1 0 1,1 0 0,0 0-1,8-1 1,-8 2-127,1 0 0,0 0 1,0 1-1,-1 0 0,1 1 1,0-1-1,-1 1 0,1 0 0,0 1 1,-1-1-1,1 2 0,5 2 0,-8-4-20,-1 1 0,0 0 0,0 0 0,0 0-1,0 0 1,0 1 0,0-1 0,-1 1 0,1-1-1,-1 1 1,0 0 0,0 0 0,0 0-1,0 1 1,0-1 0,-1 0 0,1 1 0,-1-1-1,0 1 1,0-1 0,0 1 0,-1 0 0,1 5-1,-1 4 87,-1 0 0,0 0 0,-1-1 0,0 1 0,-1-1 0,-1 0 0,0 1-1,-10 20 1,-54 90 857,-31 29-24,97-150-2068,4-8 503,5-11-56,32-61-427,-12 30 285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9.168"/>
    </inkml:context>
    <inkml:brush xml:id="br0">
      <inkml:brushProperty name="width" value="0.035" units="cm"/>
      <inkml:brushProperty name="height" value="0.035" units="cm"/>
    </inkml:brush>
  </inkml:definitions>
  <inkml:trace contextRef="#ctx0" brushRef="#br0">98 301 15531,'-10'33'1093,"0"-1"0,-16 33-1,15-41-472,1 0 0,2 1 0,0 0 0,-6 36 0,14-59-571,0 1-1,-1-1 1,1 0 0,0 0 0,0 0 0,0 0 0,1 1 0,-1-1-1,0 0 1,1 0 0,-1 0 0,1 0 0,0 0 0,0 0 0,1 2 0,-1-3-36,0 0 1,-1-1 0,1 1 0,0-1 0,0 1 0,0-1 0,0 1 0,0-1 0,0 0 0,0 0 0,0 1 0,0-1 0,0 0 0,0 0 0,0 0 0,0 0 0,0 0 0,0 0 0,0 0 0,0-1 0,0 1 0,0 0-1,0 0 1,0-1 0,0 1 0,0-1 0,0 1 0,0-1 0,0 1 0,0-1 0,-1 0 0,1 1 0,1-2 0,7-5 18,-1 0 0,1 0 0,-1-1 0,-1 0 0,1-1 0,-1 1 0,7-14 0,0-1 39,22-47-1,-32 60-59,1 0-1,-1 0 1,-1 0-1,0-1 0,0 1 1,-1-1-1,-1 0 1,1 0-1,-2-20 0,0 30-10,0 1-1,0 0 1,0-1-1,0 1 0,0 0 1,0 0-1,0-1 1,0 1-1,0 0 0,0-1 1,0 1-1,0 0 1,0 0-1,0-1 1,0 1-1,0 0 0,0 0 1,0-1-1,-1 1 1,1 0-1,0 0 0,0-1 1,0 1-1,-1 0 1,1 0-1,0-1 0,0 1 1,0 0-1,-1 0 1,1 0-1,0 0 0,0 0 1,-1-1-1,1 1 1,0 0-1,-1 0 0,1 0 1,0 0-1,0 0 1,-1 0-1,-9 10-29,-5 21-17,12-20 39,0-1 0,1 1 0,0-1-1,1 1 1,1 0 0,-1-1 0,2 1 0,1 16 0,-2-26 13,0 0 0,0 0 0,0 0 0,1 0 0,-1 0 0,0 0 1,0 0-1,1 0 0,-1 0 0,1 0 0,-1 0 0,1 0 0,-1 0 1,1 0-1,-1 0 0,1 0 0,0 0 0,-1-1 0,1 1 0,0 0 1,0-1-1,0 1 0,0 0 0,0-1 0,-1 1 0,1-1 0,0 0 0,0 1 1,0-1-1,0 0 0,0 1 0,0-1 0,0 0 0,1 0 0,-1 0 1,0 0-1,0 0 0,0 0 0,0 0 0,0 0 0,0 0 0,0-1 0,0 1 1,0 0-1,0-1 0,0 1 0,0-1 0,0 1 0,0-1 0,0 1 1,-1-1-1,2 0 0,5-4 37,0 0 1,0 0 0,0-1-1,-1 0 1,7-8 0,9-14 87,-1 0 0,-1-1 0,-2-1 0,27-61 1,-40 78-77,-10 19-29,-10 21-8,0 7-33,2 0 0,-19 72 0,32-104 17,-1-1 1,1 1 0,0-1 0,0 1 0,-1-1-1,1 1 1,0-1 0,1 1 0,-1-1-1,0 1 1,1 2 0,-1-4-1,0 0 1,0 0-1,1 0 1,-1 0-1,0 1 0,0-1 1,0 0-1,1 0 1,-1 0-1,0 0 1,0 0-1,1 0 0,-1 0 1,0 0-1,0 0 1,1 0-1,-1 0 0,0 0 1,0 0-1,0 0 1,1 0-1,-1 0 0,0 0 1,0 0-1,1 0 1,-1 0-1,0 0 1,0 0-1,1 0 0,-1 0 1,0-1-1,0 1 1,0 0-1,1 0 0,-1 0 1,0 0-1,0 0 1,1-1-1,3-3 11,-1 0-1,1 0 1,-1 0-1,1 0 0,2-5 1,89-158 159,-51 87-166,-30 59-26,-8 16-29,-5 11 18,-3 14 0,2-19 30,-26 113-11,13-61 134,-7 61 0,21-102-957,4-21 21,5-24-465,9-45 134,-10 29 343</inkml:trace>
  <inkml:trace contextRef="#ctx0" brushRef="#br0" timeOffset="1">477 21 14739,'-2'-13'1697,"-3"5"-1193,1 10-216,1 2 888,2 3-832,1 1-392,2-1-152,3 0 112,-1-4-152,2 0-64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9.668"/>
    </inkml:context>
    <inkml:brush xml:id="br0">
      <inkml:brushProperty name="width" value="0.035" units="cm"/>
      <inkml:brushProperty name="height" value="0.035" units="cm"/>
    </inkml:brush>
  </inkml:definitions>
  <inkml:trace contextRef="#ctx0" brushRef="#br0">77 0 13003,'0'6'534,"0"-1"0,0 0 1,-1 0-1,1 0 0,-1 1 0,0-1 1,-1 0-1,1 0 0,-1 0 0,0-1 1,-5 10-1,4-8-303,0 0 1,1 1-1,0-1 1,0 1 0,-2 11-1,4-17-260,0 0 0,0-1 0,0 1 0,0-1 0,0 1 0,1 0 0,-1-1-1,0 1 1,0-1 0,1 1 0,-1 0 0,0-1 0,1 1 0,-1-1 0,0 1 0,1-1 0,-1 0 0,1 1-1,-1-1 1,1 1 0,-1-1 0,1 0 0,-1 1 0,1-1 0,-1 0 0,1 0 0,0 1 0,-1-1 0,1 0 0,-1 0-1,1 0 1,0 0 0,0 0 0,31 3-893,-6-1 329,-23-1 645,-1 0 0,0 0 1,0 1-1,0-1 1,0 1-1,0-1 0,0 1 1,0 0-1,-1 0 0,1-1 1,-1 1-1,1 0 1,-1 1-1,0-1 0,0 0 1,0 0-1,0 0 1,0 1-1,0-1 0,0 1 1,-1-1-1,0 0 1,1 1-1,-1-1 0,0 1 1,0-1-1,0 1 1,0-1-1,-1 4 0,0 4 266,-1-1-1,0 1 0,-1-1 0,0 0 1,0 0-1,-6 12 0,-28 45 1280,33-60-1501,1-1-1,-1 0 1,0 0 0,-1-1-1,1 1 1,-1-1-1,0 0 1,0 0-1,-9 5 1,13-8-138,0-1-1,0 1 1,1-1-1,-1 1 1,0-1 0,0 0-1,0 1 1,0-1 0,1 0-1,-1 0 1,0 0-1,0 0 1,0 1 0,0-1-1,0 0 1,0-1 0,0 1-1,0 0 1,1 0-1,-1 0 1,0 0 0,0-1-1,0 1 1,0 0-1,0-1 1,1 1 0,-1-1-1,0 1 1,0-1 0,1 1-1,-1-1 1,0 0-1,1 1 1,-1-1 0,0 0-1,1 1 1,-1-1 0,1 0-1,-1 0 1,1 1-1,0-1 1,-1 0 0,1 0-1,0 0 1,0 0 0,-1 0-1,1 0 1,0 1-1,0-1 1,0-1 0,-1-7-429,1 1 0,0 0 0,0 0 1,1-11-1,0 17 528,5-33-840,4 1-288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0.072"/>
    </inkml:context>
    <inkml:brush xml:id="br0">
      <inkml:brushProperty name="width" value="0.035" units="cm"/>
      <inkml:brushProperty name="height" value="0.035" units="cm"/>
    </inkml:brush>
  </inkml:definitions>
  <inkml:trace contextRef="#ctx0" brushRef="#br0">0 240 16155,'4'0'405,"1"-1"0,-1 1 0,0-1 0,0-1 0,0 1 0,0 0 0,0-1 0,-1 0 0,6-3 0,35-25 721,-24 16-794,-13 9-281,8-4 23,-1 0-1,0-1 1,-1-1-1,0 0 1,16-19-1,-29 29-68,0 1 0,0 0 0,0 0 1,0 0-1,0 0 0,0 0 0,0-1 0,0 1 0,0 0 0,0 0 0,0 0 0,0 0 0,0 0 0,0-1 0,0 1 0,0 0 0,0 0 0,0 0 0,0 0 0,0 0 0,0-1 0,0 1 0,0 0 0,-1 0 0,1 0 0,0 0 0,0 0 0,0 0 0,0 0 0,0 0 0,0-1 0,0 1 0,0 0 0,-1 0 0,1 0 0,0 0 0,0 0 0,0 0 0,0 0 0,0 0 1,-1 0-1,1 0 0,0 0 0,0 0 0,0 0 0,0 0 0,0 0 0,-1 0 0,1 0 0,0 0 0,0 0 0,0 0 0,0 0 0,0 0 0,-1 0 0,1 0 0,0 0 0,0 0 0,0 0 0,0 0 0,0 1 0,0-1 0,0 0 0,-1 0 0,-6 4 87,1 0 0,-1 1 0,1 0-1,0 0 1,0 0 0,1 1 0,-10 12 0,10-12-11,-15 18 226,1 1 1,1 0-1,1 1 0,2 1 0,-21 47 0,34-69-250,1 0 0,-1-1 0,1 1 0,0 0 0,0 0 0,1 0 0,-1 0 0,2 8 0,-1-12-53,0 0-1,0 0 1,1 0 0,-1 1-1,0-1 1,1 0-1,-1 0 1,1 0-1,-1 0 1,1 0 0,0 0-1,-1 0 1,1 0-1,0 0 1,0-1 0,-1 1-1,1 0 1,0 0-1,0-1 1,0 1-1,0 0 1,0-1 0,0 1-1,0-1 1,0 1-1,1-1 1,-1 0 0,0 1-1,0-1 1,0 0-1,0 0 1,0 0-1,1 0 1,-1 0 0,0 0-1,0 0 1,0 0-1,0-1 1,3 0 0,3 0-205,0-1 0,0 0 0,0-1 0,-1 0 0,1 0 0,0 0 0,-1-1 0,10-8 0,5-4-395,18-20 1,-2 1 34,-2-2-207</inkml:trace>
  <inkml:trace contextRef="#ctx0" brushRef="#br0" timeOffset="1">356 10 16916,'-2'-9'1751,"-3"9"-639,4 1-1028,1 0 0,-1 0 1,0-1-1,0 1 1,1 1-1,-1-1 1,1 0-1,-1 0 1,1 0-1,-1 0 1,1 0-1,-1 2 0,0 1-18,-1 5-22,1 0-1,-1-1 0,1 1 1,1 0-1,0 12 1,0-20-46,1 1 0,-1-1 0,0 1 1,0-1-1,1 0 0,-1 1 1,1-1-1,-1 1 0,1-1 1,0 0-1,0 1 0,-1-1 1,1 0-1,0 0 0,0 0 0,0 0 1,0 1-1,0-1 0,1-1 1,-1 1-1,0 0 0,0 0 1,1 0-1,-1-1 0,0 1 1,1 0-1,-1-1 0,1 0 0,-1 1 1,0-1-1,1 0 0,-1 1 1,1-1-1,-1 0 0,1 0 1,-1 0-1,1-1 0,2 1 1,7-2-6,-7 1-3,0 1-1,0-1 0,0 1 0,-1 0 0,1 0 1,7 1-1,-10 0 18,-1-1 1,1 0-1,0 1 1,0-1-1,0 1 1,-1-1-1,1 1 1,0-1-1,0 1 1,-1-1-1,1 1 1,-1 0-1,1 0 1,0-1-1,-1 1 1,1 0-1,-1 0 1,0-1-1,1 1 1,-1 0-1,0 0 1,1 0-1,-1 0 1,0 0-1,0-1 1,0 1-1,0 0 1,0 0-1,0 0 1,0 0-1,0 0 1,0 0-1,-1 1 1,0 8 153,-1-1 0,-1 1 0,1-1 1,-2 1-1,1-1 0,-1 0 0,-1-1 0,0 1 1,-5 7-1,-2 0 105,0 0-1,0-1 1,-22 20 0,31-32-287,0-1-1,-1 1 1,1-1 0,0 1-1,-1-1 1,0 0 0,1 0-1,-1-1 1,0 1 0,0-1-1,0 0 1,0 0 0,0 0-1,0 0 1,0-1 0,0 1-1,-8-2 1,-17-2-151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1.280"/>
    </inkml:context>
    <inkml:brush xml:id="br0">
      <inkml:brushProperty name="width" value="0.035" units="cm"/>
      <inkml:brushProperty name="height" value="0.035" units="cm"/>
    </inkml:brush>
  </inkml:definitions>
  <inkml:trace contextRef="#ctx0" brushRef="#br0">11 1 13979,'11'65'3938,"35"363"-887,-80-540-2564,23 75-482,5 19-32,1 0 0,1-1-1,-3-24 1,7 43 26,0 0-1,0 0 1,0-1-1,0 1 0,0 0 1,0-1-1,0 1 1,0 0-1,0-1 1,0 1-1,0 0 0,0 0 1,0-1-1,1 1 1,-1 0-1,0 0 1,0-1-1,0 1 1,0 0-1,1 0 0,-1-1 1,0 1-1,0 0 1,1 0-1,-1 0 1,0 0-1,0-1 0,1 1 1,-1 0-1,0 0 1,0 0-1,1 0 1,-1 0-1,0 0 0,1 0 1,-1 0-1,0 0 1,1 0-1,-1 0 1,0 0-1,0 0 1,1 0-1,-1 0 0,0 0 1,1 0-1,-1 0 1,0 0-1,1 0 1,-1 0-1,0 1 0,0-1 1,1 0-1,-1 0 1,0 0-1,1 1 1,20 11-40,-15-9 24,-3-1 16,1-1 1,-1 1-1,0-1 1,0 0-1,1 0 0,-1 0 1,1 0-1,-1-1 1,1 0-1,-1 1 1,1-1-1,-1 0 1,1-1-1,-1 1 0,0-1 1,8-1-1,-6 0 7,0-1 0,0 1 0,0-1-1,0 0 1,-1 0 0,1-1 0,-1 1 0,1-1-1,5-7 1,0-1 28,-1-1 0,0 0 0,-1 0 0,0-1 0,-1 0 1,9-27-1,-15 39-26,1-3 17,0 0-1,0 0 1,-1-1-1,0 1 1,0 0-1,0 0 1,0-1-1,-1 1 1,0 0-1,0-1 1,-1-7-1,1 13-21,0 0-1,0 0 1,0 0-1,0 0 1,-1-1 0,1 1-1,0 0 1,0 0-1,0 0 1,0 0-1,0-1 1,0 1-1,0 0 1,0 0-1,0 0 1,-1 0-1,1 0 1,0-1-1,0 1 1,0 0 0,0 0-1,0 0 1,-1 0-1,1 0 1,0 0-1,0 0 1,0 0-1,0 0 1,-1 0-1,1 0 1,0 0-1,0 0 1,0 0-1,-1 0 1,1 0 0,0 0-1,0 0 1,0 0-1,0 0 1,-1 0-1,1 0 1,-7 7 64,-4 15 21,3 0-57,1 1 1,1 0 0,1 0 0,0 0-1,2 0 1,1 1 0,1 0-1,3 34 1,-2-57-27,0 1 0,0-1 0,0 0 0,1 1 0,-1-1 0,0 1 0,0-1 0,1 0 0,-1 1 0,1-1 0,-1 0 0,1 0 0,-1 1 0,1-1-1,0 0 1,0 0 0,0 0 0,0 0 0,0 0 0,0 0 0,0 0 0,2 1 0,-2-2 0,0 1-1,0-1 1,1 0-1,-1-1 1,0 1 0,0 0-1,0 0 1,1 0-1,-1-1 1,0 1 0,0-1-1,0 1 1,0-1-1,0 1 1,0-1 0,0 0-1,0 1 1,0-1-1,0 0 1,1-1-1,7-7 26,0-1 0,0 0-1,10-16 1,-16 21-24,42-64 127,39-85 1,-70 127-122,-8 17-18,-7 20 0,-1 0 2,-5 33-32,1-1 0,1 83 1,6-119 44,-1 0 0,1-1 1,0 1-1,0 0 0,1 0 1,0 0-1,3 5 0,-5-10-2,1 1 0,-1-1 0,1 0 0,-1 0 0,1 0 0,0 0 0,-1 0-1,1-1 1,0 1 0,0 0 0,0 0 0,0 0 0,0-1 0,0 1 0,0 0 0,0-1 0,0 1-1,0-1 1,0 1 0,0-1 0,0 0 0,0 1 0,1-1 0,-1 0 0,0 0 0,0 0 0,0 0 0,0 0-1,1 0 1,-1 0 0,0 0 0,0 0 0,0-1 0,0 1 0,1 0 0,-1-1 0,0 1 0,0-1 0,0 1-1,1-2 1,5-2 21,-1-1-1,0 0 1,0 0 0,0 0-1,-1-1 1,0 0-1,0 0 1,0 0-1,6-13 1,-4 6-192,-1 0 0,0 0 0,0 0 0,4-21 0,-8 27 113,0-1 0,-1 1 0,0-1-1,-1 1 1,0-1 0,0 1 0,-2-14 0,-10-8-253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1.730"/>
    </inkml:context>
    <inkml:brush xml:id="br0">
      <inkml:brushProperty name="width" value="0.035" units="cm"/>
      <inkml:brushProperty name="height" value="0.035" units="cm"/>
    </inkml:brush>
  </inkml:definitions>
  <inkml:trace contextRef="#ctx0" brushRef="#br0">62 3 18164,'0'-2'1576,"-7"3"-1160,2 9-192,-2 4 681,2 3-257,0 2-624,2-2-344,-1-1-369,1-4 553,-5-10-120,-7-3-112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2.282"/>
    </inkml:context>
    <inkml:brush xml:id="br0">
      <inkml:brushProperty name="width" value="0.035" units="cm"/>
      <inkml:brushProperty name="height" value="0.035" units="cm"/>
    </inkml:brush>
  </inkml:definitions>
  <inkml:trace contextRef="#ctx0" brushRef="#br0">46 251 10858,'19'-234'5048,"-21"218"-3594,-2 25-641,-5 29-147,-11 77 263,-8 203-1,28-310-875,-1-5-32,1-1 1,0 1-1,0-1 0,-1 1 1,2-1-1,-1 1 1,0-1-1,0 1 0,1 0 1,0-1-1,-1 0 1,1 1-1,0-1 0,0 1 1,2 2-1,-2-5-14,-1 0 1,1 1-1,-1-1 0,1 0 0,-1 0 1,1 0-1,-1 0 0,1 0 0,-1 0 1,1 0-1,-1-1 0,1 1 0,0 0 1,-1 0-1,1 0 0,-1 0 0,1-1 1,-1 1-1,0 0 0,1 0 0,-1-1 1,1 1-1,-1 0 0,1-1 0,-1 1 1,0-1-1,1 1 0,-1 0 0,0-1 1,0 1-1,1-1 0,-1 1 0,0-1 1,1 0-1,10-19 216,-10 18-186,-3 6-28,-2 9-42,-1 3 340,1 1 1,1 0 0,0 0-1,2 0 1,0 0 0,2 33-1,1-43-1315,1-8 248,4-14-135,-3 8 684,3-5-397</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3.240"/>
    </inkml:context>
    <inkml:brush xml:id="br0">
      <inkml:brushProperty name="width" value="0.035" units="cm"/>
      <inkml:brushProperty name="height" value="0.035" units="cm"/>
    </inkml:brush>
  </inkml:definitions>
  <inkml:trace contextRef="#ctx0" brushRef="#br0">115 263 11506,'-3'-5'674,"-15"-19"1283,17 23-1875,1 1 0,-1-1-1,1 1 1,-1 0 0,1-1 0,-1 1-1,0-1 1,1 1 0,-1 0-1,0-1 1,1 1 0,-1 0 0,0 0-1,1 0 1,-1 0 0,0-1 0,0 1-1,1 0 1,-1 0 0,0 0-1,1 0 1,-1 1 0,0-1 0,0 0-1,1 0 1,-1 0 0,0 1-1,1-1 1,-1 0 0,0 0 0,1 1-1,-1-1 1,0 1 0,1-1 0,-1 1-1,0 0 1,-4 4 202,1 1 1,0-1-1,0 1 0,0 0 0,0 1 1,1-1-1,0 1 0,-2 8 0,-15 57 856,17-63-1025,1-1-15,0 0 0,0 0 0,1 0 0,0 0-1,0 0 1,1 0 0,1 16 0,-1-23-90,0 0 1,0-1 0,1 1 0,-1-1-1,0 1 1,0 0 0,0-1 0,1 1-1,-1-1 1,0 1 0,1-1 0,-1 1-1,1-1 1,-1 1 0,0-1 0,1 1-1,-1-1 1,1 1 0,-1-1 0,1 0-1,0 1 1,-1-1 0,1 0 0,-1 0-1,1 1 1,-1-1 0,1 0 0,0 0 0,0 0-1,1 0 2,0 0 0,-1 0 0,1 0 0,0-1 0,-1 1 0,1-1 0,0 1 0,-1-1 0,1 0 0,2-1 0,3-3 10,0 0 0,0 0 0,9-9 0,9-14 27,-1-1-1,-2-1 0,-1-1 0,-1-1 0,-2 0 1,19-45-1,-27 45-47,-9 30-11,-2 4-3,-5 16-21,-1 6 16,1 1 1,2 1-1,-2 26 1,5-38 22,0 0 0,1 0 1,1 0-1,0-1 0,1 1 0,1 0 1,5 17-1,-7-28 1,0-1 0,0 1 0,0-1 0,0 1 1,0-1-1,0 0 0,1 1 0,-1-1 0,1 0 0,0 0 1,0 0-1,0 0 0,0-1 0,0 1 0,0 0 0,0-1 0,0 1 1,1-1-1,-1 0 0,0 0 0,1 0 0,-1 0 0,1 0 0,0 0 1,-1-1-1,1 1 0,-1-1 0,1 0 0,0 0 0,0 0 1,-1 0-1,1 0 0,3-1 0,1-1 6,0 0 0,-1 0-1,0-1 1,1 1 0,-1-1 0,0-1 0,0 1-1,-1-1 1,1 0 0,-1-1 0,10-9 0,-7 5 4,0-2 1,0 1-1,0-1 0,-2-1 1,7-12-1,-10 17-14,0 0 0,0 0 0,-1-1 0,0 1 0,0-1 0,0 0-1,-1 1 1,-1-1 0,1-14 0,-1 22-5,0-1 1,0 0-1,0 0 1,0 0-1,0 0 1,-1 0-1,1 0 1,0 0-1,0 0 1,-1 0-1,1 0 1,0 0-1,-1 0 1,1 1-1,-1-1 1,1 0-1,-1 0 1,1 1-1,-1-1 1,0 0-1,1 0 0,-1 1 1,0-1-1,0 1 1,1-1-1,-1 1 1,0-1-1,0 1 1,0-1-1,0 1 1,-1-1-1,1 2-2,0-1-1,0 0 1,-1 0 0,1 1-1,0-1 1,0 1-1,0-1 1,0 1 0,0-1-1,0 1 1,0 0-1,1-1 1,-1 1 0,0 0-1,0 0 1,0 0-1,1 0 1,-1 0-1,0 0 1,1 0 0,-1 0-1,1 0 1,-1 0-1,1 0 1,-1 0 0,1 1-1,-9 35-84,8-35 88,1 1-1,0-1 1,0 0 0,0 0-1,0 1 1,0-1 0,0 0-1,1 1 1,-1-1 0,1 0-1,-1 0 1,1 1 0,2 2 0,-3-4 7,1-1 1,-1 1 0,1-1 0,-1 0-1,1 1 1,0-1 0,-1 0 0,1 1-1,0-1 1,-1 0 0,1 1 0,0-1-1,0 0 1,-1 0 0,1 0 0,0 0-1,-1 0 1,1 0 0,0 0 0,0 0-1,-1 0 1,1 0 0,0 0 0,0 0-1,-1-1 1,1 1 0,0 0 0,-1-1-1,1 1 1,0 0 0,-1-1 0,1 1-1,-1-1 1,1 1 0,0 0 0,-1-1-1,1 0 1,-1 1 0,0-1 0,1 0-1,23-25 169,-23 24-165,16-22 76,-1-2 1,-1 1-1,-1-2 0,-2 0 0,-1-1 0,13-44 0,-38 118-82,-10 44-1,21-79 9,1 0 1,1 0-1,0 0 0,0 0 0,1 0 0,2 13 0,-2-23-8,0 0-1,0-1 1,0 1 0,0 0-1,0-1 1,0 1-1,0 0 1,0 0 0,0-1-1,1 1 1,-1 0 0,0-1-1,0 1 1,1 0-1,-1-1 1,1 1 0,-1-1-1,0 1 1,1 0 0,-1-1-1,1 1 1,-1-1 0,1 1-1,-1-1 1,1 0-1,0 1 1,-1-1 0,1 1-1,-1-1 1,1 0 0,0 0-1,-1 1 1,1-1-1,0 0 1,0 0 0,-1 0-1,1 0 1,0 0 0,-1 0-1,1 0 1,0 0-1,0 0 1,-1 0 0,1 0-1,0 0 1,-1 0 0,1-1-1,0 1 1,-1 0-1,1-1 1,0 1 0,-1 0-1,1-1 1,-1 1 0,2-1-1,3-3 16,0 0 0,0 0 0,0 0 0,7-9 0,10-16 24,-1 0 0,-1-1 0,-1-1 0,-2 0-1,22-57 1,-31 58-26,-8 30-15,0 0-1,0 0 0,0 0 0,-1 0 0,1 0 0,0 0 0,0 0 0,0 0 0,0 0 0,0 0 0,0 0 1,0 0-1,0 0 0,0 0 0,0 0 0,0 0 0,0 0 0,0 0 0,0 0 0,-1 0 0,1 0 0,0 0 1,0 0-1,0 0 0,0 0 0,0 0 0,0 0 0,0 0 0,0 0 0,0 0 0,0 0 0,0 0 1,0 0-1,0 0 0,0 0 0,0 0 0,-1 0 0,1 0 0,0 0 0,0 0 0,0 0 0,0-1 0,0 1 1,0 0-1,0 0 0,0 0 0,0 0 0,0 0 0,0 0 0,0 0 0,0 0 0,0 0 0,0 0 0,0 0 1,0 0-1,0 0 0,0 0 0,0-1 0,-8 17 2,-7 18 13,2 1-1,1 0 0,2 1 1,-10 70-1,19-102 1,1 0 0,0-1 0,-1 1 0,2 0 1,-1 0-1,0-1 0,1 1 0,2 7 0,-3-11-14,0 1-1,0-1 1,1 1 0,-1-1 0,0 0-1,0 1 1,1-1 0,-1 0 0,0 1-1,1-1 1,-1 0 0,1 1 0,-1-1-1,0 0 1,1 0 0,-1 1-1,1-1 1,-1 0 0,1 0 0,-1 0-1,0 0 1,1 1 0,-1-1 0,1 0-1,-1 0 1,1 0 0,1-1-26,0 1 1,-1 0-1,1-1 1,-1 0-1,1 1 1,-1-1-1,1 0 1,-1 0-1,1 1 1,-1-1-1,3-2 1,-1 0-83,0 0 1,0 1 0,0-1 0,0 0 0,0 0 0,0-1 0,-1 1 0,1-1 0,-1 1 0,0-1 0,0 0 0,-1 0 0,1 0 0,-1 0 0,0 0 0,0 0 0,1-5 0,-1-15-347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3.709"/>
    </inkml:context>
    <inkml:brush xml:id="br0">
      <inkml:brushProperty name="width" value="0.035" units="cm"/>
      <inkml:brushProperty name="height" value="0.035" units="cm"/>
    </inkml:brush>
  </inkml:definitions>
  <inkml:trace contextRef="#ctx0" brushRef="#br0">36 0 15595,'-6'5'1993,"-2"5"-1241,-4 4-376,2 3 2233,10-1-2233,0-2-312,6-2 480,-2-5-464,-4-5-72,0 3-32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4.192"/>
    </inkml:context>
    <inkml:brush xml:id="br0">
      <inkml:brushProperty name="width" value="0.035" units="cm"/>
      <inkml:brushProperty name="height" value="0.035" units="cm"/>
    </inkml:brush>
  </inkml:definitions>
  <inkml:trace contextRef="#ctx0" brushRef="#br0">129 91 15827,'-12'8'743,"-8"4"658,-33 30 1,49-39-1227,0 1-1,0 0 0,1 0 0,-1 0 0,1 0 0,0 1 1,0-1-1,1 1 0,-1-1 0,1 1 0,0 0 0,0 0 1,1 0-1,-2 7 0,3-10-168,0-1 1,-1 1-1,1 0 1,0-1-1,0 1 1,0 0-1,1 0 0,-1-1 1,0 1-1,1 0 1,-1-1-1,1 1 0,-1 0 1,1-1-1,0 1 1,-1-1-1,1 1 1,0-1-1,0 0 0,0 1 1,2 1-1,-1-2-14,0 0-1,0 0 1,0 0-1,0 0 1,0 0-1,0 0 1,0-1-1,1 1 1,-1-1-1,0 1 1,0-1-1,0 0 0,1 0 1,2 0-1,8-2-72,0 0 0,0 0 0,0-1 0,17-7 0,-21 7 65,-5 2 10,0-1 0,0 1 0,0 0 0,0 0 0,0 1 0,1-1 1,-1 1-1,0 0 0,0 0 0,1 1 0,-1-1 0,0 1 0,6 1 0,-8-1 11,1 1 0,-1-1 0,0 1 0,0-1 0,1 1 1,-1-1-1,0 1 0,-1 0 0,1 0 0,0 0 0,0 0 0,-1 1 0,1-1 0,-1 0 0,0 1 0,0-1 0,0 1 0,0-1 0,0 1 0,0-1 0,-1 1 0,1 3 0,0 4 92,-1 0-1,1 1 1,-2-1-1,0 0 1,0 0 0,-1 0-1,0 0 1,-1 0-1,0 0 1,0-1-1,-1 1 1,0-1-1,-1 0 1,0 0 0,-1 0-1,0-1 1,0 0-1,0 0 1,-14 12-1,20-20-124,-1 1-1,1 0 0,-1-1 1,1 1-1,-1-1 1,1 1-1,-1-1 0,0 1 1,1-1-1,-1 1 0,0-1 1,0 0-1,1 1 0,-1-1 1,0 0-1,0 1 0,0-1 1,1 0-1,-1 0 1,0 0-1,0 0 0,0 0 1,1 0-1,-1 0 0,0 0 1,0 0-1,0-1 0,1 1 1,-1 0-1,-1-1 1,1 0-2,0 0 0,0 0 0,0-1 1,0 1-1,1 0 0,-1-1 1,0 1-1,1-1 0,-1 1 0,1-1 1,-1 1-1,1-1 0,0 1 0,0-3 1,-1-10-131,0 1-1,3-22 1,-2 34 157,8-48-469</inkml:trace>
  <inkml:trace contextRef="#ctx0" brushRef="#br0" timeOffset="1">301 72 13931,'10'-3'787,"5"0"312,0-1 1,18-8 0,-30 11-912,-1 0-1,1 0 1,0-1 0,0 1-1,-1-1 1,1 0 0,-1 0 0,0 0-1,1 0 1,-1 0 0,0 0-1,0 0 1,0-1 0,-1 1-1,1-1 1,-1 0 0,1 1 0,0-4-1,-2 6-166,1 0 0,-1-1-1,0 1 1,0 0 0,0 0 0,0 0-1,0-1 1,0 1 0,0 0 0,0 0-1,0-1 1,0 1 0,0 0 0,0 0-1,0-1 1,0 1 0,0 0-1,0 0 1,0-1 0,0 1 0,0 0-1,0 0 1,0-1 0,0 1 0,0 0-1,0 0 1,0 0 0,-1-1 0,1 1-1,0 0 1,0 0 0,0 0-1,0-1 1,-1 1 0,1 0 0,0 0-1,0 0 1,0 0 0,-1 0 0,1 0-1,0-1 1,0 1 0,-1 0-1,1 0 1,0 0 0,0 0 0,0 0-1,-1 0 1,1 0 0,0 0 0,0 0-1,-1 0 1,1 0 0,0 0 0,0 0-1,-1 0 1,1 0 0,0 0-1,0 1 1,-1-1 0,1 0 0,0 0-1,0 0 1,0 0 0,-1 0 0,1 0-1,0 1 1,0-1 0,-1 0 0,-15 11 500,9-4-465,0 1 0,1 1 0,0-1 1,1 1-1,-1 0 0,2 0 0,-1 1 0,2-1 1,-1 1-1,1 0 0,0 0 0,1 0 0,1 0 1,-1 1-1,1-1 0,1 0 0,0 1 1,1-1-1,2 17 0,-3-25-62,1 0 1,-1 1-1,1-1 1,0 0-1,-1 1 1,1-1-1,0 0 1,0 0-1,1 0 1,-1 0-1,0 0 1,1 0-1,-1 0 1,1 0-1,0-1 1,-1 1-1,1 0 0,0-1 1,0 1-1,0-1 1,0 0-1,0 0 1,1 0-1,-1 0 1,0 0-1,0 0 1,1-1-1,-1 1 1,0-1-1,1 1 1,-1-1-1,1 0 1,-1 0-1,3 0 1,1-1 28,-1 0 1,1-1 0,-1 0 0,0 0 0,1 0-1,-1 0 1,0-1 0,0 1 0,0-1 0,-1-1 0,1 1-1,-1-1 1,6-5 0,16-19-31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7.043"/>
    </inkml:context>
    <inkml:brush xml:id="br0">
      <inkml:brushProperty name="width" value="0.025" units="cm"/>
      <inkml:brushProperty name="height" value="0.025" units="cm"/>
    </inkml:brush>
  </inkml:definitions>
  <inkml:trace contextRef="#ctx0" brushRef="#br0">1 451 13164,'0'0'7143,"62"-19"-6118,-17 11 224,8 0-224,10-2-320,3 0-321,0-1-256,-12 1-95,-1 1-33,-15 3-993,-11 0-481,-11-1-191,-15-1-706,-1-4-1536,-14 0-1026</inkml:trace>
  <inkml:trace contextRef="#ctx0" brushRef="#br0" timeOffset="1">37 88 10762,'0'0'8841,"23"-47"-7752,14 34-193,8 0 129,3 3-192,11 6-641,-2 4-128,2 0-512,-5 7-1538,-6 5-1409,-4 1-3620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7.850"/>
    </inkml:context>
    <inkml:brush xml:id="br0">
      <inkml:brushProperty name="width" value="0.035" units="cm"/>
      <inkml:brushProperty name="height" value="0.035" units="cm"/>
    </inkml:brush>
  </inkml:definitions>
  <inkml:trace contextRef="#ctx0" brushRef="#br0">1 157 13635,'0'8'509,"1"-2"-278,0 0 0,0 1 0,0-1 0,3 10-1,-4-15-194,1-1 0,-1 1 0,0 0 0,1 0 0,-1 0 0,0-1 0,1 1 0,-1 0 0,1-1 0,-1 1 0,1 0 0,-1-1 0,1 1 0,0-1-1,-1 1 1,1-1 0,0 1 0,-1-1 0,1 1 0,0-1 0,0 0 0,-1 1 0,1-1 0,0 0 0,0 0 0,0 1 0,0-1 0,-1 0 0,1 0-1,0 0 1,0 0 0,0 0 0,0 0 0,-1 0 0,1-1 0,0 1 0,0 0 0,0 0 0,-1-1 0,1 1 0,0 0 0,1-1 0,4-3 26,0 0 1,-1 0 0,1-1 0,-1 0-1,0 0 1,-1 0 0,1 0 0,-1-1-1,0 1 1,0-1 0,5-10 0,-4 4 9,1 0 1,-1 0 0,-1 0 0,0-1-1,3-16 1,-7 25-26,0 0-1,0 0 1,0 1-1,0-1 1,0 0-1,-1 0 0,0 1 1,1-1-1,-3-5 1,3 9-30,-1-1-1,1 0 1,0 0-1,-1 0 1,1 1 0,-1-1-1,1 0 1,0 0 0,-1 1-1,0-1 1,1 1 0,-1-1-1,1 0 1,-1 1 0,0-1-1,0 1 1,1-1 0,-1 1-1,0 0 1,0-1 0,1 1-1,-1 0 1,0-1 0,0 1-1,0 0 1,0 0 0,1 0-1,-1 0 1,0 0 0,0 0-1,0 0 1,0 0 0,0 0-1,1 0 1,-1 0 0,0 0-1,0 1 1,0-1 0,1 0-1,-1 1 1,0-1-1,0 1 1,1-1 0,-1 1-1,-1 0 1,1 0-12,-1 0 0,1 1 0,0-1-1,-1 0 1,1 1 0,0-1 0,0 1 0,0-1 0,0 1 0,0 0-1,0-1 1,0 1 0,1 0 0,-1 0 0,0 0 0,1 0-1,0-1 1,-1 1 0,1 0 0,0 0 0,0 0 0,0 0 0,0 0-1,1 0 1,-1 0 0,1 2 0,0 0-75,0 0-1,0 0 1,1 0 0,-1 0 0,1 0-1,0-1 1,0 1 0,0-1 0,0 1-1,1-1 1,4 5 0,1-1-166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8.344"/>
    </inkml:context>
    <inkml:brush xml:id="br0">
      <inkml:brushProperty name="width" value="0.035" units="cm"/>
      <inkml:brushProperty name="height" value="0.035" units="cm"/>
    </inkml:brush>
  </inkml:definitions>
  <inkml:trace contextRef="#ctx0" brushRef="#br0">29 101 16203,'-2'0'400,"-1"-1"-1,1 0 0,-1 0 1,1 0-1,0 0 0,-1 0 1,1 0-1,0-1 1,0 1-1,-3-3 0,5 4-349,0-1-1,0 1 1,0 0 0,-1 0-1,1 0 1,0-1-1,0 1 1,0 0 0,0 0-1,0-1 1,0 1 0,0 0-1,0 0 1,0-1-1,0 1 1,0 0 0,0 0-1,0-1 1,1 1-1,-1 0 1,0 0 0,0-1-1,0 1 1,0 0 0,0 0-1,0 0 1,1-1-1,-1 1 1,0 0 0,0 0-1,0 0 1,0 0 0,1-1-1,16-7 690,33-14-646,-48 21-96,0 0 0,0 0 0,0 0 0,0 0 0,0-1 1,0 1-1,0 0 0,-1-1 0,1 0 0,-1 1 0,1-1 0,-1 0 0,1 0 1,-1 0-1,0 0 0,0 0 0,0 0 0,0 0 0,0 0 0,-1-1 0,1-1 1,-1 4 1,0-1-1,1 1 1,-1 0 0,0-1 0,0 1 0,0 0 0,0-1 0,0 1 0,0 0 0,0 0 0,0-1 0,-1 1 0,1 0 0,0-1-1,0 1 1,0 0 0,0 0 0,0-1 0,0 1 0,-1 0 0,1-1 0,0 1 0,0 0 0,0 0 0,-1 0 0,1-1 0,0 1 0,0 0-1,-1 0 1,1 0 0,0 0 0,0-1 0,-1 1 0,1 0 0,0 0 0,0 0 0,-1 0 0,1 0 0,0 0 0,-1 0 0,1 0-1,0 0 1,-1 0 0,1 0 0,0 0 0,0 0 0,-1 0 0,1 0 0,0 0 0,-1 0 0,1 0 0,0 0 0,-1 0 0,1 1 0,0-1-1,-15 13-44,13-10 3,1 0 0,0 0 0,0 0 1,0 0-1,0 0 0,0 0 0,1 1 0,-1-1 0,1 4 0,0-6 6,0 0-1,0 0 0,0 0 0,0 0 0,0 0 0,0 0 0,0 1 0,0-1 0,1 0 0,-1 0 0,0 0 0,1 0 0,-1 0 0,1 0 0,-1 0 0,1 0 0,0 0 0,-1 0 0,1 0 0,0-1 0,-1 1 0,1 0 0,0 0 0,0-1 0,0 1 0,0 0 0,0-1 0,0 1 0,0-1 0,1 1 0,4-1-240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8.802"/>
    </inkml:context>
    <inkml:brush xml:id="br0">
      <inkml:brushProperty name="width" value="0.035" units="cm"/>
      <inkml:brushProperty name="height" value="0.035" units="cm"/>
    </inkml:brush>
  </inkml:definitions>
  <inkml:trace contextRef="#ctx0" brushRef="#br0">65 119 19004,'-3'0'95,"1"0"1,-1 0-1,0 0 0,1 1 1,-1 0-1,1-1 0,-1 1 1,1 0-1,-1 0 0,1 0 1,0 0-1,-1 1 0,1-1 1,0 1-1,0-1 0,0 1 1,0 0-1,0 0 0,0 0 0,1 0 1,-1 0-1,1 0 0,-1 0 1,1 1-1,0-1 0,0 0 1,-2 5-1,2-4-52,0 0 0,0 0 0,0 0 0,1 0 0,-1 0 0,1 0 0,0 0 0,0 0 0,0 1 1,0-1-1,0 0 0,1 0 0,-1 0 0,1 0 0,0 0 0,0 0 0,0 0 0,0 0 0,0-1 0,1 1 0,-1 0 0,1-1 0,3 5 0,-4-6-40,0-1 0,-1 1 0,1 0 0,0-1 0,0 1 0,0 0 0,0-1 0,0 0 0,0 1 0,0-1 0,0 1 0,0-1 0,0 0 0,0 0 0,0 1 0,0-1 0,0 0 0,0 0 0,0 0 0,0 0 0,0 0 0,0 0 0,0-1 0,0 1 0,0 0 0,0-1 0,0 1 0,0 0 0,0-1 0,0 1 0,0-1 0,-1 1 0,1-1 0,0 0 0,0 1 0,0-1 0,-1 0 0,1 0 0,0 1 0,0-2 0,3-3 9,0 0-1,0-1 1,0 1-1,-1-1 1,3-6-1,-1 0 16,-1 0 0,0 0 0,0 0 0,-1 0 0,-1-1 0,0 1-1,-1-1 1,0 0 0,-1 1 0,0-1 0,-1 0 0,-3-16 0,3 28-23,1 0 1,0 0-1,0 0 1,0 1-1,-1-1 0,1 0 1,0 0-1,-1 0 1,1 0-1,0 0 1,-1 1-1,1-1 1,-1 0-1,0 0 1,1 1-1,-1-1 1,0 0-1,-1 0 1,2 1-3,-1 0 1,1 0 0,0 0 0,-1 0 0,1 0 0,-1 0-1,1 0 1,-1 0 0,1 1 0,0-1 0,-1 0-1,1 0 1,-1 1 0,1-1 0,0 0 0,-1 0 0,1 1-1,0-1 1,-1 0 0,1 1 0,0-1 0,0 0 0,-1 1-1,1-1 1,0 1 0,0-1 0,-3 5 8,1 0 1,0 0-1,0 0 0,0 0 1,-1 6-1,1 3-2,0-1-1,1 1 1,0 0 0,3 23 0,-2-29 52,1 0 1,1 0-1,0 0 1,0 0-1,0-1 1,1 1-1,1-1 1,-1 1-1,5 6 1,6 2 31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9.677"/>
    </inkml:context>
    <inkml:brush xml:id="br0">
      <inkml:brushProperty name="width" value="0.035" units="cm"/>
      <inkml:brushProperty name="height" value="0.035" units="cm"/>
    </inkml:brush>
  </inkml:definitions>
  <inkml:trace contextRef="#ctx0" brushRef="#br0">19 171 14275,'0'0'57,"0"0"0,0 0 0,0-1 0,0 1-1,0 0 1,-1 0 0,1 0 0,0-1 0,0 1 0,0 0 0,0 0-1,0 0 1,0-1 0,0 1 0,0 0 0,-1 0 0,1 0 0,0-1 0,0 1-1,0 0 1,0 0 0,-1 0 0,1 0 0,0 0 0,0 0 0,0-1 0,-1 1-1,1 0 1,0 0 0,0 0 0,0 0 0,-1 0 0,1 0 0,0 0-1,0 0 1,-1 0 0,-3 8 684,-2 18 266,4 10-587,2 1 0,1 0 0,2-1 1,1 1-1,15 57 0,-17-86-384,11 36 74,-13-42-98,1 0 0,0-1 0,0 1 0,0 0 0,0 0 0,0 0 0,0-1 0,1 1 1,-1 0-1,1-1 0,-1 1 0,1-1 0,-1 0 0,1 1 0,0-1 0,-1 0 0,4 1 0,-4-2-2,0 0 0,1 0-1,-1 0 1,0 0 0,0 0 0,1 0-1,-1 0 1,0 0 0,0-1 0,0 1 0,1 0-1,-1-1 1,0 1 0,0-1 0,0 0-1,0 1 1,0-1 0,0 0 0,0 1-1,0-1 1,0 0 0,0 0 0,0 0-1,-1 0 1,1 0 0,0 0 0,1-2-1,16-35 143,-16 35-133,15-43 163,-2-1-1,-1-1 0,8-66 1,-22 126-116,-1 0 0,1 1 0,1-1 1,3 23-1,17 54 58,-16-73-97,0-1 0,1 0 1,1 0-1,0-1 0,1 1 1,17 22-1,-22-34-12,0 1-1,0-1 1,0 0 0,1 0-1,-1 0 1,1-1 0,-1 1-1,1-1 1,0 0 0,0 0-1,0 0 1,8 2 0,-9-3 4,1-1 1,-1 0 0,1 0 0,-1 0 0,1 0 0,-1 0-1,0-1 1,1 0 0,-1 0 0,1 1 0,-1-2 0,0 1-1,0 0 1,0-1 0,1 1 0,-2-1 0,1 0 0,5-4-1,1-2 44,0-1-1,-1 1 1,0-2-1,0 1 1,-1-1-1,0-1 1,-1 1-1,0-1 1,-1 0-1,8-20 1,-3 0 134,-1-1 1,8-59 0,-13 59-89,-1 0 0,-2-37 0,-1 55-89,-2 0 1,1 0-1,-2 0 0,0 0 0,0 0 1,-2 1-1,-6-17 0,11 29-21,-1-1 0,0 1-1,1 0 1,-1-1 0,0 1 0,0 0 0,1-1 0,-1 1-1,0 0 1,0 0 0,-1 0 0,1 0 0,0 0-1,0 0 1,-3-1 0,4 2-14,-1 0-1,1 0 0,-1 0 1,1 0-1,-1 0 0,1 0 1,-1 0-1,1 0 1,-1 0-1,1 1 0,-1-1 1,1 0-1,-1 0 0,1 1 1,-1-1-1,1 0 1,0 0-1,-1 1 0,1-1 1,-1 1-1,1-1 1,0 0-1,-1 1 0,1-1 1,0 1-1,0-1 0,-1 0 1,1 2-1,-2 2-160,0 0 0,0 1 0,1-1 0,0 1 0,0-1 0,0 1 0,0 7 0,1-4 24,0 0 1,1 0-1,0 0 1,3 11-1,3 5-305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1.557"/>
    </inkml:context>
    <inkml:brush xml:id="br0">
      <inkml:brushProperty name="width" value="0.035" units="cm"/>
      <inkml:brushProperty name="height" value="0.035" units="cm"/>
    </inkml:brush>
  </inkml:definitions>
  <inkml:trace contextRef="#ctx0" brushRef="#br0">35 187 13891,'-4'-5'267,"0"1"-1,1-1 1,-1 0-1,1 0 1,1 0 0,-1-1-1,0 1 1,1-1-1,0 1 1,-2-12 0,4 14-176,0 0 1,0-1 0,0 1-1,0 0 1,1 0-1,-1 0 1,1 0 0,0 0-1,0 0 1,0 0-1,0 0 1,0 1 0,1-1-1,-1 0 1,1 1-1,0-1 1,-1 1 0,1-1-1,0 1 1,1 0-1,-1 0 1,4-3 0,4-2 19,-1 1 1,1 0 0,0 1-1,0 0 1,1 1 0,0 0-1,-1 0 1,1 2 0,0-1-1,1 1 1,11 0 0,6 0 5,1 1 1,-1 2 0,31 4 0,-38-1-40,0 1 0,-1 0 0,0 2 1,0 0-1,30 16 0,96 60 1027,-129-72-920,39 26-88,-1 3 0,-3 1-1,-1 3 1,-2 3 0,-3 1 0,-1 2 0,69 102 0,-28 4-65,-65-111-24,2-2 1,1-1-1,32 40 0,20 8-2,38 49 15,-92-107-17,0 1 1,27 56-1,65 200 51,-25 11 34,-47-153-68,58 207 75,106 333 403,34-68-12,-221-571-400,40 69 1,-49-99-45,2 0 1,0 0 0,1-1 0,0-1 0,1 0 0,24 18-1,113 66 173,-107-73-188,-2 1 0,63 54 0,-55-34 9,49 44-38,-87-83 3,0 0 1,0-1 0,0-1 0,1 0 0,0 0-1,27 8 1,-9-8 19,1-1 0,0-1 0,0-2 0,0-1 0,42-3 0,-16-4 28,0-2 1,62-17 0,-64 6 0,-44 13-196,1 1 0,0 0 0,0 0 0,0 1 0,20-1 0,-33 4 104,-1 0-1,0 0 1,0 0-1,0 0 1,0 0-1,1 0 0,-1 0 1,0 0-1,0-1 1,0 1-1,0 0 1,1 0-1,-1 0 1,0 0-1,0 0 1,0 1-1,0-1 0,1 0 1,-1 0-1,0 0 1,0 0-1,0 0 1,0 0-1,1 0 1,-1 0-1,0 0 0,0 0 1,0 0-1,0 0 1,0 1-1,0-1 1,1 0-1,-1 0 1,0 0-1,0 0 1,0 0-1,0 1 0,0-1 1,0 0-1,0 0 1,0 0-1,0 0 1,0 0-1,0 1 1,0-1-1,0 0 1,1 0-1,-1 1 0,-9 0-1128,-1-6 612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2.043"/>
    </inkml:context>
    <inkml:brush xml:id="br0">
      <inkml:brushProperty name="width" value="0.035" units="cm"/>
      <inkml:brushProperty name="height" value="0.035" units="cm"/>
    </inkml:brush>
  </inkml:definitions>
  <inkml:trace contextRef="#ctx0" brushRef="#br0">7 55 20508,'0'0'50,"-1"0"0,1 0-1,0 0 1,0 0 0,-1 0-1,1 0 1,0 0 0,0 0-1,-1 0 1,1 0 0,0 0-1,0 0 1,-1 0 0,1-1-1,0 1 1,0 0 0,0 0 0,-1 0-1,1 0 1,0-1 0,0 1-1,0 0 1,-1 0 0,1 0-1,0-1 1,0 1 0,0 0-1,0 0 1,0-1 0,0 1-1,0 0 1,0 0 0,-1 0-1,1-1 1,0 1 0,0 0-1,0-1 1,0 1 0,0 0-1,0 0 1,0-1 0,0 1-1,1 0 1,-1 0 0,0-1-1,0 1 1,0 0 0,14-11 773,22-4-449,-20 10-335,2 0 0,-1 2 0,0 0-1,1 1 1,0 0 0,-1 2-1,1 0 1,0 1 0,-1 1-1,25 5 1,-39-6-21,1 0-1,-1 0 1,0 0 0,0 0 0,0 1 0,0 0-1,0 0 1,0-1 0,-1 1 0,1 1-1,0-1 1,-1 0 0,0 1 0,1-1-1,-1 1 1,0 0 0,0 0 0,-1 0 0,1 0-1,-1 0 1,1 0 0,-1 0 0,0 0-1,0 1 1,0-1 0,-1 0 0,1 1-1,-1 4 1,1 8 176,-2 1 0,0-1-1,0 0 1,-7 26 0,6-32-115,-11 52 680,-25 69 1,25-95-624,-1-1 1,-2 0 0,-24 39 0,38-71-188,-18 24-193,20-26 236,0-1 0,-1 1 0,1-1 0,-1 1 1,1 0-1,-1-1 0,1 1 0,-1-1 0,0 1 0,1-1 0,-1 1 0,0-1 0,1 0 1,-1 1-1,0-1 0,1 0 0,-1 0 0,0 1 0,0-1 0,1 0 0,-1 0 0,0 0 0,0 0 1,1 0-1,-1 0 0,0 0 0,0 0 0,1 0 0,-1 0 0,0 0 0,0-1 0,1 1 1,-1 0-1,0-1 0,-1 0 0,-8-11-176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2.953"/>
    </inkml:context>
    <inkml:brush xml:id="br0">
      <inkml:brushProperty name="width" value="0.035" units="cm"/>
      <inkml:brushProperty name="height" value="0.035" units="cm"/>
    </inkml:brush>
  </inkml:definitions>
  <inkml:trace contextRef="#ctx0" brushRef="#br0">122 87 8666,'-3'-9'408,"-1"0"0,-1 1 1,1 0-1,-10-13 0,12 19-210,0-1 0,0 1-1,0 0 1,0-1 0,0 1-1,-1 0 1,1 0 0,-1 1-1,1-1 1,-1 0 0,1 1-1,-1 0 1,0-1 0,0 1-1,0 0 1,0 0 0,0 1-1,-3-1 1,5 1-121,0 0-1,0 0 1,0 1-1,-1-1 1,1 0-1,0 1 1,0-1 0,0 1-1,0-1 1,0 1-1,1 0 1,-1-1-1,0 1 1,0 0-1,0 0 1,0-1 0,1 1-1,-1 0 1,0 0-1,1 0 1,-1 0-1,1 0 1,-1 0-1,1 0 1,-1 0 0,1 1-1,-8 33 703,2 13-211,2 0 1,4 61-1,14 101 152,-6-115-435,19 270 427,46 552 646,-18-455-714,13 183-187,-67-627-468,5 139 106,-7-128-241,-1 0-1,-1 0 0,-9 38 1,12-65 65,-1 0 0,1 1 0,-1-1 1,0 0-1,0 0 0,0 1 1,0-1-1,0 0 0,-1 0 1,1 0-1,0 0 0,-1 0 1,0-1-1,1 1 0,-3 1 1,3-2 48,0-1-1,0 0 1,0 1 0,0-1 0,0 0 0,-1 0 0,1 0 0,0 0 0,0 0 0,0 0 0,0 0 0,0 0-1,0 0 1,0-1 0,-1 1 0,1 0 0,0-1 0,0 1 0,0-1 0,0 1 0,0-1 0,0 0 0,1 1-1,-1-1 1,0 0 0,0 0 0,0 1 0,0-1 0,1 0 0,-1 0 0,0-2 0,-15-18-502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5.058"/>
    </inkml:context>
    <inkml:brush xml:id="br0">
      <inkml:brushProperty name="width" value="0.035" units="cm"/>
      <inkml:brushProperty name="height" value="0.035" units="cm"/>
    </inkml:brush>
  </inkml:definitions>
  <inkml:trace contextRef="#ctx0" brushRef="#br0">39 6243 14635,'3'3'169,"0"0"-1,0-1 1,0 1 0,1-1-1,-1 0 1,1 0 0,-1 0-1,1 0 1,0-1 0,-1 0-1,1 1 1,0-1 0,0 0-1,7 0 1,6 0 85,0 0 0,21-3 0,-5 1-68,42 1-75,1-3 0,-1-3 1,0-4-1,-1-3 0,89-27 0,92-43 265,300-93 276,349-131 71,-799 270-715,731-266 57,-377 153 6,-178 61 42,-241 75-49,59-10-1,-85 21-30,1 2 0,0-1-1,-1 2 1,1 0 0,0 0-1,-1 2 1,24 4 0,-37-5-12,-1-1 1,0 0-1,1 0 1,-1 0 0,1 0-1,-1 0 1,1 0-1,-1 0 1,0 0 0,1 0-1,-1 0 1,1 0 0,-1 0-1,1 0 1,-1 0-1,1 0 1,-1 0 0,0 0-1,1 0 1,-1-1-1,1 1 1,-1 0 0,0 0-1,1-1 1,-1 1 0,0 0-1,1 0 1,-1-1-1,0 1 1,1 0 0,-1-1-1,1-16 453,-16-27-10,11 35-405,-6-23-52,1 0 0,2 0 0,1 0 1,1-1-1,2 0 0,2 0 0,1 1 0,1-1 1,2 0-1,1 0 0,1 1 0,12-39 0,-6 43-51,0 0 0,2 1 1,1 0-1,1 1 0,1 1 0,35-42 0,-15 25-87,3 2 1,75-61-1,-70 69 72,1 1-1,77-38 1,104-35-15,-79 40 44,12-4 28,170-48 0,-277 100-51,-1-3 0,0-2 0,-2-2 1,-1-3-1,-1-1 0,50-39 0,-9-2-150,25-20-21,197-117 0,-65 52 170,-71 42 86,-144 91-24,0-1 1,43-40-1,44-57-82,-6 5-69,49-12 66,-121 98 64,-1-2 0,-1-2 1,-1-1-1,36-42 1,-7-11 31,-5-2 0,-3-3 0,82-176 0,-3-3-38,-44 94-13,-83 155 36,0-1 1,-2-1-1,0 1 1,-2-1-1,0 0 1,-1 0-1,-2-1 0,0 1 1,-1-1-1,-3-24 1,-2 7-1,-1 1 1,-3 1 0,0-1-1,-28-69 1,26 84-1,-1 1 0,0 0-1,-2 1 1,-1 0 0,-1 1-1,0 0 1,-2 2 0,0 0 0,-30-26-1,13 19-145,-1 1 0,-1 1 0,-1 2 0,-75-33 0,-10 2-343,-184-76 215,278 119 298,0 2 1,0 2-1,-1 0 1,1 2-1,-52-1 1,-145 15-232,151-4 123,25-2 34,-319 28-124,263-17 119,-153 41-1,-247 113-244,133-39-113,-618 243-85,45-14 370,381-150 52,-184 63 89,328-120 7,15 35-6,393-181-18,-493 285 2,26-5-278,272-156 158,115-66 30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6.859"/>
    </inkml:context>
    <inkml:brush xml:id="br0">
      <inkml:brushProperty name="width" value="0.035" units="cm"/>
      <inkml:brushProperty name="height" value="0.035" units="cm"/>
    </inkml:brush>
  </inkml:definitions>
  <inkml:trace contextRef="#ctx0" brushRef="#br0">22 39 10610,'-15'-29'2221,"9"19"2093,18 58-3471,-1 0-1,6 65 1,-7-41-496,70 322 709,-56-310-731,3-1-1,62 127 1,-57-147-219,2-2 0,44 58 0,-58-93-103,0-1 0,2-1 0,1 0 0,1-2 0,1-1 0,45 30 0,-38-32-17,1-1 0,1-1 0,0-2 1,1-2-1,66 17 0,-70-24 4,0-1 0,1-1 0,-1-2 0,1-1 0,0-2 0,-1-1 0,40-7 0,95-30-34,35-4 30,-170 38 12,0 2 0,1 1 0,-1 1 0,47 6 0,-64-3-14,1 1 0,-1 1-1,0 0 1,0 1 0,19 9 0,61 41-3338,-94-55 3329,0-1 0,0 1 1,0 0-1,0 0 0,0 0 0,0-1 1,0 1-1,0 0 0,0 0 1,0 0-1,0-1 0,0 1 0,0 0 1,0 0-1,1 0 0,-1 0 1,0-1-1,0 1 0,0 0 0,0 0 1,0 0-1,0 0 0,1-1 1,-1 1-1,0 0 0,0 0 1,0 0-1,0 0 0,0 0 0,1 0 1,-1 0-1,0-1 0,0 1 1,0 0-1,1 0 0,-1 0 0,0 0 1,0 0-1,0 0 0,1 0 1,-1 0-1,0 0 0,0 0 1,0 0-1,1 0 0,-1 0 0,0 0 1,0 0-1,0 0 0,1 1 1,-1-1-1,0 0 0,0 0 0,0 0 1,-4-15-816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7.343"/>
    </inkml:context>
    <inkml:brush xml:id="br0">
      <inkml:brushProperty name="width" value="0.035" units="cm"/>
      <inkml:brushProperty name="height" value="0.035" units="cm"/>
    </inkml:brush>
  </inkml:definitions>
  <inkml:trace contextRef="#ctx0" brushRef="#br0">1 5 18876,'0'-1'56,"1"1"0,-1-1-1,1 1 1,-1 0 0,1-1 0,-1 1-1,1 0 1,-1-1 0,1 1 0,-1 0-1,1 0 1,0 0 0,-1 0 0,1-1-1,-1 1 1,1 0 0,0 0 0,-1 0 0,1 0-1,0 0 1,-1 0 0,1 1 0,-1-1-1,1 0 1,0 0 0,-1 0 0,1 0-1,-1 1 1,1-1 0,-1 0 0,1 1-1,-1-1 1,1 0 0,-1 1 0,1-1 0,-1 1-1,1-1 1,-1 0 0,0 1 0,1 0-1,25 27 739,-16-16-588,8 6 34,-1 2 0,-1 0 0,-1 1-1,0 1 1,18 37 0,-26-43-167,-1 0-1,0 0 1,-2 1-1,1-1 1,-2 1-1,0 0 1,-1 0-1,-1 0 1,-1 26 0,-2-20-27,-1 0 0,-1-1 0,-1 0 0,-1 0 1,-1 0-1,0-1 0,-2 0 0,-1 0 0,0-1 1,-1 0-1,-2-1 0,0-1 0,-25 29 0,6-17-38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7.390"/>
    </inkml:context>
    <inkml:brush xml:id="br0">
      <inkml:brushProperty name="width" value="0.025" units="cm"/>
      <inkml:brushProperty name="height" value="0.025" units="cm"/>
    </inkml:brush>
  </inkml:definitions>
  <inkml:trace contextRef="#ctx0" brushRef="#br0">249 0 10954,'0'0'4805,"-43"57"-2947,27-27-865,5 3-353,2 4-95,6 2-33,3-5-352,0-2-128,0-4 0,9-7-1025,0-7-1473,-4-9-1153,-1-5-609</inkml:trace>
  <inkml:trace contextRef="#ctx0" brushRef="#br0" timeOffset="1">1 130 13645,'0'0'5605,"80"-6"-5092,-34 6-97,6 0-320,4 0-96,-1 0-2146,-3 0-4004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9.667"/>
    </inkml:context>
    <inkml:brush xml:id="br0">
      <inkml:brushProperty name="width" value="0.035" units="cm"/>
      <inkml:brushProperty name="height" value="0.035" units="cm"/>
    </inkml:brush>
  </inkml:definitions>
  <inkml:trace contextRef="#ctx0" brushRef="#br0">1 19 15027,'4'-9'2145,"-1"5"-1273,4-2-296,-4 9 1953,0 12-1521,-1 5-160,1 10-232,3 7-160,0 12-192,1-1-32,0 5-360,0 0-264,-1-4-544,1-6-208,-5-8 848,-4-5-224,-4-7-217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0.054"/>
    </inkml:context>
    <inkml:brush xml:id="br0">
      <inkml:brushProperty name="width" value="0.035" units="cm"/>
      <inkml:brushProperty name="height" value="0.035" units="cm"/>
    </inkml:brush>
  </inkml:definitions>
  <inkml:trace contextRef="#ctx0" brushRef="#br0">5 148 14051,'-5'7'1536,"8"1"-768,3-3-199,4-2 1071,4-3-432,6-3-256,5-2-47,3-7-201,5-1-128,2-4-344,-2-3-328,-3-2-656,-5 0-160,-9 0 688,-9 3-225,-9 4-159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0.508"/>
    </inkml:context>
    <inkml:brush xml:id="br0">
      <inkml:brushProperty name="width" value="0.035" units="cm"/>
      <inkml:brushProperty name="height" value="0.035" units="cm"/>
    </inkml:brush>
  </inkml:definitions>
  <inkml:trace contextRef="#ctx0" brushRef="#br0">15 143 16267,'-12'-15'1969,"9"-1"-1273,8 3-200,6 1 960,18-2-511,2 0-153,10-1-168,2 1-296,4 3-768,2 1-376,-4 2 704,-4 7-184,-13 2-120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0.920"/>
    </inkml:context>
    <inkml:brush xml:id="br0">
      <inkml:brushProperty name="width" value="0.035" units="cm"/>
      <inkml:brushProperty name="height" value="0.035" units="cm"/>
    </inkml:brush>
  </inkml:definitions>
  <inkml:trace contextRef="#ctx0" brushRef="#br0">73 86 14795,'-3'-18'1595,"3"13"-1152,-1 0 1,0 0-1,0 0 1,0 0 0,0 0-1,-1 0 1,1 0-1,-1 1 1,-1-1-1,1 1 1,-6-8 0,8 12-408,0-1 0,-1 1 1,1 0-1,-1 0 0,1 0 1,0 0-1,-1-1 0,1 1 1,-1 0-1,1 0 0,-1 0 1,1 0-1,0 0 0,-1 0 1,1 0-1,-1 0 0,1 0 1,-1 0-1,1 0 1,0 0-1,-1 0 0,1 1 1,-1-1-1,1 0 0,0 0 1,-1 0-1,1 1 0,0-1 1,-1 0-1,1 0 0,0 1 1,-1-1-1,1 0 0,0 1 1,-1-1-1,1 0 0,0 1 1,0-1-1,-1 0 0,1 1 1,-9 16 353,9-16-367,-5 16 23,0 1 0,1-1 0,1 1 0,0 0 0,2 0 1,0 0-1,1 0 0,1 0 0,0 0 0,1 0 0,1-1 0,1 1 1,1-1-1,8 22 0,-11-35-56,0 0 0,0 0 0,0 0 0,1 0 1,-1 0-1,1 0 0,0 0 0,1-1 0,-1 0 0,0 1 0,1-1 1,0 0-1,0-1 0,6 4 0,-1-2-42,2 0 0,-1-1 0,0 0 0,18 2 0,25 8-168,-50-13 218,-1 1 0,1 0 0,0 0 0,0 0 1,0 1-1,0-1 0,-1 1 0,1-1 0,-1 1 0,1 0 1,-1 0-1,0 0 0,0 0 0,0 0 0,0 1 0,0-1 1,0 1-1,0-1 0,-1 1 0,1 0 0,-1-1 0,0 1 1,0 0-1,0 0 0,0 0 0,-1 0 0,1 0 0,-1 0 1,1 0-1,-1 0 0,0 0 0,0 0 0,-1 0 0,0 3 1,-1 2 45,0 0 1,0 0 0,-1 0 0,-1 0 0,1-1-1,-1 0 1,0 1 0,-1-1 0,1-1 0,-2 1-1,-8 9 1,5-8 33,0 0 0,0 0 0,-1-1 0,-16 9 1,22-13-146,-1-1 0,1 0 1,-1 0-1,0 0 1,1-1-1,-1 1 1,0-1-1,0 0 1,0-1-1,0 1 0,0-1 1,0 0-1,-7-1 1,10 1 46,0-1-1,0 1 1,0-1 0,1 1 0,-1-1 0,0 0 0,1 0 0,-1 0 0,0 0-1,1 0 1,-1 0 0,1 0 0,0-1 0,-1 1 0,1 0 0,0-1 0,0 1 0,0-1-1,0 1 1,0-1 0,0 0 0,-1-2 0,-7-29-324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1.446"/>
    </inkml:context>
    <inkml:brush xml:id="br0">
      <inkml:brushProperty name="width" value="0.035" units="cm"/>
      <inkml:brushProperty name="height" value="0.035" units="cm"/>
    </inkml:brush>
  </inkml:definitions>
  <inkml:trace contextRef="#ctx0" brushRef="#br0">107 107 13939,'0'-1'75,"0"1"0,0-1 0,0 1 0,0-1 0,0 1 0,0-1-1,0 1 1,0-1 0,0 1 0,0-1 0,0 1 0,0-1 0,0 1 0,0-1 0,-1 1 0,1 0 0,0-1 0,0 1 0,-1-1 0,1 1-1,0-1 1,-1 1 0,1 0 0,0-1 0,-1 1 0,1 0 0,0-1 0,-1 1 0,1 0 0,-1 0 0,0-1 0,0 1 28,0 0 0,0 0 1,0 0-1,0 1 0,0-1 1,0 0-1,0 0 0,0 1 1,0-1-1,0 1 0,0-1 1,0 1-1,0-1 0,-1 2 1,-3 1 228,1 1 1,-1 0-1,1 0 1,0 0-1,-4 5 1,1 3-58,0 0 0,0 1 0,2 0 0,-1 0 0,-6 26 0,9-28-250,1-1-1,0 1 1,1 0 0,0 0-1,1 0 1,0 0 0,0 0-1,3 11 1,-3-21-22,0 1 0,1-1 0,-1 0 0,0 1 0,1-1 0,-1 0 0,1 1 0,0-1 0,-1 0 0,1 0 0,0 1 0,0-1 0,0 0 0,0 0 0,2 2 0,-3-3-2,1 0 0,0 1 0,0-1 1,-1 0-1,1 0 0,0 1 1,0-1-1,0 0 0,-1 0 0,1 0 1,0 0-1,0 0 0,0 0 0,0 0 1,-1 0-1,1 0 0,0-1 1,0 1-1,0 0 0,0-1 0,3-1 4,0 0 0,-1 0-1,1-1 1,-1 1-1,0-1 1,0 0-1,0 0 1,0 0-1,3-5 1,8-14 68,-1-1-1,0 0 1,-2-1 0,-1 0-1,-1-1 1,-1 0-1,-1 0 1,-1-1 0,-2 0-1,2-27 1,-5 52-59,-1-1 1,0 1 0,1 0-1,-1 0 1,0-1 0,0 1-1,0 0 1,0 0-1,0-1 1,-1 1 0,1 0-1,0 0 1,0 0 0,-1-1-1,1 1 1,-1 0-1,1 0 1,-1 0 0,1 0-1,-1 0 1,0 0 0,0 0-1,1 0 1,-1 0-1,0 0 1,-1-1 0,0 2-2,1 0 0,0 1 0,0-1 0,0 1 1,0-1-1,0 0 0,0 1 0,0 0 0,0-1 0,0 1 1,0 0-1,0-1 0,0 1 0,0 0 0,0 0 1,1 0-1,-1 0 0,0 0 0,1 0 0,-1 0 1,0 0-1,1 0 0,0 0 0,-1 0 0,1 0 0,-1 3 1,-4 10-28,1 0-1,0 1 1,1 0 0,1 0 0,0 0 0,1 0 0,0 0 0,1 0-1,3 19 1,-2-31-56,-1 1 0,1-1 0,0 1-1,0-1 1,0 0 0,0 1 0,1-1 0,-1 0-1,1 0 1,0 0 0,0 0 0,0 0-1,0 0 1,1-1 0,-1 1 0,1-1-1,-1 0 1,1 1 0,0-1 0,0 0 0,4 1-1,-4-1 41,0-1 0,0-1-1,0 1 1,1 0-1,-1-1 1,0 0-1,1 1 1,-1-1 0,0-1-1,0 1 1,1 0-1,-1-1 1,0 0 0,0 1-1,0-1 1,1-1-1,-1 1 1,0 0-1,-1-1 1,1 1 0,0-1-1,4-4 1,-1 2-80,0-1 0,-1 0 0,10-11 0,15-29-388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1.851"/>
    </inkml:context>
    <inkml:brush xml:id="br0">
      <inkml:brushProperty name="width" value="0.035" units="cm"/>
      <inkml:brushProperty name="height" value="0.035" units="cm"/>
    </inkml:brush>
  </inkml:definitions>
  <inkml:trace contextRef="#ctx0" brushRef="#br0">46 1 16083,'-13'70'1448,"-14"95"663,24-135-1788,1 0-1,2 1 1,4 44-1,-3-71-280,-1 0-1,1 0 1,0 0-1,0 0 0,0 0 1,1 0-1,-1 0 1,1 0-1,2 3 0,-3-6-32,0 0 0,0 0-1,-1-1 1,1 1-1,0 0 1,0-1 0,0 1-1,0-1 1,0 1 0,-1-1-1,1 1 1,0-1-1,0 0 1,0 1 0,0-1-1,0 0 1,0 0 0,1 0-1,-1 0 1,0 0-1,0 0 1,0 0 0,0 0-1,0 0 1,0 0 0,0-1-1,0 1 1,0 0-1,0-1 1,0 1 0,0-1-1,-1 1 1,1-1 0,0 1-1,0-1 1,0 0-1,0 1 1,-1-1 0,2-1-1,7-7 20,0 0 0,-1 0 0,0-1 1,-1 0-1,0 0 0,0-1 0,7-18 0,10-13 49,-23 40-74,0 1 0,-1-1 0,1 1 0,0 0 1,0-1-1,0 1 0,0 0 0,1 0 0,-1 0 0,0 0 1,0 0-1,1 0 0,-1 0 0,2 0 0,-3 0-1,1 1 0,-1 0 0,1 1 0,-1-1 0,1 0-1,-1 0 1,0 0 0,1 0 0,-1 0 0,1 0 0,-1 0 0,0 1 0,1-1 0,-1 0-1,1 0 1,-1 0 0,0 1 0,1-1 0,-1 0 0,0 1 0,0-1 0,1 0 0,-1 1-1,0-1 1,1 0 0,-1 1 0,0-1 0,0 1 0,0-1 0,1 1 0,1 5 14,-1 0 0,1 0 0,-1 0 0,0 0 0,-1 7 0,1 30 100,-1-31-54,0 1 0,0-1 0,1 0-1,1 0 1,3 16 0,-5-28-57,1 0 0,-1 1 0,0-1 0,0 0 0,0 0 0,0 0 0,0 1 0,0-1 0,0 0 0,0 0 0,0 0 0,0 1 0,0-1 0,1 0 0,-1 0 0,0 0 0,0 0 0,0 1 0,0-1 0,1 0 1,-1 0-1,0 0 0,0 0 0,0 0 0,1 0 0,-1 0 0,0 1 0,0-1 0,0 0 0,1 0 0,-1 0 0,0 0 0,0 0 0,0 0 0,1 0 0,-1 0 0,0 0 0,0 0 0,1 0 0,-1 0 0,0 0 0,0-1 0,0 1 0,1 0 0,-1 0 0,0 0 0,0 0 0,0 0 0,1 0 0,-1 0 0,0 0 0,0-1 0,0 1 0,0 0 0,0 0 0,1 0 0,-1 0 0,0-1 0,0 1 0,0 0 0,0 0 0,0 0 0,0-1 0,8-12 129,0-8 119,12-44 0,-10 27-34,-16 106 714,21-126 56,0-46-495,-13 103-1513,0 5 316,4 13-87,-1-3 322,1-2-89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2.322"/>
    </inkml:context>
    <inkml:brush xml:id="br0">
      <inkml:brushProperty name="width" value="0.035" units="cm"/>
      <inkml:brushProperty name="height" value="0.035" units="cm"/>
    </inkml:brush>
  </inkml:definitions>
  <inkml:trace contextRef="#ctx0" brushRef="#br0">0 6 13107,'2'-5'2095,"0"6"-524,0 14 324,0 34-805,-1-32-657,-1 5-144,0-14-198,0 0-1,0 0 1,1 0-1,0 0 1,0 0 0,1 0-1,0-1 1,4 13-1,-5-20-84,-1 0 0,0 1 0,0-1 0,1 1 0,-1-1 0,0 1 0,1-1 0,-1 0-1,0 1 1,1-1 0,-1 0 0,0 1 0,1-1 0,-1 0 0,1 0 0,-1 0 0,1 1 0,-1-1 0,1 0 0,-1 0 0,1 0-1,-1 0 1,1 0 0,-1 0 0,1 0 0,-1 0 0,1 0 0,-1 0 0,1 0 0,-1 0 0,1 0 0,17-11 93,12-24 2,-29 34-91,24-38 64,-17 27-54,0-1-1,1 1 1,16-16-1,-25 27-19,1 0 0,-1 1 0,1-1 0,-1 1 0,1-1 0,-1 1 0,1 0 0,0-1 0,-1 1 0,1-1 0,0 1 0,-1 0 0,1 0 0,0-1 1,-1 1-1,1 0 0,0 0 0,-1 0 0,2 0 0,-1 0-1,-1 0 1,0 0 0,1 1 0,-1-1 0,0 0 0,1 0 0,-1 1-1,0-1 1,0 0 0,1 1 0,-1-1 0,0 1 0,0-1 0,0 0-1,1 1 1,-1-1 0,0 0 0,0 1 0,0-1 0,0 1 0,0-1 0,0 1-1,0 0 1,-2 33-2,2-28 5,-2 8-17,-2 15-272,2 1 0,1 30 1,1-59 244,0 0-1,0 0 1,0 0 0,0 0 0,1 0-1,-1 0 1,0 0 0,1 0 0,-1 0 0,0 0-1,1 0 1,-1 0 0,1 0 0,0 0-1,-1 0 1,2 1 0,-2-2 26,1 0 1,0 0-1,-1 1 1,1-1-1,-1 0 1,1 0-1,0 0 1,-1 0-1,1 0 1,-1 0-1,1-1 1,0 1-1,-1 0 0,1 0 1,-1 0-1,1 0 1,0-1-1,-1 1 1,1 0-1,-1-1 1,1 1-1,-1 0 1,1-1-1,-1 1 1,0 0-1,1-1 1,-1 1-1,1-1 1,-1 1-1,0-1 0,1 1 1,-1-1-1,1 0 1,12-21-401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3.293"/>
    </inkml:context>
    <inkml:brush xml:id="br0">
      <inkml:brushProperty name="width" value="0.035" units="cm"/>
      <inkml:brushProperty name="height" value="0.035" units="cm"/>
    </inkml:brush>
  </inkml:definitions>
  <inkml:trace contextRef="#ctx0" brushRef="#br0">1 363 13643,'-1'8'525,"2"26"389,-1-33-862,0 0-1,0 0 0,0 0 1,0 0-1,0 0 0,1 0 1,-1 0-1,0 0 0,1 0 1,-1 0-1,1 0 0,-1 0 1,1 0-1,-1 0 0,1 0 1,-1 0-1,1 0 0,0-1 1,0 1-1,-1 0 0,1-1 0,0 1 1,1 1-1,-1-2 3,0-1-1,0 1 1,0 0 0,0 0-1,0 0 1,0 0 0,-1-1-1,1 1 1,0 0-1,0-1 1,0 1 0,-1-1-1,1 1 1,0-1 0,0 1-1,-1-1 1,1 0 0,0 1-1,-1-1 1,1 0-1,-1 1 1,1-2 0,13-20 418,-12 20-381,6-13 114,0-1 1,-1 0-1,-1 0 1,0 0-1,-1-1 1,3-18 0,-9 20-66,1 15-134,0 0 1,0 0-1,0 0 0,0-1 0,0 1 0,0 0 1,0 0-1,-1 0 0,1 0 0,0 0 0,0-1 0,0 1 1,0 0-1,-1 0 0,1 0 0,0 0 0,0 0 0,0 0 1,0 0-1,-1 0 0,1 0 0,0 0 0,0 0 1,0 0-1,-1 0 0,1 0 0,0 0 0,0 0 0,0 0 1,0 0-1,-1 0 0,1 0 0,0 0 0,0 0 0,-1 0 1,0 1 15,-1 0 0,1 0-1,-1 0 1,1 0 0,0 0 0,-1 1 0,1-1 0,0 0 0,0 1 0,0-1 0,0 1 0,-1 2 0,-8 17 136,1 0 0,1 0 0,1 1 1,1 0-1,1 1 0,1-1 0,1 1 1,-1 32-1,4-48-86,1 1 0,-1-1 0,1 1 0,1-1 1,2 9-1,-4-15-60,0 0 1,0 0-1,1 0 1,-1 0-1,0 0 1,1 0-1,-1 0 0,1 0 1,-1 0-1,1 0 1,-1-1-1,1 1 1,0 0-1,-1 0 1,1-1-1,0 1 1,-1 0-1,1-1 1,0 1-1,0-1 1,0 1-1,0-1 1,0 1-1,0-1 0,0 1 1,0-1-1,0 0 1,-1 0-1,1 1 1,1-1-1,-1 0 1,0 0-1,0 0 1,0 0-1,0 0 1,0 0-1,0-1 1,0 1-1,0 0 1,0 0-1,-1-1 0,1 1 1,0-1-1,0 1 1,0-1-1,1 0 1,4-3 10,0-1 0,0 0-1,-1 0 1,0 0 0,0 0 0,0-1 0,0 0 0,-1 0 0,0 0 0,4-9 0,6-14 27,10-32 0,-16 40-14,9-22 6,-3 0 0,-2 0 0,-1-1 0,-3-1 0,5-69 0,-12 109-39,-1 0 0,-1-1-1,1 1 1,-1 0 0,0 0 0,-2-9 0,3 14-3,-1 0 0,1-1 0,0 1-1,0 0 1,0-1 0,0 1 0,0 0 0,-1-1 0,1 1 0,0 0 0,0-1 0,0 1 0,-1 0 0,1-1 0,0 1 0,-1 0 0,1 0-1,0 0 1,0-1 0,-1 1 0,1 0 0,-1 0 0,1 0 0,0 0 0,-1-1 0,1 1 0,0 0 0,-1 0 0,1 0 0,0 0-1,-1 0 1,1 0 0,-1 0 0,0 1-1,-1 0 0,1 0 0,0 0 0,0 0 1,0 0-1,0 0 0,0 0 0,0 0 0,0 0 0,0 1 0,0-1 0,1 0 0,-2 3 0,-6 13 8,1 1 0,1 0 1,0 0-1,1 0 0,-2 21 0,1 3 90,0 52 0,6-92-93,2 62 111,-2-60-101,1 1 0,-1-1 0,1 0 0,0 0 1,1 0-1,-1-1 0,1 1 0,-1 0 1,1 0-1,0-1 0,0 1 0,1-1 1,2 4-1,-4-6-7,1 0 0,-1-1 0,0 1 0,0 0 1,1 0-1,-1-1 0,1 1 0,-1 0 0,1-1 0,-1 0 1,1 1-1,-1-1 0,1 0 0,-1 0 0,1 0 0,-1 0 1,1 0-1,0 0 0,-1 0 0,1 0 0,-1-1 0,1 1 1,-1-1-1,1 1 0,-1-1 0,0 1 0,1-1 0,-1 0 1,2-1-1,4-2 2,0-1 0,-1 0 0,0 0 0,6-8 0,12-13-17,-2-2 0,21-33-1,-24 32-96,1 1-1,32-33 0,-51 60 96,0 0 0,0 0 0,-1 0 0,1 1 0,0-1 0,0 0 0,0 0 0,0 1 0,1-1 0,-1 1 0,0-1 0,0 1 0,0-1-1,0 1 1,0 0 0,2-1 0,-2 1 5,-1 1-1,1-1 1,-1 0-1,1 0 1,0 0-1,-1 0 1,1 1-1,-1-1 1,1 0 0,0 1-1,-1-1 1,1 0-1,-1 1 1,1-1-1,-1 1 1,0-1-1,1 1 1,-1-1-1,1 1 1,-1-1-1,0 1 1,1 0 0,1 5-20,1 1 1,-1-1 0,-1 1 0,1-1 0,0 8 0,3 13-17,-4-26 42,-1 1 0,1 0 1,-1-1-1,1 1 0,0-1 1,0 1-1,0-1 0,0 0 1,0 1-1,0-1 0,0 0 1,0 1-1,1-1 1,-1 0-1,0 0 0,1 0 1,-1 0-1,1-1 0,-1 1 1,1 0-1,-1-1 0,1 1 1,-1-1-1,1 1 0,0-1 1,-1 1-1,1-1 0,0 0 1,-1 0-1,1 0 0,0 0 1,-1 0-1,1-1 0,0 1 1,-1 0-1,1-1 1,0 1-1,-1-1 0,1 0 1,-1 1-1,1-1 0,-1 0 1,3-1-1,6-5 11,0 0 0,0 0 0,-1-1-1,15-14 1,74-85-357,-97 106 332,-1 0 0,1 0 0,0 0 0,0 0 0,0 1 0,0-1 0,-1 0 0,1 1 0,0-1 0,0 1-1,0-1 1,0 1 0,1-1 0,-1 1 0,0 0 0,0-1 0,0 1 0,2 0 0,-2 0 1,-1 0 1,1 1-1,0-1 0,-1 0 1,1 1-1,-1-1 0,1 0 1,-1 1-1,1-1 0,-1 1 1,1-1-1,-1 1 0,1-1 0,-1 1 1,1-1-1,-1 1 0,0 0 1,1-1-1,-1 1 0,0-1 1,0 1-1,1 1 0,0 5-52,1 1-1,-1-1 0,0 1 0,-1 9 1,1-8 78,7 70 73,28 122-1,0-8-7,-34-174 31,0 1-1,-2 25 0,0-37 53,-1 1-1,0 0 0,-1-1 0,0 0 0,0 1 1,-1-1-1,-6 14 0,9-21-114,-1 0 0,1 0 0,-1 1 1,0-1-1,1 0 0,-1 0 0,0 0 0,0 0 0,1 0 0,-1 0 0,0 0 0,0 0 0,0 0 1,0 0-1,-1 0 0,1-1 0,0 1 0,0 0 0,0-1 0,-1 1 0,1-1 0,0 0 0,0 1 1,-3-1-1,2 0-3,1 0 1,-1-1-1,1 1 1,-1-1-1,1 0 1,-1 0-1,1 1 1,-1-1-1,1 0 1,-1 0-1,1 0 1,0 0-1,0-1 1,0 1 0,0 0-1,-2-3 1,-3-4 41,1-1 1,0 0-1,0 0 1,1-1-1,-4-12 1,2 2-254,2 1-1,0-1 1,1-1-1,1 1 1,1 0 0,1-1-1,5-37 1,-1 31-427,2-1-1,1 1 1,1 1 0,1 0-1,16-32 1,-2 13-252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3.756"/>
    </inkml:context>
    <inkml:brush xml:id="br0">
      <inkml:brushProperty name="width" value="0.035" units="cm"/>
      <inkml:brushProperty name="height" value="0.035" units="cm"/>
    </inkml:brush>
  </inkml:definitions>
  <inkml:trace contextRef="#ctx0" brushRef="#br0">210 1 17156,'-10'4'354,"0"0"0,1 0 0,-1 1 1,1 1-1,0-1 0,1 1 0,0 1 1,0 0-1,-8 8 0,0 2 315,0 2 0,-24 35 0,34-44-489,0-1 1,1 1-1,0 0 1,1 0-1,0 0 0,-5 21 1,9-31-185,-1 0 0,1 1 0,0-1 0,0 1 0,0-1 1,0 1-1,0-1 0,0 1 0,0-1 0,0 1 0,0-1 0,0 0 0,0 1 1,0-1-1,0 1 0,0-1 0,1 1 0,-1-1 0,0 0 0,0 1 1,0-1-1,1 1 0,-1-1 0,0 0 0,1 1 0,-1-1 0,0 0 0,1 1 1,-1-1-1,14-1-255,17-15-304,-30 15 529,36-25-594,26-16-227,-58 39 797,1 0 0,-1 1 1,1-1-1,0 1 1,-1 0-1,1 1 0,0-1 1,0 1-1,9 0 0,-14 1 72,0 0 0,0 0 0,0 0 1,1 0-1,-1 0 0,0 0 0,0 0 0,0 1 0,0-1 0,0 0 0,0 1 0,0-1 0,0 1 0,0-1 0,0 1 0,0-1 0,0 1 0,0 0 0,0-1 0,-1 1 0,1 0 0,0 0 0,1 1 0,-1 0 16,-1 0 0,1 0 0,-1-1 1,0 1-1,1 0 0,-1 0 0,0-1 1,0 1-1,0 0 0,0 0 0,0-1 1,0 1-1,-1 3 0,-2 4 136,0 1 0,-1 0 0,-9 17 0,12-26-156,-14 27 342,-25 36 0,32-54-329,1 0 0,-1-1 0,-1 0 0,0 0 0,0 0-1,-14 9 1,2-11-52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4.310"/>
    </inkml:context>
    <inkml:brush xml:id="br0">
      <inkml:brushProperty name="width" value="0.035" units="cm"/>
      <inkml:brushProperty name="height" value="0.035" units="cm"/>
    </inkml:brush>
  </inkml:definitions>
  <inkml:trace contextRef="#ctx0" brushRef="#br0">153 28 15203,'1'-1'152,"2"-18"1154,-3 11-512,-5 10 211,-9 15-314,0 1 0,1 1 1,1 0-1,-13 30 0,8-18-505,7-12-157,-18 34-40,26-48-37,0 1 1,0-1-1,0 0 0,1 1 1,0 0-1,0-1 1,-1 12-1,3-16 24,-1 1 0,0-1 0,0 1 0,0-1 0,1 0 0,-1 1 1,1-1-1,-1 0 0,1 1 0,0-1 0,-1 0 0,1 0 0,0 0 0,0 1 0,0-1 0,0 0 0,0 0 0,0 0 0,0 0 0,0-1 0,0 1 0,0 0 0,1 0 0,-1-1 0,0 1 0,1-1 0,-1 1 0,0-1 0,1 1 0,-1-1 0,0 0 0,1 0 0,-1 0 0,1 0 0,1 0 0,8 0-122,-1 0 0,0-1 0,20-4 0,-18 2 60,0 1 28,41-5-34,-50 6 104,1 1 0,-1 0 0,1 0 0,-1 0 1,0 0-1,1 1 0,-1 0 0,1-1 0,-1 1 0,0 0 0,6 3 1,-8-3 6,0 0 0,0 0 0,0 0 0,0 0 0,0 0 0,0 0 0,-1 0 0,1 1 0,0-1 0,-1 0 0,1 0 1,-1 1-1,1-1 0,-1 0 0,0 1 0,1-1 0,-1 0 0,0 1 0,0-1 0,0 0 0,0 1 0,0-1 0,0 0 0,-1 1 0,1-1 1,0 0-1,-1 1 0,1-1 0,-1 0 0,1 1 0,-2 1 0,-1 4 77,-1-1 0,0 1 0,0 0 0,-5 5 1,1-3 30,0 0 1,0-1 0,0 0 0,-1 0 0,0-1 0,-13 8 0,17-12-102,0 0 0,-1 0-1,1-1 1,-1 1 0,0-1 0,0 0-1,0-1 1,0 0 0,0 0 0,0 0 0,-1 0-1,1-1 1,-9-1 0,13 1-60,0 0 0,0-1 0,0 1 0,0-1 0,0 1 0,1-1 0,-1 0 0,0 0 0,0 0 0,0 0 0,1 0 1,-1 0-1,1-1 0,-1 1 0,1-1 0,-1 1 0,1-1 0,0 1 0,-1-1 0,1 1 0,0-1 0,0 0 0,0 0 0,0-3 0,-1-1-32,0 0 0,1 0 0,0 0 0,0-1 0,1 1 0,0-12 0,3-21-256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7.861"/>
    </inkml:context>
    <inkml:brush xml:id="br0">
      <inkml:brushProperty name="width" value="0.025" units="cm"/>
      <inkml:brushProperty name="height" value="0.025" units="cm"/>
    </inkml:brush>
  </inkml:definitions>
  <inkml:trace contextRef="#ctx0" brushRef="#br0">234 1 13645,'0'0'2061,"-9"-1"-460,2 2-1451,-1 0 0,1 0-1,-1 1 1,0 0 0,1 0 0,0 1-1,0 0 1,0 0 0,0 1 0,0 0-1,1 0 1,-1 0 0,1 1 0,0 0-1,1 0 1,-1 1 0,1-1 0,-7 10-1,0 0 142,1 1 0,0-1 0,1 2 0,1 0 0,-14 33 0,20-42-179,0 0-1,1 0 1,0 0 0,0 0 0,0 1-1,1-1 1,1 1 0,-1-1 0,1 1 0,1-1-1,0 1 1,0-1 0,0 1 0,1-1 0,5 13-1,-4-16-68,-1-1 0,2 1 0,-1-1 0,0 0 0,1 0 0,-1 0 0,1-1 0,0 1 0,1-1 0,-1 0 0,0 0 0,1 0 0,0 0-1,0-1 1,0 0 0,0 0 0,0 0 0,0-1 0,0 0 0,0 0 0,1 0 0,-1-1 0,0 1 0,1-1 0,-1 0 0,0-1 0,1 1-1,8-3 1,-9 2 9,1 0-1,-1 0 0,0-1 1,0 1-1,0-1 0,0 0 1,0 0-1,0-1 0,0 0 1,-1 0-1,1 0 0,-1 0 1,0 0-1,0-1 0,0 0 1,0 0-1,-1 0 0,1 0 0,-1-1 1,0 1-1,-1-1 0,1 0 1,-1 0-1,0 0 0,0 0 1,0 0-1,-1 0 0,1-8 1,-1 11-42,-1-1 1,0 1-1,0-1 1,0 1-1,0-1 1,0 1-1,-1-1 1,1 1-1,-1-1 1,1 1-1,-1 0 1,0-1-1,0 1 1,0 0-1,0 0 1,-1-1-1,1 1 1,-1 0-1,1 0 1,-1 0-1,0 1 1,1-1-1,-1 0 1,0 1-1,0-1 1,0 1-1,0 0 1,-1-1-1,-3 0 1,-1 0-31,0 0 0,0 0 0,0 1 1,-1 0-1,1 1 0,0 0 0,-1 0 1,1 0-1,-9 2 0,11-1 11,-1 0 1,1 1-1,0 0 0,0-1 0,0 2 1,0-1-1,0 0 0,-4 4 0,7-5 14,0 0 1,1 1-1,-1-1 0,1 0 0,-1 0 0,1 1 0,-1-1 0,1 1 0,0-1 0,0 1 0,0-1 0,0 1 0,0 0 0,0 0 0,0-1 0,0 1 1,1 0-1,-1 0 0,1 0 0,-1 0 0,1 0 0,0 0 0,0 0 0,0 2 0,0-3-1,1-1-1,-1 1 1,1 0 0,-1 0-1,1-1 1,-1 1-1,1 0 1,0-1 0,-1 1-1,1 0 1,0-1-1,0 1 1,-1-1 0,1 1-1,0-1 1,0 0-1,0 1 1,0-1 0,0 0-1,-1 1 1,1-1 0,0 0-1,0 0 1,0 0-1,0 0 1,1 0 0,32 0 124,-26 0-71,15-2-10,-1 0 0,0-2 1,0-1-1,0-1 0,-1 0 0,34-16 0,48-14-89,-103 36 34,1 0 0,-1-1 0,1 1-1,-1 0 1,1 0 0,-1 0 0,0 0-1,1 0 1,-1 0 0,1 0 0,-1-1-1,1 1 1,-1 0 0,1 1 0,-1-1-1,1 0 1,-1 0 0,1 0 0,-1 0-1,0 0 1,1 0 0,-1 1 0,1-1-1,-1 0 1,1 0 0,-1 0 0,0 1-1,1-1 1,-1 0 0,0 1 0,1-1-1,-1 0 1,0 1 0,1-1 0,-1 0-1,0 1 1,0-1 0,0 1 0,1-1-1,-1 1 1,0-1 0,0 1 0,-5 27-22,-22 27 281,11-28-193,10-19-83,-1 1 1,2 0 0,0 1 0,0 0 0,0-1 0,1 2 0,1-1-1,0 0 1,0 1 0,1-1 0,0 1 0,0 11 0,2-21-216,1-1 1,-1 1 0,0-1-1,0 1 1,1-1 0,-1 1-1,1-1 1,-1 1 0,0-1-1,1 1 1,-1-1 0,1 0 0,-1 1-1,1-1 1,-1 0 0,1 0-1,-1 1 1,1-1 0,-1 0-1,1 0 1,-1 0 0,1 1-1,0-1 1,-1 0 0,1 0-1,-1 0 1,1 0 0,0 0 0,-1 0-1,1 0 1,-1 0 0,1-1-1,-1 1 1,1 0 0,0 0-1,-1 0 1,1-1 0,-1 1-1,1 0 1,0-1 0,17-9-14922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4.776"/>
    </inkml:context>
    <inkml:brush xml:id="br0">
      <inkml:brushProperty name="width" value="0.035" units="cm"/>
      <inkml:brushProperty name="height" value="0.035" units="cm"/>
    </inkml:brush>
  </inkml:definitions>
  <inkml:trace contextRef="#ctx0" brushRef="#br0">30 0 16732,'-8'40'998,"2"1"0,1-1 0,2 81 1,3-93-558,9 187 1258,-5-177-1478,2 0 1,2-1-1,21 61 0,-64-228 445,24 100-635,8 22-79,0 0-1,0 0 1,0-1 0,1 1 0,1-1-1,-2-10 1,4 19-22,-1-1 0,0 0 0,1 1-1,-1-1 1,1 1 0,-1-1 0,1 0 0,-1 1-1,1-1 1,-1 1 0,1-1 0,-1 1 0,1 0 0,0-1-1,-1 1 1,1-1 0,0 1 0,-1 0 0,1 0-1,0-1 1,-1 1 0,1 0 0,1 0 0,28-7-1850,-4 1 989,-2-6 253,-1-6-22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5.421"/>
    </inkml:context>
    <inkml:brush xml:id="br0">
      <inkml:brushProperty name="width" value="0.035" units="cm"/>
      <inkml:brushProperty name="height" value="0.035" units="cm"/>
    </inkml:brush>
  </inkml:definitions>
  <inkml:trace contextRef="#ctx0" brushRef="#br0">63 293 15283,'-1'7'401,"0"-1"-1,-1 1 1,0 0-1,0-1 0,0 1 1,0-1-1,-7 10 1,-2 10 604,4-9-634,2 1 0,0 1 0,0-1 0,2 1 0,0 0 0,1-1 0,1 24-1,1-39-336,0-1 0,1 1-1,-1 0 1,1-1-1,-1 1 1,1 0-1,0-1 1,0 1-1,0-1 1,0 1-1,0-1 1,1 1 0,1 2-1,-1-3-18,0-1 1,-1 0-1,1 1 1,0-1-1,0 0 0,0 0 1,-1 0-1,1 0 0,0-1 1,0 1-1,0 0 0,1-1 1,-1 1-1,0-1 1,0 0-1,0 0 0,0 0 1,3 0-1,6-1-23,0-1 1,-1 0-1,1 0 0,-1-1 1,0-1-1,0 0 0,0 0 1,0-1-1,-1 0 0,15-11 1,12-10-161,38-36 1,-69 57 150,58-55-208,16-14-252,-79 73 471,1 1 0,0-1 0,-1 0 0,1 0 0,0 1 0,0-1 0,0 0-1,-1 1 1,1-1 0,0 1 0,0-1 0,0 1 0,0 0 0,0-1 0,0 1 0,0 0-1,0 0 1,0 0 0,0 0 0,0-1 0,0 1 0,0 1 0,1-1 0,-1 0 0,0 0-1,1 1 1,0 0 2,-1 0 0,0 1-1,1-1 1,-1 1-1,0-1 1,0 1 0,0-1-1,0 1 1,-1 0-1,1 0 1,0 1-1,11 18-7,-11-20 15,-1-1 1,1 1-1,0-1 1,0 1 0,0-1-1,-1 0 1,1 1-1,0-1 1,0 0-1,0 0 1,-1 0 0,1 1-1,0-1 1,0 0-1,0 0 1,0 0 0,0 0-1,0 0 1,-1-1-1,1 1 1,0 0-1,0 0 1,0 0 0,0-1-1,-1 1 1,1 0-1,0-1 1,0 1 0,-1-1-1,1 1 1,0-1-1,-1 1 1,1-1-1,0 0 1,0-1 0,26-28 66,-22 24-67,24-30-63,-9 10-196,2 0 0,1 1 0,32-27 0,-52 50 186,1-1 0,-1 1-1,1-1 1,0 1 0,0 0-1,0 0 1,1 1 0,5-3-1,-8 4 48,-1 0 1,0 0-1,0 0 0,1 0 0,-1 0 1,0 0-1,0 0 0,1 0 0,-1 0 1,0 1-1,0-1 0,0 0 0,1 1 0,-1-1 1,0 1-1,0-1 0,0 1 0,0 0 1,0-1-1,0 1 0,0 0 0,0 0 1,0 0-1,0-1 0,0 1 0,-1 0 1,1 0-1,0 1 0,-1-1 0,1 0 0,-1 0 1,1 0-1,0 2 0,1 5-4,1 0 0,-2-1 0,1 1 0,-1 1 0,0-1 1,-1 0-1,0 9 0,-9 61 301,5-53-11,-1 35 1,6-33-60,7 36 0,-4-36-168,0 35 1,-7-39 159,3-23-183,0 1-1,0-1 1,0 0-1,0 1 0,0-1 1,0 1-1,0-1 0,0 0 1,-1 1-1,1-1 0,0 0 1,0 1-1,0-1 1,0 0-1,-1 1 0,1-1 1,0 0-1,0 1 0,-1-1 1,1 0-1,0 1 1,-1-1-1,1 0 0,0 0 1,-1 0-1,1 1 0,0-1 1,-1 0-1,1 0 1,0 0-1,-1 0 0,1 0 1,-1 0-1,1 1 0,0-1 1,-1 0-1,1 0 1,-1 0-1,1 0 0,0 0 1,-1-1-1,1 1 0,-1 0 1,1 0-1,0 0 1,-1 0-1,1 0 0,0 0 1,-1-1-1,1 1 0,0 0 1,-1-1-1,0 1 16,1-1 0,-1 0 0,0 0 0,1 0 0,-1 0 0,1 0-1,-1 0 1,1 0 0,-1 0 0,1-1 0,0 1 0,0 0 0,-1 0-1,1 0 1,0 0 0,0 0 0,0 0 0,0-1 0,1-1 0,4-25 198,-4 24-179,13-46 130,2 1-1,41-86 1,62-86-216,-83 158 126,-35 61-81,10-17 35,-11 19-35,0-1-1,1 1 1,-1 0 0,0-1-1,0 1 1,0-1 0,1 1-1,-1 0 1,0-1-1,1 1 1,-1-1 0,0 1-1,1 0 1,-1 0-1,0-1 1,1 1 0,-1 0-1,0-1 1,1 1-1,-1 0 1,1 0 0,-1 0-1,1 0 1,-1-1 0,1 1-1,-1 0 1,0 0-1,1 0 1,0 0 0,-1 2 5,0-1 1,0 1 0,1-1-1,-2 1 1,1-1 0,0 1 0,0 0-1,0-1 1,-1 1 0,1-1 0,-1 1-1,1-1 1,-1 0 0,0 3-1,-1 1 20,1-2-14,-3 7 17,1 1-1,0-1 1,0 1 0,1-1-1,1 1 1,-1 0-1,2 15 1,0-25-30,0 0-1,0-1 1,0 1 0,0 0 0,1 0 0,-1 0 0,0 0 0,0 0 0,1 0 0,-1 0-1,1 0 1,-1 0 0,1 0 0,-1-1 0,1 1 0,0 0 0,-1 0 0,1-1-1,0 1 1,-1 0 0,1-1 0,0 1 0,0-1 0,0 1 0,0-1 0,1 1-1,0-1 2,0 1-1,0-1 0,0 0 0,0 0 1,0-1-1,0 1 0,0 0 0,0 0 1,0-1-1,0 0 0,-1 1 0,4-2 1,6-4 10,0 0-1,0-1 1,12-10 0,-19 15-6,-4 1-11,43-31-441,65-38 0,-101 66 57,-7 5 149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5.951"/>
    </inkml:context>
    <inkml:brush xml:id="br0">
      <inkml:brushProperty name="width" value="0.035" units="cm"/>
      <inkml:brushProperty name="height" value="0.035" units="cm"/>
    </inkml:brush>
  </inkml:definitions>
  <inkml:trace contextRef="#ctx0" brushRef="#br0">0 38 14107,'13'-15'1512,"4"4"-960,-1 1-255,4 8 1239,6 2-824,3 8-640,2 2-224,-1-2 120,-1-5-56,0-4-56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6.399"/>
    </inkml:context>
    <inkml:brush xml:id="br0">
      <inkml:brushProperty name="width" value="0.035" units="cm"/>
      <inkml:brushProperty name="height" value="0.035" units="cm"/>
    </inkml:brush>
  </inkml:definitions>
  <inkml:trace contextRef="#ctx0" brushRef="#br0">43 1 15395,'0'20'545,"0"0"-1,-1 0 1,-6 36-1,0-8 18,1 6-41,-6 54 707,2 148 1,10-252-1144,0 0 1,1 1 0,-1-1 0,1 0 0,0 0 0,0 0 0,3 7 0,-4-10-49,1 0 0,0 0 1,-1 0-1,1 0 0,0 0 0,0-1 1,0 1-1,-1 0 0,1 0 0,0-1 1,0 1-1,0-1 0,0 1 0,0-1 0,1 1 1,-1-1-1,0 0 0,0 1 0,0-1 1,0 0-1,0 0 0,0 0 0,1 0 1,-1 0-1,0 0 0,0 0 0,0 0 1,0 0-1,0-1 0,0 1 0,2-1 1,24-8 412,0 0 0,0-2 0,30-17 0,-17 8-213,-9 5-110,-9 6-349,-1-1 0,0 0-1,-1-2 1,0-1-1,-1 0 1,20-18 0,-18 6-117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6.836"/>
    </inkml:context>
    <inkml:brush xml:id="br0">
      <inkml:brushProperty name="width" value="0.035" units="cm"/>
      <inkml:brushProperty name="height" value="0.035" units="cm"/>
    </inkml:brush>
  </inkml:definitions>
  <inkml:trace contextRef="#ctx0" brushRef="#br0">20 193 14755,'-6'44'1061,"3"0"0,1 0-1,2 1 1,7 45 0,-3-58-709,-1-7 3,1-1 0,0 1-1,2-2 1,15 41 0,-20-63-322,-1 0 1,1 0 0,-1 0-1,1 0 1,-1 0 0,1 0-1,0 0 1,0 0 0,-1 0-1,1 0 1,0 0 0,0 0-1,0-1 1,2 2 0,-3-2-11,0 0 0,1 0 0,-1 0 1,1 0-1,-1 0 0,0 0 1,1 0-1,-1 0 0,1 0 1,-1 0-1,0 0 0,1 0 0,-1 0 1,1 0-1,-1 0 0,0-1 1,1 1-1,-1 0 0,1 0 0,-1 0 1,0-1-1,0 1 0,1 0 1,-1-1-1,0 1 0,1 0 0,-1-1 1,2-2 62,0 0-1,0 0 1,-1 0 0,1 0 0,-1-1 0,0 1 0,0-1 0,1-4-1,3-27 72,-2 0-1,-2-1 1,-1 0-1,-1 1 1,-2-1-1,-8-37 0,6 44-202,-1 1-1,-1-1 1,-1 1 0,-2 0-1,-15-30 1,25 57 37,-1-1 0,0 1 0,0 0 1,1 0-1,-1-1 0,0 1 1,0 0-1,0 0 0,0 0 0,0 0 1,0 0-1,-3-1 0,4 2 6,0 0-1,-1 0 1,1 0-1,0 0 1,-1 0-1,1 0 1,0 0-1,-1 0 1,1 0-1,0 0 1,0 0-1,-1 0 1,1 0-1,0 0 1,-1 1-1,1-1 1,0 0-1,0 0 1,-1 0-1,1 0 1,0 0-1,-1 1 1,1-1-1,0 0 1,0 0-1,0 1 1,-1-1-1,1 0 1,0 0-1,0 1 1,0-1-1,0 0 1,-1 1-1,0 1-8,1 1 0,-1-1 0,0 1-1,1-1 1,-1 1 0,1 0 0,0-1 0,0 1-1,0 0 1,0-1 0,1 5 0,1 1-4,0 0-1,1 0 1,0 0-1,0-1 1,1 1-1,-1-1 1,2 0 0,-1 0-1,1 0 1,10 11-1,-12-15 16,0 0 1,0 0-1,1 0 0,-1-1 0,1 0 0,-1 1 0,1-1 0,0 0 0,0-1 0,0 1 0,0-1 0,0 1 0,0-1 0,0-1 1,0 1-1,1 0 0,-1-1 0,0 0 0,0 0 0,1 0 0,-1-1 0,0 1 0,5-2 0,1-2 6,0 0-1,-1 0 0,0-1 1,1-1-1,-2 1 0,1-1 1,-1 0-1,0-1 0,0 0 1,-1-1-1,0 1 0,0-1 1,6-10-1,5-9 42,-1 0 0,25-56 0,-16 26-3,-24 79-21,-13 82-215,-7 84-646,18-160 718,0 0-1,2 0 0,0 0 1,11 44-1,-1-41-145,3-8-98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7.322"/>
    </inkml:context>
    <inkml:brush xml:id="br0">
      <inkml:brushProperty name="width" value="0.035" units="cm"/>
      <inkml:brushProperty name="height" value="0.035" units="cm"/>
    </inkml:brush>
  </inkml:definitions>
  <inkml:trace contextRef="#ctx0" brushRef="#br0">1 41 17812,'7'-6'1632,"-1"6"-1096,-3 2-216,4-1 1097,4-1-777,7-3-576,2-2-248,3-6 232,-1 1-72,-4 2-96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7.764"/>
    </inkml:context>
    <inkml:brush xml:id="br0">
      <inkml:brushProperty name="width" value="0.035" units="cm"/>
      <inkml:brushProperty name="height" value="0.035" units="cm"/>
    </inkml:brush>
  </inkml:definitions>
  <inkml:trace contextRef="#ctx0" brushRef="#br0">51 86 15187,'1'7'209,"0"0"-1,0 0 0,-1 0 1,1-1-1,-2 1 0,1 0 1,-1 0-1,-2 8 1,0 8 96,-17 176 1729,18-149-1435,8 99 0,-5-140-485,1 1 0,0-1 0,5 15 0,-6-23-97,-1 0 0,0 0 0,1 0 0,-1 0 0,1 0 0,-1-1 1,1 1-1,-1 0 0,1 0 0,0-1 0,-1 1 0,1 0 0,0 0 0,0-1 0,-1 1 1,1-1-1,0 1 0,1 0 0,-1-1-3,0 0 1,0-1-1,0 1 0,0 0 0,-1-1 1,1 1-1,0 0 0,0-1 1,0 1-1,-1-1 0,1 1 1,0-1-1,-1 1 0,1-1 0,0 0 1,-1 1-1,1-1 0,-1 0 1,1 0-1,-1 1 0,1-1 0,-1 0 1,0 0-1,1 0 0,-1-1 1,5-9 52,-1 0 1,0 0-1,-1 0 1,-1-1 0,0 1-1,2-23 1,-4-75 203,-2 61-262,-3 1 0,-1 1 1,-3-1-1,-1 1 0,-21-54 1,27 89-25,3 7 3,0 0 0,-1 0 1,0 0-1,0 0 0,0 0 1,0 0-1,0 0 0,-6-5 1,2 5-81,5 10 16,6 13-4,-2-13 73,1 0 1,-1 0-1,1 0 0,0-1 1,0 1-1,0-1 1,1 0-1,0 0 0,0 0 1,0-1-1,1 0 1,-1 0-1,1 0 0,0-1 1,0 0-1,1 0 1,-1 0-1,0-1 0,1 0 1,0 0-1,-1 0 1,1-1-1,11 0 0,-5 0 23,0-2-1,-1 0 1,0 0-1,1-1 0,-1 0 1,0-1-1,0-1 0,0 0 1,0-1-1,-1 0 0,1 0 1,13-10-1,-9 3 86,0 0 0,-1-1 0,0-1 0,25-30 1,-36 41 67,-3 10-87,-7 18-37,3-16-13,-6 36-17,3 0 1,1 1 0,3-1 0,1 1-1,8 69 1,-6-104-57,8 45-444,-8-52 367,0 0-1,0 0 1,0 0 0,1 0 0,0 0 0,0 0 0,0-1 0,0 1 0,0-1 0,5 6 0,-6-9 98,0 1 0,0-1 1,0 1-1,0-1 1,-1 0-1,1 0 1,0 1-1,0-1 1,0 0-1,0 0 1,0 0-1,0 0 0,0 0 1,0 0-1,0 0 1,0 0-1,0-1 1,0 1-1,0 0 1,0-1-1,-1 1 0,1 0 1,0-1-1,0 1 1,0-1-1,-1 1 1,1-1-1,0 0 1,0 1-1,-1-1 1,1 0-1,0 1 0,-1-1 1,1 0-1,-1 0 1,1 0-1,0-1 1,17-28-499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8.231"/>
    </inkml:context>
    <inkml:brush xml:id="br0">
      <inkml:brushProperty name="width" value="0.035" units="cm"/>
      <inkml:brushProperty name="height" value="0.035" units="cm"/>
    </inkml:brush>
  </inkml:definitions>
  <inkml:trace contextRef="#ctx0" brushRef="#br0">43 7 14667,'-13'35'2160,"-9"44"0,19-69-1943,1 1 1,1-1-1,0 1 1,0-1-1,1 1 1,1 0-1,0-1 1,0 1-1,3 10 1,-3-18-181,-1 0 0,1-1 0,0 1 0,0-1 0,0 1 0,1-1 0,-1 1 0,0-1 0,1 0 0,0 0 0,-1 0 0,1 0 0,0 0 1,0 0-1,0 0 0,0-1 0,0 1 0,1-1 0,-1 1 0,0-1 0,1 0 0,3 1 0,-3-1-18,0-1 1,0 1-1,0-1 1,0 0-1,0 0 1,0-1-1,0 1 1,1-1-1,-1 1 1,0-1-1,0 0 1,0 0-1,-1 0 1,1-1-1,0 1 1,0-1-1,-1 1 1,1-1-1,3-3 0,1-2 46,0 0 0,-1 0 0,1-1 0,-1 1 0,-1-1 0,1-1 0,-2 1 0,1-1-1,-1 0 1,0 0 0,-1 0 0,0-1 0,-1 1 0,2-12 0,-3 15-9,0 0 0,-1 0 0,0 0-1,0 0 1,0 0 0,-1 0 0,0 1 0,0-1 0,-1 0 0,1 1 0,-3-7 0,2 9-24,0-1 0,0 1-1,-1-1 1,1 1 0,-1 0 0,0 0 0,1 0 0,-1 0 0,-1 0-1,1 1 1,0-1 0,-1 1 0,1 0 0,-1 0 0,1 0 0,-1 0-1,-4 0 1,4 0-69,0 2 0,0-1 0,-1 0 0,1 1-1,0 0 1,0 0 0,0 0 0,-1 0 0,-3 2-1,6-2-61,0 0 1,1 0-1,-1 1 0,1-1 0,-1 0 0,1 1 0,-1 0 0,1-1 0,-1 1 0,1 0 0,0 0 1,-1-1-1,1 1 0,0 0 0,0 0 0,0 1 0,0-1 0,0 0 0,0 0 0,0 0 0,0 1 1,0-1-1,0 1 0,1-1 0,-2 3 0,2-4 73,0 1 1,0-1-1,0 0 0,0 1 0,0-1 1,-1 0-1,1 1 0,0-1 1,0 0-1,0 0 0,0 1 1,0-1-1,1 0 0,-1 1 1,0-1-1,0 0 0,0 1 0,0-1 1,0 0-1,0 0 0,0 1 1,1-1-1,-1 0 0,0 0 1,0 1-1,0-1 0,0 0 1,1 0-1,-1 1 0,0-1 0,0 0 1,1 0-1,-1 0 0,0 0 1,0 1-1,1-1 0,-1 0 1,0 0-1,1 0 0,-1 0 0,0 0 1,0 0-1,1 0 0,0 0 1,10 1-757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8.731"/>
    </inkml:context>
    <inkml:brush xml:id="br0">
      <inkml:brushProperty name="width" value="0.035" units="cm"/>
      <inkml:brushProperty name="height" value="0.035" units="cm"/>
    </inkml:brush>
  </inkml:definitions>
  <inkml:trace contextRef="#ctx0" brushRef="#br0">171 300 14867,'0'0'77,"-1"-1"0,1 1 0,0-1 0,-1 1 0,1-1 0,-1 1-1,1-1 1,-1 1 0,1 0 0,-1-1 0,1 1 0,-1 0 0,1-1 0,-1 1 0,0 0 0,1 0-1,-1 0 1,1-1 0,-1 1 0,0 0 0,1 0 0,-1 0 0,0 0 0,1 0 0,-1 0 0,1 0-1,-1 0 1,0 0 0,1 1 0,-1-1 0,0 0 0,1 0 0,-1 0 0,1 1 0,-1-1 0,1 0-1,-2 1 1,-23 14 1221,14-5-1040,0 0 1,0 0-1,2 1 1,-1 0 0,1 1-1,1 0 1,0 1-1,0 0 1,2 0-1,-1 0 1,2 1-1,0 0 1,0 0 0,2 0-1,-4 18 1,7-31-237,0 1 1,-1 0-1,1 0 1,0 0-1,0 0 1,0 0 0,0 0-1,1 0 1,-1 0-1,0 0 1,1 0-1,0 0 1,-1 0-1,1-1 1,0 1-1,0 0 1,0 0 0,0-1-1,0 1 1,0-1-1,0 1 1,1-1-1,-1 1 1,0-1-1,3 2 1,-2-2-12,1-1-1,-1 1 1,0-1-1,0 0 1,0 1-1,1-1 1,-1 0-1,0-1 1,0 1-1,0 0 1,0-1-1,1 1 1,-1-1-1,0 1 1,0-1-1,0 0 1,0 0-1,0 0 1,0 0-1,0 0 1,-1-1-1,4-2 1,10-8 7,0-1 0,-1-1 1,-1 0-1,0-1 0,-1-1 0,0 0 1,-2 0-1,0-1 0,13-31 1,-8 14-13,-3-1 0,0-1 1,-3 0-1,6-43 1,-14 75-7,2-10-12,0-1-1,-2 0 1,0 0 0,0 0 0,-1 0 0,-1 0-1,-4-20 1,5 33 10,-1 1-1,1 0 1,0 0 0,-1 0-1,1 0 1,-1 0 0,1 0-1,-1 0 1,0 0 0,0 0-1,1 0 1,-1 0 0,-1-1-1,1 1 2,1 1 0,-1 0 0,1 0 0,-1 0 0,1 0 0,-1-1 0,1 1 0,-1 0-1,1 0 1,-1 0 0,1 0 0,-1 0 0,1 0 0,-1 0 0,1 0 0,-1 0 0,1 0 0,-1 0 0,1 1 0,0-1-1,-1 0 1,0 0 0,-1 2-1,0-1 0,0 1 0,1-1 0,-1 1-1,0-1 1,1 1 0,-1 0 0,1 0 0,-1 0-1,1 0 1,-1 2 0,-6 14 14,1-1 0,1 1 0,0 1 0,1-1 0,-2 24-1,2-5 76,1 63 1,5-80-34,0-1 1,1 0-1,1 0 1,7 24-1,-9-38-145,1 1 1,0 0-1,0 0 0,1-1 1,-1 1-1,1-1 1,0 1-1,1-1 0,-1 0 1,1-1-1,0 1 0,1-1 1,-1 1-1,1-1 0,-1-1 1,1 1-1,7 3 1,-11-6 58,1-1 0,-1 1 0,1-1 0,0 1 0,-1-1 0,1 0 0,0 0 0,0 1 0,-1-1 0,1 0 0,0-1 0,0 1 0,-1 0 0,1 0 0,0-1 0,-1 1 1,1-1-1,0 0 0,-1 1 0,2-2 0,11-12-416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9.328"/>
    </inkml:context>
    <inkml:brush xml:id="br0">
      <inkml:brushProperty name="width" value="0.035" units="cm"/>
      <inkml:brushProperty name="height" value="0.035" units="cm"/>
    </inkml:brush>
  </inkml:definitions>
  <inkml:trace contextRef="#ctx0" brushRef="#br0">277 91 14555,'-1'-1'297,"0"0"-1,0 0 0,0 0 1,0-1-1,0 1 1,0 0-1,0-1 1,0 1-1,0-1 0,0 1 1,1-1-1,-1 1 1,0-3-1,1 3-200,0 0 0,-1 0 0,1 0 0,0 0 0,-1 0 0,1 0 1,-1 0-1,1 0 0,-1 0 0,1 0 0,-1 0 0,0 1 0,1-1 0,-1 0 0,0 0 0,0 1 0,0-1 0,1 0 0,-1 1 0,0-1 0,0 1 1,0-1-1,0 1 0,0 0 0,0-1 0,0 1 0,0 0 0,0 0 0,0-1 0,0 1 0,0 0 0,0 0 0,0 0 0,0 0 0,-2 1 0,-7-1 100,0 1-1,0 1 1,0 0-1,0 0 1,1 1-1,-14 5 1,1 0-104,22-8-77,-1 0 0,1 0-1,0 0 1,0 0 0,0 0 0,0 0 0,-1 0 0,1 0 0,0-1 0,0 1 0,0 0 0,0 0 0,0 0 0,0 0 0,0 0-1,-1-1 1,1 1 0,0 0 0,0 0 0,0 0 0,0 0 0,0-1 0,0 1 0,0 0 0,0 0 0,0 0 0,0-1 0,0 1-1,0 0 1,0 0 0,0 0 0,0-1 0,0 1 0,0 0 0,0 0 0,0 0 0,0 0 0,0-1 0,0 1 0,1 0 0,3-18 282,-3 13-240,0 1 1,0 0 0,1 0-1,0-1 1,5-6 0,-7 10-8,0 1-11,1 2 12,-1-1-13,0-1 17,0 0-18,-1 0-23,1 0 26,16 13-76,-11-11 36,1-1 1,-1 0 0,1 0-1,-1-1 1,1 1-1,-1-1 1,1-1 0,0 1-1,-1-1 1,1 1-1,-1-2 1,1 1 0,-1-1-1,0 1 1,0-1-1,0-1 1,0 1 0,0-1-1,0 0 1,0 0-1,4-5 1,-8 8 1,-1 0-1,0 0 1,0 0 0,0 0-1,0 0 1,0 0-1,0 0 1,1 0 0,-1 0-1,0-1 1,0 1-1,0 0 1,0 0 0,0 0-1,0 0 1,0 0 0,0 0-1,0-1 1,0 1-1,0 0 1,1 0 0,-1 0-1,0 0 1,0-1-1,0 1 1,0 0 0,0 0-1,0 0 1,0 0 0,0 0-1,0-1 1,0 1-1,-1 0 1,1 0 0,0 0-1,0 0 1,0 0-1,0-1 1,0 1 0,0 0-1,0 0 1,0 0 0,0 0-1,-9-2 30,-13 3 0,7 3-12,0 0 0,0 1-1,0 1 1,1 1 0,0 0 0,0 0-1,1 2 1,0 0 0,-13 11-1,16-12 21,1 0 0,0 1 0,1 0 0,0 0 0,1 1-1,-1 0 1,2 0 0,0 1 0,0 0 0,1 0 0,0 0 0,-3 13 0,6-18-9,1 0 0,0-1 0,0 1 0,1 0 0,0 0 0,0-1 0,1 9 0,-1-13-22,0 1-1,1 0 1,-1-1-1,1 1 1,-1 0-1,1-1 1,0 1-1,-1 0 1,1-1-1,0 1 1,0-1-1,0 0 0,0 1 1,1-1-1,-1 0 1,0 0-1,0 1 1,1-1-1,-1 0 1,1 0-1,-1-1 1,1 1-1,-1 0 1,1 0-1,0-1 1,-1 1-1,1-1 1,2 1-1,2-1-5,1 1 1,-1-2-1,1 1 0,-1-1 0,0 0 1,1 0-1,-1-1 0,0 0 1,0 0-1,0 0 0,0-1 0,10-6 1,10-6-459,32-26 1,-52 36 300,12-9-394,0 0 0,-2-2 0,0 0 0,0 0 0,-2-2 0,21-30 1,-10 4-401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1.066"/>
    </inkml:context>
    <inkml:brush xml:id="br0">
      <inkml:brushProperty name="width" value="0.025" units="cm"/>
      <inkml:brushProperty name="height" value="0.025" units="cm"/>
    </inkml:brush>
  </inkml:definitions>
  <inkml:trace contextRef="#ctx0" brushRef="#br0">584 83 5221,'0'0'5167,"-10"-8"-3079,0 0-1768,0 0-1,0 0 1,-1 1 0,1 1 0,-2 0 0,1 0 0,-1 1-1,0 1 1,0 0 0,-24-5 0,24 8-164,0-1 0,0 2 0,0-1 0,0 2 1,0-1-1,0 2 0,-20 4 0,24-3-163,-1 0 1,1 1-1,0 0 0,0 0 1,0 1-1,1 0 0,-1 0 1,1 1-1,1 0 0,-1 0 1,-5 7-1,-10 13 2,2 0-1,1 2 1,2 0 0,0 1-1,-19 48 1,18-30 39,1 1 0,-19 98-1,31-116-34,0 1 0,3 0 0,0 0 0,2 0 0,2 0 0,0-1-1,2 1 1,16 59 0,-15-74-12,1 0-1,0 0 1,1-1-1,1 0 1,1 0-1,0-1 1,0 0-1,1-1 1,1 0-1,1-1 1,0 0-1,0 0 0,1-2 1,0 1-1,1-2 1,0 0-1,1 0 1,17 7-1,-17-10 26,0 0 0,1-1-1,-1-1 1,1-1 0,0 0-1,0-1 1,1 0-1,-1-1 1,0-1 0,0-1-1,1 0 1,-1-1 0,0-1-1,0-1 1,-1 0-1,1-1 1,-1 0 0,0-1-1,0-1 1,0 0 0,-1-2-1,-1 1 1,1-2 0,-1 1-1,-1-2 1,0 0-1,20-23 1,-1-3 160,-1-1 0,-2-1 0,-2-2 0,-2 0 0,-1-2 1,19-51-1,-30 61 32,0 0 0,-3-1 0,-1 0 0,-1-1 0,-2 1 0,-1-1 0,-2 0 1,-1-1-1,-5-40 0,2 63-116,0 0 1,-1 0-1,0 0 0,-1 1 1,0-1-1,-1 1 1,0 0-1,-1 0 1,-1 1-1,0 0 0,0 0 1,-17-19-1,16 23-313,1 0 0,-2 1 0,1-1 0,-1 1 1,0 1-1,0 0 0,0 0 0,-1 1 0,0 0 0,0 1 0,0 0 0,0 0 0,0 1 0,0 0 0,-1 1 0,-15 0 0,-46 1-7975,46 0-469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9.793"/>
    </inkml:context>
    <inkml:brush xml:id="br0">
      <inkml:brushProperty name="width" value="0.035" units="cm"/>
      <inkml:brushProperty name="height" value="0.035" units="cm"/>
    </inkml:brush>
  </inkml:definitions>
  <inkml:trace contextRef="#ctx0" brushRef="#br0">52 48 15155,'-16'51'1224,"-9"55"-1,21-80-843,0-1 1,2 1-1,1-1 0,3 34 0,-1-53-295,-1 0 0,1 0 0,1 1 0,-1-1 0,1 0 1,0 0-1,1 0 0,-1 0 0,5 6 0,-6-11-83,0 1 0,1-1 0,-1 1 0,0-1 0,0 0 0,1 0 0,-1 0 0,1 0 1,-1 0-1,1 0 0,-1 0 0,1 0 0,0-1 0,-1 1 0,1-1 0,0 1 0,-1-1 0,1 0 0,0 1 0,0-1 0,0 0 0,-1 0 0,1 0 0,0 0 1,0-1-1,-1 1 0,1 0 0,0-1 0,0 1 0,-1-1 0,1 0 0,0 0 0,-1 1 0,1-1 0,-1 0 0,1 0 0,1-2 0,6-4-95,-1 1-1,1-1 0,-2-1 1,1 0-1,-1 0 0,0 0 1,-1-1-1,11-19 0,36-83-584,-45 93 571,5-12 78,-1-2-1,-1 0 1,12-62 0,-22 69 295,0 25-251,-1-1-1,0 1 1,0 0-1,0-1 0,0 1 1,0 0-1,0 0 1,0-1-1,0 1 0,0 0 1,0-1-1,-1 1 1,1 0-1,0-1 0,0 1 1,0 0-1,0 0 0,0-1 1,0 1-1,-1 0 1,1 0-1,0-1 0,0 1 1,0 0-1,-1 0 1,1 0-1,0-1 0,0 1 1,-1 0-1,1 0 1,-7 5 270,-3 14 57,4 0-89,1 1 0,1 0 0,0 0 0,2 0 0,0 0 0,1 26 0,2-20 6,2 1 1,0-1 0,1 0-1,11 32 1,-10-41-311,1-1 0,1 0 0,0 0 0,16 23 0,-10-22 4,3-14-118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4.161"/>
    </inkml:context>
    <inkml:brush xml:id="br0">
      <inkml:brushProperty name="width" value="0.05" units="cm"/>
      <inkml:brushProperty name="height" value="0.05" units="cm"/>
      <inkml:brushProperty name="color" value="#66CC00"/>
    </inkml:brush>
  </inkml:definitions>
  <inkml:trace contextRef="#ctx0" brushRef="#br0">1 20 19396,'7'0'1697,"4"5"-1369,4 2-320,-7-3 1160,-3-4-2016,5-3 696,1-12-104,1-3-113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4.987"/>
    </inkml:context>
    <inkml:brush xml:id="br0">
      <inkml:brushProperty name="width" value="0.05" units="cm"/>
      <inkml:brushProperty name="height" value="0.05" units="cm"/>
      <inkml:brushProperty name="color" value="#66CC00"/>
    </inkml:brush>
  </inkml:definitions>
  <inkml:trace contextRef="#ctx0" brushRef="#br0">2 491 17180,'-2'-2'1616,"2"-4"-1096,12 1-56,11-4 776,15-8-471,8-6-33,13-14-112,2-6-40,10-12-120,-3-1-128,-2-1-312,-8 3-200,-15 6-352,-7 8-280,-16 19-216,-9 5 720,-17 14-184,-4 2-225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5.453"/>
    </inkml:context>
    <inkml:brush xml:id="br0">
      <inkml:brushProperty name="width" value="0.05" units="cm"/>
      <inkml:brushProperty name="height" value="0.05" units="cm"/>
      <inkml:brushProperty name="color" value="#66CC00"/>
    </inkml:brush>
  </inkml:definitions>
  <inkml:trace contextRef="#ctx0" brushRef="#br0">255 1 17028,'-15'29'2435,"1"3"-1474,-11 38 1,0-1-319,-50 108 637,-11 24 176,84-194-1407,-1 0 1,1 0-1,0 1 0,0-1 0,-1 15 0,3-20-45,0-1 0,0 1 1,0-1-1,0 0 0,0 1 0,1-1 0,-1 1 0,0-1 1,1 0-1,-1 1 0,1-1 0,-1 0 0,1 1 0,0-1 1,0 0-1,-1 0 0,1 1 0,0-1 0,0 0 1,0 0-1,0 0 0,0 0 0,0-1 0,1 1 0,-1 0 1,0 0-1,0-1 0,1 1 0,-1 0 0,0-1 0,1 1 1,-1-1-1,0 0 0,1 1 0,-1-1 0,1 0 1,2 0-1,14-1-73,-1 0 1,1-1-1,-1-1 1,0-1-1,34-11 1,-20 5-133,178-54-796,-136 43 696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7.205"/>
    </inkml:context>
    <inkml:brush xml:id="br0">
      <inkml:brushProperty name="width" value="0.05" units="cm"/>
      <inkml:brushProperty name="height" value="0.05" units="cm"/>
      <inkml:brushProperty name="color" value="#66CC00"/>
    </inkml:brush>
  </inkml:definitions>
  <inkml:trace contextRef="#ctx0" brushRef="#br0">91 229 15475,'-3'-30'2043,"3"27"-949,3 20-60,25 224 2080,0 2-2466,-19-201-502,-9-42-144,0 0 0,0 0 1,0 0-1,0 0 0,1 0 0,-1 0 0,0 0 1,0 0-1,0 0 0,0 0 0,0 0 0,0 0 1,0 0-1,0 0 0,0 0 0,1-1 0,-1 1 1,0 0-1,0 0 0,0 0 0,0 0 0,0 0 0,0 0 1,0 0-1,1 0 0,-1 0 0,0 1 0,0-1 1,0 0-1,0 0 0,0 0 0,0 0 0,0 0 1,0 0-1,1 0 0,-1 0 0,0 0 0,0 0 1,0 0-1,0 0 0,0 0 0,0 0 0,0 0 1,0 1-1,0-1 0,0 0 0,0 0 0,0 0 1,0 0-1,0 0 0,0 0 0,1 0 0,-1 0 1,0 1-1,0-1 0,0 0 0,0 0 0,0 0 1,0 0-1,0 0 0,0 0 0,0 0 0,0 0 1,-1 1-1,1-1 0,3-24 111,-4-36 22,-3 0 0,-2 1 1,-3 0-1,-2 0 1,-23-67-1,30 114-94,-20-55 149,22 62-162,-1 0 0,1 0 0,-1 0 0,0 0 0,-1 1 0,1 0 0,-1-1 0,0 1 0,-7-6 0,10 10-21,1-1 0,-1 1 0,0-1 1,1 1-1,-1-1 0,1 1 1,-1 0-1,0-1 0,1 1 0,-1 0 1,1-1-1,-1 1 0,0 0 0,0 0 1,1 0-1,-1 0 0,0 0 0,1 0 1,-1 0-1,0 0 0,1 0 0,-1 0 1,0 0-1,0 0 0,1 0 1,-1 0-1,0 1 0,1-1 0,-2 1 1,1 0 3,0 0 0,0 0 0,0 0 0,1 1 0,-1-1 0,0 0 0,1 1 0,-1-1 0,1 0 0,-1 1 0,1-1 0,0 0 0,-1 4 0,1 3 18,-1 0 0,1 0 1,1 0-1,1 11 0,0-10-25,1 1 0,0-2 0,0 1 0,1 0 0,0-1-1,10 16 1,-12-21-5,0-1 0,0 1 0,0-1-1,0 1 1,1-1 0,-1 0 0,1 0 0,-1 0-1,1 0 1,4 2 0,-5-4 1,0 1 0,0-1 0,0 1 0,0-1 0,0 0 0,0 1 0,-1-1 0,1 0 0,0 0 0,0 0 0,0-1 0,0 1 0,0 0 0,0-1 0,0 1 0,-1-1 0,1 0 0,0 0 0,2-1 0,2-2 4,-1 0 0,1 0 0,-1-1 1,1 0-1,-1 0 0,-1-1 0,1 1 1,-1-1-1,0 0 0,0 0 0,4-10 0,3-8 74,13-46 1,-14 34 231,-1-1 0,5-56 0,-16 157-190,2 1-1,4-1 0,2 0 0,27 114 1,-30-162-117,18 59-1,-19-69-1,1 1 1,0-1-1,0 0 1,0 0-1,1 0 1,0 0-1,0-1 1,8 9-1,-11-13-2,0 0 1,0-1-1,0 1 0,-1 0 1,1 0-1,0-1 0,0 1 0,0 0 1,1-1-1,-1 1 0,0-1 1,0 1-1,0-1 0,0 0 1,0 1-1,1-1 0,-1 0 0,0 0 1,0 0-1,0 0 0,1 0 1,-1 0-1,0 0 0,0 0 0,0-1 1,0 1-1,2-1 0,-1 0-8,1-1 0,-1 1 0,0-1-1,0 0 1,0 0 0,0 0 0,0 0-1,-1 0 1,1 0 0,0-1 0,1-3 0,4-7-117,-2-1 1,1 0-1,4-22 1,0-6-797,-3-1-1,4-61 1,-8-22-4801,12 151-4117,4 15 7587,-19-40 2251,0-1 0,0 1-1,0 0 1,0 0 0,0 0 0,0 0 0,0-1-1,0 1 1,0 0 0,0 0 0,0 0 0,1-1 0,-1 1-1,0 0 1,0 0 0,0 0 0,0 0 0,0-1-1,0 1 1,0 0 0,1 0 0,-1 0 0,0 0-1,0 0 1,0-1 0,0 1 0,0 0 0,1 0-1,-1 0 1,0 0 0,0 0 0,0 0 0,1 0 0,-1 0-1,0 0 1,0 0 0,0 0 0,1 0 0,-1 0-1,0 0 1,0 0 0,0 0 0,0 0 0,1 0-1,-1 0 1,0 0 0,0 0 0,0 0 0,1 0-1,-1 0 1,0 0 0,0 0 0,0 1 0,0-1 0,1 0-1,-1 0 1,0 0 0,0 0 0,0 0 0,0 1-1,0-1 1,0 0 0,1 0 0,-1 0 0,0 0-1,0 1 1,0-1 0,0 0 0,0 0 0,2-13 80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7.692"/>
    </inkml:context>
    <inkml:brush xml:id="br0">
      <inkml:brushProperty name="width" value="0.05" units="cm"/>
      <inkml:brushProperty name="height" value="0.05" units="cm"/>
      <inkml:brushProperty name="color" value="#66CC00"/>
    </inkml:brush>
  </inkml:definitions>
  <inkml:trace contextRef="#ctx0" brushRef="#br0">6 1 15275,'4'33'2305,"-5"2"-1217,-2 4-392,2 0 1929,-2-6-1305,1-3-248,2-10-400,0-4-184,3-16-360,3-6-336,0-11-704,-4-2-296,1-1 920,-3-1-192,-8 1-168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8.166"/>
    </inkml:context>
    <inkml:brush xml:id="br0">
      <inkml:brushProperty name="width" value="0.05" units="cm"/>
      <inkml:brushProperty name="height" value="0.05" units="cm"/>
      <inkml:brushProperty name="color" value="#66CC00"/>
    </inkml:brush>
  </inkml:definitions>
  <inkml:trace contextRef="#ctx0" brushRef="#br0">0 0 18220,'7'34'4544,"1"32"-3642,75 531 1955,-73-546-2486,-8-51 80,2-7-279,0-12 4,9-89 330,41-432-558,-55 522-815,-4 27-731,-6 31 161,5-4 717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8.636"/>
    </inkml:context>
    <inkml:brush xml:id="br0">
      <inkml:brushProperty name="width" value="0.05" units="cm"/>
      <inkml:brushProperty name="height" value="0.05" units="cm"/>
      <inkml:brushProperty name="color" value="#66CC00"/>
    </inkml:brush>
  </inkml:definitions>
  <inkml:trace contextRef="#ctx0" brushRef="#br0">1 342 18076,'0'0'92,"0"1"0,0-1 1,1 0-1,-1 0 0,0 1 1,0-1-1,1 0 0,-1 0 0,0 1 1,1-1-1,-1 0 0,0 0 1,1 0-1,-1 1 0,0-1 0,1 0 1,-1 0-1,1 0 0,-1 0 0,0 0 1,1 0-1,-1 0 0,1 0 1,-1 0-1,0 0 0,1 0 0,-1 0 1,0 0-1,1 0 0,-1 0 1,1-1-1,-1 1 0,0 0 0,1 0 1,-1 0-1,0 0 0,1-1 1,-1 1-1,0 0 0,1 0 0,-1-1 1,1 0-1,22-15 1562,-14 9-937,-6 6-652,0-1 0,0 1 1,-1-1-1,1 1 0,1 0 1,-1 0-1,0 0 0,0 1 1,0-1-1,0 1 1,1 0-1,-1-1 0,0 1 1,0 1-1,0-1 0,1 0 1,-1 1-1,4 1 0,-3 0-39,0 0 0,1 0 0,-1 0 0,0 1 0,0 0 0,-1 0 0,1 0 0,0 0 0,-1 0 0,0 1 0,3 4 0,6 10-38,-1 0-1,0 1 1,-2 0 0,10 28 0,-14-34 112,-5-13-98,0 0-1,0 0 1,0 1-1,0-1 1,0 0 0,0 0-1,0 0 1,0 1 0,0-1-1,0 0 1,0 0 0,0 0-1,0 0 1,0 1 0,0-1-1,0 0 1,0 0 0,1 0-1,-1 1 1,0-1 0,0 0-1,0 0 1,0 0-1,0 0 1,0 0 0,1 1-1,-1-1 1,0 0 0,0 0-1,0 0 1,0 0 0,1 0-1,-1 0 1,0 0 0,0 0-1,0 0 1,0 0 0,1 0-1,-1 0 1,0 0-1,0 0 1,0 0 0,1 0-1,-1 0 1,0 0 0,0 0-1,3-11 28,-1-20 8,-3-2-6,0 1 0,-2 0 1,-2 0-1,-1 0 1,-1 0-1,-14-35 1,20 63-31,-1 1 1,0 0-1,0-1 1,0 1-1,0 0 1,-1 0-1,-3-4 1,5 7-3,1-1 1,-1 1-1,1 0 1,0-1-1,-1 1 0,0 0 1,1-1-1,-1 1 1,1 0-1,-1 0 0,1-1 1,-1 1-1,0 0 1,1 0-1,-1 0 1,1 0-1,-1 0 0,0 0 1,1 0-1,-1 0 1,0 0-2,0 1 1,1-1 0,-1 0-1,1 1 1,-1-1 0,1 1-1,-1-1 1,1 1 0,-1-1-1,1 1 1,-1 0 0,1-1-1,0 1 1,-1 0 0,1-1-1,0 1 1,0 0 0,-1-1-1,1 1 1,0 0 0,0 1-1,-1 2-52,1 0-1,-1 0 1,1 1-1,0-1 1,1 0-1,-1 0 1,1 1-1,-1-1 0,1 0 1,1 0-1,-1 0 1,0 0-1,1 0 1,0 0-1,0-1 1,5 8-1,-6-9-71,1 0 0,-1-1 1,1 1-1,0 0 0,-1 0 0,1-1 0,0 1 0,0-1 0,0 0 0,1 1 1,-1-1-1,0 0 0,0 0 0,1 0 0,-1-1 0,0 1 0,1 0 1,-1-1-1,1 0 0,-1 1 0,0-1 0,1 0 0,-1 0 0,1-1 0,-1 1 1,1 0-1,-1-1 0,0 0 0,1 1 0,2-2 0,4-3-438,0 1-1,0-1 1,-1-1-1,0 0 1,0 0 0,0 0-1,9-10 1,42-58-2758,-22 27 2547,-37 47 810,0 0 1,0 0-1,0-1 1,0 1 0,0 0-1,0 0 1,1-1-1,-1 1 1,0 0-1,0 0 1,0-1-1,0 1 1,1 0-1,-1 0 1,0 0 0,0-1-1,0 1 1,1 0-1,-1 0 1,0 0-1,0 0 1,1 0-1,-1-1 1,0 1 0,0 0-1,1 0 1,-1 0-1,0 0 1,0 0-1,1 0 1,-1 0-1,0 0 1,0 0 0,1 0-1,-1 0 1,0 0-1,1 0 1,-1 0-1,0 0 1,0 0-1,1 0 1,-1 1 0,0-1-1,1 0 1,-1 16 1360,-8 26 631,8-40-1890,-8 31 1157,1 0 1,2 0-1,-1 36 1,5-68-1262,1 0 0,0 0 0,0 0 0,0 0 0,0 0 0,1 0 0,-1 0 0,0 0 1,0 0-1,1-1 0,-1 1 0,0 0 0,1 0 0,-1 0 0,1 1 0,0-2-21,-1 0 0,0 0 0,1 1 0,-1-1 0,0 0 0,0 0 0,1 0 0,-1 0 0,0 0 0,1 0 0,-1 0 0,0 0 0,1 0 0,-1 0 1,0 0-1,0 0 0,1 0 0,-1 0 0,0 0 0,1 0 0,-1-1 0,0 1 0,1 0 0,-1 0 0,0 0 0,0 0 0,1-1 0,-1 1 0,0 0 0,3-3 34,0 0 1,0 0-1,-1 0 1,1 0-1,-1 0 0,2-4 1,19-39 539,-2-2 1,28-96-1,-49 152-420,1 0 0,0 0 0,0 0 0,4 13-1,-5-21-184,0 1-1,0-1 0,0 0 0,0 1 1,1-1-1,-1 0 0,0 1 0,0-1 0,0 0 1,0 1-1,1-1 0,-1 0 0,0 1 0,0-1 1,0 0-1,1 0 0,-1 1 0,0-1 1,1 0-1,-1 0 0,0 1 0,0-1 0,1 0 1,-1 0-1,0 0 0,1 0 0,-1 0 0,0 0 1,1 1-1,-1-1 0,1 0 0,-1 0 0,0 0 1,1 0-1,-1 0 0,0 0 0,1 0 1,-1 0-1,0-1 0,1 1 0,-1 0 0,0 0 1,1 0-1,-1 0 0,0 0 0,1 0 0,-1-1 1,0 1-1,1 0 0,-1 0 0,0-1 1,0 1-1,1 0 0,-1 0 0,1-1 0,0-1-148,0 0 0,1 0 0,-1 0 0,0 0-1,0 0 1,0 0 0,0 0 0,1-3 0,0-5-95,0-1 1,-1 1 0,1-18 0,-5-11-375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9.158"/>
    </inkml:context>
    <inkml:brush xml:id="br0">
      <inkml:brushProperty name="width" value="0.05" units="cm"/>
      <inkml:brushProperty name="height" value="0.05" units="cm"/>
      <inkml:brushProperty name="color" value="#66CC00"/>
    </inkml:brush>
  </inkml:definitions>
  <inkml:trace contextRef="#ctx0" brushRef="#br0">59 26 16187,'-21'-8'1657,"6"1"-1129,2 1-432,5 3-1256,6 2 1456,4 1-304,-2 2-232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9.885"/>
    </inkml:context>
    <inkml:brush xml:id="br0">
      <inkml:brushProperty name="width" value="0.05" units="cm"/>
      <inkml:brushProperty name="height" value="0.05" units="cm"/>
      <inkml:brushProperty name="color" value="#66CC00"/>
    </inkml:brush>
  </inkml:definitions>
  <inkml:trace contextRef="#ctx0" brushRef="#br0">135 219 18332,'0'-1'81,"0"0"1,0 0-1,-1 0 0,1 0 1,0 0-1,-1 0 0,1 0 1,-1 1-1,0-1 0,1 0 1,-1 0-1,0 0 0,1 0 1,-1 1-1,0-1 0,0 0 1,1 1-1,-1-1 0,0 0 1,0 1-1,0-1 0,0 1 1,0 0-1,0-1 0,0 1 1,0 0-1,0-1 0,0 1 1,0 0-1,0 0 0,-1 0 1,1 0-1,0 0 0,0 0 1,0 0-1,0 1 0,0-1 1,0 0-1,0 1 0,0-1 1,0 0-1,0 1 0,-1 0 1,-2 1 145,0 1 0,0-1 1,0 1-1,0 0 1,0 0-1,1 1 0,-1-1 1,-5 8-1,1 1-7,1 0 0,0 1 0,1 0-1,0 0 1,-5 18 0,8-22-203,0 0-1,1 0 1,0 0-1,1 0 1,0 1-1,1-1 1,0 0-1,0 1 1,2 10-1,-2-18-15,1-1 0,-1 0 0,0 1-1,0-1 1,1 0 0,-1 1 0,1-1-1,-1 0 1,1 1 0,0-1 0,-1 0-1,1 0 1,0 0 0,0 0 0,0 0-1,0 0 1,0 0 0,0 0 0,1 1-1,-1-2 3,0 0-1,0 0 0,0 1 1,-1-1-1,1 0 0,0 0 1,0 0-1,0-1 0,0 1 1,-1 0-1,1 0 0,0 0 1,0 0-1,0-1 0,-1 1 1,1 0-1,0-1 0,0 1 1,-1-1-1,1 1 0,0-1 0,0 0 1,3-3 8,1-1-1,-2 1 1,1-1 0,0 1 0,-1-1 0,0 0-1,3-6 1,3-13 41,0 1 1,9-50-1,0 3 2,-6 131-160,-9-49 94,-2-1-3,1 0 0,1 1 1,0-1-1,0 0 0,1 0 0,0-1 1,1 1-1,7 11 0,-11-21 16,-1-1 0,1 1-1,-1 0 1,1-1 0,-1 1 0,1-1-1,-1 1 1,1-1 0,0 1 0,-1-1 0,1 0-1,-1 1 1,1-1 0,0 0 0,0 1-1,-1-1 1,1 0 0,0 0 0,0 1-1,-1-1 1,1 0 0,0 0 0,0 0-1,-1 0 1,1 0 0,0 0 0,0-1 0,0 1-1,1-1 1,0 0 1,-1 0-1,1 0 0,-1 0 0,1 0 0,-1 0 0,0 0 0,0-1 1,1 1-1,-1 0 0,1-3 0,4-5 1,-2 0-1,1 0 1,4-13 0,7-29-5,-2-2 0,12-86 1,-27 164-57,2 30 1,0-15 21,0-28 28,-2 6 11,2 1 0,1 0-1,6 30 1,-8-48 1,0 0-1,0 0 1,0 0 0,1 0 0,-1 0 0,0 0 0,1 0 0,-1 0-1,1 0 1,-1 0 0,1 0 0,0 0 0,-1 0 0,1 0 0,0 0-1,0-1 1,-1 1 0,1 0 0,1 0 0,-1-1 1,0 0-1,-1 0 1,1 0 0,-1 0-1,1 0 1,0 0 0,-1 0-1,1 0 1,-1 0 0,1-1-1,0 1 1,-1 0 0,1-1-1,-1 1 1,1 0 0,-1-1-1,1 1 1,-1 0 0,1-1 0,-1 1-1,0-1 1,1 1 0,-1-1-1,1 0 1,3-5 22,0 0-1,0-1 1,-1 0 0,4-9-1,49-155 275,-24 67-246,-31 103-56,-1-1 0,0 1 1,1 0-1,0-1 0,-1 1 1,1-1-1,0 1 1,-1 0-1,1-1 0,0 1 1,2-2-1,-3 3 2,0 0 0,1 0-1,-1 0 1,0 0 0,1 0 0,-1 1-1,0-1 1,0 0 0,1 0 0,-1 0-1,0 0 1,0 1 0,1-1 0,-1 0-1,0 0 1,0 1 0,0-1 0,0 0-1,1 0 1,-1 1 0,0-1 0,0 0-1,0 0 1,0 1 0,0-1 0,0 0-1,0 1 1,0-1 0,0 0 0,0 0-1,0 1 1,0-1 0,0 0 0,0 1-1,4 45-4,-4-35 1,2 25 18,-1-6 45,8 46 0,-9-75-54,0 0 1,0 0-1,0 0 0,0 0 0,1 0 0,-1 0 1,0 0-1,1 0 0,-1 0 0,1 0 0,-1 0 0,1 0 1,-1-1-1,1 1 0,0 0 0,-1 0 0,3 1 1,-3-2-3,0 0 1,1 0-1,-1 0 1,1 0-1,-1 0 1,1 0-1,-1 0 1,1 0 0,-1-1-1,1 1 1,-1 0-1,0 0 1,1 0-1,-1 0 1,1-1-1,-1 1 1,0 0-1,1 0 1,-1-1 0,1 1-1,-1 0 1,0 0-1,1-1 1,-1 1-1,0-1 1,1 1-1,18-34 96,-18 33-100,40-104 87,-10 23-575,-21 67 43,-10 15 415,1 0 1,-1 0-1,0 0 0,0 0 0,0 0 0,1 0 1,-1 0-1,0 0 0,0 0 0,1 0 1,-1 1-1,0-1 0,0 0 0,0 0 0,0 0 1,1 0-1,-1 0 0,0 1 0,0-1 0,0 0 1,0 0-1,0 0 0,1 1 0,-1-1 0,0 0 1,0 0-1,0 1 0,0-1 0,0 0 0,0 0 1,0 0-1,0 1 0,0-1 0,0 0 0,0 0 1,0 1-1,0-1 0,1 41-2535,-1-28 2149,0 46-1053,-1-38 659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3.674"/>
    </inkml:context>
    <inkml:brush xml:id="br0">
      <inkml:brushProperty name="width" value="0.025" units="cm"/>
      <inkml:brushProperty name="height" value="0.025" units="cm"/>
    </inkml:brush>
  </inkml:definitions>
  <inkml:trace contextRef="#ctx0" brushRef="#br0">0 34 6726,'0'0'13069,"86"5"-11948,-36-13-417,7-1-319,4 0-321,-4 3-64,-6 0-320,-9 6-1474,-16 0-1185,-13 0-1313,-13 8-1217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0.255"/>
    </inkml:context>
    <inkml:brush xml:id="br0">
      <inkml:brushProperty name="width" value="0.05" units="cm"/>
      <inkml:brushProperty name="height" value="0.05" units="cm"/>
      <inkml:brushProperty name="color" value="#66CC00"/>
    </inkml:brush>
  </inkml:definitions>
  <inkml:trace contextRef="#ctx0" brushRef="#br0">64 1 16724,'-1'9'406,"-1"0"1,-1-1 0,1 1 0,-2-1 0,1 1 0,-5 8 0,-8 20 673,11-23-670,1-6-179,1 0 0,0 0 1,1 1-1,-1-1 0,2 1 0,-1-1 0,1 1 0,1 14 0,0-22-219,0-1 0,0 1 0,0 0 0,1 0 0,-1-1 0,0 1 0,1 0 0,-1-1 0,0 1 0,1-1 0,-1 1 0,1 0 0,-1-1 0,1 1-1,-1-1 1,1 1 0,0-1 0,-1 0 0,1 1 0,0-1 0,-1 1 0,1-1 0,0 0 0,-1 0 0,1 1 0,0-1 0,0 0 0,-1 0 0,1 0 0,0 0 0,0 0 0,-1 0-1,1 0 1,0 0 0,0 0 0,-1 0 0,1 0 0,0-1 0,32-10-4,-23 7-7,-5 2-15,0 0 1,0 0-1,0 1 1,0 0-1,1 0 0,-1 0 1,0 1-1,7 0 1,-10 0 10,0 0 0,-1 1 0,1-1-1,-1 1 1,1-1 0,0 1 0,-1 0 0,1 0 0,-1 0 0,0-1 0,1 1 0,-1 1 0,0-1 0,1 0 0,-1 0 0,0 0 0,0 1 0,0-1 0,0 0 0,0 1 0,-1-1 0,1 1 0,0 0 0,-1-1 0,1 1 0,-1-1 0,1 1 0,-1 0 0,1 2 0,-1 2 3,1 0-1,-1 0 1,0-1 0,-1 1 0,0 0 0,0 0 0,0 0-1,0 0 1,-1-1 0,0 1 0,0 0 0,0-1 0,-1 0-1,-4 7 1,5-8 37,0-1 0,0 0 0,0 0 0,-1 0 0,1 0 0,-1 0 0,0-1 0,1 1 0,-1-1 0,-1 1 0,1-1 0,0 0 0,0-1 0,-1 1 0,1 0 0,-1-1 0,1 0 0,-1 0 0,0 0 0,1 0 0,-1 0 0,0-1 0,-5 0 0,-22-6 111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2.007"/>
    </inkml:context>
    <inkml:brush xml:id="br0">
      <inkml:brushProperty name="width" value="0.05" units="cm"/>
      <inkml:brushProperty name="height" value="0.05" units="cm"/>
      <inkml:brushProperty name="color" value="#66CC00"/>
    </inkml:brush>
  </inkml:definitions>
  <inkml:trace contextRef="#ctx0" brushRef="#br0">349 86 13659,'0'-4'189,"-1"0"1,1 1-1,-1-1 0,0 1 1,0 0-1,-1-1 1,1 1-1,0 0 0,-1-1 1,0 1-1,0 0 1,0 0-1,0 1 0,-1-1 1,1 0-1,-1 1 1,1-1-1,-1 1 0,0 0 1,0 0-1,0 0 1,0 0-1,0 1 0,-1-1 1,-4-1-1,1 1 49,1-1-1,0 1 0,0 1 1,-1 0-1,1-1 1,-1 2-1,1-1 1,-1 1-1,1 0 1,-1 0-1,1 1 0,-1 0 1,-10 3-1,9 0-130,-1 0-1,2 0 0,-1 1 0,0 0 0,1 1 0,0 0 0,0 0 1,1 0-1,0 1 0,0 0 0,0 0 0,1 0 0,0 1 1,0 0-1,-5 12 0,-2 9-12,0 1 0,2 0 0,-7 33 0,7-20-11,-6 55-1,14-79-62,1 1 0,1-1 0,1 0 1,0 0-1,6 27 0,-6-42-15,0 0 0,1 0 0,-1 0 0,1 0-1,-1 0 1,1 0 0,0 0 0,1-1 0,-1 1 0,6 6 0,-6-9-2,0 1-1,0 0 1,0-1 0,0 0 0,0 1 0,1-1-1,-1 0 1,0 0 0,1 0 0,-1-1-1,1 1 1,-1 0 0,1-1 0,-1 0-1,1 1 1,-1-1 0,1 0 0,0 0-1,3-1 1,7-2 7,-1 0-1,0-1 0,0 0 1,0-1-1,0 0 1,-1-1-1,0 0 0,0-1 1,11-10-1,9-7 71,45-47 1,-56 44 4,-15 18 17,-10 15 146,-5 7-181,1 1 0,0 1 0,1 0 1,1 0-1,0 1 0,1-1 0,1 1 0,0 1 1,-2 16-1,7-32-63,-1 0-1,1 0 1,0-1 0,0 1-1,0 0 1,0 0 0,0 0-1,0-1 1,0 1 0,0 0-1,0 0 1,0-1 0,0 1-1,0 0 1,1 0 0,-1-1-1,0 1 1,1 0 0,-1 0-1,0-1 1,1 1 0,-1 0-1,1-1 1,-1 1 0,1 0-1,0-1 0,0 1 1,0-1-1,0 0 0,0 0 0,0 0 0,0 0 0,-1 0 0,1-1 0,0 1 0,0 0 0,0 0 0,0 0 0,-1-1 0,1 1 0,0 0 0,0-1 0,0 1 0,0-2 0,6-2 11,0-1 0,-1 0 0,10-11 0,8-14 21,-1-1 0,34-61 0,13-21 27,-57 102-68,-13 11 6,0 0 0,0 0 1,1 0-1,-1 0 0,0 0 0,0 0 0,1 0 1,-1 0-1,0 0 0,0 1 0,0-1 1,1 0-1,-1 0 0,0 0 0,0 0 1,1 0-1,-1 0 0,0 1 0,0-1 1,0 0-1,1 0 0,-1 0 0,0 1 1,0-1-1,0 0 0,0 0 0,0 0 1,0 1-1,1-1 0,-1 0 0,0 0 1,0 1-1,3 27 23,-3-26-23,-4 159 83,1 17-314,3-170 156,0-4-56,0 1-1,0-1 0,1 1 0,-1-1 1,1 0-1,0 1 0,0-1 0,0 0 1,3 6-1,-3-10 120,-1 1-1,0-1 1,0 0-1,0 1 1,1-1-1,-1 0 1,0 1 0,1-1-1,-1 0 1,0 0-1,1 1 1,-1-1 0,0 0-1,1 0 1,-1 0-1,0 1 1,1-1 0,-1 0-1,0 0 1,1 0-1,-1 0 1,1 0 0,-1 0-1,0 0 1,1 0-1,-1 0 1,1 0 0,-1 0-1,0 0 1,1 0-1,-1 0 1,1 0 0,-1 0-1,0-1 1,1 1-1,-1 0 1,0 0 0,1 0-1,-1-1 1,0 1-1,1 0 1,-1 0-1,0-1 1,1 1 0,-1 0-1,0-1 1,0 1-1,0 0 1,1-1 0,-1 1-1,0 0 1,0-1-1,1 0-28,13-14-383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3.135"/>
    </inkml:context>
    <inkml:brush xml:id="br0">
      <inkml:brushProperty name="width" value="0.05" units="cm"/>
      <inkml:brushProperty name="height" value="0.05" units="cm"/>
      <inkml:brushProperty name="color" value="#66CC00"/>
    </inkml:brush>
  </inkml:definitions>
  <inkml:trace contextRef="#ctx0" brushRef="#br0">30 312 13835,'-2'1'176,"0"-1"0,1 1 0,-1 0 0,1 0-1,-1-1 1,1 1 0,-1 0 0,1 1 0,0-1 0,0 0 0,-1 0 0,1 1 0,0-1 0,0 0 0,0 1-1,0-1 1,0 1 0,1-1 0,-1 1 0,0 0 0,1-1 0,-1 1 0,1 0 0,-1 2 0,1-1 18,-1 0 0,1 0 0,-1 0 0,1 0 0,0 0 0,0 0 0,1 0 0,-1 0 0,1 0 0,-1 0 0,1 0-1,0-1 1,2 6 0,-3-8-171,0 1 0,0-1 0,1 0 0,-1 1-1,0-1 1,0 0 0,0 1 0,1-1 0,-1 0-1,0 1 1,0-1 0,1 0 0,-1 0 0,0 1-1,1-1 1,-1 0 0,0 0 0,1 0 0,-1 0-1,1 1 1,-1-1 0,0 0 0,1 0-1,-1 0 1,0 0 0,1 0 0,-1 0 0,1 0-1,-1 0 1,0 0 0,1 0 0,-1 0 0,1 0-1,0 0 1,11-12 352,5-22-53,-17 33-304,7-14 163,-1-1 0,-1-1 0,0 1 1,-2-1-1,0 0 0,0 0 0,-2 0 1,0-25-1,-1 41-166,0 0 1,0 0 0,0 0-1,0-1 1,0 1-1,0 0 1,-1 0-1,1 0 1,0 0 0,-1 0-1,1 0 1,-1 0-1,1 0 1,-1 0-1,1 0 1,-1 1 0,-1-3-1,2 3-8,-1 0-1,1 0 1,-1 0-1,1 0 0,-1 0 1,1 0-1,-1 0 1,1 0-1,0 0 1,-1 1-1,1-1 1,-1 0-1,1 0 1,-1 0-1,1 1 1,0-1-1,-1 0 1,1 0-1,-1 1 1,1-1-1,0 0 1,0 1-1,-1-1 1,1 0-1,0 1 1,-1-1-1,1 1 0,-4 4 20,1 1 0,0-1-1,0 1 1,-4 10-1,-1 15-24,1 1 1,1 0-1,2 0 0,1 0 0,1 0 0,4 42 0,-1-68-1,-1 1-1,1 0 1,0 0-1,1 0 1,-1-1-1,1 1 1,6 10-1,-8-15 2,1-1-1,0 0 0,0 1 0,0-1 1,0 0-1,0 0 0,0 0 0,0 0 1,0 0-1,0 0 0,0 0 0,1 0 0,-1 0 1,0 0-1,1-1 0,-1 1 0,1 0 1,-1-1-1,0 0 0,1 1 0,-1-1 1,1 0-1,0 1 0,-1-1 0,1 0 0,-1 0 1,1 0-1,-1-1 0,1 1 0,-1 0 1,1-1-1,-1 1 0,1 0 0,-1-1 1,1 0-1,-1 1 0,0-1 0,1 0 0,0-1 1,8-4 4,-1 0 1,0-1-1,-1 0 1,0 0 0,0-1-1,0 0 1,-1-1-1,6-9 1,48-80 140,-54 86-122,11-19 64,-1-2 1,-1 0-1,-2-1 1,14-52-1,-25 62-16,-3 24-70,0 0-1,0 0 0,0 0 1,0 0-1,0 0 1,0 0-1,0 0 0,0 0 1,0 0-1,0 1 0,-1-1 1,1 0-1,0 0 0,0 0 1,0 0-1,0 0 0,0 0 1,0 0-1,0 0 0,0 0 1,-1 0-1,1 0 0,0 0 1,0 0-1,0 0 0,0 0 1,0 0-1,0 0 0,0 0 1,-1 0-1,1 0 0,0 0 1,0 0-1,0 0 1,0 0-1,0-1 0,0 1 1,0 0-1,0 0 0,0 0 1,-1 0-1,1 0 0,0 0 1,0 0-1,0 0 0,0 0 1,0 0-1,0-1 0,0 1 1,0 0-1,0 0 0,0 0 1,0 0-1,0 0 0,0 0 1,0 0-1,0 0 0,0-1 1,-6 12 16,-2 21-31,1-1 1,2 1-1,1 0 1,1 1 0,4 61-1,-1-84 12,1 1 1,1 0-1,-1-1 0,2 1 1,0-1-1,0 0 0,6 12 1,-8-20-1,0 0 1,0 0-1,0 0 1,0 0-1,1 0 1,-1 0-1,1-1 1,-1 1-1,1-1 1,0 1 0,-1-1-1,1 0 1,0 1-1,0-1 1,0 0-1,4 1 1,-3-1-1,-1-1 0,0 0 0,1 0 1,-1 0-1,1 0 0,-1-1 0,0 1 0,1-1 1,-1 1-1,0-1 0,0 0 0,1 0 0,-1 0 1,0 0-1,0 0 0,0-1 0,0 1 0,0-1 1,3-2-1,4-5 2,1-1 1,-2 0-1,1 0 1,-1 0 0,-1-1-1,12-22 1,-3 0 34,15-44-1,-23 55-19,-1 0-1,-1-1 0,0 1 1,-2-1-1,2-46 0,-6 69-15,0 0 0,1 0 0,-1 0 0,0 0 0,0-1-1,0 1 1,0 0 0,0 0 0,0 0 0,0 0-1,0 0 1,0-1 0,0 1 0,0 0 0,0 0 0,0 0-1,0 0 1,0 0 0,0-1 0,0 1 0,0 0-1,0 0 1,0 0 0,0 0 0,0-1 0,0 1 0,-1 0-1,1 0 1,0 0 0,0 0 0,0 0 0,0 0-1,0-1 1,0 1 0,0 0 0,-1 0 0,1 0-1,0 0 1,0 0 0,0 0 0,0 0 0,0 0 0,-1 0-1,1 0 1,0 0 0,0 0 0,0 0 0,0 0 0,-6 8-10,-2 14-2,3 4-52,-4 48 1,8-62 54,1 0 0,0 0 0,1 1-1,0-1 1,1 0 0,4 13 0,-6-24 10,0 0-1,0 0 1,1 0-1,-1 0 1,0 1-1,1-1 1,0 0-1,-1 0 1,1 0-1,-1 0 1,1 0 0,0 0-1,0-1 1,0 1-1,-1 0 1,1 0-1,0 0 1,0-1-1,0 1 1,0 0-1,2 0 1,-2-1 0,0 0 1,0 0-1,0 0 1,0 0-1,0 0 1,0-1-1,0 1 0,0 0 1,0 0-1,0-1 1,0 1-1,0-1 1,0 1-1,-1-1 0,1 1 1,0-1-1,0 1 1,0-1-1,0-1 1,5-3 4,-1-1 0,0 0 1,0-1-1,-1 1 0,5-8 1,7-18 34,0-1 0,-2 0 1,-1-1-1,-2 0 0,-2-1 1,6-37-1,-14 55-52,-1 17 11,0 0 0,0-1 0,-1 1 0,1 0 0,0 0 0,0 0 0,0 0 0,0 0 0,0 0 0,0-1 0,0 1 0,0 0 0,0 0 0,0 0 0,0 0 0,0 0 0,0 0-1,0 0 1,0 0 0,-1-1 0,1 1 0,0 0 0,0 0 0,0 0 0,0 0 0,0 0 0,0 0 0,0 0 0,-1 0 0,1 0 0,0 0 0,0 0 0,0 0 0,0 0 0,0 0 0,0 0 0,-1 0 0,1 0-1,0 0 1,0 0 0,0 0 0,0 0 0,0 0 0,0 0 0,-1 0 0,1 0 0,0 0 0,0 0 0,0 0 0,-2 2-1,1 0 0,-1-1 0,1 1 0,-1 0-1,1 0 1,0 0 0,0 0 0,0 0 0,0 0 0,0 3 0,-6 15-22,1 0 1,2 0-1,0 1 1,1-1-1,1 1 1,1 41-1,1-60 21,0 1 0,0 0 0,1-1-1,0 1 1,-1-1 0,1 1 0,0-1-1,2 4 1,-3-5 2,1 0 0,-1-1-1,1 1 1,-1-1 0,1 1 0,-1-1-1,1 0 1,-1 1 0,1-1 0,-1 0-1,1 1 1,-1-1 0,1 0 0,0 1-1,-1-1 1,1 0 0,0 0 0,-1 0-1,1 0 1,0 0 0,-1 0 0,1 0-1,0 0 1,-1 0 0,1 0 0,0 0-1,-1 0 1,1 0 0,0 0 0,-1-1-1,1 1 1,-1 0 0,1 0 0,0-1-1,-1 1 1,1 0 0,-1-1 0,1 1-1,-1-1 1,1 0 0,11-9 7,0-2 0,-1 1 0,-1-1 1,0-1-1,0 0 0,-2 0 0,9-17 0,12-15-8,-28 43 4,3-5-3,1 1 0,0-1 0,0 1 0,11-10-1,-15 15-1,-1 1 0,1-1 0,0 1 0,0-1 0,-1 1 0,1-1 0,0 1 0,0 0 0,0-1 0,0 1 0,0 0 0,0-1 0,0 1 0,-1 0-1,1 0 1,0 0 0,0 0 0,0 0 0,0 0 0,1 1 0,0-1-1,-1 1-1,0 0 1,0 0-1,0 0 1,0-1-1,0 1 1,0 0-1,0 0 1,-1 0-1,1 1 1,0-1-1,0 0 1,-1 0-1,1 0 1,-1 1-1,1-1 1,-1 0-1,0 0 1,1 2-1,6 33-45,5 19 24,-11-52 24,1 0 1,-1 0 0,0 0-1,1 0 1,-1 0-1,1 0 1,0-1 0,0 1-1,0 0 1,0-1-1,0 0 1,1 1-1,3 2 1,-3-4 3,-1 0 0,0 0 1,1 0-1,-1-1 0,1 1 0,-1-1 0,1 1 0,-1-1 0,1 0 1,-1 0-1,1 0 0,0 0 0,-1 0 0,1-1 0,-1 1 0,0-1 1,1 0-1,-1 0 0,1 0 0,-1 0 0,0 0 0,4-2 1,4-3 10,-1-1 0,0 0 0,14-13 0,19-21-3,-23 21-137,43-35-1,-61 54 105,1 0 1,-1 0-1,1-1 1,0 1 0,-1 0-1,1 0 1,0 0-1,0 1 1,0-1-1,0 0 1,0 1 0,0-1-1,-1 1 1,1-1-1,0 1 1,0 0-1,1 0 1,1 0-1,-3 1-18,0 0 0,0 0-1,1 0 1,-1 0-1,0 0 1,0 0 0,-1 0-1,1 0 1,0 0-1,0 1 1,0-1 0,-1 0-1,1 0 1,-1 1-1,1-1 1,-1 1 0,1-1-1,-1 0 1,0 1-1,0-1 1,0 1 0,0-1-1,0 0 1,0 1-1,0 1 1,-1 30-1240,1-32 1183,0 1 1,0-1 0,-1 1-1,1-1 1,0 1-1,-1-1 1,1 1 0,0-1-1,-1 1 1,0-1 0,1 1-1,-1-1 1,0 0-1,0 1 1,0-1 0,0 0-1,-2 2 1,-1-5-450,1-7-178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3.648"/>
    </inkml:context>
    <inkml:brush xml:id="br0">
      <inkml:brushProperty name="width" value="0.05" units="cm"/>
      <inkml:brushProperty name="height" value="0.05" units="cm"/>
      <inkml:brushProperty name="color" value="#66CC00"/>
    </inkml:brush>
  </inkml:definitions>
  <inkml:trace contextRef="#ctx0" brushRef="#br0">1 1 16131,'0'11'985,"0"11"-1289,0-1 304,1-1 216,7 5-208</inkml:trace>
  <inkml:trace contextRef="#ctx0" brushRef="#br0" timeOffset="1">270 176 17196,'1'42'2036,"-2"-35"-1767,1 0 0,-1 1 1,2-1-1,-1 0 0,3 10 0,-3-17-253,0 1 0,1-1 0,-1 1 0,0-1 0,0 1 0,1-1 0,-1 1 0,0-1 0,1 0 0,-1 1 0,1-1 0,-1 1 0,1-1 0,-1 0 0,1 0 0,-1 1 0,1-1 0,-1 0 0,1 0 0,-1 1 0,1-1 0,-1 0 0,1 0 0,-1 0 0,1 0 0,-1 0 0,1 0 0,0 0 0,-1 0 0,1 0 0,-1 0 0,1 0 0,-1 0 0,1 0 0,0 0 0,-1-1 0,1 1 0,-1 0 0,1 0 0,-1-1 0,1 1 0,-1 0 0,0-1 0,1 1 0,-1 0 0,1-1 0,25-19 105,-23 17-86,31-29 60,-25 22-63,1 0 0,1 1 0,-1 0 0,1 1 0,20-11 0,-30 18-30,0 0 0,0 1 0,-1-1 0,1 1-1,0 0 1,0-1 0,0 1 0,0 0 0,0 0 0,0-1 0,0 1 0,0 0-1,0 0 1,0 0 0,0 0 0,0 0 0,0 0 0,0 0 0,-1 1 0,1-1-1,0 0 1,0 1 0,0-1 0,0 0 0,0 1 0,0-1 0,0 1 0,-1-1-1,1 1 1,0 0 0,0-1 0,-1 1 0,1 0 0,0-1 0,-1 1 0,1 0-1,-1 0 1,1-1 0,-1 1 0,1 0 0,-1 0 0,0 0 0,1 0 0,-1 0-1,0 0 1,1 1 0,0 6 24,0 1-1,0-1 0,-1 0 1,0 13-1,-1-9-11,1 7-18,-1-11-112,1-1 0,0 1 0,2 13 0,-2-21 111,0 0 0,0 0 0,0 1 0,0-1 0,0 0 0,0 0 0,0 1 0,0-1 0,0 0 0,0 0 0,0 1 0,0-1 0,0 0 0,1 0 0,-1 0 0,0 1 0,0-1 0,0 0 0,0 0 0,0 0 0,1 1 0,-1-1 0,0 0 0,0 0 0,0 0 0,1 0 0,-1 0 0,0 1 0,0-1 1,0 0-1,1 0 0,-1 0 0,0 0 0,0 0 0,1 0 0,-1 0 0,0 0 0,0 0 0,1 0 0,-1 0 0,0 0 0,1 0 0,3-5-163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4.538"/>
    </inkml:context>
    <inkml:brush xml:id="br0">
      <inkml:brushProperty name="width" value="0.05" units="cm"/>
      <inkml:brushProperty name="height" value="0.05" units="cm"/>
      <inkml:brushProperty name="color" value="#66CC00"/>
    </inkml:brush>
  </inkml:definitions>
  <inkml:trace contextRef="#ctx0" brushRef="#br0">3 182 14731,'0'3'289,"-1"1"365,0-1 0,1 1 0,-1 0 0,1 0 0,0 0 0,1 7 0,-1-11-584,0 1 0,0-1 1,0 1-1,1-1 0,-1 1 0,0-1 0,0 0 0,1 1 0,-1-1 1,0 1-1,0-1 0,1 0 0,-1 1 0,0-1 0,1 0 0,-1 1 1,0-1-1,1 0 0,-1 0 0,1 1 0,-1-1 0,1 0 0,-1 0 0,1 0 1,1 0-22,-1 0 0,0 0 0,1 0 0,-1 0 0,0 0 0,1 0 0,-1-1 0,0 1 1,1-1-1,-1 1 0,0-1 0,2 0 0,18-11 163,-1-1 1,0-1-1,22-21 1,-21 17-91,44-28 1,-60 43-105,-1 1 1,0 0-1,1 0 1,-1 0 0,10-2-1,-13 4-14,0 0 1,0 0-1,0 0 0,1 0 1,-1 0-1,0 0 0,0 0 1,0 0-1,0 0 0,0 0 1,0 1-1,1-1 0,-1 0 1,0 1-1,0-1 0,0 1 0,0-1 1,0 1-1,0-1 0,0 1 1,-1 0-1,1 0 0,0-1 1,0 1-1,0 0 0,-1 0 1,1 0-1,0 0 0,-1 0 1,1 0-1,0 1 0,2 10 26,0-1 0,-1 1 0,0-1 0,-1 1-1,0 0 1,-2 16 0,3 19 43,-1-36-51,-1-3 4,0-1 0,1 1-1,1 0 1,3 11 0,-5-18-15,1 1 0,-1-1 0,1 0 0,-1 1 0,1-1 0,0 0 1,0 0-1,-1 1 0,1-1 0,0 0 0,0 0 0,0 0 0,1 0 0,-1 0 0,0 0 0,0-1 0,0 1 0,1 0 1,-1 0-1,0-1 0,1 1 0,-1-1 0,0 1 0,1-1 0,-1 0 0,1 0 0,-1 1 0,1-1 0,-1 0 0,2 0 0,2-1 21,-1 0-1,1-1 1,0 1-1,-1-1 1,0 1-1,1-1 1,-1 0-1,0-1 1,0 1-1,0-1 1,-1 0 0,1 0-1,0 0 1,4-6-1,7-8 156,22-33-1,-32 42-139,40-58 109,-45 66-161,0 0 0,0-1 0,1 1 0,-1 0 0,0 0 1,1-1-1,-1 1 0,0 0 0,1 0 0,-1 0 0,1-1 0,-1 1 1,0 0-1,1 0 0,-1 0 0,1 0 0,-1 0 0,0 0 0,1 0 1,-1 0-1,1 0 0,-1 0 0,1 0 0,-1 0 0,0 0 0,1 0 1,-1 0-1,1 0 0,-1 1 0,0-1 0,1 0 0,-1 0 0,0 0 1,1 1-1,-1-1 0,0 0 0,1 0 0,-1 1 0,0-1 0,0 0 1,1 1-1,-1-1 0,0 0 0,0 1 0,1-1 0,-1 1 1,0-1-1,0 0 0,0 1 0,0-1 0,0 1 0,1-1 0,10 31-282,-6-19 116,-5-10 117,1-1 1,-1 1 0,1-1 0,0 0-1,0 1 1,0-1 0,0 0 0,0 0-1,0 0 1,0 1 0,0-1 0,1 0-1,-1-1 1,0 1 0,1 0 0,-1 0-1,0 0 1,1-1 0,-1 1 0,1-1-1,-1 1 1,1-1 0,-1 0 0,1 1-1,-1-1 1,1 0 0,0 0 0,-1 0-1,1 0 1,-1 0 0,1-1 0,-1 1-1,1 0 1,-1-1 0,1 1 0,-1-1 0,1 0-1,-1 1 1,1-1 0,-1 0 0,2-1-1,8-5-604,0-1 0,-1 0-1,0 0 1,9-12 0,-9 11-197,24-25-2272,-20 19 1813,1 0 0,0 1 0,1 0 0,1 1 0,34-20 1,-51 33 1364,1-1 1,-1 1 0,1 0-1,-1-1 1,1 1 0,-1 0-1,1 0 1,-1 0 0,1-1-1,-1 1 1,1 0 0,-1 0-1,1 0 1,-1 0 0,1 0-1,-1 0 1,1 0 0,-1 0 0,1 0-1,0 0 1,-1 0 0,1 0-1,-1 1 1,1-1 0,-1 0-1,1 0 1,0 1 0,-1 0 88,0-1 1,0 1 0,1 0-1,-1-1 1,0 1-1,0 0 1,0 0 0,0-1-1,0 1 1,-1 0-1,1-1 1,0 1 0,0 0-1,0 0 1,-1-1-1,1 1 1,-1 0 0,-18 34 4023,18-33-4058,-20 29 2263,13-21-1744,0 1 1,1 0-1,0 1 0,1 0 0,0 0 0,-5 18 0,21-36-67,4-11-536,-1-1 1,18-29-1,8-13-212,-39 59 182,1 1 1,-1-1-1,1 0 0,-1 1 0,1-1 1,-1 1-1,1-1 0,-1 1 1,1-1-1,-1 1 0,1-1 0,0 1 1,-1-1-1,1 1 0,0-1 0,-1 1 1,1 0-1,0 0 0,-1-1 1,1 1-1,1 0 0,-1 0 4,-1 0 1,1 1-1,-1-1 1,1 1-1,-1-1 0,0 0 1,1 1-1,-1-1 0,0 1 1,1-1-1,-1 1 0,0-1 1,0 1-1,1-1 1,-1 1-1,0-1 0,0 1 1,0-1-1,0 1 0,0 0 1,0-1-1,0 1 0,0 39-32,-1-36 33,-1 15-2,1-11 5,0 0 0,1 0 0,-1 0 1,1 0-1,1 0 0,-1 0 0,2 0 0,-1 0 0,4 10 0,-5-17 20,0 0 1,1 0 0,-1 0-1,1-1 1,-1 1-1,0 0 1,1-1-1,0 1 1,-1 0 0,1-1-1,-1 1 1,1-1-1,0 1 1,-1-1 0,1 1-1,0-1 1,-1 1-1,1-1 1,0 0 0,0 1-1,0-1 1,-1 0-1,1 0 1,0 0 0,0 1-1,0-1 1,0 0-1,-1 0 1,1 0-1,0 0 1,0-1 0,0 1-1,0 0 1,-1 0-1,1 0 1,0-1 0,1 0-1,3-1 93,0-1 1,0 1-1,-1-1 0,8-7 0,-9 8-176,21-19 250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5.029"/>
    </inkml:context>
    <inkml:brush xml:id="br0">
      <inkml:brushProperty name="width" value="0.05" units="cm"/>
      <inkml:brushProperty name="height" value="0.05" units="cm"/>
      <inkml:brushProperty name="color" value="#66CC00"/>
    </inkml:brush>
  </inkml:definitions>
  <inkml:trace contextRef="#ctx0" brushRef="#br0">189 40 16620,'19'-36'2508,"-14"33"-1518,-4 11 23,-5 16 231,-14 39-203,-2-2 0,-46 97 0,37-95-684,-44 85-1577,70-145-653,2-9 959,1 6 879,2-26-2349,7-37 1,-1 3 866,0-56-1457,-8 39 5570,2 64-1290,3 11 144,13 17 1178,-6-5-1701,4 2-734,0-2 0,2 0 0,-1-1 0,1-1 0,0 0-1,1-2 1,-1 0 0,34 6 0,-21-6-282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6.321"/>
    </inkml:context>
    <inkml:brush xml:id="br0">
      <inkml:brushProperty name="width" value="0.05" units="cm"/>
      <inkml:brushProperty name="height" value="0.05" units="cm"/>
      <inkml:brushProperty name="color" value="#66CC00"/>
    </inkml:brush>
  </inkml:definitions>
  <inkml:trace contextRef="#ctx0" brushRef="#br0">37 23 15019,'4'39'1327,"-1"0"1,-4 42-1,0-5-305,13 149 790,-5-172-1346,1-1 0,18 63 0,-14-84 401,-41-65 1473,19 16-2262,0 0-1,0 0 0,2-1 1,0 0-1,2 0 0,0-1 1,1 1-1,-5-39 0,8 33-90,0 1 0,2-1 0,0 1 0,2-1 0,1 1 0,0-1 0,9-24 0,-7 32 6,2 0-1,0 0 0,1 1 0,0 0 0,1 0 0,1 1 1,1 0-1,0 1 0,20-20 0,-21 24-1,1 1-1,-1 0 1,1 1-1,1 0 1,-1 1-1,2 0 1,-1 1 0,0 0-1,1 1 1,0 0-1,1 1 1,-1 1-1,15-2 1,-23 4 3,-1 1 1,1-1-1,0 1 1,0 0-1,0 1 1,0-1-1,0 1 1,0 0-1,0 0 1,-1 1-1,1-1 1,0 1-1,-1 0 1,9 6-1,-10-6 3,0 0-1,-1 1 0,1 0 1,-1 0-1,1 0 1,-1 0-1,0 0 0,0 0 1,0 1-1,-1-1 0,1 1 1,-1-1-1,0 1 0,0 0 1,0-1-1,0 1 1,0 0-1,-1 0 0,0-1 1,0 6-1,-1 3 23,0 0 1,-1-1-1,0 1 0,0-1 1,-1 0-1,-1 0 0,0 0 1,-1 0-1,0 0 0,0-1 1,-13 17-1,13-20 36,0 0 0,-1 0 1,0 0-1,0-1 0,0 0 0,-1 0 0,0-1 0,0 0 0,0 0 1,-1-1-1,1 0 0,-1 0 0,0 0 0,-1-1 0,1-1 0,-11 3 1,16-4-64,0-1 0,-1 0 0,1 1 0,0-1 1,0-1-1,-1 1 0,1 0 0,0-1 0,0 0 1,0 1-1,-1-1 0,1 0 0,0-1 0,0 1 1,0-1-1,1 1 0,-1-1 0,0 0 0,1 0 1,-5-4-1,5 4-18,1 0 1,-1-1 0,1 1-1,-1-1 1,1 1 0,0-1-1,0 0 1,0 1 0,0-1-1,0 0 1,0 0 0,1 0-1,0 1 1,-1-1 0,1 0-1,0 0 1,0 0 0,1 0-1,-1 0 1,1 0-1,-1 0 1,3-5 0,4-9-271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8.456"/>
    </inkml:context>
    <inkml:brush xml:id="br0">
      <inkml:brushProperty name="width" value="0.05" units="cm"/>
      <inkml:brushProperty name="height" value="0.05" units="cm"/>
      <inkml:brushProperty name="color" value="#66CC00"/>
    </inkml:brush>
  </inkml:definitions>
  <inkml:trace contextRef="#ctx0" brushRef="#br0">1 204 15907,'6'-1'1513,"5"-2"-809,5-3-200,11-5 664,2-3-184,8-9-231,3-2-73,2 1-176,-2-2-200,-6 2-544,-1 2-288,-10 7-160,-4 6 512,-15 13-136,-2 9-169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8.982"/>
    </inkml:context>
    <inkml:brush xml:id="br0">
      <inkml:brushProperty name="width" value="0.05" units="cm"/>
      <inkml:brushProperty name="height" value="0.05" units="cm"/>
      <inkml:brushProperty name="color" value="#66CC00"/>
    </inkml:brush>
  </inkml:definitions>
  <inkml:trace contextRef="#ctx0" brushRef="#br0">0 131 16227,'2'6'1617,"8"-6"-913,7 0-200,6-1 776,3-4-279,5-3-265,5-4-176,3-3-696,1-3-416,-1-6 544,-5 1-200,-4-7-136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9.474"/>
    </inkml:context>
    <inkml:brush xml:id="br0">
      <inkml:brushProperty name="width" value="0.05" units="cm"/>
      <inkml:brushProperty name="height" value="0.05" units="cm"/>
      <inkml:brushProperty name="color" value="#66CC00"/>
    </inkml:brush>
  </inkml:definitions>
  <inkml:trace contextRef="#ctx0" brushRef="#br0">340 1 17876,'-5'0'175,"0"0"1,1 0-1,-1 1 0,1 0 1,-1 0-1,1 0 1,-1 0-1,1 1 0,0 0 1,0 0-1,-1 0 1,1 0-1,1 1 0,-6 3 1,-4 4 184,1 1 1,-18 20 0,2 2 182,1 1 0,1 1 0,-27 50 0,40-60-406,0 0-1,2 1 1,1 1 0,0 0 0,3 0 0,-6 30 0,12-48-99,-1 1 0,2-1 0,0 1 0,0-1 0,0 1 0,1-1 0,2 11 0,-2-18-32,0 1 1,0 0 0,0 0 0,0 0 0,0-1 0,1 1-1,-1-1 1,1 1 0,0-1 0,0 1 0,0-1 0,0 0-1,0 0 1,0 0 0,0 0 0,1 0 0,-1-1-1,1 1 1,-1-1 0,1 1 0,0-1 0,-1 0 0,1 0-1,0 0 1,5 1 0,0-1 2,0-1-1,0 0 1,1 0 0,-1 0-1,0-1 1,0 0 0,0-1-1,0 0 1,-1 0 0,1-1 0,0 0-1,-1 0 1,12-7 0,-8 3 12,-1 1 1,0-2 0,0 1 0,0-1 0,-1-1 0,-1 0 0,1 0 0,7-13 0,-15 21-16,0 1 0,0-1 1,-1 0-1,1 0 0,0 0 1,-1 0-1,1 0 0,-1 0 1,0-1-1,1 1 0,-1 0 1,0 0-1,1 0 0,-1 0 1,0 0-1,0 0 0,0-2 1,0 2-4,-1 1 1,1 0-1,0-1 1,-1 1-1,1 0 1,0-1-1,-1 1 1,1 0-1,-1-1 1,1 1-1,0 0 1,-1 0-1,1 0 1,-1-1-1,1 1 1,-1 0-1,1 0 1,0 0-1,-1 0 1,1 0-1,-1 0 1,1 0-1,-1 0 1,1 0-1,-1 0 1,1 0 0,-1 0-1,-4 1 17,1 0 0,-1 0 1,1 0-1,0 1 0,-1 0 0,-6 3 0,0 2 9,-1 1 0,-18 15 0,38-41-24,107-139-440,-114 156 430,5-7-37,0 1 1,1-1-1,8-6 1,-14 13 32,0 0 0,1 0 1,-1 0-1,1 0 1,-1 0-1,0 1 0,1-1 1,0 0-1,-1 1 0,1-1 1,2 0-1,-3 1 6,0 0-1,-1 1 1,1-1-1,0 0 1,-1 0 0,1 0-1,0 0 1,-1 1-1,1-1 1,0 0 0,-1 1-1,1-1 1,0 0-1,-1 1 1,1-1 0,-1 1-1,1-1 1,-1 1-1,1-1 1,-1 1 0,0 0-1,1-1 1,-1 1-1,1-1 1,-1 1 0,0 0-1,1 1 1,2 10-1,-1 1 1,0 0-1,0-1 1,-1 1 0,-1 0-1,0 0 1,-3 18-1,1-7 1,-3 75 6,5-98-25,-1 0-1,1 0 1,0-1 0,0 1 0,0 0 0,0 0 0,0 0 0,1 0 0,-1-1-1,0 1 1,0 0 0,0 0 0,1-1 0,-1 1 0,0 0 0,1 0 0,0 0-1,-1-1-11,0 0 0,0 0 0,1 0 0,-1 0 0,0 0 0,1 0-1,-1 0 1,0 0 0,1 0 0,-1 0 0,0-1 0,1 1 0,-1 0-1,0 0 1,0 0 0,1 0 0,-1-1 0,0 1 0,0 0-1,1 0 1,-1 0 0,0-1 0,0 1 0,1 0 0,-1-1 0,0 1-1,0 0 1,16-30-793,-5-6 472,2-13-106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4.050"/>
    </inkml:context>
    <inkml:brush xml:id="br0">
      <inkml:brushProperty name="width" value="0.025" units="cm"/>
      <inkml:brushProperty name="height" value="0.025" units="cm"/>
    </inkml:brush>
  </inkml:definitions>
  <inkml:trace contextRef="#ctx0" brushRef="#br0">1 94 10890,'0'0'7079,"62"10"-6118,-5-19 192,17-3-416,4-6-609,4 2-224,-5-2-2082,-9 3-3428,-13-1-2657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9.983"/>
    </inkml:context>
    <inkml:brush xml:id="br0">
      <inkml:brushProperty name="width" value="0.05" units="cm"/>
      <inkml:brushProperty name="height" value="0.05" units="cm"/>
      <inkml:brushProperty name="color" value="#66CC00"/>
    </inkml:brush>
  </inkml:definitions>
  <inkml:trace contextRef="#ctx0" brushRef="#br0">89 1 17620,'-5'20'1691,"-15"34"0,-5 15-178,13-20-376,-11 93 0,21-112-969,0 0 0,2 0 1,2 0-1,6 43 1,-7-67-159,1-1 0,-1 0-1,1 1 1,0-1 0,0 0 0,0 0 0,1 0 0,-1 0 0,7 7-1,-8-10-1,1-1-1,-1 0 1,0 1-1,1-1 1,-1 0-1,1 0 0,0 0 1,-1 0-1,1 0 1,0-1-1,-1 1 0,1-1 1,0 1-1,0-1 1,-1 1-1,1-1 1,0 0-1,0 0 0,0 0 1,0 0-1,0 0 1,-1 0-1,1 0 1,0-1-1,0 1 0,0-1 1,-1 1-1,1-1 1,0 0-1,0 0 0,2-1 1,5-4 18,-1 0 0,0 0 0,-1 0 0,1-1 0,-1 0 0,0-1 0,8-10 0,41-67 108,-43 63-111,165-304-3635,-176 322 2913</inkml:trace>
  <inkml:trace contextRef="#ctx0" brushRef="#br0" timeOffset="1.01">261 310 17476,'-1'35'1768,"4"-1"-1120,4-2-264,9-2 873,0-4-409,5-6 856,5-5-1296,0-9-56,2-6-8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3.753"/>
    </inkml:context>
    <inkml:brush xml:id="br0">
      <inkml:brushProperty name="width" value="0.05" units="cm"/>
      <inkml:brushProperty name="height" value="0.05" units="cm"/>
      <inkml:brushProperty name="color" value="#66CC00"/>
    </inkml:brush>
  </inkml:definitions>
  <inkml:trace contextRef="#ctx0" brushRef="#br0">15203 3258 12339,'2'5'130,"0"1"0,0-1 0,-1 0 0,0 0 0,0 1 0,-1-1 0,1 1 1,-1-1-1,0 1 0,0-1 0,-1 0 0,0 1 0,0-1 0,-3 9 0,-3 10 497,-18 40-1,17-48-552,-1 1-1,-1-1 0,-1-1 0,0 0 1,-1 0-1,-1-1 0,0 0 0,-1-2 1,0 1-1,-1-2 0,0 0 0,-1 0 1,-22 10-1,-22 8-124,-2-3 0,-89 25 0,104-36 80,-105 33-72,-2-8 0,-269 36-1,96-49 20,-560-25-1,259-58 73,2-28 133,490 65-150,-515-78 67,8-26-100,16-53-109,13-37 66,138 46 73,-876-326 81,15-41-102,300 77-63,755 328 62,-540-280 108,-137-94 32,324 205-140,518 254 2,-1 5 0,-2 5 0,-198-28 0,251 55 92,-1 2-1,1 4 0,0 3 1,-1 2-1,1 4 1,1 2-1,0 3 1,0 4-1,2 2 0,0 2 1,1 4-1,-90 49 1,24-1 40,126-71-233,-1 0 1,1-1-1,-1 1 0,1-1 1,-1 0-1,0 0 1,0 0-1,1 0 1,-1-1-1,0 0 1,0 1-1,0-1 1,1-1-1,-1 1 1,-6-2-1,6 1 63,0-1-1,1 0 1,-1 1 0,1-1-1,0-1 1,-1 1-1,1 0 1,0-1-1,1 0 1,-1 0 0,0 0-1,1 0 1,-1 0-1,1 0 1,-3-6-1,-18-42-457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5.068"/>
    </inkml:context>
    <inkml:brush xml:id="br0">
      <inkml:brushProperty name="width" value="0.05" units="cm"/>
      <inkml:brushProperty name="height" value="0.05" units="cm"/>
      <inkml:brushProperty name="color" value="#66CC00"/>
    </inkml:brush>
  </inkml:definitions>
  <inkml:trace contextRef="#ctx0" brushRef="#br0">1 1 18932,'4'0'2217,"3"4"-1393,-1 3-424,1 2 1896,2 0-1792,1-1-496,-3-2 136,-3 1-72,-5-1-128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4.876"/>
    </inkml:context>
    <inkml:brush xml:id="br0">
      <inkml:brushProperty name="width" value="0.05" units="cm"/>
      <inkml:brushProperty name="height" value="0.05" units="cm"/>
      <inkml:brushProperty name="color" value="#66CC00"/>
    </inkml:brush>
  </inkml:definitions>
  <inkml:trace contextRef="#ctx0" brushRef="#br0">66 243 14827,'-2'6'267,"-1"0"0,1 0 1,0 0-1,0 0 0,0 1 0,1-1 0,-1 13 0,4 47 134,-1-42 64,7 104 331,5-1 0,31 132 0,-42-250-724,-1-4 13,0 0 1,0 0-1,1-1 0,-1 1 0,1-1 1,5 9-1,-4-15 470,-1-11-281,0-18 36,-4-22-54,-2 0-1,-3 0 1,-14-58-1,-59-151 111,52 197-199,32 70-139,0 1-1,1-1 1,-1 0-1,1 0 1,0-1 0,0 1-1,0-1 1,10 5-1,-12-7-26,0 0-1,0 0 1,0 0-1,0-1 1,1 1-1,-1-1 1,1 0-1,-1 0 0,1 0 1,-1-1-1,1 1 1,0-1-1,-1 0 1,1 0-1,-1 0 1,1-1-1,0 1 1,-1-1-1,1 0 0,-1 0 1,1 0-1,4-2 1,1-3 11,-1 0 1,0-1-1,0 0 1,-1 0-1,0 0 1,0-1 0,-1 0-1,0 0 1,0-1-1,8-16 1,2-9 68,18-55 1,6-49 209,-35 126-212,-2 14-9,-2 20 15,0-16-80,4 64 38,3 0 0,3 0 0,3-1 0,40 116 1,-46-163-62,19 36 1,-24-53-23,0 0 0,0 0 0,0-1 0,0 1 1,1-1-1,0 0 0,0 0 0,0 0 1,0 0-1,1-1 0,0 0 0,8 5 1,-11-7-12,-1 0 0,1-1 1,-1 1-1,1-1 0,0 0 0,-1 1 1,1-1-1,-1 0 0,1 0 1,0 0-1,-1 0 0,1 0 1,-1-1-1,1 1 0,0 0 1,-1-1-1,1 1 0,-1-1 1,1 0-1,-1 1 0,2-2 1,0 0-17,0-1 1,0 1-1,-1-1 1,1 1 0,-1-1-1,0 0 1,0 0-1,0 0 1,2-4 0,2-6-103,-1-1 0,0 1 0,5-25 1,-1-19-396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5.421"/>
    </inkml:context>
    <inkml:brush xml:id="br0">
      <inkml:brushProperty name="width" value="0.05" units="cm"/>
      <inkml:brushProperty name="height" value="0.05" units="cm"/>
      <inkml:brushProperty name="color" value="#66CC00"/>
    </inkml:brush>
  </inkml:definitions>
  <inkml:trace contextRef="#ctx0" brushRef="#br0">0 642 15491,'4'15'1601,"1"-3"-1001,-1 4-224,0 4 560,1 0-128,2 2-504,0 1-376,0-5 144,0-5-144,3-16-104</inkml:trace>
  <inkml:trace contextRef="#ctx0" brushRef="#br0" timeOffset="1">130 129 16548,'-4'-14'1466,"2"18"-366,2 28 52,12 32-470,34 111 0,-33-138-548,1 0 1,3-1-1,0-1 0,28 40 0,-41-68-65,1 0 0,0 0 0,1-1 0,-1 0 0,1 0 0,0-1 0,1 1 0,10 6 0,-15-11-32,1 0 0,-1 0 0,0 0 0,1 0 0,-1-1-1,1 1 1,-1-1 0,1 1 0,-1-1 0,1 0 0,-1 0-1,1 0 1,0 0 0,-1 0 0,1-1 0,-1 1 0,1-1-1,-1 0 1,0 0 0,1 1 0,-1-2 0,0 1 0,1 0-1,-1 0 1,0-1 0,0 1 0,0-1 0,0 0 0,0 1-1,-1-1 1,3-4 0,5-5 99,0 0 0,-2-1-1,1 0 1,-2 0 0,1-1 0,7-23-1,19-86 430,-22 74-761,-3 0-1,-1 0 1,-3-1-1,-1 0 1,-7-72-1,4 121 192,-1-7-23,0 1 0,0 0 0,0 0 0,-5-12 0,6 17 15,-1 0 0,1 0 0,0 0 0,-1 0 0,0 0 0,1 0 0,-1 0 0,0 0 1,1 0-1,-1 0 0,0 1 0,0-1 0,0 0 0,0 0 0,0 1 0,0-1 1,0 1-1,0-1 0,0 1 0,0-1 0,0 1 0,0-1 0,0 1 0,-1 0 0,1 0 1,0 0-1,0-1 0,0 1 0,0 0 0,-1 0 0,1 1 0,0-1 0,0 0 1,0 0-1,-2 1 0,-22 13-378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5.890"/>
    </inkml:context>
    <inkml:brush xml:id="br0">
      <inkml:brushProperty name="width" value="0.05" units="cm"/>
      <inkml:brushProperty name="height" value="0.05" units="cm"/>
      <inkml:brushProperty name="color" value="#66CC00"/>
    </inkml:brush>
  </inkml:definitions>
  <inkml:trace contextRef="#ctx0" brushRef="#br0">0 488 16011,'2'3'197,"4"4"219,0 0 0,0 0-1,0 0 1,1-1 0,8 6 0,-13-11-369,-1 0 0,0 0 1,0 0-1,1 0 1,-1-1-1,0 1 0,1-1 1,-1 1-1,0-1 0,1 1 1,-1-1-1,1 0 1,-1 0-1,1 0 0,-1 0 1,1 0-1,-1 0 0,1 0 1,-1 0-1,1 0 1,-1-1-1,0 1 0,1-1 1,-1 1-1,1-1 0,-1 1 1,0-1-1,0 0 1,1 0-1,-1 0 0,0 1 1,0-1-1,0 0 0,0 0 1,0-1-1,0 1 1,0 0-1,0 0 0,0 0 1,-1-1-1,2 0 0,3-9-106,1-1-1,-1 1 0,-1-1 0,0 0 0,3-16 0,8-67-450,-11 68 377,-2 7 24,1-4-114,1 1 0,9-31 0,-13 54 220,0-1 0,0 0 0,0 0 0,1 0 0,-1 1 0,0-1 0,1 0 0,-1 0 0,1 1 0,-1-1 0,0 0 0,1 1 0,-1-1 0,1 0 0,0 1 0,-1-1 0,1 1 0,0-1 0,-1 1 0,2-1 0,-1 1 3,-1 0 0,1 0 0,-1 0 1,1 0-1,-1 0 0,1 1 0,-1-1 1,1 0-1,-1 0 0,1 1 0,-1-1 0,1 0 1,-1 1-1,0-1 0,1 0 0,-1 1 1,1-1-1,-1 1 0,0-1 0,1 1 0,-1-1 1,0 0-1,0 1 0,16 38 71,-15-34-67,21 68 126,-9-28 246,20 49 0,-22-78 33,-11-16-397,0 0 0,0 0 0,0 0 0,0 0 0,1 0 0,-1 0 0,0 0 0,0 0 0,0 0 0,1 0 0,-1 0 0,0 0 0,0 0 0,0 0 0,0 0-1,1 0 1,-1-1 0,0 1 0,0 0 0,0 0 0,0 0 0,0 0 0,1 0 0,-1-1 0,0 1 0,0 0 0,0 0 0,0 0 0,0 0 0,0-1 0,0 1 0,0 0 0,0 0 0,0 0 0,0 0 0,0-1 0,0 1 0,0 0 0,0 0 0,0 0 0,0-1 0,0 1 0,0 0 0,0-35 546,-6-8-12,-2 0 0,-1 0 0,-3 1-1,-17-43 1,24 75-299,6 12-144,0-1-104,0 0 0,-1 0 0,1 0 0,0 0 0,0 0 0,0 0 0,0 0 0,0 0 0,0 0 0,0-1-1,0 1 1,0 0 0,2 0 0,1 0-31,-1-1 0,1 1 0,-1-1 0,1 0 0,-1 0 0,1 0 0,-1-1 0,1 1 0,-1-1 0,0 0 0,1 0 0,-1 0 0,4-2 0,46-24-780,-34 16 391,123-73-2610,-114 66 2621,10-5-369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6.311"/>
    </inkml:context>
    <inkml:brush xml:id="br0">
      <inkml:brushProperty name="width" value="0.05" units="cm"/>
      <inkml:brushProperty name="height" value="0.05" units="cm"/>
      <inkml:brushProperty name="color" value="#66CC00"/>
    </inkml:brush>
  </inkml:definitions>
  <inkml:trace contextRef="#ctx0" brushRef="#br0">39 105 13427,'-6'13'786,"-2"5"696,-10 32-1,16-44-1298,1-1 0,0 1-1,0-1 1,0 1 0,1-1-1,0 1 1,0-1 0,0 1-1,1 0 1,2 9-1,-3-13-151,0 0 0,1-1 0,-1 1 0,1-1 0,-1 1 0,1-1 0,0 1 0,0-1 0,-1 0 0,1 1 0,0-1 0,0 0 0,1 0-1,-1 0 1,0 0 0,0 0 0,0 0 0,1 0 0,-1 0 0,0 0 0,1 0 0,-1-1 0,1 1 0,-1 0 0,1-1 0,-1 0 0,1 1 0,0-1-1,-1 0 1,1 0 0,-1 0 0,1 0 0,0 0 0,-1 0 0,1 0 0,2-1 0,0 0 39,0 0-1,-1-1 1,1 0 0,0 1-1,-1-1 1,1 0 0,-1-1 0,0 1-1,0-1 1,0 1 0,0-1-1,0 0 1,4-6 0,0-1 176,-1-1-1,-1 0 1,0 0 0,0-1 0,-1 1 0,0-1 0,-1 0-1,-1 0 1,1 0 0,-2 0 0,0 0 0,-1-1-1,0 1 1,0 0 0,-4-16 0,4 26-179,-1-1 1,0 0-1,0 1 1,-1-1-1,1 1 1,0 0-1,-1-1 1,0 1-1,1 0 1,-1 0-1,0 0 1,0 0-1,0 0 1,0 1-1,-1-1 1,1 0-1,-3-1 1,3 3-54,0-1 0,1 0 0,-1 1 0,0-1 0,1 1 1,-1-1-1,0 1 0,1 0 0,-1 0 0,0 0 0,0 0 0,1 0 1,-1 0-1,0 0 0,0 0 0,1 1 0,-1-1 0,0 1 0,1-1 1,-1 1-1,1 0 0,-1 0 0,0 0 0,1 0 0,0 0 0,-1 0 1,-1 2-1,2-3-28,1 0 1,0 0 0,0 1-1,-1-1 1,1 0 0,0 0-1,0 0 1,0 0-1,-1 1 1,1-1 0,0 0-1,0 0 1,0 1 0,-1-1-1,1 0 1,0 0-1,0 1 1,0-1 0,0 0-1,0 1 1,0-1 0,0 0-1,0 0 1,0 1 0,0-1-1,0 0 1,0 1-1,0-1 1,0 0 0,0 0-1,0 1 1,0-1 0,0 0-1,0 1 1,0-1-1,1 1 1,10 2-773,16-5-853,9-15 555,-17 7 419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6.816"/>
    </inkml:context>
    <inkml:brush xml:id="br0">
      <inkml:brushProperty name="width" value="0.05" units="cm"/>
      <inkml:brushProperty name="height" value="0.05" units="cm"/>
      <inkml:brushProperty name="color" value="#66CC00"/>
    </inkml:brush>
  </inkml:definitions>
  <inkml:trace contextRef="#ctx0" brushRef="#br0">24 38 18604,'-15'0'1680,"7"-2"-1336,8-1-520,7-4 704,10 0-279,0-1-81,2-3-328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8.004"/>
    </inkml:context>
    <inkml:brush xml:id="br0">
      <inkml:brushProperty name="width" value="0.05" units="cm"/>
      <inkml:brushProperty name="height" value="0.05" units="cm"/>
      <inkml:brushProperty name="color" value="#66CC00"/>
    </inkml:brush>
  </inkml:definitions>
  <inkml:trace contextRef="#ctx0" brushRef="#br0">124 251 14979,'-2'-10'689,"1"0"0,1-1 0,0 1 0,1-12 0,-1 22-651,0 0-1,0-1 1,0 1 0,0 0 0,0-1 0,0 1-1,0 0 1,0-1 0,0 1 0,0 0-1,0-1 1,0 1 0,0 0 0,0-1-1,0 1 1,1 0 0,-1-1 0,0 1 0,0 0-1,0-1 1,1 1 0,-1 0 0,0 0-1,0-1 1,1 1 0,-1 0 0,0 0 0,1 0-1,-1-1 1,0 1 0,0 0 0,1 0-1,-1 0 1,0 0 0,1 0 0,-1 0-1,0-1 1,1 1 0,-1 0 0,1 0 0,-1 0-1,0 0 1,1 0 0,-1 0 0,0 1-1,1-1 1,-1 0 0,0 0 0,1 0-1,-1 0 1,0 0 0,1 0 0,-1 1 0,0-1-1,0 0 1,1 1 0,1 0 132,0 1 0,0 0-1,0 0 1,0 0 0,-1 0 0,1 0 0,2 4-1,10 24 426,-2 1 1,16 54-1,-8-21-335,84 252-559,-110-330-393,-1 0 0,0 1 0,-1-1 1,-16-19-1,-1-3-207,-175-257-3109,184 269 4006,8 13 78,-12-19 109,19 29-126,0-1 0,0 0 0,0 0 0,0 0 0,0 1 0,1-1 0,-1 0 0,1 0 1,-1 0-1,1 0 0,0 0 0,0-1 0,0-1 0,0 4-38,0 0 0,0 0 0,0-1 0,1 1 0,-1 0 0,0 0 0,0 0 0,0-1 0,0 1 0,0 0 0,1 0 0,-1 0 0,0-1 0,0 1 0,0 0 0,1 0 0,-1 0 0,0 0 0,0 0 0,1-1 0,-1 1 0,0 0 0,0 0 0,0 0 0,1 0 0,-1 0 0,0 0 0,1 0 0,-1 0 0,0 0 0,0 0 0,1 0 0,-1 0 0,0 0 0,0 0 0,1 0 0,-1 0 0,0 1 0,12 3 270,-10-3-177,28 15 475,0 1-1,-1 2 0,-1 1 1,46 43-1,-11-10-71,-45-38-364,1 1 62,0 0 1,1-2 0,0-1-1,1 0 1,28 12-1,-48-24-185,1-1 0,-1 1-1,0 0 1,1-1-1,-1 0 1,1 1-1,-1-1 1,1 0-1,0 1 1,-1-1-1,1 0 1,-1 0-1,1 0 1,-1 0-1,1-1 1,0 1-1,-1 0 1,1-1-1,-1 1 1,1-1-1,-1 1 1,0-1-1,1 0 1,-1 0-1,0 0 1,1 1-1,-1-1 1,0 0-1,0-1 1,0 1-1,0 0 1,0 0 0,0 0-1,0-1 1,0 1-1,0 0 1,0-1-1,-1 1 1,1-1-1,-1 1 1,1-1-1,-1 1 1,0-1-1,1-1 1,2-9 178,-1-1 1,0 1-1,-1-1 1,0 0-1,-1 1 1,0-1-1,-4-22 0,-3-2 309,-15-46-1,14 52-326,-3 1 0,0 0-1,-2 0 1,-1 1-1,-29-46 1,41 73-243,0 0-1,1 0 1,-1 0 0,0 0-1,0 1 1,0-1 0,0 0-1,0 1 1,0-1 0,-3 0-1,5 2 28,0 0 1,0-1-1,-1 1 0,1 0 0,0 0 1,0 0-1,0 0 0,-1 0 0,1 0 0,0 0 1,0 0-1,0 0 0,-1 0 0,1 0 0,0 0 1,0 0-1,0 0 0,0 0 0,-1 1 0,1-1 1,0 0-1,0 0 0,0 0 0,-1 0 1,1 0-1,0 0 0,0 0 0,0 1 0,0-1 1,0 0-1,-1 0 0,1 0 0,0 0 0,0 1 1,0-1-1,0 0 0,0 0 0,0 0 0,0 1 1,2 16-822,5 1 423,3 2-140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8.938"/>
    </inkml:context>
    <inkml:brush xml:id="br0">
      <inkml:brushProperty name="width" value="0.05" units="cm"/>
      <inkml:brushProperty name="height" value="0.05" units="cm"/>
      <inkml:brushProperty name="color" value="#66CC00"/>
    </inkml:brush>
  </inkml:definitions>
  <inkml:trace contextRef="#ctx0" brushRef="#br0">12 107 14667,'-6'-29'2057,"1"15"1694,5 23-3315,0-1 1,1 1-1,0 0 0,0-1 1,1 1-1,5 13 0,22 50 79,-22-56-360,-5-9-139,1 1 0,1-1 0,-1 0 0,1 0 1,1 0-1,-1 0 0,1-1 0,0 0 0,0 0 1,1 0-1,0-1 0,7 6 0,-12-10-10,1-1-1,-1 1 1,0-1 0,1 1-1,-1-1 1,1 1-1,-1-1 1,1 0 0,-1 1-1,1-1 1,0 0-1,-1 0 1,1 0 0,-1-1-1,1 1 1,-1 0-1,1 0 1,-1-1 0,1 1-1,-1-1 1,1 1-1,-1-1 1,0 0 0,1 0-1,-1 1 1,0-1-1,1 0 1,-1 0-1,0 0 1,0-1 0,0 1-1,0 0 1,0 0-1,0 0 1,0-1 0,1-1-1,2-5 35,0 1 0,-1 0 0,0-1 0,0 0 0,3-13 0,-1-3 151,-1 0 0,-1-1 0,-1 1 0,-1-1 0,-1 0 0,-1 1 0,-6-28 0,3 34 40,4 18-225,0 0 0,0 1-1,0-1 1,0 0 0,0 0 0,0 0 0,0 0 0,0 0 0,0 0-1,0 0 1,0 0 0,0 0 0,0 0 0,-1 0 0,1 0 0,0 0-1,0 0 1,0 0 0,0 0 0,0 0 0,0 0 0,0 0-1,0 0 1,0 0 0,0 0 0,0 0 0,0 0 0,0 0 0,0 0-1,0 0 1,0 0 0,-1 0 0,1 0 0,0 0 0,0 0-1,0 0 1,0 0 0,0 0 0,0 0 0,0 0 0,0 0 0,0 0-1,0 0 1,0 0 0,0 0 0,0 0 0,0 3 22,0 1 1,0 0 0,1 0-1,0-1 1,0 1-1,1 5 1,7 16-224,2 1 0,0-1 1,2-1-1,0 0 0,33 43 1,-44-65 95,1 1-1,-1-1 1,1 1 0,-1-1 0,1 0 0,0 0 0,0 0 0,0 0 0,0 0 0,0-1 0,0 0 0,5 2 0,-7-3 23,1 0 0,-1 0 0,0 0 0,1 0 0,-1 0 0,0 0 0,0 0 0,1 0 0,-1-1 0,0 1 0,1-1 0,-1 1 0,0-1 0,0 1 0,0-1 0,0 1 0,1-1 0,-1 0 0,0 0 0,0 0 0,0 0 0,-1 0 0,1 0 0,0 0 0,0 0 0,0 0 0,-1 0 0,1 0 0,-1 0 0,1-1 0,-1 1 0,1 0 0,0-3 0,3-9-270,-1-1 0,-1-1 0,0 1 0,0 0-1,-1-1 1,-1 1 0,-3-20 0,3 24 178,-5-57-653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3.570"/>
    </inkml:context>
    <inkml:brush xml:id="br0">
      <inkml:brushProperty name="width" value="0.025" units="cm"/>
      <inkml:brushProperty name="height" value="0.025" units="cm"/>
    </inkml:brush>
  </inkml:definitions>
  <inkml:trace contextRef="#ctx0" brushRef="#br0">43 361 3972,'0'0'15940,"-5"8"-15294,-1 3-637,1 0 0,0 0 0,1 0 0,-6 21 0,8-25-12,0 0 1,1 1 0,0-1 0,0 0 0,1 0 0,0 0 0,0 1 0,0-1 0,1 0 0,3 14-1,-3-20 18,0 1 0,0-1-1,-1 0 1,1 1-1,0-1 1,0 0-1,0 0 1,0 0-1,0 0 1,1 0-1,-1 0 1,0 0-1,0 0 1,1 0 0,-1 0-1,0-1 1,1 1-1,-1 0 1,1-1-1,-1 0 1,1 1-1,-1-1 1,1 0-1,-1 0 1,1 1-1,-1-1 1,1 0 0,-1-1-1,1 1 1,-1 0-1,1 0 1,-1-1-1,1 1 1,-1-1-1,1 1 1,-1-1-1,1 0 1,-1 1-1,0-1 1,3-2 0,4-1 296,0-1 1,0 0 0,0 0-1,-1-1 1,9-7 0,-2-2-103,-1-1 0,0 0 0,-1 0 0,0-1 0,-2-1 0,11-22 0,-20 40-226,-1 0 0,0 0 1,0 0-1,0 1 1,0-1-1,0 0 1,0 0-1,1 0 1,-1 0-1,0 0 1,0 1-1,0-1 0,1 0 1,-1 0-1,0 0 1,0 0-1,0 0 1,1 0-1,-1 0 1,0 0-1,0 0 1,0 0-1,1 0 1,-1 0-1,0 0 0,0 0 1,0 0-1,1 0 1,-1 0-1,0 0 1,0 0-1,1 0 1,-1 0-1,0 0 1,0 0-1,0 0 0,1 0 1,-1-1-1,0 1 1,0 0-1,-1 42-70,1-2-1347,0-40 1395,1 1 0,-1-1 0,0 1-1,1-1 1,-1 1 0,1-1 0,-1 0 0,1 1-1,-1-1 1,1 1 0,-1-1 0,1 0 0,-1 0-1,1 1 1,0-1 0,-1 0 0,1 0 0,-1 0-1,1 0 1,0 1 0,-1-1 0,1 0 0,0 0-1,-1 0 1,1-1 0,-1 1 0,1 0 0,0 0-1,-1 0 1,1 0 0,-1 0 0,1-1 0,0 1 0,-1 0-1,1-1 1,-1 1 0,1 0 0,-1-1 0,1 1-1,-1 0 1,1-1 0,-1 1 0,0-1 0,2 0-1,24-19 128,6-15 336,-2-1 0,-1-2 0,-2 0 0,-1-2 0,-2-1 0,-2-1 1,-2-1-1,27-82 0,-63 180-558,-78 311 236,92-330 459,7-29 392,8-18 234,-5-3-989,0 0-1,0-1 1,-2 0-1,0 0 1,0-1-1,-2 0 1,0 0-1,2-21 1,-3 41-255,-1 0 1,0-1-1,1 0 1,0 1-1,0-1 1,0 0-1,0-1 1,0 1-1,1 0 1,-1-1-1,7 4 1,-5-5 74,0 1 0,0-1 0,0 0 0,0 0 0,1 0 0,-1-1 0,0 0 0,1 0 0,-1 0 0,0-1 0,0 0 0,1 0 0,-1 0 0,0 0 0,0-1 0,0 0 0,0 0 0,-1 0 0,1-1 1,0 0-1,-1 0 0,0 0 0,0 0 0,0-1 0,0 1 0,0-1 0,-1 0 0,5-6 0,-30 38-391,-12 19 217,31-43 143,1 1-1,-1-1 0,1 0 0,1 1 0,-1 0 0,1-1 1,0 1-1,0 0 0,0-1 0,0 1 0,1 0 1,0 0-1,0 0 0,1 8 0,0-11 4,0 0 1,1 1-1,-1-1 0,1 0 0,-1 0 1,1 0-1,-1 0 0,1 0 0,0 0 1,0 0-1,0-1 0,0 1 0,1-1 1,-1 1-1,0-1 0,0 0 0,1 0 1,-1 0-1,1 0 0,-1 0 0,1-1 0,-1 1 1,1-1-1,0 1 0,-1-1 0,1 0 1,4-1-1,9 3 9,0-2-1,1 0 1,-1-1 0,0-1 0,0 0-1,22-6 1,-33 6 62,0 1 0,0-1 1,0-1-1,-1 1 0,1 0 0,-1-1 0,1 0 0,-1 0 0,0 0 0,0-1 0,0 0 0,-1 1 0,1-1 0,-1 0 1,0-1-1,0 1 0,-1 0 0,1-1 0,-1 0 0,0 0 0,0 1 0,0-1 0,1-9 0,-1 5 81,-1-1-1,0 0 0,0 0 0,-1 0 0,-2-10 1,2 18-151,0-1 0,0 0 0,-1 0 1,1 1-1,-1-1 0,0 0 0,1 1 1,-1-1-1,-1 1 0,1-1 0,0 1 1,-1-1-1,1 1 0,-1 0 0,1 0 1,-1 0-1,0 0 0,0 0 0,0 0 1,0 0-1,-1 1 0,-3-3 0,6 4-51,0 0 0,0 0 0,0 0-1,-1 0 1,1 0 0,0 0 0,0 0 0,0 0 0,0 0-1,0 0 1,-1 0 0,1 0 0,0 0 0,0 0-1,0 0 1,0 0 0,0 0 0,-1 0 0,1 1-1,0-1 1,0 0 0,0 0 0,0 0 0,0 0-1,0 0 1,0 0 0,-1 0 0,1 1 0,0-1 0,0 0-1,0 0 1,0 0 0,0 0 0,0 0 0,0 1-1,0-1 1,0 0 0,0 0 0,0 0 0,0 0-1,0 1 1,0-1 0,0 0 0,0 0 0,0 0 0,0 0-1,0 0 1,0 1 0,0-1 0,0 0 0,0 0-1,0 0 1,0 0 0,1 0 0,-1 1 0,0-1-1,0 0 1,0 0 0,0 0 0,0 0 0,0 0-1,0 0 1,1 1 0,5 10-2013,-1-6 784,0-1 0,0 0 1,1-1-1,0 1 0,-1-1 1,1 0-1,0-1 0,1 1 0,11 2 1,13 2-5796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4.379"/>
    </inkml:context>
    <inkml:brush xml:id="br0">
      <inkml:brushProperty name="width" value="0.025" units="cm"/>
      <inkml:brushProperty name="height" value="0.025" units="cm"/>
    </inkml:brush>
  </inkml:definitions>
  <inkml:trace contextRef="#ctx0" brushRef="#br0">0 16 1313,'0'0'16827,"9"-3"-16491,32-3-58,1 2-1,0 2 1,48 3-1,-74-1-341,-14 0 67,0 0 0,-1 0-1,1 0 1,0 0 0,0 0-1,0 0 1,0 1-1,0-1 1,-1 0 0,1 1-1,0 0 1,0-1 0,-1 1-1,1 0 1,0 0-1,-1 0 1,1 0 0,-1 0-1,1 0 1,-1 1 0,0-1-1,1 0 1,-1 1-1,0-1 1,0 1 0,0-1-1,0 1 1,0-1-1,0 1 1,0 0 0,-1 0-1,1-1 1,-1 1 0,1 0-1,-1 0 1,0 0-1,1 0 1,-1-1 0,0 1-1,0 0 1,-1 0 0,1 0-1,0 0 1,0 0-1,-1-1 1,1 1 0,-2 3-1,-2 8 297,-1 0-1,0 0 1,-1-1-1,0 0 0,-10 15 1,-72 85 1587,60-80-2493,-37 57 1,60-80-3286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9.406"/>
    </inkml:context>
    <inkml:brush xml:id="br0">
      <inkml:brushProperty name="width" value="0.05" units="cm"/>
      <inkml:brushProperty name="height" value="0.05" units="cm"/>
      <inkml:brushProperty name="color" value="#66CC00"/>
    </inkml:brush>
  </inkml:definitions>
  <inkml:trace contextRef="#ctx0" brushRef="#br0">0 1 14259,'14'40'2419,"2"18"-1187,2-1 0,34 74 0,-50-128-1193,0 0 0,-1 0-1,1 0 1,0 0 0,1 0 0,-1-1 0,0 1 0,4 2 0,-5-4-30,-1-1 0,1 1 0,0-1 0,0 0 0,-1 1 0,1-1 0,0 0 0,0 1-1,0-1 1,0 0 0,0 0 0,-1 0 0,1 0 0,0 0 0,0 0 0,0 0 0,0 0 0,0 0 0,0 0 0,-1 0 0,1-1 0,0 1 0,0 0 0,0-1-1,0 1 1,-1 0 0,1-1 0,0 1 0,0-1 0,-1 1 0,1-1 0,0 0 0,-1 1 0,1-1 0,0-1 0,17-22 192,-13 17-177,-1 1 0,1 0 0,0 0 0,0 0 0,11-9 0,-15 14-27,0 1-1,0-1 0,1 0 1,-1 1-1,0-1 1,1 0-1,-1 1 0,0 0 1,1-1-1,-1 1 0,1 0 1,-1 0-1,1-1 0,-1 1 1,1 0-1,-1 1 1,1-1-1,-1 0 0,1 0 1,-1 1-1,0-1 0,1 0 1,-1 1-1,1 0 1,-1-1-1,0 1 0,0 0 1,1 0-1,-1-1 0,0 1 1,0 0-1,0 0 0,0 0 1,0 1-1,1 1 1,5 4-25,-1 1 0,-1 0 1,0 0-1,0 0 1,0 1-1,-1 0 0,3 10 1,18 69-62,-4-9 560,-21-78-431,1 0 1,-1 0 0,0 1-1,1-1 1,0 0-1,-1 0 1,1 0-1,0 0 1,-1 0 0,1 0-1,0 0 1,0 0-1,0 0 1,0 0 0,1 1-1,-1-2-13,-1 0-1,1 0 0,-1 0 1,1 1-1,-1-1 1,1 0-1,-1 0 1,1-1-1,-1 1 0,1 0 1,-1 0-1,1 0 1,-1 0-1,0 0 1,1 0-1,-1-1 0,1 1 1,-1 0-1,1 0 1,-1-1-1,0 1 1,1 0-1,-1-1 0,0 1 1,1 0-1,-1-1 1,1 1-1,3-6 219,-1 0 0,1 1 0,-1-1 0,4-10 0,-2 5-57,5-9 152,3-5-335,-1-1-1,0 0 0,-2 0 1,-1-1-1,8-45 1,-16 69-76,-1 0 0,0 1 1,1-1-1,-1 0 0,0 1 1,0-1-1,-1 0 1,1 1-1,-1-1 0,1 1 1,-1-1-1,0 0 0,0 1 1,0-1-1,0 1 0,0 0 1,-1-1-1,1 1 1,-1 0-1,1 0 0,-1 0 1,0 0-1,0 0 0,0 0 1,0 1-1,-4-3 1,-21-10-609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9.860"/>
    </inkml:context>
    <inkml:brush xml:id="br0">
      <inkml:brushProperty name="width" value="0.05" units="cm"/>
      <inkml:brushProperty name="height" value="0.05" units="cm"/>
      <inkml:brushProperty name="color" value="#66CC00"/>
    </inkml:brush>
  </inkml:definitions>
  <inkml:trace contextRef="#ctx0" brushRef="#br0">5 214 14955,'-4'2'1449,"11"-12"-825,5-6-272,9-7 744,6-6-240,6-1-464,4-3-384,2 3 120,0 3-32,-5 10-184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0.249"/>
    </inkml:context>
    <inkml:brush xml:id="br0">
      <inkml:brushProperty name="width" value="0.05" units="cm"/>
      <inkml:brushProperty name="height" value="0.05" units="cm"/>
      <inkml:brushProperty name="color" value="#66CC00"/>
    </inkml:brush>
  </inkml:definitions>
  <inkml:trace contextRef="#ctx0" brushRef="#br0">1 238 19140,'0'1'87,"1"0"1,-1 0-1,1 0 1,0 0-1,-1 0 0,1 0 1,0 0-1,-1-1 1,1 1-1,0 0 0,0-1 1,0 1-1,0 0 1,0-1-1,0 1 0,0-1 1,0 1-1,0-1 1,0 1-1,0-1 0,0 0 1,0 0-1,0 1 1,0-1-1,0 0 0,2 0 1,-1-1-9,0 0-1,0 1 1,0-1 0,0 0 0,-1 0 0,1 0-1,0 0 1,-1-1 0,1 1 0,-1 0 0,1-1 0,-1 1-1,2-4 1,1 0-6,0-1-1,-1 1 0,1-1 1,-1 0-1,-1 0 0,1 0 1,-1-1-1,2-9 0,-4 13-19,0-1 0,0 0 0,0 0 0,-1 0 1,1 0-1,-2-3 0,2 6-37,0 0 1,0 0 0,-1 0-1,1 0 1,0 0 0,-1 1-1,1-1 1,0 0 0,-1 0 0,1 0-1,-1 1 1,1-1 0,-1 0-1,1 1 1,-1-1 0,0 0-1,1 1 1,-1-1 0,0 0 0,1 1-1,-1-1 1,0 1 0,0 0-1,0-1 1,0 1 0,1 0-1,-1-1 1,0 1 0,-2 0-1,2 0-1,0 1 0,0-1-1,0 1 1,0-1-1,0 1 1,0 0-1,1 0 1,-1-1-1,0 1 1,0 0-1,0 0 1,1 0-1,-1 0 1,1 0 0,-1 0-1,0 0 1,1 0-1,0 0 1,-1 0-1,1 0 1,0 0-1,-1 0 1,1 0-1,0 0 1,0 1-1,0-1 1,0 2 0,0 34 120,1-28-141,0 0-1,1 0 0,1 0 0,-1-1 1,1 1-1,7 13 0,-8-20 5,-1 1 0,1-1 0,-1 1 0,1-1 0,0 0-1,0 0 1,0 0 0,0 0 0,0 0 0,1 0 0,2 2 0,-3-4 4,-1 1 1,0-1 0,1 1 0,-1-1-1,1 0 1,0 1 0,-1-1 0,1 0-1,-1 0 1,1 0 0,-1 0 0,1 0-1,-1-1 1,1 1 0,-1 0 0,1-1-1,-1 1 1,1-1 0,-1 1 0,1-1-1,-1 0 1,2-1 0,3-2 7,-1 0 0,0 0 1,0 0-1,-1-1 0,1 0 0,-1 0 1,0-1-1,4-6 0,27-53 66,-23 41-31,8-19 23,-14 29-54,0 0 0,1 0 0,1 1 0,0 0 0,12-15 0,-19 27-14,-1 0-1,1 1 0,-1-1 0,1 1 0,0-1 0,-1 1 0,1-1 1,0 1-1,-1-1 0,1 1 0,0 0 0,0-1 0,-1 1 1,1 0-1,0-1 0,0 1 0,0 0 0,0 0 0,-1 0 0,1 0 1,0 0-1,0 0 0,0 0 0,0 0 0,0 0 0,-1 0 1,1 1-1,0-1 0,0 0 0,0 1 0,-1-1 0,1 0 1,0 1-1,0-1 0,-1 1 0,1-1 0,0 1 0,-1-1 0,1 1 1,-1 0-1,1-1 0,-1 1 0,1 0 0,-1-1 0,1 1 1,-1 0-1,0 0 0,1 1 0,4 6-5,-1 0 0,-1 0 1,5 15-1,-5-14 4,2 8 2,-3-10 7,0 0 0,0-1 0,1 1 1,0-1-1,0 0 0,0 0 1,1 0-1,6 9 0,-10-15-4,1 1 0,-1-1-1,0 0 1,0 0 0,1 0 0,-1 1-1,0-1 1,0 0 0,1 0 0,-1 0 0,0 0-1,1 0 1,-1 1 0,0-1 0,1 0 0,-1 0-1,0 0 1,1 0 0,-1 0 0,0 0-1,1 0 1,-1 0 0,0 0 0,0 0 0,1 0-1,-1 0 1,0-1 0,1 1 0,-1 0 0,0 0-1,1 0 1,-1 0 0,0 0 0,0-1-1,1 1 1,-1 0 0,0 0 0,0 0 0,1-1-1,-1 1 1,9-18-483,-3-21-661,-6 37 829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0.737"/>
    </inkml:context>
    <inkml:brush xml:id="br0">
      <inkml:brushProperty name="width" value="0.05" units="cm"/>
      <inkml:brushProperty name="height" value="0.05" units="cm"/>
      <inkml:brushProperty name="color" value="#66CC00"/>
    </inkml:brush>
  </inkml:definitions>
  <inkml:trace contextRef="#ctx0" brushRef="#br0">1 239 17612,'1'6'1095,"1"-1"1,0 1-1,0-1 0,1 0 1,3 6-1,2 4-836,0-1 0,1-1 0,17 21 0,-24-33-236,-1 1 0,1-1 0,-1 0-1,1 1 1,-1-1 0,1 0 0,0 0 0,0 0 0,-1 0-1,1 0 1,0 0 0,0-1 0,0 1 0,0-1 0,0 1-1,0-1 1,0 0 0,0 1 0,4-2 0,-3 1 4,0-1 0,-1 0 1,1 0-1,-1 0 0,1 0 0,-1 0 1,0-1-1,1 1 0,-1-1 0,0 1 1,0-1-1,0 0 0,2-2 0,6-8 70,-2 0 0,0 0 0,0-1 0,8-19 0,-13 27-77,20-49 224,-17 37-182,0 1 0,2 0 0,0 1 0,15-22-1,-23 36-60,1 0-1,-1 1 1,1-1-1,-1 0 0,1 1 1,-1-1-1,1 0 0,0 1 1,-1-1-1,1 1 0,0-1 1,0 1-1,-1-1 1,1 1-1,0-1 0,0 1 1,0 0-1,-1-1 0,1 1 1,0 0-1,0 0 1,0 0-1,0 0 0,0 0 1,0 0-1,0 0 0,-1 0 1,1 0-1,0 0 0,0 0 1,0 1-1,0-1 1,0 0-1,-1 0 0,1 1 1,0-1-1,0 1 0,0-1 1,-1 1-1,1-1 1,0 1-1,-1-1 0,1 1 1,0 0-1,-1-1 0,1 1 1,-1 0-1,1 0 0,-1-1 1,0 1-1,1 1 1,4 6 2,-1 0 1,0 1-1,6 17 1,-6-15-6,2 4 0,2 6 5,20 38-1,-27-58-1,-1 0 1,1 0-1,-1 0 0,1 0 1,-1 0-1,1-1 0,-1 1 0,1 0 1,0 0-1,-1-1 0,1 1 1,0 0-1,0-1 0,0 1 1,-1-1-1,1 1 0,0-1 0,0 1 1,0-1-1,0 1 0,0-1 1,0 0-1,0 0 0,0 1 0,0-1 1,2 0-1,-2-1 0,0 1 0,1-1 0,-1 0 0,0 0 0,0 1 0,0-1 0,1 0 0,-1 0 0,0 0-1,0 0 1,0 0 0,-1 0 0,1-1 0,0 1 0,0 0 0,0-2 0,4-7-1,-1 0 0,0 0 0,4-18 0,4-36-2,-7 35-129,1 1 1,15-43-1,-21 70 118,1 1 0,-1-1 0,0 0 0,1 0 0,-1 0 0,0 0 1,1 1-1,-1-1 0,1 0 0,-1 0 0,1 1 0,0-1 0,-1 0 0,1 1 0,0-1 0,-1 1 0,1-1 0,0 1 0,0-1 0,1 0 0,-2 1 2,1 0 1,0 1-1,-1-1 1,1 0-1,-1 0 1,1 0-1,0 0 0,-1 1 1,1-1-1,-1 0 1,1 0-1,-1 1 1,1-1-1,-1 1 1,1-1-1,-1 0 1,1 1-1,-1-1 1,1 1-1,-1-1 1,1 2-1,3 3-58,-1 1 1,0 0-1,5 13 1,-6-14 53,7 21-41,-6-18 38,0 0 0,0 1 1,1-1-1,0 0 0,6 8 0,-10-16 13,0 1 0,0-1 0,0 0 0,1 0 0,-1 1 0,0-1 0,0 0 0,1 1 0,-1-1 0,0 0 0,0 0 0,1 0 0,-1 1 0,0-1 0,1 0 0,-1 0 0,0 0 0,1 0 0,-1 0 0,0 0 0,1 1 0,-1-1 0,1 0 0,-1 0 0,0 0 0,1 0 0,-1 0 0,0 0 0,1 0-1,-1-1 1,0 1 0,1 0 0,-1 0 0,1 0 0,9-12-503,2-24-949,-11 33 1223,11-44-649,-7 25 334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1.191"/>
    </inkml:context>
    <inkml:brush xml:id="br0">
      <inkml:brushProperty name="width" value="0.05" units="cm"/>
      <inkml:brushProperty name="height" value="0.05" units="cm"/>
      <inkml:brushProperty name="color" value="#66CC00"/>
    </inkml:brush>
  </inkml:definitions>
  <inkml:trace contextRef="#ctx0" brushRef="#br0">94 0 17788,'-1'0'118,"-1"1"1,1-1 0,-1 0-1,1 0 1,-1 0-1,1 1 1,-1-1 0,1 1-1,-1-1 1,1 1-1,0 0 1,-1 0 0,1-1-1,0 1 1,-1 0-1,1 0 1,0 0 0,0 0-1,0 1 1,0-1-1,0 0 1,0 0 0,0 1-1,0-1 1,0 2 0,-22 39 1312,22-40-1288,-6 13 227,1 1 0,0 1 0,1-1 0,1 1 0,-3 20-1,6-27-305,0-1 0,1 0 0,0 1 0,1-1 0,-1 1 0,2-1 0,-1 1-1,1-1 1,1 0 0,7 18 0,-10-26-55,1 0 0,-1 0 0,1 1 0,-1-1 0,1 0-1,0 0 1,0 0 0,0 0 0,-1 1 0,1-1 0,0-1 0,0 1 0,0 0 0,1 0 0,-1 0-1,0 0 1,0-1 0,0 1 0,1 0 0,-1-1 0,0 1 0,1-1 0,-1 0 0,0 1 0,1-1-1,1 0 1,-1 0-1,0-1 0,0 1 0,0-1-1,0 0 1,-1 0 0,1 0 0,0 0 0,-1 0-1,1 0 1,0 0 0,-1 0 0,1-1-1,-1 1 1,0 0 0,0-1 0,1 1 0,-1-1-1,1-2 1,4-6 12,-2 0 0,1 0 1,-1 0-1,-1 0 0,0 0 0,0-1 0,-1 0 0,1-15 1,-2 7 27,0 0 1,-1 0 0,-6-35-1,2 41-21,-1 11 0,5 3-24,-1 0-1,0 1 1,1-1-1,-1 0 1,0 0-1,1 0 1,0 0 0,-1 0-1,1 1 1,0-1-1,-1 0 1,1 0-1,0 1 1,0 1-1,-1 23-88,0 1 0,2 0 0,5 28 0,-6-54 32,0 0-1,0 0 1,0 1-1,1-1 1,-1 0-1,0 0 1,1 0-1,-1 0 0,1 1 1,-1-1-1,1 0 1,-1 0-1,1 0 1,0 0-1,0 0 1,-1 0-1,1 0 1,0-1-1,1 2 1,-1-2-8,-1 0-1,1 0 1,0 0 0,0-1 0,-1 1 0,1 0 0,0 0 0,0-1-1,-1 1 1,1 0 0,0-1 0,-1 1 0,1 0 0,-1-1-1,1 1 1,-1-1 0,1 1 0,0-1 0,-1 0 0,0 1 0,1-1-1,-1 1 1,1-1 0,-1 0 0,0 1 0,1-1 0,-1 0 0,0 1-1,0-1 1,0 0 0,1-1 0,20-56-1169,-8 19 409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1.659"/>
    </inkml:context>
    <inkml:brush xml:id="br0">
      <inkml:brushProperty name="width" value="0.05" units="cm"/>
      <inkml:brushProperty name="height" value="0.05" units="cm"/>
      <inkml:brushProperty name="color" value="#66CC00"/>
    </inkml:brush>
  </inkml:definitions>
  <inkml:trace contextRef="#ctx0" brushRef="#br0">106 1 15731,'8'17'1393,"-7"15"-713,0 5-208,-1 6 744,-1 3-296,0-5-167,-1-2-121,1-10-208,1-5-112,-2-11-560,2-12-384,-4 5 512,-2-9-112,-1-5-129</inkml:trace>
  <inkml:trace contextRef="#ctx0" brushRef="#br0" timeOffset="1">0 214 18060,'2'-4'1728,"8"0"-920,3 0-352,5-2 913,4-1-225,5-2-480,2 0-336,1 1-720,-2 1 1576,-6 5-1168,-2 4 48,-7 9-96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4.125"/>
    </inkml:context>
    <inkml:brush xml:id="br0">
      <inkml:brushProperty name="width" value="0.05" units="cm"/>
      <inkml:brushProperty name="height" value="0.05" units="cm"/>
      <inkml:brushProperty name="color" value="#66CC00"/>
    </inkml:brush>
  </inkml:definitions>
  <inkml:trace contextRef="#ctx0" brushRef="#br0">0 9 17268,'0'0'60,"0"-1"0,1 1 0,-1-1 1,0 1-1,0-1 0,0 1 0,1 0 1,-1-1-1,0 1 0,0-1 0,1 1 1,-1 0-1,0-1 0,1 1 0,-1 0 1,1-1-1,-1 1 0,0 0 0,1 0 1,-1 0-1,1-1 0,-1 1 0,1 0 1,-1 0-1,0 0 0,1 0 0,-1 0 1,1-1-1,-1 1 0,1 0 0,-1 0 1,1 0-1,-1 0 0,1 1 0,-1-1 0,1 0 1,1 1 67,-1 0 0,1 0 0,-1 0 0,1 0 1,-1 1-1,0-1 0,1 0 0,-1 1 0,0-1 0,1 3 1,25 50 1309,-24-45-1175,13 28 315,-6-13-220,1 0 0,19 30 0,-29-53-340,0 1 1,0 0-1,1-1 1,-1 1-1,0-1 0,1 1 1,-1-1-1,1 1 1,-1-1-1,1 0 1,-1 0-1,1 0 0,0 0 1,0 0-1,0 0 1,-1-1-1,4 2 1,-4-2-15,1 0 0,0 0 0,-1-1 0,1 1 1,-1 0-1,1-1 0,-1 1 0,1 0 0,-1-1 1,0 0-1,1 1 0,-1-1 0,0 0 0,1 0 1,-1 0-1,0 0 0,0 0 0,0 0 0,0 0 1,1 0-1,0-2 0,9-11-15,-7 8-21,2-1 0,-1 1 0,1-1 0,0 2 0,0-1 1,10-6-1,-14 11 23,-1 0 0,1 0 1,-1 1-1,1-1 0,-1 1 0,1-1 1,-1 1-1,1 0 0,-1 0 1,1-1-1,-1 1 0,1 0 1,0 0-1,-1 0 0,1 1 1,1-1-1,0 1 1,-1 0-1,0 0 1,0 1 0,0-1-1,0 0 1,0 1 0,0-1-1,0 1 1,0 0-1,-1-1 1,1 1 0,-1 0-1,3 4 1,4 7 66,-1 0-1,0 0 1,-1 0 0,-1 1-1,0 0 1,-1 0 0,4 23-1,-6-26 104,-1 0 0,0-1 0,0 1 0,-1 0 0,-1 0 0,0 0 0,0 0 0,-1 0-1,-1 0 1,-6 18 0,9-27-130,-1 0-1,0 0 0,0 0 0,0 0 1,0 0-1,0 0 0,0-1 0,0 1 1,-1 0-1,1-1 0,0 1 1,-1-1-1,0 1 0,1-1 0,-1 0 1,0 1-1,0-1 0,1 0 0,-1 0 1,0 0-1,0-1 0,0 1 1,0 0-1,0-1 0,-1 1 0,1-1 1,0 0-1,0 0 0,0 0 0,0 0 1,0 0-1,0 0 0,-1 0 1,1-1-1,0 1 0,0-1 0,0 0 1,0 1-1,-2-2 0,-2-1-221,1-1-1,-1 1 1,1-1 0,-1 0-1,1 0 1,1 0 0,-1-1-1,0 0 1,1 0-1,0 0 1,-5-9 0,5 9-4,2-1 0,-1 1-1,1-1 1,-1 1 0,2-1 0,-1 0 0,1 1 0,-1-1 0,2 0 0,-1 0 0,1 0 0,-1 0 0,2-10-1,9-10-766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4.575"/>
    </inkml:context>
    <inkml:brush xml:id="br0">
      <inkml:brushProperty name="width" value="0.05" units="cm"/>
      <inkml:brushProperty name="height" value="0.05" units="cm"/>
      <inkml:brushProperty name="color" value="#66CC00"/>
    </inkml:brush>
  </inkml:definitions>
  <inkml:trace contextRef="#ctx0" brushRef="#br0">8 261 18724,'1'-1'223,"0"-1"-1,0 0 1,0 0 0,-1 0 0,1 1-1,-1-1 1,1 0 0,-1 0-1,1 0 1,-1 0 0,0 0 0,0 0-1,0 0 1,0 0 0,0 0-1,0 0 1,-1 0 0,1 0 0,-1 0-1,1 0 1,-1 1 0,0-1-1,0 0 1,0 0 0,-1-2 0,2 4-227,0 0 1,0 0 0,-1 0-1,1 0 1,0 0 0,0 0-1,0 0 1,0 0 0,0 0-1,0 0 1,-1 0 0,1 0-1,0 0 1,0 0 0,0 0-1,0 0 1,0 0 0,0 0-1,-1 0 1,1 0 0,0 0-1,0 0 1,0 0 0,0 0-1,0 1 1,0-1 0,0 0-1,-1 0 1,1 0 0,0 0-1,0 0 1,0 0 0,0 0-1,0 0 1,0 0 0,0 1 0,0-1-1,0 0 1,0 0 0,0 0-1,0 0 1,0 0 0,0 0-1,0 0 1,0 1 0,0-1-1,0 0 1,0 0 0,0 0-1,0 0 1,0 0 0,0 0-1,0 1 1,0-1 0,-2 8-49,2-1 26,0 1 1,0-1-1,1 1 1,1-1-1,1 8 1,-3-13 30,1-1 1,-1 1-1,1 0 1,0-1-1,0 1 1,-1-1 0,1 1-1,0-1 1,0 0-1,0 1 1,0-1-1,1 0 1,0 2-1,-1-3 5,0 0 0,0 1-1,-1-1 1,1 0 0,0 1-1,0-1 1,0 0 0,0 0-1,0 0 1,0 0 0,-1 0-1,1 0 1,0 0 0,0 0-1,0 0 1,0 0 0,0-1-1,0 1 1,-1 0 0,1-1-1,0 1 1,0 0 0,0-1-1,-1 1 1,1-1 0,1 0-1,4-4 35,-1 0 0,0 0 0,0 0 0,0-1 0,-1 0 0,0 1-1,7-12 1,21-49 198,-31 64-235,20-57 175,-16 43-72,1 0-1,15-30 1,-21 46-106,0 0 0,0 0 0,0 0 0,0-1 0,0 1 0,0 0 1,0 0-1,1 0 0,-1-1 0,0 1 0,0 0 0,0 0 0,0 0 0,0 0 0,1 0 0,-1-1 0,0 1 0,0 0 0,0 0 0,1 0 0,-1 0 0,0 0 0,0 0 1,0 0-1,1 0 0,-1 0 0,0 0 0,0 0 0,0 0 0,1 0 0,-1 0 0,0 0 0,0 0 0,0 0 0,1 0 0,-1 0 0,0 0 0,6 8 69,0 12-8,-6-20-59,5 26 94,2 0 1,1 0-1,2-1 1,20 42-1,-28-65-80,-1 1-1,1-1 0,-1 0 1,1 1-1,0-1 1,0 0-1,0 0 0,0 0 1,0-1-1,1 1 0,-1-1 1,3 3-1,-4-4-8,0 0 0,0 1 1,1-1-1,-1 0 0,0 0 0,0 0 0,0 1 0,0-1 1,0 0-1,0 0 0,0-1 0,0 1 0,0 0 0,0 0 1,0 0-1,1-1 0,-1 1 0,0-1 0,0 1 0,-1 0 1,1-1-1,0 0 0,0 1 0,0-1 0,0 0 0,0 1 0,0-1 1,-1 0-1,1 0 0,0 0 0,-1 0 0,2-1 0,1-5-46,0 1 0,0-1-1,0 1 1,-1-1 0,0 0-1,0 0 1,-1 0 0,0 0-1,0-12 1,0 4-219,-1 1 0,-1-1 1,-5-27-1,-6 3-33,-11-1-97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5.551"/>
    </inkml:context>
    <inkml:brush xml:id="br0">
      <inkml:brushProperty name="width" value="0.05" units="cm"/>
      <inkml:brushProperty name="height" value="0.05" units="cm"/>
      <inkml:brushProperty name="color" value="#66CC00"/>
    </inkml:brush>
  </inkml:definitions>
  <inkml:trace contextRef="#ctx0" brushRef="#br0">250 1 18324,'-3'0'1816,"5"6"-1312,3 9-216,4 5 977,2 6-681,1 3-144,1 2-232,0 2-96,-2-3-272,-2-1-216,-4-9-384,0-1-208,-7-8 719,-3-4-223,-8-7-168</inkml:trace>
  <inkml:trace contextRef="#ctx0" brushRef="#br0" timeOffset="1">19 136 10114,'-3'-8'464,"2"-4"-1176,1-6-424,-1-2 1152,-1 0-344,2 0-496,0 3 87,-1 5 145,1 11 216,0-5 448,-2 6 288,2 3-344,-3 0 8,-2 0 80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5.989"/>
    </inkml:context>
    <inkml:brush xml:id="br0">
      <inkml:brushProperty name="width" value="0.05" units="cm"/>
      <inkml:brushProperty name="height" value="0.05" units="cm"/>
      <inkml:brushProperty name="color" value="#66CC00"/>
    </inkml:brush>
  </inkml:definitions>
  <inkml:trace contextRef="#ctx0" brushRef="#br0">0 268 11682,'0'-4'778,"1"0"-1,-1 1 0,1-1 0,0 1 0,0-1 0,0 1 0,3-6 0,1-1 268,1 0 0,12-17 0,-3 8-434,1 1 0,0 0 0,2 0 1,0 2-1,32-22 0,-39 30-534,1 1-1,-1 0 1,1 1-1,0 0 1,1 1 0,-1 1-1,1 0 1,0 0-1,0 1 1,1 1 0,23-1-1,-32 3-76,0 0 0,0 0 0,0 1-1,0 0 1,-1 0 0,1 0 0,0 1 0,0-1 0,-1 1-1,1 0 1,-1 1 0,0-1 0,0 1 0,0 0-1,0 0 1,0 0 0,0 0 0,-1 1 0,4 3 0,-5-3 3,1 0 1,-1 0 0,0 0 0,0 0 0,-1 0 0,1 0 0,-1 1 0,0-1 0,0 0 0,0 1 0,-1-1 0,1 1-1,-1-1 1,0 1 0,0-1 0,-1 0 0,0 1 0,1-1 0,-1 1 0,-4 7 0,2-3 24,-1-1-1,0 0 1,-1 0 0,0 0-1,-10 11 1,-13 21-41,28-40-1,0 1-1,0-1 1,0 1-1,0-1 1,0 0-1,0 1 1,0-1 0,0 1-1,0-1 1,0 1-1,0-1 1,0 0-1,0 1 1,0-1-1,0 1 1,0-1-1,1 0 1,-1 1-1,0-1 1,0 0 0,0 1-1,1-1 1,-1 0-1,0 1 1,0-1-1,1 0 1,-1 1-1,0-1 1,1 0-1,-1 0 1,0 1-1,1-1 1,-1 0 0,1 0-1,-1 0 1,0 0-1,1 1 1,-1-1-1,1 0 1,-1 0-1,0 0 1,1 0-1,-1 0 1,1 0-1,-1 0 1,0 0 0,1 0-1,29 2-413,-24-2 289,13 1-106,-1 1 0,0 1-1,0 0 1,0 2 0,0 0 0,31 13 0,-43-15 269,0 0 0,0 0 0,-1 0 0,1 1 0,-1 0 0,0 0 0,0 0 0,0 1 0,-1-1 0,0 1 0,0 0 0,0 1 0,0-1 0,-1 1 0,0-1 0,0 1 0,0 0 0,-1 0 0,0 0-1,0 1 1,0-1 0,0 12 0,-1-6 164,-2 0 0,1-1 0,-2 1 0,0 0 0,0-1 0,-1 1 0,0-1 0,-1 0 0,0 0 0,-8 14 0,6-12 21,-2-1 1,0 0-1,0 0 1,-1 0-1,0-1 1,-1 0-1,-21 17 1,28-25-216,-1 0 0,1-1 1,-1 0-1,1 0 0,-1 0 0,0 0 1,0-1-1,0 1 0,0-1 1,0 0-1,0 0 0,-7 0 0,9-1-71,1 0-1,-1 0 1,0-1-1,0 1 0,1-1 1,-1 1-1,1-1 1,-1 1-1,0-1 0,1 0 1,0 0-1,-1 0 1,1 0-1,-1 0 0,1 0 1,0 0-1,0-1 1,0 1-1,-1 0 0,1-1 1,0 1-1,1-1 1,-1 1-1,0-1 0,0 1 1,1-1-1,-1 1 1,1-1-1,-1 0 0,1 1 1,0-1-1,-1-2 1,-1-9-360,1-1 0,0 1 0,1-1 0,0 1 0,1-1 0,4-23 1,4-11-573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5.032"/>
    </inkml:context>
    <inkml:brush xml:id="br0">
      <inkml:brushProperty name="width" value="0.025" units="cm"/>
      <inkml:brushProperty name="height" value="0.025" units="cm"/>
    </inkml:brush>
  </inkml:definitions>
  <inkml:trace contextRef="#ctx0" brushRef="#br0">1 1 11915,'0'0'6759,"23"56"-5478,-12-28-320,3-1-449,-2-2-320,6-5-127,5-6 31,1-5-32,2-7-513,3-2-768,-2-6-577,-4-12-1441,-5-4-2402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6.624"/>
    </inkml:context>
    <inkml:brush xml:id="br0">
      <inkml:brushProperty name="width" value="0.05" units="cm"/>
      <inkml:brushProperty name="height" value="0.05" units="cm"/>
      <inkml:brushProperty name="color" value="#66CC00"/>
    </inkml:brush>
  </inkml:definitions>
  <inkml:trace contextRef="#ctx0" brushRef="#br0">0 624 12707,'1'-1'84,"0"1"1,-1 0-1,1 0 1,0 0 0,-1-1-1,1 1 1,0 0-1,-1 0 1,1 0 0,0 0-1,0 0 1,-1 1-1,1-1 1,0 0 0,-1 0-1,1 0 1,0 0-1,-1 1 1,1-1 0,-1 0-1,1 1 1,0-1-1,-1 0 1,1 1 0,-1-1-1,1 1 1,-1-1-1,1 1 1,-1-1-1,1 1 1,-1 0 0,10 24 1065,-5-12 12,1 2-776,0-1-1,2 1 0,-1-2 0,2 1 0,0-1 0,1 0 0,0-1 1,1 0-1,20 18 0,-29-29-359,0 1 0,0-1 0,0 1 0,1-1-1,-1 0 1,0 1 0,1-1 0,-1 0 0,0-1 0,1 1 0,-1 0 0,1-1 0,0 1 0,-1-1 0,1 0-1,-1 0 1,1 0 0,-1 0 0,1 0 0,0-1 0,-1 1 0,1-1 0,-1 0 0,1 1 0,-1-1 0,0 0-1,1-1 1,-1 1 0,0 0 0,0-1 0,0 1 0,0-1 0,0 1 0,0-1 0,0 0 0,0 0 0,-1 0-1,1 0 1,-1 0 0,1-1 0,0-2 0,5-10 86,0 0-1,-2 0 1,0 0-1,0-1 1,-2 0-1,0 0 0,0 0 1,-2 0-1,0 0 1,-1-1-1,-2-16 1,1 24 262,2 24-306,3 29-409,-3-39 244,9 41-789,-10-44 778,1 0 0,-1 0 0,1-1 0,0 1-1,0 0 1,-1 0 0,1 0 0,0 0 0,1-1 0,-1 1 0,0 0 0,0-1 0,1 1 0,-1-1 0,1 1 0,-1-1 0,4 2 0,-4-3 60,-1 0 1,1 0-1,-1 0 1,1 0 0,-1 0-1,1 0 1,-1 0 0,1 0-1,-1-1 1,1 1-1,-1 0 1,1 0 0,-1-1-1,1 1 1,-1 0 0,1 0-1,-1-1 1,1 1 0,-1-1-1,0 1 1,1 0-1,-1-1 1,0 1 0,1-1-1,-1 1 1,0-1 0,1 0-1,7-17-890,-8 17 925,11-34-1368,-1-1 0,7-53 0,1-75-348,-15 139 1710,-1 15 262,-1 0 0,-1 0-1,0 0 1,-1-17 0,-6 72 3381,6-15-2723,1 1 0,1 0 0,2-1-1,13 60 1,-15-87-854,0-1 0,-1 1 0,1-1 0,1 1 0,-1-1 0,0 0-1,1 0 1,1 3 0,-3-5-36,0 0 0,0 1 1,1-1-1,-1 0 0,0 0 0,1 0 0,-1 1 0,0-1 0,0 0 0,1 0 0,-1 0 0,0 0 0,1 1 0,-1-1 1,0 0-1,1 0 0,-1 0 0,1 0 0,-1 0 0,0 0 0,1 0 0,-1 0 0,0 0 0,1 0 0,-1 0 0,1-1 1,0 1 6,-1-1 1,1 1-1,0-1 1,0 0-1,-1 1 1,1-1-1,0 0 1,-1 0-1,1 1 1,0-1-1,-1 0 0,1 0 1,-1 0-1,1-1 1,5-14 93,0 0-1,-1-1 1,4-29-1,4-57 127,-11 84-182,7-85 748,-5-129-1,24 424-568,-20-156-234,1 0-1,2 0 0,21 45 0,-31-78-56,20 35-169,-20-36 90,0 1 1,0-1 0,0 0-1,0 0 1,0 1-1,0-1 1,0 0 0,0 0-1,0 0 1,0 0 0,0 0-1,1-1 1,-1 1 0,0 0-1,1 0 1,-1-1 0,1 1-1,-1-1 1,1 0 0,-1 1-1,1-1 1,-1 0-1,4 0 1,-4 0 72,0-1 0,0 0 0,-1 0-1,1 0 1,0 0 0,0 0 0,0 0 0,-1 0 0,1 0-1,-1 0 1,1-1 0,-1 1 0,1 0 0,-1 0 0,0 0-1,1-1 1,-1 1 0,0 0 0,0-1 0,0 1 0,0 0-1,0 0 1,0-1 0,0 1 0,-1-2 0,-2-26-960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8.380"/>
    </inkml:context>
    <inkml:brush xml:id="br0">
      <inkml:brushProperty name="width" value="0.05" units="cm"/>
      <inkml:brushProperty name="height" value="0.05" units="cm"/>
      <inkml:brushProperty name="color" value="#66CC00"/>
    </inkml:brush>
  </inkml:definitions>
  <inkml:trace contextRef="#ctx0" brushRef="#br0">88 721 6841,'-6'-33'12264,"-4"32"-9320,-10 2-1348,18 1-1502,-1 0 1,0 0-1,1 0 0,0 1 0,-1-1 1,1 1-1,0 0 0,0 0 1,1 0-1,-1-1 0,0 2 0,1-1 1,0 0-1,-1 4 0,-11 48 48,9-34-121,0 40-1,4-52-38,0 0 1,1 0-1,0-1 1,1 1-1,0 0 0,5 16 1,-7-24 11,1 0 0,-1 0 0,0 0 0,0-1 0,1 1 0,-1 0 0,1 0 0,-1 0 0,1 0 0,-1-1 0,1 1 0,0 0 0,-1-1 1,1 1-1,0 0 0,-1-1 0,1 1 0,0-1 0,0 1 0,-1-1 0,1 1 0,0-1 0,0 0 0,0 1 0,1-1 0,0 0-1,-1 0 0,0-1 0,0 1 0,0 0 0,0-1 0,0 0 0,0 1 0,0-1 0,0 1 0,0-1 0,0 0 0,-1 0 0,1 0-1,0 1 1,0-1 0,-1 0 0,2-2 0,2-4-30,0 0-1,0-1 0,0 0 1,2-9-1,4-21-76,6-44 0,3-14-35,-19 96 146,0 0 1,0 0 0,0-1-1,0 1 1,0 0 0,0 0-1,0 0 1,0-1-1,0 1 1,0 0 0,0 0-1,0 0 1,0-1 0,0 1-1,1 0 1,-1 0-1,0 0 1,0 0 0,0-1-1,0 1 1,0 0-1,0 0 1,1 0 0,-1 0-1,0 0 1,0 0 0,0-1-1,0 1 1,1 0-1,-1 0 1,0 0 0,0 0-1,0 0 1,1 0 0,-1 0-1,0 0 1,0 0-1,0 0 1,1 0 0,5 7-37,6 18 24,-12-24 13,67 202-21,-27-73 156,-22-78-74,37 125 153,-48-148-162,-1 0 1,-2 0-1,-1 0 0,0 36 0,-3-59-27,-1 0 1,0 0-1,0-1 0,0 1 0,-1-1 0,0 1 0,-3 8 0,4-13-18,1-1 0,-1 1 0,1 0 0,-1 0-1,1 0 1,-1-1 0,1 1 0,-1 0 0,0-1 0,1 1-1,-1-1 1,0 1 0,0-1 0,1 1 0,-1-1 0,0 1-1,0-1 1,0 0 0,0 1 0,1-1 0,-2 0 0,0 0-3,1 0 1,0 0 0,0-1 0,-1 1 0,1-1-1,0 1 1,0-1 0,0 0 0,0 1-1,-1-1 1,1 0 0,0 0 0,0 0-1,1 0 1,-1 1 0,0-1 0,0-1-1,0 1 1,1 0 0,-2-1 0,-3-7 0,0 1 1,1-1-1,0 0 1,1-1-1,-1 1 1,2-1 0,-3-16-1,-6-73-41,11 95 36,-3-72-43,4 0 0,13-95 0,37-148-3,-37 242 29,-8 34-58,-6 37-11,-3 27 3,-2 11-14,-1 53 0,6-74 98,0 0 0,1 0-1,1 0 1,-1 0 0,2 0-1,-1-1 1,2 1 0,6 15-1,-10-25 3,0 0 1,0 0-1,1 0 0,-1 0 0,1 0 0,-1-1 1,1 1-1,-1 0 0,1 0 0,-1 0 0,1-1 0,0 1 1,-1 0-1,1-1 0,0 1 0,0 0 0,0-1 1,-1 1-1,1-1 0,0 1 0,0-1 0,0 0 0,0 1 1,0-1-1,0 0 0,0 0 0,0 0 0,0 1 1,0-1-1,0 0 0,0 0 0,0 0 0,0-1 0,0 1 1,0 0-1,0 0 0,-1 0 0,1-1 0,0 1 1,0-1-1,1 0 0,2-1 4,-1-1 1,0 0-1,0 0 1,0 0-1,0 0 1,-1 0-1,1 0 0,-1-1 1,3-5-1,11-25-23,0-1-1,-3 0 1,-1-1 0,9-41-1,14-153-74,-30 180 110,-2 0 1,-3 0-1,-9-89 0,0 108 27,3 21-14,5 10-29,1 0 0,0 0 1,0 0-1,-1 0 0,1 0 0,0 0 0,0 0 0,-1 1 0,1-1 1,0 0-1,0 0 0,-1 0 0,1 0 0,0 0 0,0 1 0,0-1 1,-1 0-1,1 0 0,0 0 0,0 0 0,0 1 0,0-1 0,-1 0 1,1 0-1,0 1 0,0-1 0,0 0 0,0 0 0,0 1 0,0-1 1,0 0-1,0 0 0,0 1 0,0-1 0,0 0 0,0 0 0,0 1 1,-3 10 6,2 1 0,-1-1 0,1 1 0,1-1 0,1 16 0,10 62-14,-6-54 5,5 30-2,21 77 0,-20-106 0,1 0 0,2-1 0,28 52 1,-38-80-17,-1 0 0,1 0 0,1 0 0,0-1 0,-1 0 0,2 0 0,-1 0 0,1 0 0,7 4 0,-13-9 12,0-1-1,0 0 1,0 0 0,0 0-1,1 0 1,-1 1-1,0-1 1,0 0 0,0 0-1,0 0 1,1 0-1,-1 0 1,0 0-1,0 1 1,0-1 0,1 0-1,-1 0 1,0 0-1,0 0 1,0 0 0,1 0-1,-1 0 1,0 0-1,0 0 1,1 0-1,-1 0 1,0 0 0,0 0-1,1 0 1,-1 0-1,0 0 1,0 0 0,0 0-1,1-1 1,-1 1-1,0 0 1,0 0 0,0 0-1,1 0 1,-1 0-1,0 0 1,0-1-1,0 1 1,0 0 0,0 0-1,1 0 1,-1-1-1,0 1 1,0 0 0,0 0-1,0 0 1,0-1-1,0 1 1,0 0 0,0 0-1,0 0 1,0-1-1,0 1 1,0 0-1,0 0 1,0-1 0,0 1-1,0 0 1,-3-14-370,-5 2 171,0 0-1,-1 1 0,0 0 1,-1 0-1,0 1 1,0 0-1,-16-11 0,-2-2-28,-6-6 179,20 19 274,2 0 1,-1-1 0,2 0 0,-1-1-1,2-1 1,-15-19 0,24 30-162,0 0 0,1 1 0,-1-1 1,0 0-1,1 0 0,-1 1 0,1-1 0,0 0 0,-1 0 0,1 0 1,0 1-1,0-1 0,0 0 0,0 0 0,0 0 0,1 0 1,-1 1-1,1-1 0,-1 0 0,1 0 0,0 1 0,-1-1 0,1 0 1,0 1-1,0-1 0,0 1 0,0-1 0,0 1 0,1-1 0,-1 1 1,3-3-1,4-1 66,0-1 1,0 1 0,1 0-1,16-7 1,-13 6-147,25-11-2036,60-20-1,-73 30 1270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9.383"/>
    </inkml:context>
    <inkml:brush xml:id="br0">
      <inkml:brushProperty name="width" value="0.05" units="cm"/>
      <inkml:brushProperty name="height" value="0.05" units="cm"/>
      <inkml:brushProperty name="color" value="#66CC00"/>
    </inkml:brush>
  </inkml:definitions>
  <inkml:trace contextRef="#ctx0" brushRef="#br0">34 53 15131,'-4'-9'605,"3"5"-409,0 0 1,-1 0-1,0 1 1,1-1-1,-1 0 1,-1 1-1,1-1 1,0 1-1,-1 0 1,-4-5-1,7 8-173,0 0-1,0 0 0,0 0 1,0 0-1,0 0 1,-1 0-1,1 0 0,0 0 1,0 0-1,0 0 1,0 1-1,0-1 0,-1 0 1,1 0-1,0 0 1,0 0-1,0 0 0,0 0 1,0 0-1,0 0 1,0 0-1,-1 1 0,1-1 1,0 0-1,0 0 1,0 0-1,0 0 0,0 0 1,0 1-1,0-1 1,0 0-1,0 0 0,0 0 1,0 0-1,0 0 1,0 1-1,0-1 0,0 0 1,0 0-1,0 0 1,0 0-1,0 0 0,0 1 1,0-1-1,0 0 1,0 0-1,0 0 0,0 0 1,1 12 660,0-10-627,11 84 1268,38 136 0,-49-220-1306,-1 0 1,1-1-1,-1 1 0,1-1 0,0 1 1,0-1-1,-1 1 0,1-1 0,0 1 1,1-1-1,-1 0 0,2 2 0,-3-3-9,1 1-1,-1-1 0,1 0 0,-1 0 0,1 1 1,-1-1-1,1 0 0,-1 0 0,1 0 1,0 0-1,-1 0 0,1 0 0,-1 0 0,1 0 1,-1 0-1,1 0 0,0 0 0,-1 0 0,1 0 1,-1 0-1,1-1 0,-1 1 0,1 0 1,0-1-1,3-2 30,0 0 1,0 0 0,0-1-1,-1 0 1,1 0 0,4-6-1,10-11 4,-17 20-42,0 0 0,0 0 0,0 0 0,0 0-1,0 0 1,0 1 0,0-1 0,0 0 0,0 1 0,1-1 0,-1 1 0,0-1 0,0 1-1,1 0 1,-1 0 0,0-1 0,1 1 0,-1 0 0,0 0 0,0 0 0,1 0 0,-1 1-1,0-1 1,1 0 0,-1 0 0,2 1 0,-1 1 10,0-1 0,-1 0-1,1 1 1,0 0 0,0-1 0,-1 1-1,1 0 1,-1 0 0,0 0 0,1 0 0,-1 0-1,0 0 1,1 3 0,2 6 97,0 0 0,-1 1-1,-1-1 1,3 23 0,-5-31-78,1 13 225,0-1-1,-3 19 1,2-31-204,0 0 0,-1 0 0,1 0 0,-1 0 1,0 0-1,1 0 0,-1 0 0,-1 0 0,1 0 0,0-1 1,-1 1-1,1 0 0,-1-1 0,0 1 0,0-1 1,0 0-1,0 0 0,-4 4 0,5-6-63,0 1-1,0-1 1,0 1-1,0-1 0,0 0 1,0 1-1,0-1 1,0 0-1,0 0 1,0 0-1,0 1 1,0-1-1,0 0 1,0 0-1,0-1 0,0 1 1,0 0-1,0 0 1,0 0-1,0-1 1,0 1-1,-2-1 1,1-1-81,0 1 1,0-1-1,0 1 1,0-1-1,0 0 1,1 0-1,-1 0 1,1 0-1,-3-3 1,-1-4-230,1 0 1,0 0-1,-6-17 1,3-8-217,1 0-185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9.870"/>
    </inkml:context>
    <inkml:brush xml:id="br0">
      <inkml:brushProperty name="width" value="0.05" units="cm"/>
      <inkml:brushProperty name="height" value="0.05" units="cm"/>
      <inkml:brushProperty name="color" value="#66CC00"/>
    </inkml:brush>
  </inkml:definitions>
  <inkml:trace contextRef="#ctx0" brushRef="#br0">35 230 13259,'4'-3'355,"0"0"1,0 0-1,-1 0 1,0 0 0,0-1-1,0 1 1,0-1-1,0 0 1,-1 1-1,1-1 1,-1-1-1,0 1 1,0 0-1,-1 0 1,1-1-1,-1 1 1,0-1 0,0 1-1,0-8 1,0 1 188,0-1 0,-1 1 1,0-1-1,-1 1 0,0 0 1,-6-21-1,6 29-492,0 0 1,0 0-1,0 0 0,0 1 1,0-1-1,-1 0 0,1 1 1,-1-1-1,0 1 0,0 0 1,0-1-1,0 1 1,0 0-1,0 0 0,-1 1 1,-2-3-1,4 3-41,0 1 0,0 0-1,0-1 1,1 1 0,-1 0 0,0 0 0,0 0-1,0 0 1,0 0 0,1 0 0,-1 0 0,0 0-1,0 0 1,0 0 0,0 0 0,1 0 0,-1 0-1,0 1 1,0-1 0,0 0 0,1 1 0,-2 0-1,0 0-3,1 1 0,-1-1 0,1 1-1,0-1 1,0 1 0,0 0-1,-1-1 1,2 1 0,-1 0-1,0 0 1,0 0 0,0 0-1,0 3 1,-2 11 2,1 0-1,0 0 1,1 1-1,1-1 1,0 0 0,1 1-1,1-1 1,1 0-1,0 0 1,1 0-1,1 0 1,0-1 0,15 29-1,-20-42-55,1-1-1,0 1 1,0-1 0,0 1-1,0-1 1,0 0 0,0 1-1,0-1 1,0 0-1,0 0 1,1 0 0,-1 0-1,0 0 1,1 0 0,-1 0-1,1 0 1,-1-1 0,1 1-1,-1 0 1,1-1-1,2 1 1,-2-1-3,0 0-1,-1-1 1,1 1-1,-1 0 1,1-1 0,-1 0-1,1 1 1,-1-1-1,1 0 1,-1 0-1,1 0 1,-1 0 0,0 0-1,0 0 1,1 0-1,-1 0 1,0 0-1,0-1 1,0 1 0,0 0-1,-1-1 1,2-2-1,12-24-353,-1-7-157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0.353"/>
    </inkml:context>
    <inkml:brush xml:id="br0">
      <inkml:brushProperty name="width" value="0.05" units="cm"/>
      <inkml:brushProperty name="height" value="0.05" units="cm"/>
      <inkml:brushProperty name="color" value="#66CC00"/>
    </inkml:brush>
  </inkml:definitions>
  <inkml:trace contextRef="#ctx0" brushRef="#br0">36 0 18564,'-16'83'3698,"9"-54"-3199,-5 45 0,14-68-1449,5-11 269,12-18-157,-10 11 446,-5 8 336,1-1-1,0 1 1,0 1 0,1-1 0,-1 1-1,0 0 1,1 0 0,0 0 0,0 1-1,7-2 1,-11 3 76,0 1 0,0-1 0,0 1 0,1-1 0,-1 1 0,0 0 0,0 0 0,0 0 0,0 0 0,1 1 0,-1-1 0,0 0 0,0 1 0,0-1 0,0 1 0,0 0-1,0 0 1,0 0 0,0 0 0,0 0 0,0 0 0,-1 0 0,1 1 0,0-1 0,-1 1 0,1-1 0,-1 1 0,0 0 0,1-1 0,-1 1 0,0 0 0,0 0 0,1 3 0,0 0 76,-1-1 1,0 1-1,-1-1 0,1 1 0,-1-1 1,0 1-1,0 0 0,0-1 0,-1 1 1,0-1-1,1 1 0,-2-1 0,1 1 1,-3 6-1,0-2 62,0 0 0,0 0 0,-1-1 0,0 1 0,-13 13 1,17-20-159,-1 0 0,0 0 1,0 0-1,0 0 0,0-1 1,0 1-1,0-1 0,0 0 1,0 1-1,0-1 0,-1 0 1,1 0-1,0 0 0,-1-1 1,-3 2-1,4-3 16,1 1 1,-1 0-1,1 0 1,0-1-1,0 1 0,-1 0 1,1-1-1,0 1 0,0-1 1,-1 0-1,1 1 1,0-1-1,0 0 0,0 0 1,0 0-1,0 0 1,0 0-1,0 0 0,0 0 1,0 0-1,1 0 1,-1 0-1,0 0 0,1-1 1,-1 1-1,1 0 0,-1-1 1,1 1-1,0 0 1,-1-3-1,-3-21-32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1.104"/>
    </inkml:context>
    <inkml:brush xml:id="br0">
      <inkml:brushProperty name="width" value="0.05" units="cm"/>
      <inkml:brushProperty name="height" value="0.05" units="cm"/>
      <inkml:brushProperty name="color" value="#66CC00"/>
    </inkml:brush>
  </inkml:definitions>
  <inkml:trace contextRef="#ctx0" brushRef="#br0">0 730 15067,'5'7'509,"-1"1"1,-1 0-1,0 0 0,0 1 1,0-1-1,2 15 0,-3-14-143,0 1 0,1 0 1,0-1-1,5 10 0,-8-18-342,0 0 0,0 0 0,1-1 1,-1 1-1,0 0 0,1-1 0,-1 1 0,0-1 0,1 1 0,-1 0 1,1-1-1,-1 1 0,1-1 0,-1 1 0,1-1 0,0 1 0,-1-1 1,1 0-1,-1 1 0,1-1 0,0 0 0,-1 1 0,1-1 0,0 0 0,0 0 1,-1 0-1,1 1 0,0-1 0,-1 0 0,1 0 0,0 0 0,1-1 1,-1 1-5,1-1 1,-1 0-1,1 0 1,-1 0 0,0 0-1,1-1 1,-1 1 0,0 0-1,0-1 1,0 1-1,0 0 1,0-1 0,1-1-1,3-8 32,0 0 0,7-21-1,-3 0 160,-1 0-1,6-65 0,-13 79-79,0 0 0,-1 0-1,-1 0 1,-1 0 0,-1 0-1,0 0 1,-6-17 0,8 33-110,1 1 0,-1-1 1,1 0-1,-1 1 0,0-1 0,0 1 1,1 0-1,-1-1 0,0 1 1,0 0-1,-1 0 0,1-1 0,0 1 1,0 0-1,0 0 0,-1 0 1,1 0-1,-2 0 0,2 1-15,0 0 0,0 0 0,1 0-1,-1 0 1,0 0 0,0 0 0,0 0 0,1 0-1,-1 1 1,0-1 0,0 0 0,1 1-1,-1-1 1,0 1 0,0-1 0,1 0 0,-1 1-1,1 0 1,-1-1 0,0 1 0,1-1 0,-1 1-1,1 0 1,-1-1 0,1 1 0,0 0 0,-1-1-1,1 1 1,0 0 0,-1 0 0,1 0-1,0-1 1,0 1 0,0 0 0,0 0 0,-1 1-1,-1 14-5,0-1 0,0 1 0,1-1 0,1 1 0,1 0 0,0-1 0,1 1-1,1 0 1,7 23 0,-9-34 0,1-1-1,-1 0 1,1 0 0,0 0 0,0 0-1,1 0 1,-1 0 0,4 4-1,-5-7-1,0-1 1,0 1-1,0 0 0,0 0 0,0-1 0,-1 1 1,1 0-1,0-1 0,1 1 0,-1-1 0,0 1 1,0-1-1,0 0 0,0 1 0,0-1 1,0 0-1,0 0 0,1 0 0,-1 0 0,0 0 1,0 0-1,0 0 0,0 0 0,1 0 0,-1 0 1,0-1-1,0 1 0,0-1 0,0 1 0,0 0 1,0-1-1,0 0 0,0 1 0,0-1 0,0 0 1,1 0-1,6-7-26,0 0-1,-1-1 1,0 1 0,-1-1 0,0-1-1,0 1 1,7-17 0,-8 14-61,2 1 0,-1-1 0,2 1 0,15-19 0,-22 29 68,0 0 0,1 0 0,-1-1 0,0 1 0,0 0 0,1 0 0,-1 0 0,1 0 0,-1 1 0,1-1 0,-1 0 0,1 1 0,-1-1 0,1 1 0,-1-1 0,1 1-1,0 0 1,-1-1 0,1 1 0,0 0 0,-1 0 0,1 0 0,3 1 0,-3 0-2,0 0-1,0 0 1,0 1-1,0-1 1,0 1-1,0-1 1,0 1-1,0-1 1,-1 1-1,1 0 1,0 0-1,-1 0 1,0 0-1,1 0 1,-1 0-1,1 3 1,5 13-87,-6-14 120,0 0 0,1-1 0,-1 1 0,1-1 0,-1 1-1,1-1 1,0 0 0,1 1 0,-1-1 0,6 5-1,-8-8-3,1 0 0,-1 1 0,0-1 0,1 0 0,-1 0 0,1 0-1,-1 0 1,1 0 0,-1 0 0,1-1 0,-1 1 0,1 0 0,-1 0-1,1 0 1,-1 0 0,1 0 0,-1-1 0,0 1 0,1 0 0,-1 0-1,1-1 1,-1 1 0,0 0 0,1-1 0,-1 1 0,0 0 0,1-1-1,-1 1 1,0-1 0,0 1 0,1 0 0,-1-1 0,0 1 0,0-1 0,0 0-1,9-18 89,-9 17-76,17-54 65,-13 39-309,1 0 0,0 0 0,2 1-1,8-17 1,-15 33 202,0-1 0,1 1-1,-1-1 1,0 1 0,0 0 0,1-1 0,-1 1 0,0 0 0,0-1-1,1 1 1,-1 0 0,0-1 0,1 1 0,-1 0 0,1-1-1,-1 1 1,0 0 0,1 0 0,-1 0 0,1-1 0,-1 1-1,0 0 1,1 0 0,-1 0 0,1 0 0,-1 0 0,1 0-1,-1 0 1,1 0 0,0 0 0,11 11-396,6 29 214,-15-32 229,-1-4 7,-1-1 1,1 0-1,0 0 1,0 0-1,0 0 1,0 0 0,0 0-1,1 0 1,-1-1-1,6 5 1,-7-6-10,1-1 0,-1 1 0,0-1 0,1 1 1,-1-1-1,0 1 0,1-1 0,-1 0 0,0 0 0,1 0 1,-1 0-1,1 0 0,-1 0 0,0 0 0,1 0 1,-1 0-1,0-1 0,1 1 0,-1-1 0,0 1 0,1-1 1,-1 1-1,0-1 0,0 0 0,0 0 0,1 1 0,-1-1 1,0 0-1,0 0 0,0 0 0,1-2 0,11-12-34,-1 0 0,19-30-1,-21 29-404,1 0 0,24-25-1,-35 40 405,0 0-1,1 1 1,-1-1 0,0 1-1,1-1 1,-1 1-1,1-1 1,-1 1 0,1-1-1,-1 1 1,1-1-1,-1 1 1,1 0 0,-1-1-1,1 1 1,0 0-1,-1 0 1,1-1 0,0 1-1,-1 0 1,1 0-1,0 0 1,-1 0 0,1 0-1,0 0 1,-1 0-1,1 0 1,0 0 0,-1 0-1,1 0 1,0 0-1,-1 0 1,1 1 0,-1-1-1,1 0 1,0 1-1,-1-1 1,1 0 0,0 1-1,0 1 65,1 0 0,-1 0 0,0 0 1,0 0-1,0 0 0,0 1 0,0-1 0,0 4 0,6-18 893,1-11-749,25-175 527,-12 66-681,-18 124-102,-1 20 31,0 23 30,-1 13 104,3 84 383,-2-109-310,1 0 0,1 0 0,11 35 0,-14-54-160,1 0 0,0 0-1,0 0 1,0-1 0,0 1 0,1-1 0,-1 1 0,1-1 0,0 0 0,0 0 0,0 0 0,7 4 0,1 0-113,0-1 0,23 10-1,-26-13 35,1 1 0,0 0-1,-1 0 1,0 1 0,0 0-1,-1 0 1,13 12 0,-12-8 48,-1 2 0,0-1 0,0 1 0,-1 0 0,-1 1 0,1-1 0,-2 1-1,0 0 1,-1 0 0,0 1 0,0-1 0,-1 1 0,0 21 0,-2-15 220,0-1 0,-1 0 0,-1 0 0,-1 0 0,0 0 0,-2 0 0,0-1 0,-14 34-1,17-47-59,0 0 0,0-1 0,-1 1 0,1-1 0,-1 1 0,0-1 0,-5 6 0,7-9-113,0 1 0,0-1-1,1 1 1,-1-1 0,0 1 0,0-1-1,1 0 1,-1 1 0,0-1 0,0 0 0,0 0-1,0 0 1,0 1 0,0-1 0,1 0 0,-1 0-1,0 0 1,0 0 0,0-1 0,0 1-1,0 0 1,0 0 0,1 0 0,-1-1 0,0 1-1,0 0 1,0-1 0,1 1 0,-1-1-1,0 1 1,0-1 0,1 0 0,-1 1 0,0-1-1,1 1 1,-1-1 0,1 0 0,-1 0-1,1 1 1,-1-1 0,1 0 0,0 0 0,-1-1-1,-6-11 77,1 0 0,0 0-1,1-1 1,1 0-1,0 0 1,1 0 0,-2-17-1,-4-103-318,8 83-266,3-1 1,2 1 0,2 0-1,18-74 1,-9 68 81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2.888"/>
    </inkml:context>
    <inkml:brush xml:id="br0">
      <inkml:brushProperty name="width" value="0.05" units="cm"/>
      <inkml:brushProperty name="height" value="0.05" units="cm"/>
      <inkml:brushProperty name="color" value="#66CC00"/>
    </inkml:brush>
  </inkml:definitions>
  <inkml:trace contextRef="#ctx0" brushRef="#br0">0 208 18268,'25'69'3831,"-18"-52"-3562,0-1-1,1 0 1,1-1 0,12 17-1,-19-29-252,0-1-1,0 0 0,0 0 1,0 0-1,0 0 0,0 0 1,0-1-1,0 1 0,5 1 1,-7-2-14,1-1 1,0 0 0,-1 0-1,1 0 1,0 0 0,0 0-1,-1 0 1,1 0 0,0 0-1,0 0 1,-1 0-1,1 0 1,0 0 0,-1-1-1,1 1 1,0 0 0,-1 0-1,1-1 1,0 1-1,-1 0 1,1-1 0,-1 1-1,1-1 1,0 1 0,-1-1-1,1 1 1,-1-1 0,0 0-1,1 1 1,-1-1-1,1 1 1,-1-1 0,0 0-1,1 1 1,-1-1 0,0 0-1,0 1 1,0-1-1,1-1 1,3-13 61,0 0 0,-1 0 0,-1 0 0,0-1 0,0-18-1,4-36 270,-6 69-321,0-1 1,0 1-1,1 0 0,-1-1 0,0 1 0,1-1 0,-1 1 1,1 0-1,-1 0 0,1-1 0,0 1 0,0 0 0,-1 0 1,1 0-1,0-1 0,0 1 0,0 0 0,1 0 0,-1 0-5,0 1-1,0 1 0,0-1 0,0 0 0,-1 0 1,1 0-1,0 0 0,0 0 0,0 1 1,-1-1-1,1 0 0,0 1 0,0-1 0,0 1 1,-1-1-1,1 1 0,0-1 0,-1 1 1,1-1-1,-1 1 0,1 0 0,-1-1 1,1 1-1,-1 0 0,1 0 0,-1-1 0,1 1 1,-1 0-1,0 0 0,1 1 0,40 85-22,-30-61-53,1 0 1,18 28-1,-21-46 11,-3-11-14,-5 1 60,0-1 0,0 0 1,0 1-1,-1-1 0,1 0 0,-1 0 0,1-4 1,-2-186-89,-1 81 105,2 107-7,0 0 1,0 0 0,1 0-1,-1 0 1,3-6-1,-3 11 2,0 0 0,0-1 0,0 1-1,0 0 1,0-1 0,0 1-1,0 0 1,1 0 0,-1-1 0,0 1-1,0 0 1,0 0 0,1-1 0,-1 1-1,0 0 1,0 0 0,0 0 0,1 0-1,-1-1 1,0 1 0,0 0 0,1 0-1,-1 0 1,0 0 0,0 0 0,1 0-1,-1-1 1,0 1 0,1 0 0,-1 0-1,0 0 1,1 0 0,-1 0 0,1 1-1,0 0 0,0-1 1,0 1-1,0 0 1,0 0-1,0-1 1,0 1-1,0 0 0,0 0 1,0 0-1,-1 0 1,1 0-1,0 2 1,79 136-28,-79-137 30,0 0 1,0-1 0,0 1 0,0-1 0,0 1-1,1-1 1,-1 0 0,1 1 0,-1-1 0,1 0 0,-1 0-1,4 2 1,-4-3-1,-1 0 0,0 0-1,1 0 1,-1 0 0,0 0 0,1 0-1,-1 0 1,0 0 0,1 0 0,-1 0-1,0 0 1,1 0 0,-1 0 0,0 0-1,0 0 1,1 0 0,-1-1 0,0 1-1,1 0 1,-1 0 0,0 0 0,1-1-1,-1 1 1,0 0 0,0 0 0,1-1-1,4-14 36,-4-14 53,-3-37 0,-1 9-16,3 56-80,0 0 0,0 0 0,0 0 0,0 0 0,0 0 0,0 0 0,0 0 0,0 0 0,1 0 0,-1 0 0,0 0 0,1 0 0,-1 0 0,0 0 0,1 0 0,0-1 0,0 2-4,-1 0 1,1 0-1,-1 0 0,1 0 0,-1 0 1,0 0-1,1 0 0,-1 0 0,1 0 1,-1 1-1,0-1 0,1 0 0,-1 0 1,1 0-1,-1 1 0,0-1 0,1 0 1,-1 0-1,0 1 0,1-1 0,-1 0 1,0 1-1,0-1 0,1 0 0,-1 1 1,0 0-1,23 39-742,-18-31 496,63 115-3664,-56-105 3068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3.384"/>
    </inkml:context>
    <inkml:brush xml:id="br0">
      <inkml:brushProperty name="width" value="0.05" units="cm"/>
      <inkml:brushProperty name="height" value="0.05" units="cm"/>
      <inkml:brushProperty name="color" value="#66CC00"/>
    </inkml:brush>
  </inkml:definitions>
  <inkml:trace contextRef="#ctx0" brushRef="#br0">65 19 17420,'-2'-1'191,"1"-1"0,0 1 1,-1-1-1,1 1 1,-1-1-1,0 1 0,1 0 1,-1 0-1,0 0 0,0 0 1,0 0-1,0 0 1,0 1-1,0-1 0,-3 0 1,4 1-120,-1 0 0,1 0 0,0 1 0,0-1 0,0 0 0,0 1 0,0-1 1,0 1-1,0-1 0,0 1 0,0-1 0,0 1 0,0 0 0,0 0 0,0-1 0,0 1 0,1 0 1,-1 0-1,0 0 0,1 0 0,-1 0 0,0 0 0,1 0 0,-1 0 0,1 0 0,0 0 0,-1 0 1,1 1-1,0-1 0,0 1 0,-3 11 61,0-1 0,2 1 0,-1 0 0,2 0 0,0-1 0,0 1 0,3 15 0,2 2-156,16 54-1,0-27 50,-20-54-23,1 0 1,-1-1-1,0 1 0,1 0 0,0-1 0,0 1 1,0-1-1,0 1 0,0-1 0,0 0 0,1 0 0,-1 0 1,1 0-1,-1 0 0,1 0 0,3 1 0,-4-3 1,-1 0 0,1 0 0,-1 0 0,0 0-1,1 0 1,-1-1 0,1 1 0,-1 0-1,1-1 1,-1 1 0,0-1 0,0 1 0,1-1-1,-1 0 1,0 1 0,0-1 0,1 0 0,-1 0-1,0 0 1,0 0 0,0 0 0,0 0 0,0 0-1,-1-1 1,1 1 0,0 0 0,0 0-1,-1-1 1,1 1 0,0-3 0,2-4 17,0 0 0,0 0 0,3-17 0,-3 5 24,0-1 1,-2 1 0,-1-38-1,-1 49-31,1-1-1,-2 1 0,0 0 0,0 0 0,0 0 1,-1 0-1,-1 0 0,1 0 0,-1 1 1,-9-14-1,12 21-15,1 0 0,0 1 0,-1-1 1,1 0-1,-1 1 0,1-1 0,-1 1 0,1-1 0,-1 0 1,0 1-1,1-1 0,-1 1 0,0 0 0,1-1 0,-1 1 1,0-1-1,0 1 0,1 0 0,-1 0 0,-1-1 0,1 1 0,1 1 0,0-1-1,-1 0 1,1 1 0,0-1-1,-1 0 1,1 1 0,0-1-1,-1 0 1,1 1-1,0-1 1,-1 1 0,1-1-1,0 0 1,0 1 0,0-1-1,0 1 1,-1-1-1,1 1 1,0-1 0,0 1-1,0-1 1,0 2 0,0 3-16,-1 1 1,1-1 0,1 1 0,1 9-1,5 17-48,2-1 0,2 0-1,24 50 1,-25-68-218,-10-12 291,0-1 0,1 0-1,-1 0 1,0 0-1,0 0 1,1 0-1,-1 0 1,0 0-1,0 0 1,1 0 0,-1 1-1,0-1 1,0 0-1,1 0 1,-1 0-1,0 0 1,0-1 0,1 1-1,-1 0 1,0 0-1,0 0 1,0 0-1,1 0 1,-1 0-1,0 0 1,0 0 0,1 0-1,-1-1 1,0 1-1,0 0 1,1 0-1,0-3 65,1 1 1,-1 0-1,0-1 0,1 1 0,-1-1 0,0 1 0,1-5 0,1-2-220,7-15 183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3.763"/>
    </inkml:context>
    <inkml:brush xml:id="br0">
      <inkml:brushProperty name="width" value="0.05" units="cm"/>
      <inkml:brushProperty name="height" value="0.05" units="cm"/>
      <inkml:brushProperty name="color" value="#66CC00"/>
    </inkml:brush>
  </inkml:definitions>
  <inkml:trace contextRef="#ctx0" brushRef="#br0">6 29 14099,'0'-16'2280,"0"4"-1223,1 13-385,1 12 2240,1 14-1711,1 6-169,0 16-440,2 4-224,-2 10-128,-1 0-72,-1-4-128,-2-6-152,0-12-408,-5-6-288,-2-21 672,-4-10-128,-1-19-144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4.235"/>
    </inkml:context>
    <inkml:brush xml:id="br0">
      <inkml:brushProperty name="width" value="0.05" units="cm"/>
      <inkml:brushProperty name="height" value="0.05" units="cm"/>
      <inkml:brushProperty name="color" value="#66CC00"/>
    </inkml:brush>
  </inkml:definitions>
  <inkml:trace contextRef="#ctx0" brushRef="#br0">1 0 18484,'13'2'1592,"1"5"-1072,5 3-232,5 3 649,3 0-329,3-2-176,3-1-456,-1-4-552,-1-3 568,-2-2-184,-3-1-64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5.376"/>
    </inkml:context>
    <inkml:brush xml:id="br0">
      <inkml:brushProperty name="width" value="0.025" units="cm"/>
      <inkml:brushProperty name="height" value="0.025" units="cm"/>
    </inkml:brush>
  </inkml:definitions>
  <inkml:trace contextRef="#ctx0" brushRef="#br0">88 1 10186,'0'0'6534,"-22"55"-4933,13-19-480,-3 8 129,1 7-322,-2 3-575,3-1-289,3-1-32,3-9 0,4-6-993,0-12-961,5-14-1441,11-11-2306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4.873"/>
    </inkml:context>
    <inkml:brush xml:id="br0">
      <inkml:brushProperty name="width" value="0.05" units="cm"/>
      <inkml:brushProperty name="height" value="0.05" units="cm"/>
      <inkml:brushProperty name="color" value="#66CC00"/>
    </inkml:brush>
  </inkml:definitions>
  <inkml:trace contextRef="#ctx0" brushRef="#br0">2 102 15371,'0'1'150,"0"1"-1,-1-1 0,1 0 1,0 1-1,0-1 0,0 1 1,0-1-1,0 0 0,0 1 1,0-1-1,0 0 0,1 1 1,-1-1-1,0 0 1,1 2-1,0 0 163,8 25 297,0-1 0,2 0 0,0-1-1,2-1 1,18 27 0,-29-48-534,0-1 0,1 1 0,-1-1 1,1 0-1,0 0 0,-1 0 0,8 5 0,-10-8-53,1 0 0,-1 1-1,1-1 1,0 0-1,-1 0 1,1 1 0,0-1-1,-1 0 1,1 0 0,0 0-1,-1 0 1,1 0-1,0 0 1,-1 0 0,1 0-1,0 0 1,-1 0-1,1 0 1,0 0 0,0-1-1,0 0 3,0 1 0,0-1 0,0 0 0,0 0 0,0 0 0,0 0 0,0 0 0,0 0 0,0 0 0,-1 0 0,1 0 0,0 0 0,-1 0 0,1-3 0,4-8 98,-1-1 1,-1 1-1,0-1 1,-1 0-1,1-15 0,-1-69 475,-2 73-416,-4-91 1089,8 136-1189,1 1 0,1-1 0,1 0 1,14 32-1,-12-31-72,-5-13-13,23 51 40,-25-56-37,0 0-1,1 0 0,-1-1 0,1 1 0,0-1 0,0 0 1,0 1-1,0-1 0,0 0 0,1-1 0,6 5 0,-10-7-16,1 1 0,0-1-1,-1 0 1,1 0 0,0 1-1,0-1 1,-1 0 0,1 0-1,0 0 1,-1 0 0,1 0 0,0 0-1,0 0 1,-1 0 0,1 0-1,0 0 1,-1-1 0,1 1-1,0 0 1,-1 0 0,1-1-1,0 1 1,-1 0 0,1-1-1,0 1 1,-1-1 0,1 1-1,-1-1 1,1 1 0,-1-1 0,1 1-1,-1-1 1,1 1 0,-1-1-1,0 0 1,1 1 0,-1-1-1,1-1 1,5-26-236,-4-4 95,-3-3-49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6.169"/>
    </inkml:context>
    <inkml:brush xml:id="br0">
      <inkml:brushProperty name="width" value="0.05" units="cm"/>
      <inkml:brushProperty name="height" value="0.05" units="cm"/>
      <inkml:brushProperty name="color" value="#66CC00"/>
    </inkml:brush>
  </inkml:definitions>
  <inkml:trace contextRef="#ctx0" brushRef="#br0">48 262 16420,'-6'-24'1926,"2"10"-861,4 12-277,1 5 304,49 170 1325,11-2-4067,-30-86-510,-110-244-5229,45 92 7233,19 40 1194,1-1 0,1 0 0,-12-42 0,26 68 630,5 7-1046,6 7-188,7 11 93,1 0 0,41 32-1,-54-49-401,1 0 0,0 0-1,0-1 1,0 0 0,1-1 0,-1 0 0,1 0-1,0-1 1,0 0 0,1-1 0,-1 0 0,16 1-1,-22-3-38,0 1 0,1-2 0,-1 1-1,0 0 1,0-1 0,0 1-1,0-1 1,1 0 0,-1 0-1,0 0 1,0 0 0,-1-1 0,1 1-1,0-1 1,0 0 0,-1 0-1,5-4 1,-4 3 29,0-1 0,-1 1 0,0-1 0,0 0 0,0 0 0,0 0 1,0 0-1,-1 0 0,1 0 0,-1 0 0,1-8 0,-1-2 140,-1-1 0,0 1-1,0 0 1,-2 0 0,0 0 0,0 0 0,-6-16 0,2 9-129,-1 1 0,-1-1 0,-1 2 0,0-1 0,-2 1 0,0 1 0,-1 0 1,-1 0-1,-1 1 0,-20-19 0,33 34-177,-1 1 0,1 0 0,-1 0-1,0 0 1,1 0 0,-1 0 0,0 0 0,0 0 0,0 0 0,0 1 0,1-1 0,-1 1 0,-3-1 0,5 1 11,-1 0 1,1 0 0,0 0 0,-1 0 0,1 0-1,0 0 1,0 0 0,-1 1 0,1-1 0,0 0-1,-1 0 1,1 0 0,0 0 0,0 0-1,-1 0 1,1 1 0,0-1 0,0 0 0,-1 0-1,1 0 1,0 1 0,0-1 0,0 0 0,0 0-1,-1 1 1,1-1 0,0 0 0,0 0 0,0 1-1,0-1 1,4 16-1458,0-11 1302,-1 0 0,1 0 0,0 0-1,0-1 1,1 1 0,5 4-1,4 0-473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6.776"/>
    </inkml:context>
    <inkml:brush xml:id="br0">
      <inkml:brushProperty name="width" value="0.05" units="cm"/>
      <inkml:brushProperty name="height" value="0.05" units="cm"/>
      <inkml:brushProperty name="color" value="#66CC00"/>
    </inkml:brush>
  </inkml:definitions>
  <inkml:trace contextRef="#ctx0" brushRef="#br0">1 0 17820,'0'5'1792,"2"9"-1272,6 12-216,2 4 1017,4 6-777,3 7-136,2 1-264,-2 2-288,2-3-552,-4-6-48,-5-8 544,-5-3-169,-5-13-119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7.248"/>
    </inkml:context>
    <inkml:brush xml:id="br0">
      <inkml:brushProperty name="width" value="0.05" units="cm"/>
      <inkml:brushProperty name="height" value="0.05" units="cm"/>
      <inkml:brushProperty name="color" value="#66CC00"/>
    </inkml:brush>
  </inkml:definitions>
  <inkml:trace contextRef="#ctx0" brushRef="#br0">0 240 16428,'1'-10'298,"0"-1"1,1 1 0,1 0-1,-1 0 1,1 0-1,1 1 1,0-1 0,0 1-1,1 0 1,0 0 0,1 0-1,0 1 1,0 0 0,1 0-1,0 0 1,8-6 0,-7 6-84,0 0 0,1 1 0,0 0 0,1 1 0,0-1 0,0 2 0,0 0 0,0 0 0,1 1 0,0 0 0,0 1 0,0 0 0,0 1 1,15-2-1,-22 4-196,1 0 0,-1 1 1,0-1-1,1 1 1,-1 0-1,0 0 1,0 1-1,0-1 1,0 1-1,0 0 0,0 0 1,0 0-1,0 0 1,-1 1-1,1-1 1,-1 1-1,0 0 0,0 0 1,0 0-1,0 1 1,0-1-1,-1 1 1,1 0-1,-1-1 0,0 1 1,0 0-1,-1 0 1,3 7-1,-1-1 30,-1 0-1,0-1 0,0 1 0,-1 0 1,0 0-1,-1 0 0,0 0 0,0 0 1,-1 0-1,-1-1 0,-4 19 1,2-20-29,2-8-73,0-11-135,2 9 134,0 1 33,0 1 0,1-1 1,-1 0-1,0 1 0,1-1 1,-1 1-1,1-1 0,-1 0 1,0 1-1,1-1 0,-1 1 0,1-1 1,0 1-1,-1-1 0,1 1 1,-1-1-1,1 1 0,0 0 1,-1-1-1,1 1 0,0 0 1,-1 0-1,1 0 0,0-1 0,0 1 1,-1 0-1,1 0 0,0 0 1,0 0-1,-1 0 0,1 0 1,0 0-1,-1 0 0,1 1 0,0-1 1,1 0-1,25 11-328,-11 0 206,0 1-1,15 14 1,-26-21 172,0-1 0,0 1 1,0 1-1,-1-1 0,0 0 0,0 1 0,-1 0 0,0 0 0,5 11 0,-8-16 38,0 1-1,0-1 1,0 1 0,0 0-1,0-1 1,0 1 0,0 0-1,0-1 1,-1 1 0,1-1-1,-1 1 1,1-1 0,-1 1-1,0-1 1,1 1 0,-1-1-1,0 1 1,0-1 0,0 0-1,0 1 1,0-1-1,-2 1 1,-33 26 1166,23-19-845,-6 6 29,11-8-445,0-1-1,0 0 1,-1 0 0,1 0 0,-1-1-1,0-1 1,-12 5 0,21-9-41,-1 0 0,1 0 1,-1 0-1,0 0 0,1 0 1,-1 0-1,1 0 0,-1 0 0,1 0 1,-1-1-1,0 1 0,1 0 0,-1 0 1,1 0-1,-1-1 0,1 1 0,-1 0 1,1-1-1,-1 1 0,1 0 1,-1-1-1,1 1 0,-1-1 0,1 1 1,0 0-1,-1-1 0,1 1 0,0-1 1,-1 1-1,1-1 0,0 0 0,-1 1 1,1-1-1,0 1 0,0-1 1,0 1-1,0-1 0,0 0 0,0 1 1,0-1-1,0 1 0,0-1 0,0 0 1,0 1-1,0-1 0,0 1 0,0-1 1,0 0-1,1 0 0,3-7-707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9.760"/>
    </inkml:context>
    <inkml:brush xml:id="br0">
      <inkml:brushProperty name="width" value="0.05" units="cm"/>
      <inkml:brushProperty name="height" value="0.05" units="cm"/>
      <inkml:brushProperty name="color" value="#66CC00"/>
    </inkml:brush>
  </inkml:definitions>
  <inkml:trace contextRef="#ctx0" brushRef="#br0">0 135 14315,'56'169'4369,"7"20"-3231,-53-165-1009,-10-24-120,0 0 1,0 1-1,0-1 1,0 0-1,0 0 1,0 1-1,0-1 1,0 0-1,0 0 1,1 1-1,-1-1 1,0 0 0,0 0-1,0 0 1,0 1-1,1-1 1,-1 0-1,0 0 1,0 0-1,0 0 1,1 1-1,-1-1 1,0 0-1,0 0 1,1 0-1,-1 0 1,0 0-1,0 0 1,1 0-1,-1 0 1,0 0-1,0 0 1,1 0-1,-1 0 1,4-8 175,-1-16 29,-7-140 912,0-8 47,4 171-1162,0 1-1,-1 0 0,1-1 1,0 1-1,0-1 1,0 1-1,0-1 1,0 1-1,0-1 0,0 1 1,0-1-1,0 1 1,0-1-1,0 1 1,0 0-1,1-1 0,-1 1 1,0-1-1,0 1 1,0-1-1,1 1 0,-1 0 1,0-1-1,0 1 1,1 0-1,-1-1 1,0 1-1,1 0 0,-1-1 1,1 1-1,-1 0 1,0-1-1,1 1 0,10 12 159,11 32-96,-20-40-65,8 21-4,-6-16 8,-1 0-1,1 0 1,0 0-1,1-1 0,0 1 1,8 9-1,-13-17-9,0-1-1,1 0 0,-1 0 0,0 0 0,0 0 0,0 0 0,0 1 0,0-1 0,0 0 1,1 0-1,-1 0 0,0 0 0,0 0 0,0 0 0,0 0 0,0 0 0,1 0 0,-1 0 1,0 0-1,0 0 0,0 0 0,0 0 0,1 0 0,-1 0 0,0 0 0,0 0 0,0 0 1,1 0-1,-1 0 0,0 0 0,0 0 0,0 0 0,0 0 0,0 0 0,1 0 0,-1 0 1,0 0-1,0 0 0,0-1 0,0 1 0,0 0 0,1 0 0,-1 0 0,0 0 0,0-1 1,4-10 27,0-17 24,-2-38 38,0 24-5,8-63-1,-9 104-84,7-29 9,-7 29-11,-1 1 1,1-1-1,-1 0 1,0 0-1,1 1 1,-1-1-1,1 0 1,-1 1-1,1-1 1,0 1 0,-1-1-1,1 1 1,0-1-1,-1 1 1,1-1-1,0 1 1,0 0-1,-1-1 1,1 1-1,0 0 1,0-1-1,-1 1 1,1 0-1,0 0 1,0 0 0,0 0-1,0 0 1,-1 0-1,1 0 1,0 0-1,0 0 1,0 0-1,-1 1 1,1-1-1,1 1 1,2 1-6,1 0-1,-2 1 1,1-1 0,0 1 0,0 0 0,-1 1 0,1-1-1,-1 0 1,4 6 0,27 41-335,-23-31 48,5 3-176,-5-6 486,0 1 0,12 25 0,-24-41-214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0.180"/>
    </inkml:context>
    <inkml:brush xml:id="br0">
      <inkml:brushProperty name="width" value="0.05" units="cm"/>
      <inkml:brushProperty name="height" value="0.05" units="cm"/>
      <inkml:brushProperty name="color" value="#66CC00"/>
    </inkml:brush>
  </inkml:definitions>
  <inkml:trace contextRef="#ctx0" brushRef="#br0">1 151 16331,'3'1'2009,"5"0"-1233,2-3-224,3-6 1425,3-7-1049,0-1-160,4-10-360,1 2-312,-2 1-600,-3 1-288,-6 8 608,0 11-184,-4 12-184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0.650"/>
    </inkml:context>
    <inkml:brush xml:id="br0">
      <inkml:brushProperty name="width" value="0.05" units="cm"/>
      <inkml:brushProperty name="height" value="0.05" units="cm"/>
      <inkml:brushProperty name="color" value="#66CC00"/>
    </inkml:brush>
  </inkml:definitions>
  <inkml:trace contextRef="#ctx0" brushRef="#br0">0 184 16099,'9'0'2009,"4"-8"-1241,4-9-312,3-5 1345,2-5-1305,4-3-376,-8-3 160,1 6-112,-3 8-232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1.117"/>
    </inkml:context>
    <inkml:brush xml:id="br0">
      <inkml:brushProperty name="width" value="0.05" units="cm"/>
      <inkml:brushProperty name="height" value="0.05" units="cm"/>
      <inkml:brushProperty name="color" value="#66CC00"/>
    </inkml:brush>
  </inkml:definitions>
  <inkml:trace contextRef="#ctx0" brushRef="#br0">1 133 16844,'1'0'115,"0"0"0,0 0 0,0 0 0,0 1 0,0-1 0,1 0 0,-1 1 0,0-1 0,0 1 0,0-1 0,0 1 0,0 0 0,0-1 0,-1 1 0,1 0 0,0 0 0,0-1 0,0 1 0,0 2 0,13 21 248,-10-16-84,124 264 3400,-11-23-2235,-125-305-809,-40-142-155,-30-134-374,78 329-108,-3-8-7,1-1-1,0 1 1,1 0-1,0-1 1,2-17-1,-1 29 7,0-1 0,0 0 0,0 0 0,0 0 0,0 0 0,0 0 0,0 0 0,1 0 0,-1 1 0,0-1 0,1 0 0,-1 0 0,0 0 0,1 1 0,-1-1 0,1 0 0,-1 0 0,1 1 0,0-1 0,-1 0 0,1 1 0,0-1 0,-1 1 0,1-1 0,0 1 0,0-1 0,-1 1 0,1 0 0,0-1 0,0 1 0,0 0 0,0-1 0,-1 1 0,1 0 0,0 0 0,0 0 0,0 0 0,0 0 0,0 0 0,0 0 0,0 0 0,-1 0 0,1 1 0,0-1 0,0 0 0,0 0 0,0 1 0,0-1 0,-1 1 0,1-1 0,0 0 0,0 1 0,-1 0 0,2 0 0,4 3-32,-1 0-1,1 0 0,-1 0 1,1 1-1,7 9 0,-7-6 16,-1 0 1,0 1-1,-1-1 0,0 1 0,0 0 0,-1 0 1,0 0-1,-1 0 0,0 1 0,0-1 0,-1 0 1,0 1-1,-1 0 0,-1 13 0,1-9-98,-2-1 0,0 0 0,0 1-1,-1-1 1,-1 0 0,0-1 0,-1 1 0,0-1-1,-13 21 1,16-30 86,0 0 0,0 0 0,0 0 0,-1-1 0,1 1 0,-1-1 0,1 1 0,-1-1 0,0 0 0,0 0 0,0 0 0,-4 1 0,-9-2-224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1.604"/>
    </inkml:context>
    <inkml:brush xml:id="br0">
      <inkml:brushProperty name="width" value="0.05" units="cm"/>
      <inkml:brushProperty name="height" value="0.05" units="cm"/>
      <inkml:brushProperty name="color" value="#66CC00"/>
    </inkml:brush>
  </inkml:definitions>
  <inkml:trace contextRef="#ctx0" brushRef="#br0">1 253 17828,'0'0'44,"0"0"-1,0 0 1,0 1 0,1-1 0,-1 0 0,0 0 0,0 0-1,0 0 1,1 0 0,-1 0 0,0 0 0,0 0-1,1 0 1,-1 1 0,0-1 0,0 0 0,0 0 0,1 0-1,-1 0 1,0 0 0,0 0 0,1-1 0,-1 1 0,0 0-1,0 0 1,1 0 0,-1 0 0,0 0 0,0 0-1,0 0 1,1 0 0,-1 0 0,0-1 0,0 1 0,0 0-1,0 0 1,1 0 0,-1-1 0,6-12 766,0-23-194,-5 29-337,7-83 325,1-9-389,-9 99-208,0 0 0,0 0 0,0-1 0,0 1 1,0 0-1,0 0 0,0-1 0,0 1 0,0 0 0,0 0 1,0 0-1,0-1 0,0 1 0,0 0 0,0 0 0,0 0 1,0-1-1,1 1 0,-1 0 0,0 0 0,0 0 0,0 0 1,0-1-1,0 1 0,0 0 0,1 0 0,-1 0 1,0 0-1,0 0 0,0-1 0,1 1 0,-1 0 0,0 0 1,0 0-1,0 0 0,0 0 0,1 0 0,-1 0 0,0 0 1,1 0-1,5 8 130,3 15 17,23 92 347,-8-25-1597,-25-127 1811,0-2-836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2.041"/>
    </inkml:context>
    <inkml:brush xml:id="br0">
      <inkml:brushProperty name="width" value="0.05" units="cm"/>
      <inkml:brushProperty name="height" value="0.05" units="cm"/>
      <inkml:brushProperty name="color" value="#66CC00"/>
    </inkml:brush>
  </inkml:definitions>
  <inkml:trace contextRef="#ctx0" brushRef="#br0">64 0 16940,'6'6'1752,"-1"10"-1272,-5 17-192,2 7 904,1 10-679,-2 5-81,2 0-176,-2 0-208,2-9-568,-3-5-225,-1-15 609,-3-9-160,-2-17-104</inkml:trace>
  <inkml:trace contextRef="#ctx0" brushRef="#br0" timeOffset="1">1 230 17468,'4'-5'1952,"5"2"-1336,1 2-256,1 0 1233,4-1-905,2 1-336,3-4-680,1 1-336,-3 0 568,-1-2-144,-4 6-152</inkml:trace>
  <inkml:trace contextRef="#ctx0" brushRef="#br0" timeOffset="2">320 346 14963,'2'3'572,"9"12"1118,-11-15-1643,0 1 0,0-1 0,1 0 1,-1 0-1,0 0 0,0 0 0,1 0 0,-1 1 1,0-1-1,1 0 0,-1 0 0,0 0 0,1 0 1,-1 0-1,0 0 0,1 0 0,-1 0 0,0 0 1,1 0-1,-1 0 0,0 0 0,1 0 0,-1 0 0,0 0 1,1-1-1,-1 1 0,0 0 0,1 0 0,-1 0 1,0 0-1,0-1 0,1 1 0,-1 0 0,0 0 1,0-1-1,1 1 0,-1 0 0,0 0 0,0-1 1,0 1-1,1 0 0,-1-1 0,0 1 0,0 0 0,0 0 1,0-1-1,0 1 0,0 0 0,0-1 0,0 1 1,0-1-1,5-12 355,-1 0 0,0-1 1,-2 1-1,1-1 0,0-23 0,-1 17-224,6-34-1,-8 54-175,0 0-1,0 0 0,0 0 0,0-1 1,0 1-1,0 0 0,0 0 0,0-1 0,0 1 1,0 0-1,0 0 0,0 0 0,0-1 0,0 1 1,1 0-1,-1 0 0,0-1 0,0 1 0,0 0 1,0 0-1,0 0 0,0 0 0,1-1 0,-1 1 1,0 0-1,0 0 0,0 0 0,0 0 0,1 0 1,-1 0-1,0-1 0,0 1 0,0 0 0,1 0 1,-1 0-1,0 0 0,0 0 0,1 0 0,-1 0 1,0 0-1,0 0 0,0 0 0,1 0 1,-1 0-1,0 0 0,0 0 0,1 0 0,-1 0 1,0 0-1,0 1 0,11 12 30,8 29-73,-17-36 13,13 34-287,-9-23 629,0-1 1,1 0-1,13 21 0,-14-28-170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6.359"/>
    </inkml:context>
    <inkml:brush xml:id="br0">
      <inkml:brushProperty name="width" value="0.025" units="cm"/>
      <inkml:brushProperty name="height" value="0.025" units="cm"/>
    </inkml:brush>
  </inkml:definitions>
  <inkml:trace contextRef="#ctx0" brushRef="#br0">2 0 12300,'0'0'5669,"6"83"-5317,-6-43-192,0 1-127,0-1-1,0-5-64,0-5-513,0-6-1281,0-8-992,-8-10-1506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2.576"/>
    </inkml:context>
    <inkml:brush xml:id="br0">
      <inkml:brushProperty name="width" value="0.05" units="cm"/>
      <inkml:brushProperty name="height" value="0.05" units="cm"/>
      <inkml:brushProperty name="color" value="#66CC00"/>
    </inkml:brush>
  </inkml:definitions>
  <inkml:trace contextRef="#ctx0" brushRef="#br0">4 2 19676,'-3'-1'1953,"4"2"-1481,5 11-224,3 5 1376,3 7-1240,3 5-104,2 5-272,2-1-144,-4 2-320,3-1-224,-5-7-472,-3-1-921,-9-10 1553,-2-2-344,-5-5-184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3.123"/>
    </inkml:context>
    <inkml:brush xml:id="br0">
      <inkml:brushProperty name="width" value="0.05" units="cm"/>
      <inkml:brushProperty name="height" value="0.05" units="cm"/>
      <inkml:brushProperty name="color" value="#66CC00"/>
    </inkml:brush>
  </inkml:definitions>
  <inkml:trace contextRef="#ctx0" brushRef="#br0">2 255 17892,'-2'-5'2024,"4"-5"-1144,3 0-407,4-9 1375,2-3-648,7-3-720,0-6-440,1-1-928,0-4 840,-2 3-248,-2 1-80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3.512"/>
    </inkml:context>
    <inkml:brush xml:id="br0">
      <inkml:brushProperty name="width" value="0.05" units="cm"/>
      <inkml:brushProperty name="height" value="0.05" units="cm"/>
      <inkml:brushProperty name="color" value="#66CC00"/>
    </inkml:brush>
  </inkml:definitions>
  <inkml:trace contextRef="#ctx0" brushRef="#br0">0 88 18148,'67'206'3993,"66"87"-2830,-129-284-1173,41 89-158,-43-89 123,-6-13 50,-7-13 34,-8-20 19,2-1 1,-17-54-1,-13-82-14,46 172-44,-31-143 12,28 116-29,0 0-1,1-56 1,3 82 14,0 1 0,0 0 0,0-1 0,0 1 0,1-1 0,-1 1 0,1 0 0,-1-1 0,1 1 0,0 0 0,0 0 0,0 0 0,0-1 0,0 1 0,1 0 0,-1 1 0,1-1 0,-1 0 0,4-3 0,-3 4 2,0 1 0,-1-1 0,1 1-1,0 0 1,0-1 0,-1 1 0,1 0 0,0 0-1,0 0 1,0 0 0,-1 0 0,1 1 0,0-1-1,-1 0 1,1 1 0,0-1 0,0 1 0,-1 0-1,1 0 1,-1-1 0,1 1 0,-1 0 0,1 0-1,-1 0 1,3 3 0,6 4 27,0 0 0,-1 1 1,0 1-1,0 0 0,-1 0 0,0 0 0,-1 1 1,0 0-1,-1 1 0,0-1 0,0 1 0,3 15 1,-7-20 4,0-1 0,0 1 0,-1 0 0,0-1 0,-1 1 0,1 0 0,-1 0 0,-1 0 0,1 0 0,-1-1 0,0 1 1,-1 0-1,0-1 0,0 1 0,0-1 0,-1 1 0,0-1 0,0 0 0,0 0 0,-1 0 0,0-1 0,0 1 0,-1-1 0,-9 9 1,12-11-71,-1-1 0,1 0 0,-1 0 1,1-1-1,-1 1 0,0 0 0,0-1 1,0 0-1,0 0 0,0 1 0,0-2 1,0 1-1,0 0 0,0-1 0,0 1 1,-1-1-1,1 0 0,0 0 0,0 0 1,-4-1-1,-14-6-273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3.968"/>
    </inkml:context>
    <inkml:brush xml:id="br0">
      <inkml:brushProperty name="width" value="0.05" units="cm"/>
      <inkml:brushProperty name="height" value="0.05" units="cm"/>
      <inkml:brushProperty name="color" value="#66CC00"/>
    </inkml:brush>
  </inkml:definitions>
  <inkml:trace contextRef="#ctx0" brushRef="#br0">15 69 18044,'0'0'78,"-1"0"1,1 0-1,-1 0 0,1 0 1,-1 0-1,0 0 1,1 0-1,-1-1 0,1 1 1,-1 0-1,1 0 0,-1 0 1,1-1-1,-1 1 1,1 0-1,-1-1 0,1 1 1,-1 0-1,1-1 0,-1 1 1,1 0-1,0-1 1,-1 1-1,1-1 0,0 1 1,-1-1-1,1 1 0,0-1 1,0 1-1,-1-1 1,1 1-1,0-1 0,0 0 1,0 1-1,0-1 0,0 1 1,0-1-1,0 1 1,0-1-1,0 0 0,0 1 1,0-1-1,0 1 1,0-1-1,0 1 0,1-1 1,-1 1-1,0-1 0,0 1 1,0-1-1,1 1 1,-1-1-1,1 0 0,1-3 160,-1 1 1,1-1-1,0 1 0,1 0 0,-1 0 0,0 0 0,5-4 0,-5 5-199,0 1 0,0-1 0,0 1 0,0-1-1,0 1 1,1 0 0,-1-1 0,0 1 0,1 0-1,-1 1 1,1-1 0,-1 0 0,1 1 0,0-1 0,-1 1-1,1 0 1,-1 0 0,1 0 0,4 1 0,-4 0-36,-1 0 1,0 0 0,1 0 0,-1 0-1,0 0 1,0 1 0,0-1-1,0 1 1,0-1 0,0 1-1,-1 0 1,1 0 0,0 0-1,-1 0 1,0 0 0,1 0-1,-1 0 1,0 1 0,0-1-1,0 0 1,1 3 0,1 7 48,0 1 0,0-1-1,-1 1 1,0-1 0,-1 1 0,-2 22 0,-12 76 703,5-59-265,38-150-1604,-19 60 846,3 2-104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4.449"/>
    </inkml:context>
    <inkml:brush xml:id="br0">
      <inkml:brushProperty name="width" value="0.05" units="cm"/>
      <inkml:brushProperty name="height" value="0.05" units="cm"/>
      <inkml:brushProperty name="color" value="#66CC00"/>
    </inkml:brush>
  </inkml:definitions>
  <inkml:trace contextRef="#ctx0" brushRef="#br0">116 0 18788,'-5'0'1600,"3"10"-1200,-1 9-192,1 10 1049,2 9-817,0 12-296,0 6-16,0 6-144,1-2-64,0-3-136,1-6-144,-2-13-368,0-10-177,-4-17 665,-2-10-176,-3-12-136</inkml:trace>
  <inkml:trace contextRef="#ctx0" brushRef="#br0" timeOffset="1">0 230 16299,'3'-6'2057,"4"6"-1273,5 0-280,1 1 1633,4 1-1201,3 2-216,3-4-344,-2 0-312,1-4-728,-2-4 600,-6 3-48,2-2-136,-7-6-128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4.856"/>
    </inkml:context>
    <inkml:brush xml:id="br0">
      <inkml:brushProperty name="width" value="0.05" units="cm"/>
      <inkml:brushProperty name="height" value="0.05" units="cm"/>
      <inkml:brushProperty name="color" value="#66CC00"/>
    </inkml:brush>
  </inkml:definitions>
  <inkml:trace contextRef="#ctx0" brushRef="#br0">0 63 18780,'0'-2'254,"0"-1"0,1 0 0,-1 1 0,1-1 1,-1 1-1,1-1 0,0 1 0,0-1 0,0 1 0,0 0 0,0-1 0,1 1 0,-1 0 0,1 0 1,-1 0-1,1 0 0,0 0 0,0 0 0,0 0 0,0 1 0,0-1 0,0 1 0,1 0 0,-1-1 1,0 1-1,1 0 0,-1 0 0,3 0 0,-1-1-220,0 1-1,-1 1 1,1-1 0,0 0 0,0 1-1,0 0 1,0 0 0,0 0 0,0 0-1,0 1 1,-1-1 0,1 1 0,0 0-1,0 0 1,-1 1 0,1-1 0,6 4-1,-2 2-25,0-1 0,-1 1-1,0 0 1,-1 1 0,1-1 0,-1 1-1,-1 1 1,0-1 0,0 1-1,0 0 1,5 17 0,-1 1 54,-1 0 0,8 54 0,-11-34 52,-5-33-47,1 0-1,1 0 1,1 0-1,3 13 1,-6-27-75,1 1-1,-1-1 1,0 0 0,0 1 0,0-1-1,0 0 1,0 1 0,0-1-1,1 0 1,-1 1 0,0-1 0,0 0-1,0 1 1,1-1 0,-1 0 0,0 0-1,0 1 1,1-1 0,-1 0-1,0 0 1,1 1 0,-1-1 0,0 0-1,1 0 1,-1 0 0,0 0 0,1 0-1,-1 1 1,1-1 0,-1 0-1,0 0 1,1 0 0,-1 0 0,0 0-1,1 0 1,-1 0 0,1 0-1,-1 0 1,0-1 0,1 1 0,-1 0-1,0 0 1,1 0 0,-1 0 0,0 0-1,1-1 1,-1 1 0,0 0-1,1 0 1,-1 0 0,0-1 0,0 1-1,1 0 1,-1-1 0,0 1 0,0 0-1,1-1 1,-1 1 0,16-23-556,-14 19 610,13-19-235,3-6-76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0:06.548"/>
    </inkml:context>
    <inkml:brush xml:id="br0">
      <inkml:brushProperty name="width" value="0.035" units="cm"/>
      <inkml:brushProperty name="height" value="0.035" units="cm"/>
    </inkml:brush>
  </inkml:definitions>
  <inkml:trace contextRef="#ctx0" brushRef="#br0">1 117 10346,'3'2'431,"1"-1"1,-1 0-1,1 1 0,-1 0 0,0 0 1,1 0-1,-1 0 0,0 0 0,0 1 0,-1-1 1,1 1-1,3 4 0,14 11 511,-5-10-744,1 0-1,-1-2 1,1 0-1,0 0 1,1-2-1,0 0 1,22 2-1,38 11 117,-60-13-254,13 6 36,1-2 0,0-1 1,1-1-1,50 2 0,129 0-77,-115-1 5,132-9 0,-58-12 0,203-19 12,-130 23-20,-163 11-7,131-17 0,-134 3-9,354-45 10,-208 35 1,-71 7-7,-60 11-17,121 10 0,-71 0 7,529-16 7,-326-25 20,-14 0-2,739 9-11,-456 80 0,-604-52-8,94 17 1,120 35-1,-173-39 9,210 33 4,-174-34-5,-40-9-16,1-2-1,-1-2 1,1-2 0,51-10 0,69-2 24,-26 14-14,-56 1-1,143-16 0,-176 7-11,140-18 7,-147 23 7,1 1 0,56 6-1,-57 0 9,15 3-8,0-4-1,88-4 1,-88-5-6,0 3 1,1 3-1,99 13 0,-128-11 0,1-1 0,-1-1 0,0-2 0,52-9 0,-11 2-32,831-55-154,-709 42 185,-33 3-1,152 13-24,-74 4 38,-7 2-10,29-2-54,86 6 47,-9 1 5,-281-7-3,-1 3 0,0 2 0,0 3 0,113 26 0,-141-26-3,0-2 1,0-1-1,0-1 1,0-2-1,36-3 1,-40 1 5,-17 2 2,-3-1 4,0 1-1,0-1 0,0 1 0,0 0 1,-1 1-1,1 0 0,0 0 0,0 0 1,0 0-1,7 4 0,1 8 21,-14-13-24,0 1 0,1-1 0,-1 0-1,0 1 1,0-1 0,1 0 0,-1 0 0,0 0 0,0 1 0,1-1 0,-1 0-1,0 0 1,1 0 0,-1 1 0,0-1 0,1 0 0,-1 0 0,0 0 0,1 0-1,-1 0 1,0 0 0,1 0 0,-1 0 0,1 0 0,-1 0 0,0 0 0,1 0-1,-1 0 1,0 0 0,1 0 0,6-1-3,0 0 0,0 0 1,0 0-1,-1 0 0,1-1 0,11-5 0,3-1 39,-15 7-30,1 0-1,-1 1 1,1-1-1,-1 1 0,1 0 1,8 2-1,9-1-18,50-1 17,120-17-1,-138 12-4,0 2-1,1 2 1,72 10 0,43-1-2,22-11 12,78 1 1,-45 3-13,175 9-166,17 20 98,109 19-89,-430-40 50,-1-4 0,121-9 1,-167-3 138,99-27 0,-101 21 37,0 2 0,61-6 0,-109 17-66,402-14 9,-379 13-29,0 0 0,37-7 0,-34 4-77,43-2-1,-59 11-1194,-10-4 983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4.423"/>
    </inkml:context>
    <inkml:brush xml:id="br0">
      <inkml:brushProperty name="width" value="0.035" units="cm"/>
      <inkml:brushProperty name="height" value="0.035" units="cm"/>
    </inkml:brush>
  </inkml:definitions>
  <inkml:trace contextRef="#ctx0" brushRef="#br0">23 4411 11578,'0'1'75,"-1"-1"0,1 1 0,-1-1-1,1 1 1,-1-1 0,1 0-1,-1 1 1,1-1 0,-1 0-1,1 1 1,-1-1 0,0 0-1,1 0 1,-1 0 0,1 0 0,-1 1-1,0-1 1,1 0 0,-1 0-1,1 0 1,-1 0 0,0 0-1,1-1 1,-1 1 0,0 0-1,1 0 1,-1 0 0,1 0-1,-1-1 1,1 1 0,-1 0 0,0-1-1,1 1 1,-1 0 0,1-1-1,-1 0 1,1 1-31,-1-1-1,1 0 1,0 0-1,0 0 1,-1 0-1,1 0 1,0 0-1,0 0 1,0 0 0,0 0-1,0 0 1,0 0-1,1 0 1,-1 0-1,0 1 1,0-1-1,1 0 1,-1 0 0,1 0-1,-1 0 1,0 0-1,1 1 1,0-2-1,9-10 58,0 0 0,1 0 0,0 1 0,1 1 0,25-18 0,-1 0-9,-5 3-60,135-102 49,-142 111-80,0 1 0,2 1 0,0 2 0,0 0 0,36-9-1,127-23 0,-10 4 0,-78 13 7,726-204 44,-516 136 110,572-155 375,705-52-394,-580 127-121,-16-69-18,-415 57 34,627-298 0,-488 117 7,-563 277-13,176-139 0,117-142-11,-124 40 24,-130 125 58,-173 188-71,62-64-211,160-128 0,-184 169 91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8.915"/>
    </inkml:context>
    <inkml:brush xml:id="br0">
      <inkml:brushProperty name="width" value="0.035" units="cm"/>
      <inkml:brushProperty name="height" value="0.035" units="cm"/>
    </inkml:brush>
  </inkml:definitions>
  <inkml:trace contextRef="#ctx0" brushRef="#br0">198 347 13763,'-2'-2'114,"1"0"0,-1 0 0,1 0 0,-1 0 0,0 0 0,0 0 0,0 1 0,0-1 0,0 1 0,0-1 0,0 1 0,0 0 0,-1 0 0,1 0 0,0 0 0,-1 0 0,1 1 0,-1-1 0,1 1 0,-1-1 0,1 1 0,-1 0 0,1 0 0,-1 0 0,1 0 0,-1 1 0,1-1 0,-4 1 1,2 1-18,-1 0 0,0 0 0,1 0 0,-1 0 0,1 0 0,-1 1 0,1 0 1,0 0-1,0 0 0,0 1 0,1-1 0,-1 1 0,-3 6 0,-3 4 32,2 1 0,0 0 0,0 0 1,2 1-1,0 0 0,-5 21 0,7-24-44,2 1 1,-1 0 0,2 0 0,0 0-1,0 0 1,2 0 0,-1-1 0,4 15-1,-4-25-57,0-1-1,1 0 0,-1 1 0,1-1 1,-1 0-1,1 0 0,0 1 1,0-1-1,0 0 0,0 0 0,1 0 1,-1 0-1,0 0 0,1 0 1,-1-1-1,1 1 0,0 0 0,0-1 1,0 1-1,-1-1 0,1 0 0,3 2 1,-2-2-1,0-1 1,-1 0 0,1 1-1,0-1 1,0 0-1,0-1 1,-1 1-1,1 0 1,0-1 0,-1 1-1,1-1 1,0 0-1,-1 0 1,1 0 0,-1 0-1,3-2 1,10-6 76,-1-1 0,-1 0 0,1-1 1,19-21-1,-4 0 58,-1 0-1,-2-2 1,-1-1 0,38-74 0,-48 78-109,-1 0 1,-2-1-1,-1-1 0,-1 1 1,-2-2-1,6-55 1,-14 81-39,0 0-1,0 0 1,0 0 0,-1 0-1,-3-10 1,4 17-12,0 0 0,0 0-1,0 1 1,-1-1 0,1 0 0,0 0 0,-1 1-1,1-1 1,-1 0 0,1 0 0,0 1-1,-1-1 1,0 0 0,1 1 0,-1-1 0,1 1-1,-1-1 1,0 1 0,1-1 0,-1 1-1,0-1 1,-1 0 0,1 2 0,0-1-1,0 0 1,-1 0-1,1 1 1,0-1 0,0 1-1,0-1 1,0 1-1,0-1 1,0 1 0,0 0-1,0-1 1,0 1-1,0 0 1,0 0 0,0 0-1,1 0 1,-1 0-1,0 0 1,0 0 0,0 1-1,-5 8 9,0 0-1,1 0 1,0 1-1,0 0 0,1 0 1,1 0-1,0 0 1,-2 16-1,0 6 34,-1 56 0,6-81-54,0 1-1,1-1 1,0 0 0,0 0 0,1 0 0,-1 0 0,2 0-1,-1 0 1,1 0 0,8 13 0,-8-17-114,0 1 1,0-1-1,0 0 0,1 0 1,-1-1-1,1 1 0,0-1 0,1 0 1,-1 0-1,0 0 0,1 0 1,-1-1-1,1 0 0,0 0 1,0 0-1,0-1 0,0 1 1,6 0-1,-4-1-11,-1 0 0,0-1 0,1 0 0,-1 0 0,0 0 0,11-2 1,6-5-504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9.448"/>
    </inkml:context>
    <inkml:brush xml:id="br0">
      <inkml:brushProperty name="width" value="0.035" units="cm"/>
      <inkml:brushProperty name="height" value="0.035" units="cm"/>
    </inkml:brush>
  </inkml:definitions>
  <inkml:trace contextRef="#ctx0" brushRef="#br0">20 92 14739,'3'0'627,"0"-1"0,-1 1 0,1-1 0,-1 1 0,1-1 0,-1 0 0,0 0 0,3-1-1,21-15 1276,-22 14-1812,0-1 0,0 1 1,0-1-1,-1 0 0,1 0 0,-1 0 0,0 0 0,4-9 0,-7 12-85,0 1-1,1 0 1,-1-1-1,0 1 1,0-1-1,1 1 1,-1-1-1,0 1 1,0-1-1,0 1 1,0-1-1,0 0 1,0 1-1,0-1 1,0 1 0,0-1-1,0 1 1,0-1-1,0 1 1,0-1-1,0 1 1,-1-1-1,1 1 1,0-1-1,0 1 1,-1-1-1,1 1 1,0-1-1,-1 1 1,1-1-1,-1 1-1,0-1 0,0 1-1,0 0 1,0 0-1,0-1 1,0 1 0,0 0-1,0 0 1,0 0 0,0 0-1,0 1 1,0-1 0,0 0-1,-2 1 1,-3 0-2,0 1 0,1 1 0,-1-1 0,-6 5 1,6-3-2,1 0 0,-1 0 0,1 1 0,0-1 0,-5 8 0,8-10 0,0 0 0,1 1 0,-1-1-1,1 1 1,-1-1 0,1 1 0,0 0 0,0 0-1,0-1 1,0 1 0,1 0 0,-1 0-1,1 0 1,-1 4 0,1-5 0,1-1 0,-1 0 0,0 0 0,0 0 0,1 0 0,-1 0 0,1 0 0,-1 0 0,1 0 0,-1 0 0,1 0 0,-1 0 0,1 0 0,0 0 0,0 0 0,-1 0 0,1 0 0,0-1 0,0 1 0,0 0 0,2 1 0,0-1 1,0 0-1,0 0 0,0 0 0,0 0 0,1 0 1,-1 0-1,6 0 0,3-1 1,-1 0 1,1-1-1,18-4 1,6-4 11,-1-2 0,0-2 0,0-1 0,50-30 0,-33 17 5,-51 26-14,1 0 0,-1 1 0,0-1 0,1 0-1,-1 1 1,0-1 0,1 1 0,-1-1 0,1 1 0,-1-1 0,1 1 0,-1 0 0,1 0 0,-1 0 0,1 0 0,-1 0 0,1 0 0,-1 0 0,1 1 0,1 0 0,-2 0 5,0 0 0,0 0 1,-1 0-1,1 1 0,0-1 0,-1 0 0,1 1 0,-1-1 1,1 0-1,-1 1 0,0-1 0,0 1 0,1-1 1,-1 0-1,0 1 0,0-1 0,-1 1 0,1-1 1,0 1-1,0-1 0,-1 2 0,-3 28 126,1-20-73,2 1-1,0 0 1,0 0-1,1-1 1,1 14-1,-1-23-54,0-1 0,1 1 0,-1-1 0,0 0 0,1 1 0,-1-1 0,1 0-1,-1 1 1,1-1 0,0 0 0,0 0 0,-1 1 0,1-1 0,0 0 0,0 0 0,0 0 0,0 0 0,0 0 0,0 0-1,1-1 1,-1 1 0,0 0 0,0 0 0,1-1 0,-1 1 0,0-1 0,1 1 0,-1-1 0,0 0 0,1 1 0,-1-1-1,1 0 1,-1 0 0,0 0 0,1 0 0,-1 0 0,1 0 0,-1-1 0,0 1 0,1 0 0,-1-1 0,2 0 0,6-1 3,-1-1 1,1-1 0,-1 1-1,0-2 1,11-6 0,12-11 2,32-31 0,22-15-199,-85 67 181,1 1 0,-1 0 0,0-1 0,1 1 1,-1 0-1,0 0 0,1-1 0,-1 1 0,1 0 0,-1 0 1,1 0-1,-1 0 0,0 0 0,1 0 0,-1-1 1,1 1-1,-1 0 0,1 0 0,-1 0 0,1 0 1,-1 1-1,1-1 0,-1 0 0,0 0 0,1 0 1,-1 0-1,1 0 0,-1 1 0,0-1 0,1 0 1,-1 0-1,1 0 0,-1 1 0,0-1 0,1 0 1,-1 1-1,0-1 0,1 0 0,-1 2 0,9 20-62,-1-2 12,-7-18 22,1 0-1,0 0 1,0 0 0,0-1 0,0 1 0,0 0 0,0-1-1,0 1 1,1-1 0,-1 0 0,0 0 0,1 0-1,-1 0 1,1 0 0,0 0 0,-1-1 0,4 1 0,1 0-26,-1-1 1,1 1 0,0-2-1,0 1 1,10-3 0,5-2-114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6.736"/>
    </inkml:context>
    <inkml:brush xml:id="br0">
      <inkml:brushProperty name="width" value="0.025" units="cm"/>
      <inkml:brushProperty name="height" value="0.025" units="cm"/>
    </inkml:brush>
  </inkml:definitions>
  <inkml:trace contextRef="#ctx0" brushRef="#br0">1 98 9673,'0'0'5525,"0"-8"-3795,0 6-1665,-1 0 0,1 0 0,0 0 0,0 0 0,0 0 0,0 0 0,1 0 1,-1 0-1,0 0 0,1 0 0,0 0 0,-1 0 0,1 0 0,0 0 0,0 0 0,0 1 0,2-3 0,0 1 8,0 1-1,0-1 1,1 1 0,-1 0-1,1 0 1,0 0-1,-1 1 1,1-1 0,0 1-1,8-2 1,31-6 135,1 1 0,1 2 0,-1 2 1,1 1-1,81 8 0,-119-4-219,0 0 0,0 1 1,0-1-1,0 1 0,-1 1 0,1-1 1,0 1-1,-1 1 0,0-1 0,0 1 0,0 0 1,0 0-1,-1 1 0,1 0 0,-1 0 0,0 0 1,6 9-1,-9-11 97,0 1 1,0-1-1,0 1 1,-1 0-1,1-1 1,-1 1-1,0 0 0,0 0 1,-1 0-1,1 0 1,-1 0-1,0 0 1,0 0-1,0 0 1,0 0-1,-1 0 0,0-1 1,1 1-1,-1 0 1,-1 0-1,1 0 1,-1-1-1,1 1 1,-1-1-1,0 1 0,0-1 1,-1 1-1,1-1 1,-1 0-1,1 0 1,-1-1-1,-5 5 1,-15 12 516,-1 0 0,0-2 0,-1-1 1,-1-2-1,-1 0 0,0-1 0,0-2 0,-1-1 1,-33 7-1,11-10-384,50-8-409,0 0 0,0 0-1,0-1 1,0 1 0,0 0 0,0 0 0,0 0 0,0 0-1,0 0 1,0 0 0,1 0 0,-1 0 0,0 1 0,1-1 0,-1 0-1,1 0 1,-1 0 0,1 0 0,0 0 0,0 0 0,5-4-1062,-1 1 0,1 0 0,0 1 0,1-1 0,-1 1 0,1 1 0,9-4 0,-13 5 468,24-8-5857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5.524"/>
    </inkml:context>
    <inkml:brush xml:id="br0">
      <inkml:brushProperty name="width" value="0.035" units="cm"/>
      <inkml:brushProperty name="height" value="0.035" units="cm"/>
    </inkml:brush>
  </inkml:definitions>
  <inkml:trace contextRef="#ctx0" brushRef="#br0">0 214 15187,'18'-80'2559,"-16"104"-217,-14 159-1146,12-152-1145,2 0 1,1 0-1,13 57 1,-15-83-26,1 1-1,-1 0 1,2-1 0,-1 0 0,1 1-1,-1-1 1,1 0 0,1-1-1,4 8 1,-7-11-9,1 0-1,-1 0 1,0 0-1,0 0 1,1 0-1,-1-1 1,1 1-1,-1 0 1,1-1-1,-1 1 1,1-1-1,-1 1 1,1-1-1,-1 0 1,1 1-1,0-1 1,-1 0 0,1 0-1,-1 0 1,1 0-1,0-1 1,-1 1-1,1 0 1,-1-1-1,1 1 1,-1-1-1,1 1 1,-1-1-1,1 0 1,-1 0-1,0 0 1,1 1-1,-1-1 1,0-1-1,0 1 1,1 0-1,-1 0 1,1-2-1,7-6 102,-1-1 0,0-1 0,0 1-1,-1-1 1,-1 0 0,0-1-1,8-21 1,26-92 669,-3-28-59,-34 132-616,0-1 1,-1 0 0,-1 0 0,-1 0-1,-4-26 1,4 46-101,0-1 0,-1 1-1,1 0 1,-1 0 0,1 0-1,-1 0 1,0 0 0,0 0 0,0 0-1,0 0 1,0 0 0,-1 0 0,-2-3-1,4 5-8,0 0 0,-1 0 0,1 0 1,0-1-1,-1 1 0,1 0 0,0 0 0,-1 0 0,1 0 0,0 0 0,-1 0 0,1 0 0,0 0 0,-1-1 0,1 1 0,-1 0 0,1 1 1,0-1-1,-1 0 0,1 0 0,0 0 0,-1 0 0,1 0 0,0 0 0,-1 0 0,1 0 0,0 1 0,-1-1 0,0 1 2,0 0 0,0 0 0,0 1-1,0-1 1,0 0 0,0 0 0,0 1 0,1-1-1,-1 0 1,0 1 0,0 1 0,-2 6-80,1 0-1,0 0 1,0 0 0,0 0-1,1 0 1,1 16 0,0-22 0,0 0 0,0-1 0,1 1-1,-1-1 1,1 1 0,-1-1 0,1 1 0,0-1 0,0 1 0,1-1 0,-1 0 0,2 4 0,-1-5 27,-1 0-1,0 0 1,0 0 0,1 0 0,-1 0 0,0 0 0,1-1-1,-1 1 1,1 0 0,-1-1 0,1 1 0,-1-1-1,1 0 1,-1 1 0,1-1 0,-1 0 0,1 0 0,0 0-1,-1 0 1,1 0 0,-1 0 0,3-1 0,2-1-53,0 1 1,0-1 0,0-1 0,0 1 0,0-1-1,10-7 1,15-11-425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6.354"/>
    </inkml:context>
    <inkml:brush xml:id="br0">
      <inkml:brushProperty name="width" value="0.035" units="cm"/>
      <inkml:brushProperty name="height" value="0.035" units="cm"/>
    </inkml:brush>
  </inkml:definitions>
  <inkml:trace contextRef="#ctx0" brushRef="#br0">203 386 17860,'-36'-12'1993,"-6"-1"-883,40 13-1059,-1 0-1,0-1 1,0 1-1,0 0 1,0 1-1,0-1 1,0 0-1,1 1 1,-1 0-1,0-1 1,0 1-1,1 0 0,-4 2 1,0 1-8,0 0-1,1 0 1,0 1 0,0 0-1,0 0 1,0 0 0,1 1-1,0-1 1,0 1 0,0 0 0,1 0-1,0 0 1,0 1 0,-3 9-1,3-6-18,0-1 0,1 1 0,0 0 0,0 0 0,1-1-1,0 1 1,1 0 0,0 0 0,2 15 0,-1-23-21,-1 0-1,0 0 1,1 0 0,-1 0 0,1 0 0,-1 0 0,1 0 0,0 0-1,0-1 1,0 1 0,0 0 0,0-1 0,0 1 0,0 0-1,1-1 1,-1 0 0,1 1 0,-1-1 0,1 0 0,-1 1-1,1-1 1,1 1 0,0-2 1,-1 1-1,0-1 0,1 0 1,-1 0-1,0 0 1,0 0-1,1 0 0,-1 0 1,0 0-1,1-1 1,-1 1-1,0-1 0,0 0 1,0 0-1,5-2 1,1-1 7,0-1 1,0-1-1,0 1 1,0-1-1,-1-1 1,0 0-1,11-13 1,-9 7 24,0-1 0,-1 0 0,0 0 0,-1-1 0,-1 0 0,0 0 0,-1-1 0,-1 0 0,-1 0 0,0 0 0,2-30 0,-5 44-29,0 1 1,0-1-1,0 1 1,0-1-1,-1 1 1,1-1-1,0 1 0,-1 0 1,1-1-1,0 1 1,-2-3-1,2 4-5,0 0 1,-1 0-1,1 0 1,0-1-1,0 1 0,0 0 1,-1 0-1,1 0 0,0 0 1,0 0-1,0 0 1,-1 0-1,1-1 0,0 1 1,0 0-1,-1 0 0,1 0 1,0 0-1,0 0 1,-1 0-1,1 0 0,0 0 1,0 0-1,-1 0 0,1 0 1,0 0-1,0 1 0,-1-1 1,1 0-1,0 0 1,0 0-1,-1 0 0,1 0 1,0 0-1,0 1 0,-1-1 1,-1 2 6,0 0-1,1 0 1,-1 0 0,0 0 0,1 1-1,-1-1 1,1 0 0,0 1 0,0-1 0,-2 5-1,-3 15 9,0 1 0,-4 40 0,9-50-13,0 1 0,1 0-1,0 0 1,1-1 0,0 1 0,5 14 0,-6-26-5,1 1 1,0-1-1,0 1 0,0-1 1,0 1-1,1-1 1,-1 0-1,1 0 1,-1 0-1,1 0 0,0 0 1,0 0-1,0 0 1,2 2-1,2-1-3,0 1-1,1-1 1,11 4 0,-13-5 2,0 0 0,0 0 0,0 0 0,0 1 1,0-1-1,-1 1 0,1 1 0,-1-1 0,6 6 1,-2 1-2,-1 1 0,0-1 1,0 2-1,-1-1 0,-1 1 0,0 0 1,-1 0-1,0 0 0,3 17 1,-1 0-2,-2 0 0,0 58 0,-4-64 5,-1 0 0,-2 1 1,-5 27-1,5-41 5,1-1 1,-1 1-1,-1 0 1,0-1-1,0 0 1,-1 0-1,0 0 0,0 0 1,-13 14-1,16-21-2,0 0-1,0-1 0,0 1 0,0 0 0,0-1 0,0 1 1,0-1-1,-1 0 0,1 0 0,-1 0 0,1 0 0,-4 1 1,4-2-3,1 0 1,0 0-1,-1 0 0,1 0 1,-1 0-1,1 0 1,0 0-1,-1 0 1,1-1-1,0 1 0,-1-1 1,1 1-1,0-1 1,-1 1-1,1-1 1,0 0-1,0 0 0,0 1 1,-1-1-1,1 0 1,0 0-1,0 0 1,0 0-1,1 0 1,-1 0-1,-1-2 0,-2-4 0,1 0-1,-1 0 0,1 0 0,1-1 0,-1 1 1,1-1-1,1 0 0,-1 1 0,1-9 1,-2-75-10,4 86 9,2-51-11,2 0-1,3 0 1,2 1 0,3 0 0,2 1 0,26-61-1,4 10 30,119-197-1,-148 276-2,-8 14 5,0-1 0,-1 0-1,12-28 1,-19 40-18,0 1 0,0 0-1,1-1 1,-1 1 0,0-1 0,0 1-1,0 0 1,0-1 0,0 1-1,1-1 1,-1 1 0,0-1-1,0 1 1,0 0 0,0-1-1,0 1 1,0-1 0,0 1-1,0-1 1,-1 1 0,1 0 0,0-1-1,0 1 1,0-1 0,0 1-1,-1 0 1,1-1 0,0 1-1,0-1 1,-1 1 0,1 0-1,0-1 1,0 1 0,-1-1-1,0 1 3,0 0-1,-1 0 0,1 0 0,0 0 0,0 0 0,0 0 1,0 0-1,0 1 0,0-1 0,0 0 0,0 1 0,0-1 1,-2 1-1,-32 19 44,15-7-39,2 1 0,0 0 1,0 2-1,1 0 0,1 1 0,1 0 0,1 1 0,-23 37 0,35-50 7,-1 1 0,1-1-1,0 1 1,0 0-1,1 0 1,-1 0-1,1 0 1,1 0-1,-1 0 1,1 0-1,0 0 1,1 0-1,-1 1 1,3 10 0,0-9-96,0 0 1,0 1 0,1-1 0,0 0 0,0-1 0,1 1 0,0-1-1,0 0 1,10 10 0,-5-7-125,0 0 0,0-1-1,1-1 1,0 0 0,1 0 0,0-1-1,0-1 1,1 0 0,-1-1 0,1 0-1,0-1 1,1 0 0,15 2 0,9-5-437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6.774"/>
    </inkml:context>
    <inkml:brush xml:id="br0">
      <inkml:brushProperty name="width" value="0.035" units="cm"/>
      <inkml:brushProperty name="height" value="0.035" units="cm"/>
    </inkml:brush>
  </inkml:definitions>
  <inkml:trace contextRef="#ctx0" brushRef="#br0">6 2 14947,'7'-1'1977,"-7"9"-1017,0 5-400,-3 3 2089,-1 3-1465,1-2-920,0-1-472,5-9 320,6-9-112,4-28-168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7.964"/>
    </inkml:context>
    <inkml:brush xml:id="br0">
      <inkml:brushProperty name="width" value="0.035" units="cm"/>
      <inkml:brushProperty name="height" value="0.035" units="cm"/>
    </inkml:brush>
  </inkml:definitions>
  <inkml:trace contextRef="#ctx0" brushRef="#br0">21 643 14275,'-7'37'650,"1"-1"0,2 1 0,2 0 1,1 0-1,4 39 0,-3-73-619,7 49 385,-7-49-364,1 0 0,0 0 0,0 0 0,0 1 0,1-1 0,-1 0 1,0 0-1,1 0 0,0-1 0,0 1 0,0 0 0,4 4 0,-5-7-31,0 1-1,0-1 1,0 0-1,0 1 1,0-1-1,0 0 1,0 0-1,0 1 1,0-1-1,0 0 1,0 0-1,0 0 1,0 0-1,0 0 1,0-1-1,0 1 1,0 0-1,0 0 1,0-1-1,0 1 1,-1 0-1,1-1 1,0 1 0,0-1-1,0 1 1,0-1-1,-1 0 1,1 1-1,0-1 1,0 0-1,-1 1 1,1-1-1,0 0 1,-1 0-1,1-1 1,22-33 364,-5-1-103,-3-1-1,-1 0 0,-2-1 0,-1 0 0,8-61 0,-19 75-120,-2 20-62,-1 14-59,1 1-20,0 0-1,0 1 0,1-1 1,1 0-1,0 0 0,0 1 0,1-1 1,4 19-1,-5-29-17,1 0 1,-1 0-1,0 0 1,1 0-1,-1 0 1,1 0-1,-1 0 1,1 0-1,0 0 1,-1 0-1,1 0 1,0 0-1,-1-1 1,1 1-1,0 0 1,0-1-1,0 1 1,0 0-1,0-1 0,0 1 1,0-1-1,0 1 1,1-1-1,0 1 5,0-1 0,0 0-1,0 0 1,-1-1-1,1 1 1,0 0 0,0-1-1,-1 1 1,1-1-1,0 1 1,-1-1-1,1 0 1,1-1 0,5-3 20,0 0 0,-1-1 0,1 0 1,8-10-1,5-8 66,-1-1 0,-1-1 0,30-57 0,-50 87-87,-1 0-1,1 0 1,1 0 0,-1 1-1,0-1 1,1 0-1,0 0 1,0 1 0,1 3-1,5 42 6,-5-46-6,-1 0 0,1 0 1,0 0-1,1 0 0,-1-1 1,1 1-1,-1 0 0,1-1 1,0 1-1,1-1 1,-1 0-1,1 0 0,-1 1 1,1-2-1,0 1 0,0 0 1,0-1-1,0 1 0,1-1 1,4 3-1,-4-4 9,0 1-1,0-1 0,0 0 1,0-1-1,1 1 1,-1-1-1,0 0 1,1 0-1,-1 0 1,0 0-1,0-1 1,1 1-1,-1-1 0,0 0 1,0-1-1,0 1 1,0-1-1,8-4 1,-1 0 19,-1-1 1,1 0-1,-1-1 1,0 0-1,-1 0 1,15-17-1,40-64 155,-57 79-171,2-1-10,-10 20-14,-1 3 0,-4 59 6,6-63 0,0-1 0,1 1 0,-1 0 0,1 0 0,1-1 1,0 1-1,3 8 0,-5-15 3,1 0 0,-1 0 0,0 0-1,1 0 1,0 0 0,-1 0 0,1 0 0,-1 0 0,1-1 0,0 1 0,0 0 0,-1 0-1,1-1 1,0 1 0,0 0 0,0-1 0,0 1 0,0-1 0,0 0 0,0 1 0,0-1 0,0 0-1,0 1 1,0-1 0,0 0 0,0 0 0,0 0 0,0 0 0,0 0 0,0 0 0,0 0 0,0 0-1,0 0 1,0 0 0,0-1 0,0 1 0,0 0 0,0-1 0,0 1 0,0-1 0,1 0-1,2-2 8,1 0-1,0 0 0,-1-1 0,0 1 0,0-1 0,7-8 0,6-10 13,-2-1 0,0-1 0,-1 0 0,-1-1 0,-2 0 0,0-1 0,-2 0 0,8-36 0,-5 6-29,-3-1 0,-2 0 0,0-59 0,-7 113 7,1-17-15,-1-1 0,0 1 1,-2 0-1,0 0 0,-8-30 0,10 49 14,0 0-1,-1 1 1,1-1-1,0 0 1,0 0-1,0 1 1,-1-1-1,1 0 1,0 0 0,-1 1-1,1-1 1,-1 0-1,1 1 1,-1-1-1,1 1 1,-1-1-1,1 1 1,-1-1-1,0 1 1,1-1 0,-1 1-1,0-1 1,1 1-1,-2-1 1,1 1 0,0 1 1,1-1-1,-1 0 1,0 1-1,1-1 1,-1 1-1,1-1 1,-1 0-1,0 1 1,1 0-1,-1-1 1,1 1-1,-1-1 1,1 1-1,0-1 0,-1 1 1,1 0-1,-1-1 1,1 2-1,-14 39-11,9-8 9,2-1 0,0 1-1,3 0 1,0 0 0,2-1 0,2 1 0,1-1 0,1 0 0,2 0 0,21 56-1,-17-63 9,1-1 0,1-1 0,33 42-1,-31-43-42,-35-30-651,-197-121-2014,213 127 2729,-1 0 0,1-1 0,0 0 0,0 0 0,0 0 0,-3-4 0,6 7-14,-1-1 0,1 0 0,0 1 1,-1-1-1,1 0 0,0 1 0,-1-1 1,1 0-1,0 1 0,0-1 0,0 0 1,0 1-1,0-1 0,0 0 0,0 0 1,0 1-1,0-1 0,0 0 0,0 1 1,0-1-1,1 0 0,-1 1 0,0-1 0,0 0 1,1 1-1,-1-1 0,0 0 0,1 1 1,-1-1-1,1 1 0,-1-1 0,1 1 1,-1-1-1,1 1 0,-1-1 0,1 1 1,0 0-1,-1-1 0,1 1 0,-1 0 1,1-1-1,0 1 0,-1 0 0,2-1 1,49-19 453,-35 15-659,-1-1 0,1 0 1,16-11-1,-29 15 147,1 0 1,-1 0-1,0-1 0,0 1 0,0-1 0,0 0 0,-1 0 1,1 0-1,-1 0 0,1 0 0,-1 0 0,0-1 1,-1 1-1,1-1 0,0 0 0,-1 1 0,0-1 0,1-4 1,0-25-308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8.415"/>
    </inkml:context>
    <inkml:brush xml:id="br0">
      <inkml:brushProperty name="width" value="0.035" units="cm"/>
      <inkml:brushProperty name="height" value="0.035" units="cm"/>
    </inkml:brush>
  </inkml:definitions>
  <inkml:trace contextRef="#ctx0" brushRef="#br0">3 0 15195,'-3'0'1361,"3"2"-1097,5-2-312,2 0 400,7 0-136,2 0-72,2 3-192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1.439"/>
    </inkml:context>
    <inkml:brush xml:id="br0">
      <inkml:brushProperty name="width" value="0.035" units="cm"/>
      <inkml:brushProperty name="height" value="0.035" units="cm"/>
    </inkml:brush>
  </inkml:definitions>
  <inkml:trace contextRef="#ctx0" brushRef="#br0">0 47 13723,'0'-2'249,"3"-30"1240,-4 31-1449,1 1 1,0-1-1,0 1 1,0-1-1,0 1 1,0 0-1,0-1 1,0 1-1,1-1 1,-1 1-1,0-1 1,0 1-1,0 0 0,0-1 1,0 1-1,1 0 1,-1-1-1,0 1 1,0-1-1,1 1 1,-1 0-1,0-1 1,1 1-1,-1 0 1,0 0-1,1-1 1,-1 1-1,0 0 1,1 0-1,-1 0 1,0-1-1,1 1 1,-1 0-1,1 0 1,-1 0-1,0 0 1,1 0-1,-1 0 1,1 0-1,-1 0 1,1 0-1,-1 0 1,0 0-1,1 0 1,-1 0-1,1 0 0,-1 0 1,0 0-1,1 0 1,-1 1-1,1-1 1,-1 0-1,0 0 1,1 0-1,-1 1 1,0-1-1,1 0 1,-1 1-1,0-1 1,1 0-1,-1 0 1,0 1-1,0-1 1,1 1-1,-1-1 1,0 1-1,7 9 305,0 1 0,-1 0-1,0 0 1,-1 1 0,0-1 0,-1 1-1,5 23 1,1-4 11,131 435-700,-137-453 81,-3-10 186,0 1 0,1-1 1,-1 1-1,-1-1 0,1 1 1,0-1-1,-1 1 1,0 0-1,0-1 0,0 1 1,-1 4-1,1-7 60,0-1-1,0 1 0,0-1 1,0 1-1,-1-1 1,1 1-1,0-1 1,0 0-1,-1 1 0,1-1 1,0 1-1,-1-1 1,1 0-1,0 1 0,-1-1 1,1 0-1,0 1 1,-1-1-1,1 0 1,-1 0-1,1 1 0,-1-1 1,1 0-1,0 0 1,-1 0-1,0 0 0,-20-3-583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1.865"/>
    </inkml:context>
    <inkml:brush xml:id="br0">
      <inkml:brushProperty name="width" value="0.035" units="cm"/>
      <inkml:brushProperty name="height" value="0.035" units="cm"/>
    </inkml:brush>
  </inkml:definitions>
  <inkml:trace contextRef="#ctx0" brushRef="#br0">1 409 15683,'0'-18'268,"0"0"-1,1 0 0,1 1 0,1-1 1,0 1-1,2-1 0,0 1 0,0 0 0,2 1 1,0-1-1,1 1 0,0 1 0,18-26 1,-17 30-170,-1-1 0,2 1-1,-1 0 1,1 1 0,1 0 0,0 1 0,0 0 0,1 1 0,0 0 0,1 1 0,-1 0 0,1 1 0,1 1 0,-1 0-1,1 0 1,0 1 0,18-2 0,-26 5-81,0 1-1,1-1 0,-1 1 1,0 0-1,0 1 1,1 0-1,-1 0 1,0 0-1,0 1 0,0-1 1,0 1-1,0 1 1,-1-1-1,1 1 1,-1 0-1,1 1 0,-1-1 1,0 1-1,0 0 1,-1 0-1,1 0 1,-1 1-1,0 0 0,0 0 1,0 0-1,-1 0 1,0 0-1,0 1 0,0 0 1,-1-1-1,0 1 1,0 0-1,0 0 1,1 7-1,-2 0 20,0 1 0,0-1 0,-2 1 0,1-1 0,-2 1-1,0-1 1,0 1 0,-1-1 0,-1 0 0,0 0 0,-1-1 0,-8 16 0,3-9-132,-1 0-1,0-1 1,-2 0 0,0-1 0,-1 0-1,-31 28 1,44-45 89,-2 4-23,-1 0-1,0-1 1,-1 1 0,1-1 0,0 0 0,-1 0 0,0-1-1,0 0 1,0 1 0,0-2 0,-7 3 0,-14-5-208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2.331"/>
    </inkml:context>
    <inkml:brush xml:id="br0">
      <inkml:brushProperty name="width" value="0.035" units="cm"/>
      <inkml:brushProperty name="height" value="0.035" units="cm"/>
    </inkml:brush>
  </inkml:definitions>
  <inkml:trace contextRef="#ctx0" brushRef="#br0">62 73 15195,'-2'-6'730,"-15"-31"1191,16 35-1753,0 0 0,0 0 0,0 1 0,-1-1 0,1 0 0,0 1 0,-1-1 0,1 1 0,-1-1 0,1 1 0,-1 0 0,1 0 0,-1-1 0,0 1 0,0 0 0,-2 0 0,3 1-116,0 0 1,1 0-1,-1 0 1,0 1-1,1-1 1,-1 0-1,0 0 1,1 1-1,-1-1 1,1 1-1,-1-1 0,0 1 1,1-1-1,-1 1 1,1-1-1,-1 1 1,1-1-1,0 1 1,-1-1-1,1 1 1,0 0-1,-1-1 1,1 1-1,0 0 1,-1-1-1,1 1 1,0 0-1,0 0 1,0-1-1,0 1 1,0 0-1,0-1 1,0 3-1,-2 27 301,2-29-336,0 23 44,1 1 0,2-1 1,6 33-1,-7-49-56,0 0-1,1 1 1,-1-1-1,2 0 1,-1 0-1,1-1 1,0 1-1,1-1 0,0 0 1,0 0-1,0 0 1,1-1-1,7 6 1,-10-9-4,1 0 0,0-1 0,1 1 0,-1-1 0,7 3 0,-9-5 2,-1 1 0,0-1 0,1 1 0,-1-1 0,1 0 0,-1 1 0,1-1 0,-1 0 0,0 0 0,1 0 0,-1 0 0,1 0 0,-1-1 0,1 1 0,-1 0 0,0-1 0,1 1 0,-1-1 0,0 1 0,1-1 0,1-1 0,-3 2 8,1-1 1,0 0-1,-1 0 1,1 0-1,-1 0 1,0 0-1,1 0 1,-1 0-1,0 0 1,0 0-1,1 0 1,-1 0-1,0 0 1,0 0-1,0 0 1,0 0-1,0 0 1,-1-2-1,-4-21 133,5 22-128,-72-211 497,55 169-543,17 44 18,0 0 0,0 0 0,0-1 0,-1 1 0,1 0 0,0 0 0,0 0 0,0 0 1,0 0-1,0-1 0,0 1 0,0 0 0,0 0 0,0 0 0,0 0 0,0-1 0,0 1 0,0 0 0,0 0 0,0 0 0,0-1 0,0 1 0,0 0 0,0 0 0,0 0 0,0 0 0,0-1 0,0 1 0,0 0 0,0 0 0,0 0 1,0 0-1,0-1 0,1 1 0,-1 0 0,0 0 0,0 0 0,0 0 0,0 0 0,0 0 0,0-1 0,1 1 0,-1 0 0,10 2-1312,7 1 587,-6-5 255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2.787"/>
    </inkml:context>
    <inkml:brush xml:id="br0">
      <inkml:brushProperty name="width" value="0.035" units="cm"/>
      <inkml:brushProperty name="height" value="0.035" units="cm"/>
    </inkml:brush>
  </inkml:definitions>
  <inkml:trace contextRef="#ctx0" brushRef="#br0">110 113 12659,'-14'-6'991,"8"3"-497,0 0 1,0 1-1,0-1 0,0 1 1,-1 1-1,-6-2 0,11 3-406,1 0 0,-1 0 0,1 0 0,-1 1 1,0-1-1,1 0 0,-1 0 0,1 1 0,-1-1 0,1 1 0,-1 0 0,1-1 0,0 1 0,-1 0 0,1 0 0,0 0 0,-1 0 0,1 0 0,0 0 1,0 0-1,0 0 0,0 1 0,0-1 0,0 0 0,0 1 0,1-1 0,-1 0 0,0 1 0,1-1 0,-1 4 0,-1 2 22,0 1-1,1 0 0,0-1 1,0 1-1,1 0 1,0 0-1,0 0 0,1 0 1,0-1-1,0 1 1,1 0-1,0-1 0,1 1 1,-1-1-1,7 13 0,-6-16-88,-1 0-1,0 0 1,1 0-1,0-1 1,0 1 0,0-1-1,1 0 1,-1 1-1,1-1 1,-1-1-1,1 1 1,5 2-1,-6-3-4,0-1 0,1 0 0,-1 0 0,1 0 0,-1 0 0,1-1 0,-1 0 1,1 1-1,-1-1 0,1 0 0,-1-1 0,1 1 0,-1-1 0,1 1 0,-1-1 0,1 0 0,4-2 0,-1-1 19,0 0-1,0-1 1,0 1 0,-1-1-1,0 0 1,0-1 0,0 0-1,-1 1 1,0-2 0,0 1-1,0-1 1,-1 0 0,0 0-1,0 0 1,-1 0 0,0 0-1,0-1 1,-1 0 0,3-12-1,-3 13-23,-1-1-1,0 0 1,-1 0-1,1 1 0,-2-1 1,1 0-1,-1 0 1,0 1-1,-3-10 1,3 12-58,-1 0 1,0 1-1,0-1 1,0 0-1,0 1 1,-1 0-1,0 0 1,0-1-1,0 2 1,0-1-1,-1 0 1,1 1-1,-1-1 1,-7-4-1,-15-3-953,25 11 911,1 0 0,-1-1 1,0 1-1,1 0 0,-1 0 0,0 0 1,1-1-1,-1 1 0,0 0 1,1 0-1,-1 0 0,0 0 1,0 0-1,1 1 0,-1-1 0,0 0 1,1 0-1,-1 0 0,0 1 1,1-1-1,-1 0 0,1 0 1,-1 1-1,0-1 0,1 1 1,-1-1-1,1 0 0,-1 1 0,1-1 1,-1 1-1,1 0 0,-1-1 1,1 1-1,0-1 0,-1 1 1,1 0-1,0 0 37,0-1 1,0 1-1,0 0 0,0-1 1,0 1-1,0-1 0,0 1 1,0 0-1,0-1 0,0 1 1,1-1-1,-1 1 1,0-1-1,0 1 0,1-1 1,-1 1-1,0-1 0,1 1 1,-1-1-1,0 1 0,1-1 1,-1 1-1,1-1 1,-1 0-1,1 1 0,-1-1 1,1 0-1,-1 1 0,1-1 1,-1 0-1,2 1 0,13 6-880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3.334"/>
    </inkml:context>
    <inkml:brush xml:id="br0">
      <inkml:brushProperty name="width" value="0.035" units="cm"/>
      <inkml:brushProperty name="height" value="0.035" units="cm"/>
    </inkml:brush>
  </inkml:definitions>
  <inkml:trace contextRef="#ctx0" brushRef="#br0">64 324 13067,'3'-11'1212,"-6"7"-120,2 4-993,0 1-1,0-1 1,0 0-1,0 0 1,0 1 0,0-1-1,0 1 1,0-1 0,0 1-1,0-1 1,0 1 0,0 0-1,1-1 1,-1 1-1,0 0 1,0 0 0,0 1-1,-5 6 133,0 0-1,1 1 1,0 0-1,1 0 0,0 0 1,0 0-1,1 1 1,1 0-1,-1-1 0,1 1 1,1 0-1,0 0 1,0 0-1,1 0 0,0 1 1,4 17-1,-4-27-218,0 1 0,0-1 1,1 0-1,-1 1 0,0-1 0,1 1 0,-1-1 0,1 0 0,0 1 0,0-1 0,-1 0 1,1 0-1,0 1 0,0-1 0,0 0 0,0 0 0,0 0 0,0 0 0,0 0 1,1-1-1,-1 1 0,0 0 0,1 0 0,-1-1 0,0 1 0,1-1 0,-1 1 0,0-1 1,1 0-1,-1 1 0,1-1 0,-1 0 0,1 0 0,-1 0 0,1 0 0,-1 0 1,1 0-1,-1-1 0,1 1 0,-1 0 0,0-1 0,1 1 0,-1-1 0,0 0 1,3 0-1,6-5 18,1 0 0,-1 0 1,-1 0-1,1-2 1,-1 1-1,0-1 1,0 0-1,-1-1 0,-1 0 1,10-13-1,-2 0 25,-1-1 0,-1-1 0,15-36 0,-16 29 46,15-61-1,-23 77-75,-2 0-1,0-1 0,0 1 0,-2-1 1,0 0-1,-2-19 0,1 31-17,0 0 0,0-1 1,-1 1-1,1 0 0,-1 0 0,0 0 0,-2-4 0,4 7-5,-1 0 0,1 0-1,-1 0 1,1 1 0,-1-1-1,0 0 1,1 1 0,-1-1-1,0 0 1,1 1-1,-1-1 1,0 1 0,0-1-1,1 1 1,-1-1 0,0 1-1,0 0 1,0-1 0,0 1-1,1 0 1,-1 0 0,0-1-1,0 1 1,0 0 0,0 0-1,0 0 1,0 0-1,0 0 1,0 0 0,0 1-1,0-1 1,1 0 0,-1 0-1,0 1 1,0-1 0,0 0-1,0 1 1,1-1 0,-1 1-1,0-1 1,0 1 0,-1 1-1,-1 1 3,0 1 1,-1 0-1,1 0 0,1 0 0,-1 0 0,0 0 1,1 0-1,0 1 0,0-1 0,1 1 0,-3 7 1,0 5 15,-5 35 1,7-33-6,1 1 0,1-1 0,0 1 0,1-1 0,1 1 0,5 20 0,-5-33-8,1 1 1,-1-1-1,1 0 0,0 0 0,1 0 0,0 0 0,0-1 1,5 7-1,-6-9-2,1-1-1,-1 1 1,1-1 0,0 0 0,0 0 0,1 0 0,-1 0 0,0 0-1,1-1 1,0 0 0,0 0 0,-1-1 0,7 2 0,-3-1-2,0-1 0,0 0 0,1-1 0,-1 0 0,0 0 0,1-1 0,-1 0 0,0 0 0,0-1 0,0 0 0,0-1 0,0 0 1,-1 0-1,1 0 0,-1-1 0,1 0 0,-1-1 0,-1 1 0,1-1 0,-1-1 0,10-9 0,-6 4-23,1 0 0,-2-1-1,0-1 1,0 1 0,-1-1-1,-1-1 1,0 0 0,-1 0-1,0 0 1,6-27 0,-11 35 1,0 5 10,0-1 1,-1 0-1,1 1 0,-1-1 1,1 0-1,-1 0 1,0 0-1,0 0 0,0 1 1,0-1-1,0 0 0,-1 0 1,1 0-1,0 0 0,-1 1 1,0-3-1,1 4 7,-1-1 0,1 1 0,0 0 0,-1 0 0,1 0-1,0 0 1,0 0 0,-1 0 0,1 0 0,0 0 0,-1 0 0,1 0-1,0 0 1,0 0 0,-1 0 0,1 0 0,0 0 0,-1 0 0,1 0-1,0 1 1,0-1 0,-1 0 0,1 0 0,0 0 0,0 0 0,-1 1-1,1-1 1,0 0 0,0 0 0,0 0 0,0 1 0,-1-1 0,1 0 0,0 0-1,0 1 1,0-1 0,0 0 0,0 0 0,-1 1 0,1-1 0,0 0-1,0 1 1,-7 13-20,7-14 21,-6 18 32,0 0-1,1-1 0,1 1 0,1 1 1,0-1-1,1 1 0,1-1 0,3 35 1,-2-51-24,0 0 0,1 0 0,-1 0 1,0 0-1,1 0 0,0 0 0,-1 0 1,1 0-1,0 0 0,0 0 0,0-1 1,0 1-1,0 0 0,0-1 1,1 1-1,-1-1 0,1 1 0,2 1 1,-2-2-3,-1 0-1,1-1 1,-1 1 0,1-1 0,0 0 0,-1 1 0,1-1 0,0 0 0,-1 0 0,1 0 0,0 0 0,-1 0 0,1-1-1,0 1 1,-1 0 0,1-1 0,2-1 0,4-1 4,0-1 0,-1-1-1,1 1 1,-1-2 0,0 1 0,11-12 0,3-6-31,-2-1 1,-1-1-1,-1-1 1,-1 0-1,-1-1 1,-2-1-1,-1 0 1,-1 0-1,-1-2 1,6-30 0,-23 83-146,7-23 166,-4 28 19,1-1-1,1 28 0,2-48-34,1-1-1,-1 1 1,1-1 0,0 1-1,0-1 1,1 0-1,0 0 1,0 1 0,0-1-1,1 0 1,0-1 0,0 1-1,0 0 1,8 8-1,-8-11-16,0-1-1,0 0 1,0 0-1,0-1 0,0 1 1,0-1-1,0 1 1,1-1-1,-1 0 0,0 0 1,1 0-1,-1-1 1,1 1-1,-1-1 0,1 0 1,-1 0-1,6-1 1,7-1-134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7.598"/>
    </inkml:context>
    <inkml:brush xml:id="br0">
      <inkml:brushProperty name="width" value="0.025" units="cm"/>
      <inkml:brushProperty name="height" value="0.025" units="cm"/>
    </inkml:brush>
  </inkml:definitions>
  <inkml:trace contextRef="#ctx0" brushRef="#br0">8 77 14446,'-6'-4'2402,"4"-1"-384,2-1 256,15 1-1505,15-2-257,9 0 257,8-3-64,8-1-513,4 5-128,-2-1-64,2 5-64,-12 1-1057,-8 0-1666,-14-4-3555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3.903"/>
    </inkml:context>
    <inkml:brush xml:id="br0">
      <inkml:brushProperty name="width" value="0.035" units="cm"/>
      <inkml:brushProperty name="height" value="0.035" units="cm"/>
    </inkml:brush>
  </inkml:definitions>
  <inkml:trace contextRef="#ctx0" brushRef="#br0">1 54 15579,'3'12'574,"-1"1"0,0 0-1,-1 0 1,0 0 0,-2 24-1,1 5 274,0-29-674,0 32 339,3 0-1,1 0 1,17 76-1,-20-118-480,0 0-1,0 0 1,0 0-1,0-1 1,1 1-1,-1 0 0,1-1 1,0 1-1,-1-1 1,5 4-1,-5-5-17,0 0 0,0-1 0,0 1 0,0-1 0,0 1 0,0-1 0,0 1 0,0-1-1,0 0 1,1 1 0,-1-1 0,0 0 0,0 0 0,0 0 0,1 0 0,-1 0 0,0 0 0,0-1 0,0 1 0,1 0-1,-1 0 1,0-1 0,0 1 0,0-1 0,0 1 0,0-1 0,0 1 0,0-1 0,0 0 0,0 0 0,1-1 0,5-3 27,0-1 1,-1 0 0,0-1-1,0 1 1,-1-1 0,6-9 0,26-51 144,-25 45-130,24-45 43,-3-1 0,36-110 1,-68 175-164,0 0 0,0 1 0,-1-1 1,1 0-1,-1 0 0,1 0 0,-1 0 1,0 0-1,0 0 0,-1-5 0,1 8 39,0 0 0,0-1 0,-1 1 0,1 0 0,0 0 0,0 0 0,0 0 0,0-1 0,0 1 0,-1 0 0,1 0 0,0 0 0,0 0 0,0-1 0,-1 1 0,1 0 0,0 0 0,0 0 0,0 0 0,-1 0-1,1 0 1,0 0 0,0 0 0,-1 0 0,1 0 0,0 0 0,0 0 0,0 0 0,-1 0 0,1 0 0,0 0 0,0 0 0,-1 0 0,1 0 0,0 0 0,0 0 0,0 0 0,-1 1 0,-15 12-1192,6 1 281,0 0 1,0 1-1,-10 23 1,3-3-281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4.350"/>
    </inkml:context>
    <inkml:brush xml:id="br0">
      <inkml:brushProperty name="width" value="0.035" units="cm"/>
      <inkml:brushProperty name="height" value="0.035" units="cm"/>
    </inkml:brush>
  </inkml:definitions>
  <inkml:trace contextRef="#ctx0" brushRef="#br0">0 105 12187,'23'36'1544,"0"-3"-952,0-9-296,1-5 1304,2-8-1071,0-8-265,3-19-608,-5-14-905,0-20 1065,-4-9-200,-7-17-136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4.758"/>
    </inkml:context>
    <inkml:brush xml:id="br0">
      <inkml:brushProperty name="width" value="0.035" units="cm"/>
      <inkml:brushProperty name="height" value="0.035" units="cm"/>
    </inkml:brush>
  </inkml:definitions>
  <inkml:trace contextRef="#ctx0" brushRef="#br0">24 67 14779,'-9'50'743,"2"1"1,2-1-1,2 70 0,4-97-619,1 0 1,1 0 0,1 0-1,0 0 1,2-1-1,1 0 1,1 0-1,1 0 1,18 32-1,-27-53-129,1 0-1,-1 0 0,1 0 0,0 1 0,-1-1 0,1 0 1,0 0-1,0-1 0,-1 1 0,1 0 0,0 0 0,0 0 1,0 0-1,0-1 0,0 1 0,1 0 0,-1-1 0,1 1 1,-1-1-2,-1 0 0,1-1 0,-1 1 0,1 0 0,-1-1 0,1 1 0,-1 0 0,0-1 0,1 1 0,-1 0 0,1-1 0,-1 1 0,0-1 0,0 1 0,1-1 0,-1 1 0,0-1 0,0 1 0,1-1 0,-1 0 0,0 1 0,0-1 0,0 1 0,0-1 1,0 1-1,0-2 0,1-6-41,-1 0 1,0 0-1,0 0 1,-2-11-1,-5-14 305,-1 0 0,-1 1 0,-22-49 1,33 85-176,0 0 1,0-1-1,1 0 1,0 1-1,-1-1 1,1 0-1,0 0 1,0-1-1,1 1 1,-1-1-1,1 1 1,-1-1-1,1 0 1,0 0-1,-1-1 1,1 1-1,0-1 1,7 2-1,-5-2-72,0 0-1,0 0 0,0 0 1,0-1-1,0 0 0,0 0 1,0-1-1,0 1 1,0-1-1,0-1 0,0 1 1,9-4-1,0-3 9,0-1 0,-1-1 0,0 0 0,0 0 0,-1-2 0,-1 0 0,1 0-1,-2-1 1,0 0 0,-1-1 0,0 0 0,-1-1 0,14-31 0,-21 40-41,-6 14 35,-8 21 44,6-6 1,2-1 0,0 1 0,1 1 0,1 23 0,1-36-25,1 0 1,1-1 0,0 1-1,1-1 1,0 1 0,0-1-1,1 1 1,1-1-1,-1 0 1,2-1 0,5 12-1,-9-19-24,1 0-1,-1 0 0,0 0 0,1 0 0,-1 0 0,1 0 1,0-1-1,0 1 0,0 0 0,0-1 0,0 0 0,0 1 0,0-1 1,0 0-1,0 0 0,1 0 0,-1 0 0,0-1 0,1 1 1,-1-1-1,0 1 0,1-1 0,-1 0 0,1 0 0,-1 0 1,1 0-1,-1 0 0,0 0 0,1-1 0,-1 0 0,1 1 0,-1-1 1,0 0-1,4-1 0,-1-2-9,1 1 1,0-1-1,-1 0 1,0-1-1,1 1 1,-2-1-1,1 0 1,-1 0-1,1 0 1,-1-1-1,3-6 0,-1-1-267,0 0-1,-1 0 0,-1-1 0,0 1 1,-1-1-1,0 0 0,-1 0 1,0 0-1,-2 0 0,1-1 0,-2 1 1,0 0-1,-1 0 0,-3-15 0,-1 2-923,-1 1-1,-1-1 1,-2 1-1,0 1 0,-2 0 1,-19-30-1,29 51 1040,-2-3-271,-1 0 1,1 1-1,-1-1 0,-9-8 0,14 15 451,0 0 0,-1-1-1,1 1 1,0 0 0,0 0-1,0 0 1,-1-1 0,1 1-1,0 0 1,0 0 0,-1 0-1,1 0 1,0 0 0,0 0-1,-1 0 1,1-1 0,0 1-1,-1 0 1,1 0 0,0 0-1,0 0 1,-1 0 0,1 0-1,0 0 1,0 0 0,-1 1-1,1-1 1,0 0 0,-1 0-1,1 0 1,0 0 0,0 0-1,-1 0 1,1 0 0,0 1-1,0-1 1,0 0 0,-1 0-1,1 0 1,0 1 0,0-1-1,0 0 1,-1 0 0,1 0-1,0 1 1,0-1 0,-6 21 1911,4 24 1863,2-43-3613,2 22 1734,1-14-1357,-3-10-572,0 0 0,0 0 0,0 1 0,1-1 0,-1 0-1,0 0 1,0 0 0,0 0 0,0 0 0,0 0 0,0 0 0,0 0 0,0 0-1,1 1 1,-1-1 0,0 0 0,0 0 0,0 0 0,0 0 0,0 0 0,1 0-1,-1 0 1,0 0 0,0 0 0,0 0 0,0 0 0,0 0 0,1 0 0,-1 0-1,0 0 1,0 0 0,0 0 0,0 0 0,0-1 0,0 1 0,1 0 0,-1 0-1,0 0 1,0 0 0,0 0 0,0 0 0,0 0 0,0 0 0,0 0 0,1 0 0,-1-1-1,0 1 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5.246"/>
    </inkml:context>
    <inkml:brush xml:id="br0">
      <inkml:brushProperty name="width" value="0.035" units="cm"/>
      <inkml:brushProperty name="height" value="0.035" units="cm"/>
    </inkml:brush>
  </inkml:definitions>
  <inkml:trace contextRef="#ctx0" brushRef="#br0">169 23 13027,'-2'-1'232,"1"-1"0,-1 0-1,1 1 1,-1-1 0,1 0 0,-1 1 0,0 0 0,0-1 0,1 1 0,-1 0-1,0 0 1,0 0 0,0 0 0,0 1 0,-1-1 0,1 0 0,0 1 0,0-1-1,-4 1 1,3 0-71,1 1-1,-1 0 0,0-1 0,1 1 0,-1 0 0,0 0 1,1 1-1,-1-1 0,1 0 0,0 1 0,0 0 0,-1-1 0,1 1 1,0 0-1,-2 3 0,-7 7 70,2 0 0,-1 0-1,2 1 1,-1 0 0,2 1 0,0 0-1,0 0 1,2 1 0,-6 18 0,11-32-222,-1 0 0,1 1 0,0-1 0,-1 0 1,1 0-1,0 0 0,0 0 0,0 0 0,0 1 0,0-1 1,0 0-1,0 0 0,1 0 0,-1 0 0,0 0 0,1 0 1,-1 1-1,0-1 0,2 1 0,-2-2-5,1 0 0,-1 1 0,1-1 0,-1 0 0,1 1 0,0-1 0,-1 0 0,1 0 0,0 1 0,-1-1 0,1 0 0,0 0 0,-1 0 0,1 0 0,0 0 0,-1 0 0,1 0 0,0 0 0,-1 0 0,1 0 0,0 0 0,-1-1 0,2 1 0,3-2-8,0 0-1,0-1 0,1 1 0,-1-1 0,-1-1 0,7-3 1,13-13-149,0-1 1,-2-1 0,0-1 0,30-43 0,-56 75 153,0 0-1,1-1 1,0 1 0,0 1 0,1-1-1,0 0 1,0 1 0,1-1 0,0 11-1,1-19 4,0 1 0,0-1-1,0 0 1,0 0 0,0 0 0,0 0-1,1 0 1,-1 0 0,0 0-1,0 0 1,1-1 0,-1 1-1,1 0 1,-1 0 0,1 0 0,-1 0-1,1 0 1,-1 0 0,1-1-1,0 1 1,0 0 0,-1-1-1,1 1 1,0 0 0,0-1 0,0 1-1,0-1 1,-1 1 0,1-1-1,0 1 1,0-1 0,0 0-1,0 0 1,0 1 0,0-1 0,0 0-1,0 0 1,0 0 0,0 0-1,0 0 1,0 0 0,0 0-1,0-1 1,0 1 0,0 0 0,0 0-1,1-1 1,5-1 2,-1-1 1,1 1-1,-1-1 1,0 0 0,8-6-1,6-5-29,21-21 0,-29 23-9,1 1-1,0 0 1,0 1 0,24-12-1,-36 22 32,0-1 1,0 1-1,-1 0 0,1-1 0,0 1 0,0 0 0,0 0 0,0 0 0,0 0 0,0 0 1,0 0-1,0 0 0,0 0 0,-1 0 0,1 0 0,0 0 0,0 1 0,0-1 0,0 0 1,0 1-1,0-1 0,-1 0 0,1 1 0,0-1 0,0 2 0,18 19-15,-17-18 18,0 0 1,0 0-1,1-1 1,-1 1-1,0-1 1,1 0-1,-1 1 0,1-1 1,4 2-1,-2-2-43,-1-1 0,1 0 1,-1 0-1,1 0 0,0-1 0,-1 1 0,1-1 0,0 0 0,-1-1 0,1 1 0,0-1 0,-1 0 0,1 0 0,5-2 0,6-3-254,1-1-1,20-12 1,-35 18 302,24-13-281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5.666"/>
    </inkml:context>
    <inkml:brush xml:id="br0">
      <inkml:brushProperty name="width" value="0.035" units="cm"/>
      <inkml:brushProperty name="height" value="0.035" units="cm"/>
    </inkml:brush>
  </inkml:definitions>
  <inkml:trace contextRef="#ctx0" brushRef="#br0">93 0 16692,'-10'15'922,"-21"23"1,23-30-708,1 1 0,0 0 1,0 0-1,1 1 0,-10 20 0,16-30-222,0 0 1,0 0-1,0 1 0,0-1 0,1 0 0,-1 1 0,0-1 1,0 0-1,1 0 0,-1 1 0,0-1 0,1 0 0,-1 0 1,0 0-1,0 1 0,1-1 0,-1 0 0,0 0 0,1 0 1,-1 0-1,1 0 0,-1 0 0,0 0 0,1 0 1,-1 0-1,0 0 0,1 0 0,-1 0 0,0 0 0,1 0 1,-1 0-1,0 0 0,1 0 0,-1 0 0,0 0 0,1-1 1,-1 1-1,0 0 0,1 0 0,-1-1 0,19-3-377,-15 2 283,9-2-336,1-1 0,-1 2-1,17-3 1,-28 6 398,0-1-1,0 1 1,0 0-1,1-1 1,-1 1 0,0 0-1,0 0 1,1 1-1,-1-1 1,0 0 0,0 1-1,0-1 1,0 1-1,1 0 1,-1 0 0,0 0-1,0 0 1,-1 0-1,1 0 1,0 0 0,0 1-1,0-1 1,-1 1-1,1-1 1,-1 1 0,1 0-1,-1 0 1,2 2-1,-3-2 137,1 1-1,0 0 1,-1 0-1,0 0 1,0 0-1,0 0 1,0-1 0,0 1-1,-1 0 1,1 0-1,-1 0 1,1-1-1,-1 1 1,0 0-1,0 0 1,-1-1-1,1 1 1,0-1-1,-1 1 1,0-1-1,-2 4 1,-4 3 385,1-1 1,-1 1 0,0-1 0,-10 7-1,12-11-277,1-1 0,-1 0-1,0 0 1,-7 3-1,12-5-154,-1-1-1,1 1 1,-1-1 0,1 0-1,-1 1 1,1-1-1,-1 0 1,1 0 0,-1 0-1,1 0 1,-3 0-1,4-1-31,-1 1 0,1 0 0,-1 0 0,1-1 0,-1 1 0,1 0 0,0-1 0,-1 1 0,1 0 0,-1-1 0,1 1 0,0 0 0,-1-1 0,1 1 0,0-1 0,-1 1 0,1-1 0,0 1 0,0-1 0,-1 1 0,1-1 0,0 1 0,0-1 0,0 1 0,0-1 0,0 0 0,0 1 0,0-1 0,0 1 0,0-2 0,1-6 47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6.121"/>
    </inkml:context>
    <inkml:brush xml:id="br0">
      <inkml:brushProperty name="width" value="0.035" units="cm"/>
      <inkml:brushProperty name="height" value="0.035" units="cm"/>
    </inkml:brush>
  </inkml:definitions>
  <inkml:trace contextRef="#ctx0" brushRef="#br0">0 164 19348,'16'-10'1504,"4"0"-1183,5-2-137,3 2 488,2-4-432,5-1-688,-4-2-152,4-4 504,-5-4-185,-3-5-111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6.732"/>
    </inkml:context>
    <inkml:brush xml:id="br0">
      <inkml:brushProperty name="width" value="0.035" units="cm"/>
      <inkml:brushProperty name="height" value="0.035" units="cm"/>
    </inkml:brush>
  </inkml:definitions>
  <inkml:trace contextRef="#ctx0" brushRef="#br0">8 20 16404,'-7'240'3067,"6"166"-1204,3-380-1775,2 18 711,-4-41-561,1-5-15,0-25 127,3-53-215,3 1 1,3 0 0,4 0 0,42-132-1,-56 209-135,33-84-10,-29 77 4,0-1 1,2 1 0,-1 0-1,1 0 1,0 0 0,10-10-1,-14 18 4,0-1-1,0 0 1,0 0-1,0 1 1,0-1-1,0 1 1,0 0-1,0 0 1,0-1-1,1 1 1,-1 1-1,0-1 1,1 0-1,-1 1 0,1-1 1,-1 1-1,1 0 1,-1-1-1,1 1 1,-1 0-1,1 1 1,-1-1-1,1 0 1,-1 1-1,1 0 1,-1-1-1,0 1 1,1 0-1,2 1 0,-2 0 1,-1 0-1,1 0 0,-1 0 1,1 1-1,-1-1 0,0 0 1,1 1-1,-1 0 0,-1-1 1,1 1-1,0 0 0,-1 0 1,1 0-1,-1 0 0,0 0 1,0 0-1,0 0 0,0 1 1,-1-1-1,1 0 0,-1 5 1,-1 3 18,0-1 0,0 1 0,-1 0 1,-1-1-1,0 1 0,0-1 0,-1 0 1,0 0-1,-1 0 0,-10 14 0,-2 2 45,-1 0-1,-30 31 1,42-50-159,0 0 1,-1 0-1,0-1 0,-13 9 1,20-15 71,0 0 1,0-1-1,1 1 1,-1 0-1,0 0 1,0-1-1,0 1 1,0 0-1,0-1 1,0 1-1,0 0 1,0-1 0,0 1-1,0 0 1,0-1-1,0 1 1,0 0-1,0-1 1,0 1-1,0 0 1,0-1-1,0 1 1,0 0-1,-1 0 1,1-1-1,0 1 1,0 0 0,0-1-1,0 1 1,-1 0-1,1 0 1,0-1-1,0 1 1,-1 0-1,1 0 1,0 0-1,0-1 1,-1 1-1,1 0 1,0 0-1,-1 0 1,1 0-1,0 0 1,0 0 0,-1 0-1,1 0 1,0-1-1,-1 1 1,1 0-1,0 0 1,-1 0-1,1 0 1,0 1-1,-1-1 1,1 0-1,0 0 1,-1 0-1,1 0 1,0 0-1,-1 0 1,1 0 0,0 1-1,0-1 1,-1 0-1,1 0 1,0 0-1,0 1 1,-1-1-1,9-23-1168,2 5 638,0 0 0,1 2-1,0-1 1,27-27-1,4 0-425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7.625"/>
    </inkml:context>
    <inkml:brush xml:id="br0">
      <inkml:brushProperty name="width" value="0.035" units="cm"/>
      <inkml:brushProperty name="height" value="0.035" units="cm"/>
    </inkml:brush>
  </inkml:definitions>
  <inkml:trace contextRef="#ctx0" brushRef="#br0">24 471 11362,'3'-2'266,"0"0"-1,0 0 1,1 1-1,-1 0 1,0-1-1,5 0 1,-8 2-222,1 0 0,-1 0 0,0 0 0,1 0 0,-1 0 0,0 0 0,0 0 0,1 0 0,-1 0 0,0 0 0,1 0 1,-1 1-1,0-1 0,0 0 0,1 0 0,-1 0 0,0 0 0,0 0 0,1 1 0,-1-1 0,0 0 0,0 0 0,1 0 1,-1 1-1,0-1 0,0 0 0,0 0 0,0 1 0,1-1 0,-3 17 1278,-20 52 1126,14-47-1947,0 1-1,2 0 1,-6 42-1,14-47-237,-2-18-258,0 0 1,0 0 0,0 0 0,0 0 0,1 1 0,-1-1-1,0 0 1,0 0 0,1 0 0,-1 0 0,0 0 0,0 0-1,1 0 1,-1 0 0,0 0 0,0 1 0,0-1 0,1 0 0,-1 0-1,0 0 1,0 0 0,1 0 0,-1-1 0,0 1 0,0 0-1,1 0 1,-1 0 0,0 0 0,0 0 0,1 0 0,-1 0-1,0 0 1,0-1 0,0 1 0,1 0 0,2-3 13,0 1 0,0-1 0,-1 0 0,1 0 1,-1 0-1,4-5 0,9-20 67,-1 0 0,-2-1-1,17-56 1,-16 44 7,-12 41-93,-1 0 1,0-1-1,0 1 1,0 0-1,1 0 0,-1 0 1,0 0-1,0 0 1,0-1-1,1 1 1,-1 0-1,0 0 1,0 0-1,1 0 0,-1 0 1,0 0-1,0 0 1,1 0-1,-1 0 1,0 0-1,0 0 0,1 0 1,-1 0-1,0 0 1,0 0-1,1 0 1,-1 0-1,0 0 0,0 0 1,1 0-1,-1 1 1,0-1-1,0 0 1,0 0-1,1 0 0,-1 0 1,0 1-1,0-1 1,0 0-1,0 0 1,1 0-1,-1 0 0,0 1 1,1 0-2,0 0-1,0-1 1,0 1 0,1-1 0,-1 1-1,0-1 1,0 1 0,1-1-1,-1 1 1,0-1 0,0 0 0,1 0-1,-1 0 1,3 0 0,1-1-8,0-1 0,1 0 0,-1-1 0,0 1-1,0-1 1,-1 0 0,1 0 0,0 0 0,-1 0 0,0-1 0,0 0 0,0 0 0,5-6 0,4-9-21,22-35 0,-32 50 28,14-26-26,-2-1 1,22-61-1,-30 70 17,0 0-1,-2-1 1,-1 1 0,-1-1-1,0-28 1,-4 26 16,1 25-5,0 0 0,0-1 0,0 1 0,0 0 0,0 0 0,0 0 0,0-1 0,0 1 0,0 0 0,0 0-1,0 0 1,0 0 0,-1-1 0,1 1 0,0 0 0,0 0 0,0 0 0,0-1 0,0 1 0,0 0 0,0 0 0,0 0 0,-1 0 0,1 0 0,0-1-1,0 1 1,0 0 0,0 0 0,-1 0 0,1 0 0,0 0 0,0 0 0,0 0 0,0 0 0,-1 0 0,1 0 0,0 0 0,0 0 0,0-1 0,-1 1 0,1 0-1,0 0 1,0 1 0,0-1 0,-1 0 0,1 0 0,0 0 0,0 0 0,0 0 0,-1 0 0,1 0 0,0 0 0,0 0 0,0 0 0,0 0 0,-1 1-1,-6 9 4,-1 14 77,2 0 0,1 1 0,0-1 0,-1 47 0,5-55-25,-2 19 118,1 1 1,2 0-1,2 0 1,1 0 0,11 46-1,-14-80-156,9 27 135,-8-27-143,-1-1 0,1 0 0,0 0 0,-1 0 0,1 1 0,0-1 0,0 0 0,0 0 0,-1 0 0,1 0 1,0 0-1,0-1 0,0 1 0,1 0 0,-1 0 0,0-1 0,0 1 0,0 0 0,2 0 0,-2-1-5,-1 0 0,1 0 1,-1 0-1,1 0 0,-1 0 1,1 0-1,-1-1 1,1 1-1,-1 0 0,1 0 1,-1 0-1,1 0 0,-1-1 1,1 1-1,-1 0 0,1-1 1,-1 1-1,1 0 1,-1-1-1,0 1 0,1 0 1,-1-1-1,0 1 0,1-1 1,-1 1-1,0-1 1,0 1-1,1 0 0,-1-1 1,0 1-1,0-1 0,0 1 1,1-1-1,-1 0 0,0 1 1,0-1-1,0 1 1,0-2-1,0-21 83,0 22-82,-1-22 136,-10-43-1,9 57-122,0 1-1,0 0 1,-1 0 0,0 0-1,-1 0 1,0 0 0,0 1 0,-7-10-1,21 30-38,-7-8 17,0-1-1,0 0 0,1 0 0,0 0 1,-1 0-1,1 0 0,6 3 1,0-2-1,1 1 0,0-1 0,0-1 1,1 0-1,-1 0 0,1-2 0,0 1 0,0-1 1,0-1-1,23 0 0,-19-1 0,1-1 1,0-1-1,0-1 0,-1 0 0,1-1 1,-1-1-1,20-8 0,-28 9-16,1-1 0,-1 0 1,0 0-1,10-8 0,-15 11 3,0-1 1,-1 1-1,1-1 0,-1 0 0,1 0 1,-1 0-1,0 0 0,0 0 1,0 0-1,0-1 0,-1 1 0,1 0 1,0-6-1,-1 8 13,-1 1 1,0 0-1,0-1 0,0 1 1,0 0-1,0-1 0,1 1 1,-1 0-1,0-1 0,0 1 0,0 0 1,0-1-1,0 1 0,0 0 1,0-1-1,0 1 0,0-1 1,0 1-1,-1 0 0,1-1 1,0 1-1,0 0 0,0-1 1,0 1-1,0 0 0,-1-1 1,1 1-1,0 0 0,0 0 1,-1-1-1,1 1 0,0 0 1,0 0-1,-1-1 0,1 1 1,0 0-1,-1 0 0,1 0 1,0 0-1,-1-1 0,1 1 1,0 0-1,-1 0 0,1 0 1,0 0-1,-1 0 0,1 0 0,0 0 1,-1 0-1,1 0 0,0 0 1,-1 0-1,1 0 0,-1 0 1,1 0-1,0 0 0,-1 0 1,1 1-1,0-1 0,-1 0 1,1 0-1,0 0 0,0 1 1,-1-1-1,1 0 0,0 0 1,-1 0-1,1 1 0,-22 17-127,16-10 132,1 1 0,-1 1 0,2-1-1,-1 1 1,1-1 0,1 1 0,0 1 0,0-1-1,1 0 1,0 1 0,1-1 0,0 1 0,1 11 0,0-20 3,0 0 0,0-1 1,0 1-1,1 0 1,-1 0-1,0 0 0,1-1 1,0 1-1,-1 0 1,1-1-1,0 1 1,0 0-1,0-1 0,0 1 1,0-1-1,0 1 1,0-1-1,1 0 1,-1 1-1,0-1 0,3 1 1,-2-1-2,-1 0 0,1-1 0,0 1 0,0-1 0,0 0 1,0 0-1,0 0 0,0 0 0,0 0 0,0 0 0,0 0 0,0 0 0,0-1 0,0 1 0,0-1 1,2-1-1,6-2-4,0-2 1,0 1 0,0-1 0,-1-1 0,12-9 0,39-44-35,-46 44-1,2 0-1,-1 1 1,31-21-1,-45 35 34,0 0 1,0 0-1,0 0 0,1 1 1,-1-1-1,0 0 0,1 1 1,-1-1-1,1 1 0,-1-1 1,0 1-1,1-1 0,-1 1 1,1 0-1,-1 0 0,1 0 0,-1 0 1,1 0-1,-1 0 0,1 0 1,-1 1-1,1-1 0,-1 0 1,1 1-1,-1-1 0,0 1 1,1 0-1,-1-1 0,2 2 1,1 2-4,-1 0 1,0-1 0,0 1 0,0 1 0,-1-1 0,0 0 0,3 8 0,-3-8 8,-1 0 1,1-1-1,0 1 0,0 0 0,1 0 1,-1-1-1,1 1 0,-1-1 1,1 0-1,0 0 0,0 0 0,5 3 1,-4-4-17,1-1-1,-1 0 1,1 0 0,-1 0 0,1 0-1,0-1 1,-1 1 0,1-1 0,0-1-1,-1 1 1,1-1 0,0 1 0,-1-1-1,6-2 1,2-1 189,1 0-1,-1-1 0,21-12 1,24-21 169,-36 21-216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8.330"/>
    </inkml:context>
    <inkml:brush xml:id="br0">
      <inkml:brushProperty name="width" value="0.035" units="cm"/>
      <inkml:brushProperty name="height" value="0.035" units="cm"/>
    </inkml:brush>
  </inkml:definitions>
  <inkml:trace contextRef="#ctx0" brushRef="#br0">0 1 16251,'1'0'45,"-1"-1"0,0 1 0,0 0 0,1 0-1,-1 0 1,0 0 0,0 0 0,1 0 0,-1 0-1,0 1 1,0-1 0,1 0 0,-1 0 0,0 0-1,0 0 1,1 0 0,-1 0 0,0 0 0,0 0-1,1 1 1,-1-1 0,0 0 0,0 0 0,0 0-1,0 1 1,1-1 0,-1 0 0,0 0 0,0 0-1,0 1 1,0-1 0,0 0 0,1 0 0,-1 1-1,0-1 1,0 0 0,0 0 0,0 1 0,0-1-1,0 0 1,0 1 0,1 15 294,-1-12-134,1 151 2698,-1-58-1671,20 178 0,-18-268-1211,-2-4-12,0 1 0,1-1 1,-1 0-1,1 0 0,0 1 0,0-1 1,0 0-1,0 0 0,1 0 0,-1 0 1,1 0-1,0 0 0,2 2 0,-3-4-7,-1-1-1,0 0 1,1 1-1,-1-1 1,1 0-1,-1 0 0,1 1 1,-1-1-1,1 0 1,-1 0-1,1 0 0,-1 0 1,1 0-1,-1 0 1,1 0-1,-1 0 1,1 0-1,-1 0 0,1 0 1,-1 0-1,1 0 1,-1 0-1,1 0 0,-1 0 1,1-1-1,-1 1 1,1 0-1,-1 0 0,1-1 1,-1 1-1,0 0 1,1-1-1,-1 1 1,1 0-1,-1-1 0,0 1 1,1 0-1,-1-1 1,0 1-1,0-1 0,1 1 1,-1-1-1,0 1 1,0-1-1,0 1 0,1-1 1,-1 1-1,0-2 1,8-27 43,-4-8-18,-3 1 0,0-1 0,-3 0 0,0 0 0,-3 1 1,-14-56-1,16 78-51,5 22-6,9 29-11,-6-24 31,0 0 0,1-1 0,1 1 0,0-1 1,1-1-1,16 20 0,-21-27 9,1 0 0,0 0 0,0-1 0,0 0 0,1 0 0,-1 0 1,1 0-1,-1-1 0,1 0 0,0 0 0,0 0 0,0 0 0,0-1 0,1 0 0,-1 0 0,0 0 0,0-1 1,1 0-1,-1 0 0,10-1 0,-4-1 0,0-1 0,0 0 1,0-1-1,-1-1 0,1 1 0,-1-2 1,0 1-1,-1-1 0,1-1 0,-1 0 1,-1 0-1,12-11 0,-6 3-2,-1 0 0,0-1 0,-1-1-1,0 0 1,-1 0 0,8-19 0,-16 30-4,0-1 0,0 1 0,-1-1 0,0 1 0,0-1 0,-1 0 0,2-8 0,-6 3-10,-3 14-8,-10 22-33,9-4 49,0 0 0,1 1 0,1 0 0,1 1 0,1-1 0,1 1 0,1-1 0,0 1 0,2-1 0,1 1 0,6 34 0,-6-49-5,1 1 1,-1-1-1,1 1 1,1-1-1,4 8 1,-7-13-15,0-1 0,0 1 1,1-1-1,-1 1 1,0-1-1,1 0 0,-1 0 1,0 1-1,1-1 1,0 0-1,-1 0 0,3 0 1,-3 0-12,0-1 1,0 0-1,0 0 1,0 0-1,0 0 1,0 0-1,0 0 1,0 0-1,0 0 1,0 0-1,0 0 1,0 0-1,0-1 1,0 1-1,0-1 1,0 1-1,0 0 1,0-1-1,0 1 1,0-1-1,0 0 1,-1 1-1,2-2 1,1-1-22,0-1 1,0 1 0,-1 0-1,1-1 1,-1 0 0,0 1-1,0-1 1,0 0 0,-1 0-1,1 0 1,-1 0 0,1-5-1,5-53-321,-4 1-86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8.795"/>
    </inkml:context>
    <inkml:brush xml:id="br0">
      <inkml:brushProperty name="width" value="0.035" units="cm"/>
      <inkml:brushProperty name="height" value="0.035" units="cm"/>
    </inkml:brush>
  </inkml:definitions>
  <inkml:trace contextRef="#ctx0" brushRef="#br0">13 0 17516,'0'29'1112,"-3"-5"-1240,0 3-216,2-7 464,-1 0-112,-2-5-120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9.097"/>
    </inkml:context>
    <inkml:brush xml:id="br0">
      <inkml:brushProperty name="width" value="0.025" units="cm"/>
      <inkml:brushProperty name="height" value="0.025" units="cm"/>
    </inkml:brush>
  </inkml:definitions>
  <inkml:trace contextRef="#ctx0" brushRef="#br0">379 27 12172,'0'-1'223,"0"0"0,-1 0 0,1 0 0,0 0 0,0 0 0,0 0 0,-1 0 0,1 0 0,0 1 0,-1-1 0,1 0 0,-1 0 0,1 0 1,-1 1-1,1-1 0,-1 0 0,0 1 0,1-1 0,-1 0 0,0 1 0,1-1 0,-1 1 0,0-1 0,-1 0 0,-29-6 1892,21 7-1935,1 1 1,-1 0 0,1 0 0,-18 4-1,9 2 18,1 1 0,0 0 1,0 1-1,1 1 0,0 0 0,1 1 0,0 1 0,1 0 0,0 1 0,1 1 0,0 0 0,1 1 0,1 0 0,1 1 1,0 0-1,1 0 0,0 1 0,-8 24 0,16-35-181,-1-1-1,1 1 1,0 0 0,0 0-1,1 0 1,-1 0 0,1-1-1,1 1 1,-1 0 0,1 0 0,0 0-1,3 9 1,-2-11-8,-1-1 0,1 0 0,0 0 0,0 0 0,1 0 0,-1 0 0,0-1 0,1 1 1,0-1-1,-1 0 0,1 1 0,0-1 0,0 0 0,0-1 0,1 1 0,-1 0 0,0-1 0,1 0 0,-1 0 0,1 0 0,5 1 0,11 1-210,0-1-1,0 0 0,0-1 0,0-2 1,0 0-1,32-6 0,-30 3-2046,1-2 0,42-16-1,-13-2-4707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9.263"/>
    </inkml:context>
    <inkml:brush xml:id="br0">
      <inkml:brushProperty name="width" value="0.035" units="cm"/>
      <inkml:brushProperty name="height" value="0.035" units="cm"/>
    </inkml:brush>
  </inkml:definitions>
  <inkml:trace contextRef="#ctx0" brushRef="#br0">132 402 15115,'0'-1'81,"-1"0"-1,0 0 1,1 0 0,-1 1-1,0-1 1,0 0-1,1 1 1,-1-1 0,0 1-1,0-1 1,0 1-1,0-1 1,0 1 0,0 0-1,0-1 1,0 1-1,0 0 1,0 0 0,1 0-1,-1 0 1,0 0-1,0 0 1,0 0 0,0 0-1,0 0 1,-2 0-1,1 1 34,0 0-1,-1 0 0,1 1 1,0-1-1,0 0 0,0 1 0,0-1 1,0 1-1,0 0 0,-2 2 1,-3 4 172,1 0 0,0 1 0,0-1 0,-5 13 0,2 0-9,1 0 0,1 0 1,-8 37-1,13-46-205,0 0 0,0 1 0,2-1 0,-1 1 0,2-1 0,-1 1 0,6 23 0,-6-35-65,0 1 1,1 0-1,-1 0 1,1 0-1,-1-1 1,1 1 0,0 0-1,0-1 1,0 1-1,0 0 1,0-1-1,0 1 1,0-1-1,0 0 1,1 1 0,-1-1-1,0 0 1,1 0-1,-1 0 1,1 0-1,0 0 1,-1 0 0,3 1-1,-1-2-2,-1 0 0,1 0 0,-1 0 0,1 0 0,-1 0 0,1 0 0,-1-1 0,0 1 0,1-1-1,-1 0 1,0 0 0,0 0 0,1 0 0,-1 0 0,3-2 0,5-5 8,1 0 0,-1-1 0,0 0-1,-1 0 1,10-12 0,1-5-34,-2 0 1,0-1-1,-2-1 1,-1-1-1,-1 0 1,12-36-1,-22 46-72,-4 19 91,0 0-1,0 0 0,0 0 1,0 0-1,0 0 1,0 0-1,0 0 0,0 0 1,0 0-1,0 0 0,0-1 1,0 1-1,0 0 1,0 0-1,0 0 0,0 0 1,0 0-1,0 0 0,0 0 1,0 0-1,0 0 0,0-1 1,0 1-1,0 0 1,0 0-1,0 0 0,0 0 1,0 0-1,0 0 0,0 0 1,0 0-1,0 0 1,0 0-1,0-1 0,0 1 1,0 0-1,0 0 0,0 0 1,0 0-1,-1 0 1,1 0-1,0 0 0,0 0 1,0 0-1,0 0 0,0 0 1,0 0-1,0 0 1,0 0-1,0 0 0,-1 0 1,1 0-1,0 0 0,0 0 1,0 0-1,0 0 1,0 0-1,0 0 0,0 0 1,-2 2-19,1 0 1,0-1-1,0 1 1,0 0-1,0 0 1,0 1-1,0-1 0,0 0 1,1 0-1,-1 4 1,-3 12-9,1 0 0,2 1 0,-1-1 0,3 27 0,-1-38 38,1-1 0,-1 0 1,1 0-1,1 0 1,-1 0-1,1 0 0,0 0 1,0 0-1,1-1 1,-1 1-1,1-1 0,1 1 1,-1-1-1,1 0 1,0 0-1,0-1 0,5 5 1,-6-7-1,-1 0 0,1 0-1,0 0 1,0-1 0,0 0 0,0 1 0,0-1 0,0 0-1,1 0 1,-1-1 0,0 1 0,0-1 0,1 0 0,-1 0-1,5 0 1,-3-1 5,0 0-1,0 0 0,0 0 1,1-1-1,-2 0 0,1 0 0,0 0 1,8-6-1,1-3 17,0 0 0,0-1 1,-1 0-1,17-22 0,-10 9-3,-1-1 0,-1-1 0,-1 0 0,-1-1 0,21-56 0,-22 42-10,-2 0 0,-2-2 0,10-73 1,-20 104-11,3-39 18,-4 48-20,0 0 1,0 0 0,-1-1-1,1 1 1,-1 0-1,0 0 1,0 0 0,-1 0-1,-3-6 1,5 9-6,0 1 1,0 0 0,0-1-1,0 1 1,-1-1 0,1 1-1,0 0 1,0-1 0,-1 1-1,1 0 1,0-1 0,-1 1-1,1 0 1,0 0 0,-1-1 0,1 1-1,0 0 1,-1 0 0,1 0-1,-1-1 1,1 1 0,0 0-1,-1 0 1,1 0 0,-1 0-1,1 0 1,-1 0 0,1 0-1,0 0 1,-1 0 0,1 0-1,-1 0 1,1 0 0,-1 0-1,1 0 1,0 0 0,-2 1-1,1 0 3,-1 0 1,1 0-1,-1 1 0,1-1 0,-1 1 0,1-1 0,0 1 1,0-1-1,-2 4 0,-20 46 75,21-47-64,-12 34 164,1 1 1,-9 50-1,18-67-63,0 1-1,2 1 1,1-1 0,1 0-1,3 33 1,-2-48-101,1 0 0,-1-1 0,2 1 0,-1-1 0,1 1 0,0-1 0,0 0 0,1 0 0,0 0 0,0 0 0,7 8 0,-8-12-51,0 0 1,0 0-1,1 0 0,-1 0 0,1-1 0,-1 0 0,1 1 1,0-1-1,0-1 0,0 1 0,0 0 0,0-1 1,0 0-1,0 0 0,1 0 0,-1 0 0,0-1 0,0 0 1,1 0-1,-1 0 0,0 0 0,6-2 0,26-10-155,-1-6-61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0.639"/>
    </inkml:context>
    <inkml:brush xml:id="br0">
      <inkml:brushProperty name="width" value="0.035" units="cm"/>
      <inkml:brushProperty name="height" value="0.035" units="cm"/>
    </inkml:brush>
  </inkml:definitions>
  <inkml:trace contextRef="#ctx0" brushRef="#br0">11 207 14931,'-4'16'458,"1"1"1,1-1-1,1 0 0,1 34 0,0-39-275,1 0 1,1 0-1,0 0 0,1 0 0,0 0 0,0 0 0,1 0 1,5 10-1,-8-20-158,-1 0 1,1 0 0,-1 0-1,1 0 1,0 0-1,-1 0 1,1 0 0,0 0-1,0 0 1,-1 0 0,1 0-1,0 0 1,0 0 0,0-1-1,0 1 1,0 0-1,0-1 1,1 1 0,-1 0-1,0-1 1,0 0 0,0 1-1,0-1 1,1 0-1,-1 1 1,0-1 0,0 0-1,1 0 1,-1 0 0,0 0-1,0 0 1,1-1-1,-1 1 1,0 0 0,0 0-1,0-1 1,1 1 0,-1-1-1,0 1 1,0-1 0,0 0-1,0 1 1,0-1-1,0 0 1,0 0 0,1 0-1,5-6 98,0 0-1,-1-1 0,0 1 0,9-16 0,-13 21-109,103-189 1317,-56 97-770,-48 92-551,1-3 26,1 0 1,-1-1 0,1 1-1,1 0 1,-1 1 0,1-1-1,0 0 1,0 1 0,7-6-1,-11 10-30,1 0 0,-1 0 0,1 0 0,-1 0 0,1 0 0,-1 0 0,1 0 0,-1 0 0,1 0 0,-1 0-1,0 0 1,1 1 0,-1-1 0,1 0 0,-1 0 0,1 0 0,-1 0 0,1 1 0,-1-1 0,0 0 0,1 1 0,-1-1 0,1 0 0,-1 1 0,0-1-1,1 0 1,-1 1 0,0-1 0,0 1 0,1-1 0,-1 0 0,0 1 0,0-1 0,0 1 0,1 0 0,5 20 107,6 50 46,-10-52-135,1 0 1,1 0 0,0-1-1,1 1 1,10 21 0,-15-39-18,1 1 1,-1-1-1,1 0 1,0 1-1,0-1 1,-1 0-1,1 1 0,0-1 1,0 0-1,1 0 1,-1 0-1,0 1 1,0-1-1,0-1 1,1 1-1,-1 0 1,1 0-1,-1 0 1,0-1-1,1 1 1,-1-1-1,1 1 1,-1-1-1,1 1 1,0-1-1,-1 0 1,1 0-1,-1 0 0,1 0 1,0 0-1,-1 0 1,1 0-1,-1-1 1,1 1-1,-1-1 1,1 1-1,-1-1 1,1 1-1,1-2 1,4-2 18,1-1 1,-1 0 0,0 0-1,0-1 1,0 0 0,5-6-1,25-29 149,37-55 0,-9 11-33,-64 83-141,1 0 1,-1 0 0,1 0 0,0 0 0,-1 1 0,1-1 0,0 0-1,0 1 1,0 0 0,0-1 0,0 1 0,0 0 0,1 0 0,-1 0-1,4-1 1,-5 2 0,0 0 0,-1 0-1,1 0 1,0 0 0,-1 1 0,1-1-1,0 0 1,-1 0 0,1 1-1,0-1 1,-1 0 0,1 1 0,-1-1-1,1 0 1,-1 1 0,1-1-1,-1 1 1,1-1 0,-1 1 0,1 0-1,8 21 6,0 23-13,-8-30 7,2-1 1,0 1-1,1 0 1,0-1-1,1 0 1,12 24-1,-16-37 0,0 1 0,-1-1 0,1 0 0,0 0 0,0 0-1,0 0 1,0 0 0,0 0 0,0 0 0,0-1 0,0 1-1,1 0 1,-1-1 0,0 1 0,0 0 0,0-1 0,1 1 0,-1-1-1,0 0 1,1 0 0,-1 1 0,0-1 0,1 0 0,-1 0 0,1 0-1,-1 0 1,0 0 0,1-1 0,-1 1 0,0 0 0,1-1 0,-1 1-1,0-1 1,0 1 0,1-1 0,-1 1 0,0-1 0,1-1 0,5-3 1,0 0 1,-1 0 0,1-1 0,10-12 0,19-24-4,-18 19-4,0 2-1,2 0 1,0 2 0,24-18 0,-41 35-12,1-1 1,0 1 0,-1 0-1,1 0 1,0 1-1,0-1 1,0 1 0,8-2-1,-10 3-79,0 0 1,0 0-1,1 0 0,-1 0 0,0 0 0,0 0 1,-1 1-1,1-1 0,0 1 0,0-1 1,0 1-1,0 0 0,0 0 0,0 0 0,-1 0 1,1 0-1,0 0 0,-1 0 0,3 3 0,-3-3-16,-1-1 103,0 0 0,0 0 0,0 0 0,-1 0 1,1 0-1,0 0 0,0 0 0,0 0 0,0 0 1,0 0-1,0 0 0,0 0 0,0 0 0,-1 0 0,1 0 1,0 0-1,0 0 0,0 1 0,0-1 0,0 0 0,0 0 1,0 0-1,0 0 0,0 0 0,0 0 0,0 0 1,0 0-1,0 1 0,0-1 0,0 0 0,0 0 0,0 0 1,0 0-1,0 0 0,0 0 0,0 0 0,0 0 1,0 1-1,0-1 0,0 0 0,0 0 0,0 0 0,0 0 1,0 0-1,0 0 0,0 0 0,0 1 0,0-1 1,0 0-1,0 0 0,0 0 0,0 0 0,0 0 0,1 0 1,-1 0-1,0 0 0,0 0 0,0 0 0,0 0 1,0 0-1,0 0 0,0 1 0,0-1 0,1 0 0,-1 0 1,0 0-1,0 0 0,-8 0-479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1.108"/>
    </inkml:context>
    <inkml:brush xml:id="br0">
      <inkml:brushProperty name="width" value="0.035" units="cm"/>
      <inkml:brushProperty name="height" value="0.035" units="cm"/>
    </inkml:brush>
  </inkml:definitions>
  <inkml:trace contextRef="#ctx0" brushRef="#br0">1 0 15803,'0'18'1041,"0"-6"-1153,0 0-657,1-12 833,3 0-152,3-9-96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1.531"/>
    </inkml:context>
    <inkml:brush xml:id="br0">
      <inkml:brushProperty name="width" value="0.035" units="cm"/>
      <inkml:brushProperty name="height" value="0.035" units="cm"/>
    </inkml:brush>
  </inkml:definitions>
  <inkml:trace contextRef="#ctx0" brushRef="#br0">0 111 15563,'2'3'137,"0"1"1,-1-1-1,0 1 0,1 0 0,-1-1 0,-1 1 0,1 0 0,0 0 0,-1 0 0,0-1 0,0 6 0,1 8 101,4 57 640,13 106 278,-13-148-933,1 0 0,2 0 0,17 45 0,-22-71-156,-1 1 0,2-1 0,-1 0 0,1 0 0,8 11 0,-10-15-34,-1-1 0,1 1 0,0 0 0,0 0 0,0-1 0,0 1 0,1-1 0,-1 0 0,0 0 1,1 0-1,-1 0 0,1 0 0,-1 0 0,1-1 0,-1 1 0,1-1 0,-1 1 0,1-1 0,3 0 0,0-1 18,0-1 0,0 1 1,-1-1-1,1 0 0,-1 0 0,1-1 0,-1 0 0,0 0 0,0 0 0,0-1 0,0 1 0,-1-1 0,1 0 0,-1 0 1,0-1-1,0 1 0,3-7 0,9-10 126,-2-2 0,18-36 0,-1-9-294,-2-1-1,-4-2 0,-2 0 1,-4-2-1,11-83 1,-35 167-1003,1 3 631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1.932"/>
    </inkml:context>
    <inkml:brush xml:id="br0">
      <inkml:brushProperty name="width" value="0.035" units="cm"/>
      <inkml:brushProperty name="height" value="0.035" units="cm"/>
    </inkml:brush>
  </inkml:definitions>
  <inkml:trace contextRef="#ctx0" brushRef="#br0">0 1 13667,'7'39'1400,"-1"-6"-880,1-5-208,2 0 577,1-6-265,1-9-584,4-5-208,2-17 200,3-11-152,-1-17-128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2.664"/>
    </inkml:context>
    <inkml:brush xml:id="br0">
      <inkml:brushProperty name="width" value="0.035" units="cm"/>
      <inkml:brushProperty name="height" value="0.035" units="cm"/>
    </inkml:brush>
  </inkml:definitions>
  <inkml:trace contextRef="#ctx0" brushRef="#br0">56 184 14651,'-21'79'1726,"12"-49"-1141,1 0 0,1 0-1,-3 40 1,10-69-547,0 1 0,0-1-1,0 1 1,0-1 0,0 1 0,0-1 0,0 1 0,0-1-1,0 1 1,1-1 0,-1 1 0,1-1 0,-1 1-1,1-1 1,-1 0 0,1 1 0,0-1 0,0 0-1,0 1 1,0-1 0,0 0 0,0 0 0,2 2 0,-2-3-14,1 1 0,0-1 1,-1 1-1,1-1 0,0 0 1,-1 0-1,1 0 1,0 0-1,0 0 0,-1 0 1,1 0-1,0 0 0,0-1 1,-1 1-1,1-1 1,-1 1-1,3-2 0,7-3 18,-1 0-1,1-1 1,-1 0-1,14-12 1,56-57 59,-59 54-77,0 0 0,36-26 0,-56 46-23,1 0 1,-1 0-1,1 0 0,-1 1 1,0-1-1,1 0 0,-1 1 1,1-1-1,-1 1 0,1-1 1,0 1-1,-1 0 0,1 0 1,-1 0-1,1-1 0,1 2 1,-2-1-1,0 0 0,0 1 0,0-1 0,0 1 0,0-1 0,0 1 0,0-1-1,0 1 1,0 0 0,0-1 0,0 1 0,-1 0 0,1 0 0,0-1 0,-1 1 0,1 0 0,0 0 0,0 1 0,2 5 5,-1 0-1,0 0 1,0 0-1,0 0 1,1 12-1,-1-1 9,-1-16-9,-1 0-1,1 0 1,-1 0-1,1 0 1,0 0-1,-1 0 1,1 0-1,0 0 1,1 0-1,-1 0 1,0 0 0,0 0-1,4 2 1,-4-3-4,0-1 0,0 1 1,0-1-1,0 0 0,0 0 1,0 1-1,0-1 0,0 0 1,0 0-1,0 0 0,0 0 1,0 0-1,0-1 1,0 1-1,0 0 0,0 0 1,0-1-1,0 1 0,0-1 1,0 1-1,0-1 0,0 1 1,0-1-1,0 1 0,0-1 1,0 0-1,-1 1 0,1-1 1,0 0-1,-1 0 0,2-1 1,17-20-194,-2 0-1,0-1 1,-1-1 0,22-47 0,-17 32-236,55-109-2367,-79 159 2904,0 0 1,0 0-1,1 1 0,0-1 0,1 1 1,0 0-1,1-1 0,1 1 0,-1-1 1,4 15-1,-4-25-99,0 0 0,0-1 0,0 1 0,1 0 0,-1 0 0,0-1 0,0 1 0,1 0 0,-1-1 0,0 1 0,1 0 0,-1-1 0,0 1 0,1 0 1,-1-1-1,1 1 0,-1-1 0,1 1 0,-1-1 0,1 1 0,0-1 0,-1 1 0,1-1 0,0 0 0,-1 1 0,2-1 0,-1 0-1,0 0 0,0 0 0,0 0-1,0 0 1,0-1 0,0 1 0,-1 0 0,1-1 0,0 1-1,0-1 1,0 1 0,0-1 0,-1 0 0,1 1 0,0-1-1,1-1 1,3-3 6,-1-1-1,0 1 0,0-1 1,4-8-1,-1 2-5,-2 4 4,-1-1 0,0 1 0,0-1 0,0 0 0,-1 0-1,0 0 1,2-16 0,-7 24 65,-3 5-108,-10 12-5,3-3 828,11-9-723,1 0 1,0 0 0,1 0-1,-1 0 1,0 0 0,2 5-1,-1-6-35,25 169 641,12 90 351,-34-212-887,-3 0 0,-1 1-1,-9 62 1,-12 17 48,16-105-125,-2 1 0,-18 45 0,25-69-52,-1 0 0,0 0-1,0 0 1,0-1 0,0 1-1,-1 0 1,1-1-1,0 1 1,-3 2 0,4-4-8,0 0 0,-1 0 0,1 0 0,0 1 1,0-1-1,-1 0 0,1 0 0,0 0 0,-1 0 1,1 0-1,0 0 0,0 0 0,-1 0 0,1 0 0,0 0 1,-1 0-1,1 0 0,0 0 0,0 0 0,-1 0 1,1 0-1,0 0 0,-1 0 0,1 0 0,0 0 0,0-1 1,-1 1-1,1 0 0,0 0 0,0 0 0,0 0 1,-1-1-1,1 1 0,0 0 0,0 0 0,0-1 0,-1 1 1,0-4 9,-1 1-1,1-1 1,0 1 0,0-1 0,0 1 0,0-1 0,1 0 0,-1 1 0,1-7 0,0-34-13,2-1 0,14-74 0,30-88-293,-18 105 97,3 0 0,6 2 0,57-112 0,-94 211 196,7-13-4,1 1 1,10-15 0,-18 28 4,0 0 0,0 0 0,0 0 1,0 1-1,0-1 0,0 0 0,0 0 1,0 1-1,0-1 0,0 0 0,0 0 1,0 0-1,0 1 0,0-1 0,0 0 1,0 0-1,0 0 0,0 1 0,1-1 1,-1 0-1,0 0 0,0 0 0,0 0 1,0 1-1,0-1 0,1 0 0,-1 0 1,0 0-1,0 0 0,0 0 0,1 0 1,-1 0-1,0 1 0,0-1 0,0 0 1,1 0-1,-1 0 0,0 0 1,0 0-1,0 0 0,1 0 0,-1 0 1,0 0-1,0 0 0,0 0 0,1 0 1,-1 0-1,0 0 0,0 0 0,1 0 1,-1-1-1,0 1 0,0 0 0,0 0 1,0 0-1,1 0 0,-1 0 0,0 0 1,0-1-1,0 1 0,0 0 0,1 0 1,-1 0-1,0 0 0,0-1 0,0 1 1,0 0-1,1 17 48,-4 11 32,1-8-12,0 0 0,1 0 0,1 0 0,0 1 0,5 22 0,-5-42-63,0 0 0,1 1 1,-1-1-1,0 0 0,1 1 0,-1-1 0,1 0 0,-1 0 0,1 1 1,0-1-1,0 0 0,-1 0 0,1 0 0,0 0 0,0 0 1,0 0-1,0 0 0,0 0 0,0 0 0,0 0 0,1-1 0,-1 1 1,2 0-1,-1 0 1,-1-1-1,1 0 1,0 0 0,0 0 0,0 0-1,-1-1 1,1 1 0,0 0 0,0-1-1,-1 1 1,1-1 0,0 1 0,-1-1 0,1 0-1,2-1 1,5-4 11,-1-1 1,1 1-1,-1-2 1,12-12-1,17-23 41,-17 19 3,41-37 0,-60 59-61,0 1 0,0 0 1,1 0-1,-1-1 0,0 1 0,1 0 0,0 1 1,-1-1-1,1 0 0,-1 0 0,1 1 1,0-1-1,-1 0 0,1 1 0,0 0 1,0-1-1,0 1 0,-1 0 0,1 0 1,0 0-1,0 0 0,2 1 0,-2 0 1,-1 0-1,1 0 0,-1 0 1,1 1-1,-1-1 1,1 0-1,-1 1 0,0-1 1,0 1-1,0-1 0,0 1 1,0 0-1,0 0 1,0-1-1,-1 1 0,1 0 1,-1 0-1,1 0 0,0 3 1,0-1 124,-1 1-240,2 0 0,-1 0 0,1 0 0,-1 0 0,4 5-1,-5-9 76,1-1 0,-1 1 0,0 0 0,1-1 0,-1 1-1,1-1 1,-1 1 0,1-1 0,-1 0 0,1 1 0,-1-1 0,1 1-1,-1-1 1,1 0 0,0 0 0,-1 1 0,1-1 0,0 0 0,-1 0-1,1 0 1,-1 1 0,1-1 0,0 0 0,-1 0 0,1 0-1,0 0 1,-1 0 0,1 0 0,0-1 0,-1 1 0,1 0 0,0 0-1,-1 0 1,1-1 0,0 1 0,-1 0 0,1-1 0,-1 1-1,1 0 1,-1-1 0,1 1 0,-1-1 0,1 1 0,-1-1 0,1 1-1,-1-1 1,1 1 0,-1-1 0,0 1 0,1-2 0,12-15-360,2-4-148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3.197"/>
    </inkml:context>
    <inkml:brush xml:id="br0">
      <inkml:brushProperty name="width" value="0.035" units="cm"/>
      <inkml:brushProperty name="height" value="0.035" units="cm"/>
    </inkml:brush>
  </inkml:definitions>
  <inkml:trace contextRef="#ctx0" brushRef="#br0">24 1 12483,'-21'427'6625,"20"-399"-6297,0-17-169,0-1 0,1 0-1,0 0 1,1 0 0,0 1-1,1-1 1,5 19 0,-6-28-137,-1-1 0,0 1 0,1 0 0,-1 0 0,0 0-1,1-1 1,-1 1 0,1 0 0,-1-1 0,1 1 0,-1 0 0,1-1 0,-1 1 0,1 0 0,0-1 0,-1 1 0,1-1 0,0 1 0,0-1 0,-1 0 0,1 1 0,0-1 0,0 0 0,0 0 0,-1 1 0,3-1 0,-2 0 6,1 0 0,-1-1 1,0 1-1,1-1 0,-1 1 1,1-1-1,-1 1 0,0-1 1,1 0-1,-1 0 0,0 0 1,0 1-1,2-3 1,5-5 71,-2 1 0,1-1 0,7-13 0,-13 21-95,41-72 494,56-128 0,-72 144-393,41-110-135,-71 180-447,-1 0 0,-1 0 0,-14 24 1,7-19 46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3.665"/>
    </inkml:context>
    <inkml:brush xml:id="br0">
      <inkml:brushProperty name="width" value="0.035" units="cm"/>
      <inkml:brushProperty name="height" value="0.035" units="cm"/>
    </inkml:brush>
  </inkml:definitions>
  <inkml:trace contextRef="#ctx0" brushRef="#br0">0 82 16027,'10'39'1545,"2"-7"-961,-2-4-240,1-8 656,4-3-168,2-11-376,3-5-232,6-14-672,0-10-200,1-23 512,0-15-144,2-21-128</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4.186"/>
    </inkml:context>
    <inkml:brush xml:id="br0">
      <inkml:brushProperty name="width" value="0.035" units="cm"/>
      <inkml:brushProperty name="height" value="0.035" units="cm"/>
    </inkml:brush>
  </inkml:definitions>
  <inkml:trace contextRef="#ctx0" brushRef="#br0">106 0 13635,'-23'63'2921,"-26"105"-1,37-109-2242,3-1 0,2 1-1,3 0 1,3 63 0,1-114-645,0 0-1,0 1 1,1-1 0,0 0 0,1 1-1,0-1 1,0 0 0,1 0 0,0-1-1,5 11 1,-8-18-33,0 1 0,1-1 0,-1 1 1,0-1-1,0 1 0,1-1 0,-1 0 0,0 1 0,1-1 1,-1 1-1,0-1 0,1 0 0,-1 1 0,1-1 0,-1 0 1,0 1-1,1-1 0,-1 0 0,1 0 0,-1 1 0,1-1 1,-1 0-1,1 0 0,-1 0 0,1 0 0,-1 0 0,1 0 1,0 1-1,-1-1 0,1-1 0,-1 1 0,1 0 0,-1 0 1,1 0-1,0 0 0,0-1-2,0 0 1,1 0-1,-1 0 1,0-1-1,0 1 1,0 0-1,0-1 1,0 1-1,0 0 1,-1-1-1,2-2 1,13-45-48,-7 5-4,3-46 1,0-4-45,-8 84 72,1 12 3,3 14 8,2 19 2,-6-22 23,-1 0 0,2-1 0,0 1 0,1-1 0,0 0 0,1 0 1,0-1-1,13 19 0,-17-28-7,0 0 1,0-1-1,0 1 0,0 0 1,1-1-1,-1 1 0,1-1 1,-1 1-1,1-1 0,-1 0 1,1 0-1,0-1 0,-1 1 1,1 0-1,0-1 0,0 0 1,-1 1-1,1-1 0,0 0 1,0 0-1,0-1 0,-1 1 1,1-1-1,0 1 0,0-1 1,-1 0-1,1 0 0,-1 0 1,3-2-1,4-1 5,-1-1 1,0 0-1,0 0 0,0-1 0,-1 0 0,0-1 1,7-7-1,-4 2-18,0 0 1,-1-1 0,0 0-1,-1 0 1,-1-1-1,0 0 1,-1 0-1,0-1 1,-1 0-1,-1 0 1,-1 0-1,0 0 1,1-18-1,-4 31 3,0 0 0,0 0-1,0 0 1,0 0 0,0 0-1,-1 0 1,1 0 0,-1 0-1,-1-3 1,2 4 3,0 1 0,0-1-1,-1 1 1,1 0 0,0-1 0,-1 1 0,1 0 0,0-1 0,-1 1-1,1 0 1,0-1 0,-1 1 0,1 0 0,-1 0 0,1-1 0,0 1-1,-1 0 1,1 0 0,-1 0 0,1 0 0,-1 0 0,1 0 0,-1-1-1,1 1 1,-1 0 0,0 1 0,-1-1-3,0 1 0,0 0-1,1 0 1,-1 0 0,0 0 0,0 0 0,1 0-1,-1 1 1,1-1 0,-1 1 0,1-1-1,0 1 1,-1-1 0,1 1 0,0 0 0,0 0-1,-1 2 1,-5 12 27,0 0 0,1 0 0,0 1 0,2 0 0,0 0 0,1 0 0,0 0 0,2 0 0,0 0 0,2 33 0,0-46-10,-1-1 0,0 0 0,1 1 0,0-1 0,0 0 1,0 0-1,0 1 0,1-1 0,-1 0 0,1 0 0,0 0 0,-1-1 0,1 1 0,1 0 1,2 3-1,-3-5-4,0 1 1,1-1 0,-1 1 0,0-1-1,1 0 1,-1 0 0,1 0-1,-1-1 1,1 1 0,0 0 0,-1-1-1,1 0 1,-1 1 0,1-1 0,0 0-1,-1-1 1,1 1 0,0 0 0,-1-1-1,4 0 1,3-2-2,-1 0 1,0-1-1,0 1 1,0-2-1,0 1 1,-1-1-1,0 0 1,0-1-1,13-12 0,4-7-45,23-32 0,-39 47 17,0 0-12,-4 5 4,0 0 1,0 0-1,0 0 0,0-1 0,-1 1 0,0-1 1,4-10-1,-17 62 0,3-16-8,-3 44 1,9-66 33,0 1 0,1-1 0,1 1 0,0-1 0,0 1 0,0-1 1,1 1-1,0-1 0,7 15 0,-8-21 5,-1 0 0,1-1 1,0 1-1,0-1 0,0 1 0,0-1 1,0 1-1,0-1 0,0 0 0,0 1 1,1-1-1,-1 0 0,0 0 0,1 0 1,-1 0-1,1 0 0,0 0 0,-1-1 1,1 1-1,-1 0 0,1-1 0,0 1 1,0-1-1,-1 0 0,1 1 0,0-1 1,0 0-1,-1 0 0,1 0 0,0 0 1,0-1-1,0 1 0,-1 0 0,1-1 1,0 1-1,-1-1 0,1 0 0,0 1 1,-1-1-1,1 0 0,-1 0 0,3-2 1,3-2 6,0 0 0,-1 0 1,1-1-1,-1 0 1,0 0-1,0-1 1,6-10-1,-3 3 30,-2-1 0,0 0-1,-1 0 1,0-1 0,-1 0-1,-1 0 1,4-29 0,-3-5 467,-1-62 1,-4 112-501,0-1 0,0 1 0,0 0 0,0 0 1,0-1-1,0 1 0,0 0 0,0 0 0,0-1 0,0 1 1,0 0-1,0 0 0,0 0 0,0-1 0,0 1 1,1 0-1,-1 0 0,0 0 0,0-1 0,0 1 1,0 0-1,0 0 0,1 0 0,-1-1 0,0 1 1,0 0-1,0 0 0,1 0 0,-1 0 0,0 0 0,0 0 1,0 0-1,1-1 0,-1 1 0,0 0 0,0 0 1,1 0-1,-1 0 0,0 0 0,0 0 0,1 0 1,-1 0-1,0 0 0,0 0 0,1 0 0,-1 0 1,0 0-1,0 1 0,0-1 0,1 0 0,-1 0 1,0 0-1,1 0 0,15 9 24,-8-4-90,-1-3-104,0 0 1,1-1-1,-1 0 1,1 0 0,0 0-1,-1-1 1,1 0-1,0-1 1,-1 0 0,1 0-1,-1 0 1,1-1 0,-1 0-1,11-5 1,9-4-316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4.683"/>
    </inkml:context>
    <inkml:brush xml:id="br0">
      <inkml:brushProperty name="width" value="0.035" units="cm"/>
      <inkml:brushProperty name="height" value="0.035" units="cm"/>
    </inkml:brush>
  </inkml:definitions>
  <inkml:trace contextRef="#ctx0" brushRef="#br0">0 131 17756,'32'2'1688,"-2"-4"-1264,3-16-208,1 0 801,5-5-1218,-6-3 442,-2 3-249,-3 0-121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9.786"/>
    </inkml:context>
    <inkml:brush xml:id="br0">
      <inkml:brushProperty name="width" value="0.025" units="cm"/>
      <inkml:brushProperty name="height" value="0.025" units="cm"/>
    </inkml:brush>
  </inkml:definitions>
  <inkml:trace contextRef="#ctx0" brushRef="#br0">1 83 9161,'0'0'12363,"51"-5"-12010,-6-3-225,5-1-32,4-3 0,1 0-96,-9-2-1473,-3 2-1506,-14 1-3363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5.546"/>
    </inkml:context>
    <inkml:brush xml:id="br0">
      <inkml:brushProperty name="width" value="0.035" units="cm"/>
      <inkml:brushProperty name="height" value="0.035" units="cm"/>
    </inkml:brush>
  </inkml:definitions>
  <inkml:trace contextRef="#ctx0" brushRef="#br0">0 109 16227,'17'-18'1220,"37"-33"-1,-48 47-1028,0-1 1,0 1 0,0 0 0,1 1-1,0-1 1,-1 1 0,1 0 0,1 1 0,-1 0-1,14-3 1,-18 5-141,-1 0 1,0 0-1,0 0 0,0 0 0,0 0 1,0 0-1,0 1 0,1-1 0,-1 1 1,0-1-1,0 1 0,0 0 0,0 0 1,0 0-1,-1 0 0,1 0 0,0 0 1,0 1-1,-1-1 0,3 3 0,-1-1-6,-1 1-1,0-1 0,0 1 1,0-1-1,0 1 0,0 0 1,-1 0-1,0 0 1,0-1-1,1 6 0,0 9 30,-1-1 0,0 1 0,-4 32 0,3-50-71,-7 51 111,-18 73 0,-5 21 16,30-144-131,0 1 1,-1 0 0,1 0 0,0 0 0,0 0 0,0-1 0,0 1 0,0 0 0,1 0 0,-1 0-1,0-1 1,1 1 0,0 0 0,1 3 0,-2-5 0,0 0-1,1 1 1,-1-1-1,0 0 1,1 0 0,-1 0-1,0 1 1,1-1-1,-1 0 1,0 0 0,1 0-1,-1 0 1,0 0-1,1 1 1,-1-1 0,1 0-1,-1 0 1,0 0 0,1 0-1,-1 0 1,1 0-1,-1-1 1,0 1 0,1 0-1,15-9-14,3-8 14,-2 0 0,-1 0 0,0-2 1,-1 0-1,22-37 0,-6 1 1,23-60 1,-49 105-5,-1-1 0,0 1 0,0-1 1,-1 0-1,-1 0 0,2-23 0,-13 102-81,7-53 79,2-1 0,0 1-1,0 0 1,1-1 0,1 1 0,1-1 0,0 1 0,1-1 0,6 18 0,-9-30 8,0 0 0,0 0 0,0 0 0,0 0 0,1 0 1,-1 0-1,0 0 0,1-1 0,-1 1 0,1 0 0,0-1 1,0 1-1,-1-1 0,1 0 0,0 0 0,0 0 0,0 0 1,0 0-1,0 0 0,1 0 0,-1 0 0,0-1 0,0 1 1,1-1-1,-1 0 0,0 0 0,0 1 0,1-2 0,-1 1 1,0 0-1,0 0 0,1-1 0,-1 1 0,0-1 0,0 0 1,0 1-1,1-1 0,-1 0 0,2-2 0,8-4 11,-1 0-1,0-1 1,0 0-1,-1 0 1,0-1-1,-1-1 1,0 0-1,11-15 1,6-12 41,25-46 1,-41 66-54,-1 0 1,-1-1 0,0 1 0,-2-2-1,5-18 1,-21 107-26,3 0 0,3 0 0,6 99 0,42 212 148,-40-358-116,1 7 75,2 47 0,-11-54 113,4-23-187,0 0 0,0 1 0,0-1 0,-1 0 1,1 0-1,0 1 0,0-1 0,0 0 0,-1 1 0,1-1 0,0 0 0,0 0 0,-1 0 1,1 1-1,0-1 0,-1 0 0,1 0 0,0 0 0,-1 0 0,1 0 0,0 0 0,-1 1 0,1-1 1,0 0-1,-1 0 0,1 0 0,0 0 0,-1 0 0,1 0 0,-1 0 0,1-1 0,-3 0 24,1 0-1,0-1 0,0 1 1,0-1-1,0 1 0,0-1 1,0 0-1,1 0 0,-1 0 1,0 0-1,1 0 0,0-1 1,-2-2-1,-19-33 221,2-2-1,-28-79 1,39 89-294,0 0-1,3-1 1,0 0-1,-2-61 1,8 82-94,0 1 0,1-1 0,0 0 0,0 1 0,2-1 1,-1 0-1,1 1 0,0 0 0,1 0 0,0 0 0,0 0 1,1 1-1,0-1 0,1 1 0,0 0 0,0 1 0,8-8 0,18-17-309,6-4-138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6.014"/>
    </inkml:context>
    <inkml:brush xml:id="br0">
      <inkml:brushProperty name="width" value="0.035" units="cm"/>
      <inkml:brushProperty name="height" value="0.035" units="cm"/>
    </inkml:brush>
  </inkml:definitions>
  <inkml:trace contextRef="#ctx0" brushRef="#br0">41 1 18276,'-16'93'1738,"7"-47"-1112,-5 76 0,12-82-362,3 0 0,1-1 0,2 1 0,1-1 0,3 1 0,16 52 0,-23-89-255,0-1 0,0 1 0,0 0-1,0-1 1,0 1 0,1-1 0,-1 1 0,1-1-1,-1 0 1,1 1 0,0-1 0,0 0 0,0 0-1,0 0 1,3 1 0,-4-2-6,0-1-1,-1 0 1,1 0-1,0 0 1,0 1-1,0-1 1,0 0-1,-1 0 1,1 0-1,0 0 1,0 0-1,0 0 1,0-1-1,-1 1 1,1 0-1,0 0 1,0-1-1,0 1 1,1-1-1,0-1 0,0 1 1,1-1-1,-1 0 0,0 0 0,0 0 0,0 0 1,0 0-1,1-4 0,125-216 84,-62 101-400,-37 72-119,-12 21-102,-1 0-1,20-48 1,-31 55 139,-6 8-150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6.415"/>
    </inkml:context>
    <inkml:brush xml:id="br0">
      <inkml:brushProperty name="width" value="0.035" units="cm"/>
      <inkml:brushProperty name="height" value="0.035" units="cm"/>
    </inkml:brush>
  </inkml:definitions>
  <inkml:trace contextRef="#ctx0" brushRef="#br0">0 584 15187,'10'34'1473,"2"2"-1089,1-10-184,2-2 792,7-12-976,1-10 144,4-10-88,-3-5-64</inkml:trace>
  <inkml:trace contextRef="#ctx0" brushRef="#br0" timeOffset="1">314 0 16716,'6'26'1496,"2"17"-968,-2 4-160,1 11 704,2 5-328,-2 6-143,0 1-97,2-7-232,-2-6-184,2-15-608,-2-8 1832,-3-19-1256,-4-13 8,2 3 40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6.869"/>
    </inkml:context>
    <inkml:brush xml:id="br0">
      <inkml:brushProperty name="width" value="0.035" units="cm"/>
      <inkml:brushProperty name="height" value="0.035" units="cm"/>
    </inkml:brush>
  </inkml:definitions>
  <inkml:trace contextRef="#ctx0" brushRef="#br0">24 174 15251,'-2'14'829,"0"1"1,-5 14-1,3-15-296,1 1 0,-2 19 0,5-30-429,0 0 1,0 0-1,0 0 1,0 0-1,1 1 1,0-1-1,0 0 1,0-1-1,0 1 1,0 0-1,1 0 1,4 6-1,-5-8-76,0 0-1,1 0 0,-1-1 0,1 1 0,-1-1 0,1 1 0,0-1 1,0 0-1,-1 0 0,1 0 0,0 0 0,0 0 0,0 0 0,0 0 1,0-1-1,0 1 0,1-1 0,-1 1 0,0-1 0,0 0 0,0 0 1,0 0-1,1 0 0,-1 0 0,0 0 0,0-1 0,0 1 0,0-1 1,3-1-1,1 0-9,1 0 0,-1-1 0,0 0 0,0 0 0,-1-1 1,1 0-1,-1 0 0,9-8 0,-1-2-6,-1-1 0,-1 0 0,0-1 0,0 0 0,-2-1 0,0 0 0,6-19 0,-6 11 6,0 0 1,-2-1-1,-1 1 1,4-44-1,-9 68-14,-1 1-1,0-1 1,0 0-1,0 1 1,1-1-1,-1 0 1,0 1-1,0-1 1,0 0-1,0 1 1,0-1 0,0 0-1,0 0 1,-1 1-1,1-1 1,0 0-1,0 1 1,0-1-1,-1 0 1,1 1-1,0-1 1,-1 1 0,1-1-1,-1 0 1,0 2 13,0 0 0,0 1 0,0-1 0,1 1 1,-1-1-1,0 1 0,1-1 0,-1 1 0,1-1 0,-1 1 1,1 2-1,-7 31 250,1 0 0,2 0 0,1 0 0,2 1 1,7 65-1,-6-97-249,1 0 0,0 1 0,0-1 0,1 0 0,-1 0 0,1 1 0,0-1 0,0-1 0,0 1 0,0 0 0,1 0 0,-1-1 0,1 1 0,4 3 0,-5-6-16,-1 0 0,1 0 1,0 0-1,-1 0 0,1 0 0,0-1 1,0 1-1,0-1 0,-1 1 1,1-1-1,0 0 0,0 1 0,0-1 1,0 0-1,0 0 0,0 0 0,0-1 1,-1 1-1,1 0 0,0-1 0,0 1 1,0-1-1,0 0 0,-1 1 1,1-1-1,0 0 0,-1 0 0,1 0 1,-1 0-1,1-1 0,-1 1 0,1 0 1,-1-1-1,2-1 0,1-2 16,0 1 1,0-1-1,0 1 0,-1-1 0,0 0 0,0-1 0,4-9 1,6-24-69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7.277"/>
    </inkml:context>
    <inkml:brush xml:id="br0">
      <inkml:brushProperty name="width" value="0.035" units="cm"/>
      <inkml:brushProperty name="height" value="0.035" units="cm"/>
    </inkml:brush>
  </inkml:definitions>
  <inkml:trace contextRef="#ctx0" brushRef="#br0">259 1 18076,'-16'11'356,"1"1"1,1 1-1,0 0 0,1 1 1,0 0-1,1 1 0,1 1 1,0 0-1,2 0 0,-1 1 1,2 0-1,0 0 0,1 1 1,-6 26-1,12-42-346,1-1 0,-1 1 0,1 0 0,0 0-1,-1-1 1,1 1 0,0 0 0,0 0 0,0 0 0,0-1 0,1 1 0,-1 0 0,0 0 0,1 0-1,-1-1 1,1 1 0,0 0 0,-1-1 0,1 1 0,0-1 0,0 1 0,2 2 0,-2-4-30,1 1 1,0 0-1,-1 0 1,1 0-1,0-1 1,0 1 0,0-1-1,-1 1 1,1-1-1,0 0 1,0 0-1,0 0 1,0 0-1,0 0 1,-1 0 0,1 0-1,0-1 1,0 1-1,0-1 1,-1 1-1,4-2 1,15-7-550,0 0 0,35-23-1,-39 22 137,0 1 0,0 0 0,0 1 0,29-9 0,-43 17 394,0-1 0,0 1 0,0-1 0,0 1 0,-1 0 0,1-1 0,0 1 0,0 0-1,0 1 1,0-1 0,0 0 0,0 0 0,0 1 0,0-1 0,0 1 0,0 0 0,-1-1 0,3 3 0,-2-2 52,-1 0 1,0 0-1,0 0 1,0 1-1,0-1 1,0 1-1,0-1 1,-1 0-1,1 1 1,0 0-1,-1-1 1,1 1-1,-1-1 1,1 1-1,-1 0 1,0-1-1,0 1 1,0 0-1,0-1 1,0 1-1,0 1 1,-1 4 102,0 0 0,-1-1 1,0 1-1,0-1 1,0 1-1,-1-1 0,1 0 1,-2 0-1,1 0 1,-1-1-1,1 1 0,-2-1 1,-8 9-1,0-1 208,-1 0-1,0-2 1,-29 19-1,26-19-373,0-2 0,-1 0 0,0 0-1,-1-2 1,0 0 0,0-1 0,0-2 0,-1 1 0,-37 2 0,23-7-279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00.291"/>
    </inkml:context>
    <inkml:brush xml:id="br0">
      <inkml:brushProperty name="width" value="0.035" units="cm"/>
      <inkml:brushProperty name="height" value="0.035" units="cm"/>
    </inkml:brush>
  </inkml:definitions>
  <inkml:trace contextRef="#ctx0" brushRef="#br0">4 9 11090,'0'0'109,"0"0"-1,-1 0 0,1 0 1,0 0-1,0 0 0,0 0 1,0 0-1,-1 0 0,1-1 0,0 1 1,0 0-1,0 0 0,0 0 1,0 0-1,-1 0 0,1-1 1,0 1-1,0 0 0,0 0 1,0 0-1,0 0 0,0-1 1,0 1-1,0 0 0,0 0 0,0 0 1,-1-1-1,1 1 0,0 0 1,0 0-1,0 0 0,0-1 1,0 1-1,1 0 0,-1 0 1,0 0-1,0 0 0,0-1 1,0 1-1,0 0 0,0 0 0,0 0 1,0-1-1,0 1 0,0 0 1,0 0-1,1 0 0,-1 0 1,0 0-1,0-1 0,0 1 1,0 0-1,1 0 0,-1 0 1,0 0-1,19-1 1996,38 11-2723,-39-6 1214,150 13 275,10 1-33,-173-16-831,1-1 0,0-1 0,-1 1 0,1-1 0,0 0 0,-1-1 0,1 1-1,0-1 1,-1 0 0,1 0 0,-1-1 0,1 0 0,-1 0 0,1 0 0,9-6 0,-9 6 9,0-1 1,0 1 0,0 0-1,0 1 1,1 0-1,-1 0 1,1 0 0,9 1-1,18-3-50,-16 0 45,0 2-1,-1 0 0,1 1 1,0 0-1,0 2 0,0 0 1,-1 1-1,20 6 0,55 6 8,5 2 0,-74-10 2,42 20 1,-51-20-8,1-1-1,0 0 1,0-1 0,0 0 0,0-1-1,28 3 1,78-10-44,-36 0 7,39 6 39,-60 0 2,0-2-1,98-13 1,-54-3-6,0 5 0,143 6 1,-220 3 11,0-2 0,54-10 0,-51 6-18,64-3 0,49 14 21,-99-1-23,0-1 0,1-3 1,90-13-1,-72 3-16,0 4 1,80 1 0,-122 5 27,17-2-1,43-8 0,23-3-21,-92 13 9,0 1 0,0 1 1,0 0-1,27 6 0,-3-4 175,-40-3-86,-1-1-72,1 1 0,-1 0 0,1-1-1,-1 1 1,1-1 0,-1 1 0,0 0-1,1 0 1,-1-1 0,0 1 0,1 0 0,-1 0-1,0 0 1,1 0 0,-1 0 0,-1 0-1,-6-1-26,8 1-81,-1 0 0,0 0 1,0 0-1,1-1 0,-1 1 1,0 0-1,0 0 0,1 0 1,-1 1-1,0-1 0,0 0 1,1 0-1,-1 0 1,0 0-1,1 1 0,-1-1 1,0 0-1,1 1 0,-1-1 1,0 1-1,-3 3-273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7.264"/>
    </inkml:context>
    <inkml:brush xml:id="br0">
      <inkml:brushProperty name="width" value="0.035" units="cm"/>
      <inkml:brushProperty name="height" value="0.035" units="cm"/>
    </inkml:brush>
  </inkml:definitions>
  <inkml:trace contextRef="#ctx0" brushRef="#br0">163 60 11658,'13'-18'1389,"-9"12"-802,0 0 0,1 0 1,0 0-1,0 1 0,7-7 0,-8 13 1820,-4 6-1429,-4 9-81,-20 52 1585,-37 71 0,-42 60-2380,80-157-568,43-86-2702,-2 1 2705,11-21-450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7.735"/>
    </inkml:context>
    <inkml:brush xml:id="br0">
      <inkml:brushProperty name="width" value="0.035" units="cm"/>
      <inkml:brushProperty name="height" value="0.035" units="cm"/>
    </inkml:brush>
  </inkml:definitions>
  <inkml:trace contextRef="#ctx0" brushRef="#br0">217 1 17108,'0'49'1624,"-3"14"-968,-3 3-248,4 4 680,2-3-119,0-4-273,4-8-136,2-15-344,2-6-200,1-14-456,-2-5-360,-6-17 304,-6-6 32</inkml:trace>
  <inkml:trace contextRef="#ctx0" brushRef="#br0" timeOffset="1">1 352 15555,'7'-4'1353,"7"-1"-929,2-2-184,7-1 600,3-4-264,7-2-512,-1-2-296,6-3 248,-2-3-56,-1-4-120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8.120"/>
    </inkml:context>
    <inkml:brush xml:id="br0">
      <inkml:brushProperty name="width" value="0.035" units="cm"/>
      <inkml:brushProperty name="height" value="0.035" units="cm"/>
    </inkml:brush>
  </inkml:definitions>
  <inkml:trace contextRef="#ctx0" brushRef="#br0">164 0 16756,'-24'18'1616,"1"1"0,-34 38 1,50-50-1413,1 1-1,0-1 1,1 1-1,-1 0 1,2 1 0,-1 0-1,1-1 1,1 1-1,-1 0 1,1 1 0,1-1-1,-2 12 1,4-18-183,0-1-1,-1 1 1,1-1 0,1 1-1,-1-1 1,0 1 0,1-1-1,-1 1 1,1-1 0,0 1-1,-1-1 1,1 0 0,0 1-1,1-1 1,-1 0 0,0 0-1,1 0 1,2 3 0,-2-3-37,1 0 1,-1 0-1,1 0 1,0 0-1,0-1 1,-1 0-1,1 1 1,0-1-1,0 0 1,0 0-1,0-1 0,1 1 1,-1 0-1,5-1 1,67-2-506,-57 0 357,2 0-1,-1 2 1,0 0-1,0 2 1,24 4-1,-39-5 169,0 0-1,0 0 0,0 0 0,0 1 0,-1 0 1,1 0-1,0 0 0,-1 0 0,1 1 0,-1-1 0,0 1 1,0 0-1,0 0 0,0 0 0,0 1 0,-1-1 1,1 0-1,-1 1 0,0 0 0,0-1 0,0 1 1,-1 0-1,0 0 0,1 0 0,-1 0 0,0 0 1,-1 1-1,1 6 0,-1-3 90,0 0 0,-1-1 1,0 1-1,0 0 0,0-1 0,-1 1 0,-1-1 1,1 0-1,-1 0 0,0 0 0,-1 0 1,0 0-1,0-1 0,0 1 0,-1-1 0,0 0 1,0-1-1,-6 7 0,1-3-4,0 0-1,0-1 1,0 0 0,-1-1-1,-1 0 1,1-1 0,-1 0-1,0 0 1,-23 6 0,29-11-136,-1 1 0,0-1 0,1-1-1,-1 1 1,0-1 0,1 0 0,-1-1 0,0 1 0,1-1 0,-1-1 0,0 1 0,-10-5 0,-8-6-167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7.529"/>
    </inkml:context>
    <inkml:brush xml:id="br0">
      <inkml:brushProperty name="width" value="0.035" units="cm"/>
      <inkml:brushProperty name="height" value="0.035" units="cm"/>
    </inkml:brush>
  </inkml:definitions>
  <inkml:trace contextRef="#ctx0" brushRef="#br0">133 398 14971,'0'-1'124,"1"0"-1,-1 0 1,0 0-1,1 0 0,-1 0 1,0 0-1,0 0 1,0 0-1,0 0 1,0 0-1,0 0 0,0 0 1,0 0-1,0 0 1,0 0-1,-1 0 1,1 0-1,0 0 1,-1-1-1,0 1-49,1 1 1,-1 0 0,1-1-1,-1 1 1,1 0-1,-1 0 1,1-1-1,-1 1 1,0 0-1,1 0 1,-1 0-1,1 0 1,-1 0-1,1 0 1,-1 0-1,0 0 1,1 0-1,-1 0 1,1 0-1,-1 0 1,1 0 0,-1 1-1,1-1 1,-2 1-1,-2 0 157,1 1 0,-1 0 0,0 0 0,1 1 0,-1-1 0,1 1 0,0-1 0,-4 6 0,-3 4-24,2 1 0,0 1-1,0-1 1,1 1 0,1 0 0,0 1 0,-4 18 0,4-12-153,1-1 1,2 2 0,0-1 0,0 36-1,7-27-57,-4-29 2,0-1 0,0 0 0,0 1 0,0-1 0,0 1 1,0-1-1,1 0 0,-1 1 0,0-1 0,0 0 0,0 1 0,0-1 0,1 0 0,-1 1 0,0-1 0,0 0 0,0 1 1,1-1-1,-1 0 0,0 0 0,1 1 0,-1-1 0,0 0 0,0 0 0,1 0 0,-1 1 0,0-1 0,1 0 0,-1 0 0,1 0 1,-1 0-1,0 0 0,1 0 0,-1 0 0,0 0 0,1 0 0,-1 0 0,1 0 0,-1 0 0,0 0 0,1 0 0,-1 0 0,0 0 1,1 0-1,-1 0 0,1 0 0,-1-1 0,0 1 0,1 0 0,-1 0 0,0 0 0,0-1 0,1 1 0,-1 0 0,0 0 0,1-1 1,-1 1-1,0 0 0,0-1 0,0 1 0,1 0 0,-1-1 0,0 1 0,0 0 0,0-1 0,6-8 4,-1 0-1,-1 1 1,0-2-1,0 1 1,-1 0 0,0-1-1,0 0 1,2-18-1,-2 11 41,5-24 303,-2-1 0,-1 1 0,-3-1 0,-3-69 1,0 104-233,1 5-76,0 0-1,0 1 1,0-1-1,0 0 0,0 0 1,-1 0-1,1 0 1,0 0-1,-1 0 1,0 0-1,1 1 0,-1-1 1,0 0-1,0 1 1,0-1-1,0 0 0,-3-2 1,4 4-30,0 0-1,0 0 1,-1 0 0,1-1-1,0 1 1,0 0 0,-1 0 0,1 0-1,0 0 1,0 0 0,-1 0 0,1 0-1,0 0 1,0 0 0,-1 0 0,1 0-1,0 0 1,0 0 0,-1 0-1,1 0 1,0 0 0,0 1 0,0-1-1,-1 0 1,1 0 0,0 0 0,0 0-1,-1 0 1,1 0 0,0 1-1,0-1 1,0 0 0,0 0 0,-1 0-1,1 1 1,0-1 0,-6 13 100,1 16-49,1 15-124,3 48 0,1-70-29,2 0 1,1 0-1,0 0 0,8 24 0,-10-44 79,0 0 0,-1 0-1,1 0 1,0 0 0,0 0-1,0 0 1,0 0 0,0 0-1,1 0 1,-1-1 0,1 1-1,1 2 1,-2-4 5,0 1-1,0-1 1,0 1 0,0-1-1,0 0 1,0 1 0,-1-1-1,1 0 1,0 0 0,0 1-1,0-1 1,0 0 0,0 0 0,0 0-1,0 0 1,0 0 0,0-1-1,0 1 1,0 0 0,1-1-1,3-1-30,1-1 1,-1 0-1,0-1 0,0 1 0,-1-1 0,1 0 0,4-5 0,10-8 7,-15 15 27,-1-1-1,1 0 1,0 1 0,0 0-1,0 0 1,0 0-1,0 0 1,0 1 0,0-1-1,1 1 1,-1 0 0,1 1-1,-1-1 1,0 1 0,1 0-1,-1 0 1,8 1-1,-6 0 6,-1 1 0,1 0 0,-1 0 0,1 0 0,-1 1 0,0 0 0,0 0 0,0 1 0,0-1 0,-1 1 0,1 0 0,6 8 0,-3-2 7,0 1 0,-1-1 0,9 20 0,-10-19 30,0 0-1,1 0 1,13 16 0,-20-27-32,0 1 0,0-1 1,0 0-1,1 0 0,-1 0 0,0 0 1,0 1-1,0-1 0,0 0 0,0 0 0,0 0 1,0 0-1,1 0 0,-1 0 0,0 1 1,0-1-1,0 0 0,0 0 0,0 0 0,1 0 1,-1 0-1,0 0 0,0 0 0,0 0 1,0 0-1,1 0 0,-1 0 0,0 0 0,0 0 1,0 0-1,1 0 0,-1 0 0,0 0 1,0 0-1,0 0 0,0 0 0,1 0 1,-1 0-1,0 0 0,0 0 0,0 0 0,0 0 1,1-1-1,-1 1 0,0 0 0,0 0 1,0 0-1,0 0 0,0 0 0,0 0 0,1-1 1,-1 1-1,2-14 91,-3-19 10,1 33-102,-22-153 379,22 153-383,0 0 1,0-1-1,-1 1 0,1-1 0,0 1 0,0-1 0,0 1 1,0 0-1,0-1 0,0 1 0,0-1 0,0 1 1,1-1-1,-1 1 0,0-1 0,0 1 0,0 0 1,0-1-1,0 1 0,1-1 0,-1 1 0,0 0 0,0-1 1,1 1-1,8 3-38,15 25-31,-13-15 30,-9-11 40,0-1 0,-1 1 1,1 0-1,0-1 0,0 1 0,0-1 1,1 0-1,-1 0 0,0 0 0,0 0 1,1 0-1,-1 0 0,1-1 0,-1 1 1,1-1-1,-1 1 0,0-1 0,1 0 1,-1 0-1,1 0 0,-1 0 0,1-1 1,-1 1-1,4-1 0,-2-1 3,0-1 0,0 1 0,0-1 0,0 1 0,0-1 0,0 0 0,-1-1 1,0 1-1,1-1 0,-1 1 0,0-1 0,2-5 0,1 0-6,-1-1 0,0 1 0,0-1 0,-1 0 0,-1 0 0,0 0 1,0-1-1,-1 1 0,0-1 0,0-12 0,-3 19-84,-2 15 39,-4 20-9,4 0 11,2 1 0,0-1-1,3 1 1,0 0-1,2-1 1,9 36-1,-13-67 48,12 27-44,-12-26 42,0-1 0,0 1 1,1-1-1,-1 1 0,0 0 0,1-1 0,-1 1 0,0-1 1,1 1-1,-1-1 0,1 1 0,-1-1 0,1 0 0,-1 1 1,1-1-1,-1 1 0,1-1 0,0 0 0,-1 0 0,1 1 1,-1-1-1,1 0 0,0 0 0,-1 0 0,1 1 0,0-1 1,-1 0-1,1 0 0,0 0 0,-1 0 0,1 0 0,0-1 1,-1 1-1,1 0 0,-1 0 0,1 0 0,0 0 0,-1-1 1,1 1-1,0 0 0,-1-1 0,1 1 0,-1 0 0,1-1 1,5-7-46,0 1 0,-1-1 0,0 0 0,-1 0 0,1 0 0,-2 0 0,1-1 0,-1 0 0,2-9 1,1 1-19,20-64-123,-3-1 1,-4-1-1,-4-1 0,6-88 0,-23 205 208,3 1-1,0-1 1,2 1-1,9 37 0,-9-55-18,1 1-1,1-1 1,1 0-1,0 0 0,1-1 1,0 1-1,2-1 0,0-1 1,0 0-1,17 19 1,-24-31-5,-1 0 1,1-1-1,-1 1 1,1-1-1,0 1 1,0-1 0,-1 1-1,1-1 1,0 0-1,0 0 1,0 0-1,1 0 1,-1 0-1,0-1 1,0 1 0,0 0-1,1-1 1,-1 0-1,0 0 1,0 1-1,1-1 1,-1-1-1,0 1 1,0 0 0,5-1-1,-4-1 4,1 0 0,-1 0 0,0 0 0,0 0 0,0-1 0,0 1 0,0-1 0,-1 0-1,1 0 1,-1 0 0,1 0 0,-1 0 0,0 0 0,2-7 0,8-18 50,-1-2-1,-2 1 1,-1-2 0,8-52-1,-12 58 8,24-220 532,-29 299-651,3-1 1,2 1-1,2-1 1,3 0 0,2-1-1,2 0 1,3-1 0,42 95-1,-78-182 139,-2 1 0,-2 0 0,-1 2 0,-1 1-1,-2 1 1,-58-50 0,86 81-68,0 0 1,0 0-1,0 0 1,-1 0-1,1-1 1,0 1-1,0 0 0,0 0 1,0 0-1,-1-1 1,1 1-1,0 0 1,0 0-1,0 0 1,0-1-1,0 1 0,0 0 1,0 0-1,0 0 1,0-1-1,0 1 1,-1 0-1,1 0 1,0-1-1,0 1 0,0 0 1,1 0-1,-1 0 1,0-1-1,0 1 1,0 0-1,0 0 1,0-1-1,0 1 0,0 0 1,0 0-1,0 0 1,0-1-1,1 1 1,-1 0-1,0 0 1,0 0-1,0 0 1,0-1-1,1 1 0,-1 0 1,0 0-1,0 0 1,0 0-1,1 0 1,-1 0-1,0-1 1,0 1-1,0 0 0,1 0 1,-1 0-1,0 0 1,0 0-1,1 0 1,13-3 167,140-30-4409,-113 26 3412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40.368"/>
    </inkml:context>
    <inkml:brush xml:id="br0">
      <inkml:brushProperty name="width" value="0.025" units="cm"/>
      <inkml:brushProperty name="height" value="0.025" units="cm"/>
    </inkml:brush>
  </inkml:definitions>
  <inkml:trace contextRef="#ctx0" brushRef="#br0">213 51 12107,'0'0'6310,"1"-8"-4377,5-23-219,-6 30-1680,0 1 0,0-1 0,0 1 1,-1-1-1,1 1 0,0-1 1,0 1-1,0-1 0,-1 1 1,1 0-1,0-1 0,0 1 1,-1-1-1,1 1 0,0 0 0,-1-1 1,1 1-1,0 0 0,-1-1 1,1 1-1,-1 0 0,1-1 1,0 1-1,-1 0 0,1 0 0,-1 0 1,1-1-1,-1 1 0,1 0 1,-1 0-1,1 0 0,-1 0 1,1 0-1,-1 0 0,1 0 1,-1 0-1,1 0 0,-1 0 0,1 0 1,-1 0-1,0 1 0,-18 3-44,10 0 12,1 0-1,0 1 1,0 0-1,1 0 1,-1 1-1,1 0 1,0 0-1,-8 11 1,0 0 184,2 0 0,-17 27-1,21-28-25,0 1 0,1 0-1,-6 18 1,12-29-131,0-1 1,1 1-1,-1-1 0,1 1 1,0 0-1,1 0 0,0 0 1,0 0-1,0-1 0,0 1 1,1 0-1,0 0 0,0 0 0,2 5 1,-1-8 7,1 0 0,-1 0-1,0 0 1,1-1 0,0 1 0,0-1 0,-1 1 0,1-1 0,1 0-1,-1 0 1,0-1 0,0 1 0,1 0 0,-1-1 0,1 0 0,-1 0 0,1 0-1,0 0 1,4 0 0,0 0 10,1 0 0,-1 0 0,0-1-1,0 0 1,1 0 0,-1-1 0,0 0-1,8-3 1,-13 3-10,-1 0-1,1 0 0,-1 0 1,0-1-1,0 1 0,0-1 1,0 0-1,0 0 0,0 1 0,0-1 1,0-1-1,0 1 0,-1 0 1,0 0-1,1 0 0,-1-1 1,0 1-1,0-1 0,0 1 1,0-1-1,0 1 0,-1-1 1,1 0-1,-1 1 0,0-5 1,0 5-20,1 0 0,-1 0 1,-1 1-1,1-1 0,0 0 0,0 0 1,-1 0-1,1 1 0,-1-1 0,1 0 1,-1 1-1,0-1 0,1 0 0,-1 1 1,0-1-1,0 1 0,0-1 0,-1 1 1,1 0-1,0-1 0,0 1 0,-1 0 1,1 0-1,-1 0 0,1 0 0,-1 0 1,1 0-1,-1 0 0,0 0 0,1 1 1,-1-1-1,0 1 0,0-1 0,1 1 1,-1 0-1,0 0 0,0 0 1,-1 0-1,1-1-18,0 1-1,1 0 1,-1 0 0,1 0 0,-1 0-1,1 0 1,-1 0 0,1 0 0,-1 0 0,1 1-1,-1-1 1,1 0 0,-1 1 0,1-1 0,-1 1-1,1 0 1,0 0 0,-1-1 0,1 1-1,0 0 1,0 0 0,-1 0 0,1 0 0,0 0-1,0 1 1,0-1 0,0 0 0,1 0 0,-1 1-1,0-1 1,0 1 0,1-1 0,-1 0 0,1 1-1,-1-1 1,1 1 0,0-1 0,-1 1-1,1 0 1,0-1 0,0 1 0,0-1 0,1 3-1,0-3 11,-1 1 0,1-1-1,0 0 1,0 0 0,0 0-1,0 0 1,0 0 0,0 0-1,1 0 1,-1 0 0,0 0-1,1 0 1,-1-1 0,0 1-1,1 0 1,-1-1 0,0 1-1,1-1 1,-1 0 0,1 1-1,-1-1 1,1 0 0,-1 0-1,3 0 1,45 0 296,-42 0-266,4-1-12,-1-1 0,1 0 0,0-1-1,-1 0 1,0 0 0,0-1 0,0-1 0,0 0 0,0 0 0,12-9 0,25-13 93,-45 26-152,-6 20-299,-22 37 348,20-46-2,0 0 1,1 0-1,1 0 1,-1 1-1,2-1 1,-1 1-1,2 0 1,-1 0 0,1 1-1,1-1 1,0 21-1,1-31-65,0 0 0,0-1 0,1 1 0,-1 0 0,0 0 0,0-1 0,1 1 0,-1 0 1,1 0-1,-1-1 0,1 1 0,-1 0 0,1-1 0,-1 1 0,1-1 0,-1 1 0,1-1 0,0 1 0,-1-1 0,1 1 0,0-1 0,-1 0 0,1 1 0,0-1 0,0 0 0,0 0 0,-1 1 0,1-1 0,1 0 0,28-4-5572,-1-10-3961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8.339"/>
    </inkml:context>
    <inkml:brush xml:id="br0">
      <inkml:brushProperty name="width" value="0.035" units="cm"/>
      <inkml:brushProperty name="height" value="0.035" units="cm"/>
    </inkml:brush>
  </inkml:definitions>
  <inkml:trace contextRef="#ctx0" brushRef="#br0">142 17 20172,'0'0'72,"0"-1"-1,0 0 1,0 1-1,0-1 1,0 0-1,0 1 1,0-1-1,-1 1 1,1-1 0,0 0-1,0 1 1,-1-1-1,1 0 1,0 1-1,-1-1 1,1 1-1,0-1 1,-1 1-1,1-1 1,-1 1-1,1-1 1,-1 1-1,1 0 1,-1-1-1,1 1 1,-1 0-1,0-1 1,1 1-1,-1 0 1,1 0 0,-1-1-1,0 1 1,1 0-1,-1 0 1,0 0-1,1 0 1,-1 0-1,0 0 1,1 0-1,-1 0 1,0 0-1,1 0 1,-1 0-1,0 1 1,1-1-1,-2 1 1,-2 0 140,1 0 0,-1 0 1,1 0-1,-1 1 0,1 0 1,0 0-1,-5 3 0,-2 4-22,1-1-1,1 2 1,0-1 0,0 1-1,-8 15 1,12-19-288,0 1-1,1 0 1,-1-1 0,2 2-1,-1-1 1,1 0 0,0 0-1,0 1 1,0 13 0,2-20 81,0-1 1,0 0-1,0 1 0,0-1 1,0 0-1,0 0 1,0 1-1,0-1 1,0 0-1,0 0 1,0 1-1,0-1 0,0 0 1,1 0-1,-1 1 1,0-1-1,0 0 1,0 0-1,0 1 0,1-1 1,-1 0-1,0 0 1,0 0-1,1 0 1,-1 1-1,0-1 0,0 0 1,1 0-1,-1 0 1,0 0-1,0 0 1,1 0-1,-1 0 1,0 0-1,1 0 0,-1 0 1,0 0-1,0 0 1,1 0-1,-1 0 1,0 0-1,0 0 0,1 0 1,-1 0-1,0 0 1,1 0-1,-1 0 1,0 0-1,14-6-336,-13 5 316,12-6-197,-1 0-1,2 1 1,-1 1-1,1 0 0,26-5 1,-37 9 218,1 0 1,-1 1-1,1 0 0,0 0 1,-1 0-1,1 0 1,-1 0-1,1 1 0,0-1 1,-1 1-1,1 0 0,-1 0 1,0 1-1,1-1 1,-1 1-1,0-1 0,0 1 1,0 0-1,0 0 0,0 1 1,0-1-1,-1 0 1,1 1-1,-1 0 0,1 0 1,-1-1-1,0 1 0,3 7 1,-1-1 23,-1 0 0,0 1 0,0-1 0,-1 1 1,0 0-1,0 0 0,-2-1 0,1 1 0,-2 18 1,0-16 143,0 0 1,-1 0-1,0 0 1,-1 0 0,0-1-1,-1 0 1,-9 19 0,13-30-132,0 1 1,0 0 0,-1-1-1,1 1 1,0-1 0,0 1-1,-1-1 1,1 1-1,0-1 1,0 1 0,-1-1-1,1 0 1,-1 1 0,1-1-1,0 1 1,-1-1 0,1 0-1,-1 1 1,1-1-1,-1 0 1,1 1 0,-1-1-1,1 0 1,-1 0 0,1 0-1,-2 1 1,-1-14 287,5-23-221,6 3-555,2 0-1,1 1 1,2 0-1,1 1 1,1 1-1,30-45 1,-34 62 385,-10 13 91,-1 0 0,0 0 0,0 0 0,1-1 0,-1 1 0,0 0 0,0 0 0,1 0 1,-1 0-1,0 0 0,0 0 0,1 0 0,-1 0 0,0 0 0,0 0 0,1 0 0,-1 0 0,0 0 0,0 0 1,1 0-1,-1 0 0,0 0 0,0 0 0,1 0 0,-1 1 0,0-1 0,0 0 0,0 0 0,1 0 0,-1 0 1,0 1-1,2 1 71,-1 0 0,0 1 0,1-1 0,-1 1 1,0 0-1,0-1 0,-1 1 0,1 3 0,8 28 380,1 0 0,2-1-1,1 0 1,20 35-1,-30-64-456,-1 0 0,0 0 0,1-1 0,0 1 0,0-1 0,0 0 0,4 4 0,-6-7-25,0 1 0,-1-1-1,1 1 1,0-1 0,-1 1-1,1-1 1,0 0 0,-1 0-1,1 1 1,0-1 0,0 0-1,-1 0 1,1 0 0,0 0 0,0 0-1,-1 0 1,1 0 0,0 0-1,0 0 1,0 0 0,-1 0-1,1 0 1,0 0 0,0-1-1,-1 1 1,1 0 0,0-1 0,-1 1-1,1 0 1,0-1 0,-1 1-1,1-1 1,-1 1 0,1-1-1,-1 1 1,1-1 0,-1 0-1,1 1 1,-1-1 0,1 0 0,-1 1-1,0-1 1,1 0 0,-1 1-1,0-1 1,0 0 0,1-1-1,0-1-19,0-1 0,0 0 0,0 0-1,0 1 1,-1-1 0,1 0 0,-1 0-1,0 0 1,0 0 0,0 0-1,-1 0 1,-1-4 0,-6-28-322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8.824"/>
    </inkml:context>
    <inkml:brush xml:id="br0">
      <inkml:brushProperty name="width" value="0.035" units="cm"/>
      <inkml:brushProperty name="height" value="0.035" units="cm"/>
    </inkml:brush>
  </inkml:definitions>
  <inkml:trace contextRef="#ctx0" brushRef="#br0">0 0 16692,'5'17'1672,"0"-1"-1216,0 0-464,2-2 1008,9-2-712,2-4-160,11 0-120,3 0-144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9.197"/>
    </inkml:context>
    <inkml:brush xml:id="br0">
      <inkml:brushProperty name="width" value="0.035" units="cm"/>
      <inkml:brushProperty name="height" value="0.035" units="cm"/>
    </inkml:brush>
  </inkml:definitions>
  <inkml:trace contextRef="#ctx0" brushRef="#br0">16 365 16235,'-8'86'2562,"4"-49"-1171,1 59 0,3-93-1323,0 0-1,0-1 1,0 1 0,1 0-1,0-1 1,-1 1-1,1 0 1,0-1-1,0 1 1,1-1 0,1 4-1,-2-5-53,-1-1-1,0 0 1,1 1-1,-1-1 1,0 0-1,1 1 0,-1-1 1,1 0-1,-1 1 1,0-1-1,1 0 1,-1 0-1,1 0 1,-1 1-1,1-1 1,-1 0-1,1 0 1,-1 0-1,1 0 1,-1 0-1,1 0 1,-1 0-1,1 0 1,0 0-1,0-1-5,1 1 0,-1-1 1,0 0-1,0 1 0,0-1 0,0 0 1,0 0-1,0 0 0,0 0 0,0 0 1,0 0-1,0 0 0,1-2 0,5-7 5,-1 0-1,-1-1 0,0 0 1,0 0-1,-1-1 0,3-12 1,13-75 24,-19 96-34,7-52 32,-2 1-1,-3-1 1,-2 0 0,-8-77-1,6 126-19,1 0-1,-1 0 0,0 0 1,0 0-1,-1 1 1,0-1-1,0 1 1,0-1-1,-5-7 0,7 13-11,0 0-1,-1 0 0,1-1 0,0 1 1,-1 0-1,1 0 0,0 0 0,-1-1 1,1 1-1,0 0 0,-1 0 1,1 0-1,-1 0 0,1 0 0,0 0 1,-1 0-1,1 0 0,-1 0 0,1 0 1,0 0-1,-1 0 0,1 0 1,-1 0-1,1 0 0,0 0 0,-1 0 1,1 1-1,-1-1 0,1 0 0,0 0 1,-1 0-1,1 1 0,0-1 0,0 0 1,-1 0-1,1 1 0,0-1 1,-1 0-1,1 1 0,-11 17 57,0 10 8,2 1 1,1 0 0,-5 37 0,-5 94 95,17-156-164,1 3 4,-1 0-1,1 0 1,1 0 0,1 11-1,-2-17-3,0-1-1,0 1 1,0 0-1,0 0 0,1 0 1,-1 0-1,0-1 1,1 1-1,-1 0 0,1 0 1,-1-1-1,1 1 0,-1 0 1,1-1-1,-1 1 1,1 0-1,-1-1 0,1 1 1,0-1-1,0 1 0,-1-1 1,1 1-1,0-1 1,0 0-1,-1 1 0,1-1 1,0 0-1,0 0 1,0 0-1,-1 1 0,1-1 1,0 0-1,0 0 0,0 0 1,0 0-1,0 0 1,-1 0-1,1-1 0,0 1 1,0 0-1,0 0 0,-1-1 1,1 1-1,0 0 1,0-1-1,0 0 0,48-25-209,-38 20 163,-1 0 0,1 0 0,0 1 0,13-4 0,-20 8 36,1 0 1,-1 0-1,1 1 1,-1-1-1,1 1 1,-1 0-1,1 0 1,-1 1-1,1-1 0,-1 1 1,1 0-1,-1 0 1,0 1-1,1-1 1,3 3-1,2 2-50,0 0 1,-1 0-1,0 0 0,-1 1 0,1 1 0,-1 0 0,10 13 0,-14-16 0,1 0 0,-1 0 0,-1 1 0,1 0-1,-1-1 1,0 1 0,0 1 0,-1-1 0,1 0-1,-2 1 1,1-1 0,-1 1 0,1 9 0,-4 5-170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9.836"/>
    </inkml:context>
    <inkml:brush xml:id="br0">
      <inkml:brushProperty name="width" value="0.035" units="cm"/>
      <inkml:brushProperty name="height" value="0.035" units="cm"/>
    </inkml:brush>
  </inkml:definitions>
  <inkml:trace contextRef="#ctx0" brushRef="#br0">69 202 19316,'0'-1'64,"0"1"0,0 0 0,0-1 0,0 1-1,0-1 1,0 1 0,0-1 0,0 1 0,-1 0 0,1-1 0,0 1 0,0-1-1,0 1 1,-1 0 0,1-1 0,0 1 0,0 0 0,-1-1 0,1 1 0,0 0-1,-1 0 1,1-1 0,0 1 0,-1 0 0,1 0 0,-1 0 0,1-1 0,0 1-1,-1 0 1,0 0 0,-13 5 917,10-3-810,1 1 1,0-1 0,1 1 0,-1-1-1,0 1 1,1 0 0,-3 4-1,2-1-115,0 0 0,0 0 0,0 0 0,1 0 0,0 1 0,1 0 0,-1-1 0,1 1 0,0 0 0,1-1 0,-1 1 0,1 0 0,1 0-1,0-1 1,-1 1 0,3 7 0,-2-13-54,-1 0 0,0 0 0,0 0-1,1-1 1,-1 1 0,0 0 0,1 0 0,-1 0-1,1-1 1,-1 1 0,1 0 0,-1-1 0,1 1-1,-1 0 1,1-1 0,0 1 0,-1-1 0,1 1-1,0-1 1,0 1 0,-1-1 0,1 1 0,0-1-1,0 0 1,0 1 0,-1-1 0,1 0 0,0 0-1,0 0 1,0 0 0,0 0 0,0 0-1,0 0 1,-1 0 0,1 0 0,0 0 0,0 0-1,0 0 1,0-1 0,0 1 0,-1 0 0,1-1-1,0 1 1,0 0 0,1-2 0,2-1 10,0 1 0,0-2 0,0 1 1,0 0-1,-1-1 0,7-8 0,2-5 26,-1-2 0,0 1 0,-1-2 0,-1 1 0,11-37-1,-11 22 66,-1 1 0,6-62-1,-14 84-9,-1 22-63,-3 25-16,5 7 8,1-1-1,3 1 0,1-1 1,19 67-1,-22-99-15,0-1 0,0 0 0,1-1-1,0 1 1,1-1 0,0 1 0,8 8 0,-12-15-5,1 0 1,-1 0 0,1 0 0,0-1 0,-1 1-1,1-1 1,0 1 0,0-1 0,0 0-1,1 1 1,-1-1 0,0 0 0,0 0-1,1-1 1,-1 1 0,0 0 0,1-1 0,-1 0-1,0 1 1,1-1 0,-1 0 0,1 0-1,-1 0 1,1-1 0,-1 1 0,0-1-1,1 1 1,-1-1 0,0 0 0,1 1 0,-1-1-1,0-1 1,4-1 0,0-2 3,1 0 1,-1 0 0,0-1 0,-1 0-1,1 0 1,-1-1 0,0 1-1,-1-1 1,0 0 0,0-1-1,6-14 1,0-4-12,14-57 0,-20 69-44,-4 14 48,0 0 1,0 0-1,0 0 0,0 0 0,0 0 0,0 0 1,1 0-1,-1 0 0,0 0 0,0 0 0,0 0 1,0 0-1,0 0 0,0 0 0,0 0 0,0 0 0,0 0 1,0 0-1,0 0 0,0 0 0,0 0 0,0 0 1,0 0-1,0 0 0,0 0 0,0 0 0,0 0 0,1 0 1,-1 0-1,0 0 0,0 0 0,0 0 0,0 0 1,0 0-1,0 0 0,0 0 0,0 0 0,0 0 0,0 0 1,0 0-1,0 0 0,0 0 0,0 0 0,0 0 1,0 0-1,0 0 0,0 0 0,1 0 0,-1 0 0,0 0 1,0 0-1,0 0 0,0 0 0,0 0 0,0 0 1,0 0-1,0-1 0,0 1 0,0 0 0,0 0 1,0 0-1,0 0 0,2 23-233,-1-7 218,1 11-35,5 43 3,-6-63 56,0-1 1,1 1 0,0-1-1,0 1 1,0-1-1,1 0 1,5 9 0,-8-14-4,1-1 0,-1 1 0,1 0 0,-1-1 0,1 1 1,0-1-1,-1 1 0,1-1 0,0 1 0,-1-1 0,1 1 0,0-1 1,-1 1-1,1-1 0,0 0 0,0 0 0,0 1 0,-1-1 0,1 0 0,0 0 1,0 0-1,0 0 0,0 0 0,-1 0 0,1 0 0,0 0 0,0 0 1,0 0-1,-1-1 0,1 1 0,0 0 0,0 0 0,0-1 0,-1 1 1,1-1-1,0 1 0,-1-1 0,1 1 0,0-1 0,-1 1 0,1-1 0,-1 1 1,1-1-1,-1 0 0,1 0 0,5-5 23,-2 1 0,1-1-1,6-12 1,-10 18-24,17-34 73,25-64 1,-2 3-153,-33 82 28,-8 13 47,0 0-1,0 0 1,0 0-1,1 0 1,-1 0 0,0 0-1,0 0 1,0 0-1,0 0 1,0 0 0,0-1-1,0 1 1,1 0-1,-1 0 1,0 0 0,0 0-1,0 0 1,0 0-1,0 0 1,0 0-1,0 0 1,1 0 0,-1 0-1,0 0 1,0 0-1,0 0 1,0 0 0,0 0-1,0 1 1,0-1-1,1 0 1,-1 0 0,0 0-1,0 0 1,0 0-1,0 0 1,0 0 0,0 0-1,0 0 1,0 0-1,0 0 1,1 0 0,-1 1-1,0-1 1,0 0-1,0 0 1,0 0-1,0 0 1,3 26-110,-2-17 106,0 8-14,10 88 9,-9-96 21,-1-1 0,2 0 0,-1 1 0,1-1 0,0 0 0,1 0 0,0-1 0,0 1 0,9 12 0,-12-19-19,0 0 0,-1 0 0,1 0 0,0 0-1,0 0 1,0 0 0,0-1 0,0 1 0,0 0 0,0 0 0,0-1-1,0 1 1,0-1 0,0 1 0,0-1 0,1 1 0,-1-1-1,0 0 1,0 1 0,0-1 0,1 0 0,-1 0 0,0 0 0,0 0-1,1 0 1,-1 0 0,0 0 0,0-1 0,1 1 0,-1 0 0,0-1-1,0 1 1,0-1 0,0 1 0,1-1 0,-1 1 0,0-1 0,0 0-1,0 0 1,1-1 0,1-1-214,-1 0-1,1 0 1,-1 0-1,0 0 1,0-1-1,-1 1 1,1-1-1,-1 1 1,1-1-1,-1 1 1,0-1 0,0-4-1,0 0 49,-1 0 0,0-1-1,0 1 1,-1 0 0,0-1 0,-1 1 0,-2-9-1,-9-30-681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0.305"/>
    </inkml:context>
    <inkml:brush xml:id="br0">
      <inkml:brushProperty name="width" value="0.035" units="cm"/>
      <inkml:brushProperty name="height" value="0.035" units="cm"/>
    </inkml:brush>
  </inkml:definitions>
  <inkml:trace contextRef="#ctx0" brushRef="#br0">9 1 19316,'-6'4'1384,"5"2"-1432,-1 0-264,2-5 808,5-1-344,-1 0-248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1.044"/>
    </inkml:context>
    <inkml:brush xml:id="br0">
      <inkml:brushProperty name="width" value="0.035" units="cm"/>
      <inkml:brushProperty name="height" value="0.035" units="cm"/>
    </inkml:brush>
  </inkml:definitions>
  <inkml:trace contextRef="#ctx0" brushRef="#br0">158 42 16492,'4'-4'2322,"-2"6"-548,-6 13 461,-14 37-653,12-34-987,-123 397 195,123-394-969,60-234-7741,-13 49 5688,-28 113 1785,19-62 556,-32 112-70,0-1 1,1 1-1,-1 0 1,1 0-1,-1 0 1,1-1-1,-1 1 1,1 0 0,0 0-1,-1 0 1,1 0-1,0 0 1,0 0-1,0 0 1,0 0-1,1-1 1,-1 2-1,-1 0 0,1 1-1,-1-1 1,1 0 0,-1 0 0,0 0-1,1 1 1,-1-1 0,1 0 0,-1 0 0,0 1-1,1-1 1,-1 0 0,0 1 0,1-1-1,-1 1 1,0-1 0,1 0 0,-1 1-1,0-1 1,0 1 0,0-1 0,1 0 0,-1 1-1,0-1 1,0 1 0,0-1 0,0 1-1,9 48 1402,-1 20-279,19 144 1230,-20-177-2046,2 1 0,1-2-1,25 59 1,-32-86-452,1 0 0,1-1 0,9 14 0,-21-28-245,-1 0 0,0 1 0,-10-7 0,-4-3 269,8 5 87,-2 0 206,-21-23 0,34 31-130,0 0 0,0 0 0,1 0 1,-1 0-1,1 0 0,0-1 1,0 1-1,0-1 0,0 0 0,1 1 1,0-1-1,-1 0 0,1 0 1,0-4-1,1 6-20,1-1 0,-1 1-1,1 0 1,-1-1 0,1 1 0,0 0 0,0 0 0,0 0 0,0-1-1,1 1 1,-1 0 0,0 1 0,1-1 0,0 0 0,-1 0 0,1 0-1,0 1 1,0-1 0,2 0 0,45-29 522,-37 24-447,1 0-74,0 0 1,0 1 0,0 0 0,1 2 0,-1-1 0,1 2-1,19-4 1,-26 6-65,-1 1-1,0 0 0,0 0 1,0 0-1,0 0 0,0 1 1,0 0-1,0 0 0,0 1 1,0 0-1,0 0 0,-1 0 1,1 1-1,-1 0 0,1 0 1,-1 0-1,0 0 0,0 1 1,7 8-1,-5-4-9,0 0-1,-1 0 1,0 1-1,0 0 1,-1 0 0,-1 1-1,8 19 1,-6-7 33,0 0 1,3 36 0,-9-58-19,0 0 0,0 0 0,0 1 0,0-1 0,0 0 0,0 0 0,0 0 0,0 1 0,0-1 0,0 0 0,0 0 0,0 1 0,0-1 0,0 0 0,0 0 0,0 0 0,0 1 0,0-1 0,1 0 0,-1 0 0,0 1 0,0-1 0,0 0 0,0 0 0,0 0 0,0 0 0,1 1 0,-1-1 0,0 0 0,0 0 0,0 0 0,1 0 0,-1 0 0,0 1 0,0-1 0,0 0 0,1 0 0,-1 0 0,0 0 1,0 0-1,1 0 0,6-10 42,6-24-9,-12 30-27,11-33-29,-6 18-66,0 0 1,1 0-1,1 0 1,1 1-1,19-30 1,-27 47 65,-1 0 1,1 0 0,0-1-1,0 1 1,1 0 0,-1 0-1,0 0 1,0 0-1,0 0 1,1 0 0,-1 1-1,0-1 1,1 0 0,-1 1-1,1-1 1,-1 1 0,3-1-1,-3 1 6,0 0 0,0 0-1,0 0 1,0 1 0,0-1-1,0 0 1,0 1 0,-1-1 0,1 0-1,0 1 1,0-1 0,0 1-1,0 0 1,-1-1 0,1 1 0,0 0-1,0-1 1,-1 1 0,1 0-1,0 0 1,3 5-77,-1 0 0,0 1 0,0-1 0,-1 1 0,4 11-1,5 37-882,-9-38 542,9 30 0,-5-32 105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1.745"/>
    </inkml:context>
    <inkml:brush xml:id="br0">
      <inkml:brushProperty name="width" value="0.035" units="cm"/>
      <inkml:brushProperty name="height" value="0.035" units="cm"/>
    </inkml:brush>
  </inkml:definitions>
  <inkml:trace contextRef="#ctx0" brushRef="#br0">66 31 16580,'0'-2'208,"0"0"1,0 1 0,-1-1 0,1 0 0,0 1-1,-1-1 1,0 0 0,1 1 0,-1-1 0,0 0-1,0 1 1,1-1 0,-1 1 0,-1 0 0,-1-3-1,3 4-148,0-1 0,-1 1 1,1 0-1,-1 0 0,1 0 0,-1-1 0,1 1 0,0 0 0,-1 0 0,1 0 0,-1 0 0,1 0 0,-1 0 0,1 0 0,-1 0 0,1 0 0,-1 0 1,1 0-1,-1 0 0,1 0 0,-1 0 0,0 1 0,-12 11 1283,9-3-1136,-1-1 0,2 1 1,-1 0-1,1-1 0,0 2 1,1-1-1,0 0 0,1 0 1,0 1-1,0 11 0,1 2-106,1 1 0,7 45 0,-3-53-87,-1 0 0,2-1 0,0 0 0,1 0 1,0 0-1,1-1 0,1 0 0,18 22 0,-4-3-33,-11-16 70,-2 1 0,0 0 1,-1 1-1,-1 0 0,0 0 0,-2 1 0,0 0 0,-1 0 1,-1 0-1,-1 1 0,-1-1 0,-1 1 0,-1 0 1,0-1-1,-5 26 0,4-40 40,0 0 0,-1 1 0,0-1 0,-1 0 0,1 0 0,-1-1 1,-4 7-1,7-11-63,-1 0 1,0 1-1,0-1 1,0 0-1,1 0 1,-1 0-1,0 0 1,0 0-1,-1 0 1,1 0-1,0-1 1,0 1-1,0 0 0,-1 0 1,1-1-1,0 1 1,0-1-1,-1 1 1,1-1-1,-1 0 1,1 1-1,0-1 1,-1 0-1,1 0 1,-1 0-1,1 0 1,0 0-1,-1 0 1,1-1-1,-1 1 1,1 0-1,0-1 1,-1 1-1,1-1 1,0 1-1,0-1 1,-1 0-1,1 0 1,-1-1-1,-3-1 12,1-1-1,-1-1 0,1 1 1,1 0-1,-1-1 0,1 0 1,-1 0-1,1 0 1,1 0-1,-1-1 0,-1-5 1,-2-6-23,1 1 1,-5-29 0,6 21-43,2 0 0,0 0 0,2 0 0,1 0 0,1 0 1,0 0-1,2 0 0,8-25 0,-3 20-10,1 1 1,1 0-1,1 1 0,2 0 0,1 1 1,21-29-1,-27 43 26,-5 7 12,0 0-1,0 0 0,0-1 1,0 0-1,-1 0 0,0 0 1,-1 0-1,1-1 0,1-8 1,-3 15-7,-1-1 0,0 1 1,0-1-1,0 1 0,0-1 0,0 1 1,0-1-1,0 1 0,0-1 1,0 1-1,0-1 0,0 1 1,0 0-1,0-1 0,-1 1 0,1-1 1,0 1-1,0-1 0,0 1 1,-1-1-1,1 1 0,0 0 1,0-1-1,-1 1 0,1 0 0,0-1 1,-1 1-1,1 0 0,-1-1 1,1 1-1,0 0 0,-1-1 1,1 1-1,-1 0 0,1 0 0,-1 0 1,1 0-1,0-1 0,-1 1 1,1 0-1,-1 0 0,1 0 1,-1 0-1,0 0 0,-1 0-32,1 1 0,0-1 0,0 0 0,0 0 0,-1 1 1,1-1-1,0 1 0,0-1 0,0 1 0,0 0 0,0-1 0,0 1 0,0 0 0,0 0 0,0 0 0,0 0 0,-1 1 0,-1 2-288,1 1-1,-1 1 1,1-1 0,0 0-1,0 0 1,1 1 0,-2 8-1,2-10 182,1 0-1,-1-1 1,1 1 0,0 0-1,0 0 1,0-1-1,1 1 1,-1 0-1,1-1 1,0 1-1,0-1 1,2 6 0,3-3-476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2.247"/>
    </inkml:context>
    <inkml:brush xml:id="br0">
      <inkml:brushProperty name="width" value="0.035" units="cm"/>
      <inkml:brushProperty name="height" value="0.035" units="cm"/>
    </inkml:brush>
  </inkml:definitions>
  <inkml:trace contextRef="#ctx0" brushRef="#br0">26 29 17852,'-2'-24'2069,"-1"19"-1319,-2 16-242,0 11 199,1 1-1,1-1 1,-1 37-1,9 68-30,-5-114-649,10 87 167,-8-88-169,0 0 0,1 0 0,0 0-1,1-1 1,10 22 0,-13-32-34,0 1 1,-1 0-1,1-1 0,0 1 1,0-1-1,0 1 1,0-1-1,1 1 1,-1-1-1,0 0 0,0 0 1,1 0-1,-1 1 1,1-1-1,-1-1 1,1 1-1,-1 0 0,1 0 1,0 0-1,-1-1 1,1 1-1,0-1 1,0 1-1,-1-1 0,1 0 1,0 0-1,0 0 1,0 0-1,-1 0 1,1 0-1,0 0 0,0-1 1,0 1-1,-1-1 1,1 1-1,0-1 1,-1 1-1,1-1 0,0 0 1,1-1-1,6-4-123,-1-1 0,0 1-1,0-2 1,0 1 0,9-12-1,-12 12 65,6-5-74,-7 6 65,1 0 1,0 1-1,0-1 1,1 1-1,-1 0 1,1 0-1,0 0 1,1 1-1,-1 0 0,10-4 1,-15 8 83,0 0-1,0-1 1,-1 1 0,1 0 0,0 0 0,0 1-1,0-1 1,0 0 0,-1 0 0,1 0-1,0 0 1,0 1 0,-1-1 0,1 0-1,0 1 1,0-1 0,-1 1 0,1-1 0,0 1-1,-1-1 1,1 1 0,-1-1 0,1 1-1,0-1 1,-1 1 0,1 0 0,-1 0-1,0-1 1,1 1 0,-1 0 0,0-1 0,1 1-1,-1 0 1,0 0 0,0 0 0,1-1-1,-1 1 1,0 1 0,3 33 442,-3-35-446,-1 13 232,0-1 1,0 0-1,-1 0 0,-1 1 0,0-1 1,-9 19-1,9-22-88,-1-1 0,0 0-1,-1 0 1,1 0 0,-2-1 0,1 0 0,-1 0 0,0 0 0,-13 11-1,17-17-178,1 0-1,0 0 0,-1 0 0,1 0 0,-1 0 0,1 0 0,-1 0 0,1-1 1,-1 1-1,0 0 0,1-1 0,-1 0 0,0 1 0,1-1 0,-1 0 1,0 0-1,0 0 0,1 0 0,-1 0 0,0 0 0,1-1 0,-1 1 0,0 0 1,-1-2-1,1 1-87,1 0 0,0 0 0,-1 0 1,1 0-1,0-1 0,0 1 0,0 0 0,0-1 1,0 1-1,0-1 0,0 0 0,1 1 0,-1-1 1,0 0-1,1 1 0,-1-1 0,1 0 0,0 1 1,0-1-1,-1 0 0,1 0 0,0 1 0,1-4 1,-1-2-100,1 1 0,0 0 0,0-1 0,1 1 0,-1 0 0,5-9 0,9-13-800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2.691"/>
    </inkml:context>
    <inkml:brush xml:id="br0">
      <inkml:brushProperty name="width" value="0.035" units="cm"/>
      <inkml:brushProperty name="height" value="0.035" units="cm"/>
    </inkml:brush>
  </inkml:definitions>
  <inkml:trace contextRef="#ctx0" brushRef="#br0">30 386 17204,'1'4'245,"0"1"-1,-1-1 1,0 1 0,0-1 0,0 0 0,-1 1 0,0-1 0,1 0 0,-1 1 0,-1-1 0,1 0 0,-4 7-1,-1 11 630,4-13-523,-2 8 146,1 0 0,-1 18 0,3-32-456,1 0 1,0 0 0,0 0 0,0 0 0,0 0-1,0 0 1,1 0 0,0 0 0,-1 0-1,1-1 1,0 1 0,0 0 0,1 0 0,-1 0-1,0-1 1,1 1 0,0-1 0,0 1 0,2 1-1,-3-3-35,0 0 0,1 0-1,-1-1 1,1 1 0,-1-1-1,1 1 1,-1-1-1,1 0 1,-1 0 0,1 1-1,0-1 1,-1 0 0,1-1-1,-1 1 1,1 0 0,-1 0-1,1 0 1,-1-1-1,1 1 1,-1-1 0,1 0-1,-1 1 1,1-1 0,-1 0-1,0 0 1,1 1-1,-1-1 1,0 0 0,0 0-1,0-1 1,2 0 0,4-6 4,0 1 0,0-1 1,9-13-1,1-5 13,-2-1 0,0-1-1,-2-1 1,-1 0 0,12-43 0,-9 15-22,14-115 1,-27 152-23,4-31-44,-6 48 53,0 0 1,0 0-1,0-1 1,0 1-1,-1 0 0,1 0 1,-1 0-1,0 0 0,0 0 1,0 0-1,-2-5 0,2 8 10,1-1 0,0 1-1,0 0 1,0 0-1,-1 0 1,1 0-1,0 0 1,0 0-1,-1-1 1,1 1-1,0 0 1,0 0 0,-1 0-1,1 0 1,0 0-1,0 0 1,-1 0-1,1 0 1,0 0-1,0 0 1,-1 0 0,1 0-1,0 0 1,-1 0-1,1 0 1,0 0-1,0 1 1,0-1-1,-1 0 1,1 0-1,0 0 1,0 0 0,-1 0-1,1 1 1,0-1-1,0 0 1,0 0-1,-1 0 1,1 1-1,0-1 1,0 0-1,0 0 1,0 0 0,0 1-1,0-1 1,-1 0-1,1 0 1,0 1-1,0-1 1,-7 16-61,-2 17 116,2 0-1,1 0 1,2 0 0,1 1-1,3 64 1,2-79 25,0 1-1,1-1 1,0 0 0,12 32-1,-12-42-103,1 0 0,0 0 1,1 0-1,0-1 0,0 0 0,1 0 0,0 0 0,0-1 0,1 0 0,0 0 0,10 7 1,-9-5-266,-16-9 201,-19-9 38,9-1 29,1 0 0,0-1-1,0 0 1,1-2 0,0 0-1,1 0 1,1-2 0,0 1-1,-16-24 1,29 37 36,0-1-1,0 1 1,0-1-1,0 1 1,1-1-1,-1 1 1,0-1-1,0 1 0,1-1 1,-1 0-1,1 1 1,0-1-1,0 0 1,-1 0-1,1 1 1,0-4-1,1 4-1,-1 1 0,1-1 0,0 0-1,-1 0 1,1 0 0,0 0-1,0 0 1,-1 1 0,1-1-1,0 0 1,0 1 0,0-1 0,0 1-1,0-1 1,0 1 0,0-1-1,0 1 1,0-1 0,0 1 0,0 0-1,0 0 1,0 0 0,0-1-1,0 1 1,1 0 0,-1 1-1,1-1 1,65-3-256,-35 3-302,0-1 0,0-2 0,56-13 1,-43 1 62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3.158"/>
    </inkml:context>
    <inkml:brush xml:id="br0">
      <inkml:brushProperty name="width" value="0.035" units="cm"/>
      <inkml:brushProperty name="height" value="0.035" units="cm"/>
    </inkml:brush>
  </inkml:definitions>
  <inkml:trace contextRef="#ctx0" brushRef="#br0">42 1 14803,'-11'40'2402,"6"-25"-1815,1-1-1,0 1 0,1 0 0,-2 27 1,5-38-610,1 1 0,-1-1 0,0 1 0,1-1 0,0 0 1,0 1-1,1-1 0,-1 0 0,1 0 0,0 0 1,0 0-1,0 0 0,0 0 0,1-1 0,0 1 1,-1-1-1,1 1 0,0-1 0,1 0 0,6 5 1,-6-5 60,0 0 1,0 0 0,0 0 0,0 1 0,-1 0-1,0-1 1,0 1 0,0 0 0,0 1 0,-1-1-1,5 9 1,-7-10 65,1 0-1,0 0 1,-1 0-1,1 0 1,-1 0-1,0 0 1,0 0-1,0 0 1,0 0-1,-1 0 1,1 0-1,-1 0 1,0 0-1,0 0 1,0 0-1,0 0 1,0 0-1,-1 0 1,1-1-1,-3 4 1,0-1-11,1-1 1,0 1-1,-1-1 1,0 0-1,0-1 0,-7 6 1,9-8-117,0 1-1,0-1 1,0 0 0,-1 0 0,1 0-1,0 0 1,-1 0 0,1-1 0,0 1-1,-1 0 1,1-1 0,-1 0 0,1 0-1,-1 0 1,1 0 0,-5-1-1,-3-2-174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43.526"/>
    </inkml:context>
    <inkml:brush xml:id="br0">
      <inkml:brushProperty name="width" value="0.025" units="cm"/>
      <inkml:brushProperty name="height" value="0.025" units="cm"/>
    </inkml:brush>
  </inkml:definitions>
  <inkml:trace contextRef="#ctx0" brushRef="#br0">1 109 7399,'0'0'5248,"11"0"-4549,55-8 1140,0-2 0,110-31 0,40-9-1687,-517 114 4044,273-59-4040,-13 3 94,0-3 1,-43 2 0,139-25-278,29 0-299,1 3 1,158-8-1,-292 29 496,-87 21 0,90-16-95,0-2 1,-63 4-1,104-14-1358,10-5-660,-4 6 1624,23-19-5948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3.581"/>
    </inkml:context>
    <inkml:brush xml:id="br0">
      <inkml:brushProperty name="width" value="0.035" units="cm"/>
      <inkml:brushProperty name="height" value="0.035" units="cm"/>
    </inkml:brush>
  </inkml:definitions>
  <inkml:trace contextRef="#ctx0" brushRef="#br0">11 1 18884,'-3'5'484,"2"1"0,-1 0-1,1 0 1,0 0 0,0 0 0,0 11 0,2 48 74,0-50-318,6 103 609,34 181 0,-41-296-830,2 8 61,0 0 0,1 0 0,0-1 0,1 1 1,8 16-1,-12-26-66,1 0 1,-1 0 0,1 0 0,0 0-1,-1 0 1,1 0 0,0 0-1,0 0 1,0 0 0,0 0 0,0 0-1,0-1 1,0 1 0,0 0-1,0-1 1,0 1 0,0-1-1,0 1 1,0-1 0,1 1 0,-1-1-1,0 0 1,0 0 0,2 1-1,-1-2 9,0 1 0,0-1 0,0 1 0,0-1 0,0 0 0,-1 1 0,1-1 0,0 0 0,0 0 0,-1-1-1,1 1 1,-1 0 0,3-3 0,4-4 63,-1-1 0,0 0 0,-1-1 1,8-13-1,5-15 154,-2 0 0,22-72 1,7-84 166,-39 151-866,4-72 0,-12 102-459,-2 17 53,-5 23 535,-10 59-495,8-29 260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4.132"/>
    </inkml:context>
    <inkml:brush xml:id="br0">
      <inkml:brushProperty name="width" value="0.035" units="cm"/>
      <inkml:brushProperty name="height" value="0.035" units="cm"/>
    </inkml:brush>
  </inkml:definitions>
  <inkml:trace contextRef="#ctx0" brushRef="#br0">1 219 15835,'3'3'295,"0"0"-1,0 0 0,1 0 0,-1-1 1,1 1-1,0-1 0,-1 0 1,1 0-1,0 0 0,0 0 0,1-1 1,-1 0-1,0 1 0,7-1 1,-8-1-188,0 0 1,0 0-1,0 0 1,0-1 0,0 0-1,0 1 1,0-1-1,0 0 1,0 0 0,0-1-1,0 1 1,0-1-1,-1 1 1,1-1 0,-1 0-1,1 0 1,-1 0-1,0 0 1,0 0 0,0-1-1,3-3 1,0-2-70,1 0 0,-2-1 0,1 1 0,-1-1 0,0 0 0,-1-1 0,0 1 0,2-11 0,-1-1 21,-2 1 0,1-39 0,-3 57-65,0-1 1,0 1-1,-1-1 1,1 0 0,-1 1-1,1 0 1,-1-1-1,-1-3 1,2 6 4,0 0 0,-1 0 0,1-1 0,0 1 1,0 0-1,0 0 0,0 0 0,0 0 0,0 0 0,0-1 0,0 1 1,-1 0-1,1 0 0,0 0 0,0 0 0,0 0 0,0 0 0,0 0 0,-1 0 1,1-1-1,0 1 0,0 0 0,0 0 0,-1 0 0,1 0 0,0 0 1,0 0-1,0 0 0,0 0 0,-1 0 0,1 0 0,0 0 0,0 0 1,0 0-1,0 0 0,-1 0 0,1 0 0,0 1 0,0-1 0,-8 13-17,3 8 67,0 0 0,1 1 0,1-1 0,2 1-1,0 0 1,1 0 0,3 25 0,-3-44-36,0-1 0,1 0 0,-1 0 0,0 0 0,1 0 0,0 0 0,-1 0 0,1 0 0,0-1 0,0 1 0,0 0 0,0 0 0,0 0 0,1-1 0,-1 1 0,3 1 0,-3-2-5,0 0 0,0-1 0,1 1 0,-1-1 0,0 0 0,1 1 0,-1-1 0,1 0 0,-1 0 0,0 0 0,1 0 0,-1 0 0,1 0 0,-1 0 0,1 0 0,-1-1 0,0 1-1,1 0 1,-1-1 0,0 1 0,1-1 0,-1 0 0,0 1 0,2-3 0,14-8-13,-1-1 0,-1-1 1,0-1-1,0 0 0,-2-1 0,13-16 0,26-28-97,-50 56 91,1 1 1,0-1-1,-1 1 1,1 0-1,0 0 0,0 0 1,0 0-1,0 1 0,1-1 1,3 0-1,-6 1 8,0 1-1,1 0 1,-1 0 0,0 0-1,0 0 1,0 0 0,1 0-1,-1 0 1,0 1 0,0-1-1,0 0 1,0 1 0,1-1-1,-1 1 1,0-1 0,0 1 0,0-1-1,0 1 1,0 0 0,0-1-1,0 1 1,-1 0 0,1 0-1,0 0 1,0 0 0,0 0-1,-1 0 1,1 0 0,-1 0-1,1 0 1,-1 0 0,1 1-1,5 12 2,-1 0 0,-1 1 0,5 27-1,-7-30 29,1 1 0,0-1 0,1 0 0,0 0 0,0 0 0,8 12-1,-12-23-17,1 1 1,0-1-1,0 1 0,0-1 0,0 0 0,0 0 0,0 1 0,0-1 0,0 0 0,0 0 1,1 0-1,-1 0 0,0-1 0,1 1 0,-1 0 0,1 0 0,-1-1 0,1 1 0,-1-1 0,1 1 1,-1-1-1,1 0 0,-1 0 0,1 1 0,0-1 0,-1 0 0,1 0 0,0-1 0,-1 1 0,1 0 1,-1 0-1,1-1 0,-1 1 0,1-1 0,-1 0 0,1 1 0,-1-1 0,1 0 0,0-1 1,7-4 27,0-1 0,0 0 0,-1 0 0,13-15 0,-8 8-9,-4 5-5,-4 3-15,1 0 0,0 0 0,1 1 0,8-7 1,-14 11-9,1 0 1,0 1 0,-1-1 0,1 0-1,0 0 1,0 1 0,0-1 0,-1 1-1,1 0 1,0-1 0,0 1-1,0 0 1,0 0 0,0 0 0,0 0-1,-1 0 1,1 1 0,0-1 0,0 1-1,0-1 1,-1 1 0,1 0 0,0-1-1,2 2 1,-4-1-45,1-1 0,0 1 0,-1-1-1,1 1 1,0-1 0,-1 1 0,1-1 0,0 0-1,0 0 1,0 1 0,-1-1 0,1 0 0,0 0-1,0 0 1,0 0 0,0 0 0,-1 0 0,1 0-1,0 0 1,0 0 0,0 0 0,0 0 0,-1-1-1,1 1 1,0 0 0,1-1 0,-1 0-50,0-1 0,0 1-1,0 0 1,0-1 0,0 1 0,0-1 0,0 1-1,-1-1 1,1 1 0,-1-1 0,1 1 0,0-3-1,1-8-374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4.747"/>
    </inkml:context>
    <inkml:brush xml:id="br0">
      <inkml:brushProperty name="width" value="0.035" units="cm"/>
      <inkml:brushProperty name="height" value="0.035" units="cm"/>
    </inkml:brush>
  </inkml:definitions>
  <inkml:trace contextRef="#ctx0" brushRef="#br0">1 98 17684,'3'-2'186,"1"-1"-1,-1 2 1,0-1 0,1 0 0,0 1 0,-1-1 0,1 1-1,0 0 1,0 0 0,0 1 0,-1-1 0,1 1-1,0 0 1,6 0 0,-8 1-130,1 0-1,0 0 1,-1 0 0,1 0-1,0 1 1,-1-1-1,0 1 1,1 0 0,-1-1-1,0 1 1,0 0 0,0 0-1,0 1 1,0-1 0,0 0-1,-1 1 1,1-1-1,-1 1 1,0-1 0,2 5-1,1 5 85,1 1 0,-2 0 0,0 0 1,-1 1-1,0-1 0,-1 1 0,0 20 0,-1-20 29,0-1 0,1 1 0,1 0 0,0 0 1,1-1-1,7 23 0,-10-35-156,1 0 0,-1 0 0,1 0 1,-1 0-1,1 0 0,-1 0 0,1 0 0,-1 0 1,1 0-1,0-1 0,-1 1 0,1 0 0,0 0 1,0-1-1,-1 1 0,1-1 0,0 1 0,0-1 1,0 1-1,0-1 0,0 1 0,0-1 0,0 0 1,0 1-1,1-1 0,0 0-1,0 0-1,0-1 1,-1 1-1,1-1 1,0 1 0,-1-1-1,1 0 1,-1 1-1,1-1 1,-1 0-1,1 0 1,-1 0 0,3-2-1,3-4 15,0-1-1,0 1 0,10-17 1,-6 6-16,0 0 0,-2-1 0,0 0 0,-1-1 0,0 0 0,-2 0 0,6-31 0,-10 36-4,-4 17 44,-1 27 111,3-23-114,1 0 0,0 0 0,1 0 0,-1 0 0,1-1 0,0 1 0,1 0 1,-1-1-1,1 1 0,0-1 0,0 0 0,1 0 0,0 0 0,0-1 0,6 7 0,-7-9-20,0 0-1,1 1 1,-1-1-1,0-1 1,1 1 0,0 0-1,-1-1 1,1 0-1,0 0 1,0 0-1,0 0 1,-1 0 0,1-1-1,0 0 1,0 0-1,0 0 1,0 0 0,0-1-1,0 1 1,0-1-1,0 0 1,-1 0-1,1-1 1,6-2 0,0-2-8,0 1 1,-1-2 0,1 1-1,-2-1 1,1-1 0,-1 0-1,0 0 1,0 0 0,-1-1-1,9-13 1,-7 7-6,0 0 0,-1 0 0,0-1 0,-1 0 0,-1 0 0,4-19 0,-9 31-10,0-1-1,-1 1 1,1 0-1,-1 0 0,-1-8 1,1 11-4,0 1 0,0 0-1,0 0 1,0-1 0,0 1 0,0 0 0,0 0 0,0-1-1,0 1 1,0 0 0,0 0 0,0-1 0,-1 1 0,1 0-1,0 0 1,0-1 0,0 1 0,0 0 0,-1 0 0,1 0-1,0-1 1,0 1 0,0 0 0,-1 0 0,1 0 0,0 0-1,0 0 1,0-1 0,-1 1 0,1 0 0,0 0 0,0 0-1,-1 0 1,0 0-1,0 1 1,0-1-1,0 1 0,1 0 0,-1-1 0,0 1 0,0 0 0,1 0 0,-1-1 0,0 1 0,1 0 0,-1 0 1,0 0-1,0 1 0,-7 14-7,0 1 1,1 0-1,0 1 1,2-1-1,0 1 1,1 0 0,1 0-1,0 1 1,2-1-1,0 0 1,2 29-1,0-42-10,-1 0 0,1 1 0,0-1 0,1 0 0,-1 0 0,1 1 0,0-1 0,0 0 0,1-1 0,-1 1 0,1 0 0,0-1 0,5 6 0,-7-9-7,1 1 0,0-1 0,0 1 1,0-1-1,-1 0 0,1 0 0,0 0 0,1 0 0,-1 0 0,0 0 1,0-1-1,0 1 0,0-1 0,1 1 0,-1-1 0,0 0 0,1 0 1,-1 0-1,0 0 0,0 0 0,1-1 0,-1 1 0,0-1 0,0 1 1,0-1-1,0 0 0,1 0 0,-1 0 0,0 0 0,-1 0 0,1 0 1,0-1-1,2-1 0,15-14-221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0.482"/>
    </inkml:context>
    <inkml:brush xml:id="br0">
      <inkml:brushProperty name="width" value="0.035" units="cm"/>
      <inkml:brushProperty name="height" value="0.035" units="cm"/>
    </inkml:brush>
  </inkml:definitions>
  <inkml:trace contextRef="#ctx0" brushRef="#br0">0 185 15883,'0'-2'2713,"12"-6"-2337,5-9 1640,18-6-1295,6-3-129,9-1-232,3 1-136,3 3-192,-1 4-104,-5 9-304,-6 6-208,-15 11-369,-8 8 721,-11 6-160,1 2-176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0.983"/>
    </inkml:context>
    <inkml:brush xml:id="br0">
      <inkml:brushProperty name="width" value="0.035" units="cm"/>
      <inkml:brushProperty name="height" value="0.035" units="cm"/>
    </inkml:brush>
  </inkml:definitions>
  <inkml:trace contextRef="#ctx0" brushRef="#br0">17 488 15451,'-13'13'1625,"10"-7"-1017,3-2-216,16-5 936,5-1-416,11-6-264,1-4-143,5-1-297,3 3-128,-6-1-568,1 4-321,-11 0 681,-2 1-160,-6-8-88</inkml:trace>
  <inkml:trace contextRef="#ctx0" brushRef="#br0" timeOffset="1">375 43 17332,'0'-2'130,"0"1"1,0-1-1,0 0 1,0 1-1,0-1 0,1 1 1,-1-1-1,0 1 1,1-1-1,-1 1 1,1 0-1,0-1 1,-1 1-1,1 0 1,0-1-1,0 1 1,0 0-1,0 0 0,0 0 1,0-1-1,0 1 1,2-1-1,0 1 64,0-1-1,0 1 0,1 0 0,-1 0 1,0 0-1,0 0 0,1 1 0,-1 0 1,6-1-1,-4 1-146,-1 0 1,1 0-1,-1 0 0,0 0 1,1 1-1,-1 0 0,0 0 1,1 0-1,-1 0 1,0 1-1,0 0 0,0 0 1,0 0-1,0 0 1,-1 0-1,1 1 0,-1 0 1,5 4-1,-4-3-19,0 1 1,-1 0-1,0 0 0,0 1 0,-1-1 0,1 0 0,-1 1 1,0 0-1,-1-1 0,1 1 0,-1 0 0,0 0 1,0 9-1,0 12 53,-2-1 1,-1 1 0,0 0-1,-12 44 1,-39 102 710,41-145-732,4-17-3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1.858"/>
    </inkml:context>
    <inkml:brush xml:id="br0">
      <inkml:brushProperty name="width" value="0.035" units="cm"/>
      <inkml:brushProperty name="height" value="0.035" units="cm"/>
    </inkml:brush>
  </inkml:definitions>
  <inkml:trace contextRef="#ctx0" brushRef="#br0">11 7 16171,'-7'-7'1400,"3"15"-719,4 17-29,12 75-91,3-1 0,42 140 0,-55-234-551,-1 0-1,1 0 1,0-1 0,1 1-1,-1-1 1,1 1 0,5 5-1,-8-9-5,1 0 0,0 0 0,0-1 0,0 1 0,0 0 0,-1-1-1,1 1 1,0-1 0,0 1 0,0-1 0,0 1 0,0-1 0,0 0 0,0 0-1,0 1 1,1-1 0,-1 0 0,0 0 0,0 0 0,0 0 0,0 0 0,0 0-1,0-1 1,0 1 0,0 0 0,0 0 0,0-1 0,0 1 0,0-1 0,0 1-1,0-1 1,0 1 0,0-1 0,0 1 0,-1-1 0,1 0 0,0 0 0,0 1-1,-1-1 1,2-1 0,9-11 89,-1 0-1,0-1 1,-1 0 0,12-23-1,-14 23 4,0 0-1,1 1 1,1 0-1,0 0 1,19-18-1,-26 29-81,0 0-1,1 0 1,-1 0-1,1 1 1,0-1-1,-1 1 1,1 0-1,0 0 1,0 0-1,0 0 0,0 0 1,0 1-1,0-1 1,0 1-1,0 0 1,0 0-1,0 0 1,0 0-1,0 0 1,0 1-1,0-1 1,0 1-1,0 0 0,0 0 1,0 0-1,-1 0 1,1 1-1,0-1 1,-1 1-1,4 2 1,7 6 5,1 0 0,-2 1 0,1 0-1,12 17 1,-17-19-8,16 18 13,-16-18-8,-1 0 0,1 0 0,1-1 0,-1 0 0,1 0 0,19 11 0,-27-18-10,1-1 0,-1 1 0,1-1 0,-1 1 0,1-1 0,0 0 0,-1 1 0,1-1 0,-1 0 0,1 0 0,0 0 0,-1 0 0,1-1 0,-1 1 0,1 0 0,-1-1 0,1 1 0,-1-1 0,1 1 0,-1-1 0,1 0 0,-1 0 0,0 0 0,1 1 0,-1-1 1,0 0-1,0-1 0,0 1 0,2-2 0,4-5 28,-1 0 1,0 0-1,8-17 1,2-1 53,-15 24-79,1 0 0,0 0 0,-1 0 0,1 0 0,0 0 0,0 0 0,0 0 0,0 1 0,1-1 0,-1 1 0,0-1 0,1 1 0,-1 0 0,1 0-1,-1 0 1,1 0 0,0 1 0,-1-1 0,4 0 0,-3 2-1,0-1 0,0 1 0,-1-1 0,1 1 0,0 0 0,0 0 0,-1 0-1,1 0 1,-1 1 0,1-1 0,-1 1 0,1 0 0,-1-1 0,0 1 0,0 0 0,0 0-1,4 5 1,34 47 133,-31-39-355,1-1 0,1 0 0,13 13 0,-24-26 191,1-1 0,-1 1 0,0-1 0,0 0 0,1 1 0,-1-1-1,0 0 1,0 1 0,1-1 0,-1 0 0,0 1 0,1-1-1,-1 0 1,1 0 0,-1 0 0,0 1 0,1-1 0,-1 0-1,1 0 1,-1 0 0,0 0 0,1 0 0,-1 0 0,1 1-1,-1-1 1,0 0 0,1 0 0,-1 0 0,1-1 0,-1 1 0,1 0-1,-1 0 1,0 0 0,1 0 0,-1 0 0,1 0 0,0-1-1,-1 0-11,1 0-1,-1-1 1,0 1-1,1-1 1,-1 1-1,0 0 1,0-1-1,1 1 1,-1 0-1,0-1 1,-1 1-1,1-2 1,-2-21-399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2.358"/>
    </inkml:context>
    <inkml:brush xml:id="br0">
      <inkml:brushProperty name="width" value="0.035" units="cm"/>
      <inkml:brushProperty name="height" value="0.035" units="cm"/>
    </inkml:brush>
  </inkml:definitions>
  <inkml:trace contextRef="#ctx0" brushRef="#br0">0 1 17508,'0'12'1496,"2"3"-1120,2-1-160,3-1 120,2-1-512,2-8 336,2 2-160,0-9-232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2.762"/>
    </inkml:context>
    <inkml:brush xml:id="br0">
      <inkml:brushProperty name="width" value="0.035" units="cm"/>
      <inkml:brushProperty name="height" value="0.035" units="cm"/>
    </inkml:brush>
  </inkml:definitions>
  <inkml:trace contextRef="#ctx0" brushRef="#br0">1 0 14803,'3'45'1255,"0"-10"-306,7 38-1,-7-60-850,0 0 0,1-1 0,1 1 0,0-1 0,1 0 0,10 17 0,53 67-44,-40-58-86,42 74 0,-64-98 198,0 0 0,-2 0-1,1 1 1,-2-1 0,0 1 0,0 0 0,-2 1 0,1-1 0,-1 26 0,-2-37-44,-1-1 1,1 1 0,0 0 0,-1-1-1,0 1 1,0-1 0,0 1 0,0-1-1,-1 1 1,1-1 0,-3 4-1,3-6-64,0 0-1,0 0 1,0 0-1,0 0 1,0 0-1,0 0 1,0 0-1,0 0 1,0-1-1,-1 1 0,1 0 1,0-1-1,0 1 1,-1-1-1,1 0 1,0 1-1,-1-1 1,1 0-1,0 0 1,-1 0-1,1 0 0,-1 0 1,1 0-1,0 0 1,-1 0-1,1 0 1,0-1-1,-1 1 1,1-1-1,0 1 0,-1-1 1,0 0-1,-6-3 104,1-1 0,0 1 0,0-1 0,0 0 0,0-1 0,1 0 0,0 0 0,0 0 0,-7-12 0,-4-6 144,-19-38 0,22 36-169,1-1-1,-13-41 1,23 59-119,0 0-1,1 0 0,0 0 1,1 0-1,0 0 0,0 0 1,1 0-1,0-1 0,1 1 1,0 0-1,0 0 0,3-10 1,-2 14-80,0 1 1,1 0-1,-1-1 1,1 1-1,0 0 1,0 0-1,0 1 1,0-1-1,1 0 1,0 1-1,0 0 1,-1 0-1,2 0 1,-1 1-1,0-1 1,7-2-1,5-1-354,0 0-1,0 1 0,23-5 0,-8 4-109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3.418"/>
    </inkml:context>
    <inkml:brush xml:id="br0">
      <inkml:brushProperty name="width" value="0.035" units="cm"/>
      <inkml:brushProperty name="height" value="0.035" units="cm"/>
    </inkml:brush>
  </inkml:definitions>
  <inkml:trace contextRef="#ctx0" brushRef="#br0">7 128 14899,'-3'-26'1251,"2"16"-832,-1-1 1,1 1 0,1 0-1,0-1 1,1 1-1,2-17 1,-3 26-373,0 1-1,1-1 1,-1 1 0,0-1 0,0 0 0,0 1 0,0-1 0,1 1-1,-1-1 1,0 1 0,0-1 0,1 1 0,-1-1 0,0 1-1,1 0 1,-1-1 0,1 1 0,-1-1 0,0 1 0,1 0 0,-1-1-1,1 1 1,-1 0 0,1 0 0,-1-1 0,1 1 0,-1 0-1,1 0 1,0 0 0,-1-1 0,1 1 0,-1 0 0,1 0 0,-1 0-1,1 0 1,1 0 0,-1 1 32,1 0 1,0 0-1,-1 0 0,1 0 1,0 0-1,-1 0 0,1 0 1,-1 0-1,0 1 0,1-1 1,-1 1-1,2 1 0,8 14 200,0-1 0,-2 2 0,15 31 0,17 64 72,-35-97-305,22 74 208,-4 2 0,18 126 0,-28-91 210,0 155-1,-14-281-457,0 23 204,-5 39 1,5-63-207,0 0 0,0-1 0,0 1-1,0 0 1,0 0 0,0 0 0,0 0 0,0 0 0,-1 0 0,1 0-1,0 0 1,0 0 0,0 0 0,0 0 0,0 0 0,0 0-1,0 0 1,-1 0 0,1 0 0,0 0 0,0 0 0,0 0-1,0 0 1,0 0 0,0 0 0,-1 0 0,1 0 0,0 0-1,0 0 1,0 0 0,0 0 0,0 0 0,0 0 0,-1 0-1,1 0 1,0 0 0,0 0 0,0 0 0,0 0 0,0 1-1,0-1 1,0 0 0,0 0 0,0 0 0,0 0 0,-1 0 0,1 0-1,0 0 1,0 1 0,0-1 0,0 0 0,0 0 0,0 0-1,0 0 1,-4-14 43,-8-69 7,1-92 1,5 66-51,5 88 3,-6-156 23,11 144-35,-4 33 5,0-1-1,0 1 1,0-1-1,0 1 1,0 0-1,0-1 1,0 1-1,0-1 1,0 1 0,0 0-1,0-1 1,1 1-1,-1-1 1,0 1-1,0 0 1,0-1-1,1 1 1,-1 0-1,0-1 1,1 1 0,-1 0-1,0 0 1,0-1-1,1 1 1,-1 0-1,1 0 1,-1 0-1,0-1 1,1 1-1,-1 0 1,0 0 0,1 0-1,-1 0 1,1 0-1,-1 0 1,0 0-1,1 0 1,-1 0-1,1 0 1,-1 0-1,0 0 1,1 0 0,-1 0-1,1 0 1,-1 0-1,0 0 1,1 1-1,-1-1 1,1 0-1,-1 0 1,0 0-1,1 1 1,-1-1-1,0 0 1,1 0 0,-1 1-1,0-1 1,0 0-1,1 1 1,-1-1-1,0 1 1,9 10-13,0 0 0,-1 1-1,-1 0 1,12 25 0,13 21-36,-29-53 45,0-1 0,1 0-1,-1 0 1,1 0 0,0 0 0,0 0-1,5 3 1,-8-7 4,0 1 0,0 0 0,0-1 0,1 1-1,-1-1 1,0 1 0,1-1 0,-1 0 0,0 1 0,1-1 0,-1 0-1,1 0 1,-1 0 0,0 0 0,1 0 0,-1 0 0,1-1 0,-1 1-1,0 0 1,1-1 0,-1 1 0,0-1 0,0 1 0,1-1 0,-1 0 0,0 0-1,0 1 1,0-1 0,0 0 0,0 0 0,0 0 0,1-1 0,4-5 1,0 0 0,0-1 1,-1 1-1,0-1 1,-1 0-1,0-1 1,4-11-1,19-68 8,-12 35-2,-15 52-5,1-1 0,-1 0-1,1 1 1,-1-1-1,1 1 1,0-1-1,0 1 1,-1-1-1,1 1 1,0 0-1,0-1 1,3-1-1,-4 3-1,1 0 0,-1-1 0,0 1 1,1 0-1,-1 0 0,0 0 0,1 0 0,-1 0 0,0 0 0,1 0 0,-1 1 1,1-1-1,-1 0 0,0 0 0,1 0 0,-1 0 0,0 0 0,0 0 1,1 1-1,-1-1 0,0 0 0,1 0 0,-1 1 0,0-1 0,0 0 0,1 0 1,-1 1-1,0-1 0,0 0 0,1 0 0,-1 1 0,0-1 0,0 0 1,0 1-1,4 7-4,-1 1 0,0-1 0,3 14 0,-2-6-4,15 47 14,-6-21 16,25 63-1,-37-103-19,0 0 0,0 0 0,0 0 0,0 0 0,0 0 0,1 0 0,-1-1 0,1 1 0,-1 0 0,1-1 0,0 1 0,2 1 0,-4-3-1,0 0 0,1 0 0,-1 0 0,0 0 0,1 1 0,-1-1 0,0 0 0,1 0 0,-1 0 0,0 0 1,1 0-1,-1 0 0,0 0 0,1-1 0,-1 1 0,0 0 0,0 0 0,1 0 0,-1 0 0,0 0 0,1 0 0,-1-1 1,0 1-1,0 0 0,1 0 0,-1 0 0,0-1 0,1 1 0,6-17 13,-5 0-393,0 1 1,-1-1-1,-1 0 1,0 0 0,-1 1-1,-1-1 1,-1 0 0,0 1-1,-1 0 1,-1-1-1,0 2 1,-1-1 0,-11-19-1,-1 2-657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3.872"/>
    </inkml:context>
    <inkml:brush xml:id="br0">
      <inkml:brushProperty name="width" value="0.035" units="cm"/>
      <inkml:brushProperty name="height" value="0.035" units="cm"/>
    </inkml:brush>
  </inkml:definitions>
  <inkml:trace contextRef="#ctx0" brushRef="#br0">0 3 15923,'3'0'164,"1"-1"-1,-1 0 0,0 1 0,1-1 0,-1 1 1,0 0-1,1 0 0,-1 0 0,5 2 0,1-2-124,10 1-499,0 0-1,0 1 0,-1 1 0,26 7 1,-39-9 499,-1 0 0,1 1 0,0 0 0,-1 0 1,0 1-1,0-1 0,0 1 0,0 0 1,0 0-1,0 0 0,0 0 0,-1 1 1,0-1-1,0 1 0,0 0 0,0 0 0,-1 0 1,1 0-1,-1 1 0,0-1 0,0 1 1,2 7-1,-2 16 1197,3 7 1202,-4-35-2464,1 1 0,-1-1-1,0 0 1,1 1 0,-1-1 0,0 0 0,1 0 0,-1 0-1,0 0 1,1 0 0,-1 0 0,0-1 0,1 1-1,-1 0 1,2-1 0,7 0-222,-4 1 269,-1 0 0,0 1 0,0 0 0,0 0 0,0 0 1,0 0-1,0 1 0,0 0 0,-1 0 0,1 1 0,-1-1 0,1 1 0,-1 0 0,0 0 0,0 0 0,0 1 0,0-1 1,-1 1-1,1 0 0,-1 0 0,0 0 0,0 0 0,-1 1 0,1 0 0,-1-1 0,0 1 0,0 0 0,-1 0 0,3 9 0,-2-6 181,-1-1 0,0 0-1,0 1 1,0-1 0,-1 1-1,0-1 1,-1 1-1,0-1 1,0 1 0,0-1-1,-1 1 1,0-1 0,0 0-1,-1 0 1,0 0-1,0 0 1,-1-1 0,0 1-1,0-1 1,-6 7-1,9-12-180,0 1 0,0-1 0,-1 0 0,1 1 0,-1-1 0,1 0 0,-1 0-1,1 0 1,-1 0 0,0 0 0,1 0 0,-1-1 0,0 1 0,1-1 0,-1 1 0,0-1-1,0 1 1,0-1 0,-2 0 0,2 0-81,1-1 1,-1 1-1,1-1 1,-1 1-1,1-1 1,-1 0-1,1 0 1,0 0-1,-1 1 1,1-1-1,0-1 1,0 1-1,0 0 1,-1 0-1,1 0 1,1 0-1,-3-3 1,-1-4-196,0 0 1,1 0 0,0-1 0,0 1-1,1-1 1,-3-13 0,-1-28-365,4-7-199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3.534"/>
    </inkml:context>
    <inkml:brush xml:id="br0">
      <inkml:brushProperty name="width" value="0.025" units="cm"/>
      <inkml:brushProperty name="height" value="0.025" units="cm"/>
    </inkml:brush>
  </inkml:definitions>
  <inkml:trace contextRef="#ctx0" brushRef="#br0">75 28 3203,'-29'-1'676,"-10"-3"6516,33 1-514,44 3-4205,108-9-1295,-103 5-1171,-16 3-399,-4 0-1822,-2-2-4554,-9 1-941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44.738"/>
    </inkml:context>
    <inkml:brush xml:id="br0">
      <inkml:brushProperty name="width" value="0.025" units="cm"/>
      <inkml:brushProperty name="height" value="0.025" units="cm"/>
    </inkml:brush>
  </inkml:definitions>
  <inkml:trace contextRef="#ctx0" brushRef="#br0">204 90 9097,'0'0'10981,"-11"-8"-9978,13 6-993,0 1-1,1 0 0,-1 0 0,0 0 1,0 0-1,1 0 0,-1 0 0,1 1 1,-1-1-1,0 1 0,1-1 0,-1 1 1,1 0-1,4 1 0,-1-2-14,46-1-21,-39 3 38,1-1 0,-1-1-1,1 0 1,-1-1 0,0 0 0,0-1 0,15-5 0,-64 9 64,12-3-141,-18 7 124,0 2 1,-53 15 0,53-11 462,0-1 0,-46 3 0,111-16-254,-1-1 0,38-12-1,1 0-317,20-3-247,0 4 0,106-6 0,-248 26 419,1 2 1,-1 2 0,-96 30-1,84-20 178,6 0-203,53-12-87,44-11 48,217-50-189,56-9-805,-244 54 706,-264 38 267,130-12 205,-71 11-526,129-29-2236,14-9-3582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4.323"/>
    </inkml:context>
    <inkml:brush xml:id="br0">
      <inkml:brushProperty name="width" value="0.035" units="cm"/>
      <inkml:brushProperty name="height" value="0.035" units="cm"/>
    </inkml:brush>
  </inkml:definitions>
  <inkml:trace contextRef="#ctx0" brushRef="#br0">0 13 14731,'0'-1'124,"1"0"-1,-1 0 1,1 0 0,-1 1-1,1-1 1,-1 0 0,1 1-1,-1-1 1,1 0 0,0 1-1,-1-1 1,1 1 0,0-1-1,0 1 1,-1-1 0,1 1-1,0-1 1,0 1 0,1-1-1,-1 1-41,-1 1 0,1-1 0,-1 0-1,1 0 1,-1 1 0,1-1 0,-1 0-1,1 0 1,-1 1 0,0-1 0,1 0 0,-1 1-1,1-1 1,-1 1 0,0-1 0,1 1-1,-1-1 1,0 1 0,0-1 0,1 1-1,-1-1 1,0 1 0,0 0 0,3 8 567,-1 0 1,0 0-1,1 11 1,-1-4-13,12 51 516,27 81 0,-27-110-1077,1-1 0,2 0-1,31 51 1,-46-86-76,21 30-11,-22-30 12,1-1-1,-1 1 1,1-1 0,-1 0 0,1 1-1,0-1 1,0 0 0,-1 0 0,1 0-1,0 0 1,0 0 0,0 0 0,0-1-1,0 1 1,3 0 0,-4-1 0,0 0 0,0-1 0,0 1 0,0 0 1,0 0-1,0 0 0,0-1 0,-1 1 0,1-1 0,0 1 0,0-1 0,0 1 1,-1-1-1,1 1 0,0-1 0,0 1 0,-1-1 0,1 0 0,-1 0 0,1 1 0,-1-1 1,1 0-1,-1 0 0,1 0 0,-1 1 0,0-1 0,1 0 0,-1 0 0,0 0 0,1-2 1,3-31 39,-6-4 48,-12-75 0,6 59-24,13 69-79,1-1 1,0 1-1,1-1 1,0 0-1,1-1 1,10 14-1,-16-25 13,-1 0 0,0 0 0,0-1 0,1 1 1,-1-1-1,1 1 0,0-1 0,-1 1 0,1-1 0,0 0 0,0 0 0,-1 0 0,1 0 1,0 0-1,0 0 0,0 0 0,1-1 0,-1 1 0,0-1 0,0 0 0,0 1 0,0-1 0,0 0 1,3-1-1,-1 1 2,0-2 0,-1 1-1,0 0 1,1-1 0,-1 1 0,0-1 0,0 0 0,0 0 0,0-1 0,0 1 0,-1 0 0,1-1 0,4-5 0,1-4 4,0 1-1,-1-1 1,0-1 0,-1 1 0,9-24 0,10-22-69,-21 56 15,-1 8 32,0 10 16,-3-15-1,13 100-31,4 28-385,-13-116-410,-2-17 74,-1-22 103,-2-3 161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4.793"/>
    </inkml:context>
    <inkml:brush xml:id="br0">
      <inkml:brushProperty name="width" value="0.035" units="cm"/>
      <inkml:brushProperty name="height" value="0.035" units="cm"/>
    </inkml:brush>
  </inkml:definitions>
  <inkml:trace contextRef="#ctx0" brushRef="#br0">7 1 18244,'-2'3'1600,"-1"10"-1192,1 1-152,4-1 473,1-2-665,4-3 120,-2-3-120,7-5-184,1 0-112</inkml:trace>
  <inkml:trace contextRef="#ctx0" brushRef="#br0" timeOffset="1">350 275 13171,'67'141'2069,"4"13"-648,-70-153-1409,7 19 307,9 30-1,-16-44-180,0 0-1,0 0 0,0-1 0,0 1 1,-1 0-1,0 0 0,-1 0 0,1 0 1,-1 0-1,-2 8 0,3-12-81,-1-1-1,1 1 1,-1-1-1,1 0 1,-1 1-1,1-1 1,-1 0 0,0 1-1,0-1 1,0 0-1,0 0 1,0 0-1,0 0 1,0 0 0,0 0-1,0 0 1,0 0-1,-1 0 1,1 0 0,0-1-1,-1 1 1,1-1-1,-2 1 1,1 0 10,0-1 0,-1 0 0,1 0 1,0 0-1,-1-1 0,1 1 0,0 0 0,0-1 0,-1 1 1,1-1-1,0 0 0,0 0 0,-3-2 0,-3-2 64,0 0 0,0 0 0,0-1-1,1-1 1,0 1 0,-7-9 0,6 5-65,1 0 0,0-1 0,1 0 0,0 0-1,0 0 1,1 0 0,1-1 0,-5-17 0,7 21-65,0-1 1,1 0-1,0-1 0,0 1 0,1 0 0,0 0 0,1 0 1,0 0-1,1 0 0,-1 0 0,2 0 0,3-10 0,2-1-92,1 1 0,1 1 0,1 0 0,1 0 0,17-21 0,12-5-46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8.140"/>
    </inkml:context>
    <inkml:brush xml:id="br0">
      <inkml:brushProperty name="width" value="0.035" units="cm"/>
      <inkml:brushProperty name="height" value="0.035" units="cm"/>
    </inkml:brush>
  </inkml:definitions>
  <inkml:trace contextRef="#ctx0" brushRef="#br0">1 0 16716,'12'86'4302,"-10"-79"-4198,15 70 295,4-2 0,45 111 0,-64-181-391,1-1-1,-1 1 1,1-1-1,-1 0 0,1 0 1,0 0-1,6 6 0,-8-9-6,0-1 0,-1 0 0,1 1 0,-1-1 0,1 1 0,0-1 0,-1 0 0,1 0 0,0 1-1,-1-1 1,1 0 0,0 0 0,0 0 0,-1 0 0,1 0 0,0 0 0,0 0 0,-1 0 0,1 0 0,0 0-1,1 0 1,-1-1 1,0 0 0,1 0-1,-1 0 1,0 0 0,0 0-1,0 0 1,1 0 0,-1 0-1,-1 0 1,1 0 0,0-1-1,0 1 1,0 0 0,1-3-1,6-16 54,-1-1 0,-1 1 0,-1-1 0,5-31 0,9-35 369,-19 84-391,1 0 0,0 0 0,1 0-1,-1 0 1,0 0 0,1 1 0,0-1-1,2-2 1,-4 4-23,0 1-1,1 0 1,-1-1 0,1 1-1,-1 0 1,1-1 0,-1 1-1,1 0 1,-1 0-1,1 0 1,0-1 0,-1 1-1,1 0 1,-1 0-1,1 0 1,-1 0 0,1 0-1,-1 0 1,1 0 0,0 0-1,-1 0 1,1 0-1,-1 1 1,1-1 0,-1 0-1,1 0 1,-1 0-1,1 1 1,-1-1 0,1 0-1,-1 1 1,1-1 0,-1 0-1,1 1 1,-1-1-1,0 1 1,1-1 0,-1 0-1,0 1 1,1-1-1,-1 1 1,0-1 0,1 1-1,-1-1 1,0 1 0,0 1-1,22 43 221,-18-35-196,0 0 0,1-1 0,11 17 0,-16-25-34,0-1 0,1 1 1,-1-1-1,0 1 0,1-1 1,-1 1-1,1-1 1,-1 0-1,1 1 0,-1-1 1,1 0-1,-1 1 0,1-1 1,-1 0-1,1 1 1,-1-1-1,1 0 0,0 0 1,-1 0-1,1 0 0,-1 0 1,1 1-1,0-1 1,-1 0-1,1 0 0,-1-1 1,1 1-1,0 0 1,-1 0-1,1 0 0,-1 0 1,1 0-1,0-1 0,-1 1 1,1 0-1,-1 0 1,1-1-1,-1 1 0,1-1 1,-1 1-1,1 0 0,-1-1 1,1 1-1,-1-1 1,0 1-1,1-1 0,-1 1 1,0-1-1,1 1 0,-1-1 1,0 1-1,0-1 1,1-1-1,16-38-3,-14 32 6,-3 6-3,5-11 6,0 0 0,1 1 0,1 0 0,11-19-1,-16 29-2,-1 1 0,0-1-1,0 0 1,1 1-1,-1-1 1,1 0-1,-1 1 1,1 0-1,0-1 1,-1 1-1,1 0 1,0 0-1,0 0 1,0 0-1,0 0 1,0 0-1,0 1 1,0-1-1,0 1 1,0-1-1,0 1 1,0 0-1,1 0 1,-1 0-1,0 0 1,0 0-1,0 1 1,0-1-1,0 0 1,0 1-1,0 0 1,0-1-1,0 1 1,0 0-1,0 0 1,0 0-1,0 0 1,2 3 0,2 1-5,0 0 1,0 0 0,-1 0 0,0 1 0,7 11 0,-9-14-118,-1 1 0,0-1 1,0 1-1,-1-1 0,1 1 1,-1 0-1,1 0 0,-1 0 1,-1 0-1,1 0 0,0 0 1,-1 4-1,0-8 102,0 1 0,0-1 0,0 1 0,-1 0 0,1-1 0,0 1 0,0-1 0,-1 1 1,1-1-1,0 0 0,-1 1 0,1-1 0,0 1 0,-1-1 0,1 0 0,-1 1 0,1-1 0,-1 0 0,1 1 0,-1-1 0,1 0 0,-1 0 1,1 1-1,-1-1 0,1 0 0,-1 0 0,1 0 0,-1 0 0,1 0 0,-1 0 0,0 0 0,1 0 0,-1 0 0,1 0 0,-2 0 0,-15-4-409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8.622"/>
    </inkml:context>
    <inkml:brush xml:id="br0">
      <inkml:brushProperty name="width" value="0.035" units="cm"/>
      <inkml:brushProperty name="height" value="0.035" units="cm"/>
    </inkml:brush>
  </inkml:definitions>
  <inkml:trace contextRef="#ctx0" brushRef="#br0">1 3 20508,'0'-2'1585,"0"4"-1225,3 4-256,2 0 24,1 3-680,0-5 520,0 0-280,-4-1-136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9.340"/>
    </inkml:context>
    <inkml:brush xml:id="br0">
      <inkml:brushProperty name="width" value="0.035" units="cm"/>
      <inkml:brushProperty name="height" value="0.035" units="cm"/>
    </inkml:brush>
  </inkml:definitions>
  <inkml:trace contextRef="#ctx0" brushRef="#br0">113 208 17372,'-1'0'128,"0"-1"-1,0 0 1,0 0 0,-1 0 0,1 1 0,0-1 0,-1 0 0,1 1 0,-1-1-1,1 1 1,0 0 0,-1-1 0,1 1 0,-1 0 0,1 0 0,-1 0 0,1 0-1,-1 0 1,1 0 0,-1 1 0,1-1 0,0 0 0,-1 1 0,1-1 0,-1 1-1,1 0 1,0-1 0,0 1 0,-1 0 0,1 0 0,0-1 0,-1 2 0,-3 2 78,1-1 1,0 1 0,0 0-1,0 0 1,0 0 0,1 0-1,-4 7 1,1-1-115,2 0-1,-1 1 1,2-1-1,-1 1 1,1 0-1,1-1 1,0 1-1,0 13 1,1-17-97,1 1 1,0-1-1,0 1 1,1-1-1,0 1 0,0-1 1,1 0-1,-1 0 1,2 0-1,-1 0 1,1 0-1,0 0 1,5 8-1,-7-14 3,0 0 0,0 0-1,-1 0 1,1 1 0,0-1 0,0 0 0,0 0-1,0 0 1,0 0 0,0 0 0,1-1 0,-1 1-1,0 0 1,0 0 0,1-1 0,-1 1-1,0-1 1,1 1 0,-1-1 0,0 0 0,1 1-1,-1-1 1,1 0 0,-1 0 0,1 0-1,-1 0 1,0 0 0,1 0 0,-1-1 0,1 1-1,-1 0 1,0-1 0,1 1 0,-1-1 0,0 1-1,1-1 1,-1 0 0,0 0 0,0 1-1,1-1 1,-1 0 0,1-1 0,4-4-2,0 0 1,-1 0 0,0 0-1,0-1 1,0 0 0,4-9-1,2-6 40,0-1 0,-2 0 0,-1-1 0,-1 0 0,6-34 0,-8 23 129,-1-1-1,-1 1 0,-3-42 1,0 76-158,-1-11 117,1 0 0,-6-21 0,5 30-12,1 5-35,-1 9 1,3 20-28,8 48-33,3 0-1,3-1 1,32 94 0,-44-160-8,1 0 0,-1-1-1,2 0 1,0 0 0,10 15 0,-16-25-8,1 0 0,-1 0 0,1 0 1,0-1-1,0 1 0,-1 0 0,1 0 0,0-1 0,0 1 0,0-1 0,0 1 0,0-1 0,0 1 1,0-1-1,0 1 0,0-1 0,0 0 0,0 1 0,0-1 0,0 0 0,0 0 0,0 0 0,0 0 1,0 0-1,2 0 0,-2-1 1,1 0 0,-1 0 0,1 1 0,-1-1-1,1 0 1,-1 0 0,0-1 0,1 1 0,-1 0 0,0 0 0,0-1 0,0 1 0,0 0 0,1-3 0,3-5 6,-1-1 0,0 0 0,6-20-1,-2-13 5,-1 0-1,-2 0 0,-2 0 0,-3-66 0,0 113-82,12 115-76,-8-98 132,10 50-23,-12-64 40,0-1 0,0 1 0,1 0 0,0-1 0,0 1 0,1-1-1,5 8 1,-8-13 0,-1 0 0,1 0 0,-1-1 0,1 1 0,0 0-1,-1-1 1,1 1 0,0 0 0,0-1 0,0 1-1,0-1 1,-1 1 0,1-1 0,0 1 0,0-1-1,0 0 1,0 0 0,0 1 0,0-1 0,0 0 0,0 0-1,0 0 1,0 0 0,0 0 0,0 0 0,0 0-1,0 0 1,0 0 0,0-1 0,0 1 0,0 0-1,0-1 1,-1 1 0,1-1 0,0 1 0,0-1 0,0 1-1,0-1 1,-1 1 0,1-1 0,0 0 0,0 1-1,0-2 1,3-3 8,-1 1 0,1-1 0,-1 0-1,0 0 1,5-10 0,6-19 28,-1 0 1,-2 0-1,-1-1 0,-2-1 1,-1 0-1,3-59 0,-12 66 9,-2 17-25,4 12-21,0 0-1,0 0 0,0 0 0,-1 0 1,1 0-1,0 0 0,0 0 0,0 0 0,-1 0 1,1 0-1,0 0 0,0 0 0,0 0 1,-1 0-1,1 1 0,0-1 0,0 0 0,0 0 1,0 0-1,-1 0 0,1 0 0,0 0 1,0 0-1,0 0 0,0 1 0,0-1 1,-1 0-1,1 0 0,0 0 0,0 0 0,0 1 1,0-1-1,0 0 0,0 0 0,0 0 1,0 0-1,0 1 0,-1-1 0,1 0 0,0 0 1,0 0-1,0 1 0,0-1 0,0 0 1,0 0-1,0 0 0,1 1 0,-5 8 10,1 1-1,1 0 0,0 0 1,1 0-1,0 0 1,0 0-1,1 19 1,3-2 17,9 45 0,-10-61-16,1 0 1,0 0 0,1-1 0,1 1 0,6 11 0,-10-19-9,1-1 0,-1 0 0,1 0 0,-1 0-1,1 0 1,0 0 0,0-1 0,-1 1 0,1-1 0,1 1-1,-1-1 1,0 0 0,2 2 0,-2-3-6,0 1 1,-1-1-1,1 0 1,0 0-1,-1 0 0,1 0 1,-1 0-1,1 0 1,0 0-1,-1-1 1,1 1-1,0 0 0,-1-1 1,1 1-1,-1-1 1,1 0-1,-1 1 0,1-1 1,-1 0-1,0 0 1,1 0-1,0-2 1,2 0-115,-1 0 0,1-1 0,-1 1 0,0-1 0,-1 0-1,1 0 1,-1 0 0,1 0 0,-1-1 0,-1 1 0,1-1 0,0 1 0,-1-1 0,1-8 0,0 4-35,-2 0 1,1 0-1,-1-1 0,0 1 0,-1 0 0,-3-16 1,-10-16-400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9.793"/>
    </inkml:context>
    <inkml:brush xml:id="br0">
      <inkml:brushProperty name="width" value="0.035" units="cm"/>
      <inkml:brushProperty name="height" value="0.035" units="cm"/>
    </inkml:brush>
  </inkml:definitions>
  <inkml:trace contextRef="#ctx0" brushRef="#br0">9 0 20332,'-4'7'1769,"1"5"-1409,2 1-488,1-2 416,3 1-72,-2 0-136,-1 0-224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0.204"/>
    </inkml:context>
    <inkml:brush xml:id="br0">
      <inkml:brushProperty name="width" value="0.035" units="cm"/>
      <inkml:brushProperty name="height" value="0.035" units="cm"/>
    </inkml:brush>
  </inkml:definitions>
  <inkml:trace contextRef="#ctx0" brushRef="#br0">197 51 16468,'1'-2'267,"0"0"1,0-1 0,-1 1-1,1 0 1,0 0 0,-1-1-1,1 1 1,-1 0 0,0-1-1,1 1 1,-1 0 0,0-1-1,-1 1 1,1 0 0,-1-4-1,1 5-164,-1 0 1,1 1-1,0-1 0,-1 1 0,1-1 1,0 0-1,-1 1 0,1-1 0,-1 1 1,1-1-1,-1 1 0,1 0 0,-1-1 1,1 1-1,-1 0 0,1-1 0,-1 1 1,0 0-1,1-1 0,-1 1 0,1 0 1,-2 0-1,0 0 51,1-1 0,-1 2 0,0-1 1,0 0-1,1 0 0,-1 0 0,0 1 0,1-1 1,-1 1-1,0 0 0,1-1 0,-3 2 0,-5 4 82,0-1-1,1 1 0,0 1 1,0-1-1,1 1 0,0 1 0,0 0 1,0 0-1,1 0 0,-9 17 1,1-1-230,2 2 1,-16 44 0,27-66-18,-15 50-182,15-50 143,0 0 1,0 1-1,1 0 1,-1-1-1,1 1 1,0-1-1,1 1 1,-1-1 0,2 7-1,-2-11 33,1 1 0,-1 0 1,1 0-1,-1 0 0,0-1 0,1 1 0,0 0 1,-1-1-1,1 1 0,-1 0 0,1-1 0,0 1 1,-1-1-1,1 1 0,0-1 0,0 0 0,-1 1 1,1-1-1,0 0 0,0 1 0,0-1 0,-1 0 0,1 0 1,0 0-1,0 1 0,0-1 0,1 0 0,28-4-278,-20 2 214,4 0 40,0 1 0,0 0 0,0 1 0,0 0 0,-1 2 1,1-1-1,0 1 0,22 7 0,-29-6 34,-1 0 0,1 0 0,0 0 0,-1 1 0,0 0 0,0 0 0,0 0 0,0 1 0,-1 0 0,1 0 0,-1 0 0,0 1 0,-1 0 0,0 0 0,0 0 0,0 0 0,-1 1 0,4 7 0,-4-5 54,0 0 0,-1 0 1,0 0-1,0 0 0,-1 0 1,0 0-1,0 0 0,-1 1 1,-1-1-1,0 0 0,0 0 1,0 0-1,-1 0 0,-1 0 0,-3 9 1,5-13 0,-1-1 1,0 1 0,-1-1 0,1 1-1,-1-1 1,0 0 0,0 0 0,0 0-1,-1 0 1,1-1 0,-1 1-1,0-1 1,0 0 0,0 0 0,0 0-1,-1-1 1,1 0 0,-1 0-1,1 0 1,-1 0 0,0 0 0,0-1-1,0 0 1,0 0 0,0-1-1,0 1 1,0-1 0,-8-1 0,8 1-139,1-1 1,-1 1 0,1-1 0,-1-1 0,1 1 0,0-1-1,-1 1 1,1-1 0,0 0 0,0-1 0,0 1 0,1-1-1,-1 0 1,1 0 0,-1 0 0,1 0 0,0 0 0,0-1-1,0 1 1,1-1 0,-1 0 0,1 0 0,0 0 0,-2-4-1,2 3-163,1 0-1,-1 0 0,1-1 0,0 1 0,0 0 1,0 0-1,1-1 0,0 1 0,0 0 0,0 0 1,1-1-1,0 1 0,0 0 0,0 0 0,1 0 1,-1 0-1,1 0 0,0 0 0,1 0 0,3-6 1,16-15-845,7 1-62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0.621"/>
    </inkml:context>
    <inkml:brush xml:id="br0">
      <inkml:brushProperty name="width" value="0.035" units="cm"/>
      <inkml:brushProperty name="height" value="0.035" units="cm"/>
    </inkml:brush>
  </inkml:definitions>
  <inkml:trace contextRef="#ctx0" brushRef="#br0">74 15 16428,'13'-4'1630,"8"-3"-420,-15 3 5011,-14 4-6051,1 0 0,0 1 0,0-1 0,0 1 0,0 0-1,0 1 1,-10 3 0,14-3-174,0-1 0,0 1 0,1 0-1,-1 0 1,1 0 0,0 0 0,-1 0 0,1 0-1,0 1 1,0-1 0,0 1 0,1-1 0,-1 1-1,1 0 1,-1 0 0,1 0 0,0 0 0,0 0 0,-1 5-1,0 2-16,0 0-1,1 1 0,0-1 1,1 1-1,0-1 0,1 1 1,0-1-1,3 15 1,-2-17 6,0-1 1,0 1-1,1-1 1,0 1-1,0-1 1,0 0-1,1 0 1,0-1 0,1 1-1,0-1 1,9 10-1,-12-14 10,-1-1 1,1 1-1,-1-1 0,1 0 0,0 0 0,0 0 0,-1 0 1,1 0-1,0 0 0,0-1 0,0 1 0,0 0 1,0-1-1,0 0 0,0 1 0,0-1 0,0 0 0,0 0 1,0 0-1,0 0 0,3-1 0,-2 0-5,1 0 1,-1-1-1,0 1 1,0-1-1,1 0 0,-1 0 1,0 0-1,0 0 1,-1-1-1,1 1 0,2-4 1,6-6-71,-1-1 1,-1-1-1,0 0 1,7-16 0,5-14-263,-14 26-276,1 1 0,15-22 0,-23 38 554,1 0 1,-1 1-1,0-1 0,1 1 0,-1-1 0,0 1 0,1-1 0,-1 1 0,1-1 1,-1 1-1,1 0 0,-1-1 0,1 1 0,-1-1 0,1 1 0,-1 0 0,1 0 1,-1-1-1,1 1 0,0 0 0,-1 0 0,1 0 0,0 0 0,0-1 1,-1 2-20,1-1 0,-1 0 1,1 1-1,-1-1 1,1 0-1,-1 1 0,1-1 1,-1 1-1,1-1 1,-1 1-1,0-1 0,1 1 1,-1-1-1,0 1 1,0-1-1,1 1 0,-1-1 1,0 1-1,1 1 1,0 2-238,0 1 0,0 0 1,-1 0-1,1 0 1,-1 6-1,-2 0-236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1.185"/>
    </inkml:context>
    <inkml:brush xml:id="br0">
      <inkml:brushProperty name="width" value="0.035" units="cm"/>
      <inkml:brushProperty name="height" value="0.035" units="cm"/>
    </inkml:brush>
  </inkml:definitions>
  <inkml:trace contextRef="#ctx0" brushRef="#br0">38 61 17220,'-2'-9'664,"2"5"-457,0 1 0,-1 0 1,1-1-1,-1 1 0,0-1 0,0 1 1,0 0-1,-1 0 0,1 0 1,-1-1-1,1 1 0,-1 1 0,-4-7 1,5 9-170,1 0 0,0 0 1,0 0-1,0 0 0,-1 0 0,1 0 1,0 0-1,0 0 0,-1 0 0,1 0 1,0 0-1,0 0 0,-1 0 1,1 0-1,0 0 0,0 0 0,0 0 1,-1 0-1,1 0 0,0 0 0,0 0 1,0 0-1,-1 1 0,1-1 0,0 0 1,0 0-1,0 0 0,-1 0 1,1 0-1,0 1 0,0-1 0,0 0 1,0 0-1,0 0 0,0 1 0,-1-1 1,1 0-1,0 0 0,0 1 0,-4 11 835,1 19-171,2 1 0,2 42 0,0-21-477,4 90 178,31 192 0,-35-329-378,0 1 0,0 0 0,1-1 0,1 1 1,3 9-1,-5-15-19,-1-1 1,0 1-1,0-1 0,1 1 1,-1-1-1,0 0 1,0 1-1,1-1 0,-1 1 1,1-1-1,-1 0 1,0 1-1,1-1 0,-1 0 1,1 0-1,-1 1 1,1-1-1,-1 0 0,1 0 1,-1 1-1,1-1 1,-1 0-1,1 0 0,-1 0 1,1 0-1,-1 0 1,1 0-1,-1 0 0,1 0 1,0 0-1,0-1 12,1 0-1,-1 0 0,0 0 1,1 0-1,-1-1 0,0 1 1,0 0-1,0-1 0,0 1 0,0-1 1,0 1-1,0-1 0,0 1 1,0-4-1,174-460 1375,-165 436-1430,-2 3-120,-1 10-309,-1-1 0,-1 0-1,-1 0 1,0-1 0,1-22 0,-11 53-741,2 12 389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1.544"/>
    </inkml:context>
    <inkml:brush xml:id="br0">
      <inkml:brushProperty name="width" value="0.035" units="cm"/>
      <inkml:brushProperty name="height" value="0.035" units="cm"/>
    </inkml:brush>
  </inkml:definitions>
  <inkml:trace contextRef="#ctx0" brushRef="#br0">0 0 16171,'10'17'2185,"-1"2"-1257,1-2-400,1 0 1489,2 1-1105,-1-3-280,2-2-912,-1-1 496,1-11-264,0-1-176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0.579"/>
    </inkml:context>
    <inkml:brush xml:id="br0">
      <inkml:brushProperty name="width" value="0.025" units="cm"/>
      <inkml:brushProperty name="height" value="0.025" units="cm"/>
    </inkml:brush>
  </inkml:definitions>
  <inkml:trace contextRef="#ctx0" brushRef="#br0">19 0 5157,'0'0'6064,"-5"12"-5701,3-5-278,0-2-17,0 0-1,0 0 1,1 1-1,-1-1 0,1 0 1,0 1-1,1-1 1,-1 1-1,1-1 1,1 1-1,-1-1 0,1 0 1,-1 1-1,1-1 1,3 7-1,9 25 362,2-1 1,2-1-1,1-1 1,27 38-1,-37-60-333,1 0 0,1-1-1,0-1 1,1 0 0,-1 0-1,2-1 1,0 0-1,0-1 1,0 0 0,1-1-1,0-1 1,0 0 0,1 0-1,19 4 1,-5-4 76,-1-2 0,1 0 0,0-2 0,0-1 0,0-2 0,-1 0 0,1-2 0,42-10-1,11-8 478,117-48 0,-115 37-136,97-24 1,-151 50-407,-1 1 0,1 1 0,0 1 1,0 1-1,0 2 0,0 1 1,44 7-1,-60-4-99,1 0 1,-1 1 0,0 0-1,0 1 1,0 0-1,-1 1 1,0 1-1,0 0 1,-1 1-1,0 0 1,18 19-1,40 30 317,-63-54-358,0 0 0,0-1 0,1 1-1,-1-2 1,1 1 0,-1-1 0,1 0 0,0 0 0,9 1 0,-13-3-345,-1 0 1,1 0-1,0 0 1,0 0 0,-1-1-1,1 1 1,0-1 0,-1 1-1,5-3 1,5-8-5250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2.586"/>
    </inkml:context>
    <inkml:brush xml:id="br0">
      <inkml:brushProperty name="width" value="0.035" units="cm"/>
      <inkml:brushProperty name="height" value="0.035" units="cm"/>
    </inkml:brush>
  </inkml:definitions>
  <inkml:trace contextRef="#ctx0" brushRef="#br0">0 50 16420,'0'0'42,"0"0"0,0 0 1,0 0-1,0-1 0,0 1 1,0 0-1,0 0 0,1 0 1,-1 0-1,0 0 0,0 0 1,0 0-1,0 0 0,0 0 1,0-1-1,0 1 0,0 0 1,0 0-1,1 0 0,-1 0 1,0 0-1,0 0 0,0 0 1,0 0-1,0 0 0,0 0 1,0 0-1,1 0 0,-1 0 1,0 0-1,0 0 0,0 0 1,0 0-1,0 0 0,0 0 1,1 0-1,-1 0 0,0 0 1,0 0-1,0 0 0,0 0 1,0 0-1,0 0 0,0 0 1,0 1-1,1-1 0,-1 0 1,0 0-1,0 0 0,0 0 1,0 0-1,0 0 0,0 0 1,0 0-1,0 0 0,0 1 1,0-1-1,0 0 0,0 0 1,0 0-1,7 13 1154,1 18 72,-8-31-1265,40 227 2975,-64-336-2209,8 42-382,16 67-384,0 0 1,-1 0 0,1 0 0,0 0-1,0 0 1,0 0 0,0 0-1,0 0 1,0-1 0,0 1-1,0 0 1,0 0 0,0 0-1,0 0 1,0 0 0,0 0-1,0 0 1,0 0 0,0-1-1,0 1 1,0 0 0,0 0 0,0 0-1,0 0 1,1 0 0,-1 0-1,0 0 1,0 0 0,0 0-1,0-1 1,0 1 0,0 0-1,0 0 1,0 0 0,0 0-1,0 0 1,0 0 0,0 0-1,1 0 1,-1 0 0,0 0 0,0 0-1,0 0 1,0 0 0,0 0-1,0 0 1,0 0 0,0 0-1,1 0 1,-1 0 0,0 0-1,0 0 1,0 0 0,9 4 99,18 15-63,-7-4-29,-16-12-14,1-1 1,-1 1-1,1-1 0,-1 0 0,1-1 0,0 1 0,-1-1 1,1 0-1,0 0 0,0 0 0,0 0 0,0-1 0,0 0 1,0 0-1,0-1 0,0 1 0,0-1 0,0 0 0,0 0 1,-1-1-1,1 0 0,0 1 0,-1-1 0,1-1 0,-1 1 1,0-1-1,0 0 0,0 0 0,0 0 0,0 0 0,-1-1 1,6-6-1,-2 1 7,0 0 0,0 0 0,-1 0 0,-1-1 0,7-15 0,-9 19 19,-1 0-1,0 0 0,0 0 1,-1 0-1,0 0 1,0 0-1,0 0 1,-1-1-1,0 1 0,0 0 1,-1-8-1,1 15-20,0-1 0,0 0 0,0 0 0,-1 0 0,1 0-1,0 1 1,0-1 0,0 0 0,0 0 0,0 0 0,0 0 0,-1 0 0,1 1-1,0-1 1,0 0 0,0 0 0,0 0 0,-1 0 0,1 0 0,0 0-1,0 0 1,0 0 0,-1 0 0,1 0 0,0 0 0,0 0 0,0 0 0,0 0-1,-1 0 1,1 0 0,0 0 0,0 0 0,0 0 0,-1 0 0,1 0-1,0 0 1,0 0 0,0 0 0,0 0 0,-1-1 0,1 1 0,0 0 0,0 0-1,0 0 1,0 0 0,0 0 0,-1 0 0,1-1 0,0 1 0,0 0-1,0 0 1,0 0 0,0 0 0,0-1 0,0 1 0,0 0 0,0 0 0,0 0-1,0 0 1,-1-1 0,1 1 0,0 0 0,0 0 0,0 0 0,0-1-1,1 1 1,-9 13 56,2 7-65,1 1 0,1-1 0,1 1-1,0 0 1,2 0 0,0 0 0,1 0 0,2 0 0,0 0-1,5 22 1,-6-39-1,0-1 1,0 1-1,0 0 0,0-1 0,1 1 0,0-1 1,-1 1-1,1-1 0,0 0 0,1 0 0,3 5 1,-5-7-5,0-1 1,0 1-1,0 0 1,0 0-1,1-1 1,-1 1-1,0-1 1,0 1-1,0-1 1,1 1-1,-1-1 1,0 0-1,1 0 1,-1 1 0,0-1-1,1 0 1,-1 0-1,0 0 1,1-1-1,-1 1 1,0 0-1,1 0 1,-1-1-1,0 1 1,0-1-1,1 1 1,-1-1-1,0 0 1,0 1-1,0-1 1,0 0-1,0 0 1,0 1-1,0-1 1,1-2 0,37-29-140,-16 13-15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3.041"/>
    </inkml:context>
    <inkml:brush xml:id="br0">
      <inkml:brushProperty name="width" value="0.035" units="cm"/>
      <inkml:brushProperty name="height" value="0.035" units="cm"/>
    </inkml:brush>
  </inkml:definitions>
  <inkml:trace contextRef="#ctx0" brushRef="#br0">73 43 18156,'-2'-31'2727,"2"30"-2670,0 1 1,0-1-1,0 1 0,0-1 1,0 1-1,-1-1 0,1 1 1,0-1-1,0 1 1,0-1-1,-1 1 0,1 0 1,0-1-1,0 1 0,-1-1 1,1 1-1,0 0 1,-1-1-1,1 1 0,-1 0 1,1-1-1,0 1 0,-1 0 1,1 0-1,-1-1 1,1 1-1,-1 0 0,1 0 1,-1 0-1,1 0 0,-1-1 1,1 1-1,-1 0 0,1 0 1,-1 0-1,1 0 1,-1 0-1,1 0 0,-1 1 1,1-1-1,-1 0 0,1 0 1,-1 0-1,1 0 1,-1 0-1,1 1 0,0-1 1,-1 0-1,1 1 0,-1-1 1,1 0-1,0 0 1,-1 1-1,1-1 0,0 1 1,-1-1-1,1 0 0,0 1 1,-1-1-1,1 1 1,-3 3 74,0-1 1,0 1-1,1-1 1,0 1 0,-1 0-1,1 0 1,1 0-1,-1 0 1,-2 7 0,-7 43 84,10-50-185,-4 23 23,2 0 1,0 0 0,2 0 0,1 0 0,1 0-1,6 29 1,-7-53-59,0 0 1,1-1-1,0 1 0,0 0 0,0-1 0,0 1 0,0-1 0,0 1 1,1-1-1,-1 1 0,1-1 0,0 0 0,2 3 0,-3-4-21,0-1-1,0 1 0,0-1 0,0 1 1,0-1-1,1 0 0,-1 0 0,0 1 1,0-1-1,0 0 0,0 0 1,0 0-1,0 0 0,0 0 0,1 0 1,-1-1-1,0 1 0,0 0 0,0-1 1,0 1-1,0 0 0,0-1 1,0 1-1,0-1 0,0 0 0,0 1 1,0-1-1,-1 0 0,1 1 0,0-1 1,0 0-1,0 0 0,-1 0 1,2-1-1,4-6-145,0 0 0,0 0-1,-1-1 1,0 1 0,0-1 0,-1 0 0,0-1 0,4-16 0,3-14-257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3.524"/>
    </inkml:context>
    <inkml:brush xml:id="br0">
      <inkml:brushProperty name="width" value="0.035" units="cm"/>
      <inkml:brushProperty name="height" value="0.035" units="cm"/>
    </inkml:brush>
  </inkml:definitions>
  <inkml:trace contextRef="#ctx0" brushRef="#br0">4 1 17588,'-3'10'1877,"3"-10"-1833,0 1 0,0-1 0,0 1 0,0-1 0,0 0 0,0 1-1,-1-1 1,1 1 0,0-1 0,0 0 0,0 1 0,0-1 0,0 1 0,1-1-1,-1 1 1,0-1 0,0 0 0,0 1 0,0-1 0,0 0 0,0 1-1,1-1 1,-1 1 0,0-1 0,0 0 0,1 1 0,-1-1 0,0 0 0,0 1-1,1-1 1,-1 0 0,0 0 0,1 1 0,-1-1 0,1 0 0,0 0 0,2 4 7,-1-1 1,1 0 0,-1 1 0,1-1-1,-1 1 1,0 0 0,0 0 0,-1 0 0,3 8-1,8 43 211,-8-38-156,10 87 351,-10-61-196,11 42 0,-15-82-246,1 0 0,0-1 0,0 1 1,0 0-1,0-1 0,0 1 0,0-1 0,3 4 1,-4-6-12,1 0 0,-1 1 0,0-1 0,0 0 0,1 0 0,-1 0 0,0 1 0,0-1 0,1 0 0,-1 0 0,0 0 0,1 0 0,-1 0 0,0 1 1,0-1-1,1 0 0,-1 0 0,0 0 0,1 0 0,-1 0 0,0 0 0,1 0 0,-1 0 0,0 0 0,1 0 0,-1 0 0,1-1 0,9-11 97,2-16 5,-8 19-85,-1 0 0,1 0 1,1 1-1,0 0 1,0 0-1,12-14 1,-17 22-25,1-1 0,-1 1 1,1-1-1,0 0 0,-1 1 1,1-1-1,0 1 1,-1 0-1,1-1 0,0 1 1,0 0-1,0-1 0,-1 1 1,1 0-1,0 0 0,0 0 1,0-1-1,0 1 1,-1 0-1,1 0 0,0 0 1,0 1-1,0-1 0,0 0 1,1 1-1,-1-1-1,1 1-1,0 0 0,-1 0 1,0 1-1,1-1 1,-1 0-1,0 0 1,1 1-1,-1-1 1,0 1-1,2 2 1,2 6-14,1 1 1,-1 1-1,3 11 1,-4-11 6,-2-8 4,-1 1 0,1-1 1,0 0-1,0 0 1,1 0-1,-1 0 0,6 5 1,-8-9-2,0 1 1,1-1 0,-1 1-1,1-1 1,-1 0-1,1 1 1,0-1 0,-1 0-1,1 0 1,-1 1 0,1-1-1,-1 0 1,1 0-1,0 0 1,-1 0 0,1 0-1,0 0 1,-1 0-1,1 0 1,-1 0 0,1 0-1,0 0 1,-1 0 0,1 0-1,1-1-25,-1 0 0,1 0 0,-1 0 0,1 0 0,-1 0 0,0 0 0,0-1 0,0 1 0,1 0 0,-1-1 0,0 1 0,-1-1 0,2-1 0,18-36-1861,-1-1 0,-3-1 0,21-75 1,-26 74 1159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4.120"/>
    </inkml:context>
    <inkml:brush xml:id="br0">
      <inkml:brushProperty name="width" value="0.035" units="cm"/>
      <inkml:brushProperty name="height" value="0.035" units="cm"/>
    </inkml:brush>
  </inkml:definitions>
  <inkml:trace contextRef="#ctx0" brushRef="#br0">52 0 12899,'-3'31'4764,"-4"55"-2427,13 157 228,-2-198-2275,3 0 0,2 0 0,19 59 0,-27-99-316,9 19-110,-10-23 107,0 0-1,1 0 1,-1 0 0,1 0-1,-1 0 1,1 0 0,0 0-1,-1-1 1,1 1-1,0 0 1,0 0 0,0-1-1,-1 1 1,1 0-1,0-1 1,0 1 0,0-1-1,1 1 1,-1-1-12,-1-1 0,0 1 0,1-1 0,-1 0 0,1 1 0,-1-1 0,0 0 0,0 1 0,1-1 0,-1 0 0,0 1 0,0-1 0,0 0 0,0 0 0,0 1 0,0-1 0,0 0 0,0 0 0,0 1 1,0-1-1,0 0 0,0 1 0,-1-2 0,-2-20-382,-4-3 461,0-1 0,-2 1-1,0 0 1,-2 1 0,-1 0-1,-1 1 1,-25-36 0,30 50 276,2 1 1810,20 12-955,-5-1-1282,1 0-1,0-1 0,0 0 1,0-1-1,0 0 1,0 0-1,1-1 0,-1-1 1,0 1-1,0-1 1,0-1-1,0 0 1,0-1-1,0 0 0,9-4 1,-7 3-265,-1-1 1,0-1 0,0 0-1,-1 0 1,0-1 0,0 0-1,0-1 1,-1 0 0,0 0-1,-1-1 1,0 0 0,8-12-1,-14 17 459,1 1-1,-1-1 0,-1 0 0,1 0 1,-1 0-1,2-6 0,-3 10-45,0-1-1,1 0 1,-1 1-1,0-1 1,0 1-1,0-1 1,0 0 0,0 1-1,0-1 1,0 1-1,0-1 1,0 0-1,-1 1 1,1-1 0,0 1-1,0-1 1,0 1-1,-1-1 1,1 1-1,0-1 1,-1 0 0,1 1-1,0 0 1,-1-1-1,1 1 1,-1-1-1,1 1 1,0-1 0,-1 1-1,1 0 1,-1-1-1,1 1 1,-1 0-1,0 0 1,1-1 0,-1 1-1,1 0 1,-1 0-1,1 0 1,-1 0-1,0 0 1,1 0 0,-1 0-1,1 0 1,-1 0-1,0 0 1,1 0-1,-1 0 1,1 0-1,-1 0 1,1 0 0,-2 1-1,-1 0 52,0 0 0,0 0 0,0 1 0,0-1 0,0 1 0,1-1-1,-1 1 1,0 0 0,1 0 0,-1 0 0,1 0 0,0 1 0,0-1 0,0 1 0,0-1 0,0 1-1,1 0 1,-1 0 0,1-1 0,-2 5 0,-1 2 45,1 0 0,0 0 0,0 1 0,1-1 0,-1 14 0,2-6 85,0 1 1,1-1-1,2 1 0,-1-1 1,2 0-1,5 21 0,-5-29-125,-1 0 1,1-1-1,1 1 0,-1-1 1,1 0-1,1 0 0,0 0 1,0-1-1,0 0 0,1 0 1,0 0-1,0 0 0,12 9 1,-14-14-112,0 0 1,0 0 0,0 0-1,0 0 1,0-1 0,0 1 0,1-1-1,-1 0 1,0-1 0,1 1-1,-1-1 1,0 1 0,1-1-1,-1-1 1,1 1 0,-1-1 0,1 1-1,-1-1 1,6-3 0,-3 2-67,-1 0 0,0-1 0,0 0 0,0-1 1,0 1-1,-1-1 0,0 0 0,1-1 0,-1 1 0,-1-1 1,1 0-1,6-9 0,10-28-233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3.701"/>
    </inkml:context>
    <inkml:brush xml:id="br0">
      <inkml:brushProperty name="width" value="0.035" units="cm"/>
      <inkml:brushProperty name="height" value="0.035" units="cm"/>
    </inkml:brush>
  </inkml:definitions>
  <inkml:trace contextRef="#ctx0" brushRef="#br0">129 343 17932,'-4'-1'203,"-1"1"1,0 0 0,0 0-1,0 0 1,0 0-1,1 1 1,-1 0-1,0 0 1,0 1-1,1-1 1,-1 1 0,1 0-1,-1 0 1,1 0-1,0 1 1,0-1-1,0 1 1,0 0 0,1 0-1,-1 1 1,1-1-1,0 1 1,0 0-1,0 0 1,0 0-1,0 0 1,-2 6 0,3-5-172,0 0-1,0 1 1,0-1 0,1 0 0,0 1 0,0 0 0,0-1 0,1 1 0,-1 0 0,1-1 0,1 1 0,-1 0 0,1-1 0,0 1 0,0-1 0,1 1 0,0-1 0,0 1 0,0-1 0,0 0 0,1 0 0,6 9 0,-8-12-32,0-1 0,0 1 1,0-1-1,0 0 1,0 1-1,0-1 1,0 0-1,1 0 0,-1 1 1,0-1-1,1 0 1,-1 0-1,1 0 1,-1-1-1,1 1 0,-1 0 1,1-1-1,0 1 1,-1-1-1,1 1 1,0-1-1,0 0 0,-1 1 1,1-1-1,0 0 1,-1 0-1,1-1 1,0 1-1,0 0 0,-1 0 1,1-1-1,0 1 1,-1-1-1,1 0 1,0 1-1,-1-1 1,1 0-1,-1 0 0,1 0 1,-1 0-1,0 0 1,3-2-1,1-3 6,1-1 1,-1 1-1,0-1 1,-1 1-1,1-1 0,-2-1 1,7-13-1,-4 4 46,-1 0 1,0 0-1,-1 0 0,-1 0 1,-1-1-1,-1 0 0,0-21 1,-2 26 27,-1 16-23,0 22-17,13 67-103,-9-81 45,1 1 0,0 0 1,1-1-1,0 0 0,8 17 1,-11-28 17,-1 1 1,0-1-1,0 1 1,0-1-1,1 1 1,-1-1-1,0 1 1,0-1-1,1 1 1,-1-1-1,0 0 1,1 1-1,-1-1 1,1 1-1,-1-1 1,1 0-1,-1 1 1,1-1-1,-1 0 0,1 0 1,-1 1-1,1-1 1,-1 0-1,1 0 1,-1 0-1,1 0 1,-1 1-1,1-1 1,-1 0-1,1 0 1,0 0-1,-1 0 1,1 0-1,-1-1 1,1 1-1,-1 0 1,1 0-1,-1 0 1,1 0-1,-1-1 1,1 1-1,-1 0 1,1 0-1,-1-1 1,1 1-1,-1 0 1,1-1-1,-1 1 1,0 0-1,1-1 1,-1 1-1,1-1 1,-1 1-1,0-1 1,0 1-1,1-1 1,-1 1-1,0-1 1,0 0-1,14-32 31,-5-4 85,6-68 1,-9 55 12,3 104-19,-9-53-111,4 29-25,1 0-1,1 0 0,2 0 0,15 38 0,-23-67 26,1 0 1,-1 0-1,0 0 0,1 0 1,-1 0-1,1 0 0,-1 0 1,1 0-1,0 0 1,-1 0-1,1 0 0,0 0 1,-1-1-1,1 1 0,0 0 1,0-1-1,0 1 0,0 0 1,0-1-1,0 1 0,0-1 1,0 1-1,0-1 0,0 0 1,0 0-1,0 1 0,0-1 1,2 0-1,-1-1 1,-1 1-1,1-1 1,-1 0-1,0 0 1,0 1-1,1-1 1,-1 0 0,0 0-1,0-1 1,0 1-1,0 0 1,0 0-1,0 0 1,-1-1 0,1 1-1,0 0 1,0-1-1,-1 1 1,1-1 0,0-1-1,6-21 17,-2 0 1,0-1-1,3-38 0,1-11 6,-9 74-23,0 0 0,1 0 1,-1 0-1,0-1 0,0 1 1,0 0-1,0 0 0,0 0 1,1 0-1,-1 0 0,0 0 1,0 0-1,0 0 0,0 0 1,1 0-1,-1 0 0,0 0 1,0 0-1,0 0 0,0 0 1,1 0-1,-1 0 0,0 0 0,0 0 1,0 0-1,0 0 0,0 0 1,1 1-1,-1-1 0,0 0 1,0 0-1,0 0 0,0 0 1,0 0-1,0 0 0,1 0 1,-1 1-1,0-1 0,0 0 1,0 0-1,0 0 0,0 0 1,0 0-1,0 1 0,0-1 1,0 0-1,0 0 0,0 0 1,0 0-1,0 1 0,0-1 1,0 0-1,0 0 0,0 0 0,0 0 1,0 0-1,0 1 0,0-1 1,8 21-61,7 28-1,-11-30 43,2-1-1,11 27 0,-16-44 20,-1 0 0,0 0-1,1-1 1,-1 1 0,1 0-1,-1 0 1,1 0 0,0-1-1,-1 1 1,1 0 0,0-1-1,-1 1 1,1 0 0,0-1-1,0 1 1,-1-1 0,1 1-1,1 0 1,-1-1 0,0 0 0,-1 0 0,1 0 0,-1-1 0,1 1 0,0 0 0,-1 0 0,1 0 0,-1 0-1,1-1 1,-1 1 0,1 0 0,-1 0 0,1-1 0,-1 1 0,1 0 0,-1-1 0,1 1 0,-1-1 0,0 1 0,1 0 0,0-1 0,1-4-1,1 1 1,0-1-1,-1 0 1,1 1-1,1-10 1,65-262 99,-44 154-129,-16 88-17,-9 33 43,1 1 0,-1-1 0,0 0 0,0 1 0,0-1-1,1 0 1,-1 1 0,0-1 0,1 0 0,-1 1 0,1-1 0,-1 1-1,1-1 1,-1 1 0,1-1 0,-1 1 0,1-1 0,-1 1 0,2-1-1,-2 1 3,1 0 0,-1 0 0,1 0-1,-1 0 1,0 0 0,1 1 0,-1-1-1,0 0 1,1 0 0,-1 0 0,0 1-1,1-1 1,-1 0 0,0 0 0,1 1-1,-1-1 1,0 0 0,0 0 0,1 1-1,-1-1 1,0 0 0,0 1 0,0-1-1,1 1 1,8 25-45,41 250 160,-31-145 136,-4-38-117,5-1-1,42 122 0,-59-206-178,0 0 0,-1 0 0,2 12 0,-4-20 48,0 0 0,-1 0 1,1 0-1,0 0 0,0 0 1,0-1-1,0 1 0,0 0 1,0 0-1,0 0 0,0 0 1,0 0-1,0 0 0,0 0 0,0 0 1,0 0-1,0 0 0,0 0 1,0 0-1,0 0 0,-1 0 1,1 0-1,0 0 0,0 0 1,0 0-1,0 0 0,0 0 0,0 0 1,0 0-1,0 0 0,0 0 1,0 0-1,0 0 0,0 0 1,0 0-1,-1 0 0,1 0 1,0 0-1,0 0 0,0 0 1,0 0-1,0 0 0,0 1 0,0-1 1,0 0-1,0 0 0,0 0 1,0 0-1,0 0 0,0 0 1,0 0-1,0 0 0,0 0 1,0 0-1,0 0 0,0 0 0,0 0 1,0 0-1,0 0 0,0 1 1,0-1-1,0 0 0,0 0 1,0 0-1,0 0 0,0 0 1,0 0-1,0 0 0,0 0 1,-7-6 64,-7-11 19,-7-25 119,1-1 0,2 0 1,-21-78-1,38 118-224,-3-9 79,1 1 0,0-1 0,-1-22 1,4 32-93,-1 0 0,1 0 0,0 0 1,0 0-1,0 0 0,1 0 0,-1 0 0,0 0 1,1 0-1,0 0 0,-1 0 0,1 0 0,0 0 1,0 1-1,0-1 0,0 0 0,0 0 1,0 1-1,1-1 0,-1 1 0,1-1 0,-1 1 1,1-1-1,-1 1 0,1 0 0,0 0 1,-1 0-1,1 0 0,2-1 0,38-6-1304,-9 3 923,-2-7-94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4.358"/>
    </inkml:context>
    <inkml:brush xml:id="br0">
      <inkml:brushProperty name="width" value="0.035" units="cm"/>
      <inkml:brushProperty name="height" value="0.035" units="cm"/>
    </inkml:brush>
  </inkml:definitions>
  <inkml:trace contextRef="#ctx0" brushRef="#br0">48 251 13475,'4'-6'717,"0"0"-69,1-1 0,-1 0 0,0 0 0,-1 0 0,0 0 0,0 0 0,0 0 0,-1-1 0,0 0 0,0 1-1,0-10 1,-2 16-553,0 0 0,0 1 0,0-1 0,0 0 0,0 0-1,0 1 1,0-1 0,0 0 0,0 1 0,-1-1 0,1 0 0,0 1-1,0-1 1,-1 0 0,1 1 0,0-1 0,-1 0 0,1 1-1,0-1 1,-1 0 0,1 1 0,-2-2 0,1 2-33,1 0 0,-1 0-1,1 0 1,-1 0 0,0 0 0,1 0 0,-1 0 0,0 0-1,1 0 1,-1 0 0,1 1 0,-1-1 0,0 0 0,1 0-1,-1 1 1,1-1 0,-1 0 0,1 0 0,-1 1 0,0 0 0,-2 1 58,-1 1 0,1 0 1,0 0-1,1 0 1,-1 0-1,0 1 1,-2 4-1,-2 7-75,0 0-1,1 1 1,1 0 0,0 0-1,1 1 1,1-1 0,0 1-1,1-1 1,1 1 0,1 0-1,2 26 1,-2-41-45,0-1 0,0 1 0,0-1 0,1 1 0,-1-1 0,0 1 0,1 0 0,-1-1 0,1 0 0,0 1 0,-1-1 0,1 1 0,0-1 0,0 0 0,0 1 0,0-1 0,0 0 0,0 0 0,0 0 0,0 0 0,0 0 0,1 0 0,-1 0 0,3 1 0,-3-2 2,1 0-1,-1 0 1,1-1-1,-1 1 1,0 0-1,1-1 1,-1 1 0,1-1-1,-1 0 1,0 0-1,1 1 1,-1-1-1,0 0 1,0 0-1,0 0 1,0 0-1,0 0 1,0 0-1,0-1 1,0 1-1,0 0 1,0 0-1,0-1 1,-1 1-1,1-1 1,0-1-1,9-19 16,-1-1-1,0 1 0,8-41 0,8-76 167,-15 13 256,-10 140-433,-1 53-19,3 1-1,20 125 1,-22-191-12,1 0 1,-1 0 0,1-1 0,-1 1 0,1 0 0,-1 0-1,1-1 1,0 1 0,0 0 0,0-1 0,0 1-1,0-1 1,0 1 0,2 1 0,-3-3-1,1 0 0,-1 0 0,0 0 0,0 0 1,1 0-1,-1 0 0,0 1 0,1-1 0,-1 0 0,0 0 0,1 0 1,-1 0-1,0 0 0,1-1 0,-1 1 0,0 0 0,1 0 0,-1 0 1,0 0-1,0 0 0,1 0 0,-1 0 0,0-1 0,1 1 0,-1 0 1,0 0-1,1-1 0,9-13-880,-3-5-116,10-35-1,-13 39 702,6-21-477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4.792"/>
    </inkml:context>
    <inkml:brush xml:id="br0">
      <inkml:brushProperty name="width" value="0.035" units="cm"/>
      <inkml:brushProperty name="height" value="0.035" units="cm"/>
    </inkml:brush>
  </inkml:definitions>
  <inkml:trace contextRef="#ctx0" brushRef="#br0">24 82 17916,'-11'60'2830,"7"-40"-1718,0 0 0,0 32 0,6-39-611,-1-13-490,-1 0 0,0 0 0,0 0 0,0 0 0,0 0 0,1 0 0,-1 0 0,0 1 0,0-1 0,0 0 0,1 0 0,-1 0 0,0 0 0,0 0 0,1 0 0,-1 0 0,0 0 0,0 0 0,0 0 0,1 0 0,-1 0 0,0 0 0,0 0 0,0 0 0,1-1 0,-1 1 0,0 0 0,0 0 0,0 0 0,1 0 0,-1 0 0,0-1 0,2 0 11,0-1 0,-1 1 0,1-1 0,-1 0 1,1 0-1,-1 0 0,0 0 0,2-4 0,14-37 49,-2 0-1,19-92 0,-33 130-4,1 7-13,-1 14 22,1 27 9,-2-40-77,0 2 1,0 26-20,1-1 0,1 0 0,2 0 0,11 43 0,-15-71-19,0-1-1,1 1 0,-1 0 0,1-1 0,-1 0 0,1 1 0,0-1 0,0 1 0,-1-1 0,1 0 0,0 1 0,0-1 0,0 0 0,1 0 0,-1 0 0,0 0 1,2 2-1,-2-3-15,0 0 1,0 0-1,-1 0 1,1 0-1,0 0 1,0 0-1,-1-1 1,1 1-1,0 0 1,0 0-1,-1 0 1,1-1 0,0 1-1,-1 0 1,1-1-1,0 1 1,-1 0-1,1-1 1,-1 1-1,1-1 1,0 1-1,-1-1 1,1 1-1,-1-1 1,1 0-1,4-6-169,-1 0-1,0 0 0,0 0 1,0 0-1,2-9 0,10-28-320,1-5-91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5.166"/>
    </inkml:context>
    <inkml:brush xml:id="br0">
      <inkml:brushProperty name="width" value="0.035" units="cm"/>
      <inkml:brushProperty name="height" value="0.035" units="cm"/>
    </inkml:brush>
  </inkml:definitions>
  <inkml:trace contextRef="#ctx0" brushRef="#br0">1 1 13131,'2'14'1059,"0"0"0,-1 19 0,-1-24-449,0 1 1,1 0-1,0 0 0,1-1 1,0 1-1,4 12 0,-5-21-577,-1-1 0,1 1 0,-1 0 0,1 0 0,0 0 0,-1-1 0,1 1 0,0 0 0,-1-1 0,1 1 0,0 0 0,0-1 0,0 1 0,0-1 0,0 1 0,0-1 0,0 0 0,-1 1 0,1-1 0,0 0 0,0 0 0,0 0 0,0 0 0,0 0 0,0 0 0,0 0 0,2 0 0,34-7-520,-12 2 96,-22 4 374,-1 1 0,1 0 0,0 1 0,-1-1 0,1 0 1,-1 1-1,1-1 0,-1 1 0,1 0 0,-1-1 0,0 1 1,1 1-1,-1-1 0,0 0 0,0 0 0,0 1 0,0-1 0,0 1 1,2 2-1,-1-1 65,-1 0 1,0 1-1,0-1 1,0 0 0,-1 1-1,1-1 1,-1 1-1,0 0 1,0-1 0,0 1-1,0 6 1,0 1 186,-1 0 1,0 0 0,0-1-1,-1 1 1,-1 0 0,0 0 0,0-1-1,-6 13 1,5-15-76,0 0-1,-1-1 1,0 0 0,0 1 0,-1-2-1,-10 14 1,14-19-126,0 1 0,-1-1 0,1 0-1,-1 1 1,1-1 0,-1 0 0,0 0-1,1 0 1,-1 0 0,0 0 0,0 0 0,1 0-1,-1-1 1,0 1 0,0-1 0,0 1-1,0-1 1,0 0 0,0 0 0,0 1 0,0-1-1,0-1 1,0 1 0,0 0 0,0-1-1,0 1 1,0-1 0,0 1 0,0-1 0,0 0-1,1 0 1,-1 0 0,0 0 0,-1-1-1,-9-13 23,4-4-8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6.063"/>
    </inkml:context>
    <inkml:brush xml:id="br0">
      <inkml:brushProperty name="width" value="0.035" units="cm"/>
      <inkml:brushProperty name="height" value="0.035" units="cm"/>
    </inkml:brush>
  </inkml:definitions>
  <inkml:trace contextRef="#ctx0" brushRef="#br0">7 115 15379,'-1'3'213,"1"-1"0,-1 1 1,1 0-1,0 0 0,0-1 0,0 1 0,0 0 0,0 0 0,0 0 0,2 2 0,-1 9 213,48 422 5386,-46-425-5629,-1-10 9,1-22 8,-3-55-72,-3-1 1,-3 0-1,-30-136 0,17 142-286,23 93 68,1 0 0,12 31-1,-4-14 36,32 93-25,-35-107 89,1 0 1,2-1-1,17 27 1,-27-47 9,-1 0 1,1 0 0,0-1 0,1 1 0,-1-1 0,1 0-1,-1 0 1,1 0 0,7 4 0,-10-7-5,0 1 0,1-1 1,-1 1-1,1-1 0,0 1 1,-1-1-1,1 0 0,-1 0 0,1 0 1,-1 0-1,1 0 0,0 0 1,-1 0-1,1 0 0,-1-1 1,1 1-1,-1-1 0,1 1 0,-1-1 1,1 1-1,-1-1 0,0 0 1,1 0-1,-1 0 0,0 0 0,1 0 1,-1 0-1,0 0 0,0 0 1,0 0-1,0-1 0,1-1 0,4-6 73,0-1 0,0 0-1,-1 0 1,0-1 0,-1 0-1,0 0 1,-1 0 0,3-20 0,0-6 164,0-50 1,-5 58-204,0 0-1,-2 0 0,-1 0 0,-2 0 0,0 1 1,-9-29-1,12 55-49,1 1 0,-1-1 1,1 1-1,-1-1 0,1 1 1,-1-1-1,0 1 0,0 0 1,0-1-1,0 1 0,0 0 1,0 0-1,0 0 0,-2-2 0,3 3 1,-1 0-1,1 0 0,0 0 0,0 0 0,0 0 1,0 0-1,-1 0 0,1 0 0,0 0 0,0 0 1,0 0-1,-1 0 0,1 0 0,0 0 0,0 0 1,0 0-1,-1 1 0,1-1 0,0 0 0,0 0 1,0 0-1,0 0 0,0 0 0,-1 0 0,1 0 1,0 1-1,0-1 0,0 0 0,0 0 0,0 0 1,0 0-1,0 1 0,-1-1 0,1 0 0,0 0 1,-2 17-41,8 12-371,-1 0-3312,-8-26 2506,2-3 1039,-6 1-702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6.821"/>
    </inkml:context>
    <inkml:brush xml:id="br0">
      <inkml:brushProperty name="width" value="0.035" units="cm"/>
      <inkml:brushProperty name="height" value="0.035" units="cm"/>
    </inkml:brush>
  </inkml:definitions>
  <inkml:trace contextRef="#ctx0" brushRef="#br0">4 211 20644,'-1'2'259,"0"0"0,1 0 0,0 0 0,-1 0-1,1 0 1,0 0 0,0 0 0,0 0 0,0 1 0,0 1-1,0-4-230,0 0-1,0 0 1,0 1-1,0-1 1,0 0-1,1 0 1,-1 0-1,0 0 1,0 0-1,0 0 0,0 0 1,0 0-1,0 1 1,0-1-1,0 0 1,0 0-1,0 0 1,0 0-1,0 0 1,0 0-1,0 0 1,0 0-1,0 0 0,0 0 1,1 0-1,-1 1 1,0-1-1,0 0 1,0 0-1,0 0 1,0 0-1,0 0 1,0 0-1,0 0 1,1 0-1,-1 0 0,0 0 1,0 0-1,0 0 1,0 0-1,0 0 1,0 0-1,0 0 1,0 0-1,1 0 1,-1 0-1,0 0 1,0 0-1,0 0 0,0 0 1,0-1-1,0 1 1,0 0-1,0 0 1,1 0-1,6-14 652,-1-8-597,0 0-1,-1-1 0,-2 1 1,0-1-1,-1-45 0,0 50-169,-3 17 79,1 1 0,0-1 0,0 1 0,0 0 1,0-1-1,0 1 0,0-1 0,0 1 0,0-1 0,0 1 0,0 0 0,0-1 0,0 1 0,0-1 1,1 1-1,-1 0 0,0-1 0,0 1 0,0-1 0,0 1 0,1 0 0,-1-1 0,0 1 0,0 0 1,1-1-1,-1 1 0,0 0 0,1 0 0,-1-1 0,0 1 0,1 0 0,-1 0 0,1-1 1,-9-5 1607,8 6-1584,0 0 0,0 0 0,0 0 0,0 0-1,0 0 1,-1 0 0,1 0 0,0 0 0,0 0 0,0 0 0,-1 0 0,1 0 0,0 0-1,0 0 1,0 0 0,0 0 0,-1 0 0,1 0 0,0 0 0,0 0 0,0 0 0,0 0-1,-1 0 1,1 0 0,0 0 0,0 0 0,0 0 0,0 0 0,-1 1 0,1-1 0,0 0-1,0 0 1,0 0 0,0 0 0,0 0 0,0 0 0,-1 1 0,1-1 0,0 0-1,0 0 1,0 0 0,0 0 0,0 1 0,0-1 0,0 0 0,0 0 0,0 0 0,0 0-1,0 1 1,0-1 0,0 0 0,0 1 0,0-2-328,-5-8 53,3 7 304,2 9-78,21 154 41,-6-66 25,4 43 17,-17-137-430,-1-5 168,1-9-218,-13-113-1441,7 100 1566,-2-26-325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0.999"/>
    </inkml:context>
    <inkml:brush xml:id="br0">
      <inkml:brushProperty name="width" value="0.025" units="cm"/>
      <inkml:brushProperty name="height" value="0.025" units="cm"/>
    </inkml:brush>
  </inkml:definitions>
  <inkml:trace contextRef="#ctx0" brushRef="#br0">1 282 20275,'0'0'395,"6"-9"-251,7-6-82,1 1 0,1 0-1,0 1 1,1 1 0,1 0-1,-1 1 1,2 1 0,20-9 0,17-7-17,69-23 0,-106 43-42,0 1 0,1 1 0,0 0 0,0 1 0,0 2 0,0-1 0,1 2 0,18 2 0,-32-1 0,0 1-1,0-1 1,0 1 0,-1 0 0,1 1-1,0-1 1,-1 1 0,0 0 0,0 0-1,9 8 1,44 48 270,-48-47-103,0-1 0,1 0 0,0 0 0,24 16 0,-21-20 13,0-1 0,1 0 0,-1-1 0,1 0 0,0-2 0,0 1 0,1-2 0,-1 0 0,0-1 0,1-1 0,18-1 0,14-3 343,0-3 0,58-14 0,-72 13-1105,-3 2 1417,-1-1 1,1-2 0,56-25-1,-79 30-957,-1 0 0,1-1 0,-1 0 0,0 0 0,-1-1 0,1 0 0,-1 0 0,6-8-1,-8 9-448,-1 0-1,0 0 0,0 0 0,-1-1 0,1 1 0,-1-1 0,0 1 0,-1-1 0,1 0 0,-1 0 0,0 0 0,-1 0 0,0-6 0,0-12-10326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7.274"/>
    </inkml:context>
    <inkml:brush xml:id="br0">
      <inkml:brushProperty name="width" value="0.035" units="cm"/>
      <inkml:brushProperty name="height" value="0.035" units="cm"/>
    </inkml:brush>
  </inkml:definitions>
  <inkml:trace contextRef="#ctx0" brushRef="#br0">11 28 18940,'-6'-11'2337,"4"3"-1553,0 4-376,2 0 2472,2 10-5320,3 2 2296,0 6-456,0 1-208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7.916"/>
    </inkml:context>
    <inkml:brush xml:id="br0">
      <inkml:brushProperty name="width" value="0.035" units="cm"/>
      <inkml:brushProperty name="height" value="0.035" units="cm"/>
    </inkml:brush>
  </inkml:definitions>
  <inkml:trace contextRef="#ctx0" brushRef="#br0">7 91 16051,'-1'-1'388,"0"-2"-1,0 1 1,0 0-1,0 0 1,1 0-1,-1 0 1,1 0-1,-1-1 1,1 1-1,0 0 1,0 0-1,0-1 1,0 1-1,0 0 1,1 0-1,0-3 1,-1 3-231,1 1 1,0-1-1,0 0 0,0 1 1,0-1-1,0 1 0,0-1 1,0 1-1,1-1 0,-1 1 1,0 0-1,1 0 1,-1-1-1,1 1 0,-1 0 1,3 0-1,-1-1-105,0 1 1,0 0-1,0 0 0,0 1 1,0-1-1,0 0 0,0 1 1,0 0-1,0 0 0,0 0 1,0 0-1,0 0 0,0 1 1,0-1-1,0 1 0,0 0 1,0 0-1,0 0 0,0 0 1,0 1-1,0-1 0,4 4 1,0 1-29,-1 0 0,0 1 0,-1-1 0,1 1 1,-1 0-1,-1 1 0,1-1 0,-1 1 0,0 0 0,-1 0 1,0 0-1,3 14 0,2 12 14,5 61 0,-13-93-35,14 147 46,-14-149-49,0 1 0,0 0 0,0 0 0,0-1-1,0 1 1,0 0 0,0-1 0,0 1 0,1 0-1,-1-1 1,0 1 0,0 0 0,1-1 0,-1 1-1,0 0 1,1-1 0,-1 1 0,0-1 0,1 1 0,-1-1-1,1 1 1,-1-1 0,1 1 0,0-1 0,-1 1-1,1 0 1,0-2 0,0 1-1,0 0 0,-1-1 1,1 1-1,0 0 1,0-1-1,-1 1 1,1-1-1,-1 1 1,1-1-1,0 1 0,-1-1 1,1 1-1,-1-1 1,1 0-1,-1 1 1,1-1-1,0-1 0,19-39-7,1-27 10,23-131 0,-44 199-4,0 1 0,0-1 0,0 0 0,0 0 1,0 0-1,0 0 0,0 0 0,0 0 0,0 0 0,0 1 0,0-1 0,0 0 0,0 0 0,0 0 0,0 0 0,0 0 0,0 0 0,0 0 0,0 1 0,0-1 0,1 0 0,-1 0 0,0 0 0,0 0 0,0 0 0,0 0 0,0 0 0,0 0 0,0 0 0,0 1 0,0-1 0,0 0 0,1 0 0,-1 0 0,0 0 0,0 0 0,0 0 0,0 0 0,0 0 0,0 0 0,0 0 0,1 0 0,-1 0 0,0 0 0,0 0 0,0 0 0,0 0 0,0 0 0,0 0 0,1 0 0,-1 0 0,0 0 0,0 0 0,0 0 0,0 0 1,0 0-1,0 0 0,0-1 0,0 1 0,1 0 0,-1 0 0,0 0 0,0 0 0,0 0 0,0 0 0,10 25-96,-6-12 36,2-1 0,8 18-1,-12-28 60,-1 0-1,0 1 1,1-1-1,0 0 1,0 0 0,0 0-1,0 0 1,0 0-1,0 0 1,0 0-1,0-1 1,1 1-1,-1-1 1,1 0-1,-1 1 1,1-1-1,4 1 1,-6-2 3,0 0 0,0 0-1,1 0 1,-1 0 0,0 0 0,0 0-1,1-1 1,-1 1 0,0 0 0,0-1-1,1 1 1,-1-1 0,0 1 0,0-1-1,0 1 1,0-1 0,0 0 0,0 0-1,2-1 1,0-1 3,-1 0 0,1 0 1,0-1-1,-1 1 0,4-8 0,1-3 16,-2 1 1,7-21-1,3-32 81,-13 59-80,-1 0 0,-1 0 1,1 0-1,-1 0 1,0 0-1,-1 0 0,-1-10 1,2 17-20,0-1 1,0 1 0,0 0-1,0 0 1,0-1 0,0 1-1,-1 0 1,1-1 0,0 1-1,0 0 1,0-1 0,0 1-1,0 0 1,0 0 0,-1-1 0,1 1-1,0 0 1,0 0 0,0-1-1,-1 1 1,1 0 0,0 0-1,0-1 1,-1 1 0,1 0-1,0 0 1,0 0 0,-1 0-1,1 0 1,0-1 0,-1 1-1,1 0 1,0 0 0,0 0-1,-1 0 1,1 0 0,0 0-1,-1 0 1,1 0 0,-1 0-1,-10 11 16,-6 21-53,10-8 3,1-1 1,1 1-1,-3 27 1,7-38 23,0 1 1,1-1 0,1 1 0,0-1 0,0 0-1,1 1 1,6 15 0,-8-26-21,1-1 1,0 0-1,0 0 1,0 0-1,0 1 0,0-1 1,1 0-1,-1 0 1,1-1-1,-1 1 0,1 0 1,0 0-1,3 2 1,-4-3-45,0-1 0,1 1 0,-1-1 1,1 1-1,-1-1 0,0 0 0,1 1 1,-1-1-1,1 0 0,-1 0 0,1 0 1,-1 0-1,0 0 0,1 0 0,-1-1 1,1 1-1,-1 0 0,0-1 0,1 1 1,-1-1-1,0 1 0,1-1 0,-1 0 1,2-1-1,4-4-230,0 0 1,0 0-1,0-1 1,-1 0-1,0 0 1,0-1-1,9-16 0,5-11-583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8.476"/>
    </inkml:context>
    <inkml:brush xml:id="br0">
      <inkml:brushProperty name="width" value="0.035" units="cm"/>
      <inkml:brushProperty name="height" value="0.035" units="cm"/>
    </inkml:brush>
  </inkml:definitions>
  <inkml:trace contextRef="#ctx0" brushRef="#br0">59 8 17108,'-7'8'508,"2"1"0,-1 0-1,1 1 1,1-1 0,-1 1 0,2 0 0,-1 0 0,-1 10 0,0 3 248,1 0 0,-2 35-1,6-56-712,1 32 385,-1-33-412,0 0 0,0 0 0,1 1 0,-1-1 0,0 0 0,1 0 0,-1 0 0,0 0 0,1 0 0,-1 0 0,1 0 0,0 0 0,-1 0 0,1 0 0,0 0 0,-1 0 0,1 0 0,0-1 0,0 1 0,0 0 0,0 0 0,0-1 0,0 1 0,1 0 0,-1-1-9,1 0-1,-1 0 1,0 0-1,0 0 1,0-1-1,0 1 0,0 0 1,0-1-1,1 1 1,-1 0-1,0-1 1,0 1-1,0-1 1,0 0-1,-1 1 0,1-1 1,0 0-1,0 0 1,0 0-1,0 1 1,-1-1-1,1 0 1,0-2-1,18-25 19,-17 24-15,12-26-7,0-1 0,12-42 0,1-4-162,-27 77 154,0-1 1,0 1-1,0-1 0,0 1 0,0 0 0,0-1 0,0 1 0,0 0 0,0-1 1,0 1-1,0 0 0,0 0 0,0-1 0,1 1 0,-1 0 0,0-1 0,0 1 0,0 0 1,1 0-1,-1-1 0,0 1 0,0 0 0,1 0 0,-1-1 0,0 1 0,0 0 1,1 0-1,-1 0 0,0 0 0,1-1 0,-1 1 0,0 0 0,1 0 0,-1 0 1,0 0-1,1 0 0,-1 0 0,0 0 0,1 0 0,-1 0 0,0 0 0,1 0 0,5 16-118,0 27 26,-3 0 79,-2-20 90,1 0 0,1 0 0,7 30 0,-10-53-64,0 1 0,1 0 0,-1-1 0,0 1 0,0-1 0,0 1 0,0 0 0,1-1 0,-1 1 0,0-1 0,0 1 0,1 0 0,-1-1 0,1 1 0,-1-1 0,0 1 0,1-1 0,-1 1 0,1-1 0,-1 0 0,1 1-1,-1-1 1,1 0 0,-1 1 0,1-1 0,0 0 0,-1 1 0,1-1 0,1 0 0,-1 0 2,0-1 1,0 1-1,0-1 0,0 1 0,0-1 1,0 1-1,0-1 0,-1 0 1,1 0-1,0 1 0,0-1 0,-1 0 1,1 0-1,0 0 0,0-1 0,21-43 139,-20 41-143,13-34 56,-3 8-65,17-31 0,-28 60-5,0-1 1,-1 1 0,1 0 0,0-1-1,0 1 1,0 0 0,0 0 0,0 0-1,0 0 1,0 0 0,0 0 0,0 0-1,0 0 1,1 0 0,-1 0 0,0 0-1,1 1 1,1-2 0,-2 3 2,0-1 1,0 0-1,0 0 1,0 1 0,0-1-1,0 1 1,0-1-1,-1 1 1,1-1-1,0 1 1,0-1-1,0 1 1,-1 0-1,1-1 1,0 1 0,-1 0-1,1 0 1,-1 0-1,1-1 1,-1 1-1,1 0 1,-1 0-1,1 0 1,-1 0-1,0 0 1,0 0 0,1 2-1,4 14-32,-1 1 1,4 31-1,-7-34 67,1 0-1,1-1 1,1 1 0,8 23 0,-12-38-28,0 1 1,0-1 0,0 0-1,0 1 1,0-1 0,0 1 0,0-1-1,0 0 1,0 1 0,1-1-1,-1 1 1,0-1 0,0 0-1,0 1 1,1-1 0,-1 0-1,0 1 1,0-1 0,1 0-1,-1 0 1,0 1 0,1-1 0,-1 0-1,0 0 1,1 0 0,-1 1-1,0-1 1,1 0 0,-1 0-1,1 0 1,-1 0 0,0 0-1,1 0 1,-1 0 0,1 0-1,-1 1 1,0-2 0,1 1 0,-1 0-1,1 0 1,-1 0 0,0 0-1,1 0 1,-1 0 0,1 0-1,-1 0 1,0-1 0,1 1-1,-1 0 1,0 0 0,1 0-1,-1-1 1,0 1 0,1 0 0,-1-1-1,0 1 1,0 0 0,1-1-1,-1 1 1,0 0 0,0-1-1,0 1 1,1 0 0,-1-1-1,0 1 1,0 0 0,0-1-1,0 0 1,12-30 105,1-22-8,-6 20-114,18-48 0,-24 79 5,-1 0 0,1 1 0,-1-1 0,1 1-1,0 0 1,0-1 0,-1 1 0,1-1 0,0 1 0,0 0 0,0 0 0,1 0 0,-1-1-1,0 1 1,0 0 0,2-1 0,-2 2 2,-1 0 1,1 0-1,0 0 1,-1 0-1,1 1 0,-1-1 1,1 0-1,-1 0 1,1 0-1,0 0 1,-1 0-1,1 1 0,-1-1 1,1 0-1,-1 1 1,1-1-1,-1 0 0,1 1 1,-1-1-1,1 1 1,-1-1-1,0 0 1,1 1-1,-1-1 0,0 1 1,1-1-1,0 2 1,3 7-288,0-1 0,-1 1 0,6 19 0,-6-17-378,-1-5-107,-2-3 527,1-1 1,-1 1-1,1-1 0,0 0 1,0 1-1,0-1 0,0 0 1,0 0-1,0 0 0,2 2 1,-2-3-719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9.273"/>
    </inkml:context>
    <inkml:brush xml:id="br0">
      <inkml:brushProperty name="width" value="0.035" units="cm"/>
      <inkml:brushProperty name="height" value="0.035" units="cm"/>
    </inkml:brush>
  </inkml:definitions>
  <inkml:trace contextRef="#ctx0" brushRef="#br0">68 176 14979,'0'0'85,"0"-1"-1,0 1 1,0-1 0,0 1-1,-1-1 1,1 1-1,0-1 1,0 1 0,-1 0-1,1-1 1,0 1-1,-1 0 1,1-1-1,0 1 1,-1 0 0,1-1-1,-1 1 1,1 0-1,0-1 1,-1 1 0,1 0-1,-1 0 1,1 0-1,-1 0 1,1-1 0,-1 1-1,1 0 1,-1 0-1,1 0 1,-1 0-1,1 0 1,-1 0 0,1 0-1,-1 1 1,-1-1 76,1 1 0,0 0 1,-1 0-1,1 0 0,0 0 0,0 0 1,0 0-1,0 0 0,0 0 0,0 0 1,-1 2-1,-18 37 1894,15-26-1812,1 0 1,1 0-1,0 0 1,1 0-1,0 1 1,2-1-1,-1 1 1,4 28-1,-3-41-227,1-1 0,-1 1-1,0-1 1,0 1 0,1-1-1,-1 1 1,1-1 0,-1 1 0,1-1-1,0 1 1,-1-1 0,1 0 0,0 1-1,0-1 1,0 0 0,0 0-1,0 0 1,0 0 0,2 2 0,-2-3-3,0 0-1,0 1 1,0-1 0,0 0 0,0 0 0,0 0 0,0 0 0,0 0 0,0 0 0,0-1 0,0 1 0,0 0 0,0 0 0,0-1 0,0 1 0,0-1 0,0 1 0,0-1 0,0 1 0,0-1 0,1-1-1,4-3 37,1-1-1,-1-1 0,-1 1 0,1-1 0,6-11 0,16-32 95,-3 0 0,-2-2 0,-2-1 0,24-93 0,-45 305 175,1-138-307,8 108 68,-7-118-63,0 1-1,0-1 1,1 0-1,1 0 1,0 0 0,0 0-1,1-1 1,12 19-1,-17-28-7,1 0-1,0 1 0,0-1 0,0 0 1,0 0-1,0 1 0,1-1 1,-1 0-1,0 0 0,0 0 0,1-1 1,-1 1-1,1 0 0,-1 0 1,1-1-1,-1 1 0,1-1 1,-1 1-1,1-1 0,-1 0 0,1 1 1,2-1-1,-2-1 1,0 1 0,0-1 0,0 0 0,0 1 0,0-1 0,0 0 0,0 0 0,0-1 0,-1 1 0,1 0 0,0 0 0,-1-1 0,1 1 0,2-4 0,3-5 20,0 0 0,-1-1 0,0 1 0,8-21 0,-4 8-7,-2-1 0,-1-1 0,-1 1 1,-1-1-1,-1 0 0,-1 0 0,-1-1 0,-2-32 0,-2 48-53,0 10-12,-2 13-6,1 40 151,3 0 0,1-1-1,18 105 1,-19-155-87,0 1-1,1-1 1,0 0-1,-1 1 1,1-1-1,0 0 1,0 0-1,0 0 1,0 0-1,0 0 1,1 0-1,-1 0 0,0 0 1,1 0-1,2 1 1,-4-2-13,1-1 0,0 0 1,-1 0-1,1 0 0,-1 1 1,1-1-1,-1 0 0,1 0 0,-1 0 1,1 0-1,0 0 0,-1 0 0,1 0 1,-1 0-1,1 0 0,-1 0 0,1 0 1,0-1-1,-1 1 0,1 0 0,-1 0 1,1-1-1,1 0-18,0 0 1,-1-1 0,1 1-1,-1-1 1,1 1-1,-1-1 1,1 1-1,-1-1 1,1-2-1,12-23-697,-1-1 0,-2 0-1,-1-1 1,11-49 0,-11 40-13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9.679"/>
    </inkml:context>
    <inkml:brush xml:id="br0">
      <inkml:brushProperty name="width" value="0.035" units="cm"/>
      <inkml:brushProperty name="height" value="0.035" units="cm"/>
    </inkml:brush>
  </inkml:definitions>
  <inkml:trace contextRef="#ctx0" brushRef="#br0">35 5 14939,'0'0'95,"0"0"1,0 0-1,0 0 0,0 0 0,0 0 1,1 0-1,-1 0 0,0 0 0,0 0 1,0 0-1,0 0 0,0 0 0,0 0 1,1 0-1,-1 0 0,0 0 0,0 0 1,0 0-1,0 0 0,0 0 0,0 0 1,0-1-1,0 1 0,1 0 0,-1 0 1,0 0-1,0 0 0,0 0 0,0 0 1,0 0-1,0-1 0,0 1 0,0 0 1,0 0-1,0 0 0,0 0 0,0 0 0,0 0 1,0-1-1,0 1 0,0 0 0,0 0 1,0 0-1,0 0 0,0 0 0,0 0 1,0 0-1,0-1 0,0 1 0,0 0 1,0 0-1,0 0 0,-2 0 1706,1 8-1278,0 5-76,1-3-313,0-1 0,0 0 0,3 16 0,-2-23-132,-1 0 0,1 0 0,-1-1 0,1 1-1,0 0 1,0 0 0,0 0 0,0 0 0,0-1 0,0 1 0,0 0-1,0-1 1,1 1 0,-1-1 0,1 1 0,-1-1 0,1 0 0,-1 0 0,1 1-1,0-1 1,0 0 0,2 0 0,29 8-42,-22-6 33,-1-1 0,0 1 0,0 0 0,0 1 0,17 9 0,-25-12 31,-1 1-1,1-1 1,-1 0 0,1 0 0,-1 1 0,0-1-1,0 0 1,1 1 0,-1-1 0,0 1-1,0 0 1,-1-1 0,1 1 0,0 0 0,0 3-1,0-3 38,-1 1-1,0-1 1,0 1-1,0-1 0,-1 1 1,1-1-1,-1 1 1,1-1-1,-1 1 0,0-1 1,0 0-1,0 1 0,0-1 1,-3 4-1,-2 4 179,-1 0 0,0-1 0,0 0 1,-1-1-1,0 1 0,-1-1 0,-10 7 0,16-13-205,-1 1-1,1-1 1,-1-1 0,1 1-1,-1 0 1,0-1 0,0 0 0,0 1-1,0-2 1,-6 2 0,7-2-98,1 0 0,-1 0 0,0-1 0,1 1 0,-1-1 0,1 1 0,-1-1 0,1 0 0,-1 0 0,1 0 0,-1 0 0,1 0 0,0-1 0,0 1 0,-1-1 0,1 0 0,-3-3 0,3 3 19,0 0 0,0-1 0,1 1 0,-1 0 0,1-1 0,-1 0 0,1 1 0,0-1 0,0 0 0,0 0 0,0 0 0,1 1 0,-2-7 0,-1-15-401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0.535"/>
    </inkml:context>
    <inkml:brush xml:id="br0">
      <inkml:brushProperty name="width" value="0.035" units="cm"/>
      <inkml:brushProperty name="height" value="0.035" units="cm"/>
    </inkml:brush>
  </inkml:definitions>
  <inkml:trace contextRef="#ctx0" brushRef="#br0">1 4 18420,'0'0'43,"0"0"0,0 0 1,0 0-1,0 0 0,0-1 0,0 1 0,0 0 1,0 0-1,0 0 0,0 0 0,0 0 0,0 0 1,0-1-1,0 1 0,0 0 0,0 0 1,0 0-1,0 0 0,0 0 0,1 0 0,-1 0 1,0-1-1,0 1 0,0 0 0,0 0 0,0 0 1,0 0-1,0 0 0,1 0 0,-1 0 0,0 0 1,0 0-1,0 0 0,0 0 0,0 0 0,0 0 1,1 0-1,-1 0 0,0 0 0,0 0 1,0 0-1,0 0 0,0 0 0,0 0 0,1 0 1,-1 0-1,0 0 0,0 0 0,0 0 0,0 0 1,0 0-1,0 0 0,0 0 0,1 0 0,-1 0 1,0 0-1,0 0 0,0 1 0,0-1 1,0 0-1,0 0 0,0 0 0,0 0 0,6 15 1429,2 34-468,-6-33-600,5 27 96,-4-16-369,1 0-1,2-1 1,1 1 0,15 39 0,-22-66-128,0 0 1,0 1 0,0-1 0,0 0-1,0 1 1,1-1 0,-1 0 0,0 0-1,0 1 1,0-1 0,0 0 0,0 0-1,1 1 1,-1-1 0,0 0 0,0 0-1,0 1 1,1-1 0,-1 0 0,0 0-1,0 0 1,1 0 0,-1 1 0,0-1-1,1 0 1,-1 0 0,0 0 0,0 0-1,1 0 1,-1 0 0,0 0-1,1 0 1,-1 0 0,0 0 0,0 0-1,1 0 1,0 0 0,6-11 105,3-26 33,-9 34-126,9-50 93,-8 36-85,1 0-1,1 1 1,0-1 0,1 1-1,11-23 1,-16 39-25,0-1-1,1 0 1,-1 0 0,1 0-1,-1 0 1,1 1-1,-1-1 1,1 0 0,-1 1-1,1-1 1,0 0 0,-1 1-1,1-1 1,0 1 0,0-1-1,-1 1 1,1-1 0,0 1-1,0-1 1,0 1 0,0 0-1,1-1 1,-1 1 0,0 1 0,0-1 1,0 0-1,0 0 0,0 1 0,0-1 0,-1 1 1,1-1-1,0 1 0,0-1 0,0 1 1,-1 0-1,1-1 0,0 1 0,-1 0 0,1-1 1,-1 1-1,1 1 0,4 5 0,-2 0 0,1 1 0,4 14 0,-6-19 2,40 130-798,-36-124-592,-1-15 497,0-17 107,-5 23 780,4-27-720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1.682"/>
    </inkml:context>
    <inkml:brush xml:id="br0">
      <inkml:brushProperty name="width" value="0.035" units="cm"/>
      <inkml:brushProperty name="height" value="0.035" units="cm"/>
    </inkml:brush>
  </inkml:definitions>
  <inkml:trace contextRef="#ctx0" brushRef="#br0">1 380 16628,'1'2'166,"0"-1"1,-1 0 0,1 0-1,-1 0 1,1 0 0,-1 1-1,1-1 1,-1 0 0,0 0 0,1 1-1,-1-1 1,0 0 0,0 1-1,0-1 1,0 0 0,0 0-1,-1 1 1,1 1 0,-1 1 233,-1 35 1581,1-20-1530,0 0 0,1 0 0,0 0 0,2 0 1,7 36-1,-9-54-441,0 0 1,1 0-1,-1 0 1,0 1-1,1-1 0,-1 0 1,1 0-1,-1 0 1,1 0-1,-1 0 1,1 0-1,0 0 1,0 0-1,-1-1 1,1 1-1,0 0 1,0 0-1,0 0 1,0-1-1,1 2 0,-1-2-4,0 0 0,-1 0 0,1-1 0,0 1-1,0 0 1,0 0 0,-1 0 0,1 0 0,0-1-1,-1 1 1,1 0 0,0-1 0,-1 1 0,1 0-1,0-1 1,-1 1 0,1-1 0,0 1-1,-1-1 1,1 0 0,-1 1 0,1-2 0,4-4 13,-1 0 1,0-1-1,-1 0 1,6-13-1,2-12 18,-3-2 0,0 1 0,-2-1 0,1-34 0,-5 51-54,-2 16 7,0 0-1,0 0 1,0 0-1,0 1 0,0-1 1,0 0-1,0 0 0,1 0 1,-1 0-1,0 1 0,0-1 1,1 0-1,-1 0 1,1 1-1,-1-1 0,0 0 1,2-1-1,4 12-144,5 30-49,-10-35 180,7 30-83,-5-17 77,0 0 0,2 0 1,0-1-1,2 1 0,14 29 0,-21-47 32,0 1 0,0-1-1,0 1 1,1-1 0,-1 1 0,0 0-1,1-1 1,-1 1 0,0-1-1,1 1 1,-1-1 0,1 0-1,-1 1 1,1-1 0,-1 1 0,0-1-1,1 0 1,0 1 0,-1-1-1,1 0 1,-1 0 0,1 1 0,-1-1-1,1 0 1,0 0 0,-1 0-1,1 0 1,-1 0 0,1 0 0,0 0-1,-1 0 1,1 0 0,0 0-1,-1 0 1,1 0 0,-1 0-1,1 0 1,0-1 0,-1 1 0,1 0-1,-1 0 1,1-1 0,-1 1-1,1 0 1,-1-1 0,1 1 0,-1-1-1,1 1 1,-1 0 0,0-1-1,1 1 1,-1-1 0,1 1 0,-1-1-1,0 0 1,0 1 0,1-1-1,-1 1 1,0-1 0,0 0 0,4-7 22,-1 0 1,0 1 0,2-13-1,-5 19-21,11-46 152,-3-1 1,5-92 0,-13 61 94,-9-79 1,4 127-211,1 23-24,2 16-11,1 45-68,2 1-1,9 58 1,-7-88 88,0 8 24,-1-5-1,1 1 0,1-2 0,1 1 0,1 0 0,15 38 0,-19-60-30,1-1 1,-1 0-1,1 1 0,0-1 0,5 5 1,-7-8-18,-1-1 0,0 1 0,1-1 1,-1 1-1,1-1 0,-1 1 0,1-1 0,-1 1 1,1-1-1,-1 0 0,1 1 0,-1-1 1,1 0-1,0 0 0,-1 1 0,1-1 1,0 0-1,-1 0 0,1 0 0,-1 0 1,1 0-1,0 0 0,-1 0 0,1 0 0,0 0 1,-1 0-1,1 0 0,0 0 0,-1 0 1,1-1-1,-1 1 0,1 0 0,0 0 1,-1-1-1,1 1 0,-1 0 0,1-1 1,-1 1-1,1-1 0,-1 1 0,1-1 0,-1 1 1,1-1-1,-1 1 0,0-1 0,1 1 1,-1-1-1,0 1 0,0-1 0,1 0 1,-1 1-1,0-1 0,0-1 0,3-6 5,0 0 1,-1-1-1,0 0 0,0 1 0,-1-1 0,0 0 0,-1-11 1,-5-66 8,1 52-72,23 75-83,-10-17 129,-4-8 20,1 0 1,1 0 0,0-1-1,1 0 1,0 0 0,20 26-1,-27-40-5,0 1 0,0-1-1,1 0 1,-1 0 0,0 1 0,0-1-1,0 0 1,1 0 0,-1 0 0,1-1-1,-1 1 1,1 0 0,-1 0-1,1-1 1,-1 1 0,1-1 0,-1 1-1,1-1 1,0 0 0,-1 0 0,1 0-1,0 0 1,-1 0 0,1 0-1,0 0 1,-1 0 0,1 0 0,0-1-1,-1 1 1,1-1 0,-1 0 0,1 1-1,-1-1 1,1 0 0,-1 0-1,1 0 1,-1 0 0,0 0 0,0 0-1,1 0 1,-1 0 0,0 0 0,1-2-1,3-4 2,0 0-1,-1 0 1,0 0-1,0-1 1,-1 1-1,0-1 1,3-10-1,-2 4-21,-1 0 0,0 0 0,-1 0 0,-1 0 0,0-1 0,-1 1 0,0 0 0,-1-1-1,-1 1 1,-5-21 0,7 34 12,0 0-1,0 0 1,-1 0 0,1 1-1,0-1 1,-1 0-1,1 0 1,0 0 0,-1 1-1,1-1 1,-1 0-1,0 1 1,1-1-1,-1 0 1,1 1 0,-1-1-1,-1 0 1,2 1 1,0 0 0,-1 0 0,1 0 0,0 0 0,-1 0 0,1 0 0,-1 0 0,1 0 0,0 0 0,-1 1 0,1-1 0,0 0 0,-1 0-1,1 0 1,0 0 0,0 1 0,-1-1 0,1 0 0,0 0 0,0 0 0,-1 1 0,1-1 0,0 0 0,0 1 0,-1-1 0,1 0 0,0 1 0,-2 2-21,0 0 0,1 1 0,0-1 0,-1 1 0,1-1 0,-1 6 0,-1 11 6,2 1-1,0-1 1,1 1 0,0-1 0,2 0-1,7 34 1,-8-51 28,0 0 0,0 0 0,0 0 0,0 0 1,0 0-1,1 0 0,-1-1 0,1 1 0,2 2 0,-4-5-4,1 1 0,0-1-1,-1 1 1,1-1 0,0 1 0,-1-1 0,1 1 0,0-1-1,-1 0 1,1 1 0,0-1 0,0 0 0,-1 0-1,1 0 1,0 0 0,0 1 0,0-1 0,-1 0 0,1 0-1,0-1 1,0 1 0,0 0 0,-1 0 0,1 0-1,0 0 1,0-1 0,-1 1 0,1 0 0,0-1 0,0 1-1,-1 0 1,1-1 0,0 1 0,-1-1 0,1 1-1,-1-1 1,1 0 0,0 0 0,7-8 3,0 0 0,0 0 0,-1-1 0,9-18 1,-11 19-29,0 1 1,1-1-1,0 1 1,0 0-1,1 0 1,0 1 0,11-10-1,-16 15 12,0 1-1,0 0 0,0 0 1,0 0-1,0 1 0,1-1 1,-1 0-1,0 1 0,0-1 1,0 1-1,1 0 0,-1 0 1,0 0-1,0 0 0,1 0 1,-1 0-1,0 1 0,0-1 1,1 1-1,-1 0 0,0-1 1,0 1-1,0 0 0,0 0 1,0 0-1,0 0 0,0 1 1,0-1-1,-1 1 0,1-1 1,0 1-1,1 2 0,7 7-4,0 0 0,-1 1 0,14 23-1,-13-20 9,-2 0 17,9 13 14,-16-26-15,0-1 0,0 0 0,0 1-1,0-1 1,0 0 0,1 0-1,-1 0 1,0 0 0,1 0-1,-1 0 1,0 0 0,1 0-1,-1-1 1,2 2 0,-2-2-3,0 0 1,-1-1-1,1 1 0,0 0 1,-1 0-1,1 0 1,-1-1-1,1 1 1,0 0-1,-1-1 0,1 1 1,-1 0-1,1-1 1,-1 1-1,1-1 0,-1 1 1,1 0-1,-1-1 1,0 0-1,1 1 0,-1-1 1,0 1-1,1-1 1,-1 1-1,0-1 0,0 0 1,0 1-1,1-1 1,-1 1-1,0-1 1,0 0-1,0 0 0,4-27 185,-4 24-147,2-16 107,1-1 78,-1-29 0,-2 45-134,0 0 1,0 0 0,-1 0-1,0 0 1,0 1-1,0-1 1,-1 0-1,1 1 1,-1-1 0,0 1-1,-5-8 1,7 11-73,-1 0 0,1 1 0,-1-1 0,1 0 0,0 0 0,0 0 0,-1 0 1,1 0-1,0 0 0,0 0 0,0 0 0,0 0 0,0 1 0,0-1 0,0 0 1,0 0-1,1 0 0,-1 0 0,0 0 0,0 0 0,1 0 0,-1 0 0,1 1 1,-1-1-1,1 0 0,-1 0 0,1 0 0,-1 1 0,2-2 0,24-23 20,-17 18 9,12-13-536,23-27 0,-38 39 304,0 1 0,0-2 0,-1 1 0,0 0 0,-1-1-1,0 0 1,5-14 0,-7-4-288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2.178"/>
    </inkml:context>
    <inkml:brush xml:id="br0">
      <inkml:brushProperty name="width" value="0.035" units="cm"/>
      <inkml:brushProperty name="height" value="0.035" units="cm"/>
    </inkml:brush>
  </inkml:definitions>
  <inkml:trace contextRef="#ctx0" brushRef="#br0">1 118 18388,'5'-4'1424,"8"-8"-1072,3-3-280,7-3 1905,3 0-1545,-2-8 40,0 2 48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2.630"/>
    </inkml:context>
    <inkml:brush xml:id="br0">
      <inkml:brushProperty name="width" value="0.035" units="cm"/>
      <inkml:brushProperty name="height" value="0.035" units="cm"/>
    </inkml:brush>
  </inkml:definitions>
  <inkml:trace contextRef="#ctx0" brushRef="#br0">1 0 17132,'1'30'4880,"7"28"-3460,-6-48-1303,34 124 711,-31-119-784,1 0 0,1-1 0,0 0 0,1 0 0,0 0 0,17 20 0,-22-31-34,-1 0-1,1-1 1,-1 1-1,1-1 1,0 1-1,0-1 1,0 0-1,0 0 1,0 0-1,1-1 1,-1 1-1,0-1 1,1 0 0,-1 0-1,1 0 1,0 0-1,-1 0 1,1-1-1,5 0 1,-5 0 1,0-1 1,0 0-1,0 0 1,0 0-1,-1-1 1,1 1-1,0-1 1,-1 0-1,0 0 1,1 0-1,-1 0 1,0-1-1,0 1 1,0-1-1,0 0 1,-1 0-1,5-6 1,1-4 40,-1 0 1,0 0 0,-1-1 0,-1 0 0,0 0-1,-1 0 1,-1 0 0,3-23 0,-1 13 57,2 44-66,0 16-27,2 0 0,1 0 0,2-2 0,2 1 0,19 36 0,-30-66-3,-1-1 0,1 0 0,1 0 0,-1-1 0,0 1 0,1-1 0,0 1 0,0-1 0,0 0 1,6 3-1,-9-5-9,1 0 0,-1-1 0,0 1 0,1-1 0,-1 1 0,1-1 0,-1 0 0,1 0 0,-1 1 0,1-1 0,-1 0 1,1 0-1,0-1 0,-1 1 0,1 0 0,-1 0 0,1-1 0,-1 1 0,0-1 0,1 1 0,-1-1 0,1 0 0,-1 1 0,0-1 1,1 0-1,-1 0 0,0 0 0,0 0 0,0 0 0,0 0 0,0 0 0,0-1 0,0 1 0,0 0 0,0-1 0,-1 1 0,2-3 1,2-6-150,0 1 1,-1-2-1,-1 1 1,1 0 0,-1 0-1,-1-1 1,0 1-1,-1-1 1,0 1 0,0-1-1,-1 1 1,-1-1-1,1 1 1,-6-17-1,-7-17-293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3.210"/>
    </inkml:context>
    <inkml:brush xml:id="br0">
      <inkml:brushProperty name="width" value="0.035" units="cm"/>
      <inkml:brushProperty name="height" value="0.035" units="cm"/>
    </inkml:brush>
  </inkml:definitions>
  <inkml:trace contextRef="#ctx0" brushRef="#br0">0 0 17028,'8'10'1808,"-4"2"-1120,2-1-312,2-1 1185,2-1-689,3-4-648,3-3-296,0-2-800,1-3 760,3 1-192,4 0-105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4.175"/>
    </inkml:context>
    <inkml:brush xml:id="br0">
      <inkml:brushProperty name="width" value="0.025" units="cm"/>
      <inkml:brushProperty name="height" value="0.025" units="cm"/>
    </inkml:brush>
  </inkml:definitions>
  <inkml:trace contextRef="#ctx0" brushRef="#br0">210 102 10762,'56'-32'3746,"-36"21"-896,-1 0-1,30-23 0,-48 34-2790,-1 0 0,0 0-1,0 0 1,0 0-1,1-1 1,-1 1-1,0 0 1,0 0-1,0 0 1,1 0-1,-1 0 1,0-1-1,0 1 1,0 0-1,0 0 1,0 0-1,1-1 1,-1 1-1,0 0 1,0 0-1,0 0 1,0-1 0,0 1-1,0 0 1,0 0-1,0-1 1,0 1-1,0 0 1,0 0-1,0-1 1,0 1-1,0 0 1,0 0-1,0 0 1,0-1-1,0 1 1,0 0-1,0 0 1,0-1-1,0 1 1,0 0-1,0 0 1,-1 0 0,1-1-1,0 1 1,0 0-1,0 0 1,0 0-1,-1-1 1,1 1-1,0 0 1,0 0-1,0 0 1,-1 0-1,1 0 1,0 0-1,0 0 1,0-1-1,-1 1 1,1 0-1,0 0 1,0 0-1,-1 0 1,1 0 0,0 0-1,-18-2 703,17 2-740,-19-1 27,0 2 1,0-1-1,-1 2 1,1 1-1,1 1 0,-1 0 1,0 1-1,1 2 1,0 0-1,0 0 1,1 2-1,0 0 0,-19 15 1,35-24-42,0 1 0,1 0 0,-1 0 0,1 0 0,-1 0 0,1 1 0,0-1 0,0 0 0,-1 0 0,1 1 0,0-1 0,0 1 0,0-1 1,0 1-1,0 0 0,1-1 0,-1 1 0,0 2 0,1-3-3,0-1-1,1 1 1,-1 0 0,0 0-1,1 0 1,-1-1 0,1 1 0,-1 0-1,1 0 1,-1-1 0,1 1-1,-1 0 1,1-1 0,0 1 0,-1-1-1,1 1 1,0-1 0,-1 1 0,1-1-1,0 1 1,0-1 0,0 0-1,-1 1 1,1-1 0,1 0 0,10 3 31,0 0 1,0-2 0,21 2-1,-29-3-24,37 1 32,48 4-88,-83-5 14,1 1-1,-1 1 1,1-1 0,-1 1-1,0 0 1,0 1 0,0-1-1,0 1 1,0 0 0,8 7-1,-12-8 26,0 0 1,1 1-1,-1-1 0,-1 1 0,1 0 0,0 0 0,-1-1 0,1 1 1,-1 0-1,0 0 0,0 1 0,0-1 0,0 0 0,-1 0 1,1 0-1,-1 1 0,0-1 0,0 0 0,0 0 0,0 0 1,-1 1-1,1-1 0,-1 0 0,-1 6 0,0-2 73,-1-1 0,1 1 1,-1-1-1,0 0 0,-1 0 0,0 0 0,1 0 0,-2 0 1,1-1-1,-9 9 0,2-6 154,0 0 0,0-1 0,-1 0 0,0 0 0,0-1 0,-1-1 0,1 0 0,-1-1 0,0 0 1,-1-1-1,1 0 0,0-1 0,-1-1 0,0 0 0,1-1 0,-24-3 0,34 2-401,0 0 1,0 0-1,0 0 1,1-1-1,-1 1 0,0-1 1,1 0-1,-1 0 1,1 0-1,0 0 0,0 0 1,-1-1-1,2 1 1,-1 0-1,0-1 0,0 0 1,1 1-1,-1-1 1,1 0-1,0 0 0,0 0 1,0 0-1,0 0 1,0 0-1,1 0 0,0 0 1,-1 0-1,1 0 1,0 0-1,0-1 0,1 1 1,-1 0-1,1 0 1,-1 0-1,1 0 0,0 0 1,0 0-1,1 0 1,-1 0-1,0 1 0,4-5 1,14-18-7172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3.618"/>
    </inkml:context>
    <inkml:brush xml:id="br0">
      <inkml:brushProperty name="width" value="0.035" units="cm"/>
      <inkml:brushProperty name="height" value="0.035" units="cm"/>
    </inkml:brush>
  </inkml:definitions>
  <inkml:trace contextRef="#ctx0" brushRef="#br0">38 279 17084,'-2'11'986,"-1"0"1,1-1 0,-7 15 0,-5 24 876,10-27-1357,2 0 0,0 30 0,2-45-456,0 0-1,1 0 0,0 0 0,0 0 0,1-1 0,-1 1 0,1 0 0,1-1 0,-1 1 0,1-1 0,7 10 0,-10-14-34,1-1-1,0 0 0,0 0 1,0 0-1,0 0 0,0 0 1,0 0-1,0 0 1,1-1-1,-1 1 0,0 0 1,0 0-1,1-1 0,-1 1 1,0-1-1,1 1 0,-1-1 1,0 0-1,1 0 0,-1 1 1,4-1-1,-3-1 5,0 1-1,1-1 1,-1 0-1,1 1 1,-1-1-1,0 0 1,0 0-1,0-1 0,0 1 1,1 0-1,2-4 1,3-3 37,0 0 0,0 0 0,-1-1 0,10-16 0,2-7-26,-1 0-1,-2 0 1,-1-2 0,-2 0-1,-1-1 1,-1 0 0,-3-1-1,0 0 1,-3 0 0,2-44 0,-7 70-49,0 0 1,-1 1 0,0-1 0,-3-13 0,3 21 11,1 0-1,-1 0 1,0 0 0,0 0-1,0 0 1,0 0 0,0 0-1,0 1 1,0-1 0,-1 0-1,-2-2 1,3 4 3,0-1-1,0 0 1,0 1 0,0-1-1,0 1 1,0 0 0,0-1-1,0 1 1,0 0 0,0-1-1,0 1 1,0 0 0,-1 0-1,1 0 1,0 0 0,0 0-1,0 0 1,0 1 0,0-1-1,-1 0 1,1 0 0,0 1-1,-1 0 1,-1 0-8,0 1 0,0 0 0,0-1 0,1 1 0,-1 1 0,0-1 0,1 0 0,0 0 0,-1 1 0,1 0 0,0-1 1,0 1-1,1 0 0,-3 3 0,-17 46-106,20-50 112,-7 21-6,1 1 0,1 0-1,1 0 1,1 0 0,1 0 0,1 1-1,1-1 1,2 1 0,5 39-1,-6-59 14,1-1 0,0 1 0,1-1 0,-1 1-1,1-1 1,0 0 0,0 0 0,0 0-1,1 0 1,-1 0 0,6 6 0,-6-9-1,0 1 1,1 0 0,-1-1 0,0 1-1,0-1 1,1 0 0,-1 0-1,0 0 1,1 0 0,-1 0-1,1-1 1,-1 1 0,1-1 0,0 1-1,-1-1 1,1 0 0,0 0-1,-1 0 1,1 0 0,-1-1-1,1 1 1,2-2 0,11-2-39,-1-2 0,-1 0 1,27-15-1,-27 13-37,1 0 0,1 1-1,28-9 1,-39 15 57,0 0 0,0 0 0,0 1 0,0-1 0,0 1 0,0 0 0,0 1 0,-1-1 0,1 1 0,0 0 0,0 0 0,0 0 0,-1 1 0,1 0 0,-1 0 0,1 0 0,5 4 0,0 1-12,0 1 0,-1 1 0,0 0 0,0 0 0,9 14 0,16 16 18,-34-38 11,1-1 0,0 1 0,-1 0 0,1-1 0,0 1 1,0 0-1,-1-1 0,1 1 0,0-1 0,0 1 1,0-1-1,0 0 0,0 1 0,0-1 0,-1 0 1,1 0-1,0 1 0,0-1 0,0 0 0,0 0 0,0 0 1,0 0-1,0 0 0,1-1 0,0 1 0,-1-1 0,0 0 0,1 0 0,-1 1 0,0-1 0,0 0 0,0 0 0,0 0 0,0-1 0,0 1 0,0 0 0,0 0 0,0 0 0,0-2 0,4-7-5,-1 1 1,0-1 0,3-17 0,-4 19 2,10-47-31,-9 33-6,1 1 1,13-33 0,-18 54 38,0 0 0,0 0 0,0-1 0,0 1 1,1 0-1,-1 0 0,0-1 0,0 1 0,0 0 1,0 0-1,0-1 0,0 1 0,1 0 0,-1 0 1,0 0-1,0-1 0,0 1 0,0 0 0,1 0 1,-1 0-1,0-1 0,0 1 0,1 0 0,-1 0 0,0 0 1,0 0-1,1 0 0,-1 0 0,0 0 0,0 0 1,1 0-1,-1 0 0,5 8-7,1 21 22,-5-23-7,1 10 6,0-4 28,0 0-1,1 0 1,1 1-1,-1-2 1,7 13 0,-9-22-26,0 0 0,0 0 1,0 0-1,0 0 1,0 0-1,1-1 1,-1 1-1,1 0 1,-1-1-1,1 1 1,0-1-1,-1 0 1,1 1-1,0-1 1,0 0-1,0 0 1,0 0-1,0-1 1,0 1-1,0 0 1,0-1-1,0 1 0,1-1 1,-1 0-1,0 0 1,0 1-1,0-2 1,1 1-1,-1 0 1,0 0-1,0-1 1,0 1-1,0-1 1,0 1-1,4-3 1,6-3 60,0-1 0,-1 0 0,0 0 0,0-2 0,18-17 0,3-1 45,-24 20-99,1 0-1,0 1 1,0 0 0,0 1-1,1 0 1,13-5-1,-19 9-22,-1 0 0,1 0 0,0 0 0,0 1-1,-1-1 1,1 1 0,0 0 0,0 0 0,0 1 0,-1-1-1,1 1 1,0 0 0,0 0 0,-1 0 0,1 0 0,-1 1-1,1-1 1,-1 1 0,0 0 0,1 0 0,3 4 0,-1-2-138,-1 0 0,-1 0 0,1 0 0,-1 0 1,0 1-1,0 0 0,0 0 0,0 0 0,-1 0 1,0 0-1,0 1 0,2 6 0,-4-9-153,-1-7-104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4.433"/>
    </inkml:context>
    <inkml:brush xml:id="br0">
      <inkml:brushProperty name="width" value="0.035" units="cm"/>
      <inkml:brushProperty name="height" value="0.035" units="cm"/>
    </inkml:brush>
  </inkml:definitions>
  <inkml:trace contextRef="#ctx0" brushRef="#br0">1 450 11971,'1'1'252,"-1"-1"0,1 1 0,0-1 0,0 0 0,0 1 0,0-1 0,0 0 0,0 0 0,0 0 0,0 1 0,0-1 0,0 0 0,-1 0 0,1 0 0,0-1 0,0 1 0,0 0 0,0 0 0,2-1 0,0 1 772,98-6 3233,51 6-2099,26-1-1503,503-73-304,-278 21-428,-233 42-57,174 11-1,-237 3 50,-60-3 35,-1-1 0,47-9-1,-67 6 29,0-2 0,0-1 0,-1-1 0,49-22 0,68-53 28,16-8 67,-140 82-33,2 1 0,-1 0 0,1 2 0,0 0 0,0 2 0,34-4 0,-25 8 107,-28 0-157,0 0 0,1 0 1,-1 0-1,0 0 0,0 1 1,1-1-1,-1 1 0,0-1 1,0 0-1,0 1 0,0 0 1,0-1-1,0 1 0,0 0 0,0-1 1,0 1-1,0 0 0,0 0 1,1 2-1,-9-21-2050,2 3 1609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5.931"/>
    </inkml:context>
    <inkml:brush xml:id="br0">
      <inkml:brushProperty name="width" value="0.035" units="cm"/>
      <inkml:brushProperty name="height" value="0.035" units="cm"/>
    </inkml:brush>
  </inkml:definitions>
  <inkml:trace contextRef="#ctx0" brushRef="#br0">124 101 16259,'4'-30'1763,"-4"26"-1405,1-1 1,-1 0 0,1 0-1,0 0 1,0 0 0,4-8-1,-5 13-331,1 0 0,-1-1 0,0 1 0,1 0 0,-1 0 0,0 0 0,1 0 0,-1-1 0,0 1 0,1 0 0,-1 0 0,1 0 0,-1 0 0,0 0 0,1 0 0,-1 0 0,1 0 0,-1 0 0,0 0 0,1 0 0,-1 0 0,1 0 0,-1 1 0,0-1 0,1 0 0,-1 0 0,0 0 0,1 1 0,-1-1 0,0 0 0,1 0 0,-1 1 0,0-1 0,1 0 0,-1 0 0,0 1 0,1 0 0,6 2 679,-6-15 226,-6-7 549,4 15-601,2 15-643,5 5-189,-5-14-28,0 1 1,0-1-1,-1 0 1,1 0-1,0 0 1,-1 1-1,1-1 1,-1 0-1,0 1 1,0-1-1,0 0 1,0 4-1,-23 12 515,16-7-463,0 1 1,1-1-1,0 2 0,-7 22 0,-12 58 59,13-48-64,-15 73 45,-9 33-234,36-151 101,0-1-1,0 1 0,0 0 0,0 0 0,-1 0 0,1 0 1,0 0-1,0 0 0,0 0 0,0 0 0,0 0 0,0 0 0,0 0 1,0 0-1,0 0 0,0 0 0,0 0 0,-1 0 0,1 0 0,0 0 1,0 0-1,0 0 0,0 1 0,0-1 0,0 0 0,0 0 1,0 0-1,0 0 0,0 0 0,0 0 0,0 0 0,0 0 0,0 0 1,0 0-1,0 0 0,-1 0 0,1 0 0,0 0 0,0 0 0,0 0 1,0 1-1,0-1 0,0 0 0,0 0 0,0 0 0,0 0 0,0 0 1,-1-13-646,2-21-469,1-18-258,21-252-10317,-4 175 11484,-19 125 527,6-18 2809,-1 17-1018,2 13-35,49 137 1735,-19-45-3053,-30-83-651,46 105 531,-42-100-654,1 0 0,2-1 0,18 25-1,-32-46 7,1 1 0,-1 0-1,1 0 1,-1-1-1,1 1 1,-1 0 0,1-1-1,0 1 1,-1-1-1,1 1 1,0-1 0,-1 1-1,1-1 1,0 1 0,0-1-1,-1 0 1,1 1-1,0-1 1,0 0 0,1 1-1,-2-2-5,1 0 0,-1 0 0,0 1 0,0-1-1,0 0 1,0 0 0,-1 0 0,1 1 0,0-1 0,0 0-1,0 0 1,-1 0 0,1 1 0,0-1 0,-1 0 0,1 0 0,0 1-1,-1-1 1,1 0 0,-1 1 0,-1-2 0,-12-17-326,-1 0 0,-26-25 0,25 29 455,1-1 1,1-1-1,-19-28 1,32 43-69,-1 1 0,1-1 0,0 0 0,0 0 0,1 1 0,-1-1 0,0 0 0,1 0 1,-1 0-1,1 0 0,-1 0 0,1 0 0,0 0 0,0 0 0,0 0 0,0 0 0,0 0 0,0 0 1,1 0-1,-1 0 0,1 0 0,-1 0 0,1 0 0,0 0 0,0 0 0,0 0 0,0 1 1,0-1-1,0 0 0,0 1 0,1-1 0,-1 1 0,1-1 0,-1 1 0,1 0 0,-1-1 0,1 1 1,0 0-1,2-1 0,6-4 15,1 0 1,0 1-1,1 1 1,-1 0-1,0 0 1,1 1-1,0 1 1,0 0-1,0 0 1,23 1-1,-27 1-33,0 1 0,0 0-1,0 1 1,0-1 0,-1 1 0,1 1-1,-1 0 1,1 0 0,-1 0 0,0 1-1,0 0 1,-1 0 0,1 1 0,-1 0-1,0 0 1,0 0 0,9 11 0,-5-2 46,-1 1 1,0 0-1,-1 0 1,8 21-1,-10-20 9,-5-15-49,-1 1-1,1-1 1,-1 0 0,1 0 0,0 0 0,-1 1-1,1-1 1,0 0 0,0 0 0,0 0-1,0 0 1,1 0 0,-2 0-8,1-1 0,-1 0 0,0 0 0,0 0 1,1 0-1,-1 0 0,0 0 0,0 0 0,1 0 1,-1 0-1,0 0 0,0 0 0,1 0 0,-1 0 1,0 0-1,0-1 0,1 1 0,-1 0 0,0 0 0,0 0 1,1 0-1,-1 0 0,0-1 0,0 1 0,0 0 1,1 0-1,-1 0 0,0 0 0,0-1 0,0 1 0,0 0 1,1 0-1,-1-1 0,0 1 0,9-31 212,-8 26-220,2-7 19,-1-2-41,1 0-1,1 0 0,0 0 0,1 1 1,10-21-1,-15 34 13,1-1 1,-1 1-1,0 0 1,0 0 0,0-1-1,0 1 1,0 0-1,1 0 1,-1-1-1,0 1 1,0 0-1,0 0 1,1 0-1,-1-1 1,0 1 0,0 0-1,1 0 1,-1 0-1,0 0 1,0 0-1,1 0 1,-1 0-1,0-1 1,0 1-1,1 0 1,-1 0 0,0 0-1,1 0 1,-1 0-1,0 0 1,0 0-1,1 0 1,-1 0-1,0 1 1,1-1 0,-1 0-1,0 0 1,0 0-1,1 0 1,-1 0-1,0 0 1,0 0-1,1 1 1,-1-1-1,0 0 1,0 0 0,0 0-1,1 1 1,-1-1-1,0 0 1,0 0-1,0 1 1,0-1-1,0 0 1,1 0 0,-1 1-1,0-1 1,0 0-1,0 0 1,0 1-1,0-1 1,7 23-988,-6-20 741,2 7-347,-3-7 496,1-1 0,-1 1 0,1-1 0,0 1 1,0-1-1,0 0 0,0 1 0,0-1 0,0 0 0,1 0 0,1 3 0,2-3-522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6.449"/>
    </inkml:context>
    <inkml:brush xml:id="br0">
      <inkml:brushProperty name="width" value="0.035" units="cm"/>
      <inkml:brushProperty name="height" value="0.035" units="cm"/>
    </inkml:brush>
  </inkml:definitions>
  <inkml:trace contextRef="#ctx0" brushRef="#br0">0 16 15467,'9'77'2259,"11"62"807,-16-118-2680,2 0 0,1-1-1,0 0 1,18 34 0,-8-27-219,2 0 1,0-2-1,26 27 1,-26-33-154,-2 2 0,0 0 0,-1 1 0,26 47 0,-41-65 11,1 0 0,-1 0 0,0 0 1,0 1-1,0-1 0,0 0 0,-1 0 0,1 0 0,-1 1 0,0-1 0,-1 0 1,1 0-1,-1 1 0,0-1 0,-2 7 0,3-10 2,-1 0 0,1 1 0,-1-1-1,0 0 1,0 1 0,0-1 0,0 0 0,0 0 0,0 0 0,0 0 0,0 0-1,-1 0 1,1 0 0,0 0 0,0 0 0,-1 0 0,1-1 0,-2 2-1,0-2 9,1 0 0,0 1-1,-1-1 1,1 0 0,-1 0-1,1 0 1,-1 0 0,1-1-1,0 1 1,-1-1 0,1 1-1,-1-1 1,1 0 0,-4-2-1,0 0 12,1 0-1,0-1 0,0 1 0,0-1 0,1 0 1,-1-1-1,1 1 0,0-1 0,0 0 0,0 0 1,1 0-1,0 0 0,0 0 0,0-1 0,-3-10 1,1 0-15,0-1 0,0 0 1,2 0-1,-2-23 1,3 13-45,2 1 1,1 0 0,1 0 0,1 0 0,1 0 0,10-32 0,60-145-66,-32 98 76,-42 103 4,1 1 0,0-1-1,-1 1 1,0-1 0,1 0-1,-1 1 1,0-1 0,0 0-1,1 1 1,-1-1-1,-1 0 1,1 1 0,0-3-1,0 3 0,-1 1-1,1 0 0,0 0 0,0 0 0,0 0 0,0 0 0,0 0 0,0 0 1,0 0-1,0-1 0,-1 1 0,1 0 0,0 0 0,0 0 0,0 0 1,0 0-1,0 0 0,0 0 0,-1 0 0,1 0 0,0 0 0,0 0 0,0 0 1,0 0-1,0 0 0,-1 0 0,1 0 0,0 0 0,0 0 0,0 0 1,0 0-1,0 0 0,0 0 0,-1 0 0,1 0 0,0 0 0,0 1 1,0-1-1,0 0 0,0 0 0,0 0 0,0 0 0,-1 0 0,-8 13-33,1 2 26,1 1 0,0-1-1,2 1 1,0 1-1,0-1 1,-2 21 0,6-28 11,0 0 0,0 0 1,1 0-1,0 0 1,0 0-1,1 0 1,0 0-1,1 0 1,0 0-1,0 0 1,1 0-1,0-1 1,6 11-1,-9-18-37,1 0 0,0 1 0,-1-1 0,1 1 0,0-1 0,0 0 0,0 0 0,0 0 0,0 0 0,0 0 0,1 0 0,-1 0 0,0 0 0,1 0 0,-1 0 0,0 0 0,1-1 0,-1 1 0,1-1 0,-1 1 0,1-1 0,-1 0 0,1 1 0,-1-1 0,1 0 0,-1 0 0,1 0 0,0 0-1,-1 0 1,1 0 0,-1-1 0,1 1 0,-1 0 0,1-1 0,-1 0 0,1 1 0,-1-1 0,0 0 0,1 1 0,-1-1 0,0 0 0,1 0 0,-1 0 0,0 0 0,0 0 0,1-2 0,4-3-128,-1 0 1,1 0-1,-1 0 0,-1-1 0,1 0 1,-1 0-1,6-14 0,3-21-372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7.452"/>
    </inkml:context>
    <inkml:brush xml:id="br0">
      <inkml:brushProperty name="width" value="0.035" units="cm"/>
      <inkml:brushProperty name="height" value="0.035" units="cm"/>
    </inkml:brush>
  </inkml:definitions>
  <inkml:trace contextRef="#ctx0" brushRef="#br0">26 170 16988,'0'0'96,"-1"0"0,0 0 1,1 1-1,-1-1 0,0 0 1,1 1-1,-1-1 0,1 0 1,-1 1-1,1-1 0,-1 1 1,1-1-1,-1 1 0,1-1 1,0 1-1,-1-1 0,1 1 1,-1 0-1,1-1 0,0 1 1,0-1-1,-1 2 1,-4 17 266,1 3 88,1 0 0,1 0 0,1 0 0,1 0 0,1 0 0,1-1 1,6 28-1,-8-46-407,1 1 0,0-1 1,0 0-1,-1 0 1,2 0-1,-1 0 1,0 0-1,1-1 1,-1 1-1,1 0 0,0 0 1,4 4-1,-4-6-20,-1 0-1,1 0 1,0 0 0,-1-1-1,1 1 1,0 0 0,0-1-1,0 1 1,0-1-1,0 1 1,-1-1 0,1 0-1,0 0 1,0 0-1,0 0 1,0 0 0,0-1-1,0 1 1,0 0-1,0-1 1,-1 0 0,1 1-1,2-2 1,14-5 84,-2 1-66,0 1 1,0 0-1,0 0 0,33-3 1,-45 8-43,-1 0 0,1 0 0,0 0 0,-1 0-1,1 0 1,0 1 0,-1 0 0,1 0 0,-1 0 0,1 0 0,-1 0 0,1 1 0,-1 0 0,0-1 0,0 1-1,0 0 1,0 1 0,0-1 0,0 0 0,-1 1 0,1 0 0,-1 0 0,0-1 0,1 1 0,-1 0 0,-1 1-1,1-1 1,2 6 0,-2-2 47,0-1 0,-1 1 0,0 0 0,0 0 0,-1 0 0,0-1 0,0 1 0,0 0 0,-1 0 0,0 0 0,-1-1 0,1 1 0,-1-1 0,-5 13 0,5-15 13,0 1 0,0-1 0,0 0 0,0 1 0,-1-1-1,1 0 1,-1 0 0,0-1 0,0 1 0,-1-1 0,1 1 0,-1-1-1,0 0 1,0 0 0,0-1 0,0 1 0,0-1 0,0 0-1,-1 0 1,1 0 0,-8 2 0,8-4-114,1 0 0,-1-1 0,1 1 0,-1 0 0,1-1 0,-1 0 0,1 0 0,0 0 0,0 0 0,-1-1 0,1 1 0,0-1 0,0 0 0,0 1 0,0-1 0,1-1 0,-1 1 0,0 0 0,1-1 0,0 1 0,-1-1 0,1 0 0,0 0 0,-3-6 0,4 6-165,-1 0 1,1 1-1,-1-1 1,1 0-1,0-1 1,0 1-1,0 0 0,1 0 1,-1 0-1,1-1 1,-1 1-1,1 0 1,0 0-1,1-1 1,-1 1-1,0 0 1,1 0-1,0-1 0,0 1 1,0 0-1,0 0 1,0 0-1,1 0 1,-1 0-1,1 1 1,3-6-1,5-1-528,1 1-1,-1 1 1,1-1 0,1 2-1,-1 0 1,1 0 0,0 1-1,22-6 1,34-17-531,14-20 1414,-45 21 1791,-17 7 3975,-29 39-5585,2 0 0,-1 0 0,2 0 0,1 1 0,0 0 0,2 0 0,0 1 0,0 29 0,3-42-249,1-1 1,-1 1-1,2-1 0,2 11 0,-4-16-47,1-1 0,-1 1 0,1-1 0,-1 1 0,1-1 0,0 0 0,0 1 0,0-1 0,0 0 0,0 0 0,0 1 0,2 0 0,-3-1-6,1-1 0,0 0 1,-1 1-1,1-1 0,0 0 1,0 0-1,-1 0 0,1 1 1,0-1-1,0 0 0,0 0 0,-1 0 1,1 0-1,0 0 0,0-1 1,-1 1-1,1 0 0,0 0 1,0 0-1,-1-1 0,1 1 0,0 0 1,0-1-1,-1 1 0,1 0 1,0-2-1,6-2 41,-2-2 0,1 1 0,0-1 0,-1 0 0,0 0-1,0 0 1,-1 0 0,5-10 0,29-61 176,-38 75-227,12-26 35,-2-1 0,0 0 0,-3-1-1,9-59 1,-14 65-105,0 1-1,-2-1 0,-1 1 0,0-1 1,-2 1-1,-1-1 0,-6-22 0,-7 10-258,17 35 306,-1 0 0,1 0 0,-1 1 0,0-1 0,1 0 0,-1 0 0,0 1 0,0-1 0,0 0 0,1 1 0,-1-1 0,0 0 0,-2 0 0,3 1 9,-1 0 1,1 0 0,-1 0-1,1 0 1,-1 0 0,1 1-1,0-1 1,-1 0 0,1 0-1,-1 0 1,1 0-1,-1 1 1,1-1 0,0 0-1,-1 0 1,1 1 0,-1-1-1,1 0 1,0 1 0,-1-1-1,1 0 1,0 1 0,0-1-1,-1 1 1,1-1 0,0 0-1,0 1 1,0-1 0,-1 1-1,1-1 1,0 1 0,0 0-1,-1 3 1,0 0 1,0 0-1,0 0 0,0 0 0,1 0 1,0 0-1,0 0 0,0 1 0,0-1 1,1 0-1,-1 0 0,3 6 0,18 50 130,-15-44-89,32 81 741,49 192 1,-95-315-54,0 0 0,-15-30 0,17 43-732,0 0 0,-1 0-1,0 1 1,-1 0 0,0 0 0,-1 1 0,0 0 0,-19-17 0,27 27 4,0 0-1,-1 1 1,1-1 0,-1 1-1,1-1 1,-1 1-1,1-1 1,-1 1-1,1 0 1,-1 0-1,-1 0 1,-3 3-70,13 5 31,-4-5 13,1-1 0,0 0 0,-1-1-1,1 1 1,0 0 0,0-1 0,0 0 0,0 0 0,1 0-1,-1-1 1,0 1 0,0-1 0,0 0 0,1 0-1,-1-1 1,0 1 0,0-1 0,0 0 0,0 0-1,6-2 1,4-2-569,-1 0 0,1-1 0,-1 0 0,20-14 0,-18 9 15,-4 1-178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8.030"/>
    </inkml:context>
    <inkml:brush xml:id="br0">
      <inkml:brushProperty name="width" value="0.035" units="cm"/>
      <inkml:brushProperty name="height" value="0.035" units="cm"/>
    </inkml:brush>
  </inkml:definitions>
  <inkml:trace contextRef="#ctx0" brushRef="#br0">115 30 17260,'1'-1'149,"-1"0"1,0 0-1,1 0 0,-1 0 1,0 0-1,0 0 1,0 0-1,0 0 1,0 0-1,0-1 1,0 1-1,-1 0 1,1 0-1,0 0 0,-1 0 1,1 0-1,0 0 1,-1 0-1,1 1 1,-1-1-1,1 0 1,-1 0-1,0 0 1,1 0-1,-1 1 0,0-1 1,0 0-1,0 0 1,-1 0-1,1 1-6,0 0 0,-1 0 0,1 0 0,-1 0 0,1 0 0,-1 0 0,1 1 0,-1-1 0,1 1 0,-1-1 0,1 1 0,0-1 0,-1 1 0,1 0 0,0-1 0,0 1-1,-1 0 1,1 0 0,0 0 0,-2 2 0,-4 4-14,0 0-1,1 1 0,0-1 1,0 1-1,0 0 1,1 1-1,0 0 0,1-1 1,0 2-1,0-1 1,1 0-1,0 1 0,1-1 1,-2 13-1,4-22-127,0 1 0,0-1-1,0 1 1,0-1 0,0 0 0,1 1 0,-1-1-1,0 1 1,0-1 0,0 1 0,0-1-1,1 0 1,-1 1 0,0-1 0,0 0 0,1 1-1,-1-1 1,0 0 0,0 1 0,1-1 0,-1 0-1,1 0 1,-1 1 0,0-1 0,1 0-1,-1 0 1,0 1 0,1-1 0,-1 0 0,1 0-1,-1 0 1,1 0 0,-1 0 0,0 0 0,1 0-1,-1 0 1,1 0 0,-1 0 0,1 0-1,-1 0 1,0 0 0,1 0 0,-1 0 0,1 0-1,-1-1 1,0 1 0,1 0 0,-1 0 0,1 0-1,-1-1 1,1 1 0,24-14-194,-22 12 153,14-8-310,1 0 0,30-12 0,-41 20 255,-1-1-1,0 1 0,1 1 1,-1 0-1,1-1 1,0 2-1,-1-1 0,1 1 1,0 0-1,-1 1 1,1-1-1,6 3 1,-10-3 96,-1 1 1,0-1 0,0 1 0,0 0-1,0 0 1,0 0 0,0 0 0,0 0 0,0 0-1,0 1 1,-1-1 0,1 1 0,0-1-1,-1 1 1,0-1 0,1 1 0,-1 0 0,0 0-1,0 0 1,1 0 0,-1 0 0,-1 0-1,1 0 1,0 0 0,-1 0 0,1 0 0,-1 0-1,1 1 1,-1-1 0,0 0 0,0 0-1,0 3 1,-1 1 87,0-1 0,0 0 0,0 1 0,-1-1 0,0 0 0,0 1 0,0-1 0,-1 0 0,0-1 0,0 1 0,-6 8 0,1-3 120,-1-1 0,0-1-1,0 1 1,-1-1-1,0-1 1,-20 11 0,25-15-335,-1 0 1,1 0 0,-1-1-1,0 0 1,0 0 0,0-1-1,0 0 1,0 0-1,0 0 1,0-1 0,-1 0-1,1 0 1,0 0 0,0-1-1,-11-2 1,14 2 48,1 0-1,-1 0 1,1 0 0,-1 0 0,1-1-1,-1 1 1,1-1 0,0 1 0,0-1-1,0 0 1,0 0 0,-3-3 0,-5-9-626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25.572"/>
    </inkml:context>
    <inkml:brush xml:id="br0">
      <inkml:brushProperty name="width" value="0.035" units="cm"/>
      <inkml:brushProperty name="height" value="0.035" units="cm"/>
    </inkml:brush>
  </inkml:definitions>
  <inkml:trace contextRef="#ctx0" brushRef="#br0">1684 207 11426,'-32'-6'1408,"1"-1"0,-44-16 0,40 11-756,-49-9 0,72 18-582,0 2 0,-1 0 0,1 0 0,0 1 0,0 1 0,0 0 0,-1 1 0,-12 3 0,-74 26 78,56-17-76,0-2 0,-61 10 0,-28-15 252,93-7-76,0 2 0,-50 9 0,76-8-160,1 0-1,0 1 1,1 1-1,-1 0 1,1 1-1,-13 7 1,-61 49 335,8-5-197,-68 21-57,107-60-168,1 1 1,0 2-1,-61 46 0,88-57-1,1 0 0,0 1 0,0 0 0,1 0 0,0 1 0,1 0 0,0 0 0,1 1 0,1 0 0,0 0 0,0 0 0,2 1 0,-1-1 0,-1 24 0,3-22 0,1-1 0,0 1 0,2 0 0,-1-1-1,2 1 1,0 0 0,1-1 0,0 0 0,1 0-1,0 0 1,2 0 0,-1-1 0,16 26 0,-14-30-3,1 1-1,0-2 1,0 1 0,1-1 0,0 0 0,0-1 0,1 0-1,0-1 1,1 0 0,20 9 0,9 1 8,71 17 1,-61-19-10,376 139-364,-154-51-241,-239-93 566,0-1 0,0-2-1,0-2 1,0 0 0,1-3 0,56-3 0,0-12 15,170-49 0,-78 15-248,-141 38 163,0-1 1,55-25-1,-70 24 103,-1-1-1,-1-1 1,0-1 0,37-31-1,-27 15 86,-2-2-1,-1-1 1,41-58-1,63-123 198,-128 202-282,-1 0 0,0 0 0,0-1 0,-1 0 0,-1 0 0,-1 0 0,0 0 0,0-1 0,0-27 0,-4 21 2,0 0 1,-2 0-1,0 0 0,-2 0 1,0 0-1,-9-23 0,4 18 73,0 1-1,-2 0 0,-1 0 1,0 2-1,-2-1 0,-1 2 1,-1 0-1,-1 0 0,0 2 1,-2 1-1,0 0 0,-1 1 1,-1 1-1,-1 1 0,0 2 1,-1 0-1,0 1 0,-1 1 1,-1 2-1,-31-10 0,-7 7-90,0 3-1,-1 3 0,-88 1 1,24 1 855,18 4-442,62 4-256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35.226"/>
    </inkml:context>
    <inkml:brush xml:id="br0">
      <inkml:brushProperty name="width" value="0.035" units="cm"/>
      <inkml:brushProperty name="height" value="0.035" units="cm"/>
    </inkml:brush>
  </inkml:definitions>
  <inkml:trace contextRef="#ctx0" brushRef="#br0">1022 268 16668,'-51'6'602,"-33"3"-164,1 3 0,-138 39 0,199-42-518,0 0 0,1 2 0,0 0 0,1 1-1,0 1 1,1 1 0,0 1 0,-17 18 0,0 4-198,2 1-1,-48 70 1,50-61 218,3 2 0,2 0 0,2 2-1,2 1 1,2 1 0,3 0 0,-21 104 0,33-116 74,1 0 0,1 0 0,3 0 0,1 0-1,2 1 1,2-1 0,2 0 0,1-1 0,3 1-1,1-2 1,23 58 0,-10-48-3,1-1 0,2-2 0,2-1 0,3-1 0,61 68 0,-41-60-31,2-2-1,1-2 0,102 65 1,-40-40-54,3-6 1,172 71-1,-184-97 33,1-4 0,2-6 0,135 21-1,-102-32 28,267 0-1,144-62-5,-391 16-31,-2-8-1,0-7 1,-3-7 0,-2-7-1,-3-6 1,-2-7 0,-3-7-1,-4-6 1,203-151 0,-269 171 63,-3-3 0,87-94 0,-134 126 71,-1-1 0,-2-2-1,-2 0 1,-1-2 0,-1 0 0,-2-2 0,25-70 0,-37 83 21,-2 0 1,0-1-1,-2 1 1,0-1-1,-2 0 1,-2 0-1,0 0 1,-1 0-1,-2 0 1,-1 1-1,-1-1 1,-1 1 0,-1 0-1,-2 1 1,0-1-1,-2 2 1,-22-40-1,6 23 1,-2 2 0,-1 0-1,-2 3 1,-1 0 0,-61-49-1,26 32-63,-1 3-1,-102-55 1,61 48-91,-3 6 1,-2 4 0,-223-58-1,139 60-187,-320-29 0,298 59-15,-1 9 0,-1 10 0,2 10 0,0 9 0,-268 64 1,165-2 23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37.360"/>
    </inkml:context>
    <inkml:brush xml:id="br0">
      <inkml:brushProperty name="width" value="0.035" units="cm"/>
      <inkml:brushProperty name="height" value="0.035" units="cm"/>
    </inkml:brush>
  </inkml:definitions>
  <inkml:trace contextRef="#ctx0" brushRef="#br0">1121 61 10930,'-31'-2'683,"0"-2"-1,0 0 0,-49-15 0,-30-5 46,87 21-615,0 0 0,0 2 0,-1 1 0,1 1 0,0 0 0,-1 2 0,1 1 0,1 1 0,-1 1-1,1 1 1,0 0 0,0 2 0,1 1 0,0 0 0,-30 21 0,-7 9 18,1 2 0,2 3-1,2 3 1,3 1 0,-46 58-1,86-95-127,1 1 0,1 0-1,0 1 1,1 0-1,0 1 1,1-1 0,1 1-1,0 0 1,1 0-1,-4 30 1,7-26 0,0 0 0,1 0 0,1 0 0,1 0 0,1-1 0,0 1 0,1-1 0,13 34 0,-3-18-4,2-1-1,1 0 0,2-1 0,25 33 1,-6-16-10,75 74 1,-89-100 0,1-1 0,1-2 0,1 0 1,1-2-1,0-1 0,50 21 0,-42-24-9,0-1 1,1-2-1,1-2 0,0-2 0,53 5 1,29-7-21,-1-5 0,1-5 0,202-35 0,-249 27 53,0-3 1,-2-3-1,0-4 1,-2-2-1,0-3 1,-2-3-1,-1-4 1,114-79-1,-123 71 62,-2-2 0,53-58-1,-82 74 50,0-1 0,-2-1 0,-2-1 0,0-1 0,23-50-1,-39 70-39,-1-1 0,1 0 0,-2 0 0,0 0 0,-1-1 0,0 1 0,0-29 0,-3 34-92,0 1 1,-1-1-1,-1 0 0,1 1 1,-1-1-1,-1 1 1,1-1-1,-2 1 0,1 0 1,-1 0-1,0 0 0,-1 1 1,1-1-1,-10-9 1,0 2-64,-2 1 1,1 1 0,-1 0 0,-1 1 0,0 1 0,-1 1-1,-30-13 1,-31-14-152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38.551"/>
    </inkml:context>
    <inkml:brush xml:id="br0">
      <inkml:brushProperty name="width" value="0.035" units="cm"/>
      <inkml:brushProperty name="height" value="0.035" units="cm"/>
    </inkml:brush>
  </inkml:definitions>
  <inkml:trace contextRef="#ctx0" brushRef="#br0">81 59 11907,'-1'-2'389,"0"-1"1,0 1 0,-1 0 0,1 0 0,-1 0-1,1 1 1,-1-1 0,0 0 0,0 1 0,-2-2-1,4 3-330,0-1 0,0 1 0,-1 0-1,1 0 1,0 0 0,0 0 0,-1 0-1,1 0 1,0 0 0,-1 0 0,1 0-1,0 0 1,0 0 0,-1 0-1,1 0 1,0 0 0,0 0 0,-1 1-1,1-1 1,0 0 0,0 0 0,0 0-1,-1 0 1,1 0 0,0 0-1,0 1 1,0-1 0,-1 0 0,1 0-1,0 0 1,0 1 0,-5 15 747,4-3-526,0-1 0,1 1-1,2 19 1,-1-25-254,0-1 0,0 1 0,1-1 0,-1 1 0,2-1 0,-1 0 1,1 0-1,4 9 0,-6-15-22,-1 1 0,0 0-1,1-1 1,-1 1 0,1 0 0,-1-1 0,1 1 0,-1-1 0,1 1 0,-1-1 0,1 1 0,-1-1 0,1 0 0,0 1 0,-1-1 0,1 0-1,-1 1 1,1-1 0,0 0 0,0 0 0,-1 1 0,1-1 0,0 0 0,-1 0 0,1 0 0,1 0 0,-1-1 5,0 1 1,0-1 0,0 1 0,0-1-1,0 1 1,0-1 0,0 0 0,0 0-1,0 1 1,-1-1 0,1 0-1,0 0 1,-1 0 0,1 0 0,0-1-1,2-4 62,0 1 0,-1-1-1,0 0 1,0 0 0,2-8-1,-3 5 75,-1 0 0,1 0 1,-1 0-1,-1 0 0,1 0 0,-4-13 0,3 19-102,1 1 0,-1 0 0,0 0 0,1-1 0,-1 1 0,0 0 0,-1 0 1,1 0-1,0 0 0,-1 0 0,1 1 0,-1-1 0,-1-2 0,1 4-21,1-1 0,0 0 0,-1 1 0,1-1 0,0 1 1,-1-1-1,1 1 0,0 0 0,-1-1 0,1 1 0,-1 0 0,1 0 0,-1 0 1,1 0-1,0 0 0,-1 1 0,1-1 0,-1 0 0,1 1 0,0-1 1,-1 1-1,1-1 0,-2 2 0,-2 1-18,0 0-1,1 1 1,-1-1-1,1 1 1,0 0 0,1 0-1,-1 1 1,1-1 0,-1 1-1,1 0 1,1-1-1,-1 2 1,1-1 0,-1 0-1,2 0 1,-1 1 0,0-1-1,1 1 1,0-1-1,1 1 1,-1-1 0,1 1-1,0 0 1,1 7 0,-1-13-6,0 0 1,0 1-1,0-1 1,0 0 0,0 0-1,0 1 1,0-1 0,0 0-1,0 1 1,1-1-1,-1 0 1,0 1 0,0-1-1,0 0 1,0 0 0,1 1-1,-1-1 1,0 0-1,0 0 1,1 1 0,-1-1-1,0 0 1,0 0 0,1 0-1,-1 0 1,0 1-1,0-1 1,1 0 0,-1 0-1,0 0 1,1 0 0,-1 0-1,0 0 1,1 0-1,-1 0 1,0 0 0,1 0-1,-1 0 1,0 0 0,1 0-1,-1 0 1,0 0-1,1 0 1,-1 0 0,0 0-1,0 0 1,1-1 0,-1 1-1,0 0 1,1 0-1,-1 0 1,0 0 0,1-1-1,11-13-50,1-15 37,-2 0 1,13-49 0,-18 59 249,-7 28-218,-5 47 27,3 0-1,5 81 1,2-123-37,1-20 24,3-24 28,-5 7 32,-1 0-1,0 0 0,-2 0 0,-5-40 0,5 62-84,0 1 0,0-1-1,0 1 1,0-1 0,0 1 0,0-1 0,0 1-1,0 0 1,0-1 0,0 1 0,0-1 0,-1 1-1,1-1 1,0 1 0,0 0 0,-1-1 0,1 1-1,0-1 1,0 1 0,-1 0 0,1 0 0,0-1-1,-1 1 1,1 0 0,-1-1 0,0 1-1,-6 8 70,-2 19-23,5-3-90,1-1 0,1 1 0,1 0 0,2 35 0,-1-59 19,0 1-1,0-1 0,0 1 0,0-1 1,0 1-1,0-1 0,0 1 0,0-1 1,0 1-1,0-1 0,0 1 0,1-1 0,-1 1 1,0-1-1,0 1 0,0-1 0,1 1 1,-1-1-1,0 0 0,1 1 0,-1-1 1,0 1-1,1-1 0,-1 0 0,0 1 0,1-1 1,-1 0-1,1 1 0,0-1 0,0-1-35,-1 1 0,1-1-1,0 0 1,-1 1 0,1-1-1,-1 0 1,1 0-1,0 0 1,-1 0 0,0 1-1,1-1 1,-1 0 0,0 0-1,1 0 1,-1 0 0,0 0-1,0-2 1,12-63-641,-4 26 212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7.278"/>
    </inkml:context>
    <inkml:brush xml:id="br0">
      <inkml:brushProperty name="width" value="0.025" units="cm"/>
      <inkml:brushProperty name="height" value="0.025" units="cm"/>
    </inkml:brush>
  </inkml:definitions>
  <inkml:trace contextRef="#ctx0" brushRef="#br0">1 69 13805,'0'0'6374,"71"-4"-5189,-30-5-224,5 0-384,12 0-417,1-3-96,-6 2-64,-3 1 32,-5 3-128,-17 5-705,-6 1-672,-15 0-545,-7 8 64,-16 6-705,-15-1-1665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12.462"/>
    </inkml:context>
    <inkml:brush xml:id="br0">
      <inkml:brushProperty name="width" value="0.035" units="cm"/>
      <inkml:brushProperty name="height" value="0.035" units="cm"/>
    </inkml:brush>
  </inkml:definitions>
  <inkml:trace contextRef="#ctx0" brushRef="#br0">2 30 14771,'0'-1'71,"-1"-19"1005,1 20-1061,-1 0 1,1 0 0,0-1 0,0 1-1,0 0 1,0-1 0,0 1 0,0 0-1,0 0 1,0-1 0,0 1 0,0 0-1,0-1 1,0 1 0,0 0-1,0 0 1,0-1 0,1 1 0,-1 0-1,0 0 1,0-1 0,0 1 0,0 0-1,0 0 1,1-1 0,-1 1 0,0 0-1,0 0 1,0 0 0,1-1 0,-1 1-1,0 0 1,0 0 0,1 0 0,-1 0-1,0 0 1,0-1 0,1 1-1,-1 0 1,0 0 0,1 0 0,-1 0-1,0 0 1,0 0 0,1 0 0,-1 0-1,0 0 1,1 0 0,-1 0 0,0 0-1,0 0 1,1 0 0,-1 0 0,0 1-1,1-1 1,-1 0 0,0 0-1,0 0 1,1 0 0,-1 0 0,0 1-1,0-1 1,1 0 0,4 6 190,1-1 0,-1 1 0,0 0-1,4 8 1,9 11 180,438 474 1604,-428-472-2345,2 0 1,2-2 0,0-2-1,1-1 1,1-1 0,71 31-1,-94-46-21,-15-4-5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12.878"/>
    </inkml:context>
    <inkml:brush xml:id="br0">
      <inkml:brushProperty name="width" value="0.035" units="cm"/>
      <inkml:brushProperty name="height" value="0.035" units="cm"/>
    </inkml:brush>
  </inkml:definitions>
  <inkml:trace contextRef="#ctx0" brushRef="#br0">32 717 14531,'-10'13'1704,"1"0"-1023,2-5-145,1-4 736,6-9-240,3-12-64,4-21-127,3-10-105,6-20-208,4-8-96,5-8-224,3-2-144,1 1-536,2 5-384,-5 13 720,-3 11-200,-8 11-104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49.858"/>
    </inkml:context>
    <inkml:brush xml:id="br0">
      <inkml:brushProperty name="width" value="0.035" units="cm"/>
      <inkml:brushProperty name="height" value="0.035" units="cm"/>
    </inkml:brush>
  </inkml:definitions>
  <inkml:trace contextRef="#ctx0" brushRef="#br0">387 898 12651,'3'2'129,"-1"0"0,1 1 0,-1-2 0,1 1 0,0 0 0,0-1 0,0 1 1,0-1-1,0 0 0,0 0 0,0 0 0,0 0 0,0 0 0,1-1 0,5 1 0,-6-2-60,-1 1-1,0-1 0,0 1 1,0-1-1,0 0 0,0 0 1,0 0-1,0 0 0,0 0 1,0 0-1,0 0 0,-1-1 1,1 1-1,0-1 0,-1 1 1,1-1-1,-1 0 0,0 1 1,1-1-1,-1 0 0,0 0 1,0 0-1,0 0 0,1-4 1,2-6 90,-1 1 1,0-1 0,-1 0-1,0-1 1,-1 1-1,0 0 1,-2-18-1,-12-87 278,12 113-420,-10-64 163,-4 1 1,-30-89 0,32 121-146,-2 1 1,0 0 0,-3 1-1,0 0 1,-46-57 0,59 82-81,-1 1 1,-1 1-1,1-1 1,-1 1 0,-1 0-1,1 1 1,-1 0-1,0 0 1,0 0-1,0 1 1,0 0-1,-1 1 1,0 0 0,0 0-1,0 1 1,0 0-1,0 1 1,0 0-1,0 0 1,-1 1 0,-12 1-1,15-1-235,-1 0 0,1 0 0,-1-1 0,1 0 0,-1 0 0,-11-4 0,3-1-170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50.376"/>
    </inkml:context>
    <inkml:brush xml:id="br0">
      <inkml:brushProperty name="width" value="0.035" units="cm"/>
      <inkml:brushProperty name="height" value="0.035" units="cm"/>
    </inkml:brush>
  </inkml:definitions>
  <inkml:trace contextRef="#ctx0" brushRef="#br0">119 654 11522,'1'23'1666,"0"-21"-717,1-16-175,0-12-365,-1 1-1,-2-1 0,0 0 1,-2 1-1,-11-48 0,-48-121-329,26 93-15,34 96-66,1 0-1,-1 0 1,1-1 0,0 1 0,0 0 0,1-1 0,0 1 0,-1-1 0,2 1-1,-1 0 1,1-1 0,2-9 0,-1 11 8,0 0 0,0 0 0,0 0 0,0 1 0,1-1 0,-1 1 0,1 0 0,0 0 0,0 0 0,0 0 0,1 0 0,-1 0 0,0 1 0,1 0 0,0 0 0,7-3 0,-2 1 13,0 0 0,0 1 0,0 1-1,0 0 1,1 0 0,-1 0-1,14 1 1,5 1-13,33 5 0,16 1-109,-73-6 103,-1 0 1,0 0-1,1-1 0,-1 1 1,0-1-1,0 1 0,0-1 1,1 0-1,-1 0 0,0 0 0,0-1 1,4-2-1,4-9-37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38.935"/>
    </inkml:context>
    <inkml:brush xml:id="br0">
      <inkml:brushProperty name="width" value="0.035" units="cm"/>
      <inkml:brushProperty name="height" value="0.035" units="cm"/>
    </inkml:brush>
  </inkml:definitions>
  <inkml:trace contextRef="#ctx0" brushRef="#br0">347 16 12323,'-11'-2'1040,"1"2"-784,0 3-128,-8-3 784,3 0-848,-10-1-208,-3-2-184,-8 0-688,-7 0-537,-5 0 1201,-2 0-264,-3 2-152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0.311"/>
    </inkml:context>
    <inkml:brush xml:id="br0">
      <inkml:brushProperty name="width" value="0.035" units="cm"/>
      <inkml:brushProperty name="height" value="0.035" units="cm"/>
    </inkml:brush>
  </inkml:definitions>
  <inkml:trace contextRef="#ctx0" brushRef="#br0">5033 1 7009,'-275'24'3070,"-137"-1"-2632,14 0-625,-263 1 1646,-1-25-1165,524 0-269,-331 30 739,4 40 9,456-67-772,-96 19 102,0 4 0,2 5 0,-115 50 0,188-67-61,1 1 1,1 1-1,0 2 1,2 1-1,0 0 1,0 3-1,2 0 1,1 1 0,-32 38-1,-185 261 119,103-132-361,89-125 188,-17 21 782,-100 169-1,155-233-603,0 0 0,2 0-1,0 1 1,1-1-1,1 2 1,2-1-1,-5 40 1,9-43-189,0 1 0,1-1 0,1 0 1,0 0-1,2-1 0,0 1 0,1 0 0,1-1 0,14 29 1,-12-29-1,2 0-1,0-1 1,1-1 0,0 1 0,2-2 0,0 0 0,0 0 0,2-1 0,-1-1 0,2 0 0,0-1 0,0-1-1,1 0 1,0-2 0,23 10 0,8-1 20,0-3 0,1-2 0,1-2 0,-1-2 0,59 2 0,254-4-27,977-107-417,-963 62 427,454 11 0,-720 30 64,677-1 231,-605-11-275,0-8-1,233-52 1,-331 47-69,-1-4 0,-1-3 0,-2-4 0,-1-3 0,-2-4 0,110-75 0,-105 56-63,-2-3 0,-3-4 0,-3-4 0,-4-2 0,80-105 0,-131 152 126,-2 0 1,-1-1-1,-1-1 0,-2 0 1,19-51-1,-26 58 15,-1-1 0,0 0 0,-1 0 0,-2 0 0,0-1 0,-1 1 0,-1 0 0,-6-42 0,1 34 36,-2 0 0,-1 0 0,-1 1 0,-2 0 1,0 0-1,-2 1 0,-1 1 0,-1 0 1,-1 1-1,-33-38 0,25 36 80,-2 1 0,-1 2 0,-1 0 0,-1 2 0,-1 1 0,-1 1-1,-1 2 1,-48-20 0,12 11-37,-1 3-1,-1 3 0,-1 4 0,-1 2 1,0 4-1,0 3 0,-1 3 0,-115 7 1,56 10-112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1.647"/>
    </inkml:context>
    <inkml:brush xml:id="br0">
      <inkml:brushProperty name="width" value="0.035" units="cm"/>
      <inkml:brushProperty name="height" value="0.035" units="cm"/>
    </inkml:brush>
  </inkml:definitions>
  <inkml:trace contextRef="#ctx0" brushRef="#br0">29 268 15123,'-21'-4'2091,"20"3"-1980,1 1 0,-1 0 0,1-1 0,-1 1 0,1 0 0,-1-1 0,1 1 0,0 0 0,-1-1 0,1 1 0,-1-1 0,1 1 0,0-1 0,0 1 0,-1-1 0,1 1 0,0-1 0,0 1 0,0-1 0,-1 1 0,1-2 0,0 0 63,1 1 0,-1-1 0,1 0 0,-1 0-1,1 1 1,-1-1 0,1 0 0,0 1-1,0-1 1,0 1 0,0-1 0,0 1 0,0-1-1,0 1 1,1 0 0,-1-1 0,0 1-1,3-1 1,14-12 333,1 2-1,1 0 0,0 1 1,1 1-1,35-12 0,-28 11-283,55-20-105,1 4-1,1 3 1,137-19 0,-211 42-338,-5-1-7,0 1 1,0 0 0,-1 1 0,1 0 0,0-1 0,0 2 0,0-1 0,0 1 0,0 0 0,6 2-1,-11-3 189,-1 0-1,1 0 1,-1 0-1,0 0 1,1 1-1,-1-1 1,0 0-1,1 0 1,-1 0-1,0 1 1,1-1-1,-1 0 1,0 0-1,0 0 1,1 1-1,-1-1 1,0 0-1,0 1 0,0-1 1,1 0-1,-1 1 1,0-1-1,0 0 1,0 1-1,0-1 1,0 0-1,1 1 1,-1-1-1,0 0 1,0 1-1,0-1 1,0 1-1,0-1 1,0 0-1,0 1 1,0-1-1,-1 0 1,1 1-1,0-1 0,0 0 1,0 1-1,0-1 1,0 1-1,-1-1 1,1 0-1,0 0 1,0 1-1,-1-1 1,-15 14-923,-6-1-17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2.084"/>
    </inkml:context>
    <inkml:brush xml:id="br0">
      <inkml:brushProperty name="width" value="0.035" units="cm"/>
      <inkml:brushProperty name="height" value="0.035" units="cm"/>
    </inkml:brush>
  </inkml:definitions>
  <inkml:trace contextRef="#ctx0" brushRef="#br0">491 107 14715,'0'-2'166,"-3"-52"1970,4 51-2015,-1 1 0,0-1 0,0 1 0,1-1 0,-1 1 0,1-1 0,0 1 0,0-1 0,0 1 0,0-1 0,0 1 0,0 0 0,1 0 0,-1 0 0,1-1 0,-1 2 0,4-5 0,-4 6-93,-1 0 0,0-1 1,1 1-1,-1 0 0,1-1 1,-1 1-1,0 0 0,1-1 1,-1 1-1,1 0 0,-1 0 1,1 0-1,-1-1 0,1 1 0,-1 0 1,1 0-1,-1 0 0,1 0 1,-1 0-1,1 0 0,-1 0 1,1 0-1,-1 0 0,1 0 1,-1 0-1,1 0 0,-1 1 1,1-1-1,-1 0 0,1 0 0,-1 0 1,1 1-1,-1-1 0,0 0 1,1 1-1,-1-1 0,1 0 1,-1 1-1,0-1 0,1 0 1,-1 1-1,0-1 0,0 1 1,1-1-1,-1 0 0,0 1 1,0-1-1,1 1 0,-1-1 0,0 1 1,0-1-1,0 1 0,0-1 1,0 1-1,0-1 0,0 1 1,0-1-1,0 2 0,0 2 40,1 1-1,-1 0 1,0-1-1,-1 1 0,-1 7 1,-2 5 30,-2 0 0,0-1 0,-1 1 0,-1-1 1,0-1-1,-14 20 0,-71 85 543,77-101-505,-126 140 924,-43 53 281,182-208-1320,1-1-6,-1 0 0,0 0 0,1 0 1,0 1-1,0-1 0,0 1 0,0-1 0,0 1 0,1 0 0,0 0 0,0 0 0,0 0 1,0 0-1,0 4 0,1-7-16,0 0 1,0-1-1,0 1 0,0-1 1,0 1-1,0-1 1,1 1-1,-1-1 0,0 1 1,0-1-1,0 1 1,1-1-1,-1 1 0,0-1 1,0 0-1,1 1 1,-1-1-1,1 1 1,-1-1-1,0 0 0,1 1 1,-1-1-1,1 0 1,-1 1-1,1-1 0,-1 0 1,1 0-1,-1 1 1,1-1-1,-1 0 0,1 0 1,-1 0-1,1 0 1,-1 0-1,1 0 0,0 0 1,22-4-40,-20 3 35,50-18-257,59-30 1,-6 2-612,80-22 357,-92 41 221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3.098"/>
    </inkml:context>
    <inkml:brush xml:id="br0">
      <inkml:brushProperty name="width" value="0.035" units="cm"/>
      <inkml:brushProperty name="height" value="0.035" units="cm"/>
    </inkml:brush>
  </inkml:definitions>
  <inkml:trace contextRef="#ctx0" brushRef="#br0">17 192 16051,'3'2'134,"-1"0"-1,0 0 0,1 0 1,-1 0-1,0 0 0,-1 0 0,1 1 1,0-1-1,0 1 0,-1-1 1,0 1-1,2 4 0,12 40 207,-9-29-7,14 60 179,-4 0-1,8 98 1,-14-96-421,-7-65-69,-2-9 3,0-1-1,0 1 1,-1-1 0,0 1-1,0 0 1,0 0 0,0-1-1,-2 8 1,-4-37 155,-125-529-323,145 590 394,1-1 0,39 66 0,-37-75-220,0-1-1,2 0 1,1-2-1,0 0 1,27 22 0,-42-41 33,1 0 1,0-1 0,1 0 0,-1 0 0,1 0 0,0-1 0,14 5 0,-18-7-10,0-1 1,-1 1-1,1-1 0,0 1 1,0-1-1,0 0 0,0 0 0,0 0 1,-1-1-1,1 1 0,0-1 1,0 1-1,0-1 0,-1 0 1,1 0-1,0 0 0,-1 0 1,1-1-1,-1 1 0,1-1 1,-1 0-1,0 1 0,4-5 1,-1-1 91,0 0 0,0 1 0,-1-2 0,0 1 0,0 0 0,-1-1 0,0 0 0,0 1 0,-1-1 0,0 0 0,1-10 0,1-11 487,0-54 0,-5 49-449,-1 0 0,-1 0 0,-2 0 0,-2 0 0,-1 1 0,-1 0-1,-14-31 1,21 59-190,-13-25 0,15 29-21,-1-1-1,0 1 1,0 0 0,0-1 0,0 1 0,0 0-1,0 0 1,0-1 0,-1 1 0,1 0-1,0 0 1,-1 0 0,1 1 0,0-1 0,-1 0-1,-1 0 1,2 1-27,1 0 0,-1 0 0,1 0 0,-1 1 0,1-1 0,0 0 0,-1 0 0,1 1-1,-1-1 1,1 0 0,-1 1 0,1-1 0,0 0 0,-1 1 0,1-1 0,0 0 0,0 1 0,-1-1 0,1 1 0,0-1-1,0 1 1,-1-1 0,1 1 0,0-1 0,0 1 0,0-1 0,0 1 0,0-1 0,0 1 0,0-1 0,0 1 0,0-1-1,0 1 1,0-1 0,0 1 0,0-1 0,0 1 0,0-1 0,1 1 0,-1 0 0,5 23-1646,-2-16 1328,1 0 1,0 0-1,7 9 1,5 6-504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3.534"/>
    </inkml:context>
    <inkml:brush xml:id="br0">
      <inkml:brushProperty name="width" value="0.035" units="cm"/>
      <inkml:brushProperty name="height" value="0.035" units="cm"/>
    </inkml:brush>
  </inkml:definitions>
  <inkml:trace contextRef="#ctx0" brushRef="#br0">25 182 14907,'4'2'352,"-1"0"-1,0-1 0,1 1 1,-1-1-1,1 0 1,0 0-1,-1 0 1,1 0-1,0-1 0,-1 0 1,8 0-1,-8 0-151,1-1-1,-1 0 1,0-1-1,0 1 0,0 0 1,0-1-1,0 0 1,0 1-1,-1-1 0,1 0 1,-1 0-1,1-1 1,-1 1-1,3-3 0,1-3 82,1 0 0,-2 0 0,1-1 0,-1 0 0,0 0 0,3-10 0,-6 15-185,0 0 0,0-1-1,-1 1 1,0 0 0,0-1 0,0 1 0,-1-1-1,1 1 1,-1-1 0,0 1 0,0-1 0,-1 1 0,1 0-1,-1-1 1,0 1 0,-2-5 0,3 8-74,-1 0 0,1 0 1,-1 0-1,0 0 0,1 0 1,-1 0-1,0 0 0,1 0 0,-1 0 1,0 0-1,0 1 0,0-1 1,0 0-1,0 1 0,0-1 0,0 0 1,0 1-1,0-1 0,0 1 1,0 0-1,0-1 0,0 1 1,0 0-1,-2-1 0,0 2 3,1-1 0,-1 0 0,1 1 0,0-1 0,-1 1 0,1 0 0,0 0 0,-1 0 0,1 0 0,0 0 0,-2 2 0,-4 2 7,2 0 0,-1 1 0,1 0 0,0 0 0,-9 11 0,6-4-24,0 2 1,1-1-1,1 1 0,0 0 0,-9 30 0,14-36-30,-1 1 1,2-1-1,-1 0 0,1 0 0,0 1 1,1-1-1,0 1 0,1-1 1,0 0-1,0 1 0,6 16 0,-7-24-37,1 1-1,0-1 0,1 1 0,-1-1 0,0 0 0,1 0 1,-1 1-1,1-1 0,0 0 0,0 0 0,-1-1 0,1 1 1,1 0-1,-1-1 0,0 1 0,0-1 0,1 1 0,-1-1 1,0 0-1,1 0 0,-1 0 0,1-1 0,-1 1 0,1 0 1,0-1-1,-1 0 0,1 1 0,0-1 0,-1 0 0,6-1 1,0 0-71,1-1 1,-1 0-1,0 0 1,0-1 0,0 0-1,0-1 1,0 1-1,11-9 1,23-19-459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7.625"/>
    </inkml:context>
    <inkml:brush xml:id="br0">
      <inkml:brushProperty name="width" value="0.025" units="cm"/>
      <inkml:brushProperty name="height" value="0.025" units="cm"/>
    </inkml:brush>
  </inkml:definitions>
  <inkml:trace contextRef="#ctx0" brushRef="#br0">1 89 9737,'0'0'8232,"80"10"-6695,-25-20-448,8-4-608,-1 1-321,6-2-96,-7 3-32,-6-2-480,-12 6-1730,-5-4-4292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3.923"/>
    </inkml:context>
    <inkml:brush xml:id="br0">
      <inkml:brushProperty name="width" value="0.035" units="cm"/>
      <inkml:brushProperty name="height" value="0.035" units="cm"/>
    </inkml:brush>
  </inkml:definitions>
  <inkml:trace contextRef="#ctx0" brushRef="#br0">108 101 17428,'-34'48'1924,"-12"21"-382,42-62-1245,-1 1-1,2 0 1,-1 0-1,1 0 1,1 1 0,-4 16-1,6-24-268,0 0 0,-1 0-1,1 0 1,0 0 0,0 0-1,0 0 1,1 0 0,-1 0-1,0 0 1,0 0 0,0 1-1,1-1 1,-1 0 0,1 1-1,0-2-14,-1 1 0,0-1 0,1 0 0,-1 1 0,0-1 0,1 0 0,-1 1 0,0-1 0,1 0 0,-1 0 0,1 0 0,-1 1 0,1-1 0,-1 0-1,1 0 1,-1 0 0,0 0 0,1 0 0,-1 0 0,1 0 0,-1 0 0,2 0 0,0 0 4,0-1 0,1 0 0,-1 1 1,0-1-1,0 0 0,0 0 0,0-1 0,0 1 1,0 0-1,0-1 0,3-2 0,6-7 70,-1-1 0,1 0 0,-2-1 0,0 0 0,-1 0 0,0-1 0,-1 0 0,0 0 0,-1-1-1,-1 0 1,0 0 0,-1 0 0,-1-1 0,0 1 0,0-20 0,-3 32-58,0 0 0,0 0 0,0 0 0,0 0-1,-1 0 1,1 1 0,-1-1 0,0 0 0,0 0 0,0 1 0,0-1 0,0 0-1,-1 1 1,1-1 0,-4-3 0,4 5-24,0 1 0,0-1 1,0 0-1,0 1 0,0-1 0,-1 1 1,1-1-1,0 1 0,0-1 0,0 1 0,0 0 1,-1 0-1,1-1 0,0 1 0,0 0 0,-1 0 1,1 0-1,0 1 0,0-1 0,-1 0 1,1 0-1,0 1 0,0-1 0,0 0 0,0 1 1,-1-1-1,1 1 0,0 0 0,0-1 1,0 1-1,0 0 0,0 0 0,0 0 0,1-1 1,-1 1-1,0 0 0,-1 1 0,-1 2-83,0 0 1,0 0-1,0 0 0,1 1 0,-1-1 1,1 0-1,0 1 0,0 0 0,-2 9 0,3-11-102,0 0-1,0 0 1,1 0-1,-1 0 1,1 0-1,0 0 1,0 0-1,0 0 1,0 0-1,1 0 0,-1 0 1,1 0-1,0 0 1,0 0-1,0 0 1,0 0-1,2 2 1,-3-4 126,1 0 0,0 0 0,-1-1 0,1 1 0,0-1 0,-1 1 0,1-1 0,0 1 0,0-1 0,-1 1 0,1-1 0,0 1 0,0-1 0,0 0 0,-1 1-1,1-1 1,0 0 0,0 0 0,0 0 0,0 0 0,0 0 0,0 0 0,0 0 0,0 0 0,-1 0 0,1 0 0,2-1 0,11-6-926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4.706"/>
    </inkml:context>
    <inkml:brush xml:id="br0">
      <inkml:brushProperty name="width" value="0.035" units="cm"/>
      <inkml:brushProperty name="height" value="0.035" units="cm"/>
    </inkml:brush>
  </inkml:definitions>
  <inkml:trace contextRef="#ctx0" brushRef="#br0">8 5 15019,'-2'-4'995,"0"5"-353,0 10-74,1 20 57,5 60 795,5 1-1,27 121 0,-36-210-1393,3 12 161,0 1-1,0-1 1,2-1 0,0 1-1,13 26 1,-18-40-155,1 0 0,0 1 0,0-1-1,-1 0 1,1 0 0,0 1 0,0-1 0,0 0 0,0 0-1,0 0 1,1 0 0,-1 0 0,0-1 0,0 1 0,0 0 0,1 0-1,-1-1 1,1 1 0,-1-1 0,0 1 0,1-1 0,2 1-1,-3-2 9,1 1 0,0 0 0,0-1 0,0 1-1,0-1 1,0 0 0,0 1 0,-1-1 0,1 0-1,0 0 1,0 0 0,-1 0 0,1-1-1,2-1 1,4-6 114,0 0-1,-1-1 1,0 0-1,9-16 0,18-40 219,-4-2-1,-2 0 1,27-110-1,-49 160-485,-4 11-45,1 0 0,-1 0-1,-1 0 1,1 0 0,-1 0-1,0 0 1,-1-1 0,0 1-1,-1-14 1,1 21 143,0-1 0,0 1 0,0-1 0,-1 1 0,1 0 1,0-1-1,0 1 0,0-1 0,-1 1 0,1 0 0,0-1 0,-1 1 0,1 0 0,0-1 0,-1 1 0,1 0 1,0-1-1,-1 1 0,1 0 0,0 0 0,-1-1 0,1 1 0,-1 0 0,1 0 0,-1 0 0,1 0 0,-1-1 0,1 1 1,-1 0-1,1 0 0,0 0 0,-1 0 0,1 0 0,-1 0 0,1 0 0,-1 0 0,1 1 0,-1-1 0,1 0 0,-1 0 1,1 0-1,0 0 0,-1 1 0,0-1 0,-11 8-487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5.218"/>
    </inkml:context>
    <inkml:brush xml:id="br0">
      <inkml:brushProperty name="width" value="0.035" units="cm"/>
      <inkml:brushProperty name="height" value="0.035" units="cm"/>
    </inkml:brush>
  </inkml:definitions>
  <inkml:trace contextRef="#ctx0" brushRef="#br0">0 548 15827,'3'15'1505,"1"3"-1001,2-1-208,4 1 528,3 1-160,4 1-496,3 2-320,6-2 432,0-3-304,1-6-96,-1-5-64</inkml:trace>
  <inkml:trace contextRef="#ctx0" brushRef="#br0" timeOffset="1">177 0 14251,'11'4'1704,"-2"15"-807,-1 5-329,2 14 1944,3 6-1520,3 12-399,0 1-73,1 5-88,0 0-168,3-7-568,0-3-192,0-9-481,-2-9 1338,-1-13-561,3-4-145,1-10-103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5.738"/>
    </inkml:context>
    <inkml:brush xml:id="br0">
      <inkml:brushProperty name="width" value="0.035" units="cm"/>
      <inkml:brushProperty name="height" value="0.035" units="cm"/>
    </inkml:brush>
  </inkml:definitions>
  <inkml:trace contextRef="#ctx0" brushRef="#br0">61 40 16596,'-7'9'332,"0"1"0,1 0 0,0 0 0,0 0 0,1 0 0,1 1 0,0 0 0,0 0 0,1 0 0,0 0 0,1 1 0,1-1 0,-1 1 1,2-1-1,0 1 0,0 0 0,1-1 0,3 18 0,-3-27-299,-1 1 0,1-1 0,0 1 1,-1-1-1,1 0 0,0 1 0,0-1 0,1 0 0,-1 0 1,0 1-1,1-1 0,0 0 0,-1-1 0,1 1 0,0 0 1,0 0-1,0-1 0,0 1 0,0-1 0,0 0 0,0 1 1,1-1-1,-1 0 0,0 0 0,1-1 0,3 2 0,-2-2-1,0 0-1,-1 0 0,1 0 1,0-1-1,-1 1 0,1-1 1,-1 0-1,1 0 0,-1 0 0,1-1 1,-1 1-1,1-1 0,-1 0 1,0 0-1,0 0 0,0 0 1,5-6-1,0 1 23,-1-2 1,0 1-1,0-1 0,-1 0 1,0-1-1,0 1 0,-1-1 1,-1 0-1,1-1 0,-2 1 1,1-1-1,-2 0 1,1 1-1,-2-1 0,1 0 1,-1-1-1,-1 1 0,0 0 1,-1 0-1,-2-17 0,2 25-50,1 0-1,-1 0 1,0 0 0,0 0-1,-1 0 1,1 0-1,0 0 1,-1 1-1,0-1 1,0 0-1,0 1 1,0 0-1,0-1 1,0 1-1,0 0 1,-1 0-1,1 0 1,-1 0-1,1 1 1,-1-1-1,0 1 1,-4-2-1,4 2-7,1 1 0,0-1 0,-1 1 0,1 0-1,0 0 1,-1 0 0,1 1 0,-1-1 0,1 1-1,0-1 1,-1 1 0,1-1 0,0 1-1,0 0 1,0 0 0,0 0 0,0 1 0,0-1-1,0 0 1,0 1 0,0 0 0,0-1 0,1 1-1,-1 0 1,1 0 0,-1-1 0,1 1 0,0 0-1,-2 4 1,0-2-112,1 0-1,0 1 1,0-1 0,1 1-1,-1 0 1,1 0 0,0-1 0,0 1-1,1 0 1,0 0 0,0 7-1,0-11 56,0 0-1,0 0 0,0 0 1,0 0-1,1 0 1,-1 1-1,0-1 1,1 0-1,-1 0 0,1 0 1,0 0-1,-1 0 1,1 0-1,0 0 1,-1-1-1,1 1 0,0 0 1,0 0-1,0 0 1,1 0-1,0 0 18,0 0 0,0-1 1,0 0-1,0 1 0,0-1 0,0 0 1,0 0-1,0 0 0,0 0 0,0 0 1,-1-1-1,1 1 0,0 0 0,0-1 1,0 0-1,0 1 0,1-2 0,29-14-614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6.242"/>
    </inkml:context>
    <inkml:brush xml:id="br0">
      <inkml:brushProperty name="width" value="0.035" units="cm"/>
      <inkml:brushProperty name="height" value="0.035" units="cm"/>
    </inkml:brush>
  </inkml:definitions>
  <inkml:trace contextRef="#ctx0" brushRef="#br0">137 1 15227,'-33'39'1882,"18"-23"-1229,1 0 0,0 1 0,2 0 0,0 1 0,1 1-1,-11 24 1,21-42-616,1 0-1,-1 0 1,1 0-1,0 0 1,-1 0-1,1 0 1,0 0-1,0 0 1,0 0-1,0 0 1,0 0-1,0 0 1,0 0-1,0 0 1,0 0-1,0 0 1,1 0-1,-1 0 1,0 0-1,1 0 0,0 1 1,-1-1-28,1-1 1,0 1-1,0-1 0,-1 1 0,1-1 1,0 1-1,0-1 0,0 1 0,0-1 1,-1 0-1,1 1 0,0-1 1,0 0-1,0 0 0,0 0 0,0 0 1,0 0-1,1 0 0,6-1-113,-1 0 0,0 0-1,1-1 1,9-3 0,-14 4 57,7-2-98,14-6-384,1 2 0,33-5 0,-52 11 437,0 0-1,0 1 1,0-1 0,-1 1 0,1 1-1,0-1 1,0 1 0,0 0-1,-1 0 1,1 0 0,0 1 0,-1 0-1,0 0 1,1 1 0,-1 0 0,7 4-1,-11-6 111,1 0 0,0 1-1,0-1 1,-1 1 0,1 0 0,-1-1-1,1 1 1,-1 0 0,0 0-1,0 0 1,0 0 0,0 0 0,0 0-1,0 0 1,-1 1 0,1-1-1,-1 0 1,1 0 0,-1 5 0,0-4 59,-1 0 0,1 1 1,-1-1-1,0 0 0,0 0 1,0 0-1,0 1 1,-1-1-1,1-1 0,-1 1 1,0 0-1,-2 3 1,-5 4 375,0-1 0,0 0 1,-1 0-1,0-1 1,-18 12-1,26-19-408,-63 36 1875,60-34-1847,-2 0 0,1-1 0,0 0 1,0 0-1,-1 0 0,1-1 0,-1 0 0,-12 0 0,18-1-116,1 0-1,-1 0 1,1 0-1,-1 0 1,1 0-1,-1 0 1,0 0-1,1 0 1,-1 0-1,1 0 1,-1 0-1,1-1 1,-1 1-1,1 0 1,-1 0-1,1-1 0,-1 1 1,1 0-1,-1-1 1,1 1-1,-1 0 1,1-1-1,0 1 1,-1-1-1,1 1 1,0-1-1,-1 1 1,1-1-1,0 1 1,0-1-1,-1 1 0,1-1 1,0 1-1,0-1 1,0 1-1,0-1 1,0 0-1,0 1 1,0-1-1,0 1 1,0-1-1,0 0 1,0-1-45,1 0 1,-1 0-1,1 0 1,0 0-1,0 0 1,0 0-1,0 0 1,0 0-1,0 1 1,2-3 0,15-11-632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6.729"/>
    </inkml:context>
    <inkml:brush xml:id="br0">
      <inkml:brushProperty name="width" value="0.035" units="cm"/>
      <inkml:brushProperty name="height" value="0.035" units="cm"/>
    </inkml:brush>
  </inkml:definitions>
  <inkml:trace contextRef="#ctx0" brushRef="#br0">193 44 17204,'-2'-3'177,"0"-1"0,0 1 0,-1 1 0,1-1 0,0 0 0,-1 1 1,0-1-1,0 1 0,1 0 0,-2 0 0,1 0 0,0 0 0,0 0 0,0 1 0,-1-1 1,1 1-1,-1 0 0,1 0 0,-1 0 0,1 1 0,-1-1 0,0 1 0,1 0 1,-1 0-1,0 0 0,1 1 0,-1-1 0,0 1 0,1 0 0,-1 0 0,-3 1 1,2 0-83,-1 1 0,1 0 1,-1-1-1,1 2 1,0-1-1,0 1 1,0 0-1,1 0 1,-1 0-1,1 0 1,0 1-1,0 0 1,1 0-1,-1 0 0,1 0 1,0 0-1,1 1 1,-3 5-1,4-8-96,0-1-1,1 1 1,-1 0-1,0-1 0,1 1 1,0 0-1,0-1 1,-1 1-1,2 0 1,-1 3-1,0-5-14,1-1 0,-1 1 0,1 0 0,-1 0 0,1-1 0,-1 1 0,1 0 0,-1-1 0,1 1 0,-1-1 0,1 1 0,0-1 0,-1 1 0,1-1 0,0 1 0,-1-1 0,1 0 1,0 1-1,0-1 0,-1 0 0,1 0 0,0 0 0,0 1 0,0-1 0,0 0 0,-1 0 0,1 0 0,0 0 0,0 0 0,0 0 0,-1-1 0,1 1 0,0 0 0,0 0 0,0-1 0,-1 1 0,1 0 0,1-1 0,12-3-283,10-3-306,0 1 1,42-4-1,-60 9 562,-1 1-1,1 0 1,0 0 0,0 0-1,0 1 1,-1 0-1,1 0 1,0 0 0,0 1-1,-1 0 1,1 0 0,-1 0-1,0 1 1,0-1-1,0 1 1,0 1 0,5 4-1,-7-7 82,-1 1 1,0 0-1,-1 1 0,1-1 0,0 0 1,-1 0-1,1 1 0,-1-1 0,0 1 1,0-1-1,0 1 0,0 0 0,0-1 0,0 1 1,-1 0-1,1 0 0,-1-1 0,0 1 1,0 0-1,0 3 0,-1-2 70,0 1 0,-1-1 0,1 1 0,-1-1-1,0 0 1,0 1 0,0-1 0,0 0 0,-1 0 0,0-1-1,-3 5 1,-3 1 164,0 0 0,0-1 0,-1 0 0,1 0-1,-2-1 1,1-1 0,-1 0 0,-15 7 0,19-11-274,0 1 1,0-1-1,-1-1 0,1 1 1,-10-1-1,16 0-42,0-1 1,0 0 0,-1 0-1,1 0 1,0 0-1,0 0 1,0 0 0,0 0-1,0 0 1,0-1-1,0 1 1,-1 0-1,1-1 1,0 1 0,0-1-1,0 1 1,0-1-1,0 1 1,0-1-1,1 0 1,-1 1 0,0-1-1,0 0 1,0 0-1,1 0 1,-1 0 0,0 0-1,1 1 1,-1-1-1,1 0 1,-1 0-1,1-1 1,-1 1 0,1 0-1,0 0 1,-1 0-1,1 0 1,0 0-1,0 0 1,0 0 0,0 0-1,0-1 1,0-1-1,3-11-509</inkml:trace>
  <inkml:trace contextRef="#ctx0" brushRef="#br0" timeOffset="1">481 18 16812,'-9'31'1816,"3"1"-1240,1 1-272,2 3 1008,3-2-823,1-1-273,5-7-552,1-5-313,0-8 513,2-3-176,2-5-120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7.182"/>
    </inkml:context>
    <inkml:brush xml:id="br0">
      <inkml:brushProperty name="width" value="0.035" units="cm"/>
      <inkml:brushProperty name="height" value="0.035" units="cm"/>
    </inkml:brush>
  </inkml:definitions>
  <inkml:trace contextRef="#ctx0" brushRef="#br0">15 0 17196,'-3'10'504,"1"0"1,0-1-1,1 1 1,0 0 0,0 0-1,2 12 1,-2 4 332,-3 166 1902,5-148-2451,3-1 1,11 59-1,-14-96-266,1 0 0,0 0 0,0 0 0,0 0 0,4 6-1,-6-11-17,1 0 0,-1-1 0,0 1 0,1 0 0,-1 0 1,1-1-1,-1 1 0,1 0 0,-1-1 0,1 1 0,0-1 0,-1 1 0,1-1 0,0 1 0,0-1 0,-1 1 0,1-1 0,0 0 0,0 1 0,-1-1 0,1 0 0,0 0 0,0 1 0,0-1 0,0 0 0,-1 0 0,1 0 0,0 0 0,0 0 0,0 0 0,0 0 0,0 0 0,-1-1 0,1 1 0,0 0 0,0 0 0,0-1 0,-1 1 0,1-1 0,0 1 0,0-1 0,-1 1 0,1-1 0,0 1 0,-1-1 0,2-1 0,5-6 25,0-2-1,0 1 0,-1-1 0,0 0 0,-1 0 0,0 0 1,6-20-1,-2 8 4,120-331-1622,-129 352 1566,2-4 299,-2 5-278,0 0 0,0 0 0,-1 0 0,1 0 0,0 0 0,0 0-1,0 0 1,0 0 0,0 0 0,0 0 0,0 0 0,0 0 0,0 0-1,0 0 1,0 0 0,0 0 0,0 0 0,0 1 0,0-1 0,0 0-1,0-1 1,0 1 0,0 0 0,0 0 0,0 0 0,0 0 0,-1 0-1,1 0 1,0 0 0,0 0 0,0 0 0,0 0 0,0 0 0,0 0-1,0 0 1,0 0 0,0 0 0,0 0 0,0 0 0,0 0 0,0 0-1,0 0 1,-6 6-265</inkml:trace>
  <inkml:trace contextRef="#ctx0" brushRef="#br0" timeOffset="1">292 350 18524,'20'39'1912,"-6"-6"-1231,2-3-297,4-6 704,0-4-336,-3-5-856,-1-8-192,-2-7 224,-5-6-224,-5-14-144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7.682"/>
    </inkml:context>
    <inkml:brush xml:id="br0">
      <inkml:brushProperty name="width" value="0.035" units="cm"/>
      <inkml:brushProperty name="height" value="0.035" units="cm"/>
    </inkml:brush>
  </inkml:definitions>
  <inkml:trace contextRef="#ctx0" brushRef="#br0">23 55 20076,'-11'-17'1985,"5"7"-1505,2 1-312,2 2 656,2 0 600,3 3-1040,1 4-120,-1 0-87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8.135"/>
    </inkml:context>
    <inkml:brush xml:id="br0">
      <inkml:brushProperty name="width" value="0.035" units="cm"/>
      <inkml:brushProperty name="height" value="0.035" units="cm"/>
    </inkml:brush>
  </inkml:definitions>
  <inkml:trace contextRef="#ctx0" brushRef="#br0">1 1232 15107,'0'3'116,"1"6"353,1 0-1,0 0 0,0 1 1,7 15-1,-7-21-365,0-1 0,0 0 0,0 1 0,1-1 0,-1 0 0,1 0 0,0-1 0,0 1 0,0-1 0,0 1 0,0-1 0,0 0 0,1 0 0,-1 0 0,5 1 0,7 3 23,2-1 1,-1 0-1,0-2 0,1 0 0,-1 0 0,32 0 0,-3-4-29,67-9 1,-11-7-32,132-39-1,101-51-1,-292 93-56,763-270 52,224-73 194,278-37 964,-820 282-5798,-462 106 4155,-4-4 56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58.464"/>
    </inkml:context>
    <inkml:brush xml:id="br0">
      <inkml:brushProperty name="width" value="0.035" units="cm"/>
      <inkml:brushProperty name="height" value="0.035" units="cm"/>
    </inkml:brush>
  </inkml:definitions>
  <inkml:trace contextRef="#ctx0" brushRef="#br0">118 31 13099,'1'-10'319,"1"-10"648,-2 20-456,-3 12-49,-13 93 1552,-3 193-1,16-193-1606,1-64-319,-52 952 938,35-641-704,19-242-298,17 131-1,-16-224-113,-3-22-643,-8-29-732,9 27 1473,-4-13-371,1 2-73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8.486"/>
    </inkml:context>
    <inkml:brush xml:id="br0">
      <inkml:brushProperty name="width" value="0.025" units="cm"/>
      <inkml:brushProperty name="height" value="0.025" units="cm"/>
    </inkml:brush>
  </inkml:definitions>
  <inkml:trace contextRef="#ctx0" brushRef="#br0">55 0 16367,'0'0'4682,"-5"10"-4196,-5 20-360,0-1 1,2 1-1,1 1 0,1 0 1,2 0-1,1 0 0,2 0 1,2 31-1,-1-57-170,1-1-1,-1 0 1,1 1-1,0-1 1,1 0 0,-1 1-1,1-1 1,-1 0-1,1 0 1,0 0 0,1-1-1,-1 1 1,1 0-1,0-1 1,0 0 0,0 1-1,0-1 1,0 0-1,1-1 1,-1 1 0,5 2-1,1 4-2256,-10 0-3288,-11-3 656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3.836"/>
    </inkml:context>
    <inkml:brush xml:id="br0">
      <inkml:brushProperty name="width" value="0.035" units="cm"/>
      <inkml:brushProperty name="height" value="0.035" units="cm"/>
    </inkml:brush>
  </inkml:definitions>
  <inkml:trace contextRef="#ctx0" brushRef="#br0">61 0 17732,'0'1'128,"1"-1"1,-1 1 0,0 0 0,1-1-1,-1 1 1,1 0 0,-1 0-1,0-1 1,0 1 0,1 0-1,-1 0 1,0 0 0,0-1 0,0 1-1,0 0 1,0 0 0,0 0-1,0-1 1,0 3 0,-27 341 3742,18-310-5239,9-34 1250,0 1 0,0-1-1,0 1 1,-1 0 0,1-1-1,0 1 1,-1-1 0,1 1-1,0-1 1,-1 1 0,1-1-1,-1 0 1,1 1 0,-1-1-1,1 1 1,-1-1 0,1 0-1,-1 0 1,1 1 0,-2-1-1,2 0 41,-1 0 1,0 0-1,1 0 0,-1-1 0,0 1 0,1 0 0,-1-1 1,0 1-1,1 0 0,-1-1 0,1 1 0,-1-1 0,1 1 0,-1-1 1,1 1-1,-1-1 0,1 1 0,-1-1 0,1 0 0,0 1 0,-1-1 1,1 0-1,-1 0 0,-6-14-1022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4.356"/>
    </inkml:context>
    <inkml:brush xml:id="br0">
      <inkml:brushProperty name="width" value="0.035" units="cm"/>
      <inkml:brushProperty name="height" value="0.035" units="cm"/>
    </inkml:brush>
  </inkml:definitions>
  <inkml:trace contextRef="#ctx0" brushRef="#br0">1 117 19316,'6'0'1648,"4"-4"-1095,1-1-201,11-2 624,3-3-200,7-4-200,5 1-128,2-1-160,4-1-80,-4 2-320,2 2-200,-8 5-440,-3 2-200,-8 4 1280,-6 1-592,-15 5-120,-5 1-160</inkml:trace>
  <inkml:trace contextRef="#ctx0" brushRef="#br0" timeOffset="1">20 326 17588,'-3'20'1672,"7"-13"-1032,6-4-200,10-6 569,3-4-113,4-3-176,5-1-144,1-6-232,0 1-232,-2 1-592,-2 1-328,-6 6 672,-3-4-152,-6 1-88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4.824"/>
    </inkml:context>
    <inkml:brush xml:id="br0">
      <inkml:brushProperty name="width" value="0.035" units="cm"/>
      <inkml:brushProperty name="height" value="0.035" units="cm"/>
    </inkml:brush>
  </inkml:definitions>
  <inkml:trace contextRef="#ctx0" brushRef="#br0">44 180 15763,'-5'33'2049,"2"3"-1289,1 5-352,-3 1 1761,5 2-1569,-1-1-296,4-7-616,1-6-393,2-11-887,-1-9 1264,1-10-304,-2-9-240</inkml:trace>
  <inkml:trace contextRef="#ctx0" brushRef="#br0" timeOffset="1">5 15 16500,'-2'-12'1992,"2"10"-1168,-2 2-360,2 2 1241,2 3-521,1 0-960,-1 1-496,1-1 280,5-1-168,7-1-128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5.196"/>
    </inkml:context>
    <inkml:brush xml:id="br0">
      <inkml:brushProperty name="width" value="0.035" units="cm"/>
      <inkml:brushProperty name="height" value="0.035" units="cm"/>
    </inkml:brush>
  </inkml:definitions>
  <inkml:trace contextRef="#ctx0" brushRef="#br0">37 1 18356,'-15'43'2297,"12"-38"-2327,0 1 0,0 0-1,1-1 1,0 1 0,1 0-1,-1 1 1,1-1-1,0 0 1,0 11 0,2-16-25,-1 0 0,0 0 1,1-1-1,-1 1 0,1 0 1,-1 0-1,1 0 0,-1 0 1,1 0-1,0-1 0,0 1 1,-1 0-1,1-1 0,0 1 1,0 0-1,0-1 0,0 1 1,-1-1-1,1 1 0,0-1 0,0 0 1,0 1-1,0-1 0,0 0 1,2 1-1,31 4 117,-23-4-28,-5 0 60,-1 0-1,1 0 1,0 0 0,-1 1-1,1 0 1,-1 0 0,0 1 0,1 0-1,-1 0 1,8 6 0,-11-7-18,0 0 0,0 0 0,-1 0 0,1 0 0,0 0 0,-1 1 0,0-1 0,1 0 0,-1 1 0,0-1 1,0 1-1,-1-1 0,1 1 0,0-1 0,-1 1 0,1 0 0,-1-1 0,0 1 0,0 0 0,0 0 0,-1-1 0,1 1 0,0-1 1,-1 1-1,-1 4 0,-1 0 115,0 1-1,0-2 1,0 1 0,-1 0 0,0-1 0,0 1 0,-1-1-1,1 0 1,-7 5 0,8-8-154,-1 1-1,1-1 1,-1-1 0,1 1-1,-1 0 1,0-1 0,0 0-1,0 0 1,0 0-1,0-1 1,-1 1 0,1-1-1,0 0 1,-1 0 0,1 0-1,-7 0 1,9-1-72,1 0 1,0 0-1,0-1 0,-1 1 0,1 0 1,0 0-1,0-1 0,0 1 1,0-1-1,0 1 0,-1-1 1,1 1-1,0-1 0,0 0 1,0 1-1,0-1 0,1 0 1,-1 0-1,0 0 0,0 0 1,-1-1-1,1-1 7,0 0 1,0 1-1,0-1 0,0 0 1,0 0-1,0 0 0,0-4 1,-2-24-308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5.857"/>
    </inkml:context>
    <inkml:brush xml:id="br0">
      <inkml:brushProperty name="width" value="0.035" units="cm"/>
      <inkml:brushProperty name="height" value="0.035" units="cm"/>
    </inkml:brush>
  </inkml:definitions>
  <inkml:trace contextRef="#ctx0" brushRef="#br0">0 1 15923,'1'0'95,"1"1"0,-1 0-1,0 0 1,0-1-1,0 1 1,0 0 0,0 0-1,0 0 1,-1 0-1,1 0 1,0 1 0,0-1-1,-1 0 1,1 0-1,-1 0 1,1 1 0,-1-1-1,1 0 1,-1 0 0,0 1-1,1 1 1,0 35 269,-2-20 128,-1 213 1279,-1-69-400,2-147-1193,1-11-82,-1 0 0,1 1 0,0-1 0,1 0 0,-1 0 0,1 0 0,0 0 0,1 6 0,-1-9-77,-1-1 1,0 0-1,0 0 1,0 1-1,0-1 1,0 0-1,0 0 1,0 1-1,1-1 1,-1 0-1,0 0 1,0 1-1,0-1 1,1 0-1,-1 0 1,0 0-1,0 1 1,1-1-1,-1 0 0,0 0 1,0 0-1,1 0 1,-1 0-1,0 0 1,0 0-1,1 1 1,-1-1-1,0 0 1,0 0-1,1 0 1,-1 0-1,0 0 1,1 0-1,-1 0 1,0 0-1,0-1 1,1 1-1,10-9 449,8-21 84,-19 29-512,70-133 356,57-156-1,-119 262-2221,-9 34 1237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6.386"/>
    </inkml:context>
    <inkml:brush xml:id="br0">
      <inkml:brushProperty name="width" value="0.035" units="cm"/>
      <inkml:brushProperty name="height" value="0.035" units="cm"/>
    </inkml:brush>
  </inkml:definitions>
  <inkml:trace contextRef="#ctx0" brushRef="#br0">1 109 17332,'-1'36'1904,"5"-9"-1200,1-5-288,2-5 1025,0-4-817,2-7-784,2-5-408,2-11 432,0-7-240,0-6-153</inkml:trace>
  <inkml:trace contextRef="#ctx0" brushRef="#br0" timeOffset="1">216 10 14435,'-1'6'348,"-1"-1"0,0 0 0,0 0 0,-1 0 1,0 0-1,-4 5 0,-7 15 532,3-2 186,-12 42 1,20-56-910,0 0 0,1 0 0,1 0 0,0 1 0,0-1 0,1 0 0,0 1 0,1 9 0,-1-18-130,0 0 0,1 0 0,-1 0 0,0 0 0,0 0-1,0 0 1,1 0 0,-1 0 0,1 0 0,-1 0 0,1 0 0,-1 0 0,1 0 0,-1 0 0,1-1 0,0 1 0,-1 0 0,1 0-1,0-1 1,0 1 0,-1 0 0,1-1 0,0 1 0,0-1 0,1 1 0,0-1 2,-1 0 0,1 0-1,0 0 1,-1 0 0,1 0 0,-1 0 0,1 0 0,-1-1-1,1 1 1,-1-1 0,1 1 0,-1-1 0,0 0 0,1 1-1,0-2 1,6-3 91,-1-1-1,0 1 0,0-1 0,10-13 1,8-12 487,25-40 1,-40 56-401,-2 0 0,0-1 1,0 0-1,-2-1 0,6-18 1,-11 19 142,-7 21-132,-9 22-149,9-12-511,0 0 0,2 0 0,-1 1 0,2 0 0,0 0 0,-1 28 0,5-34-65,3-12-159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6.856"/>
    </inkml:context>
    <inkml:brush xml:id="br0">
      <inkml:brushProperty name="width" value="0.035" units="cm"/>
      <inkml:brushProperty name="height" value="0.035" units="cm"/>
    </inkml:brush>
  </inkml:definitions>
  <inkml:trace contextRef="#ctx0" brushRef="#br0">51 1 18732,'0'0'1456,"-2"10"-1128,-1 3-104,-2 10 617,2 5-257,-3 14-240,0 7-96,-1 8 8,0 3-24,1 1-40,2-3-32,4-8-96,-1-5-152,3-19-504,4-11 1720,6-26-1120,5-13 16,-1-17 24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7.525"/>
    </inkml:context>
    <inkml:brush xml:id="br0">
      <inkml:brushProperty name="width" value="0.035" units="cm"/>
      <inkml:brushProperty name="height" value="0.035" units="cm"/>
    </inkml:brush>
  </inkml:definitions>
  <inkml:trace contextRef="#ctx0" brushRef="#br0">43 0 14675,'-18'232'3740,"-7"65"-9,37-360-3133,3 0 0,2 1-1,42-98 1,-57 156-599,35-76-22,-34 72 13,2 1-1,-1 0 1,1 1-1,0-1 1,0 1-1,1 0 1,0 0-1,9-6 1,-14 11 7,1 0 0,-1 0 0,0 0 0,1 0 0,-1 0 0,0 0 0,1 0 0,-1 1 0,1-1 0,0 1 0,-1-1 0,1 1 0,-1 0 0,1 0 0,0-1 0,-1 1 0,1 0 0,-1 0 0,1 1 0,0-1 0,-1 0 0,1 0 0,0 1 0,-1-1 0,1 1 0,-1 0 0,1-1 0,-1 1 0,0 0 0,1 0 0,-1 0 0,0 0 0,1 0 0,1 2 0,-1-1 20,0 1-1,0 0 1,-1 0 0,1 1-1,-1-1 1,1 0 0,-1 0-1,0 1 1,0-1 0,-1 1-1,1-1 1,-1 1 0,1-1-1,-1 8 1,-2-3 101,0 1 0,0-1 0,-1 1 1,0-1-1,0 0 0,-1 0 0,0 0 0,0-1 0,-1 1 1,0-1-1,0 0 0,-1 0 0,0-1 0,0 0 0,0 0 0,-1 0 1,0-1-1,0 0 0,-1 0 0,1-1 0,-1 0 0,0 0 1,0-1-1,-11 4 0,17-7-200,1 1 0,0-1 0,0 0 0,-1 0 0,1 0 0,0 0 0,0 0 0,-1 0 0,1 0 0,0 0-1,0 0 1,-1 0 0,1-1 0,0 1 0,0-1 0,0 1 0,-1-1 0,1 1 0,0-1 0,0 1 0,0-1 0,0 0 0,0 0 0,0 0 0,0 0 0,0 1 0,1-1 0,-1 0 0,-1-2 0,1 1-68,1 0 0,-1 0-1,1 0 1,-1 0 0,1 0 0,0 0 0,0 0 0,0 0-1,0 0 1,0 0 0,0 0 0,0 0 0,1-1 0,-1 1 0,1 0-1,-1 0 1,2-2 0,7-13-847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8.263"/>
    </inkml:context>
    <inkml:brush xml:id="br0">
      <inkml:brushProperty name="width" value="0.035" units="cm"/>
      <inkml:brushProperty name="height" value="0.035" units="cm"/>
    </inkml:brush>
  </inkml:definitions>
  <inkml:trace contextRef="#ctx0" brushRef="#br0">127 266 17044,'-10'8'1344,"-1"-1"0,-18 11 0,21-14-912,-1 1 1,1 1 0,0-1 0,1 1 0,-8 8-1,12-11-421,1-1 0,0 1 0,0 0-1,0 0 1,0 1 0,1-1 0,-1 0 0,1 1-1,0-1 1,0 1 0,0-1 0,0 1 0,1-1-1,0 1 1,-1-1 0,1 1 0,1 6-1,-1-8-5,0-1-1,0 1 1,1-1-1,-1 0 1,0 1-1,0-1 0,1 0 1,-1 1-1,1-1 1,0 0-1,-1 0 1,1 1-1,0-1 0,1 1 1,-2-1 3,1-1 1,0 1-1,-1-1 0,1 1 1,-1-1-1,1 0 0,0 0 0,-1 1 1,1-1-1,0 0 0,-1 0 1,1 0-1,0 1 0,0-1 1,-1 0-1,1 0 0,0 0 1,-1 0-1,1-1 0,1 1 1,0-1 23,1 0 0,0 0 0,-1 0 1,1 0-1,0-1 0,-1 1 0,0-1 1,1 0-1,-1 1 0,0-1 0,3-4 1,4-5 103,-1 0 0,0-1 0,-1 0 0,0 0 0,-1-1 0,0 0 0,-1 0 1,-1 0-1,0-1 0,-1 1 0,0-1 0,-1 0 0,1-20 0,-6 19 59,3 15-191,0 0 0,-1-1 0,1 1 0,0 0 0,0 0 0,0 0 1,0 0-1,0 0 0,-1 0 0,1 0 0,0 0 0,0 0 0,0 0 1,0 0-1,-1 0 0,1 0 0,0 0 0,0 0 0,0 0 0,0 0 1,-1 0-1,1 0 0,0 0 0,0 0 0,0 0 0,0 0 0,-1 0 0,1 0 1,0 0-1,0 0 0,0 0 0,0 0 0,0 1 0,-1-1 0,1 0 1,0 0-1,0 0 0,0 0 0,0 0 0,0 1 0,-2 1 4,1-1 0,-1 1 0,1 0 0,0 0 0,0 1 0,0-1 0,0 0 0,-1 4 0,1 0-11,0 0 0,1 0 0,-1 0 0,1 0 0,0 0 0,2 6 0,-2-11 4,0 0-1,0 0 0,0 0 0,1 0 1,-1 0-1,0-1 0,1 1 0,-1 0 1,0 0-1,1 0 0,-1 0 0,1-1 1,0 1-1,-1 0 0,1 0 0,0-1 1,1 2-1,-1-2 0,0 1 1,-1-1-1,1 0 0,0 0 1,0 0-1,0 0 0,0 0 1,0 0-1,0 0 0,-1 0 1,1-1-1,0 1 0,0 0 1,0 0-1,0-1 1,-1 1-1,1-1 0,0 1 1,0-1-1,-1 1 0,1-1 1,0 1-1,1-2 0,7-6 2,0-1 0,-1 0-1,0 0 1,0-1-1,-1 1 1,12-23-1,28-68-74,-41 85 22,0 0 0,-1-1 1,4-20-1,-9 28-90,-6 11 48,-4 12-2,-1 6 13,1 2 0,1 0 1,-12 47-1,-3 74-6,22-128 88,-3 52-31,5-64 28,0 1 1,0-1-1,0 1 1,1-1 0,0 1-1,0-1 1,0 0-1,0 1 1,1-1 0,0 0-1,3 7 1,-5-11 2,1 1 0,-1-1 0,1 1 1,-1-1-1,0 1 0,1-1 0,-1 1 1,1-1-1,-1 1 0,1-1 0,0 0 0,-1 1 1,1-1-1,-1 0 0,1 1 0,0-1 0,-1 0 1,1 0-1,0 0 0,-1 0 0,1 0 1,0 0-1,-1 0 0,1 0 0,0 0 0,0 0 1,1 0-4,0-1 1,-1 0 0,1 1 0,-1-1 0,1 0-1,-1 0 1,0 0 0,1 0 0,-1 0-1,2-2 1,22-34-61,-13 18 38,-2-1-1,0-1 0,-1 1 0,-1-2 1,9-40-1,-20 78 34,0 1 17,0-1 0,1 0 0,1 1 0,0-1 0,1 1 0,3 19-1,-3-35-18,0 0 0,0 0 0,1 0-1,-1 0 1,0 1 0,1-1 0,-1 0-1,1 0 1,-1 0 0,1-1-1,-1 1 1,1 0 0,0 0 0,-1 0-1,1 0 1,0 0 0,0-1 0,0 1-1,0 0 1,0-1 0,-1 1-1,1-1 1,0 1 0,0-1 0,0 1-1,1-1 1,0 1 0,1-1 0,-1 0 0,1-1-1,-1 1 1,0 0 0,1-1 0,-1 1 0,0-1 0,0 0 0,0 0 0,1 0 0,-1 0 0,2-2-1,7-4-231,0-1-1,-1-1 0,14-14 0,-17 17 41,-1-1 0,0 0 0,-1-1 0,1 0 1,-1 1-1,-1-2 0,0 1 0,6-15 0,-6-1-331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9.455"/>
    </inkml:context>
    <inkml:brush xml:id="br0">
      <inkml:brushProperty name="width" value="0.035" units="cm"/>
      <inkml:brushProperty name="height" value="0.035" units="cm"/>
    </inkml:brush>
  </inkml:definitions>
  <inkml:trace contextRef="#ctx0" brushRef="#br0">110 1 15923,'0'20'7664,"-6"101"-6103,-3 54-158,5-66-842,4-109-582,0 1 0,0-1 0,1 1 0,-1-1 0,0 0 0,0 1 0,0-1 0,0 0 0,0 1 0,0-1 0,-1 1 0,1-1 0,0 0 0,0 1 0,0-1 0,0 0 0,0 1-1,0-1 1,-1 0 0,1 1 0,0-1 0,0 0 0,-1 0 0,1 1 0,0-1 0,0 0 0,-1 0 0,1 1 0,0-1 0,-1 0 0,1 0 0,0 0 0,-1 1 0,1-1 0,-12-8-864,-7-20-898,0 0 142,14 22 1381,1 0 0,-1 0 0,1-1 0,1 1 0,-1-1 0,1 0 0,0 0 0,-2-10 0,5 16 327,0 0 1,1 1 0,-1-1-1,0 0 1,0 0-1,1 0 1,-1 1 0,0-1-1,1 0 1,-1 0-1,1 1 1,-1-1-1,1 0 1,-1 1 0,1-1-1,-1 1 1,1-1-1,0 0 1,-1 1-1,1-1 1,0 1 0,-1 0-1,1-1 1,0 1-1,0 0 1,0-1-1,-1 1 1,1 0 0,0 0-1,1 0 1,34-8 1269,-21 6-882,13-7-97,0 0 1,48-25-1,7-11-4333,-83 45 3903,0 0 0,1 0 0,-1 0 0,0-1 0,0 1 0,0 0 0,1 0 0,-1-1 0,0 1 0,0 0 0,0 0-1,1-1 1,-1 1 0,0 0 0,0-1 0,0 1 0,0 0 0,0 0 0,0-1 0,0 1 0,0 0 0,0-1 0,0 1 0,0 0 0,0-1 0,0 1 0,0 0 0,0-1 0,0 1 0,0 0 0,0-1 0,0 1 0,0 0 0,0 0 0,-1-1 0,-10-11-1387,11 11 1431,-1 1 1,1-1-1,-1 1 0,0-1 0,1 1 1,-1 0-1,0-1 0,0 1 0,1 0 1,-1-1-1,0 1 0,0 0 0,1 0 1,-1-1-1,0 1 0,0 0 0,0 0 1,0 0-1,1 0 0,-1 0 0,0 1 1,0-1-1,0 0 0,1 0 1,-1 0-1,0 1 0,0-1 0,1 0 1,-1 1-1,0-1 0,0 1 0,1-1 1,-1 1-1,1-1 0,-1 1 0,0-1 1,1 1-1,-1-1 0,1 1 0,-1 1 1,-2 3 3229,2-15-2685,-1 6-781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8.849"/>
    </inkml:context>
    <inkml:brush xml:id="br0">
      <inkml:brushProperty name="width" value="0.025" units="cm"/>
      <inkml:brushProperty name="height" value="0.025" units="cm"/>
    </inkml:brush>
  </inkml:definitions>
  <inkml:trace contextRef="#ctx0" brushRef="#br0">1 151 13389,'0'0'6128,"14"-1"-5007,383-40 2808,10-28-3875,-382 65-379,-19 3-148,1 1 0,-1-1 0,1-1 0,-1 1 0,0-1 0,9-4 0,-54-8-9472,3 6 2460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9.862"/>
    </inkml:context>
    <inkml:brush xml:id="br0">
      <inkml:brushProperty name="width" value="0.035" units="cm"/>
      <inkml:brushProperty name="height" value="0.035" units="cm"/>
    </inkml:brush>
  </inkml:definitions>
  <inkml:trace contextRef="#ctx0" brushRef="#br0">25 1 20084,'2'3'1697,"-4"8"-1257,-2 4-168,0 7 744,1 4-264,-2 4-360,3 2-112,2-1-112,-2-2-48,1-5-120,1-2-136,0-9-504,0-3-232,-2-12-344,1-12 696,1-3-184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50.314"/>
    </inkml:context>
    <inkml:brush xml:id="br0">
      <inkml:brushProperty name="width" value="0.035" units="cm"/>
      <inkml:brushProperty name="height" value="0.035" units="cm"/>
    </inkml:brush>
  </inkml:definitions>
  <inkml:trace contextRef="#ctx0" brushRef="#br0">1 18 18940,'0'-2'2024,"1"1"-1151,-1 4 815,2 0-1408,0 1-448,1 0-800,-1-1-552,2 3 511,0 0 81</inkml:trace>
  <inkml:trace contextRef="#ctx0" brushRef="#br0" timeOffset="1">131 1 15915,'1'2'295,"0"1"0,0 0 0,0 0 0,-1 0 0,0 0 0,1 0 0,-1 0 0,0 0 0,0 0 0,-1 6 0,0 4 620,-8 207 3222,1-57-2254,8-161-1839,0 0 0,0 0 0,-1 0 0,2-1-1,-1 1 1,0 0 0,0 0 0,1 0 0,-1 0 0,1 0 0,-1-1 0,2 3 0,-2-4-31,1 0-1,-1 0 1,0 1 0,0-1-1,1 0 1,-1 0 0,0 0 0,1 0-1,-1 0 1,0 0 0,1 0-1,-1 0 1,0 0 0,1 0 0,-1 0-1,0 0 1,1 0 0,-1 0 0,0 0-1,1-1 1,-1 1 0,0 0-1,1 0 1,-1 0 0,0 0 0,0-1-1,1 1 1,-1 0 0,0 0-1,0 0 1,1-1 0,-1 1 0,0 0-1,0-1 1,0 1 0,1 0 0,-1-1-1,6-7 156,0-1 0,8-16 1,-12 21-165,150-259 477,-76 158-4375,-76 105 3873,0 0-1,0 0 1,0 0-1,0 0 1,0 0-1,0 0 1,0 0-1,0 1 0,0-1 1,-1 0-1,1 0 1,0 0-1,0 0 1,0 0-1,0 0 1,0-1-1,0 1 1,0 0-1,0 0 1,0 0-1,0 0 1,0 0-1,0 0 1,0 0-1,0 0 1,-1 0-1,1 0 0,0 0 1,0 0-1,0 0 1,0 0-1,0 0 1,0 0-1,0 0 1,0 0-1,0 0 1,0 0-1,0 0 1,0 0-1,0-1 1,0 1-1,0 0 1,0 0-1,0 0 1,0 0-1,0 0 1,0 0-1,0 0 0,0 0 1,0 0-1,0 0 1,0 0-1,0 0 1,0 0-1,0-1 1,0 1-1,0 0 1,0 0-1,0 0 1,0 0-1,0 0 1,0 0-1,0 0 1,-8 5-810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50.803"/>
    </inkml:context>
    <inkml:brush xml:id="br0">
      <inkml:brushProperty name="width" value="0.035" units="cm"/>
      <inkml:brushProperty name="height" value="0.035" units="cm"/>
    </inkml:brush>
  </inkml:definitions>
  <inkml:trace contextRef="#ctx0" brushRef="#br0">1 14 17916,'4'25'2032,"3"-5"-1232,0 0-303,6-2 887,-1 0-360,-2-3-848,2-2-464,1-3 296,3-4-216,1-7-152</inkml:trace>
  <inkml:trace contextRef="#ctx0" brushRef="#br0" timeOffset="1">336 0 23333,'1'3'1592,"2"0"-1480,-1-2-336,1-1 1537,-1 0-1097,3 0-40,-2-1 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51.289"/>
    </inkml:context>
    <inkml:brush xml:id="br0">
      <inkml:brushProperty name="width" value="0.035" units="cm"/>
      <inkml:brushProperty name="height" value="0.035" units="cm"/>
    </inkml:brush>
  </inkml:definitions>
  <inkml:trace contextRef="#ctx0" brushRef="#br0">2 38 18396,'-1'17'1328,"1"-24"-1632,3-15 784,1-3-176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2.094"/>
    </inkml:context>
    <inkml:brush xml:id="br0">
      <inkml:brushProperty name="width" value="0.035" units="cm"/>
      <inkml:brushProperty name="height" value="0.035" units="cm"/>
    </inkml:brush>
  </inkml:definitions>
  <inkml:trace contextRef="#ctx0" brushRef="#br0">351 65 11682,'1'-1'240,"0"-1"-1,0 1 1,-1 0-1,1-1 0,0 1 1,0-1-1,-1 1 1,1-1-1,-1 1 0,1-1 1,-1 1-1,0-1 1,1 0-1,-1 1 0,0-1 1,0 0-1,0 1 1,-1-1-1,1 1 0,0-1 1,0 0-1,-1 1 1,1-1-1,-1 1 0,1-1 1,-1 1-1,0-1 1,0 1-1,0 0 0,0-1 1,0 1-1,0 0 1,0 0-1,-2-3 0,0 3-15,0-1 0,0 1-1,0-1 1,-1 1 0,1 0-1,0 0 1,0 1 0,-1-1-1,1 1 1,-1-1-1,1 1 1,0 0 0,-1 0-1,1 0 1,-7 2 0,-5 2-106,1 0 0,0 1 0,0 1 0,0 0 0,1 1 0,-1 1 0,2 0 0,-1 0-1,1 1 1,0 1 0,-12 14 0,11-11-70,1 0 0,1 1 0,0 0 0,1 1 0,0 1 0,2-1 0,-1 2 0,2-1 0,-6 20 0,10-26-27,0 0 0,1 0 0,1 1 0,0-1-1,0 1 1,1-1 0,0 1 0,1-1 0,0 1 0,1-1 0,0 0 0,5 14 0,-5-17-15,1-1 0,-1 0 1,2 0-1,-1 0 0,1 0 1,0-1-1,0 0 0,0 0 0,1 0 1,-1 0-1,1 0 0,1-1 1,-1 0-1,1 0 0,-1-1 0,1 1 1,0-1-1,0 0 0,0-1 1,8 3-1,-4-3-3,-1-1 0,0 0-1,0 0 1,1-1 0,-1 0 0,0 0 0,0-1-1,1 0 1,-1-1 0,0 0 0,0-1 0,0 1 0,12-7-1,-16 7 10,1-1 0,0 1 0,-1-2-1,0 1 1,1 0 0,-1-1-1,-1 0 1,1 0 0,-1 0 0,1-1-1,-1 0 1,0 0 0,-1 0-1,1 0 1,-1 0 0,0-1-1,0 1 1,-1-1 0,0 0 0,3-10-1,-4 14-6,-1 1 1,0 0-1,1 0 0,-1-1 0,0 1 1,0 0-1,0 0 0,0-1 0,0 1 0,0 0 1,0-1-1,-1 1 0,1 0 0,0 0 1,-1-1-1,1 1 0,-1 0 0,1 0 0,-1 0 1,0 0-1,1-1 0,-1 1 0,0 0 1,0 0-1,0 0 0,1 1 0,-1-1 0,0 0 1,0 0-1,-1 0 0,1 1 0,0-1 1,0 0-1,0 1 0,0-1 0,-1 1 0,1 0 1,0-1-1,0 1 0,-1 0 0,1 0 1,0 0-1,-1 0 0,1 0 0,0 0 0,0 0 1,-1 0-1,0 1 0,-7 0 11,0 0 1,0 1-1,0 1 0,1 0 0,-14 5 1,15-5 4,-1 1 0,0 0 0,1 0 0,0 1 1,0 0-1,0 0 0,0 0 0,-8 11 0,14-16-20,1 0 0,0 0-1,0 0 1,-1 0-1,1 1 1,0-1 0,0 0-1,0 0 1,-1 0-1,1 1 1,0-1-1,0 0 1,0 0 0,0 1-1,-1-1 1,1 0-1,0 0 1,0 1 0,0-1-1,0 0 1,0 1-1,0-1 1,0 0 0,0 0-1,0 1 1,0-1-1,0 0 1,0 1-1,0-1 1,0 0 0,0 0-1,0 1 1,0-1-1,1 1 1,9-4 19,14-11 11,77-74-14,-42 33-40,-56 52 8,0 1 1,0-1-1,0 1 1,1 0-1,-1 0 1,1 0-1,6-2 1,-9 4 9,0 0 0,0-1 0,-1 1 1,1 0-1,0 0 0,0 0 0,0 0 0,0 0 1,0 0-1,0 0 0,0 0 0,0 1 0,0-1 1,0 0-1,0 0 0,0 1 0,-1-1 0,1 1 1,0-1-1,0 1 0,0-1 0,-1 1 1,1-1-1,0 1 0,0 0 0,-1-1 0,1 1 1,-1 0-1,1 0 0,-1-1 0,1 1 0,-1 0 1,1 0-1,-1 0 0,0 0 0,1 1 0,2 8-16,0 1 0,-1-1-1,0 0 1,-1 1 0,0 0-1,-1 20 1,-11 67 307,4-45 93,7-53-384,0 0-1,0 1 0,0-1 1,0 0-1,0 0 0,0 1 0,0-1 1,0 0-1,0 1 0,0-1 1,0 0-1,0 0 0,0 1 0,0-1 1,0 0-1,0 0 0,0 1 1,0-1-1,0 0 0,0 0 0,-1 1 1,1-1-1,0 0 0,0 0 1,0 1-1,0-1 0,-1 0 0,1 0 1,0 0-1,0 1 0,0-1 1,-1 0-1,1 0 0,0 0 1,0 0-1,-1 0 0,1 1 0,0-1 1,0 0-1,-1 0 0,1 0 1,-1 0-1,-4-13-99,4-3 13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2.545"/>
    </inkml:context>
    <inkml:brush xml:id="br0">
      <inkml:brushProperty name="width" value="0.035" units="cm"/>
      <inkml:brushProperty name="height" value="0.035" units="cm"/>
    </inkml:brush>
  </inkml:definitions>
  <inkml:trace contextRef="#ctx0" brushRef="#br0">41 1 12651,'0'0'78,"0"0"-1,0 0 1,1 0 0,-1 0 0,0-1 0,0 1-1,0 0 1,0 0 0,1 0 0,-1 0 0,0 0-1,0 0 1,0 0 0,1 0 0,-1 0 0,0 0-1,0 0 1,0 0 0,1 0 0,-1 0 0,0 0-1,0 0 1,0 0 0,0 0 0,1 1 0,-1-1-1,0 0 1,0 0 0,0 0 0,0 0 0,1 0-1,-1 0 1,0 0 0,0 1 0,0-1 0,0 0-1,0 0 1,0 0 0,0 0 0,1 0 0,-1 1-1,0-1 1,0 0 0,0 0 0,0 0 0,0 0-1,0 1 1,0-1 0,0 0 0,0 0 0,0 0-1,0 1 1,0-1 0,0 0 0,0 0 0,0 0-1,0 1 1,0-1 0,0 0 0,0 0 0,0 0-1,-1 1 1,2 16 2485,-1-16-2262,-2 43 2512,-13 70 0,2-26-2148,6-56-1881,2-26-586,0-21 702,5 0 332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2.999"/>
    </inkml:context>
    <inkml:brush xml:id="br0">
      <inkml:brushProperty name="width" value="0.035" units="cm"/>
      <inkml:brushProperty name="height" value="0.035" units="cm"/>
    </inkml:brush>
  </inkml:definitions>
  <inkml:trace contextRef="#ctx0" brushRef="#br0">67 288 15387,'-17'22'1906,"9"-11"-678,-1 0 0,1 0 0,1 1 0,-10 19 0,17-31-1209,0 1 0,0-1 0,0 0 0,0 0 0,0 0 0,0 0 0,0 0 0,0 0-1,0 0 1,0 0 0,0 0 0,0 0 0,0 1 0,0-1 0,0 0 0,0 0 0,0 0 0,0 0 0,0 0 0,0 0 0,0 0 0,0 0 0,0 1 0,0-1-1,0 0 1,0 0 0,0 0 0,0 0 0,0 0 0,0 0 0,0 0 0,0 0 0,0 0 0,0 0 0,0 1 0,0-1 0,0 0 0,0 0 0,0 0 0,0 0-1,1 0 1,-1 0 0,0 0 0,0 0 0,0 0 0,0 0 0,0 0 0,0 0 0,0 0 0,0 0 0,0 0 0,0 0 0,1 0 0,-1 0 0,0 0 0,0 0 0,0 0-1,0 0 1,0 0 0,0 0 0,7-3 473,8-9-129,-1-1-1,-1-1 1,22-28-1,-15 18-186,24-30 50,-2-2-1,42-73 1,-79 118-217,9-14 25,-14 24-34,0 1 0,0 0 0,0 0 0,0-1 0,0 1 0,0 0 0,0-1 0,0 1 0,1 0 1,-1 0-1,0-1 0,0 1 0,0 0 0,0 0 0,1-1 0,-1 1 0,0 0 0,0 0 0,0 0 0,1-1 0,-1 1 0,0 0 0,1 0 0,-1 0 0,0 0 0,0 0 0,1-1 0,-1 1 0,0 0 0,1 0 0,-1 0 0,0 0 0,0 0 0,1 0 0,-1 0 0,0 0 0,1 0 0,-1 0 0,0 0 0,1 0 0,-1 1 0,0-1 0,0 0 0,1 0 0,-1 0 0,0 0 0,0 0 0,1 1 0,-1-1 0,0 0 0,0 0 0,1 0 0,-1 1 0,0-1 0,29 46-62,-17-29 112,13 27 1,-22-38-211,0 1 1,-1-1-1,1 1 0,-2-1 0,1 1 1,-1 0-1,0 0 0,0 9 0,-1-6-110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0.013"/>
    </inkml:context>
    <inkml:brush xml:id="br0">
      <inkml:brushProperty name="width" value="0.035" units="cm"/>
      <inkml:brushProperty name="height" value="0.035" units="cm"/>
    </inkml:brush>
  </inkml:definitions>
  <inkml:trace contextRef="#ctx0" brushRef="#br0">21 9 3729,'-6'-1'208,"-1"-2"-152,0-1-16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1.748"/>
    </inkml:context>
    <inkml:brush xml:id="br0">
      <inkml:brushProperty name="width" value="0.035" units="cm"/>
      <inkml:brushProperty name="height" value="0.035" units="cm"/>
    </inkml:brush>
  </inkml:definitions>
  <inkml:trace contextRef="#ctx0" brushRef="#br0">3 46 18788,'-3'3'1640,"5"-3"-1032,5 2-175,16-2 607,8-5-192,11 0-360,2-2-224,2-2-704,0 2-344,-6 0 656,-3 1-232,-11 2-160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2.282"/>
    </inkml:context>
    <inkml:brush xml:id="br0">
      <inkml:brushProperty name="width" value="0.035" units="cm"/>
      <inkml:brushProperty name="height" value="0.035" units="cm"/>
    </inkml:brush>
  </inkml:definitions>
  <inkml:trace contextRef="#ctx0" brushRef="#br0">107 23 15627,'2'-2'210,"0"0"-1,1 0 1,0 0-1,-1 0 1,1 0-1,0 1 1,0-1-1,0 1 1,0 0-1,0-1 1,0 1-1,0 1 1,0-1-1,0 0 1,1 1-1,-1 0 1,0 0-1,1 0 1,-1 0-1,0 0 1,0 0-1,0 1 1,1 0-1,-1 0 1,0 0-1,0 0 1,0 0-1,0 0 1,3 3 0,-3-2-175,-1-1 1,1 1 0,-1 1 0,0-1 0,0 0 0,0 0 0,0 1 0,0-1 0,0 1 0,-1 0 0,1-1 0,-1 1 0,0 0 0,0 0 0,0 0 0,0 0 0,0 0 0,-1 0 0,1 0 0,-1 6 0,0-2-22,-1 1 1,0 0-1,-1 0 1,0-1 0,0 1-1,0-1 1,-1 1-1,0-1 1,-1 0 0,-6 11-1,-7 8-19,-26 29 0,35-44-83,-43 47-598,46-53 631,-1 0 0,1-1-1,-1 1 1,0-1 0,0 0 0,0 0 0,-1-1-1,-7 3 1,-7-2-191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9.176"/>
    </inkml:context>
    <inkml:brush xml:id="br0">
      <inkml:brushProperty name="width" value="0.025" units="cm"/>
      <inkml:brushProperty name="height" value="0.025" units="cm"/>
    </inkml:brush>
  </inkml:definitions>
  <inkml:trace contextRef="#ctx0" brushRef="#br0">1 139 13613,'0'0'2979,"50"-30"-2114,-8 24 1249,12 3-353,19-1-448,13 3-416,9-2-352,6-2-289,-4-3-128,-6 1-96,-13-3 32,-10-3-576,-9-1-1634,-21-2-2403,-13-2-7270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2.765"/>
    </inkml:context>
    <inkml:brush xml:id="br0">
      <inkml:brushProperty name="width" value="0.035" units="cm"/>
      <inkml:brushProperty name="height" value="0.035" units="cm"/>
    </inkml:brush>
  </inkml:definitions>
  <inkml:trace contextRef="#ctx0" brushRef="#br0">274 1 16067,'5'20'1689,"-5"8"-1041,-5 4-232,-2 5 672,1 3-184,-1 6-215,0-3-161,1-3-304,1-2-208,0-8-344,1-2-240,0-8 472,-5-5-112,-2-12-49</inkml:trace>
  <inkml:trace contextRef="#ctx0" brushRef="#br0" timeOffset="1">0 456 18500,'18'8'1680,"7"-10"-1032,10-5-207,12-9 527,5-4-168,4-4-216,0-5-272,-3 2-720,-5-3-376,-12 3 640,-10 1-224,-15 7-152</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3.235"/>
    </inkml:context>
    <inkml:brush xml:id="br0">
      <inkml:brushProperty name="width" value="0.035" units="cm"/>
      <inkml:brushProperty name="height" value="0.035" units="cm"/>
    </inkml:brush>
  </inkml:definitions>
  <inkml:trace contextRef="#ctx0" brushRef="#br0">3 34 16035,'-3'-2'1697,"11"5"-929,5 2-200,14 0 1192,6 3-647,10-3-289,4 2-88,10 1-504,1-4-408,-4-3 1416,-4 2-1136,-10-1-72,-4-1 8</inkml:trace>
  <inkml:trace contextRef="#ctx0" brushRef="#br0" timeOffset="1">719 38 16468,'1'-1'148,"0"0"0,0-1 0,0 1 0,0 0 0,0-1 0,-1 1 0,1-1 1,0 1-1,-1-1 0,1 1 0,-1-1 0,1 0 0,-1 1 0,0-1 1,0 0-1,0 1 0,0-1 0,0-2 0,0 3-115,0 1 0,0 0 0,0-1 0,-1 1 0,1 0 0,0-1-1,0 1 1,0 0 0,-1 0 0,1-1 0,0 1 0,0 0 0,0 0 0,-1-1 0,1 1-1,0 0 1,-1 0 0,1-1 0,0 1 0,-1 0 0,1 0 0,0 0 0,-1 0 0,1 0-1,0 0 1,-1 0 0,1 0 0,0-1 0,-1 1 0,-1 1 9,1-1 1,-1 0-1,1 1 0,0-1 0,-1 1 1,1-1-1,-1 1 0,1 0 1,0-1-1,0 1 0,-3 2 0,-9 8 251,0 0-1,0 1 0,-15 19 0,23-25-141,-1 1 1,1 0-1,1 0 0,0 1 1,0-1-1,0 1 1,1 0-1,-5 15 1,8-21-124,0 1 0,-1-1 0,1 0 1,0 0-1,1 1 0,-1-1 0,0 0 1,1 1-1,-1-1 0,1 0 0,-1 0 1,1 0-1,0 0 0,0 0 0,0 0 1,0 0-1,1 0 0,-1 0 0,0 0 1,1 0-1,0-1 0,-1 1 1,1-1-1,0 1 0,0-1 0,-1 1 1,4 0-1,5 4-29,1-1 0,0 0 1,0-1-1,13 4 0,-3-2-21,-14-4 1,-1 1 1,1 0-1,0 0 0,-1 0 1,0 1-1,1 0 0,-1 0 0,-1 1 1,1-1-1,6 8 0,-10-9 16,-1-1-1,1 1 1,0-1 0,-1 1-1,1 0 1,-1 0-1,0 0 1,0 0-1,0 0 1,-1 0-1,1 0 1,-1 0 0,1 0-1,-1 0 1,0 1-1,0-1 1,-1 0-1,1 0 1,-1 0-1,1 0 1,-1 0 0,0 0-1,0 0 1,0 0-1,-1 0 1,-1 3-1,-2 3 113,-1-1 0,0 0-1,0 0 1,-1 0-1,0-1 1,0 0-1,-1 0 1,0-1-1,0 0 1,-1 0 0,1-1-1,-1 0 1,0 0-1,-1-1 1,1-1-1,-1 1 1,0-2-1,0 1 1,-18 1 0,26-4-146,0 1 0,-1-1 0,1 0 0,-1 0 1,1-1-1,-1 1 0,1-1 0,-1 1 1,1-1-1,0 0 0,-1 1 0,1-1 1,0-1-1,0 1 0,-1 0 0,1 0 1,0-1-1,0 1 0,1-1 0,-1 0 1,0 1-1,0-1 0,1 0 0,-1 0 1,1 0-1,0 0 0,-1 0 0,1-1 0,0 1 1,-1-3-1,0-14-344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4.907"/>
    </inkml:context>
    <inkml:brush xml:id="br0">
      <inkml:brushProperty name="width" value="0.035" units="cm"/>
      <inkml:brushProperty name="height" value="0.035" units="cm"/>
    </inkml:brush>
  </inkml:definitions>
  <inkml:trace contextRef="#ctx0" brushRef="#br0">58 0 16908,'0'1'60,"0"-1"0,1 0 1,-1 0-1,0 0 0,1 0 1,-1 0-1,0 1 1,1-1-1,-1 0 0,0 0 1,1 0-1,-1 1 0,0-1 1,0 0-1,1 1 1,-1-1-1,0 0 0,0 0 1,1 1-1,-1-1 0,0 0 1,0 1-1,0-1 1,0 1-1,0-1 0,0 0 1,0 1-1,1-1 0,-1 0 1,0 1-1,0-1 1,0 1-1,0-1 0,-1 1 1,0 19 408,0-12 21,-1 12-29,-10 271 1384,12-290-1904,0-1 0,0 0 0,0 0 0,0 1 0,0-1 0,0 0 0,0 0 0,0 1 0,0-1 0,0 0 0,0 0 0,-1 1 0,1-1 0,0 0 0,0 0 0,0 1 0,0-1 0,0 0-1,0 0 1,0 0 0,-1 1 0,1-1 0,0 0 0,0 0 0,0 0 0,0 0 0,-1 1 0,1-1 0,0 0 0,0 0 0,0 0 0,-1 0 0,1 0 0,0 0 0,0 0 0,-1 0 0,1 1 0,0-1 0,0 0 0,-1 0 0,1 0 0,0 0 0,0 0 0,-1 0 0,1 0 0,0-1 0,0 1 0,-1 0 0,1 0 0,0 0-1,0 0 1,0 0 0,-1 0 0,1 0 0,0 0 0,0-1 0,0 1 0,-1 0 0,1 0 0,-16-12-518,14 11 342,-18-16-789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5.373"/>
    </inkml:context>
    <inkml:brush xml:id="br0">
      <inkml:brushProperty name="width" value="0.035" units="cm"/>
      <inkml:brushProperty name="height" value="0.035" units="cm"/>
    </inkml:brush>
  </inkml:definitions>
  <inkml:trace contextRef="#ctx0" brushRef="#br0">0 146 12635,'6'5'1792,"4"-1"-744,3-1-360,10-3 2113,3-5-1553,13-6-383,2-2-65,8-6-208,-2-1-248,0-3-584,-2 2-432,-11 1 576,-2 3-120,-12 8-152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5.855"/>
    </inkml:context>
    <inkml:brush xml:id="br0">
      <inkml:brushProperty name="width" value="0.035" units="cm"/>
      <inkml:brushProperty name="height" value="0.035" units="cm"/>
    </inkml:brush>
  </inkml:definitions>
  <inkml:trace contextRef="#ctx0" brushRef="#br0">193 27 13323,'27'-26'3849,"-32"37"67,1-1-3590,-198 348 1300,193-347-2604,13-27-305,22-50 292,-8 23 271</inkml:trace>
  <inkml:trace contextRef="#ctx0" brushRef="#br0" timeOffset="1">190 8 16900,'0'0'57,"0"0"1,1 0 0,-1 0 0,0 0-1,0 0 1,1 0 0,-1 1 0,0-1 0,0 0-1,1 0 1,-1 0 0,0 0 0,0 0-1,0 0 1,1 0 0,-1 0 0,0 1 0,0-1-1,0 0 1,1 0 0,-1 0 0,0 0-1,0 1 1,0-1 0,0 0 0,0 0 0,1 1-1,-1-1 1,0 0 0,0 0 0,0 0-1,0 1 1,0-1 0,0 0 0,0 0 0,0 1-1,0-1 1,0 0 0,0 0 0,0 1-1,0-1 1,0 0 0,0 0 0,0 1 0,0-1-1,0 0 1,0 0 0,-1 1 0,0 21 768,0-12-204,2 18-352,1 0 0,1-1 0,2 0 0,1 0 0,14 43 0,-2-5-1200,-17-65 826,-1 1 0,1 0 0,-1 0-1,0 0 1,1 0 0,-1 0 0,0 0 0,0 0 0,0 0 0,0-1 0,0 1 0,0 0 0,0 0 0,0 0 0,0 0 0,0 0 0,0 0 0,-1 0 0,1 0 0,0 0 0,-1 0 0,1-1-1,0 1 1,-1 0 0,1 0 0,-1 0 0,0-1 0,1 1 0,-1 0 0,1 0 0,-1-1 0,0 1 0,0-1 0,1 1 0,-1-1 0,0 1 0,0-1 0,0 1 0,0-1 0,0 0 0,1 1 0,-1-1-1,0 0 1,-2 0 0,-9 1-935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6.307"/>
    </inkml:context>
    <inkml:brush xml:id="br0">
      <inkml:brushProperty name="width" value="0.035" units="cm"/>
      <inkml:brushProperty name="height" value="0.035" units="cm"/>
    </inkml:brush>
  </inkml:definitions>
  <inkml:trace contextRef="#ctx0" brushRef="#br0">0 60 16460,'5'11'1560,"6"-2"-936,1-6-200,8-1 648,1-2-200,8-1-183,1-3-81,4-1-432,1-3-296,-1-5-640,3 3-217,-4-4 753,0 1-200,-2-3-192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6.681"/>
    </inkml:context>
    <inkml:brush xml:id="br0">
      <inkml:brushProperty name="width" value="0.035" units="cm"/>
      <inkml:brushProperty name="height" value="0.035" units="cm"/>
    </inkml:brush>
  </inkml:definitions>
  <inkml:trace contextRef="#ctx0" brushRef="#br0">163 12 15731,'0'0'70,"0"-1"-1,0 1 1,0 0-1,0-1 1,0 1 0,0-1-1,0 1 1,0-1-1,0 1 1,0 0-1,0-1 1,0 1-1,-1-1 1,1 1-1,0 0 1,0-1-1,0 1 1,-1 0-1,1-1 1,0 1-1,-1 0 1,1-1 0,0 1-1,-1 0 1,1-1-1,0 1 1,-1 0-1,1 0 1,0 0-1,-1-1 1,1 1-1,-1 0 1,1 0-1,0 0 1,-2 0-1,-18 4 1501,13-1-1171,1 1 0,0-1 0,-12 9 1,9-3-241,1 0 1,0 1 0,0 0 0,1 0 0,0 1-1,1 0 1,0 0 0,1 0 0,0 1-1,1-1 1,-4 19 0,3-10-11,1 0-1,1 1 1,1-1 0,1 1-1,0 0 1,4 23 0,-3-39-122,1 1 0,0 0 1,0 0-1,1-1 1,0 1-1,0-1 0,0 1 1,0-1-1,1 0 1,0 0-1,0 0 1,0 0-1,1 0 0,0-1 1,0 0-1,6 6 1,-6-7-15,0-1 0,0 1 0,0-1 0,0 0 0,0-1 0,1 1 0,-1-1 0,1 1 0,-1-1 0,1-1 0,-1 1 0,1-1 0,-1 1 0,1-1 0,-1-1 0,1 1 0,0-1 0,-1 0 0,1 0 0,-1 0 0,7-3 0,-5 2 10,-1 0-1,1-1 1,-1 0 0,0-1 0,0 1 0,0-1-1,0 0 1,7-8 0,-11 11-1,1-1 0,-1 1 0,0-1 0,1 1-1,-1-1 1,0 1 0,0-1 0,0 0 0,0 0 0,-1 0 0,1 0 0,0 1 0,-1-1 0,1 0-1,-1 0 1,0 0 0,0 0 0,1 0 0,-1 0 0,-1 0 0,1 0 0,0 0 0,0 0 0,-1 0-1,1 0 1,-1 0 0,0 0 0,1 0 0,-1 0 0,-2-2 0,1 2 11,1 0 0,-1 0 0,-1 0 1,1 1-1,0-1 0,0 0 0,-1 1 1,1 0-1,0 0 0,-1 0 0,1 0 0,-1 0 1,0 0-1,1 0 0,-1 1 0,0-1 0,0 1 1,1 0-1,-1 0 0,0 0 0,1 0 0,-1 1 1,0-1-1,-4 2 0,-1 0 15,0 0-1,0 0 1,0 1 0,0 0 0,0 1-1,-12 7 1,8 0-36,12-11-12,0 0 0,0 0 0,0 1 0,0-1 0,0 0 0,-1 0 0,1 0 0,0 0 0,0 0 0,0 1 0,0-1 1,0 0-1,0 0 0,0 0 0,0 0 0,0 1 0,0-1 0,0 0 0,0 0 0,0 0 0,0 0 0,0 1 0,0-1 0,0 0 1,0 0-1,0 0 0,0 0 0,0 0 0,0 1 0,1-1 0,-1 0 0,0 0 0,0 0 0,0 0 0,0 0 0,0 0 0,0 1 1,0-1-1,0 0 0,1 0 0,0 0-1,1 0-1,-1 0 1,0 1 0,1-1 0,-1-1 0,1 1 0,-1 0-1,0 0 1,1 0 0,-1-1 0,1 1 0,-1-1 0,0 1-1,0-1 1,1 0 0,0 0 0,13-8-59,-1-1 0,0 0 0,15-16 1,-19 17-16,0 0 0,1 0 1,-1 1-1,1 1 1,1 0-1,15-7 0,-27 14 65,1 0 0,0-1 0,-1 1 0,1 0 0,0 0-1,-1-1 1,1 1 0,0 0 0,-1 0 0,1 0 0,0 0 0,0 0 0,-1 0-1,1 0 1,0 0 0,-1 0 0,1 0 0,0 1 0,0-1 0,-1 0-1,1 0 1,0 1 0,-1-1 0,1 0 0,-1 1 0,2 0 0,-1 0 2,0 1 1,-1-1-1,1 0 1,0 0-1,-1 1 1,1-1-1,-1 0 1,0 0-1,1 1 1,-1-1-1,0 1 1,0-1-1,0 2 1,0 5 1,0 1 1,-1-1 0,-2 12-1,2-19 5,-11 55 207,5-25-316,0 0 1,2 1 0,2-1 0,0 56 0,5-66-41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46.128"/>
    </inkml:context>
    <inkml:brush xml:id="br0">
      <inkml:brushProperty name="width" value="0.035" units="cm"/>
      <inkml:brushProperty name="height" value="0.035" units="cm"/>
    </inkml:brush>
  </inkml:definitions>
  <inkml:trace contextRef="#ctx0" brushRef="#br0">1 79 15923,'5'6'1593,"4"-3"-849,4-2-232,5-2 1160,7-2-639,11-2-401,2-3-32,8-4-128,0-2-56,1 0-208,-2 2-120,-8 5-280,-5-2-248,-12 5-544,-3 4 8,-10 2 695,2 0-255,-2-3-168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46.589"/>
    </inkml:context>
    <inkml:brush xml:id="br0">
      <inkml:brushProperty name="width" value="0.035" units="cm"/>
      <inkml:brushProperty name="height" value="0.035" units="cm"/>
    </inkml:brush>
  </inkml:definitions>
  <inkml:trace contextRef="#ctx0" brushRef="#br0">12 1 19124,'-1'0'110,"0"1"0,0-1 0,1 1-1,-1-1 1,0 1 0,1 0 0,-1-1 0,0 1 0,1 0 0,-1 0-1,1-1 1,-1 1 0,1 0 0,-1 0 0,1 0 0,0 0-1,-1 0 1,1 0 0,0 0 0,0 0 0,0-1 0,-1 1 0,1 0-1,0 1 1,1-1-23,-1 0 0,1 0 0,0 0 0,-1 0 0,1 0-1,0 0 1,-1 0 0,1-1 0,0 1 0,0 0 0,0 0 0,-1-1 0,1 1-1,0-1 1,0 1 0,0-1 0,2 1 0,6 3 160,1-1 1,0-1-1,15 2 1,-21-3-219,40 4 173,-16-2-138,30 8-1,-52-10-61,1 1-1,-1 0 0,1 0 1,-1 1-1,0 0 0,0 0 1,0 1-1,0-1 1,10 9-1,-14-9-2,0 0 0,0-1 0,0 1 1,0 1-1,0-1 0,0 0 0,-1 0 0,0 1 0,1-1 0,-1 0 1,0 1-1,-1-1 0,1 1 0,-1 0 0,1-1 0,-1 1 0,0-1 1,-1 1-1,1 0 0,0-1 0,-1 1 0,-2 4 0,-1 8-6,-2 0-1,0-1 0,-12 22 0,18-36 8,-24 42-161,-37 49 0,17-28-3332,43-63 3410,0 0 0,1-1 0,-1 1-1,1 0 1,-1 0 0,1 0 0,0-1 0,-1 1 0,1 0 0,0 0 0,0 0 0,-1 0-1,1 0 1,0 0 0,0-1 0,0 1 0,0 0 0,0 1 0,4-3-920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48.414"/>
    </inkml:context>
    <inkml:brush xml:id="br0">
      <inkml:brushProperty name="width" value="0.035" units="cm"/>
      <inkml:brushProperty name="height" value="0.035" units="cm"/>
    </inkml:brush>
  </inkml:definitions>
  <inkml:trace contextRef="#ctx0" brushRef="#br0">0 692 13827,'20'-14'1135,"0"-1"0,-2-1-1,0-1 1,32-37 0,49-85 1390,-63 84-1637,32-70-1,-55 98-539,-2 0-1,-1-1 0,-1-1 0,10-57 0,-18 80-240,-1 0 0,0 1 0,0-1 0,0 0 0,-3-10 0,3 15-88,0 0 0,0 0-1,-1 0 1,1 1 0,0-1 0,-1 0 0,1 0 0,0 0-1,-1 1 1,1-1 0,-1 0 0,1 1 0,-1-1 0,0 0-1,1 1 1,-1-1 0,0 1 0,0-2 0,0 2-9,0 0-1,0 0 1,1 0 0,-1 0 0,0 0-1,0 0 1,0 1 0,1-1-1,-1 0 1,0 0 0,0 0 0,1 1-1,-1-1 1,0 0 0,1 1 0,-1-1-1,0 1 1,1-1 0,-1 1 0,0-1-1,1 1 1,-1-1 0,1 1 0,-1 1-1,-4 3 5,0 1 0,1 0 0,0 0 0,0 0-1,1 1 1,-1 0 0,1-1 0,-3 14 0,-13 62-32,14-55 33,-7 36 45,2 1 0,4-1 1,2 1-1,7 106 0,-2-164-74,-1-3-24,0 0 0,0 0 1,0 0-1,1 0 0,0 0 1,-1 0-1,1 0 1,0 0-1,0 0 0,1 0 1,-1-1-1,1 1 0,2 3 1,-4-6 0,0 0-1,0 1 1,1-1 0,-1 0 0,0 0 0,1 0-1,-1 0 1,0 0 0,1 0 0,-1 1 0,1-1-1,-1 0 1,0 0 0,1 0 0,-1 0 0,0 0-1,1-1 1,-1 1 0,0 0 0,1 0 0,-1 0-1,0 0 1,1 0 0,-1 0 0,0 0 0,1-1-1,-1 1 1,0 0 0,0 0 0,1-1 0,-1 1-1,0 0 1,1 0 0,-1-1 0,0 1 0,0 0-1,0 0 1,0-1 0,1 1 0,9-16-1251,-9 14 1135,8-16-604,-1-1-1,-1 0 1,6-23-1,0-3-261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01.662"/>
    </inkml:context>
    <inkml:brush xml:id="br0">
      <inkml:brushProperty name="width" value="0.025" units="cm"/>
      <inkml:brushProperty name="height" value="0.025" units="cm"/>
    </inkml:brush>
  </inkml:definitions>
  <inkml:trace contextRef="#ctx0" brushRef="#br0">1522 259 8872,'-10'-13'2072,"-9"-9"-1544,-1 0-1,-1 2 1,0 0 0,-2 2 0,0 0 0,-1 1 0,-34-16-1,25 18-505,0 2 0,-2 2-1,1 1 1,-1 2 0,0 1-1,-1 2 1,0 1 0,1 2-1,-1 2 1,0 1 0,0 1-1,-39 9 1,22-1 2,0 3 0,0 1 1,1 4-1,2 1 0,-1 3 0,2 1 0,-60 41 0,79-45 108,2 2 0,0 1 0,2 1 0,0 1 0,2 2-1,0 0 1,2 1 0,-30 50 0,40-57-54,2 0 1,0 1 0,1 0-1,1 1 1,1 0-1,1 1 1,1-1-1,1 1 1,1 0 0,1 0-1,1 0 1,1 0-1,1 0 1,4 26-1,0-29-75,0 0 0,2 0 0,0-1 0,1 0 0,1-1 0,1 0 0,0 0 0,1-1 0,1 0 0,1-1 0,1 0 0,0-1 0,0-1 0,23 17-1,-11-11 5,1 0-1,1-2 1,0-2-1,1 0 0,1-2 1,1-1-1,0-1 0,39 9 1,-27-13 24,0-2 0,1-2-1,0-1 1,0-3 0,0-1 0,0-2 0,-1-3 0,0-1 0,60-17-1,-25-1 220,-1-3 0,-1-3 1,-1-3-1,76-49 0,-104 55-86,0-3 1,-2-1-1,-1-3 1,57-58 0,-84 76-141,-2-1 0,0 0 1,-1-1-1,-1-1 0,-1 0 1,-1 0-1,-1-1 0,0-1 1,-2 0-1,0 0 0,-1 0 1,-2-1-1,4-28 0,-8 42-21,0 1-1,-1 0 0,0 0 1,0-1-1,-1 1 0,0 0 0,0 0 1,-1-1-1,0 1 0,-1 0 1,1 1-1,-1-1 0,-1 0 0,0 1 1,0 0-1,0 0 0,-1 0 1,0 0-1,0 1 0,-1 0 0,0 0 1,0 0-1,0 1 0,-1 0 1,0 0-1,0 0 0,-11-5 0,-7-1-42,0 2-1,-1 0 1,0 1-1,0 2 1,0 1 0,-1 1-1,-39-1 1,-192 10-1767,54 18-1540,118-11 571,-41 2-2114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48.791"/>
    </inkml:context>
    <inkml:brush xml:id="br0">
      <inkml:brushProperty name="width" value="0.035" units="cm"/>
      <inkml:brushProperty name="height" value="0.035" units="cm"/>
    </inkml:brush>
  </inkml:definitions>
  <inkml:trace contextRef="#ctx0" brushRef="#br0">1 32 16908,'4'37'2546,"-4"-29"-2097,1 1 1,0-1-1,0 0 0,1-1 0,-1 1 1,5 9-1,-5-15-396,0 0 1,0-1-1,0 1 1,0-1-1,0 1 0,0-1 1,1 1-1,-1-1 1,1 0-1,-1 0 0,1 1 1,-1-1-1,1 0 1,0-1-1,-1 1 0,1 0 1,0 0-1,0-1 1,0 1-1,-1-1 0,1 1 1,0-1-1,0 0 1,0 0-1,0 0 0,0 0 1,0 0-1,0 0 1,-1 0-1,1-1 0,2 0 1,13-3 57,0-2 1,-1 0-1,0-1 0,0 0 1,-1-1-1,27-19 1,31-16 172,-72 43-283,28-11 126,-28 11-119,0 0-1,0 0 1,-1 0 0,1 0 0,0 0-1,0 0 1,0 0 0,0 0 0,0 0 0,0 0-1,0 0 1,0 0 0,-1 1 0,1-1-1,0 0 1,0 1 0,0-1 0,0 1-1,-1-1 1,1 1 0,0-1 0,0 1 0,-1-1-1,1 1 1,-1 0 0,1-1 0,0 1-1,-1 0 1,1 0 0,-1-1 0,1 1-1,-1 1 1,3 8 63,-1 0 0,-1-1 0,0 1 0,0 0 0,-1 0 0,-2 20 0,1 3 135,1-32-199,-1 0 0,1 0 0,0 0 1,0 0-1,0 0 0,0 0 0,1 0 0,-1 0 0,0-1 1,0 1-1,0 0 0,1 0 0,-1 0 0,1 0 0,-1 0 1,0-1-1,1 1 0,-1 0 0,1 0 0,0-1 0,-1 1 1,1 0-1,0-1 0,-1 1 0,2 0 0,-1-1 0,0 0-1,0 1 1,1-1-1,-1 0 1,0 0-1,0 0 0,0 0 1,1 0-1,-1 0 1,0-1-1,0 1 1,0 0-1,1-1 1,-1 1-1,0-1 1,1 0-1,6-3-21,-1-1 0,0 1 0,0-1-1,9-9 1,3-3-754,0-1 0,-1 0 0,-1-2 0,23-34 0,-32 36 106,-5 4-239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49.306"/>
    </inkml:context>
    <inkml:brush xml:id="br0">
      <inkml:brushProperty name="width" value="0.035" units="cm"/>
      <inkml:brushProperty name="height" value="0.035" units="cm"/>
    </inkml:brush>
  </inkml:definitions>
  <inkml:trace contextRef="#ctx0" brushRef="#br0">36 3 19020,'-9'-2'1800,"2"3"-1143,0 5-273,1 1 824,2 3-368,3-1-952,-1-2 1456,4-3-1208,-2-3 24,0 1-96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3.184"/>
    </inkml:context>
    <inkml:brush xml:id="br0">
      <inkml:brushProperty name="width" value="0.035" units="cm"/>
      <inkml:brushProperty name="height" value="0.035" units="cm"/>
    </inkml:brush>
  </inkml:definitions>
  <inkml:trace contextRef="#ctx0" brushRef="#br0">141 286 15491,'1'-1'90,"0"0"0,0 1 0,0-1 0,-1 0 0,1 0 0,0 0 0,0 1-1,-1-1 1,1 0 0,0 0 0,-1 0 0,1 0 0,-1 0 0,1 0 0,-1-1 0,1 1-1,-1 0 1,0 0 0,0 0 0,1 0 0,-1 0 0,0-1 0,0 1 0,0 0 0,0 0-1,-1 0 1,1 0 0,0 0 0,0-1 0,-1 1 0,1 0 0,0 0 0,-1 0 0,1 0-1,-1 0 1,0 0 0,1 0 0,-1 0 0,0 0 0,0 0 0,1 1 0,-1-1 0,0 0-1,0 0 1,0 1 0,0-1 0,0 0 0,-1 0 0,-2-1 110,1 0 0,-1 0 0,0 1 0,0-1 0,1 1 0,-1 0 0,0 0 0,0 0 0,-1 0 0,1 1 0,0-1 0,0 1 0,-6 1 0,6-1-142,0 1 1,0 0 0,0 0-1,0 1 1,0-1 0,0 1-1,0 0 1,1 0 0,-1 0-1,0 0 1,1 1 0,0 0-1,-1-1 1,1 1 0,0 0-1,1 1 1,-1-1 0,0 0-1,1 1 1,0 0 0,-3 5-1,5-9-53,0 0-1,0 0 0,0 0 0,0 1 0,0-1 0,0 0 0,0 0 0,0 0 0,-1 1 0,1-1 1,0 0-1,0 0 0,0 1 0,0-1 0,0 0 0,0 0 0,1 1 0,-1-1 0,0 0 0,0 0 1,0 0-1,0 1 0,0-1 0,0 0 0,0 0 0,0 0 0,0 1 0,1-1 0,-1 0 1,0 0-1,0 0 0,0 0 0,0 1 0,1-1 0,-1 0 0,0 0 0,0 0 0,1 0 0,9-2 123,13-10 76,6-13 249,-1-1 1,-1-1-1,38-52 1,-31 37 441,-36 55-157,-6 12-516,-32 115 94,36-122-316,1 0-1,0 0 1,2 0 0,0 1-1,3 33 1,-2-49-3,0-1 0,1 1 0,-1 0 0,1-1 1,-1 1-1,1-1 0,0 0 0,0 1 0,1-1 1,-1 0-1,0 1 0,1-1 0,-1 0 0,1 0 0,0 0 1,-1 0-1,1 0 0,4 2 0,-4-3 2,0 0 0,0 0 0,0-1 0,0 1 0,0-1 0,0 0 0,0 1 0,0-1 0,0 0 0,1 0 0,-1 0 0,0 0 0,0-1 0,0 1 0,0-1 0,0 1 0,0-1 0,0 0 0,0 1 0,-1-1-1,1 0 1,0 0 0,3-3 0,4-3-2,0 0-1,-1 0 1,1-1-1,-1-1 1,-1 0-1,13-18 1,-3 0 37,18-37 0,-21 20-42,-12 38-92,-7 29 6,0-4 50,2-9-24,1 1-1,0-1 1,0 1-1,1 0 1,0 0-1,2 19 1,-1-30 63,0 1 1,0-1-1,0 0 1,0 0-1,0 1 1,0-1-1,0 0 0,0 1 1,0-1-1,0 0 1,0 0-1,0 1 1,0-1-1,1 0 1,-1 0-1,0 1 0,0-1 1,0 0-1,1 0 1,-1 1-1,0-1 1,0 0-1,0 0 1,1 0-1,-1 0 0,0 1 1,0-1-1,1 0 1,-1 0-1,0 0 1,1 0-1,-1 0 1,0 0-1,0 0 0,1 0 1,-1 0-1,0 0 1,1 0-1,11-7-115,7-17-19,51-90-257,-70 114 391,0 0 0,0 1 0,0-1 0,0 0 0,0 0 0,0 0 0,0 0 1,0 0-1,0 0 0,0 1 0,0-1 0,0 0 0,0 0 0,0 0 0,1 0 0,-1 0 0,0 0 0,0 0 0,0 0 0,0 0 0,0 1 0,0-1 0,1 0 1,-1 0-1,0 0 0,0 0 0,0 0 0,0 0 0,0 0 0,0 0 0,1 0 0,-1 0 0,0 0 0,0 0 0,0 0 0,0 0 0,0 0 0,1 0 0,-1 0 1,0 0-1,0 0 0,0 0 0,0 0 0,0 0 0,0-1 0,1 1 0,-1 0 0,0 0 0,0 0 0,0 0 0,0 0 0,0 0 0,0 0 0,0 0 0,0-1 1,0 1-1,1 0 0,-1 0 0,0 0 0,0 0 0,0 0 0,0 0 0,0-1 0,0 1 0,0 0 0,0 0 0,0 0 0,0 0 0,0-1 0,1 19-199,-5 27-20,4-44 207,-3 22-118,1-12 78,0-1 1,1 1-1,0 0 1,1 0-1,0 0 1,3 14-1,-3-24 55,0-1 0,0 1 0,0-1 1,1 1-1,-1-1 0,0 1 0,0-1 0,0 1 0,1-1 0,-1 1 0,0-1 1,1 1-1,-1-1 0,0 1 0,1-1 0,-1 0 0,1 1 0,-1-1 0,0 0 0,1 1 1,-1-1-1,1 0 0,-1 1 0,1-1 0,-1 0 0,1 0 0,0 0 0,0 1 1,0-1-3,1-1 0,-1 1 1,0 0-1,0 0 1,0-1-1,1 1 1,-1-1-1,0 1 1,0-1-1,0 1 0,0-1 1,2-1-1,26-25-65,-8 0 106,-1 0 0,-1-2 1,-1 0-1,-1 0 0,-2-2 1,-1 0-1,-2-1 0,13-48 0,-23 72-28,-1 0-1,0 0 1,-1-15-1,0 18-10,0 5 2,0 0-1,0 0 0,0-1 1,0 1-1,0 0 1,0 0-1,0 0 0,0-1 1,0 1-1,0 0 1,0 0-1,0 0 0,0-1 1,0 1-1,0 0 1,0 0-1,0 0 0,0 0 1,0-1-1,-1 1 1,1 0-1,0 0 0,0 0 1,0 0-1,0-1 1,0 1-1,-1 0 0,1 0 1,0 0-1,0 0 1,0 0-1,0 0 0,-1 0 1,1 0-1,0 0 1,0 0-1,0-1 0,-1 1 1,1 0-1,0 0 1,0 0-1,0 0 0,-1 0 1,1 0-1,0 0 1,0 0-1,0 1 0,0-1 1,-1 0-1,1 0 1,0 0-1,0 0 0,0 0 1,-1 0-1,1 0 1,0 0-1,0 0 0,0 1 1,0-1-1,0 0 1,-1 0-1,1 0 0,0 0 1,-9 12-96,5 16 177,2 0 0,0 1 0,4 34 0,-1 6 58,-1-28-63,0-2 28,-7 55 0,7-93-102,0 0 0,0 0 0,0 0 0,0 1 0,0-1 0,-1 0 1,1 0-1,-1 0 0,1 0 0,-1 0 0,1 1 0,-1-1 0,0 0 0,1 0 0,-1 0 0,-1 1 0,1-2-2,1 0 1,-1 1 0,0-1-1,1 0 1,-1 0-1,1 0 1,-1 0-1,1 0 1,-1 0-1,1 0 1,-1 0-1,1 0 1,-1 0 0,1-1-1,-1 1 1,1 0-1,-1 0 1,1 0-1,-1-1 1,1 1-1,-1 0 1,1-1-1,-1 1 1,1 0 0,-1-1-1,-4-5-14,0 1 0,0-1 0,1 1-1,-5-9 1,6 8-1,-10-12-64,1-1 0,1 0 1,1-1-1,1 0 0,0 0 1,-7-31-1,16 50 80,-1 0 1,1 0-1,0-1 0,0 1 1,0 0-1,0 0 0,0 0 1,0 0-1,0 0 0,0 0 1,0 0-1,0 0 0,1 0 1,-1 0-1,0 0 0,1 0 1,-1 0-1,1 0 0,-1 0 1,1 0-1,-1 0 0,1 0 1,0 0-1,0 0 0,-1 0 1,1 1-1,0-1 0,0 0 1,0 1-1,0-1 1,0 1-1,0-1 0,0 1 1,0-1-1,0 1 0,0-1 1,0 1-1,0 0 0,0 0 1,2-1-1,6 1 20,0 0 1,0 0-1,-1 0 0,14 3 1,3 0-181,-24-3 152,51-2-1126,-49 2 1072,0-1 0,1 1 0,-1-1 0,0 0 0,0 0 0,0 0 0,0-1 0,0 1-1,0-1 1,0 0 0,-1 1 0,1-1 0,4-4 0,3-9-346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3.640"/>
    </inkml:context>
    <inkml:brush xml:id="br0">
      <inkml:brushProperty name="width" value="0.035" units="cm"/>
      <inkml:brushProperty name="height" value="0.035" units="cm"/>
    </inkml:brush>
  </inkml:definitions>
  <inkml:trace contextRef="#ctx0" brushRef="#br0">14 1 18012,'-8'0'1608,"4"3"-1136,2 1-200,8-1 425,5 1-409,7-4-160,3 2 16,6 2-232,5 2-96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4.157"/>
    </inkml:context>
    <inkml:brush xml:id="br0">
      <inkml:brushProperty name="width" value="0.035" units="cm"/>
      <inkml:brushProperty name="height" value="0.035" units="cm"/>
    </inkml:brush>
  </inkml:definitions>
  <inkml:trace contextRef="#ctx0" brushRef="#br0">209 1 17452,'-45'2'2456,"27"-2"-1361,1 1-1,-32 6 0,44-6-1010,0 0 0,0 1 0,0 0 0,0 0 0,0 0 0,0 1 0,1-1 0,-1 1 0,1 0 0,0 1 0,-1-1 0,2 1 0,-6 5 0,8-8-88,0 0 0,0 0 0,0 0 0,0 0 0,0 0 0,1 1 0,-1-1 0,0 0 0,1 0 0,-1 0 0,1 1 0,-1-1 0,1 0 1,0 1-1,0-1 0,-1 0 0,1 1 0,0 1 0,1-2-4,-1 0 1,0-1-1,1 1 1,-1 0-1,1-1 1,-1 1 0,1-1-1,-1 1 1,1 0-1,0-1 1,-1 1-1,1-1 1,-1 0-1,1 1 1,0-1-1,0 1 1,-1-1-1,1 0 1,0 0-1,0 1 1,-1-1-1,2 0 1,7 1-57,-1 0-1,1-1 1,-1 0 0,13-2-1,-16 2 52,12-2-58,-3 0 13,-1 1 0,18 1 0,-28 0 53,-1 0 0,1 0 0,0 0 0,-1 1 0,1-1 0,0 1 0,-1 0 0,1 0 0,-1 0 0,1 0 0,-1 0 0,0 1 0,1-1 0,-1 1 0,0-1 0,0 1 0,3 3 0,-4-3 24,0 0 0,0 0 0,0 0-1,0 0 1,-1 0 0,1 1-1,-1-1 1,1 0 0,-1 0 0,0 1-1,0-1 1,0 0 0,0 0 0,0 1-1,0-1 1,-1 0 0,1 0 0,-1 0-1,0 0 1,1 1 0,-3 1 0,-2 7 160,0 0 1,-11 16 0,13-22-113,-5 7 133,0 0 0,-1 0 0,0 0 0,0-1 0,-1 0 0,-17 13 1,27-25-205,0 1 0,0 0 0,0 0 0,0 0 0,0 0 0,0 0 0,0 0 0,0 0 0,0 0 0,0 0 0,0 0 0,0 0 0,0-1 0,0 1 0,0 0 0,0 0 0,0 0 0,0 0 0,0 0 1,0 0-1,0 0 0,0 0 0,0 0 0,-1 0 0,1 0 0,0 0 0,0 0 0,0 0 0,0 0 0,0 0 0,0 0 0,0 0 0,0 0 0,0 0 0,0 0 0,0 0 0,0 0 0,-1 0 0,1 0 0,0 0 1,0 0-1,0 0 0,0 0 0,0 0 0,0 0 0,0 0 0,0 0 0,0 0 0,0 0 0,0 0 0,-1 0 0,1 0 0,0 0 0,0 0 0,0 0 0,0 0 0,0 0 0,0 0 0,0 0 0,5-11-362,11-13-384,2-1-33,2 2-1,1 0 1,1 1 0,0 1-1,2 1 1,0 2 0,41-24-1,-61 39 778,0 1 0,1 0 0,-1 0 1,1 0-1,0 1 0,-1-1 0,1 1 0,0 1 0,0-1 0,0 1 0,5-1 0,-8 2 88,1-1 0,-1 1 0,0-1-1,0 1 1,0 0 0,0 0 0,0 0-1,0 0 1,0 0 0,0 0 0,-1 1-1,1-1 1,0 0 0,-1 1 0,1 0-1,-1-1 1,1 1 0,-1 0 0,0 0-1,0-1 1,0 1 0,0 0 0,0 0-1,0 0 1,0 1 0,0 1 0,0 1 168,1-1 1,-1 1 0,1-1 0,0 1-1,0-1 1,1 0 0,-1 0-1,7 8 1,-7-11-194,0 0-1,0 1 1,-1-1 0,1 0-1,0 0 1,0-1 0,1 1-1,-1 0 1,0 0 0,0-1-1,0 0 1,0 1 0,1-1-1,-1 0 1,0 0 0,0 0-1,0 0 1,1-1 0,-1 1-1,0 0 1,0-1-1,3-1 1,10-3 1,0 0 1,19-11-1,-21 10-122,0 0 0,0 0 0,19-4 0,-30 10 57,-1-1-1,0 1 1,1 0 0,-1-1 0,1 1 0,-1 0 0,1 0-1,-1 0 1,0 0 0,1 0 0,-1 0 0,1 1 0,-1-1 0,1 0-1,-1 1 1,0-1 0,1 1 0,-1-1 0,0 1 0,1 0-1,-1 0 1,0-1 0,0 1 0,0 0 0,0 0 0,0 0-1,0 0 1,0 1 0,0-1 0,0 0 0,0 0 0,0 0-1,-1 1 1,1-1 0,-1 0 0,1 3 0,1 4 21,0 0 0,-1 1 1,0-1-1,0 1 0,-2 11 1,2 10 109,-1-30-140,0 0-1,0 1 1,0-1 0,0 1-1,0-1 1,0 0-1,0 1 1,0-1 0,0 0-1,0 1 1,0-1 0,0 1-1,0-1 1,0 0-1,1 1 1,-1-1 0,0 0-1,0 1 1,1-1-1,-1 0 1,0 1 0,0-1-1,1 0 1,-1 0 0,0 1-1,1-1 1,-1 0-1,8-6-753,4-17 113,-5-5 315,0-5-122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4.639"/>
    </inkml:context>
    <inkml:brush xml:id="br0">
      <inkml:brushProperty name="width" value="0.035" units="cm"/>
      <inkml:brushProperty name="height" value="0.035" units="cm"/>
    </inkml:brush>
  </inkml:definitions>
  <inkml:trace contextRef="#ctx0" brushRef="#br0">8 1 17436,'-5'5'1800,"2"1"-1448,3-3-528,2 0 2745,6-3-2113,5 3 88,3 1-200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5.105"/>
    </inkml:context>
    <inkml:brush xml:id="br0">
      <inkml:brushProperty name="width" value="0.035" units="cm"/>
      <inkml:brushProperty name="height" value="0.035" units="cm"/>
    </inkml:brush>
  </inkml:definitions>
  <inkml:trace contextRef="#ctx0" brushRef="#br0">209 85 16083,'-21'-1'3872,"18"0"-3589,0 1 0,0 0 0,0 0 1,0-1-1,0 2 0,0-1 0,-1 0 0,1 1 0,0-1 0,0 1 1,0 0-1,0 0 0,0 0 0,0 1 0,-5 2 0,-4 5 166,0 1-1,0 0 1,1 1-1,0 1 1,-18 24-1,23-28-321,0 1 1,1-1-1,0 1 0,0 1 0,1-1 0,1 0 1,0 1-1,0 0 0,0 0 0,0 11 0,2-19-113,1 0 0,0 0-1,0 0 1,0 0-1,0 0 1,1 0-1,-1 0 1,0 0-1,1 0 1,-1 0 0,1 0-1,0 0 1,0 0-1,-1 0 1,1-1-1,1 1 1,-1 0-1,0-1 1,0 1-1,0-1 1,1 1 0,1 1-1,-1-2-4,0 0-1,1 0 1,-1 0-1,0 0 1,1 0-1,-1-1 1,0 1-1,1-1 1,-1 0-1,1 0 1,-1 1-1,0-1 1,1-1-1,-1 1 1,1 0-1,-1-1 1,0 1-1,4-2 1,7-2-25,-1-1 1,0-1-1,0 0 0,0 0 1,-1-2-1,0 1 0,0-1 1,-1-1-1,13-13 0,0-2-59,-2-1 0,30-45 0,-39 53 16,-5 8-10,-1 1-1,0-2 1,-1 1 0,0-1 0,0 0-1,-1 0 1,0 0 0,3-13 0,-7 23 63,0 0 0,0 0 0,0 0 0,0-1 0,1 1 0,-1 0 0,0 0 0,0-1 0,0 1-1,0 0 1,0 0 0,0-1 0,0 1 0,0 0 0,0 0 0,0-1 0,0 1 0,0 0 0,0 0 0,0-1 0,-1 1 0,1 0 0,0 0 0,0 0 0,0-1 0,0 1 0,0 0 0,0 0 0,-1 0 0,1-1 0,0 1 0,0 0 0,0 0 0,0 0 0,-1 0 0,1-1 0,0 1 0,0 0 0,-1 0 0,-8 7-153,-9 15 25,11-11 94,1-1 0,-9 21 1,14-28 38,-1 1 0,1-1 0,0 1 0,0 0 0,0 0 0,1-1 1,-1 1-1,1 0 0,0 0 0,0 0 0,0-1 0,2 9 1,-2-11-5,1 0 1,-1 0-1,1 0 1,-1 0 0,1 0-1,0 0 1,-1-1 0,1 1-1,0 0 1,0 0 0,0 0-1,0-1 1,-1 1 0,1 0-1,0-1 1,0 1 0,0-1-1,1 1 1,-1-1 0,0 1-1,0-1 1,0 0 0,0 0-1,0 1 1,0-1 0,0 0-1,1 0 1,-1 0 0,0 0-1,0 0 1,2-1 0,2 0-39,1 0 1,0 0 0,-1 0 0,1-1 0,5-2-1,8-5-190,36-21-1,-48 26 159,1-2 0,-1 1 0,0-1 0,0 0 0,-1 0 0,0-1 0,6-8 1,-12 15 72,0 0 0,0 0 0,0 0 1,0 0-1,0 0 0,0 1 1,0-1-1,0 0 0,0 0 1,0 0-1,0 0 0,0 0 1,0 0-1,0 0 0,-1 0 1,1 0-1,0 0 0,0 0 1,0 0-1,0 0 0,0 0 1,0 0-1,0 0 0,0-1 1,0 1-1,0 0 0,0 0 1,0 0-1,0 0 0,0 0 1,0 0-1,0 0 0,0 0 1,0 0-1,0 0 0,-1 0 1,1 0-1,0 0 0,0 0 0,0 0 1,0 0-1,0 0 0,0 0 1,0 0-1,0 0 0,0 0 1,0-1-1,0 1 0,0 0 1,0 0-1,0 0 0,0 0 1,0 0-1,0 0 0,0 0 1,0 0-1,0 0 0,0 0 1,-6 3-14,-4 4 21,0 1-1,0 0 1,1 1-1,0 0 1,1 0 0,0 1-1,0 0 1,1 0-1,1 1 1,0 0-1,-6 13 1,12-23-5,-1 0 1,1 0-1,-1 0 0,1 0 1,-1 0-1,1 1 1,0-1-1,-1 0 0,1 0 1,0 0-1,0 1 1,0-1-1,0 0 0,0 0 1,0 0-1,0 1 1,1-1-1,-1 0 0,0 0 1,1 0-1,-1 0 1,0 1-1,1-1 0,0 0 1,-1 0-1,1 0 1,0 0-1,-1 0 0,1 0 1,0-1-1,0 1 0,0 0 1,0 0-1,0 0 1,0-1-1,0 1 0,0-1 1,0 1-1,0 0 1,0-1-1,2 1 0,4 0-11,0 0-1,0 0 0,1 0 1,-1-1-1,12-1 0,-19 1 10,124-15-406,-79 8 286,68-2 0,-113 9 145,0 0 0,1 0 0,-1 0 0,1 0 0,-1 0 0,0 0 0,1 0 0,-1-1 0,1 1 0,-1 0 0,0 0 0,1 0 0,-1-1 0,0 1 0,1 0 0,-1 0 0,0-1 0,1 1 0,-1 0 0,0 0 0,0-1 0,1 1 0,-1 0 0,0-1 0,0 1 0,0-1-1,1 1 1,-1 0 0,0-1 0,0 1 0,0-1 0,0 1 0,0 0 0,0-1 0,0 1 0,0-1 0,0 1 0,0 0 0,0-1 0,0 1 0,0-1 0,0 1 0,0 0 0,0-1 0,-1 1 0,1 0 0,0-1 0,-10-23 686,8 19-558,-3-6 1,2 0-1,-1 0 0,1 0 0,1-1 0,-2-16 0,4 26-227,-1-1 0,1 0 0,0 0 0,0 1 1,1-1-1,-1 0 0,0 0 0,1 1 0,0-1 0,0 0 0,-1 1 0,2-1 0,-1 1 0,0-1 0,0 1 0,1-1 0,-1 1 0,1 0 1,0 0-1,0 0 0,0 0 0,0 0 0,0 0 0,0 0 0,0 1 0,1-1 0,-1 1 0,3-2 0,3 0-138,0 1 0,1-1 0,14-1 0,6 2-330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5.621"/>
    </inkml:context>
    <inkml:brush xml:id="br0">
      <inkml:brushProperty name="width" value="0.035" units="cm"/>
      <inkml:brushProperty name="height" value="0.035" units="cm"/>
    </inkml:brush>
  </inkml:definitions>
  <inkml:trace contextRef="#ctx0" brushRef="#br0">5 1 16371,'-1'1'1945,"1"9"-921,-2 2-368,1 5 1337,1 3-577,1 4-536,4 4-136,2 2-368,1-2-320,2 1-592,0-2-288,0-5-416,-1-5 896,-6-7-248,-3-8-208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6.093"/>
    </inkml:context>
    <inkml:brush xml:id="br0">
      <inkml:brushProperty name="width" value="0.035" units="cm"/>
      <inkml:brushProperty name="height" value="0.035" units="cm"/>
    </inkml:brush>
  </inkml:definitions>
  <inkml:trace contextRef="#ctx0" brushRef="#br0">0 500 15899,'9'11'1521,"14"-11"-881,5-3-232,15-4 656,6-6-248,7-4-192,4-3-95,-1-4-561,-6-1-481,-9 1 465,-6-5-104,-18-1-112</inkml:trace>
  <inkml:trace contextRef="#ctx0" brushRef="#br0" timeOffset="1">99 50 18124,'-17'-2'1872,"17"5"-1016,0 0-335,20-3 1103,6 0-448,14-3-384,4-1-216,11-3-784,5 0-424,4-5 568,0 2-120,-7 0-224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6.466"/>
    </inkml:context>
    <inkml:brush xml:id="br0">
      <inkml:brushProperty name="width" value="0.035" units="cm"/>
      <inkml:brushProperty name="height" value="0.035" units="cm"/>
    </inkml:brush>
  </inkml:definitions>
  <inkml:trace contextRef="#ctx0" brushRef="#br0">156 6 17564,'-2'-1'246,"1"0"0,-1 1 0,0-1 0,1 0-1,-1 1 1,1 0 0,-1-1 0,0 1 0,1 0 0,-1 0 0,0 0 0,1 0 0,-1 0 0,0 0 0,1 0 0,-1 1 0,0-1 0,1 1 0,-1-1 0,1 1-1,-4 1 1,-32 20 2039,33-20-2125,-2 3-26,-1 1 1,1-1-1,0 1 1,0 0-1,0 0 1,1 1-1,-5 8 1,8-13-153,1 0 0,0 0 1,0 0-1,0 1 0,0-1 0,0 0 1,1 1-1,-1-1 0,1 0 0,0 1 1,-1-1-1,1 5 0,1-6-35,-1 1 0,1-1 0,-1 1 0,1-1 0,-1 1 0,1-1-1,0 1 1,0-1 0,-1 0 0,1 1 0,0-1 0,0 0 0,1 0 0,-1 0 0,0 0 0,0 0 0,0 0-1,1 0 1,-1 0 0,0 0 0,3 0 0,31 14-1236,-24-11 934,-1 1 0,0-1 0,1 2 0,-1-1 1,14 12-1,-22-15 359,0 0 1,0 0-1,0 0 1,0 0 0,0 0-1,-1 1 1,1-1-1,-1 1 1,0-1 0,1 1-1,-1 0 1,0-1-1,-1 1 1,1 0-1,0 0 1,-1 0 0,0-1-1,1 1 1,-1 0-1,0 0 1,-1 0 0,1 0-1,0 0 1,-1-1-1,0 1 1,1 0-1,-3 3 1,0 0 28,0 0 0,0 0 0,-1 0 0,0-1 1,0 1-1,0-1 0,-1 0 0,1 0 0,-1-1 0,0 1 0,-1-1 0,1 0 1,-1-1-1,0 1 0,0-1 0,0-1 0,0 1 0,-1-1 0,1 0 0,-1 0 0,1 0 1,-1-1-1,-9 0 0,15-1-45,0 0 1,-1 0-1,1 0 0,0 0 1,-1-1-1,1 1 1,0 0-1,0-1 1,-1 1-1,1-1 0,0 0 1,0 1-1,0-1 1,0 0-1,0 0 0,0 1 1,0-1-1,0 0 1,0 0-1,0 0 0,0 0 1,1 0-1,-1-1 1,0 1-1,0-1 0,-2-18-266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3.866"/>
    </inkml:context>
    <inkml:brush xml:id="br0">
      <inkml:brushProperty name="width" value="0.025" units="cm"/>
      <inkml:brushProperty name="height" value="0.025" units="cm"/>
    </inkml:brush>
  </inkml:definitions>
  <inkml:trace contextRef="#ctx0" brushRef="#br0">0 30 10410,'0'0'12460,"54"-2"-12268,-20-3-160,-2 1-32,3 0-481,-4 2-1697,-3-5-3139,-8 1-6950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3.246"/>
    </inkml:context>
    <inkml:brush xml:id="br0">
      <inkml:brushProperty name="width" value="0.025" units="cm"/>
      <inkml:brushProperty name="height" value="0.025" units="cm"/>
    </inkml:brush>
  </inkml:definitions>
  <inkml:trace contextRef="#ctx0" brushRef="#br0">0 6 12107,'0'0'8841,"45"-5"-8040,-29 21-97,-3 5-287,-1 2-161,2 2-128,-1-1-64,-2-1 0,1-4-64,1-3-705,1-6-928,0-7-769,2-3-1442,2-5-1409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6.933"/>
    </inkml:context>
    <inkml:brush xml:id="br0">
      <inkml:brushProperty name="width" value="0.035" units="cm"/>
      <inkml:brushProperty name="height" value="0.035" units="cm"/>
    </inkml:brush>
  </inkml:definitions>
  <inkml:trace contextRef="#ctx0" brushRef="#br0">5 59 17548,'-3'5'2056,"2"0"-1304,9-5-216,12 0 1361,9-4-1033,7-2-152,7-2-496,4-1-360,2-2-696,1-1 800,-4 1-296,-6 4-80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7.388"/>
    </inkml:context>
    <inkml:brush xml:id="br0">
      <inkml:brushProperty name="width" value="0.035" units="cm"/>
      <inkml:brushProperty name="height" value="0.035" units="cm"/>
    </inkml:brush>
  </inkml:definitions>
  <inkml:trace contextRef="#ctx0" brushRef="#br0">50 35 15155,'-3'19'5300,"-1"17"-3139,-15 60 1,12-67-1894,1 0 1,1 1 0,-1 33-1,6-63-249,0 1 1,0 0-1,0 0 0,0-1 0,0 1 0,0 0 1,0 0-1,0-1 0,0 1 0,1 0 0,-1 0 1,0-1-1,0 1 0,1 0 0,-1-1 0,0 1 1,1 0-1,-1-1 0,0 1 0,1 0 0,-1-1 1,1 1-1,-1-1 0,1 1 0,0-1 0,0 1 1,0-1 3,0 1 0,0-1 0,0 0 0,0 0 0,0-1 0,0 1 0,0 0 1,0 0-1,0 0 0,0-1 0,0 1 0,0 0 0,-1-1 0,1 1 0,0-1 0,0 1 0,1-2 1,5-3 114,1-1 1,-1-1 0,7-7 0,-12 12-98,145-166 595,-55 51-3773,-74 94 1775,-16 19 660,-4 0-79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7.903"/>
    </inkml:context>
    <inkml:brush xml:id="br0">
      <inkml:brushProperty name="width" value="0.035" units="cm"/>
      <inkml:brushProperty name="height" value="0.035" units="cm"/>
    </inkml:brush>
  </inkml:definitions>
  <inkml:trace contextRef="#ctx0" brushRef="#br0">2 97 17484,'-1'5'305,"1"-1"0,0 1 0,0-1 0,0 1 0,1-1 0,-1 1 0,1-1 0,3 8 0,-4-11-244,1 1 0,0-1 0,0 0 0,0 1 0,0-1 0,0 0 1,0 0-1,0 0 0,0 0 0,1 0 0,-1 0 0,0 0 0,1 0 0,-1-1 0,0 1 0,1 0 1,-1-1-1,1 1 0,-1-1 0,1 0 0,-1 1 0,1-1 0,0 0 0,-1 0 0,1 0 0,-1 0 1,1 0-1,2-1 0,4 0-101,0 0 1,0-1-1,0-1 0,0 1 1,0-1-1,-1 0 1,1-1-1,-1 0 1,0 0-1,0-1 1,8-6-1,1-2-238,-1-1 0,0-1 0,16-20 0,-28 30 229,0 3 39,-1 0 1,0 0 0,-1-1-1,1 1 1,0-1 0,0 1-1,-1-1 1,0 0-1,1 1 1,-1-1 0,0 0-1,1-5 1,-3 8 37,0 0 1,1 0-1,-1 0 0,0 0 1,0 0-1,1 0 1,-1 0-1,0 0 0,1 1 1,-1-1-1,0 0 0,1 0 1,-1 1-1,1-1 1,-1 1-1,0-1 0,1 0 1,-1 1-1,1-1 0,-1 1 1,0 0-1,-7 7 209,0 1 0,1-1 0,0 1-1,0 1 1,1-1 0,0 1 0,1 0 0,0 1-1,0-1 1,1 1 0,1 0 0,0 0 0,-3 15-1,6-25-216,0 1 0,0-1 0,0 1 0,0 0 0,0-1 0,0 1 0,0 0 0,1-1 0,-1 1 0,0 0 0,1-1 0,-1 1 0,1-1 0,0 1 0,0-1 0,-1 1 0,1-1 0,0 1 0,0-1 0,0 0 0,0 0 0,3 2 0,-2-1-34,0-1 0,1 0 0,-1 0 0,0 0 0,1 0 0,-1-1 0,1 1 0,0-1 0,-1 1 0,1-1 0,-1 0 0,1 0 0,3 0 0,4-1-139,1-1 0,-1 0 0,1-1 0,-1 0-1,0 0 1,10-6 0,8-5-503,-1-3-1,-1 0 1,43-37-1,-76 61 938,1 0-1,1 0 0,-1 1 0,1 0 1,1 0-1,-1 0 0,-3 11 0,8-18-277,0-1 1,0 0-1,0 0 0,0 0 0,0 1 0,1-1 1,-1 0-1,0 0 0,0 1 0,0-1 0,0 0 0,1 0 1,-1 0-1,0 0 0,0 0 0,0 1 0,1-1 0,-1 0 1,0 0-1,0 0 0,0 0 0,1 0 0,-1 0 1,0 0-1,0 0 0,1 0 0,-1 0 0,0 1 0,0-1 1,1 0-1,-1-1 0,0 1 0,0 0 0,1 0 1,-1 0-1,0 0 0,0 0 0,0 0 0,1 0 0,-1 0 1,0 0-1,0 0 0,0 0 0,1-1 0,-1 1 1,0 0-1,0 0 0,0 0 0,1 0 0,-1-1 0,0 1 1,0 0-1,14-9-466,54-37-4635,-60 40 4280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8.341"/>
    </inkml:context>
    <inkml:brush xml:id="br0">
      <inkml:brushProperty name="width" value="0.035" units="cm"/>
      <inkml:brushProperty name="height" value="0.035" units="cm"/>
    </inkml:brush>
  </inkml:definitions>
  <inkml:trace contextRef="#ctx0" brushRef="#br0">58 32 15291,'1'1'105,"-1"-1"0,1 1 0,-1-1 0,0 1 0,0 0 0,1-1 0,-1 1 0,0 0 0,0-1 0,1 1 0,-1 0 0,0-1 0,0 1 0,0 0 0,0-1-1,0 1 1,0 0 0,0-1 0,0 1 0,-1 0 0,1 0 0,0-1 0,0 1 0,-1-1 0,1 1 0,0 0 0,0-1 0,-2 2 0,-12 24 1150,8-18-987,4-3-159,-26 54 772,27-56-853,-1 1 1,1 0 0,0 0-1,0 0 1,0 0-1,1 1 1,-1-1 0,1 0-1,0 0 1,0 0 0,1 0-1,-1 0 1,2 5 0,-2-8-28,1 0 1,-1 0 0,1 0 0,-1 0 0,1-1-1,-1 1 1,1 0 0,0 0 0,-1 0 0,1 0-1,0-1 1,0 1 0,-1 0 0,1-1 0,0 1-1,0-1 1,0 1 0,0-1 0,0 1 0,0-1-1,0 1 1,0-1 0,1 1 0,1-1-1,0 0 0,0 0 1,0 0-1,0 0 0,0-1 0,0 1 0,-1-1 1,6-1-1,3-2-4,-1 0 1,1-1-1,12-8 1,-12 6 37,0-1 1,0 0 0,-1 0 0,-1-1-1,0 0 1,0-1 0,0 0 0,-2 0 0,1-1-1,-1 0 1,7-16 0,-14 28 1,0 0-1,0 0 1,0 1-1,0-1 1,0 0 0,0 0-1,0 0 1,0 0 0,0 0-1,1 0 1,-1 0-1,0 0 1,1 0 0,-1 0-1,0 0 1,1 0-1,0 0 1,-1 0 0,1 0-1,-1 0 1,1-1-1,0 1 1,0 0 0,-1 0-1,1-1 1,0 1 0,0 0-1,0-1 1,0 1-1,0-1 1,0 1 0,0-1-1,1 1 1,2 1-9,0 0 0,0 0 0,0-1 0,1 1 0,-1-1 0,0 0 0,0 0 1,7 0-1,4-3-22,1 0 0,-1-1 1,0-1-1,0 0 0,0-1 1,0 0-1,-1-2 0,0 1 1,0-2-1,-1 0 0,23-18 1,-16 3 260,-20 23-256,1 0-1,-1 0 1,0-1-1,0 1 1,0 0-1,0 0 1,0-1-1,1 1 1,-1 0 0,0 0-1,0-1 1,0 1-1,0 0 1,0-1-1,0 1 1,0 0-1,0 0 1,0-1-1,0 1 1,0 0-1,0-1 1,0 1-1,0 0 1,0 0-1,0-1 1,-1 1-1,1 0 1,0 0-1,0-1 1,0 1-1,0 0 1,-1-1 13,0 1 1,0 0-1,0 0 1,0 0-1,0 0 0,0 0 1,0 0-1,0 0 1,0 0-1,0 0 0,0 0 1,0 1-1,0-1 1,0 0-1,-1 1 1,-5 2 55,0 0 1,1 1 0,-1 0-1,1 0 1,0 0 0,0 1-1,0 0 1,0 0 0,1 0-1,0 1 1,0 0 0,1 0-1,0 0 1,0 0 0,0 1-1,1 0 1,-1-1 0,2 1 0,-1 1-1,1-1 1,-2 11 0,4-16-138,0 0 1,0 0-1,0 0 1,0 0-1,0 0 1,1-1 0,-1 1-1,1 0 1,-1 0-1,1 0 1,0 0-1,-1-1 1,1 1-1,0 0 1,0-1 0,1 1-1,-1 0 1,0-1-1,0 0 1,1 1-1,-1-1 1,1 0 0,-1 1-1,1-1 1,0 0-1,2 1 1,0 0-65,1-1 1,-1 1-1,1-1 1,-1 0 0,1 0-1,-1 0 1,1-1-1,0 0 1,-1 0-1,8 0 1,18-5-476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4.247"/>
    </inkml:context>
    <inkml:brush xml:id="br0">
      <inkml:brushProperty name="width" value="0.035" units="cm"/>
      <inkml:brushProperty name="height" value="0.035" units="cm"/>
    </inkml:brush>
  </inkml:definitions>
  <inkml:trace contextRef="#ctx0" brushRef="#br0">30 16 15595,'3'-16'3226,"-5"23"-288,-7 27-556,-9 69-849,16-89-1506,1-1 0,1 1 0,0-1 0,1 1 0,4 22 0,-5-33-11,1-1-1,0 1 1,0 0-1,0-1 0,0 1 1,0-1-1,0 1 1,1-1-1,-1 0 1,1 1-1,-1-1 0,1 0 1,3 3-1,-4-4-1,0-1-1,1 1 0,-1 0 0,0-1 1,1 1-1,-1-1 0,1 0 0,-1 1 0,0-1 1,1 0-1,-1 0 0,1 0 0,-1 0 1,1 0-1,-1 0 0,0 0 0,1 0 1,-1 0-1,1-1 0,-1 1 0,0-1 0,1 1 1,-1-1-1,0 1 0,1-1 0,1-1 1,4-3 48,0-1 0,0 1 1,0-1-1,-1-1 0,0 1 1,0-1-1,-1 0 1,1 0-1,6-14 0,-3 3 22,0 0 0,-1-1 0,6-22 0,-12 37-76,4-19 26,-6 22-36,0 1 0,1-1 0,-1 0-1,0 0 1,0 0 0,0 0 0,0 0-1,0 1 1,0-1 0,0 0-1,0 0 1,0 0 0,0 0 0,-1 0-1,1 0 1,0 1 0,0-1-1,-1 0 1,0-1 0,0 2-1,1 1 0,-1-1 0,1 1 0,-1-1 0,1 1 0,-1-1 0,1 1 0,-1 0 0,1-1 0,0 1 0,-1-1 0,1 1 0,0 0 0,-1-1 0,1 1 0,0 0 0,0 0 0,0-1 0,0 1 0,-1 0 0,1 1 0,-4 18-15,2-10-4,1 1-1,0 0 1,0-1 0,1 1 0,3 18 0,-3-27 19,0 0 0,0-1 0,1 1 0,-1 0 0,1 0 0,0 0 0,-1-1 0,1 1 1,0 0-1,0-1 0,0 1 0,0-1 0,0 1 0,1-1 0,-1 0 0,0 1 0,1-1 1,-1 0-1,0 0 0,1 0 0,0 0 0,-1 0 0,1 0 0,0 0 0,-1-1 0,1 1 0,0-1 1,0 1-1,-1-1 0,1 1 0,0-1 0,0 0 0,0 0 0,0 0 0,0 0 0,-1 0 1,1-1-1,0 1 0,0-1 0,0 1 0,2-2 0,6-1-8,0 0 1,0-2-1,0 1 1,0-1-1,-1-1 0,1 1 1,11-11-1,-6 3-26,0 0 1,-1-1-1,15-18 0,-17 13-36,-10 14-14,-8 10-112,-1 5 156,0 0-1,1 0 1,0 0-1,-5 15 1,9-21 33,0 0 0,1 1 1,-1 0-1,1-1 0,0 1 0,0 0 0,1 0 0,-1 0 1,1-1-1,0 1 0,0 0 0,1 0 0,0 5 1,0-9 7,-1 1 0,1-1 0,0 0 1,0 0-1,-1 0 0,1 1 0,0-1 1,0 0-1,0 0 0,1 0 1,-1 0-1,0-1 0,0 1 0,0 0 1,1 0-1,-1-1 0,0 1 0,1-1 1,-1 1-1,0-1 0,1 1 1,-1-1-1,1 0 0,-1 0 0,1 0 1,-1 1-1,0-2 0,3 1 0,5 0-17,0-1 0,0-1-1,12-3 1,-16 4-1,70-21-252,-51 13 122,-1 2 0,1 1 0,1 1 0,34-3 0,-31 11-125,-28-3 285,1 0-1,-1 0 1,1 0 0,-1 0 0,1 0 0,-1 0 0,1 0-1,-1 1 1,1-1 0,-1 0 0,1 0 0,-1 0-1,1 0 1,-1 1 0,0-1 0,1 0 0,-1 1-1,1-1 1,-1 0 0,0 1 0,1-1 0,-1 0-1,0 1 1,1-1 0,-1 1 0,0-1 0,1 0-1,-1 1 1,0-1 0,0 1 0,0-1 0,0 1 0,1-1-1,-1 1 1,0-1 0,0 1 0,0-1 0,0 1-1,0-1 1,0 1 0,0-1 0,0 1 0,0-1-1,0 1 1,-1 0 0,1-1 18,0 0 0,0 1 0,-1-1 0,1 0 0,0 1 0,-1-1 0,1 0 1,0 0-1,0 0 0,-1 1 0,1-1 0,0 0 0,-1 0 0,1 0 0,0 0 0,-1 0 0,1 0 0,0 1 0,-1-1 0,1 0 0,-1 0 0,1 0 1,0 0-1,-1 0 0,1 0 0,0 0 0,-1-1 0,1 1 0,0 0 0,-1 0 0,1 0 0,0 0 0,-1 0 0,1 0 0,0-1 0,-1 1 0,1 0 1,0 0-1,-1-1 0,1 1 0,0 0 0,0 0 0,-1-1 0,1 1 0,0 0 0,0-1 0,0 1 0,0 0 0,-1-1 0,1 1 0,0 0 0,0-1 1,-10-18 708,4 6-674,2-1 0,-1 0 0,2 0 0,-4-26 1,8 39-153,-1 1 1,0-1 0,0 0 0,0 1 0,0-1-1,0 0 1,1 1 0,-1-1 0,0 1-1,0-1 1,1 0 0,-1 1 0,1-1 0,-1 1-1,0-1 1,1 1 0,-1-1 0,1 1 0,-1-1-1,1 1 1,0 0 0,-1-1 0,1 1 0,-1 0-1,1-1 1,0 1 0,-1 0 0,1 0-1,-1-1 1,1 1 0,0 0 0,0 0 0,29-3-1450,-18 2 1308,17-1-558,9-5-89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4.681"/>
    </inkml:context>
    <inkml:brush xml:id="br0">
      <inkml:brushProperty name="width" value="0.035" units="cm"/>
      <inkml:brushProperty name="height" value="0.035" units="cm"/>
    </inkml:brush>
  </inkml:definitions>
  <inkml:trace contextRef="#ctx0" brushRef="#br0">177 1 19332,'-45'14'2028,"26"-8"-1487,0 1 0,0 0 0,1 1 0,-22 13 0,38-20-522,1 0 0,-1 0 0,0 0 0,1 1 0,-1-1 0,1 1 0,0-1 0,-1 1 1,-1 3-1,4 2-260,13-4-254,55-10-1707,-48 4 1489,0 1 0,1 1 1,-1 0-1,22 3 0,-41-2 727,-1 1 0,1-1 0,0 0 0,-1 0 0,1 1-1,0-1 1,-1 1 0,1-1 0,-1 1 0,1 0-1,-1 0 1,1-1 0,-1 1 0,1 0 0,-1 0 0,0 1-1,0-1 1,1 0 0,-1 0 0,0 1 0,0-1 0,0 0-1,0 1 1,-1-1 0,1 1 0,0-1 0,0 3-1,-1-2 92,0 0-1,0 0 0,0 0 0,0 0 0,-1 0 0,1 0 0,-1 0 0,1 0 1,-1 0-1,0 0 0,0 0 0,0 0 0,0-1 0,0 1 0,0 0 0,0-1 1,0 1-1,-1 0 0,1-1 0,-1 0 0,1 1 0,-4 1 0,-12 9 374,-1-1 0,0-1 0,0-1 0,-1-1 1,0 0-1,-1-1 0,0-1 0,-38 6 0,45-13-696,18-7 462,23-8-240,-3 4-268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5.106"/>
    </inkml:context>
    <inkml:brush xml:id="br0">
      <inkml:brushProperty name="width" value="0.035" units="cm"/>
      <inkml:brushProperty name="height" value="0.035" units="cm"/>
    </inkml:brush>
  </inkml:definitions>
  <inkml:trace contextRef="#ctx0" brushRef="#br0">107 317 14499,'-35'45'2719,"21"-29"-1408,-22 34-1,33-45-1135,0 1 0,0-1-1,1 1 1,0 0 0,0-1-1,0 1 1,1 0 0,0 0-1,0 0 1,0 0 0,1 8-1,0-14-149,0 1-1,0 0 0,0 0 0,0 0 0,0 0 0,0 0 0,0 0 1,0 0-1,1-1 0,-1 1 0,0 0 0,1 0 0,-1 0 1,0 0-1,1-1 0,-1 1 0,1 0 0,0 0 0,-1-1 0,1 1 1,-1-1-1,1 1 0,0 0 0,0-1 0,-1 1 0,1-1 1,1 1-1,0 0-2,0-1 0,0 0-1,0 0 1,0 0 0,0 0 0,0 0 0,0 0 0,-1 0 0,1-1 0,0 1 0,0-1 0,2 0-1,5-3 14,-1 0 0,0 0 0,0 0 0,11-9-1,-1-3 18,0 0-1,-1-2 0,0 0 1,-2 0-1,0-2 0,22-37 1,-23 31-25,-1-1 0,-1-1 0,-1 1 1,-1-2-1,6-33 0,-16 62-27,3-16-9,3-32-1,-6 45 2,0-1-1,0 1 1,0-1-1,0 0 1,-1 1-1,1-1 1,-1 1-1,0-1 1,0 1-1,-1-1 0,1 1 1,-1 0-1,1-1 1,-5-4-1,6 7 5,-1 0 0,0 0 0,0 0-1,0 1 1,0-1 0,0 0 0,0 0-1,0 1 1,0-1 0,-1 0 0,1 1 0,0-1-1,0 1 1,0 0 0,-1-1 0,1 1-1,0 0 1,0 0 0,-1 0 0,1-1-1,0 1 1,-3 1 0,1-1-1,1 1 0,-1 0 1,0 0-1,0 0 0,1 1 1,-1-1-1,0 1 0,1-1 0,-4 4 1,-5 4 16,2 1 1,-1 0 0,-10 15-1,19-23-4,-16 22 123,1 0 1,-18 34-1,28-45-33,0 0 0,1 0 0,0 1 0,1 0 0,0 0 0,-2 22 0,6-35-96,0 1 0,-1 0 0,1 0 0,0-1 1,0 1-1,0 0 0,0 0 0,0-1 0,1 1 0,-1 0 0,1 0 0,-1-1 1,1 1-1,-1 0 0,1-1 0,0 1 0,0-1 0,0 1 0,0-1 1,0 1-1,0-1 0,0 0 0,0 1 0,0-1 0,1 0 0,-1 0 0,1 0 1,-1 0-1,1 0 0,-1 0 0,1 0 0,-1-1 0,1 1 0,0 0 0,-1-1 1,1 1-1,0-1 0,0 0 0,-1 0 0,1 0 0,0 0 0,0 0 1,-1 0-1,1 0 0,2-1 0,9 0-199,0-2 1,0 0-1,0 0 1,20-9-1,-31 11 160,16-6-202,38-13-523,-51 19 679,-1 0 1,1 0-1,0 0 1,-1 1 0,1-1-1,0 1 1,-1 0-1,1 1 1,8 0 0,-11 0 86,-1 0 0,1-1 0,-1 1 0,1 0 0,-1 0 0,0 0 1,1 0-1,-1 0 0,0 0 0,0 0 0,0 1 0,0-1 0,0 0 1,0 1-1,0-1 0,0 0 0,0 1 0,-1-1 0,1 1 0,-1-1 1,1 1-1,-1 0 0,1-1 0,-1 1 0,0 0 0,0-1 0,0 1 0,0 0 1,0-1-1,0 1 0,-1 2 0,0 5 139,0 1-1,-1 0 1,-6 16-1,5-18-64,1-2-124,1 0-1,-1 0 1,-1-1 0,1 1-1,-1-1 1,0 1-1,0-1 1,-7 8-1,3-7-155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5.580"/>
    </inkml:context>
    <inkml:brush xml:id="br0">
      <inkml:brushProperty name="width" value="0.035" units="cm"/>
      <inkml:brushProperty name="height" value="0.035" units="cm"/>
    </inkml:brush>
  </inkml:definitions>
  <inkml:trace contextRef="#ctx0" brushRef="#br0">44 1 16748,'-2'17'1880,"0"6"-1016,-4 1-280,-1 5 1145,1 1-561,-1 3-368,1 0-104,2-6-384,2-4-248,1-8-544,1-5-256,6-10 1216,1-5-648,1-6-56,2-5-128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6.013"/>
    </inkml:context>
    <inkml:brush xml:id="br0">
      <inkml:brushProperty name="width" value="0.035" units="cm"/>
      <inkml:brushProperty name="height" value="0.035" units="cm"/>
    </inkml:brush>
  </inkml:definitions>
  <inkml:trace contextRef="#ctx0" brushRef="#br0">18 106 15843,'7'-1'394,"0"1"0,0-1 0,0-1 0,0 1 0,0-1 1,0 0-1,0-1 0,-1 1 0,1-1 0,8-6 0,-11 7-320,0-1-1,0 0 1,-1 0 0,1 0 0,-1 0 0,1-1 0,-1 1 0,0-1 0,0 0 0,0 0 0,-1 0-1,0 0 1,1 0 0,-2-1 0,1 1 0,2-7 0,-4 10-71,0 1 0,0 0 0,0-1 0,0 1 1,0 0-1,0-1 0,0 1 0,1 0 0,-1-1 0,0 1 0,0-1 1,-1 1-1,1 0 0,0-1 0,0 1 0,0 0 0,0-1 0,0 1 0,0 0 1,0-1-1,-1 1 0,1 0 0,0-1 0,0 1 0,0 0 0,-1-1 0,1 1 1,0 0-1,0 0 0,-1-1 0,1 1 0,0 0 0,-1 0 0,-13 1 116,-13 13 161,16-3-92,0 0 0,1 0 0,1 1-1,0 1 1,0-1 0,1 1-1,1 1 1,0-1 0,1 1 0,1 1-1,0-1 1,-5 24 0,10-35-133,-1-1-1,1 1 1,0 0 0,0 0-1,0 0 1,0 0 0,0 0-1,0 0 1,1 0 0,0 0-1,0 0 1,-1 0 0,1-1-1,1 1 1,-1 0 0,3 3-1,-3-5-44,0 0-1,0 0 1,1 0-1,-1 0 1,0 0-1,1 0 1,-1 0-1,1-1 1,-1 1-1,1-1 1,0 1-1,-1-1 1,1 0-1,-1 1 1,1-1-1,0 0 1,-1 0-1,1 0 1,-1 0-1,1 0 1,0-1-1,-1 1 1,1 0-1,-1-1 1,1 1-1,0-1 1,-1 0-1,0 1 1,1-1-1,-1 0 1,3-2-1,3-2-151,0 0-1,1-1 1,-2 1-1,1-2 0,-1 1 1,0-1-1,0 0 1,-1 0-1,0 0 0,0-1 1,-1 0-1,0 0 0,0 0 1,-1-1-1,3-11 1,5-32-369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6.479"/>
    </inkml:context>
    <inkml:brush xml:id="br0">
      <inkml:brushProperty name="width" value="0.035" units="cm"/>
      <inkml:brushProperty name="height" value="0.035" units="cm"/>
    </inkml:brush>
  </inkml:definitions>
  <inkml:trace contextRef="#ctx0" brushRef="#br0">3 81 17780,'-3'19'1536,"3"-7"-1160,3-1-144,10-9 384,3-3-632,10-6 168,1-3-152,0-6-168</inkml:trace>
  <inkml:trace contextRef="#ctx0" brushRef="#br0" timeOffset="1">254 1 16155,'2'3'298,"-1"1"1,1-1-1,-1 1 0,0-1 0,0 1 0,-1 0 0,1-1 0,-1 1 0,0 0 0,0 6 0,-7 41 1394,3-28-580,-1 7-183,-4 38 581,8-61-1426,1 0 1,0 0-1,1 0 1,-1 0 0,1 0-1,1 0 1,2 9-1,-3-14-131,0 0 0,0 0 0,0 0 0,0 0 0,0 0 0,0 0-1,1 0 1,-1 0 0,1-1 0,-1 1 0,1-1 0,0 1-1,0-1 1,0 1 0,0-1 0,0 0 0,0 0 0,0 0 0,3 1-1,3 0-263,0 0 0,0-1-1,0 0 1,11 0 0,-12 0 44,1-1 0,0 1 1,-1 0-1,10 3 1,-16-4 281,1 1 1,-1-1 0,1 1 0,-1-1 0,0 1 0,1-1 0,-1 1 0,0 0 0,1 0 0,-1 0-1,0-1 1,0 1 0,0 0 0,0 1 0,0-1 0,0 0 0,0 0 0,0 0 0,0 1-1,-1-1 1,1 0 0,0 1 0,-1-1 0,1 0 0,-1 1 0,0-1 0,1 1 0,-1-1 0,0 1-1,0-1 1,0 1 0,0-1 0,0 1 0,0-1 0,0 1 0,-1-1 0,1 0 0,0 1-1,-1-1 1,-1 3 0,0 1 158,-1 0-1,1 0 1,-1 0-1,-1-1 1,1 1 0,-1-1-1,1 0 1,-1 0-1,-8 5 1,6-4-148,0-1 0,0 0 0,-1 0 0,0-1-1,0 0 1,0 0 0,0-1 0,0 1 0,0-1 0,-14 1 0,21-3-33,0 0 1,-1 0-1,1 0 0,0 0 0,0 1 0,0-1 0,0 0 1,-1 0-1,1 0 0,0 0 0,0 0 0,0 0 0,0 0 1,-1 0-1,1 0 0,0 0 0,0 0 0,0 0 1,0 0-1,-1 0 0,1 0 0,0 0 0,0 0 0,0 0 1,0-1-1,0 1 0,-1 0 0,1 0 0,0 0 0,0 0 1,0 0-1,0 0 0,0 0 0,-1 0 0,1-1 1,0 1-1,0 0 0,0 0 0,0 0 0,0 0 0,0 0 1,0-1-1,0 1 0,0 0 0,0 0 0,0 0 0,0 0 1,0-1-1,0 1 0,-1 0 0,1 0 0,0 0 0,1 0 1,-1-1-1,0 1 0,0 0 0,0 0 0,0 0 1,0-1-1,6-5-364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3.594"/>
    </inkml:context>
    <inkml:brush xml:id="br0">
      <inkml:brushProperty name="width" value="0.025" units="cm"/>
      <inkml:brushProperty name="height" value="0.025" units="cm"/>
    </inkml:brush>
  </inkml:definitions>
  <inkml:trace contextRef="#ctx0" brushRef="#br0">131 0 14574,'0'0'8200,"-43"61"-7432,25-22-255,-4 7-97,8 2-160,-5-2-160,8-4-63,7-7-1,4-9-321,4-14-896,17-9-224,2-3-929,6-16-2659,1-10-5637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6.968"/>
    </inkml:context>
    <inkml:brush xml:id="br0">
      <inkml:brushProperty name="width" value="0.035" units="cm"/>
      <inkml:brushProperty name="height" value="0.035" units="cm"/>
    </inkml:brush>
  </inkml:definitions>
  <inkml:trace contextRef="#ctx0" brushRef="#br0">18 2 16940,'7'-1'1688,"-6"8"-1112,-1 8-216,-1 13 880,0 6-255,-2 12-441,3 4-144,-5 6-232,0-2-24,5-2-40,2-7-104,0-14-224,-1-4-208,2-14-392,-3-10-201,-3 0 761,-1-10-240,-7-9-160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7.437"/>
    </inkml:context>
    <inkml:brush xml:id="br0">
      <inkml:brushProperty name="width" value="0.035" units="cm"/>
      <inkml:brushProperty name="height" value="0.035" units="cm"/>
    </inkml:brush>
  </inkml:definitions>
  <inkml:trace contextRef="#ctx0" brushRef="#br0">4 75 17252,'-3'-4'1648,"6"-1"-1056,8 4-192,9 1 769,6 0-161,8-3-488,6-3-384,6-4-696,3-1-168,-2 1 624,-2-3-225,-4 2-127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7.827"/>
    </inkml:context>
    <inkml:brush xml:id="br0">
      <inkml:brushProperty name="width" value="0.035" units="cm"/>
      <inkml:brushProperty name="height" value="0.035" units="cm"/>
    </inkml:brush>
  </inkml:definitions>
  <inkml:trace contextRef="#ctx0" brushRef="#br0">82 38 15347,'-16'9'1450,"10"-6"-1105,-1 1 0,1 0 0,0 0-1,0 0 1,0 1 0,1-1 0,0 2 0,0-1 0,-6 8 0,10-12-332,1-1 1,0 1-1,-1-1 1,1 1 0,0-1-1,0 1 1,0 0-1,-1-1 1,1 1-1,0-1 1,0 1 0,0 0-1,0-1 1,0 1-1,0-1 1,0 1-1,0 0 1,0-1 0,1 1-1,-1-1 1,0 1-1,0 0 1,0-1-1,1 1 1,-1-1 0,0 1-1,1 0 1,0 0-11,0 0 1,0-1-1,0 1 1,0 0-1,0-1 1,1 1-1,-1-1 0,0 1 1,0-1-1,1 1 1,-1-1-1,2 0 1,40 1-127,-39-1 149,11-2-28,48 0-31,-59 2 39,0 1 1,-1-1-1,1 1 1,0-1-1,0 1 1,-1 0-1,1 0 1,-1 1-1,1-1 1,-1 1-1,1 0 1,-1 0-1,4 3 1,-6-4 11,0 0 1,0 0 0,0 0 0,0 0-1,0 0 1,0 0 0,0 0-1,-1 1 1,1-1 0,-1 0 0,1 1-1,-1-1 1,1 0 0,-1 1 0,0-1-1,1 1 1,-1-1 0,0 0-1,0 1 1,0-1 0,0 1 0,0-1-1,-1 3 1,0-1 43,0 0-1,0 0 1,-1 0 0,1 0 0,-1 0-1,0 0 1,0 0 0,0-1 0,0 1-1,-3 2 1,-1 1 158,-1 0-1,0-1 1,0 0-1,0 0 1,0 0-1,-1-1 1,-11 5-1,18-9-203,-1 1 0,1-1 0,-1 1 1,1-1-1,-1 0 0,1 0 0,-1 1 0,0-1 0,1 0 0,-1 0 0,1-1 0,-1 1 0,0 0 0,1 0 0,-1-1 0,-1 0 0,3 1-33,0 0-1,-1 0 1,1-1-1,0 1 1,0 0-1,0 0 1,0 0-1,0 0 1,0-1-1,-1 1 1,1 0-1,0 0 1,0 0-1,0 0 1,0-1-1,0 1 1,0 0-1,0 0 1,0 0-1,0-1 1,0 1-1,0 0 1,0 0-1,0 0 1,0-1-1,0 1 1,0 0-1,0 0 1,0 0-1,0-1 1,0 1-1,0 0 1,0 0-1,0 0 1,0 0-1,1-1 1,-1 1-1,14-10-835,4 3 50,0 0 0,31-6 0,18-6 52,-47 11 924,0-2-1,0 0 1,-1-1 0,0-1-1,-1-1 1,-1 0-1,18-18 1,-41 75 2349,-3 17-1774,9-54-611,0-1 1,0 1-1,1-1 0,0 1 1,0-1-1,0 0 1,3 7-1,-3-12-110,-1 0-1,1 0 0,-1 0 1,0 0-1,1 0 0,0 0 1,-1 0-1,1 0 1,0 0-1,-1 0 0,1-1 1,0 1-1,0 0 1,0-1-1,-1 1 0,1 0 1,0-1-1,0 1 0,2 0 1,-2-1-32,1 0 1,-1 0 0,0-1-1,0 1 1,1 0 0,-1-1-1,0 1 1,0 0 0,1-1-1,-1 1 1,0-1-1,0 0 1,0 1 0,0-1-1,0 0 1,0 0 0,0 0-1,0 0 1,0 0-1,0 0 1,0-1 0,4-4-228,-1-1-1,0 1 1,0-1 0,-1 0 0,1 0 0,-2-1 0,1 1 0,-1 0-1,0-1 1,-1 1 0,2-11 0,-1-10-674,-1-47-1,-3 27 27</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8.279"/>
    </inkml:context>
    <inkml:brush xml:id="br0">
      <inkml:brushProperty name="width" value="0.035" units="cm"/>
      <inkml:brushProperty name="height" value="0.035" units="cm"/>
    </inkml:brush>
  </inkml:definitions>
  <inkml:trace contextRef="#ctx0" brushRef="#br0">2 1 14739,'-1'18'1640,"1"-1"-1127,1-2-305,0-1 840,5-8-672,1-3-24,8-9-168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8.732"/>
    </inkml:context>
    <inkml:brush xml:id="br0">
      <inkml:brushProperty name="width" value="0.035" units="cm"/>
      <inkml:brushProperty name="height" value="0.035" units="cm"/>
    </inkml:brush>
  </inkml:definitions>
  <inkml:trace contextRef="#ctx0" brushRef="#br0">65 212 14171,'-17'32'1679,"10"-20"-1159,0 1-1,1 0 0,0 0 1,1 0-1,0 1 1,1 0-1,-3 19 1,7-32-467,0 1 1,-1 0-1,1 0 0,0-1 1,0 1-1,0 0 1,0-1-1,1 1 1,-1 0-1,0-1 1,1 1-1,-1 0 1,1-1-1,0 1 0,-1-1 1,1 1-1,0-1 1,0 1-1,0-1 1,0 1-1,0-1 1,2 2-1,-1-2-21,-1-1 0,1 1 0,0 0 0,0-1-1,0 1 1,0-1 0,-1 1 0,1-1 0,0 0 0,0 0 0,0 0 0,0 0 0,0 0-1,0 0 1,0-1 0,3 0 0,3-2-1,1 0 1,0 0-1,-1-1 1,1 0-1,-1-1 0,14-10 1,-5 1 2,-1-1 0,-1 0-1,-1-2 1,0 1 0,0-2 0,13-23 0,-19 27-36,-1 0 1,-1 0-1,0 0 0,0-1 0,-1 1 1,-1-1-1,-1-1 0,0 1 0,1-23 1,-4 35-11,0 0 1,0 0-1,0 0 1,0 0-1,-1 0 0,1 0 1,-1 0-1,0 0 1,0 0-1,0 0 1,0 1-1,0-1 1,-1 0-1,1 1 1,-1-1-1,0 1 0,0-1 1,0 1-1,-4-4 1,4 5-1,0 0 0,0 0 1,0 0-1,-1 0 0,1 0 0,0 0 1,0 1-1,-1-1 0,1 1 1,0-1-1,-1 1 0,1 0 0,-1 0 1,1 0-1,0 1 0,-1-1 0,1 0 1,0 1-1,-1 0 0,1-1 1,0 1-1,0 0 0,0 0 0,-4 3 1,-1 0-5,1 0 1,0 0 0,0 1 0,0 0 0,1 0-1,0 1 1,0 0 0,0 0 0,0 0 0,1 0-1,0 1 1,1-1 0,-1 1 0,-3 12 0,5-15 10,1 1 0,0-1 0,0 1 0,0 0 0,0-1 0,1 1 0,-1 0 0,1 0 0,0 0 1,1-1-1,-1 1 0,1 0 0,0 0 0,1-1 0,-1 1 0,1-1 0,-1 1 0,1-1 0,1 0 0,-1 1 1,1-1-1,-1 0 0,1-1 0,4 5 0,28 25-70,-25-25 63,1 1 0,-2 0 1,0 1-1,0 0 1,0 1-1,-2 0 0,8 12 1,-11-14-75,0 0 1,0 0-1,-1 1 1,0-1-1,2 19 0,-4-25 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9.233"/>
    </inkml:context>
    <inkml:brush xml:id="br0">
      <inkml:brushProperty name="width" value="0.035" units="cm"/>
      <inkml:brushProperty name="height" value="0.035" units="cm"/>
    </inkml:brush>
  </inkml:definitions>
  <inkml:trace contextRef="#ctx0" brushRef="#br0">10 1 18708,'-1'2'1942,"-7"17"-138,8-15-1605,0 1 1,0 0-1,0 0 0,1 0 0,0-1 1,0 1-1,0 0 0,0-1 0,3 7 1,-3-10-189,0 0 1,0 1-1,1-1 1,-1 0 0,0 0-1,0 1 1,1-1-1,-1 0 1,1 0 0,-1-1-1,1 1 1,0 0-1,-1 0 1,1-1 0,0 1-1,-1-1 1,1 0-1,0 1 1,0-1 0,-1 0-1,1 0 1,0 0-1,0 0 1,-1 0 0,1-1-1,0 1 1,0 0-1,-1-1 1,3 0 0,6-3-18,0 1 1,0-1-1,0-1 1,-1 0-1,0 0 1,0-1-1,15-13 1,25-14-71,-49 33 77,1-1 0,-1 1 0,0 0 0,1 0 0,-1 0 0,0-1 0,1 1-1,-1 0 1,1 0 0,-1 0 0,0 0 0,1 0 0,-1-1 0,1 1 0,-1 0 0,0 0 0,1 0 0,-1 0 0,1 0 0,-1 1 0,1-1 0,-1 0 0,0 0 0,1 0 0,-1 0 0,1 0 0,-1 0 0,0 1 0,1-1 0,-1 0 0,0 0 0,1 1 0,3 14 99,-10 24 128,5-36-211,-1 7 32,-1 1 7,0 0-1,1-1 0,1 1 1,0 0-1,1 20 0,0-30-78,0-1 0,0 1 0,0-1 0,0 1 0,0-1 0,0 1 0,0-1 0,0 1 0,0-1-1,1 1 1,-1-1 0,0 1 0,0-1 0,0 1 0,1-1 0,-1 1 0,0-1 0,1 0 0,-1 1 0,0-1-1,1 0 1,-1 1 0,1-1 0,-1 0 0,0 1 0,1-1 0,-1 0 0,1 0 0,-1 0 0,1 1-1,-1-1 1,1 0 0,-1 0 0,1 0 0,0 0 0,0 0-49,1 0 1,0-1-1,-1 1 0,1-1 1,0 0-1,-1 1 1,1-1-1,-1 0 0,1 0 1,2-2-1,30-30-644,-11 3 263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9.720"/>
    </inkml:context>
    <inkml:brush xml:id="br0">
      <inkml:brushProperty name="width" value="0.035" units="cm"/>
      <inkml:brushProperty name="height" value="0.035" units="cm"/>
    </inkml:brush>
  </inkml:definitions>
  <inkml:trace contextRef="#ctx0" brushRef="#br0">54 286 16067,'-12'25'1716,"-17"25"-1,19-34-459,10-16-1225,0 0 1,0 0 0,0 0-1,0 0 1,0 1 0,-1-1-1,1 0 1,0 0 0,0 0 0,0 0-1,0 0 1,0 0 0,0 0-1,0 0 1,-1 1 0,1-1-1,0 0 1,0 0 0,0 0-1,0 0 1,0 0 0,0 0-1,0 1 1,0-1 0,0 0-1,0 0 1,0 0 0,0 0-1,0 0 1,0 1 0,0-1-1,0 0 1,0 0 0,0 0-1,0 0 1,0 0 0,0 1-1,0-1 1,0 0 0,0 0-1,0 0 1,0 0 0,0 0-1,0 0 1,1 1 0,-1-1-1,0 0 1,0 0 0,0 0 0,0 0-1,0 0 1,0 0 0,0 0-1,1 0 1,-1 0 0,0 1-1,0-1 1,0 0 0,12-5 552,14-13-523,-13 7-79,0 0 1,14-18 0,-2 2 179,-34 59 819,0-9-597,5-13-243,0 0 1,0 1-1,1-1 1,1 1-1,0 0 1,-1 16-1,2-27-150,1 1-1,0-1 0,0 1 0,0-1 0,0 1 0,0-1 0,0 1 0,0-1 1,1 1-1,-1-1 0,0 1 0,0-1 0,0 1 0,0-1 0,1 1 0,-1-1 0,0 1 1,0-1-1,1 0 0,-1 1 0,0-1 0,1 1 0,-1-1 0,0 0 0,1 1 0,-1-1 1,1 0-1,-1 0 0,1 1 0,-1-1 0,0 0 0,1 0 0,-1 1 0,1-1 0,0 0 1,1 0-78,0 0 1,0 0-1,0-1 1,0 1-1,0-1 1,0 1-1,-1-1 1,1 0 0,0 1-1,2-3 1,40-27-1843,18-27 632,-30 22 484</inkml:trace>
  <inkml:trace contextRef="#ctx0" brushRef="#br0" timeOffset="1">364 236 14019,'-11'30'1426,"-6"16"-185,16-42-1106,0-1 0,1 0-1,-1 0 1,1 0 0,0 1-1,0-1 1,0 0 0,0 0 0,1 1-1,-1-1 1,1 0 0,1 3-1,-1-4-77,0 0 0,0-1 0,0 1 0,0-1 0,1 0-1,-1 1 1,0-1 0,1 0 0,-1 0 0,1 0 0,-1 0 0,1 0 0,0 0-1,-1 0 1,1 0 0,0-1 0,-1 1 0,1-1 0,0 1 0,0-1 0,0 0-1,0 0 1,-1 1 0,1-1 0,0-1 0,0 1 0,0 0 0,0 0 0,2-1-1,5-1 93,-1 0 0,0 0-1,1 0 1,-1-1 0,9-5-1,3-3 50,0-1 0,-1-1-1,-1-1 1,-1-1 0,0 0 0,0-1-1,-2 0 1,0-2 0,-1 0 0,-1 0-1,0-1 1,-1-1 0,14-35 0,-23 49-145,-1 0 1,-1 0-1,1-1 1,-1 1 0,0 0-1,-1-1 1,1 1-1,-1-9 1,0 14-47,-1-1-1,1 1 1,0-1 0,0 1 0,-1-1-1,1 1 1,-1 0 0,1-1 0,-1 1-1,0 0 1,1-1 0,-1 1 0,0 0-1,0 0 1,0-1 0,0 1 0,0 0-1,0 0 1,0 0 0,0 0 0,0 1-1,-1-1 1,1 0 0,0 0 0,-1 1-1,1-1 1,0 1 0,-1-1 0,1 1-1,-1-1 1,1 1 0,-1 0-1,1 0 1,-1 0 0,1 0 0,-1 0-1,1 0 1,-1 0 0,1 0 0,0 1-1,-3 0 1,-4 1-11,1 0 1,0 1-1,-1 0 0,1 0 0,1 1 0,-1 0 1,0 0-1,1 1 0,0 0 0,0 0 1,0 0-1,1 0 0,0 1 0,-5 6 0,6-6-5,-1 0-1,1 0 0,0 1 0,0-1 0,1 1 0,0-1 1,0 1-1,1 0 0,0 0 0,0 1 0,0-1 1,1 0-1,0 0 0,0 15 0,2-19-50,0 0-1,-1 0 1,1 0 0,0 0-1,1-1 1,-1 1 0,0 0-1,1 0 1,0-1-1,-1 1 1,1-1 0,0 1-1,0-1 1,0 0 0,1 0-1,3 3 1,6 3-552,0 0 1,19 9-1,8 4-165,-21-5 229,-3 5 21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0.380"/>
    </inkml:context>
    <inkml:brush xml:id="br0">
      <inkml:brushProperty name="width" value="0.035" units="cm"/>
      <inkml:brushProperty name="height" value="0.035" units="cm"/>
    </inkml:brush>
  </inkml:definitions>
  <inkml:trace contextRef="#ctx0" brushRef="#br0">18 92 17148,'-1'23'1689,"-7"37"1,5-40-980,1-1 1,0 0-1,1 21 1,1-40-703,0 1 1,0-1 0,0 0-1,0 0 1,0 1-1,0-1 1,0 0-1,0 0 1,0 1-1,0-1 1,0 0-1,0 0 1,0 1-1,0-1 1,0 0-1,0 1 1,0-1-1,0 0 1,0 0-1,0 1 1,0-1-1,0 0 1,0 0-1,1 0 1,-1 1-1,0-1 1,0 0-1,0 0 1,0 0-1,1 1 1,-1-1-1,0 0 1,0 0-1,1 0 1,-1 0-1,0 0 1,0 1-1,1-1 1,-1 0-1,0 0 1,0 0-1,1 0 1,-1 0-1,0 0 1,0 0-1,1 0 1,10-12 139,8-22-56,-10 9-50,-2-1 1,10-53-1,-3 7-141,-14 72 98,0 0 0,0-1 0,0 1 0,0 0-1,0 0 1,0 0 0,0 0 0,0-1 0,0 1 0,0 0 0,0 0-1,0 0 1,0 0 0,0-1 0,0 1 0,0 0 0,0 0 0,0 0 0,0 0-1,0 0 1,0-1 0,0 1 0,1 0 0,-1 0 0,0 0 0,0 0-1,0 0 1,0 0 0,0 0 0,0 0 0,1-1 0,-1 1 0,0 0-1,0 0 1,0 0 0,0 0 0,0 0 0,1 0 0,-1 0 0,0 0-1,0 0 1,0 0 0,0 0 0,1 0 0,-1 0 0,0 0 0,0 0-1,0 0 1,0 0 0,0 0 0,1 0 0,-1 0 0,0 0 0,0 0 0,0 0-1,0 1 1,0-1 0,1 0 0,-1 0 0,0 0 0,0 0 0,0 0-1,0 0 1,0 0 0,0 1 0,0-1 0,0 0 0,1 0 0,-1 0-1,5 10 5,-3-3 8,1-1 1,0 0-1,0 0 1,1 0-1,-1 0 1,1 0-1,0-1 1,1 1-1,0-1 1,-1-1-1,9 7 1,-10-9-6,0 0 0,1 0 0,-1 0 0,0-1-1,1 1 1,0-1 0,-1 0 0,1 0 0,0 0 0,-1-1 0,1 1 0,0-1-1,0 0 1,-1 0 0,1 0 0,0-1 0,0 1 0,-1-1 0,1 0 0,0 0-1,-1 0 1,7-4 0,-1 1-14,0 0 1,-1-1-1,1 0 0,-1-1 1,0 0-1,-1 0 0,1-1 0,-1 0 1,0 0-1,-1-1 0,0 0 0,0 0 1,-1 0-1,9-18 0,-14 26 9,0 0-1,0 0 0,-1 0 1,1 0-1,0 0 0,0 0 1,0 0-1,-1 0 0,1 0 1,0 1-1,0-1 0,0 0 1,-1 0-1,1 0 1,0-1-1,0 1 0,0 0 1,-1 0-1,1 0 0,0 0 1,0 0-1,0 0 0,0 0 1,-1 0-1,1 0 0,0 0 1,0 0-1,0-1 1,0 1-1,-1 0 0,1 0 1,0 0-1,0 0 0,0 0 1,0-1-1,0 1 0,0 0 1,0 0-1,0 0 1,-1 0-1,1-1 0,0 1 1,0 0-1,0 0 0,0 0 1,0-1-1,0 1 0,0 0 1,0 0-1,0 0 0,0-1 1,0 1-1,0 0 1,0 0-1,0 0 0,1-1 1,-15 12 46,2 2 3,0 2-1,2-1 1,-1 1 0,2 1-1,0-1 1,1 2-1,1-1 1,0 1-1,1 0 1,-4 21 0,9-35-87,1-1 1,-1 1-1,1 0 1,0-1 0,-1 1-1,1 0 1,1-1 0,-1 1-1,0 0 1,0-1-1,1 1 1,0 0 0,-1-1-1,3 5 1,-2-6 8,0 1-1,0-1 1,0 0 0,0 0-1,0 0 1,0-1 0,1 1-1,-1 0 1,0 0 0,0-1-1,1 1 1,-1 0 0,0-1-1,1 0 1,-1 1 0,1-1-1,-1 0 1,0 1 0,1-1-1,-1 0 1,1 0 0,-1 0 0,1 0-1,-1-1 1,1 1 0,-1 0-1,0-1 1,3 0 0,27-11-238,10-12-99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1.152"/>
    </inkml:context>
    <inkml:brush xml:id="br0">
      <inkml:brushProperty name="width" value="0.035" units="cm"/>
      <inkml:brushProperty name="height" value="0.035" units="cm"/>
    </inkml:brush>
  </inkml:definitions>
  <inkml:trace contextRef="#ctx0" brushRef="#br0">79 224 14603,'-49'83'2601,"44"-74"-2269,1 1 0,0-1 1,0 1-1,1 0 1,0 0-1,1 0 0,-1 12 1,3-21-300,-1 0 1,1 0-1,0 1 1,0-1-1,0 0 0,0 0 1,0 0-1,0 1 1,0-1-1,0 0 1,1 0-1,-1 0 0,0 1 1,1-1-1,-1 0 1,1 0-1,-1 0 0,1 0 1,0 0-1,-1 0 1,1 0-1,0 0 1,0 0-1,0 0 0,0 0 1,-1-1-1,1 1 1,0 0-1,1-1 1,-1 1-1,0 0 0,0-1 1,0 1-1,0-1 1,0 0-1,0 1 0,1-1 1,-1 0-1,0 0 1,0 0-1,0 0 1,2 0-1,1 0-19,1-1 1,-1 0-1,1 0 1,-1 0-1,0 0 1,1-1-1,-1 1 1,0-1-1,7-5 1,0-1-16,0-1 0,-1 0 0,0 0 1,-1-1-1,0 0 0,-1-1 1,0 0-1,0-1 0,8-16 1,-7 8-23,0 1 1,-1-1 0,-1-1 0,-1 0 0,4-25 0,-9 38 14,0 1 0,-1 0 0,0-1 0,-1-9 0,1 15 7,0 1-1,0-1 1,-1 1-1,1 0 1,0-1-1,-1 1 1,0-1-1,1 1 1,-1 0-1,0-1 1,1 1 0,-3-2-1,3 3 2,-1-1 0,1 1 1,-1 0-1,0-1 0,0 1 0,1 0 0,-1-1 1,0 1-1,1 0 0,-1 0 0,0-1 0,0 1 1,1 0-1,-1 0 0,0 0 0,0 0 0,1 0 1,-1 0-1,0 0 0,0 0 0,1 1 0,-1-1 1,0 0-1,0 0 0,0 1 0,-3 1 24,0 1-1,0-1 1,0 1-1,0 0 0,1 0 1,0 0-1,-1 0 1,1 1-1,1-1 1,-1 1-1,0 0 1,1 0-1,-3 5 0,-3 6 112,1 1 0,-6 20-1,5-15 21,2 2-1,-4 27 1,9-45-161,0 1 1,0-1 0,1 0 0,0 1-1,0-1 1,0 1 0,1-1-1,0 0 1,0 1 0,0-1 0,0 0-1,1 0 1,0 0 0,0 0-1,5 8 1,-5-12-33,-1 1-1,1 0 1,0 0-1,0-1 0,0 1 1,1-1-1,-1 0 1,0 0-1,0 0 1,1 0-1,-1 0 1,1 0-1,-1 0 1,1-1-1,-1 0 1,1 1-1,-1-1 1,1 0-1,-1 0 1,1 0-1,0 0 1,-1-1-1,1 1 1,-1-1-1,1 0 0,-1 1 1,0-1-1,1 0 1,2-2-1,8-3-186,0 0 0,-1-1 0,22-16 0,3-6-71,-1-2 0,45-48 1,54-81 731,-101 112 268,-32 42-146,-7 6-235,-7 9 84,-2 8-168,1 0 0,0 1-1,1 1 1,1 0 0,1 1 0,1 0-1,-13 41 1,17-46-202,0 2-1,2-1 1,0 0-1,1 1 1,1-1-1,0 1 1,1 0 0,1-1-1,0 1 1,1-1-1,6 20 1,8 4-75,-15-38 25,0 1-1,1-1 1,-1 0-1,1 0 1,-1 0 0,1-1-1,-1 1 1,1 0-1,0-1 1,0 1 0,0-1-1,0 1 1,0-1 0,4 2-1,-6-3 5,0 0 1,1 0-1,-1 0 0,1 0 1,-1 0-1,0 0 0,1 0 1,-1 0-1,1 0 0,-1 0 1,1 0-1,-1 0 0,0 0 1,1-1-1,-1 1 0,0 0 1,1 0-1,-1 0 0,1-1 1,-1 1-1,0 0 0,1 0 1,-1-1-1,0 1 0,0 0 1,1 0-1,-1-1 0,0 1 1,0-1-1,1 1 0,-1 0 1,0-1-1,0 1 0,0 0 1,0-1-1,1 1 0,-1-1 1,0 1-1,0 0 0,0-1 1,0 1-1,0-1 0,0 1 1,0-1-1,0 1 0,0 0 1,0-1-1,-1 1 0,1-1 1,0 1-1,0 0 0,0-1 1,-1 1-1,-4-26-232,-3 7 154,0 0 1,-21-32-1,20 38 316,1-1 1,0-1-1,1 0 0,1 1 1,-8-28-1,14 41-195,-1 0 0,1-1 1,0 1-1,0 0 0,0 0 0,0-1 1,0 1-1,0 0 0,0-1 0,0 1 0,1 0 1,-1 0-1,0-1 0,1 1 0,-1 0 1,1 0-1,-1 0 0,1-1 0,0 1 1,0 0-1,-1 0 0,3-2 0,-1 2-30,0 0-1,0-1 0,0 1 1,0 0-1,1 0 0,-1 0 0,0 0 1,1 0-1,-1 1 0,1-1 1,2 0-1,8 0-484,1 1-1,-1 0 1,21 3 0,-26-2 15,100 7-3629,-72-8 2850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1.614"/>
    </inkml:context>
    <inkml:brush xml:id="br0">
      <inkml:brushProperty name="width" value="0.035" units="cm"/>
      <inkml:brushProperty name="height" value="0.035" units="cm"/>
    </inkml:brush>
  </inkml:definitions>
  <inkml:trace contextRef="#ctx0" brushRef="#br0">58 1 18820,'-3'2'263,"0"0"-1,-1 1 1,1 0-1,0 0 1,0 0 0,0 0-1,1 0 1,-1 1-1,1-1 1,0 1 0,0 0-1,-3 6 1,5-8-311,-1 1 0,1 0 0,0 0 0,0-1 1,0 1-1,0 0 0,0 0 0,1-1 0,-1 1 0,1 0 0,-1-1 0,1 1 1,0 0-1,0-1 0,1 0 0,-1 1 0,0-1 0,1 1 0,-1-1 0,4 3 1,21 22-1189,-21-23 1135,-1 1 1,1-1-1,-1 1 0,0-1 0,0 1 0,0 1 0,-1-1 0,1 0 0,2 8 0,-6-12 166,0 0 0,0 0 0,0 1 1,0-1-1,0 0 0,-1 0 0,1 0 0,0 0 0,0 0 0,-1 1 1,1-1-1,-1 0 0,1 0 0,-1 0 0,1 0 0,-1 0 0,0 0 1,0 0-1,1 0 0,-1-1 0,0 1 0,0 0 0,0 0 0,0-1 1,0 1-1,0 0 0,0-1 0,0 1 0,0-1 0,0 1 0,0-1 1,-2 1-1,-2 1 228,-1 0 1,0 0-1,0-1 0,-11 2 1,14-3-333,0 1 0,0-1 0,0 0 0,0 0 0,0-1 0,0 1 0,1 0 1,-6-2-1,8 1 26,-1 1 1,0-1 0,0 1 0,0-1-1,1 1 1,-1-1 0,0 0 0,1 1 0,-1-1-1,0 0 1,1 0 0,-1 0 0,1 1-1,-1-1 1,1 0 0,0 0 0,-1 0-1,1 0 1,0 0 0,-1 0 0,1 0-1,0 1 1,0-1 0,0 0 0,0 0 0,0 0-1,0 0 1,0 0 0,0 0 0,1-1-1,3-21-309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3.984"/>
    </inkml:context>
    <inkml:brush xml:id="br0">
      <inkml:brushProperty name="width" value="0.025" units="cm"/>
      <inkml:brushProperty name="height" value="0.025" units="cm"/>
    </inkml:brush>
  </inkml:definitions>
  <inkml:trace contextRef="#ctx0" brushRef="#br0">97 14 16816,'0'0'6438,"57"-12"-5733,-25 11-513,4 1-192,3 0 64,-1 0-96,-8 0-609,-7 0-1088,-3 0-1186,-16 0-2114</inkml:trace>
  <inkml:trace contextRef="#ctx0" brushRef="#br0" timeOffset="1">1 128 15022,'0'0'5798,"84"12"-4421,-36-12-288,11-3-801,0-5-224,1 1 32,-3 1-1056,-10 4-1347,-8 2-2850,-10 0-3331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2.162"/>
    </inkml:context>
    <inkml:brush xml:id="br0">
      <inkml:brushProperty name="width" value="0.035" units="cm"/>
      <inkml:brushProperty name="height" value="0.035" units="cm"/>
    </inkml:brush>
  </inkml:definitions>
  <inkml:trace contextRef="#ctx0" brushRef="#br0">224 98 15195,'-2'-7'281,"1"1"0,-1 0 0,0-1 0,0 1 0,-1 0 0,0 0 0,0 1 1,0-1-1,-1 0 0,0 1 0,0 0 0,-5-5 0,7 8-171,0 0 1,-1 1-1,1-1 1,0 1-1,-1-1 1,1 1-1,-1 0 1,1 0-1,-1 0 1,1 1-1,-1-1 1,0 0-1,1 1 1,-1 0-1,0 0 1,0-1-1,1 2 1,-1-1-1,0 0 1,1 0-1,-1 1 1,0 0-1,1-1 1,-1 1-1,1 0 1,-1 0-1,1 1 1,-1-1-1,1 0 1,0 1-1,-4 3 1,-3 2 46,1 1 1,0 0-1,0 0 1,0 1-1,2 0 0,-1 1 1,1-1-1,0 1 1,1 1-1,0-1 1,1 1-1,0-1 0,0 1 1,1 0-1,1 1 1,0-1-1,1 0 1,-1 20-1,2-28-138,0-1 0,1 1 0,-1 0 0,1 0 0,-1-1 0,1 1-1,0-1 1,0 1 0,0 0 0,0-1 0,0 0 0,1 1 0,-1-1 0,1 0 0,0 0 0,3 4-1,-3-5-9,0 0 0,-1 0 0,1 0-1,0 0 1,1 0 0,-1 0-1,0 0 1,0-1 0,0 1-1,0-1 1,1 0 0,-1 1 0,0-1-1,0 0 1,0 0 0,4-1-1,2-1-4,0 0 0,1-1 0,-1 1 0,0-2 0,-1 1 0,1-1 1,-1 0-1,1-1 0,9-7 0,0-2-112,0-1 0,-1 0 0,-1-1 0,0-1 0,-1 0 0,-1-1 0,-1-1 0,0 0 1,14-32-1,-22 34-245,-4 17 336,0 0 0,0 0-1,0 0 1,0-1 0,0 1-1,0 0 1,0 0 0,0 0-1,0 0 1,0 0 0,0 0-1,-1-1 1,1 1 0,0 0-1,0 0 1,0 0 0,0 0-1,0 0 1,0 0 0,0 0-1,0-1 1,0 1 0,0 0-1,-1 0 1,1 0 0,0 0-1,0 0 1,0 0 0,0 0-1,0 0 1,0 0 0,0 0-1,-1 0 1,1 0 0,0 0-1,0 0 1,0 0 0,0 0-1,0 0 1,-1 0-1,1 0 1,0 0 0,0 0-1,0 0 1,0 0 0,0 0-1,-1 0 1,0 1-112,0 0 1,-1 0-1,1 0 1,0 0-1,0 0 1,-1 0-1,1 0 0,0 1 1,0-1-1,1 0 1,-1 1-1,0-1 1,-1 3-1,1-1 36,0-1 0,0 1 0,0-1 0,0 1 0,0-1 0,1 1 0,-1-1-1,1 1 1,0 0 0,0-1 0,0 1 0,0 0 0,1 3 0,5-1-422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2.629"/>
    </inkml:context>
    <inkml:brush xml:id="br0">
      <inkml:brushProperty name="width" value="0.035" units="cm"/>
      <inkml:brushProperty name="height" value="0.035" units="cm"/>
    </inkml:brush>
  </inkml:definitions>
  <inkml:trace contextRef="#ctx0" brushRef="#br0">119 8 14915,'0'0'65,"0"-1"0,-1 1 0,1-1 1,0 1-1,0 0 0,0-1 0,0 1 0,-1 0 0,1-1 0,0 1 0,0 0 0,-1-1 0,1 1 0,0 0 0,0-1 1,-1 1-1,1 0 0,0 0 0,-1-1 0,1 1 0,-1 0 0,1 0 0,0 0 0,-1 0 0,1 0 0,0-1 1,-1 1-1,1 0 0,-1 0 0,1 0 0,-1 0 0,1 0 0,0 0 0,-1 0 0,1 0 0,-1 0 0,1 0 0,0 1 1,-1-1-1,1 0 0,-1 0 0,1 0 0,0 0 0,-1 1 0,1-1 0,0 0 0,-1 0 0,1 1 0,-1-1 1,-21 13 1562,12-5-986,1 0 1,0 1 0,0 0 0,-9 12 0,16-18-561,-1 1 0,1-1 1,-1 1-1,1-1 1,0 1-1,0 0 1,1 0-1,-1 0 1,1 0-1,0 0 0,0 0 1,0 0-1,0 1 1,1-1-1,0 8 1,1-10-140,-1 0 0,1 1 1,0-1-1,0 0 1,0 0-1,0 0 1,0 0-1,1 0 0,-1-1 1,0 1-1,1 0 1,0 0-1,-1-1 1,1 1-1,0-1 0,0 0 1,0 1-1,0-1 1,0 0-1,0 0 1,0 0-1,0 0 0,0-1 1,5 2-1,4 0-468,1 0-1,0 0 0,17-1 1,-22 0 305,35-1-1023,-24-1 692,0 2-1,35 4 1,-51-5 589,0 1 0,-1-1 0,1 0 0,-1 1 0,1-1 0,0 1 0,-1-1 0,1 1 0,-1 0 0,0 0 0,1 0 0,-1 0 0,0 0 0,1 0 0,-1 0 0,0 0 0,0 0 0,0 1 0,2 2 0,-3-3 48,1 0-1,-1 1 1,0-1 0,0 0 0,0 1-1,0-1 1,0 1 0,0-1 0,0 0-1,0 1 1,0-1 0,-1 0-1,1 1 1,-1-1 0,1 0 0,-1 1-1,1-1 1,-2 2 0,-2 3 287,-1 0 0,1 0 0,-1 0 0,0-1 0,-1 0 0,1 0 0,-10 6 0,3-4-91,0 0-1,0 0 0,0-1 0,-1-1 1,0 0-1,0-1 0,-1 0 0,1-1 1,-1 0-1,-24 0 0,37-2-330,-1-1 0,1 0 0,0 0-1,0 0 1,-1 0 0,1-1 0,0 1 0,0 0-1,-1 0 1,1-1 0,0 1 0,0-1 0,0 1-1,0-1 1,-1 1 0,1-1 0,0 0-1,0 0 1,0 1 0,0-1 0,0 0 0,1 0-1,-1 0 1,0 0 0,0 0 0,0-1 0,0 0-8,1 0 0,0 0 0,0 0 0,-1 0 0,1 1 0,0-1 0,0 0 1,1 0-1,-1 0 0,0 0 0,1 1 0,-1-1 0,1 0 0,-1 0 0,1 1 1,0-1-1,1-2 0,12-16-582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3.066"/>
    </inkml:context>
    <inkml:brush xml:id="br0">
      <inkml:brushProperty name="width" value="0.035" units="cm"/>
      <inkml:brushProperty name="height" value="0.035" units="cm"/>
    </inkml:brush>
  </inkml:definitions>
  <inkml:trace contextRef="#ctx0" brushRef="#br0">8 73 12371,'10'-1'661,"0"-1"0,0 0 0,0-1 1,13-5-1,-18 6-303,0 0 1,-1-1-1,0 1 1,1-1-1,-1 0 1,0 0-1,0 0 1,-1-1-1,1 1 1,5-8-1,-9 10-297,1 1 0,-1 0 0,1-1 0,-1 1 1,0-1-1,1 1 0,-1-1 0,0 1 0,1-1 0,-1 1 0,0-1 0,0 1 0,0-1 0,0 1 0,1-1 0,-1 0 0,0 1 1,0-1-1,0 1 0,0-1 0,0 1 0,0-1 0,0 0 0,-1 1 0,1-2 0,-1 2 0,1 0-1,-1-1 0,1 1 1,-1 0-1,1 0 0,-1-1 1,0 1-1,1 0 1,-1 0-1,1 0 0,-1 0 1,0 0-1,1 0 1,-1 0-1,1 0 0,-1 0 1,0 0-1,-1 0 0,-2 1 179,-1 0-1,1 1 0,0-1 1,-1 1-1,-5 3 0,3-1-44,0 1-1,1 0 1,-1 0-1,1 1 0,0 0 1,1 0-1,0 0 1,-1 0-1,2 1 1,-1 0-1,1 0 1,-6 14-1,10-20-190,-1-1-1,1 1 1,0 0-1,0-1 1,-1 1-1,1 0 1,0-1 0,0 1-1,0-1 1,0 1-1,-1 0 1,1-1-1,0 1 1,0 0-1,1 0 1,-1-1-1,0 1 1,0-1-1,0 1 1,0 0-1,0-1 1,1 1-1,-1 0 1,0-1-1,1 1 1,-1-1 0,0 1-1,1-1 1,-1 1-1,1-1 1,-1 1-1,1-1 1,-1 1-1,1-1 1,-1 1-1,1-1 1,-1 0-1,1 1 1,0-1-1,-1 0 1,1 0-1,-1 1 1,1-1-1,0 0 1,-1 0 0,1 0-1,0 0 1,-1 0-1,1 0 1,0 0-1,-1 0 1,1 0-1,0 0 1,-1 0-1,1 0 1,0-1-1,-1 1 1,2-1-1,6 0-233,0-2 0,0 1-1,11-7 1,16-8-577,-18 8 237,1 0 0,0 2-1,0 0 1,19-4 0,-32 10 558,0 0-1,0 0 1,0 0-1,0 1 1,0 0-1,0 0 1,0 1-1,0-1 1,0 1-1,0 0 1,0 0-1,0 1 1,0 0-1,0-1 1,-1 2-1,1-1 1,-1 0-1,0 1 1,1 0-1,4 4 1,-3-1 160,1-1 0,-1 0 0,1 0 1,1-1-1,-1 0 0,1 0 1,-1-1-1,1 0 0,0 0 0,0-1 1,0 0-1,11 2 0,-6-4-110,0 1 0,0-2 0,0 0 1,0 0-1,0-1 0,0-1 0,15-4 0,3-4-63,-24 8 8,1 0 0,0 0 0,0 0 0,1 1 0,-1 1 0,1-1-1,-1 1 1,1 1 0,11 0 0,-20 0 20,1 0 0,0 0 0,0 1 0,-1-1 0,1 1 0,0-1 0,-1 0 0,1 1-1,-1-1 1,1 1 0,-1 0 0,1-1 0,-1 1 0,1-1 0,-1 1 0,1 0 0,-1-1 0,0 1 0,1 0 0,-1-1 0,0 1 0,1 0 0,-1 0 0,0-1 0,0 1-1,0 0 1,0 0 0,0 0 0,0 0 0,-3 22-679,0-19 566,3-8-24,0-4-88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8.291"/>
    </inkml:context>
    <inkml:brush xml:id="br0">
      <inkml:brushProperty name="width" value="0.035" units="cm"/>
      <inkml:brushProperty name="height" value="0.035" units="cm"/>
      <inkml:brushProperty name="color" value="#E71224"/>
    </inkml:brush>
  </inkml:definitions>
  <inkml:trace contextRef="#ctx0" brushRef="#br0">15 31 16363,'-4'-13'865,"0"3"-1257,-2 3-721,6 11 1089,1 2-248,4 2-144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49.169"/>
    </inkml:context>
    <inkml:brush xml:id="br0">
      <inkml:brushProperty name="width" value="0.035" units="cm"/>
      <inkml:brushProperty name="height" value="0.035" units="cm"/>
      <inkml:brushProperty name="color" value="#E71224"/>
    </inkml:brush>
  </inkml:definitions>
  <inkml:trace contextRef="#ctx0" brushRef="#br0">2 6 18348,'0'0'66,"0"0"0,0 0 0,0 0 0,0 0 0,0 0 0,0 0 0,0 0 0,-1 0 0,1-1 0,0 1 0,0 0 0,0 0 0,0 0 0,0 0 0,0 0 0,0 0 0,0 0 0,0 0 0,0-1 0,0 1 0,0 0 0,0 0 0,0 0 0,0 0 0,0 0 0,0 0 0,0 0 0,0-1 0,0 1 0,0 0 0,0 0 0,0 0 0,0 0 0,0 0 0,0 0 0,0 0 0,0 0 0,0 0 0,0-1 0,1 1 0,-1 0 0,0 0 1,0 0-1,0 0 0,0 0 0,0 0 0,0 0 0,0 0 0,0 0 0,0 0 0,1 0 0,-1 0 0,0 0 0,0 0 0,0 0 0,0 0 0,0 0 0,0 0 0,0 0 0,0 0 0,1 0 0,-1 0 0,13-1 1103,19 3-896,59 14 257,-60-10-460,0-1 1,-1-1-1,2-1 0,37-3 1,-68 0-60,1 0 1,0 0 0,-1-1 0,1 1-1,0-1 1,-1 1 0,1-1 0,-1 1-1,1-1 1,-1 0 0,1 0 0,1-1-1,-3 2-5,0 0 0,0 0 0,0-1 0,0 1 0,0 0-1,1 0 1,-1 0 0,0 0 0,0 0 0,0-1 0,0 1-1,0 0 1,0 0 0,0 0 0,0 0 0,0-1-1,0 1 1,0 0 0,0 0 0,0 0 0,0 0 0,0-1-1,0 1 1,0 0 0,0 0 0,0 0 0,0 0 0,0-1-1,0 1 1,0 0 0,0 0 0,0 0 0,-1 0-1,1-1 1,0 1 0,0 0 0,0 0 0,0 0 0,-14-5 214,-29 0 311,0 2 0,-70 3-1,37 2-398,169 13-312,-70-12 146,110 9-335,-187-12 609,-173 7 86,199 1-401,27-8 72,1 0 0,0 0-1,0 0 1,0 0 0,-1 0 0,1 0 0,0 0 0,0 1 0,0-1 0,-1 0-1,1 0 1,0 0 0,0 0 0,0 0 0,0 1 0,-1-1 0,1 0-1,0 0 1,0 0 0,0 1 0,0-1 0,0 0 0,0 0 0,0 0 0,-1 1-1,1-1 1,0 0 0,0 0 0,0 1 0,0-1 0,0 0 0,0 0-1,0 0 1,0 1 0,0-1 0,16 8-121,12-3-59,1-1 0,0-1 1,0-1-1,0-2 0,0-1 1,0-1-1,37-8 0,-37 2-235,-29 8 411,0 0-1,1 0 0,-1 0 1,0 0-1,1-1 1,-1 1-1,0 0 0,1 0 1,-1 0-1,0 0 0,0-1 1,1 1-1,-1 0 0,0 0 1,0-1-1,0 1 0,1 0 1,-1 0-1,0-1 0,0 1 1,0 0-1,0-1 1,0 1-1,0 0 0,1-1 1,-1 1-1,0-1 0,-1 1 2,1-1-1,-1 0 0,1 1 0,-1-1 1,1 1-1,-1-1 0,1 1 0,-1-1 0,0 1 1,1-1-1,-1 1 0,0 0 0,1-1 1,-1 1-1,0 0 0,0-1 0,-1 1 1,-22-6-66,0 1 1,0 1 0,-1 1 0,0 1-1,-41 2 1,48 0-184,-53 4-3283,69-4 2856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02.271"/>
    </inkml:context>
    <inkml:brush xml:id="br0">
      <inkml:brushProperty name="width" value="0.035" units="cm"/>
      <inkml:brushProperty name="height" value="0.035" units="cm"/>
      <inkml:brushProperty name="color" value="#E71224"/>
    </inkml:brush>
  </inkml:definitions>
  <inkml:trace contextRef="#ctx0" brushRef="#br0">51 107 16275,'-1'0'129,"0"0"0,0-1 0,0 1 0,0 0 0,0 0 0,0 0 0,0 0 0,0 0 0,0 1 0,0-1 0,0 0 0,1 0-1,-1 1 1,0-1 0,0 1 0,0-1 0,0 0 0,0 1 0,0 0 0,1-1 0,-1 1 0,0-1 0,0 2 0,-2 1 84,1-1 0,1 1 1,-1 0-1,0-1 1,1 1-1,-1 0 1,-1 4-1,0 3 41,1-1-1,0 1 1,0 0-1,0 10 1,1-12-169,1 1-1,0-1 1,1 0 0,0 1 0,0-1-1,3 8 1,-4-14-70,1-1-1,-1 1 0,0-1 1,1 0-1,-1 1 0,1-1 1,0 0-1,-1 0 0,1 0 1,0 1-1,0-1 0,0 0 1,0 0-1,0 0 0,0 0 1,0 0-1,0 0 0,0-1 1,0 1-1,0 0 0,1-1 1,-1 1-1,0 0 0,1-1 1,-1 0-1,0 1 0,1-1 1,-1 0-1,0 1 1,1-1-1,-1 0 0,1 0 1,-1 0-1,0 0 0,1-1 1,-1 1-1,1 0 0,-1-1 1,0 1-1,1 0 0,-1-1 1,0 0-1,0 1 0,2-2 1,6-3 111,-1 0 1,0-1 0,0 1-1,0-2 1,-1 1-1,0-1 1,0-1 0,9-13-1,-1 0 294,-1 0-1,13-28 1,-25 45-347,2-2 39,-1 0 0,0 0 0,0 0 0,-1 0 0,1-1 0,-1 1 0,-1-1 0,1 1 0,-1-1 0,0 0 0,-1 0 0,1 1 0,-2-10 0,1 15-92,0 0 0,0 0 0,-1 0 0,1 0 0,0 0 0,-1 0 0,1 0-1,-1 0 1,1 0 0,-1 0 0,0 0 0,1 0 0,-1 0 0,0 0 0,0 0 0,1 1 0,-1-1-1,0 0 1,0 1 0,0-1 0,0 0 0,0 1 0,0-1 0,0 1 0,-2-1 0,1 1-10,-1 0 0,1-1 0,-1 1 0,1 1 0,-1-1 0,1 0 0,0 1 0,-1-1 0,1 1 0,0 0 1,-4 1-1,-5 3-180,1 0 0,0 1 1,-18 13-1,20-13 55,0 0 0,0 1-1,1 0 1,0 0 0,0 0 0,1 1-1,-1 0 1,-4 10 0,11-15-241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23.946"/>
    </inkml:context>
    <inkml:brush xml:id="br0">
      <inkml:brushProperty name="width" value="0.035" units="cm"/>
      <inkml:brushProperty name="height" value="0.035" units="cm"/>
      <inkml:brushProperty name="color" value="#E71224"/>
    </inkml:brush>
  </inkml:definitions>
  <inkml:trace contextRef="#ctx0" brushRef="#br0">76 69 11554,'-1'-2'271,"0"1"-1,0-1 0,0 1 0,0-1 0,0 1 0,-1 0 0,1-1 0,0 1 0,-1 0 0,1 0 0,-1 0 0,0 0 0,1 0 0,-1 1 0,-3-2 0,5 2-179,0 0 0,-1 1-1,1-1 1,0 0 0,0 1-1,-1-1 1,1 0 0,0 1-1,0-1 1,0 0 0,-1 1-1,1-1 1,0 1 0,0-1-1,0 0 1,0 1 0,0-1-1,0 1 1,0-1-1,0 0 1,0 1 0,0-1-1,0 1 1,0-1 0,0 0-1,0 1 1,0 0 0,3 12 412,-1-5-404,0-1 0,1 0 0,0-1 0,1 1 0,5 9 0,-6-37 522,-5 11-371,-1 1 0,0 0 0,-6-16 0,7 22-169,0-1-1,0 1 1,0-1-1,0 1 1,-1 0 0,1 0-1,-1 0 1,0 0 0,0 0-1,0 0 1,-5-3-1,8 6-67,-1 0-1,1 0 0,0-1 0,-1 1 1,1 0-1,-1 0 0,1-1 0,-1 1 1,1 0-1,-1 0 0,1 0 0,-1 0 1,1 0-1,-1 0 0,1 0 0,-1 0 1,1 0-1,-1 0 0,1 0 0,-1 0 1,1 0-1,-1 0 0,1 1 0,-1-1 1,1 0-1,-1 0 0,1 1 0,-1-1 1,1 0-1,-1 1 0,-6 16 152,5 26-75,2-40-72,2 15-13,1 0 0,1 0 0,0 0 1,2-1-1,0 1 0,0-1 0,11 17 0,-17-32-2,1-1 0,0 0-1,-1 1 1,1-1 0,0 1 0,0-1-1,0 0 1,0 0 0,0 0 0,0 1-1,3 1 1,-4-3 1,0 0 0,1 0 0,-1 0 0,0 0 0,0 0 0,1 0 0,-1 0 0,0 0 0,0 0 0,1 0 0,-1 0 0,0 0 0,1-1 0,-1 1 0,0 0 0,0 0 0,1 0 0,-1 0 0,0 0 0,0 0 0,0-1 0,1 1 0,-1 0 0,0 0 0,0 0-1,0-1 1,1 1 0,-1 0 0,0 0 0,0 0 0,0-1 0,0 1 0,0 0 0,0 0 0,1-1 0,-1 1 0,0-1 0,1-3 26,0 0 0,0 0-1,-1 0 1,1-1 0,-1 1 0,0 0 0,-1-7-1,-1-10 132,0 0-1,-2 1 1,0-1-1,-12-32 1,16 53-152,0-1 0,0 1 0,0-1 0,0 1 0,-1-1 0,1 1 0,0-1 1,0 1-1,0-1 0,-1 1 0,1-1 0,0 1 0,-1-1 0,1 1 0,0 0 0,-1-1 0,1 1 0,0-1 1,-1 1-1,1 0 0,-1 0 0,1-1 0,-1 1 0,1 0 0,-1-1 0,-3 13 95,5 25-28,6-2-60,2 1 1,17 43 0,-19-64 20,-7-15-34,1 0 0,-1 0 0,0 0 0,0 0 0,0 0 0,0 0 0,0 0 0,0 0 0,1 0 0,-1 0 0,0 0 0,0 0 0,0 0 0,0 0 0,0 0 0,0 0 0,1 0 0,-1 0 0,0 0 0,0 0 0,0-1 0,0 1 0,0 0 0,0 0 0,1 0 0,-1 0 0,0 0 0,0 0 0,0 0 0,0 0 0,0 0 0,0-1 0,0 1 0,0 0 0,0 0 0,0 0 0,0 0 0,0 0 0,1 0 0,-1-1 0,0 1 0,0 0 0,0 0 0,0 0 0,0 0 0,0 0 0,0 0 0,0-1 0,1-28 152,-6-32 250,-25-115 1,30 176-404,0 0 0,0 0-1,0 0 1,-1 0 0,1 0 0,0 0 0,0 0-1,0 0 1,0 0 0,-1 0 0,1 0-1,0 0 1,0 0 0,0 0 0,0 0 0,0 0-1,-1 0 1,1 0 0,0 0 0,0 1-1,0-1 1,0 0 0,0 0 0,0 0-1,-1 0 1,1 0 0,0 0 0,0 0 0,0 0-1,0 1 1,0-1 0,0 0 0,0 0-1,0 0 1,0 0 0,0 0 0,-1 1 0,1-1-1,0 0 1,0 0 0,0 0 0,0 0-1,0 0 1,0 1 0,0-1 0,0 0 0,0 0-1,0 0 1,0 0 0,0 1 0,0-1-1,1 0 1,-1 0 0,0 0 0,0 10-38,0 0 0,0 0 1,1 0-1,1 0 0,0 0 1,0 0-1,5 10 0,1 13-224,0 0-179,-2-13-1404,3 30 0,-10-38 824,-10-18 168,-7-10-260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7:18.822"/>
    </inkml:context>
    <inkml:brush xml:id="br0">
      <inkml:brushProperty name="width" value="0.035" units="cm"/>
      <inkml:brushProperty name="height" value="0.035" units="cm"/>
      <inkml:brushProperty name="color" value="#66CC00"/>
    </inkml:brush>
  </inkml:definitions>
  <inkml:trace contextRef="#ctx0" brushRef="#br0">1 223 14355,'15'7'3256,"52"8"-2630,53-7 0,7 2-344,-83-2-241,-1 3 1,48 17-1,-3 0-33,-66-22-4,-1-2 0,0-1 0,1 0 0,0-2 0,-1 0 0,1-1 0,0-2 0,33-5 0,7-7 47,95-35 0,-101 29-25,1 3 0,71-13-1,-102 27-19,1 1 0,0 2 0,0 0 0,35 6 0,104 26 1,-117-21 5,0-1 0,0-3 0,75 3 1,-89-12-10,0-2 0,0-1 0,0-1 0,51-17 0,128-59 31,-102 36-18,-88 37-16,2 1 0,-1 2 1,1 0-1,44-3 0,103 7-14,-72 2-2,-65-2 24,-1-3 0,0 0 0,0-3 0,57-19 1,8-2 151,-76 25 669,-58 31 29,32-26-870,0 0 0,-1-1 0,1 1 1,0-1-1,0 1 0,-1-1 0,1 0 0,-5 0 0,-7-2-154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8.444"/>
    </inkml:context>
    <inkml:brush xml:id="br0">
      <inkml:brushProperty name="width" value="0.035" units="cm"/>
      <inkml:brushProperty name="height" value="0.035" units="cm"/>
      <inkml:brushProperty name="color" value="#E71224"/>
    </inkml:brush>
  </inkml:definitions>
  <inkml:trace contextRef="#ctx0" brushRef="#br0">4 566 16828,'0'0'83,"-1"1"0,1-1 0,0 0 0,0 0 1,0 0-1,-1 1 0,1-1 0,0 0 0,0 0 1,0 0-1,-1 1 0,1-1 0,0 0 0,0 1 1,0-1-1,0 0 0,0 0 0,0 1 0,0-1 1,0 0-1,0 0 0,0 1 0,0-1 0,0 0 1,0 1-1,0-1 0,0 0 0,0 1 0,0-1 1,0 1-1,0-1-34,0 0 0,0 0 0,1 0 1,-1 0-1,0 0 0,0 0 0,0 0 1,0 0-1,0 0 0,1 0 0,-1 0 0,0 1 1,0-1-1,0 0 0,0 0 0,1 0 1,-1 0-1,0 0 0,0 0 0,0 0 0,0 0 1,1-1-1,-1 1 0,0 0 0,0 0 1,0 0-1,0 0 0,1 0 0,-1 0 0,0 0 1,0 0-1,0 0 0,0 0 0,0-1 1,0 1-1,1 0 0,-1 0 0,0 0 0,0 0 1,0 0-1,0 0 0,0-1 0,0 1 1,0 0-1,0 0 0,0 0 0,0 0 0,0-1 1,0 1-1,1 0 0,-1 0 0,0 0 1,0 0-1,-1-1 0,11-22 526,-2-1 1,-1 0-1,-1 0 1,5-45-1,-6 37-339,8-51 85,-4 0 0,-1-104 0,-9 166-240,-4 61-425,5 54-3024,0-94 3323,0 1-1,0-1 1,0 1-1,0 0 0,0-1 1,0 1-1,0-1 0,0 1 1,-1 0-1,1-1 1,0 1-1,0-1 0,0 1 1,-1-1-1,1 1 0,0-1 1,-1 1-1,1-1 1,0 1-1,-1-1 0,1 1 1,-1-1-1,1 1 0,-1-1 1,1 0-1,-1 1 0,0-1 1,-3-3-705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8.869"/>
    </inkml:context>
    <inkml:brush xml:id="br0">
      <inkml:brushProperty name="width" value="0.035" units="cm"/>
      <inkml:brushProperty name="height" value="0.035" units="cm"/>
      <inkml:brushProperty name="color" value="#E71224"/>
    </inkml:brush>
  </inkml:definitions>
  <inkml:trace contextRef="#ctx0" brushRef="#br0">0 146 16932,'3'-17'1359,"1"0"0,10-31 1,-12 44-1149,0 0 1,0 0 0,0 0-1,0 0 1,0 0 0,1 0-1,0 0 1,0 1 0,0-1-1,0 1 1,0 0 0,1 0-1,-1 0 1,1 0 0,0 1-1,4-3 1,-6 5-200,1-1 0,-1 0 0,0 1 0,0 0 0,0-1 1,1 1-1,-1 0 0,0 0 0,0 0 0,0 1 0,1-1 0,-1 1 0,0-1 1,0 1-1,0-1 0,0 1 0,0 0 0,0 0 0,0 0 0,0 0 0,0 1 0,0-1 1,-1 0-1,1 1 0,0-1 0,-1 1 0,1 0 0,-1-1 0,2 4 0,4 5-21,0 1 0,0 0 0,8 21-1,-13-28 25,17 45-215,24 92-1,-39-132 141,-2-13-55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4.311"/>
    </inkml:context>
    <inkml:brush xml:id="br0">
      <inkml:brushProperty name="width" value="0.025" units="cm"/>
      <inkml:brushProperty name="height" value="0.025" units="cm"/>
    </inkml:brush>
  </inkml:definitions>
  <inkml:trace contextRef="#ctx0" brushRef="#br0">54 0 13325,'0'0'10249,"-54"28"-9000,54-10-95,0 1-418,6-2-479,11-1-129,14-3 0,-1-7-32,8-2-64,-1-4-833,-3 0-1377,2-14-1281,-11-3-1602,-7-7-1537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7.967"/>
    </inkml:context>
    <inkml:brush xml:id="br0">
      <inkml:brushProperty name="width" value="0.035" units="cm"/>
      <inkml:brushProperty name="height" value="0.035" units="cm"/>
      <inkml:brushProperty name="color" value="#E71224"/>
    </inkml:brush>
  </inkml:definitions>
  <inkml:trace contextRef="#ctx0" brushRef="#br0">1 268 18892,'0'1'194,"0"1"-1,0-1 1,0 0-1,0 0 1,0 0-1,0 0 1,0 0-1,1 0 1,-1 0-1,0 0 1,1 0-1,-1 0 1,1 0-1,-1 0 1,1 0-1,-1 0 1,1 0-1,0 0 1,0 0 0,-1 0-1,1 0 1,0-1-1,1 2 1,-1-2-123,0 0 0,0 0 0,0 0 0,0 0 1,0 0-1,-1 0 0,1 0 0,0 0 0,0 0 0,0 0 1,0-1-1,0 1 0,0 0 0,0-1 0,-1 1 1,1-1-1,0 1 0,0-1 0,0 1 0,-1-1 0,1 1 1,0-1-1,-1 0 0,1 1 0,0-1 0,-1 0 1,1 0-1,-1 1 0,1-3 0,11-16 144,-1 0-1,0-1 1,-2-1-1,0 0 1,5-23-1,-5 18-139,0 0 0,2 1-1,14-26 1,-25 51-75,0 0 1,0-1-1,1 1 1,-1-1-1,0 1 1,0 0-1,0-1 1,0 1-1,1 0 0,-1-1 1,0 1-1,0 0 1,1-1-1,-1 1 1,0 0-1,1 0 1,-1-1-1,0 1 1,1 0-1,-1 0 1,0 0-1,1-1 1,-1 1-1,1 0 0,-1 0 1,0 0-1,1 0 1,-1 0-1,1 0 1,-1 0-1,0 0 1,1 0-1,-1 0 1,1 0-1,-1 0 1,0 0-1,1 0 1,8 16 10,-1 29-1,-7-42-9,9 174-2067,-7-170 1727,0-6-93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0.884"/>
    </inkml:context>
    <inkml:brush xml:id="br0">
      <inkml:brushProperty name="width" value="0.035" units="cm"/>
      <inkml:brushProperty name="height" value="0.035" units="cm"/>
      <inkml:brushProperty name="color" value="#E71224"/>
    </inkml:brush>
  </inkml:definitions>
  <inkml:trace contextRef="#ctx0" brushRef="#br0">1 0 10642,'6'44'1361,"-1"-2"-857,0-6-120,-2-3 904,-1-5-656,1-2-40,-1 0-80,1 0-104,0 1-103,1-3-33,-1 2-88,1-3-8,-1-4-24,0-2-40,-3-7-248,0-3 176,-5-4-48,0-1-16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6.159"/>
    </inkml:context>
    <inkml:brush xml:id="br0">
      <inkml:brushProperty name="width" value="0.035" units="cm"/>
      <inkml:brushProperty name="height" value="0.035" units="cm"/>
      <inkml:brushProperty name="color" value="#E71224"/>
    </inkml:brush>
  </inkml:definitions>
  <inkml:trace contextRef="#ctx0" brushRef="#br0">50 1 14571,'-16'13'1550,"13"-11"-1231,-1 1 1,1-1-1,0 1 1,0 0-1,0 0 1,0 0 0,0 1-1,1-1 1,-4 6-1,6-8-262,0-1 0,0 1 0,0-1 0,0 1 1,0 0-1,0-1 0,0 1 0,0-1 0,0 1 0,0-1 0,0 1 0,0-1 0,0 1 0,1-1 0,-1 1 0,0-1 0,0 1 0,1-1 1,-1 1-1,0-1 0,1 1 0,-1-1 0,0 1 0,1-1 0,-1 0 0,1 1 0,-1-1 0,1 0 0,-1 1 0,1-1 0,-1 0 1,1 0-1,-1 0 0,1 1 0,-1-1 0,1 0 0,-1 0 0,1 0 0,-1 0 0,2 0 0,26 4 705,-25-3-665,378 15 1060,-373-15-1381,-1-2 0,0 1 1,0-1-1,9-1 0,-14 1 160,0 1-1,1-1 1,-1 0 0,0 0-1,0 0 1,0 0 0,0 0-1,0-1 1,0 1 0,0 0-1,-1-1 1,1 0 0,0 1-1,-1-1 1,1 0 0,1-3-1,5-13-446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6.600"/>
    </inkml:context>
    <inkml:brush xml:id="br0">
      <inkml:brushProperty name="width" value="0.035" units="cm"/>
      <inkml:brushProperty name="height" value="0.035" units="cm"/>
      <inkml:brushProperty name="color" value="#E71224"/>
    </inkml:brush>
  </inkml:definitions>
  <inkml:trace contextRef="#ctx0" brushRef="#br0">76 14 16227,'25'-4'1629,"-9"0"-1085,0 2 1,0 0-1,0 1 0,1 0 0,-1 1 1,0 1-1,27 5 0,-40-5-528,-1 0 0,1 0 0,0 0 0,-1 1 0,1-1 0,-1 1 0,0-1 0,1 1 0,-1 0 0,0 0 1,0 0-1,0 0 0,0 0 0,-1 0 0,1 1 0,-1-1 0,1 0 0,-1 1 0,0 0 0,0-1 0,0 1 0,0 0 0,0-1 0,-1 1 0,1 0 0,-1 0 0,0 0 0,1-1 0,-1 1 0,-1 4 0,0 5-16,0 0 0,-1 0 0,-1 0 0,0 0 0,0 0-1,-6 11 1,-18 37-204,-3-2 0,-2-1 0,-2-1 0,-65 79 0,68-100 53,4-8-59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8.657"/>
    </inkml:context>
    <inkml:brush xml:id="br0">
      <inkml:brushProperty name="width" value="0.035" units="cm"/>
      <inkml:brushProperty name="height" value="0.035" units="cm"/>
      <inkml:brushProperty name="color" value="#E71224"/>
    </inkml:brush>
  </inkml:definitions>
  <inkml:trace contextRef="#ctx0" brushRef="#br0">0 1 16692,'5'45'4441,"13"256"-3885,-15-265-1144,-3-35 547,0-1 0,0 1 0,0-1 0,0 1 1,0 0-1,0-1 0,0 1 0,0-1 0,0 1 0,0-1 1,0 1-1,0-1 0,0 1 0,0-1 0,-1 1 1,1-1-1,0 1 0,0-1 0,-1 1 0,1-1 1,0 1-1,-1-1 0,1 0 0,0 1 0,-1-1 1,1 0-1,-1 1 0,1-1 0,-1 0 0,1 1 1,-1-1-1,1 0 0,-1 0 0,1 1 0,-1-1 1,0 0-1,-7 2-450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9.142"/>
    </inkml:context>
    <inkml:brush xml:id="br0">
      <inkml:brushProperty name="width" value="0.035" units="cm"/>
      <inkml:brushProperty name="height" value="0.035" units="cm"/>
      <inkml:brushProperty name="color" value="#E71224"/>
    </inkml:brush>
  </inkml:definitions>
  <inkml:trace contextRef="#ctx0" brushRef="#br0">14 544 17084,'0'7'1328,"8"-1"-888,4-2-88,14-4 528,4-3-168,7-5-103,3-6-41,0-4-128,-1-2-160,-5 0-528,-2 0-296,-15-1 456,-6 1-136,-11 1-112</inkml:trace>
  <inkml:trace contextRef="#ctx0" brushRef="#br0" timeOffset="0.99">1 126 14627,'4'-13'1945,"6"-2"-1113,6-2-328,3-3 1968,6 2-1767,1 0-89,4 5-320,-3 3-320,2 9-680,-5 1 656,-1 9-169,-1 2-103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9.568"/>
    </inkml:context>
    <inkml:brush xml:id="br0">
      <inkml:brushProperty name="width" value="0.035" units="cm"/>
      <inkml:brushProperty name="height" value="0.035" units="cm"/>
      <inkml:brushProperty name="color" value="#E71224"/>
    </inkml:brush>
  </inkml:definitions>
  <inkml:trace contextRef="#ctx0" brushRef="#br0">5 0 13291,'-2'86'6680,"0"-63"-6275,1 1 0,1 0-1,4 29 1,-3-49-360,0-1 0,0 1 1,0-1-1,0 1 0,0-1 0,0 1 0,1-1 1,0 0-1,0 0 0,0 0 0,0 0 0,3 3 1,-3-4-36,-1-1 0,1 0-1,0 1 1,0-1 0,0 0 0,0 0 0,0 0 0,0 0 0,0 0 0,0-1 0,0 1 0,0-1 0,1 1 0,-1-1 0,0 0-1,0 0 1,1 0 0,-1 0 0,0 0 0,4-1 0,6-3 11,1 0-1,-1-1 0,0 0 1,0 0-1,0-2 1,-1 1-1,0-2 1,0 1-1,10-11 1,-1 3 23,24-15 1,-43 29-46,1 0 1,-1 0 0,1 1 0,-1-1 0,1 0 0,-1 1 0,1-1-1,0 0 1,-1 1 0,1 0 0,0-1 0,-1 1 0,1 0 0,0 0 0,0 0-1,-1 0 1,1 0 0,0 1 0,3 0 0,-4 0-1,0 0 1,0 0-1,1 0 1,-1 0-1,0 1 1,0-1-1,0 0 1,0 1-1,0-1 1,0 0 0,-1 1-1,1-1 1,0 1-1,-1 0 1,1-1-1,-1 1 1,0-1-1,1 1 1,-1 0-1,0-1 1,0 3-1,4 58-1,-4-34 11,7 33-1,-7-60-6,0 0-1,0-1 1,0 1 0,0 0 0,0-1 0,0 1-1,0 0 1,0-1 0,0 1 0,0 0-1,0-1 1,1 1 0,-1 0 0,0-1 0,1 1-1,-1-1 1,0 1 0,1-1 0,-1 1 0,1-1-1,-1 1 1,1-1 0,-1 1 0,1-1-1,-1 1 1,1-1 0,-1 0 0,1 1 0,-1-1-1,1 0 1,0 0 0,-1 1 0,1-1 0,0 0-1,-1 0 1,1 0 0,0 0 0,-1 0-1,1 0 1,0 0 0,-1 0 0,1 0 0,0 0-1,-1 0 1,1 0 0,0 0 0,-1-1 0,1 1-1,-1 0 1,1 0 0,0-1 0,-1 1-1,1-1 1,-1 1 0,1 0 0,-1-1 0,1 1-1,-1-1 1,1 0 0,5-4 2,1-1 0,-2 0 0,9-11 0,-10 13-11,14-19-81,-9 10-235,2 0-1,0 1 1,14-13-1,-24 24 269,-1 1 1,1-1-1,0 0 0,0 1 0,-1-1 1,1 1-1,0-1 0,0 1 0,0 0 1,0-1-1,0 1 0,0 0 0,-1 0 1,1-1-1,1 1 0,-1 0 29,-1 1 0,1-1 1,-1 0-1,1 1 0,-1-1 0,1 0 0,-1 1 0,1-1 0,-1 0 0,1 1 0,-1-1 1,0 1-1,1-1 0,-1 1 0,0-1 0,0 1 0,1-1 0,-1 1 0,0-1 0,0 1 1,0 0-1,0-1 0,0 1 0,1-1 0,-1 1 0,0 1 0,2 19-522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0.602"/>
    </inkml:context>
    <inkml:brush xml:id="br0">
      <inkml:brushProperty name="width" value="0.035" units="cm"/>
      <inkml:brushProperty name="height" value="0.035" units="cm"/>
      <inkml:brushProperty name="color" value="#E71224"/>
    </inkml:brush>
  </inkml:definitions>
  <inkml:trace contextRef="#ctx0" brushRef="#br0">58 36 16091,'0'0'53,"0"0"-1,0 0 0,0 0 0,0-1 0,0 1 0,0 0 1,0 0-1,1 0 0,-1 0 0,0 0 0,0 0 0,0 0 0,0 0 1,0 0-1,0 0 0,0 0 0,0 0 0,0-1 0,0 1 1,0 0-1,1 0 0,-1 0 0,0 0 0,0 0 0,0 0 1,0 0-1,0 0 0,0 0 0,0 0 0,0 0 0,1 0 0,-1 0 1,0 0-1,0 0 0,0 0 0,0 0 0,0 0 0,0 0 1,0 0-1,0 0 0,0 0 0,1 1 0,-1-1 0,0 0 0,0 0 1,0 0-1,0 0 0,0 0 0,0 0 0,0 0 0,0 0 1,0 0-1,0 0 0,0 0 0,0 0 0,0 1 0,1-1 1,-1 0-1,0 0 0,0 0 0,0 0 0,0 0 0,0 0 0,0 0 1,0 0-1,0 1 0,0-1 0,0 0 0,0 0 0,1 15 1426,-2 27-937,0-35-204,-58 551 1235,58-555-1558,0 7 139,2-14 39,5-16-49,178-485 697,-184 504-839,9-20 23,0 1-1,1 1 1,1-1-1,23-30 1,-33 49-23,-1 0 0,1 0 0,0 1-1,0-1 1,0 0 0,0 0 0,0 0 0,0 1 0,0-1 0,0 1 0,0-1 0,0 0 0,0 1 0,0 0 0,0-1 0,0 1 0,0 0 0,1-1 0,-1 1-1,1 0 1,-1 0-1,0 1 0,0-1-1,0 0 1,0 1-1,0-1 1,0 1 0,0-1-1,-1 1 1,1-1 0,0 1-1,0 0 1,-1-1-1,1 1 1,0 0 0,-1-1-1,1 1 1,0 0-1,0 1 1,1 3-8,0-1 0,0 1-1,0 0 1,0-1 0,-1 1 0,0 0 0,1 6-1,-2-2 3,0 0-1,-1-1 1,0 1-1,0-1 0,-1 1 1,0-1-1,0 0 1,-1 1-1,0-1 0,-1 0 1,0-1-1,0 1 1,-7 10-1,-2-1 32,1-1 1,-2 0-1,0-1 1,-23 20-1,29-28-86,-1 0 0,1-1 1,-1 0-1,0-1 0,-1 0 0,-13 6 1,34-25-2285,3 0 1846,4-2-171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1.081"/>
    </inkml:context>
    <inkml:brush xml:id="br0">
      <inkml:brushProperty name="width" value="0.035" units="cm"/>
      <inkml:brushProperty name="height" value="0.035" units="cm"/>
      <inkml:brushProperty name="color" value="#E71224"/>
    </inkml:brush>
  </inkml:definitions>
  <inkml:trace contextRef="#ctx0" brushRef="#br0">60 0 16916,'-24'78'3573,"16"-55"-3213,1 1 0,1-1 0,1 1 0,-4 37 0,9-60-358,0 0 0,0 0-1,0 0 1,0 0 0,0 0 0,0 0 0,0 0 0,0 0 0,0 0 0,1 0 0,-1 0 0,0 0-1,1 0 1,-1 0 0,1 0 0,-1 0 0,1 1 0,0-2 2,-1 0 0,1 0 1,-1 0-1,0 0 0,1 1 0,-1-1 1,1 0-1,-1 0 0,0 0 0,1 0 0,-1 0 1,1 0-1,-1 0 0,1-1 0,-1 1 1,0 0-1,1 0 0,-1 0 0,1 0 0,-1 0 1,0-1-1,1 1 0,-1 0 0,0 0 1,1-1-1,-1 1 0,1-1 0,3-2 40,0-2 0,0 1-1,0 0 1,6-10 0,33-60 260,-28 47-163,22-32-1,-37 59-139,1 0-1,-1 0 1,0 1 0,0-1 0,0 0 0,0 0-1,0 0 1,0 0 0,0 0 0,0 1-1,0-1 1,0 0 0,0 0 0,0 0-1,0 0 1,1 0 0,-1 1 0,0-1-1,0 0 1,0 0 0,0 0 0,0 0-1,0 0 1,1 0 0,-1 0 0,0 0-1,0 0 1,0 0 0,0 0 0,0 0 0,1 1-1,-1-1 1,0 0 0,0 0 0,0 0-1,0 0 1,1 0 0,-1 0 0,0 0-1,0-1 1,0 1 0,0 0 0,1 0-1,-1 0 1,0 0 0,0 0 0,0 0-1,0 0 1,0 0 0,1 0 0,-1 0-1,0 0 1,0-1 0,0 1 0,0 0 0,0 0-1,0 0 1,0 0 0,1 0 0,-1-1-1,-1 15 2,-10 51 21,6-45-67,1 1 1,1-1-1,1 1 0,1 37 0,1-58 35,0 0 0,0 0-1,0 0 1,0 1 0,0-1 0,0 0 0,0 0-1,0 1 1,-1-1 0,1 0 0,0 0 0,0 0-1,0 1 1,1-1 0,-1 0 0,0 0 0,0 1-1,0-1 1,0 0 0,0 0 0,0 0 0,0 1-1,0-1 1,0 0 0,0 0 0,1 0 0,-1 1-1,0-1 1,0 0 0,0 0 0,0 0 0,1 0-1,-1 1 1,0-1 0,0 0 0,0 0 0,1 0-1,-1 0 1,0 0 0,0 0 0,0 0 0,1 0-1,-1 0 1,0 0 0,0 0 0,1 0 0,-1 0-1,0 0 1,0 0 0,0 0 0,1 0 0,-1 0-1,0 0 1,0 0 0,1 0 0,-1 0 0,0 0-1,0 0 1,0 0 0,1 0 0,-1-1 0,0 1-1,0 0 1,0 0 0,0 0 0,1 0 0,-1 0-1,0-1 1,10-12 475,11-40-437,-8 17-141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1.507"/>
    </inkml:context>
    <inkml:brush xml:id="br0">
      <inkml:brushProperty name="width" value="0.035" units="cm"/>
      <inkml:brushProperty name="height" value="0.035" units="cm"/>
      <inkml:brushProperty name="color" value="#E71224"/>
    </inkml:brush>
  </inkml:definitions>
  <inkml:trace contextRef="#ctx0" brushRef="#br0">102 16 19044,'5'-15'2601,"-9"19"-749,-13 25-509,-3 28-1370,1 1 1,4 0-1,-12 86 0,23-105-1736,4-35 1293,1-7-9,-1-10-169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4.643"/>
    </inkml:context>
    <inkml:brush xml:id="br0">
      <inkml:brushProperty name="width" value="0.025" units="cm"/>
      <inkml:brushProperty name="height" value="0.025" units="cm"/>
    </inkml:brush>
  </inkml:definitions>
  <inkml:trace contextRef="#ctx0" brushRef="#br0">127 176 11883,'0'0'5990,"-34"63"-3780,15-30-448,-3 3-65,1 2 33,6-1-801,1-1-577,12-2-320,2-5 0,2-3-769,14-8-1248,2-10-930,2-8-2466,-2-1-6310</inkml:trace>
  <inkml:trace contextRef="#ctx0" brushRef="#br0" timeOffset="1">424 1 16496,'0'0'3843,"-43"55"-3170,28-16-65,-1 5 161,2 0-416,5-4-289,6-4-32,3-9-641,0-9-1089,8-9-480,0-6-576,-7-12-11115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1.975"/>
    </inkml:context>
    <inkml:brush xml:id="br0">
      <inkml:brushProperty name="width" value="0.035" units="cm"/>
      <inkml:brushProperty name="height" value="0.035" units="cm"/>
      <inkml:brushProperty name="color" value="#E71224"/>
    </inkml:brush>
  </inkml:definitions>
  <inkml:trace contextRef="#ctx0" brushRef="#br0">26 2 15675,'15'-1'2252,"-9"5"252,-6-1-2203,-1-1-1,1 0 1,0 0 0,0 0-1,-1 0 1,0 0 0,1 0-1,-1 0 1,-1 3 0,1-1-329,-38 89 1050,45-95-1347,3-4 128,-1-1-25,1 1 0,-1 0 0,1 0 0,0 0 0,1 1 0,14-5 0,-22 9 178,1 0 1,-1 1-1,1-1 1,-1 1-1,1-1 0,-1 1 1,1 0-1,-1 0 1,1 0-1,-1 0 1,1 1-1,-1-1 1,6 2-1,-7-1 31,1 0-1,0 0 0,-1 0 0,1 0 0,-1 0 1,1 1-1,-1-1 0,0 1 0,1-1 0,-1 1 1,0-1-1,0 1 0,0 0 0,0-1 0,0 1 1,0 0-1,-1 0 0,1 0 0,-1-1 0,1 5 1,0 0 61,0 0 0,-1 0 0,0 0 1,0 0-1,-1 0 0,1 0 0,-1 0 1,-1 0-1,1 0 0,-1-1 1,0 1-1,0 0 0,-1-1 0,-4 7 1,1-1 134,0-1 0,-1 0 1,-1-1-1,1 0 0,-2 0 0,-10 9 1,17-16-172,0-1 1,0 1 0,0-1-1,0 1 1,0-1 0,-1 0 0,1 0-1,0 0 1,-1 0 0,1-1-1,-4 2 1,5-2-12,0 0 1,0 0-1,1-1 0,-1 1 0,0 0 0,0 0 1,0 0-1,0 0 0,1-1 0,-1 1 1,0 0-1,0-1 0,1 1 0,-1-1 0,0 1 1,0-1-1,1 1 0,-1-1 0,1 1 0,-1-1 1,1 0-1,-1 1 0,1-1 0,-1 0 1,1 0-1,-1 1 0,1-1 0,0 0 0,-1 0 1,1 1-1,0-1 0,0 0 0,0 0 1,-1 0-1,1 0 0,0 1 0,0-2 0,-1-25-66</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3.023"/>
    </inkml:context>
    <inkml:brush xml:id="br0">
      <inkml:brushProperty name="width" value="0.035" units="cm"/>
      <inkml:brushProperty name="height" value="0.035" units="cm"/>
      <inkml:brushProperty name="color" value="#E71224"/>
    </inkml:brush>
  </inkml:definitions>
  <inkml:trace contextRef="#ctx0" brushRef="#br0">71 293 14075,'0'-1'185,"0"0"1,0 0-1,0 0 1,0 0-1,0 0 1,0 0-1,0 0 1,-1 0-1,1 0 1,0 0-1,-1 0 1,1 0-1,-1 0 1,0-1-1,1 2-88,-1-1 0,1 1 0,0 0 0,-1 0 0,1-1 0,0 1 0,-1 0 0,1 0 0,-1 0-1,1 0 1,0-1 0,-1 1 0,1 0 0,-1 0 0,1 0 0,0 0 0,-1 0 0,1 0 0,-1 0 0,1 0 0,-1 0-1,1 0 1,0 0 0,-1 1 0,-1-1 42,0 1 1,0 0-1,1 0 0,-1 0 0,0 1 0,1-1 0,-1 0 1,1 1-1,-1-1 0,1 0 0,0 1 0,-1 0 0,0 1 1,-3 6-82,0 1 0,1-1 0,0 1 0,1 0 0,0 0 0,0 1 0,1-1 0,0 0 0,0 19 0,2-29-58,0 1 1,-1 0-1,1 0 0,0 0 1,0 0-1,0 0 1,0 0-1,0-1 0,0 1 1,1 0-1,-1 0 1,0 0-1,0 0 1,0 0-1,1-1 0,-1 1 1,0 0-1,1 0 1,-1-1-1,1 1 1,-1 0-1,1 0 0,0-1 1,0 2-1,0-2 3,0 0 0,0 0-1,-1-1 1,1 1 0,0 0-1,0 0 1,0 0 0,-1-1-1,1 1 1,0 0 0,0-1-1,-1 1 1,1-1 0,0 1-1,-1 0 1,1-1 0,0 0-1,-1 1 1,2-2 0,4-5 21,1-1 0,-1 1 0,6-11 0,8-21 266,-1 0 0,27-81 1,-50 159-115,2 59 0,2-95-179,0-1 1,1 0 0,-1 0 0,0 0 0,0 0 0,1 1-1,0-1 1,-1 0 0,1 0 0,0 0 0,0 0 0,0 0-1,2 2 1,-2-3 3,-1-1-1,1 1 1,0-1-1,0 1 0,0-1 1,-1 0-1,1 1 1,0-1-1,0 0 0,0 0 1,0 1-1,0-1 1,0 0-1,-1 0 0,1 0 1,0 0-1,0 0 1,0-1-1,0 1 0,0 0 1,0 0-1,0 0 1,-1-1-1,1 1 1,0-1-1,0 1 0,0 0 1,-1-1-1,1 1 1,0-1-1,0 0 0,-1 1 1,1-1-1,0-1 1,17-14 43,-1-1 1,0-1-1,-2 0 1,19-28-1,11-14 94,-45 60-138,0 0 0,1-1 1,-1 1-1,0 0 1,0-1-1,0 1 0,0 0 1,0 0-1,1 0 0,-1-1 1,0 1-1,0 0 1,0 0-1,1 0 0,-1-1 1,0 1-1,0 0 0,1 0 1,-1 0-1,0 0 1,0 0-1,1-1 0,-1 1 1,0 0-1,0 0 0,1 0 1,-1 0-1,0 0 1,1 0-1,-1 0 0,0 0 1,0 0-1,1 0 1,-1 0-1,0 0 0,0 0 1,1 0-1,-1 0 0,0 1 1,1-1-1,2 14 5,-7 26-9,3-36 2,-1 13 4,0-9 3,1 0-1,0 1 1,0-1-1,1 0 1,0 1-1,0-1 1,1 1-1,0-1 1,3 10-1,-4-17 5,0-1-1,1 1 0,-1 0 1,0 0-1,1-1 1,-1 1-1,1 0 1,-1-1-1,1 1 1,0 0-1,-1-1 1,1 1-1,0-1 1,-1 1-1,1-1 1,0 1-1,0-1 1,-1 0-1,1 1 1,0-1-1,0 0 1,0 0-1,-1 0 1,1 1-1,0-1 1,0 0-1,0 0 1,0 0-1,0 0 1,-1 0-1,1-1 1,0 1-1,0 0 1,0 0-1,-1 0 1,1-1-1,0 1 1,0 0-1,0-1 0,-1 1 1,1-1-1,0 1 1,0-1-1,4-3 42,0 0 0,0 0 0,0 0 0,6-7 0,8-13 167,18-26 0,-20 25-109,21-23-1,-38 48-108,1-1 0,-1 1 0,0 0 0,0 0 0,0 0 0,0 0 0,0 0 0,0 0 0,0 0 0,0 0 0,0 0 0,0-1 0,0 1 0,0 0 0,0 0 0,1 0 0,-1 0-1,0 0 1,0 0 0,0 0 0,0 0 0,0 0 0,0 0 0,0 0 0,1 0 0,-1 0 0,0 0 0,0 0 0,0 0 0,0 0 0,0 0 0,0 0 0,0 0 0,1 0 0,-1 0 0,0 0 0,0 0 0,0 0-1,0 0 1,0 0 0,0 0 0,0 0 0,0 0 0,1 0 0,-1 1 0,0-1 0,0 0 0,0 0 0,0 0 0,0 0 0,2 9-32,-3 13-12,1-21 38,-3 29-62,-1 25-13,4-54 81,0-1 1,0 0-1,0 1 0,0-1 1,0 0-1,1 1 1,-1-1-1,0 0 0,0 1 1,0-1-1,0 0 1,0 1-1,0-1 0,1 0 1,-1 1-1,0-1 0,0 0 1,0 1-1,1-1 1,-1 0-1,0 0 0,0 1 1,1-1-1,-1 0 1,0 0-1,1 0 0,-1 1 1,0-1-1,0 0 0,1 0 1,-1 0-1,0 0 1,1 0-1,-1 0 0,1 0 1,-1 1-1,0-1 1,1 0-1,-1 0 0,0 0 1,1-1-1,-1 1 0,0 0 1,1 0-1,-1 0 1,0 0-1,1 0 0,-1 0 1,0 0-1,1-1 1,-1 1-1,0 0 0,1 0 1,-1-1-1,18-11-4,2-9 11,0 0 0,-2-2 0,20-29 0,-8 9-22,53-82-540,-97 152 413,1 2 0,-15 47 0,27-72 137,-9 30 21,1 0-1,2 0 1,-5 68-1,9 105 37,0 0 4,3-193 0,-2-1 0,1 0 0,-2 0 0,0 0 0,0 0 0,-1-1 0,-8 18 1,12-29-37,-1 0 0,0 0 0,1 0 0,-1 0 0,0 0 1,1 0-1,-1 0 0,0 0 0,0 0 0,0 0 0,0 0 1,0-1-1,0 1 0,0 0 0,0-1 0,0 1 0,-2 0 1,2-1-2,0 0 0,0 0 0,1 0 0,-1 0 0,0 0 0,0 0 0,1 0 0,-1-1 1,0 1-1,0 0 0,1 0 0,-1-1 0,0 1 0,1 0 0,-1-1 0,0 1 0,1-1 1,-1 1-1,0-1 0,0-1 0,-2-1 29,1 0 1,-1-1-1,1 1 0,0-1 1,0 0-1,1 1 0,-1-1 1,1 0-1,-1-6 0,-2-11-98,2 0-1,1 0 1,0 0 0,2 0-1,0 0 1,2 0-1,0 0 1,1 0-1,1 1 1,1-1-1,1 1 1,1 1-1,1-1 1,0 2-1,1-1 1,1 1-1,1 1 1,1 0-1,27-29 1,-5 15-227,-3 1-51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3.629"/>
    </inkml:context>
    <inkml:brush xml:id="br0">
      <inkml:brushProperty name="width" value="0.035" units="cm"/>
      <inkml:brushProperty name="height" value="0.035" units="cm"/>
      <inkml:brushProperty name="color" value="#E71224"/>
    </inkml:brush>
  </inkml:definitions>
  <inkml:trace contextRef="#ctx0" brushRef="#br0">144 225 16580,'1'-3'205,"0"0"0,0 1 1,0-1-1,0 0 1,-1 0-1,1 0 1,-1 0-1,0 0 1,0 0-1,0 0 1,0 0-1,-1 0 1,1 0-1,-1 0 1,-1-4-1,2 6-132,-1 0 0,0 0-1,1 0 1,-1 0 0,0 0 0,0 0 0,0 0-1,0 0 1,0 0 0,0 0 0,0 0 0,0 1-1,0-1 1,0 0 0,0 1 0,0-1 0,-1 1-1,1-1 1,0 1 0,0 0 0,-1 0 0,1-1-1,0 1 1,0 0 0,-1 0 0,1 0 0,0 0-1,-1 0 1,1 1 0,0-1 0,0 0 0,-1 1-1,1-1 1,0 0 0,0 1 0,0 0 0,0-1-1,-2 2 1,-4 2-28,0 1 0,0-1 0,0 2 0,0-1 0,1 1 1,0 0-1,0 0 0,1 0 0,0 1 0,0 0 0,0 0 0,1 0 0,0 1 0,0 0 0,1 0 0,0-1 0,1 2 0,0-1 0,0 0 0,0 0 0,1 1 0,0 12 0,1-20-42,0 0-1,0 0 1,0 0 0,0-1-1,0 1 1,0 0-1,0 0 1,1 0-1,-1-1 1,0 1-1,0 0 1,1 0 0,-1-1-1,1 1 1,-1 0-1,1-1 1,-1 1-1,1-1 1,-1 1-1,1 0 1,-1-1-1,1 1 1,0-1 0,-1 1-1,1-1 1,0 1-1,1-1 3,-1 0-1,1 0 1,-1 1-1,1-1 1,-1 0-1,0 0 1,1-1-1,-1 1 0,1 0 1,-1 0-1,0-1 1,1 1-1,1-2 1,5-1 14,-1-1 0,0 0 1,0-1-1,8-5 0,9-12 70,-1 0 0,0-1-1,36-48 1,-28 26 156,38-72 0,-58 95-165,-25 52 50,-27 66-180,31-68-17,-15 46 126,22-65-245,1 1 0,0-1 0,1 1 0,0-1 1,1 19-1,0-28 162,0 1-1,0-1 1,0 1 0,0-1 0,0 0 0,0 1 0,0-1-1,0 1 1,0-1 0,0 1 0,0-1 0,1 1-1,-1-1 1,0 0 0,0 1 0,1-1 0,-1 1 0,0-1-1,0 0 1,1 1 0,-1-1 0,0 0 0,1 0 0,-1 1-1,0-1 1,1 0 0,-1 0 0,1 1 0,-1-1-1,1 0 1,-1 0 0,0 0 0,1 0 0,-1 1 0,1-1-1,-1 0 1,1 0 0,-1 0 0,1 0 0,-1 0 0,1 0-1,-1 0 1,1-1 0,20-9-381,-1-6-61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4.111"/>
    </inkml:context>
    <inkml:brush xml:id="br0">
      <inkml:brushProperty name="width" value="0.035" units="cm"/>
      <inkml:brushProperty name="height" value="0.035" units="cm"/>
      <inkml:brushProperty name="color" value="#E71224"/>
    </inkml:brush>
  </inkml:definitions>
  <inkml:trace contextRef="#ctx0" brushRef="#br0">83 19 17164,'-22'20'1522,"15"-14"-1221,1-1 0,-1 1-1,1 0 1,0 1-1,1 0 1,-1 0-1,1 0 1,-6 14-1,10-21-279,1 0 0,0 0 0,0 1 0,0-1-1,0 0 1,0 1 0,0-1 0,0 0 0,0 1 0,0-1 0,0 0-1,0 1 1,0-1 0,0 0 0,0 1 0,0-1 0,0 0 0,0 1-1,0-1 1,1 0 0,-1 1 0,0-1 0,0 0 0,0 0 0,0 1-1,1-1 1,-1 0 0,0 0 0,0 1 0,1-1 0,-1 0 0,0 0-1,0 0 1,1 0 0,-1 1 0,0-1 0,1 0 0,-1 0-1,0 0 1,1 0 0,-1 0 0,0 0 0,0 0 0,1 0 0,-1 0-1,0 0 1,1 0 0,-1 0 0,0 0 0,1 0 0,17-3 217,-8 0-206,-1-1-1,1 0 1,-1-1 0,0 0-1,17-12 1,39-37 136,-36 28-142,-29 26-26,0 0 0,0 1 0,0-1 0,0 0 0,0 0 0,0 0 1,0 0-1,0 0 0,0 0 0,0 1 0,0-1 0,0 0 0,0 0 0,0 0 0,0 0 0,0 0 0,0 0 1,0 1-1,0-1 0,0 0 0,0 0 0,0 0 0,0 0 0,0 0 0,0 0 0,0 1 0,0-1 0,0 0 0,0 0 1,0 0-1,1 0 0,-1 0 0,0 0 0,0 0 0,0 0 0,0 0 0,0 0 0,0 1 0,0-1 0,1 0 1,-1 0-1,0 0 0,0 0 0,0 0 0,0 0 0,0 0 0,0 0 0,1 0 0,-1 0 0,0 0 0,0 0 1,0 0-1,0 0 0,0 0 0,0 0 0,1 0 0,-1 0 0,0 0 0,0-1 0,0 1 0,0 0 0,0 0 0,0 0 1,0 0-1,1 0 0,-1 0 0,0 0 0,-2 11 10,-17 31 1,10-24-126,1 0-1,1 1 1,-5 20-1,12-38 97,-1-1 0,1 0 0,0 0 0,0 0-1,0 0 1,0 1 0,0-1 0,-1 0 0,1 0 0,0 1 0,0-1-1,0 0 1,0 0 0,0 0 0,0 1 0,0-1 0,0 0-1,0 0 1,0 1 0,0-1 0,0 0 0,0 0 0,0 0 0,0 1-1,0-1 1,0 0 0,0 0 0,0 1 0,0-1 0,1 0-1,-1 0 1,0 0 0,0 1 0,0-1 0,0 0 0,0 0 0,1 0-1,-1 0 1,0 1 0,0-1 0,0 0 0,0 0 0,1 0 0,-1 0-1,0 0 1,0 0 0,1 0 0,-1 1 0,0-1 0,0 0-1,0 0 1,1 0 0,-1 0 0,0 0 0,0 0 0,1 0 0,-1 0-1,0 0 1,0 0 0,1 0 0,-1 0 0,0-1 0,0 1-1,0 0 1,1 0 0,-1 0 0,13-9-360,5-8 30,5-8-110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4.520"/>
    </inkml:context>
    <inkml:brush xml:id="br0">
      <inkml:brushProperty name="width" value="0.035" units="cm"/>
      <inkml:brushProperty name="height" value="0.035" units="cm"/>
      <inkml:brushProperty name="color" value="#E71224"/>
    </inkml:brush>
  </inkml:definitions>
  <inkml:trace contextRef="#ctx0" brushRef="#br0">115 1 14419,'-34'50'2557,"26"-39"-1822,0-1 0,1 1-1,0 1 1,-10 23 0,17-35-707,0 0 0,0 1 0,0-1 0,0 0 1,0 0-1,0 0 0,0 1 0,0-1 0,-1 0 1,1 0-1,0 0 0,0 1 0,0-1 0,0 0 1,0 0-1,0 1 0,0-1 0,0 0 0,1 0 0,-1 0 1,0 1-1,0-1 0,0 0 0,0 0 0,0 0 1,0 1-1,0-1 0,0 0 0,0 0 0,1 0 1,-1 0-1,0 1 0,0-1 0,0 0 0,0 0 0,1 0 1,9-1 394,14-9-375,-20 8-7,3-2-150,1 1-1,-1 0 1,1 0 0,15-2 0,-22 5 83,0-1-1,0 1 1,0 0-1,0 0 1,0 0 0,0 0-1,0 0 1,0 0 0,0 1-1,0-1 1,0 0-1,0 0 1,0 1 0,-1-1-1,1 1 1,0-1 0,0 0-1,0 1 1,0 0-1,1 0 1,-2 0 6,1 1 0,-1-1 1,1 0-1,-1 0 0,0 1 0,1-1 1,-1 0-1,0 1 0,0-1 0,0 0 1,0 1-1,0-1 0,0 0 0,-1 0 0,1 1 1,0-1-1,-1 0 0,1 1 0,-1-1 1,0 2-1,-3 5 78,1-1 0,-2 1 0,1-1 0,-1 0 0,0 0-1,-9 9 1,-39 37 564,46-48-576,-17 12 154,9-11 34,15-6-231,0 0 0,0 0 0,-1 0 1,1 0-1,0 0 0,-1 0 1,1 0-1,0 0 0,0 0 1,-1 0-1,1 0 0,0-1 1,0 1-1,-1 0 0,1 0 1,0 0-1,0 0 0,-1 0 1,1 0-1,0-1 0,0 1 1,-1 0-1,1 0 0,0 0 1,0-1-1,0 1 0,0 0 1,-1 0-1,1-1 0,0 1 1,0 0-1,0 0 0,0-1 0,0 1 1,0 0-1,0-1 0,-1-9 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5.303"/>
    </inkml:context>
    <inkml:brush xml:id="br0">
      <inkml:brushProperty name="width" value="0.035" units="cm"/>
      <inkml:brushProperty name="height" value="0.035" units="cm"/>
      <inkml:brushProperty name="color" value="#E71224"/>
    </inkml:brush>
  </inkml:definitions>
  <inkml:trace contextRef="#ctx0" brushRef="#br0">13 4 16315,'1'-3'1364,"-1"5"-328,0 11 263,-1 21-291,-3-4-796,0-3-285,2 0 1,0 0-1,2 0 1,3 33-1,1-53-1042,0-14 183,2-15-650,-6-28 159,-2 17 615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5.834"/>
    </inkml:context>
    <inkml:brush xml:id="br0">
      <inkml:brushProperty name="width" value="0.035" units="cm"/>
      <inkml:brushProperty name="height" value="0.035" units="cm"/>
      <inkml:brushProperty name="color" value="#E71224"/>
    </inkml:brush>
  </inkml:definitions>
  <inkml:trace contextRef="#ctx0" brushRef="#br0">4 79 14691,'-3'-15'1713,"3"4"-929,0 6-256,7 2 920,3 0-144,9-1-287,3-1-145,10-2-304,4 0-112,4 3-208,0-2-248,0 2-392,-4 1-232,-7 1-472,-8 4-145,-9 2 785,-5 0-304,-11 1-128</inkml:trace>
  <inkml:trace contextRef="#ctx0" brushRef="#br0" timeOffset="1">28 188 12339,'-12'16'1488,"8"-3"-744,4-3-216,9-6 1457,5-1-721,12-6-208,5-1-112,8-5-167,3 2-81,-4-1-264,3-1-280,-10 5-640,-2-2-328,-11 6 615,-16 0-167,-5 3-144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6.285"/>
    </inkml:context>
    <inkml:brush xml:id="br0">
      <inkml:brushProperty name="width" value="0.035" units="cm"/>
      <inkml:brushProperty name="height" value="0.035" units="cm"/>
      <inkml:brushProperty name="color" value="#E71224"/>
    </inkml:brush>
  </inkml:definitions>
  <inkml:trace contextRef="#ctx0" brushRef="#br0">8 51 14331,'-7'15'1592,"7"-4"-799,4-2-249,9-7 872,6-2-248,7-4-336,4-3-207,4-4-697,2 1-353,-2-1 425,-1 1-136,-4 5-176</inkml:trace>
  <inkml:trace contextRef="#ctx0" brushRef="#br0" timeOffset="1">384 48 15851,'50'-22'4626,"6"4"-3486,-48 16-1164,1 0 0,-1 1 1,1-1-1,-1 2 0,1-1 1,0 1-1,-1 1 1,1-1-1,0 2 0,16 3 1,-23-4 19,1 1 1,0-1-1,-1 1 1,1 0 0,-1-1-1,0 1 1,1 0 0,2 4-1,-4-4 20,1-1 0,0 1 0,0 0 0,0-1-1,0 1 1,0-1 0,0 1 0,4 0 0,-7-1-64,1-1 1,0 1-1,-1-1 1,1 1 0,0-1-1,-1 1 1,1-1-1,-1 0 1,1 1 0,0-1-1,-1 0 1,1 1-1,-1-1 1,1 0-1,-1 0 1,1 1 0,-1-1-1,0 0 1,1 0-1,-1 0 1,1 0 0,-1 0-1,1 0 1,-1 0-1,1 0 1,-1 0 0,0 0-1,1 0 1,-1 0-1,0 0 1,-3-6-284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6.723"/>
    </inkml:context>
    <inkml:brush xml:id="br0">
      <inkml:brushProperty name="width" value="0.035" units="cm"/>
      <inkml:brushProperty name="height" value="0.035" units="cm"/>
      <inkml:brushProperty name="color" value="#E71224"/>
    </inkml:brush>
  </inkml:definitions>
  <inkml:trace contextRef="#ctx0" brushRef="#br0">1 11 16203,'0'-5'1849,"1"2"-1297,-1 1 2969,0 6-3337,-1 2 0,1 4-40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7.179"/>
    </inkml:context>
    <inkml:brush xml:id="br0">
      <inkml:brushProperty name="width" value="0.035" units="cm"/>
      <inkml:brushProperty name="height" value="0.035" units="cm"/>
      <inkml:brushProperty name="color" value="#E71224"/>
    </inkml:brush>
  </inkml:definitions>
  <inkml:trace contextRef="#ctx0" brushRef="#br0">102 1 12851,'0'0'102,"1"0"1,-1 0 0,0 0-1,0 0 1,1 1 0,-1-1-1,0 0 1,0 0 0,1 0-1,-1 1 1,0-1 0,0 0-1,1 1 1,-1-1 0,0 0-1,0 0 1,0 1 0,0-1-1,0 0 1,1 1-1,-1-1 1,0 0 0,0 1-1,0-1 1,0 0 0,0 1-1,0-1 1,0 0 0,0 1-1,0-1 1,0 0 0,0 1-1,0-1 1,0 0 0,-1 0-1,1 1 1,-3 17 1132,2-14-452,-47 164 3050,-1 5-2955,49-173-877,-2 5 25,1 0 0,0 0 0,1 0 0,-1 10 0,1-14-21,0-1 0,0 1-1,0 0 1,0-1 0,1 1 0,-1 0-1,0-1 1,0 1 0,0-1-1,1 1 1,-1-1 0,0 1-1,1 0 1,-1-1 0,0 1 0,1-1-1,-1 1 1,1-1 0,-1 0-1,1 1 1,-1-1 0,1 1 0,-1-1-1,1 0 1,-1 1 0,1-1-1,-1 0 1,1 0 0,0 1-1,-1-1 1,1 0 0,0 0 0,-1 0-1,1 0 1,-1 0 0,1 0-1,0 0 1,-1 0 0,1 0-1,0 0 1,-1 0 0,1 0 0,-1 0-1,1-1 1,0 1 0,0-1-1,5-1 33,-1 0 0,0 0 0,0 0-1,0-1 1,0 0 0,0 0-1,-1-1 1,8-6 0,31-37 244,-33 37-212,24-34-323,-2-1 0,-2-1 0,-2-2 0,40-92 0,-65 132-1401,-6 16 1155,-2 6-290</inkml:trace>
  <inkml:trace contextRef="#ctx0" brushRef="#br0" timeOffset="1">179 323 14595,'0'16'2033,"3"-2"-1185,1-4-352,4-1 1200,2-2-792,1-3-271,5-4-786,-2 0 153,3-5-56,5 0-144,1 0-112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4.975"/>
    </inkml:context>
    <inkml:brush xml:id="br0">
      <inkml:brushProperty name="width" value="0.025" units="cm"/>
      <inkml:brushProperty name="height" value="0.025" units="cm"/>
    </inkml:brush>
  </inkml:definitions>
  <inkml:trace contextRef="#ctx0" brushRef="#br0">0 0 9705,'0'0'10650,"11"1"-10335,12 1-232,0 2-1,0 0 1,-1 2-1,0 0 1,36 16-1,-7 0 31,68 41 0,-111-59-124,0 2 1,-1-1 0,0 1-1,0 0 1,0 0-1,-1 1 1,0 0-1,0 0 1,0 1 0,-1-1-1,5 12 1,-8-16 41,-1 0 1,0 0 0,0 0 0,0 1 0,0-1-1,0 0 1,-1 1 0,1-1 0,-1 1 0,0-1-1,0 1 1,0-1 0,-1 0 0,1 1-1,-1-1 1,0 1 0,0-1 0,0 0 0,0 0-1,-1 0 1,1 1 0,-1-1 0,0-1-1,1 1 1,-1 0 0,-1 0 0,1-1 0,0 1-1,-1-1 1,1 0 0,-1 1 0,-5 2-1,-5 3 389,-2 1 0,1-2 0,-1 0-1,0-1 1,-1 0 0,1-1-1,-31 5 1,9-4 441,-1-2 1,-47-1-1,80-2-858,0-1 0,0-1 1,0 1-1,0-1 0,0 0 0,1 0 0,-1 0 0,0 0 0,0-1 1,1 0-1,-1 0 0,1 0 0,-8-6 0,10 7-177,1-1-1,-1 1 1,1-1-1,0 0 1,-1 1-1,1-1 1,0 0-1,0 0 1,0 0 0,1 0-1,-1 0 1,0 0-1,1 0 1,-1-2-1,0 0-450,1 0-1,0 1 0,0-1 1,1 0-1,-1 1 1,1-1-1,-1 0 1,1 1-1,1-1 0,1-3 1,18-31-11034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7.714"/>
    </inkml:context>
    <inkml:brush xml:id="br0">
      <inkml:brushProperty name="width" value="0.035" units="cm"/>
      <inkml:brushProperty name="height" value="0.035" units="cm"/>
      <inkml:brushProperty name="color" value="#E71224"/>
    </inkml:brush>
  </inkml:definitions>
  <inkml:trace contextRef="#ctx0" brushRef="#br0">67 30 15443,'-17'13'2189,"-16"14"589,31-26-2634,1 1 0,-1-1 0,1 1 0,-1 0 0,1 0 0,0-1 0,0 1 0,0 0 0,0 0 0,0 0 0,0 0 0,1 0 0,-1 0 0,1 0 0,-1 4 0,1-6-129,1 1 0,-1-1 0,0 1 0,1 0 0,-1-1 1,0 1-1,1-1 0,-1 1 0,1-1 0,-1 0 0,1 1 0,-1-1 0,1 1 0,-1-1 0,1 0 0,-1 1 0,1-1 0,0 0 0,-1 0 0,1 0 0,0 1 0,-1-1 0,1 0 0,-1 0 1,1 0-1,0 0 0,-1 0 0,1 0 0,0 0 0,-1 0 0,1 0 0,0-1 0,-1 1 0,1 0 0,0 0 0,0-1 0,28-6 11,26-14-60,-40 14 10,0 1 0,0 1 0,1 0 0,0 1 0,0 0 0,0 2 1,23-2-1,-37 4 22,0 0 0,-1 0 0,1 0 0,0 0 0,-1 1 0,1-1 0,0 1 1,-1-1-1,1 1 0,-1-1 0,1 1 0,0 0 0,-1 0 0,0 0 0,1 0 1,-1 0-1,0 0 0,1 0 0,-1 0 0,0 1 0,0-1 0,0 0 0,0 1 1,0-1-1,0 1 0,0-1 0,-1 1 0,1-1 0,-1 1 0,1 0 0,-1-1 0,1 1 1,-1 2-1,4 8 28,-3-11-21,0-1 0,-1 1-1,1 0 1,0 0 0,0 0 0,-1 0-1,1-1 1,0 1 0,0 0 0,0-1-1,0 1 1,0-1 0,0 1 0,0-1-1,0 1 1,0-1 0,0 0 0,0 1-1,0-1 1,0 0 0,0 0-1,1 0 1,-1 0 0,0 0 0,0 0-1,0 0 1,0 0 0,0-1 0,0 1-1,0 0 1,2-1 0,39-14-2,-37 12-20,62-28-312,-34 15-388,42-15 0,-72 29 617,1 1 1,0 0-1,-1 0 1,1 1-1,0-1 1,0 1-1,-1 0 1,1 0-1,4 0 1,-7 1 76,0-1 1,0 0-1,0 1 1,0-1 0,0 0-1,0 1 1,0-1-1,0 1 1,0 0 0,0-1-1,-1 1 1,1 0-1,0-1 1,0 1 0,-1 0-1,1 0 1,-1 0-1,1 0 1,0-1-1,-1 1 1,0 0 0,1 0-1,-1 0 1,1 0-1,-1 0 1,0 0 0,0 0-1,0 0 1,0 0-1,0 1 1,0-1-1,0 0 1,0 0 0,0 0-1,0 2 1,-5 20 265,4-18-108,0 0 0,0 0 1,0 0-1,0 0 0,1 6 1,0-10-116,1-1 1,-1 1-1,0-1 1,1 1-1,-1-1 1,0 1-1,1-1 1,-1 1 0,0-1-1,1 0 1,-1 1-1,1-1 1,-1 1-1,1-1 1,-1 0-1,1 0 1,-1 1-1,1-1 1,-1 0-1,1 0 1,0 1-1,-1-1 1,1 0-1,-1 0 1,1 0 0,0 0-1,-1 0 1,1 0-1,-1 0 1,1 0-1,-1 0 1,1 0-1,0 0 1,-1-1-1,1 1 1,-1 0-1,1 0 1,-1 0-1,2-1 1,25-9 215,19-16-537,9-5-765,-50 28 795,0 1-1,1 0 1,0 0 0,-1 1-1,1-1 1,0 1 0,10-1-1,-15 2 236,0 0 0,0 0 0,-1 0 0,1 1 0,0-1-1,-1 0 1,1 0 0,0 0 0,-1 0 0,1 1 0,0-1 0,-1 0 0,1 1-1,0-1 1,-1 1 0,1-1 0,-1 0 0,1 1 0,-1-1 0,1 1 0,-1-1-1,1 1 1,-1 0 0,1-1 0,-1 1 0,0-1 0,1 1 0,-1 0 0,0-1-1,0 1 1,1 0 0,-1-1 0,0 1 0,0 0 0,0 0 0,0-1-1,0 2 1,-4 29-17,3-25 27,1-6 18,0 0-1,0 0 1,0 0 0,0 0-1,0 1 1,0-1-1,0 0 1,0 0 0,0 0-1,0 0 1,1 0 0,-1 0-1,0 1 1,0-1 0,0 0-1,0 0 1,0 0 0,0 0-1,1 0 1,-1 0-1,0 0 1,0 0 0,0 0-1,0 0 1,0 0 0,1 0-1,-1 0 1,0 0 0,0 0-1,0 0 1,0 0 0,1 0-1,-1 0 1,0 0 0,0 0-1,0 0 1,0 0-1,0 0 1,1 0 0,-1 0-1,0 0 1,0 0 0,0 0-1,0 0 1,0 0 0,1 0-1,-1-1 1,0 1 0,0 0-1,0 0 1,0 0 0,0 0-1,0 0 1,0 0-1,0-1 1,1 1 0,-1 0-1,0 0 1,0 0 0,0 0-1,0 0 1,0-1 0,1 1-42,8-6-124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8.751"/>
    </inkml:context>
    <inkml:brush xml:id="br0">
      <inkml:brushProperty name="width" value="0.035" units="cm"/>
      <inkml:brushProperty name="height" value="0.035" units="cm"/>
      <inkml:brushProperty name="color" value="#E71224"/>
    </inkml:brush>
  </inkml:definitions>
  <inkml:trace contextRef="#ctx0" brushRef="#br0">1 40 13139,'3'-3'779,"1"-2"-34,0 0 1,0 0-1,1 1 0,-1 0 0,1 0 1,6-3-1,-11 7-686,0 0 0,0 0 1,1 0-1,-1 0 0,0 0 0,1 0 1,-1 0-1,0 1 0,0-1 0,1 0 1,-1 0-1,0 0 0,0 0 0,1 1 1,-1-1-1,0 0 0,0 0 0,0 0 1,0 1-1,1-1 0,-1 0 1,0 0-1,0 1 0,0-1 0,0 0 1,0 1-1,0-1 0,0 0 0,1 0 1,-1 1-1,0-1 0,0 0 0,0 1 1,0-1-1,0 0 0,0 0 0,-1 1 1,1-1-1,0 0 0,0 1 0,0-1 1,0 0-1,0 0 0,0 1 1,-1-1-1,-1 16 837,-7 14 65,4-15-637,0 0 0,-3 29-1,7-43-313,1-1 0,0 1 0,0 0 0,0-1 0,0 1 0,0 0 0,0-1 0,0 1 1,0-1-1,0 1 0,0 0 0,0-1 0,1 1 0,-1 0 0,0-1 0,0 1 0,1-1 0,-1 1 0,0-1 0,1 1 0,-1 0 0,0-1 0,1 1 0,-1-1 0,1 0 0,-1 1 0,1-1 0,0 1 0,0-1-2,0 1 0,1-1 0,-1 0 1,0 0-1,0 0 0,0 0 0,1 0 0,-1 0 0,0 0 0,0 0 0,0-1 0,0 1 1,1 0-1,0-1 0,5-2-9,0-1 1,0 1-1,10-8 1,15-13-346,-2-1-1,32-33 1,-62 57 336,0 1 1,0 0-1,0 0 0,0-1 0,0 1 1,0 0-1,0 0 0,0-1 1,1 1-1,-1 0 0,0 0 0,0 0 1,0-1-1,0 1 0,1 0 0,-1 0 1,0 0-1,0 0 0,0-1 0,1 1 1,-1 0-1,0 0 0,0 0 1,0 0-1,1 0 0,-1 0 0,0 0 1,0 0-1,1 0 0,-1 0 0,0 0 1,0 0-1,1 0 0,-1 0 1,0 0-1,0 0 0,1 0 0,-1 0 1,0 0-1,0 0 0,1 0 0,-1 0 1,0 0-1,0 0 0,1 1 0,-1-1 1,0 0-1,1 16-66,1 10 331,-2-26-246,0 1 0,0-1 1,1 1-1,-1-1 0,0 1 0,1-1 0,-1 1 0,0-1 0,1 1 1,-1-1-1,1 0 0,-1 1 0,1-1 0,-1 0 0,1 1 0,-1-1 1,1 0-1,-1 0 0,1 1 0,-1-1 0,1 0 0,-1 0 0,1 0 1,0 0-1,-1 0 0,1 0 0,-1 0 0,1 0 0,-1 0 0,1 0 0,0 0 1,-1 0-1,1 0 0,-1 0 0,1 0 0,-1-1 0,1 1 0,-1 0 1,1 0-1,0-1 0,9-3-161,-1-1 0,0 0 1,0-1-1,8-6 0,-8 6-498,0 0 0,0 0 1,18-7-1,-27 12 597,0 1 0,1 0 0,-1 0 0,0 0 0,1 0 1,-1 0-1,0-1 0,1 1 0,-1 0 0,0 0 0,1 0 0,-1 0 0,0 0 1,1 0-1,-1 0 0,0 0 0,1 0 0,-1 0 0,0 0 0,1 0 0,-1 0 1,0 1-1,0-1 0,1 0 0,-1 0 0,0 0 0,1 0 0,-1 1 1,0-1-1,0 0 0,1 0 0,-1 0 0,0 1 0,0-1 0,1 0 0,-1 0 1,0 1-1,0-1 0,0 17-954,-13 20 627,13-36 371,-4 16-29,4-16 33,0-1-1,0 0 1,0 1 0,0-1 0,0 0-1,0 1 1,0-1 0,1 0 0,-1 1-1,0-1 1,0 0 0,0 0 0,0 1-1,1-1 1,-1 0 0,0 1 0,0-1 0,0 0-1,1 0 1,-1 0 0,0 1 0,0-1-1,1 0 1,-1 0 0,0 0 0,1 1-1,1-1-2,-1 0-1,1-1 1,0 1-1,-1 0 1,1 0-1,-1-1 0,1 1 1,0-1-1,-1 1 1,1-1-1,-1 0 1,0 0-1,1 1 1,-1-1-1,0 0 0,1 0 1,0-2-1,20-16-89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9.235"/>
    </inkml:context>
    <inkml:brush xml:id="br0">
      <inkml:brushProperty name="width" value="0.035" units="cm"/>
      <inkml:brushProperty name="height" value="0.035" units="cm"/>
      <inkml:brushProperty name="color" value="#E71224"/>
    </inkml:brush>
  </inkml:definitions>
  <inkml:trace contextRef="#ctx0" brushRef="#br0">20 6 15939,'-2'22'1470,"1"-16"-996,0 1-1,1 0 0,-1 0 1,2-1-1,0 9 1,-1-14-400,0 0 0,1 0 0,-1 0 0,0 0 0,1 0 0,-1 0 0,1 0 0,-1 0 0,1 0 0,-1 0 0,1 0 0,-1-1 0,1 1 0,0 0 0,0 0 0,-1-1 0,1 1 1,0-1-1,0 1 0,0 0 0,0-1 0,0 0 0,-1 1 0,1-1 0,0 1 0,0-1 0,0 0 0,0 0 0,0 0 0,0 0 0,0 1 0,0-1 0,1 0 0,-1-1 0,0 1 0,0 0 1,0 0-1,0 0 0,1-1 0,5-1-8,-1 0 1,1-1 0,-1 0-1,1 0 1,-1 0 0,0-1-1,0 0 1,-1 0 0,1 0-1,-1-1 1,0 0 0,0 0-1,0 0 1,-1-1 0,0 1 0,5-10-1,-8 15-70,-1-1 0,0 1 0,1-1 0,-1 1 0,0-1 0,0 1 0,1-1 0,-1 1 0,0-1 0,0 1 0,0-1 0,0 1 0,0-1 1,0 1-1,0-1 0,0 1 0,0-1 0,0 1 0,0-1 0,0 1 0,0-1 0,0 1 0,0-1 0,-1 1 0,1-1 0,0 1 0,0-1 0,0 1 0,-1-1 0,0 0 0,0 1-3,1 0 0,-1 0 0,0 0 0,0 0 0,0 0 0,0 0 0,0 0 0,0 0 0,0 0-1,0 0 1,0 0 0,1 0 0,-1 1 0,0-1 0,-1 1 0,-32 17-174,24-10 168,0 0 1,0 1-1,1 0 1,0 0-1,0 1 1,1 0-1,0 0 0,1 1 1,-8 15-1,15-25 19,-1 0-1,1 0 0,-1-1 0,1 1 1,0 0-1,-1 0 0,1 0 0,0 0 0,0 0 1,-1 0-1,1-1 0,0 1 0,0 0 1,0 0-1,0 0 0,0 0 0,0 0 1,1 0-1,-1 0 0,0 0 0,0 0 0,1-1 1,-1 1-1,0 0 0,1 0 0,-1 0 1,1 0-1,-1-1 0,1 1 0,-1 0 1,1-1-1,0 1 0,-1 0 0,1-1 0,0 1 1,0-1-1,-1 1 0,1-1 0,0 1 1,0-1-1,0 1 0,0-1 0,-1 0 1,1 0-1,0 1 0,0-1 0,0 0 0,0 0 1,0 0-1,1 0 0,6 0-54,-1 0-1,1-1 1,-1 0 0,15-4-1,55-21-899,-60 19 534,-1 1 1,1 1-1,0 0 0,0 1 0,1 1 0,29-2 1,-45 5 356,0 0 0,-1 0 1,1 0-1,0 0 1,0 0-1,-1 1 0,1-1 1,0 0-1,-1 1 1,1 0-1,0-1 0,-1 1 1,1 0-1,-1 0 1,1 0-1,-1 0 1,0 0-1,1 0 0,-1 0 1,0 0-1,0 1 1,0-1-1,0 0 0,0 1 1,0-1-1,0 1 1,0-1-1,-1 1 0,1-1 1,0 1-1,-1 0 1,1-1-1,-1 1 0,0 0 1,0 0-1,1-1 1,-1 3-1,-1 4-228,1 0-1,-1 0 1,0 0-1,-1-1 0,0 1 1,-5 12-1,2-6-77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1.528"/>
    </inkml:context>
    <inkml:brush xml:id="br0">
      <inkml:brushProperty name="width" value="0.035" units="cm"/>
      <inkml:brushProperty name="height" value="0.035" units="cm"/>
      <inkml:brushProperty name="color" value="#E71224"/>
    </inkml:brush>
  </inkml:definitions>
  <inkml:trace contextRef="#ctx0" brushRef="#br0">67 15 17828,'-5'2'567,"-32"13"1450,36-14-1872,-1-1 0,0 1 0,0 0-1,1 0 1,-1 1 0,1-1 0,-1 0 0,1 0 0,-1 1-1,1-1 1,0 1 0,-1-1 0,1 1 0,0 0 0,0-1-1,-1 3 1,2-3-106,0-1-1,0 1 1,0 0-1,0-1 1,0 1-1,0-1 1,0 1-1,0-1 0,0 1 1,0-1-1,1 1 1,-1-1-1,0 1 1,0-1-1,0 1 1,1-1-1,-1 1 1,0-1-1,1 0 1,-1 1-1,0-1 1,1 1-1,-1-1 1,0 0-1,1 1 0,-1-1 1,1 0-1,-1 1 1,1-1-1,-1 0 1,1 0-1,-1 0 1,1 1-1,-1-1 1,1 0-1,0 0 1,21 3 397,-21-3-393,59-2 228,0-2-1,102-21 0,-6 0-2032,-62 11 261,-72 11 853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1.933"/>
    </inkml:context>
    <inkml:brush xml:id="br0">
      <inkml:brushProperty name="width" value="0.035" units="cm"/>
      <inkml:brushProperty name="height" value="0.035" units="cm"/>
      <inkml:brushProperty name="color" value="#E71224"/>
    </inkml:brush>
  </inkml:definitions>
  <inkml:trace contextRef="#ctx0" brushRef="#br0">22 5 18308,'8'-2'266,"-1"1"0,0 0 1,1 1-1,-1 0 0,1 0 0,-1 0 1,1 1-1,-1 0 0,0 1 0,0-1 0,1 1 1,8 5-1,-12-6-252,-1 1 1,1 0 0,-1 0-1,0 1 1,0-1-1,0 1 1,0-1-1,0 1 1,0 0-1,-1 0 1,0 0 0,1 1-1,-1-1 1,0 0-1,-1 1 1,1-1-1,-1 1 1,1 0-1,-1 0 1,0-1 0,0 1-1,-1 0 1,1 0-1,-1 7 1,0 5 5,-2 0 0,0 0 0,-1 0 0,0-1 0,-1 1 0,-1-1-1,-13 28 1,-59 98-73,76-138 45,-60 95-436,58-94 334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4.093"/>
    </inkml:context>
    <inkml:brush xml:id="br0">
      <inkml:brushProperty name="width" value="0.035" units="cm"/>
      <inkml:brushProperty name="height" value="0.035" units="cm"/>
      <inkml:brushProperty name="color" value="#E71224"/>
    </inkml:brush>
  </inkml:definitions>
  <inkml:trace contextRef="#ctx0" brushRef="#br0">91 30 17052,'2'-12'938,"-1"5"-229,-2 8 235,-16 43-299,3 1 1,1 1-1,-9 63 1,18-90-577,-4 23-51,1 1-1,2-1 1,2 1 0,3 45-1,1-82-13,-1-1 1,1 0-1,0 0 0,0 0 1,1 1-1,0-1 0,2 5 1,-4-9-3,1-1 1,-1 1 0,1 0-1,-1 0 1,1 0 0,0 0-1,-1-1 1,1 1 0,0 0-1,0-1 1,0 1 0,-1 0-1,1-1 1,0 1 0,0-1-1,0 0 1,0 1 0,0-1-1,0 0 1,0 1 0,0-1-1,0 0 1,0 0 0,0 0-1,0 0 1,0 0 0,0 0-1,0 0 1,0 0 0,0 0-1,0-1 1,0 1 0,0 0-1,0-1 1,0 1 0,0 0-1,0-1 1,1-1 0,4-1 14,0-1 1,0-1-1,0 1 0,-1-1 1,0 0-1,0 0 1,0 0-1,5-9 0,31-53 137,-34 54-116,20-38 152,-3-1 0,-2-1 0,-2-1 1,24-105-1,-42 149-160,0 3 3,-1 0 1,1 0 0,-1 0 0,-1 0 0,1 0-1,-1 0 1,-2-11 0,2 17-32,0 1 1,0 0 0,0-1-1,0 1 1,0-1 0,0 1-1,0 0 1,0-1 0,0 1-1,0-1 1,0 1-1,-1 0 1,1-1 0,0 1-1,0-1 1,0 1 0,-1 0-1,1-1 1,0 1 0,0 0-1,-1 0 1,1-1-1,0 1 1,-1 0 0,1 0-1,0-1 1,-1 1 0,1 0-1,0 0 1,-1 0 0,1-1-1,-1 1 1,1 0-1,0 0 1,-1 0 0,1 0-1,-1 0 1,1 0 0,-1 0-1,1 0 1,0 0 0,-1 0-1,1 0 1,-1 0-1,1 0 1,0 0 0,-1 1-1,1-1 1,-1 0 0,1 0-1,0 0 1,-1 1 0,1-1-1,0 0 1,-1 0-1,1 1 1,0-1 0,0 0-1,-1 1 1,1-1 0,0 0-1,0 1 1,-1 0 0,-2 2 8,0 1 0,0 0 0,0 0 0,1 0 1,-3 5-1,-9 24 8,2 1-1,1 0 1,2 1 0,1 0-1,-5 61 1,12-88-25,0 0 0,1 1 0,0-1 0,1 0 0,0 0 0,0 0 0,3 10 0,-4-16 4,1-1 0,0 1 0,-1-1-1,1 0 1,0 1 0,0-1 0,0 0 0,-1 1 0,1-1 0,1 0-1,-1 0 1,0 0 0,0 0 0,0 0 0,1 0 0,-1 0 0,0-1-1,2 2 1,-1-2 1,1 1 0,-1-1 0,0 0-1,1 0 1,-1 0 0,0 0 0,1 0 0,-1 0-1,0-1 1,0 1 0,1-1 0,-1 1-1,0-1 1,0 0 0,0 0 0,2-1 0,9-5 2,-1-1 0,0 0 0,0-1 0,19-20 0,-19 17 4,2 1 1,26-19-1,-39 29-6,-1 1 0,1-1 0,0 0 1,0 1-1,0-1 0,0 0 0,0 1 0,0 0 0,1-1 1,-1 1-1,0-1 0,0 1 0,0 0 0,0 0 0,0 0 1,1 0-1,-1 0 0,0 0 0,0 0 0,0 0 1,0 0-1,0 0 0,1 1 0,-1-1 0,0 1 0,0-1 1,0 0-1,0 1 0,0 0 0,0-1 0,0 1 0,0 0 1,0-1-1,-1 1 0,1 0 0,0 0 0,0 0 0,0 0 1,-1 0-1,1 0 0,-1 0 0,1 0 0,-1 0 1,1 0-1,-1 0 0,1 0 0,-1 0 0,0 0 0,1 3 1,1 11-13,1 0 1,-2 0 0,0 0 0,-2 29-1,-1-32 10,2 0-1,0 1 0,0-1 0,1 1 1,1-1-1,0 1 0,0-1 1,6 16-1,-7-26 3,0-1 0,-1 0 1,1 0-1,0 0 0,-1 0 0,1 1 0,0-1 1,0 0-1,0-1 0,0 1 0,0 0 1,0 0-1,0 0 0,0 0 0,1-1 0,-1 1 1,0-1-1,0 1 0,1-1 0,-1 1 1,0-1-1,0 0 0,1 1 0,-1-1 0,0 0 1,1 0-1,-1 0 0,0 0 0,1 0 1,-1-1-1,0 1 0,1 0 0,-1-1 0,0 1 1,1 0-1,-1-1 0,0 0 0,0 1 1,2-2-1,6-3-4,-1 0 1,0 0-1,-1-1 0,9-7 1,-15 12 3,133-131-144,-130 128 128,0 0 0,0 1 1,1 0-1,-1 0 0,1 0 0,4-2 1,-8 5 11,0 0 1,-1-1-1,1 1 1,0 0-1,0 0 1,-1 0-1,1-1 1,0 1 0,0 0-1,0 0 1,-1 0-1,1 0 1,0 1-1,0-1 1,-1 0-1,1 0 1,0 0 0,0 1-1,-1-1 1,1 0-1,0 1 1,-1-1-1,1 0 1,0 1-1,-1-1 1,1 1-1,0-1 1,-1 1 0,1 0-1,-1-1 1,1 1-1,-1-1 1,0 1-1,1 0 1,-1-1-1,1 1 1,-1 0 0,0 0-1,0-1 1,1 1-1,-1 0 1,0 0-1,0-1 1,0 1-1,0 0 1,0 0 0,0 1-1,1 9-21,0 1-1,-1-1 1,-2 13-1,1-13-186,1-1 0,0 1 0,0-1 0,2 12 0,-2-21 198,0-1 0,0 0 0,0 0 0,0 0 0,0 0 0,0 0 1,0 0-1,0 0 0,0 1 0,0-1 0,0 0 0,0 0 0,0 0 0,0 0 0,0 0 0,1 0 0,-1 0 0,0 0 0,0 1 0,0-1 0,0 0 0,0 0 0,0 0 1,0 0-1,0 0 0,0 0 0,0 0 0,0 0 0,1 0 0,-1 0 0,0 0 0,0 0 0,0 1 0,0-1 0,0 0 0,0 0 0,0 0 0,0 0 0,1 0 0,-1 0 0,0 0 1,0 0-1,0 0 0,0 0 0,0 0 0,0 0 0,0 0 0,1 0 0,-1 0 0,0-1 0,0 1 0,0 0 0,0 0 0,0 0 0,0 0 0,0 0 0,7-8-269,4-14 15,2-9-168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4.806"/>
    </inkml:context>
    <inkml:brush xml:id="br0">
      <inkml:brushProperty name="width" value="0.035" units="cm"/>
      <inkml:brushProperty name="height" value="0.035" units="cm"/>
      <inkml:brushProperty name="color" value="#E71224"/>
    </inkml:brush>
  </inkml:definitions>
  <inkml:trace contextRef="#ctx0" brushRef="#br0">119 1 17164,'-12'39'1399,"-30"69"0,25-67-450,-18 59-1,32-86-814,0-1-1,0 1 1,1-1-1,1 1 1,1-1-1,0 1 1,0 0-1,5 23 1,-3-32-133,-1 0 0,1 0 0,0 0 0,0 0 0,6 7 0,-8-11-6,1 0 1,-1 0-1,1 0 1,0 0-1,-1-1 1,1 1-1,0 0 1,-1-1-1,1 1 0,0 0 1,0-1-1,0 1 1,0-1-1,0 1 1,1-1-1,-1 0-2,-1 0 0,1 0-1,-1 0 1,1 0 0,0 0-1,-1 0 1,1-1 0,-1 1 0,1 0-1,0 0 1,-1-1 0,1 1-1,-1 0 1,1-1 0,-1 1 0,1-1-1,-1 1 1,1 0 0,-1-1-1,0 1 1,1-1 0,-1 1 0,0-1-1,1 0 1,-1 1 0,0-1-1,1 0 1,1-4-48,-1 1 1,0-1-1,1 1 0,-1-1 1,-1 1-1,1-1 0,-1 0 1,0 0-1,0 1 0,0-1 0,-1 0 1,0-4-1,-1-1-31,0 1 1,0 0-1,-1 0 0,-1 0 0,-3-9 1,6 16 87,0 0 1,0 1-1,0-1 0,0 0 1,0 0-1,0 1 1,0-1-1,-1 1 1,1-1-1,-1 1 1,1-1-1,-1 1 0,1 0 1,-1 0-1,0 0 1,1 0-1,-3-1 1,4 2 5,-1 0 1,1 0 0,0 1 0,0-1 0,0 0-1,-1 0 1,1 0 0,0 0 0,0 1 0,0-1 0,0 0-1,-1 0 1,1 0 0,0 1 0,0-1 0,0 0-1,0 0 1,0 1 0,0-1 0,0 0 0,0 0-1,0 1 1,0-1 0,0 0 0,0 0 0,0 0 0,0 1-1,0-1 1,0 0 0,0 0 0,0 1 0,0-1-1,0 0 1,0 0 0,0 1 0,0-1 0,1 0-1,-1 0 1,0 0 0,0 1 0,0-1 0,0 0 0,1 0-1,-1 0 1,0 0 0,0 1 0,1-1 0,6 12 185,-2-8-152,0 0 0,0 0-1,0 0 1,1-1 0,-1 0 0,1 0-1,0 0 1,0-1 0,0 0 0,0 0 0,0-1-1,0 1 1,1-1 0,-1-1 0,1 1-1,-1-1 1,11-1 0,-5 0-20,1 0 1,-1-1-1,-1-1 1,1 0-1,0 0 0,-1-1 1,1-1-1,14-8 1,-19 9-14,-1 0 0,1-1 1,-1 1-1,6-7 0,-7 5 17,-7 7-17,-7 7-1,3 0 8,1 0 0,0 0 1,0 1-1,0 0 0,1 0 0,0 0 1,1 0-1,0 1 0,1-1 0,-2 14 1,3-22-14,1-1 0,0 1 0,0 0 1,0 0-1,0-1 0,0 1 0,0 0 1,1 0-1,-1-1 0,0 1 0,0 0 1,0 0-1,1-1 0,-1 1 0,0 0 1,1-1-1,-1 1 0,1 0 0,-1-1 1,0 1-1,1-1 0,0 1 0,-1-1 1,1 1-1,-1-1 0,1 1 0,-1-1 1,1 0-1,0 1 0,0-1 0,-1 0 0,1 1 1,0-1-1,-1 0 0,1 0 0,0 0 1,0 1-1,-1-1 0,1 0 0,0 0 1,0 0-1,-1 0 0,2-1 0,3 1 11,-1-1-1,1 0 0,-1 0 0,1-1 0,7-3 0,39-22 56,-38 19-68,0 1 1,0 0 0,1 1-1,0 0 1,18-4 0,-30 10-3,0-1 1,-1 1-1,1-1 1,0 1-1,-1 0 1,1 0-1,0-1 1,0 1-1,-1 1 1,1-1-1,0 0 1,-1 0-1,1 1 1,0-1-1,-1 1 1,1-1-1,-1 1 1,1-1-1,0 1 1,-1 0-1,0 0 1,1 0-1,-1 0 1,1 0-1,-1 0 1,0 0-1,0 1 1,0-1-1,0 0 1,0 1-1,0-1 1,0 1-1,0-1 1,0 1-1,-1-1 1,1 1-1,0 1 1,0 5 116,0 0 1,0 0-1,0-1 1,-1 1-1,-1 0 0,-1 13 1,1-53 1298,1 30-1383,1-12 55,0 1-1,1 0 1,1-1 0,0 1-1,9-22 1,-11 33-128,0 1 0,0 0 1,0-1-1,0 1 0,0 0 0,0 0 0,0-1 0,1 1 1,-1 0-1,0 0 0,1 0 0,-1 1 0,1-1 0,-1 0 1,1 0-1,-1 1 0,1-1 0,-1 1 0,4-1 0,-2 0 13,1 1 1,0 0-1,-1 0 0,1 0 0,0 0 0,-1 1 0,8 1 0,4 3-238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5.550"/>
    </inkml:context>
    <inkml:brush xml:id="br0">
      <inkml:brushProperty name="width" value="0.035" units="cm"/>
      <inkml:brushProperty name="height" value="0.035" units="cm"/>
      <inkml:brushProperty name="color" value="#E71224"/>
    </inkml:brush>
  </inkml:definitions>
  <inkml:trace contextRef="#ctx0" brushRef="#br0">1 51 16219,'0'1'141,"0"-1"-1,1 0 0,-1 0 0,0 0 1,1 0-1,-1 0 0,0 0 0,0 0 1,1 0-1,-1 1 0,0-1 0,0 0 1,1 0-1,-1 0 0,0 1 0,0-1 1,1 0-1,-1 0 0,0 1 0,0-1 1,0 0-1,0 0 0,1 1 1,-1-1-1,0 0 0,0 1 0,0-1 1,0 0-1,0 1 0,0-1 0,0 0 1,0 0-1,0 1 0,5 19 588,-3-10-154,0-4-442,0 0 0,0 0 1,0 0-1,0-1 0,1 1 0,0-1 0,7 10 1,-9-14-116,1 1 1,-1-1 0,1 0-1,-1 1 1,1-1 0,0 0-1,0 0 1,0 0 0,0 0-1,-1-1 1,1 1 0,0 0-1,0-1 1,1 0 0,-1 1-1,0-1 1,0 0 0,0 0-1,0 0 1,0 0 0,0 0-1,0-1 1,0 1 0,0 0-1,0-1 1,0 0 0,3-1-1,4-2 3,0 0 0,0 0 0,-1-1 1,0 0-1,0-1 0,9-7 0,42-45 38,-8 7 13,-50 51-67,-1-1-1,0 1 1,0 0 0,0 0 0,0-1-1,0 1 1,0 0 0,1 0-1,-1 0 1,0 0 0,0-1 0,0 1-1,1 0 1,-1 0 0,0 0 0,0 0-1,0 0 1,1 0 0,-1 0 0,0-1-1,0 1 1,1 0 0,-1 0 0,0 0-1,0 0 1,1 0 0,-1 0 0,0 0-1,0 0 1,1 0 0,-1 0 0,0 0-1,0 1 1,1-1 0,-1 0 0,0 0-1,0 0 1,0 0 0,1 0-1,-1 0 1,0 0 0,0 1 0,0-1-1,1 0 1,-1 0 0,1 16 139,-8 29 72,5-36-166,-7 46 16,10-52-1312,2-8 275,6-12-30,-8 15 969,8-15-523,3 0-186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6.615"/>
    </inkml:context>
    <inkml:brush xml:id="br0">
      <inkml:brushProperty name="width" value="0.035" units="cm"/>
      <inkml:brushProperty name="height" value="0.035" units="cm"/>
      <inkml:brushProperty name="color" value="#E71224"/>
    </inkml:brush>
  </inkml:definitions>
  <inkml:trace contextRef="#ctx0" brushRef="#br0">1 366 13859,'1'6'655,"0"1"0,1-1 0,-1 1 0,1-1 0,1 0 0,-1 0 0,5 8 0,-5-12-515,0 1 0,0 0 0,0-1 0,1 1 1,-1-1-1,1 0 0,-1 0 0,1 0 0,0 0 0,-1 0 0,1-1 0,0 1 0,0-1 0,1 0 0,-1 0 1,6 1-1,-2-1-49,1 0 1,-1-1 0,1 0 0,-1-1 0,1 1-1,-1-2 1,0 1 0,1-1 0,-1 0 0,0 0-1,0-1 1,0 0 0,0 0 0,-1-1 0,1 0-1,-1 0 1,8-7 0,-9 7-42,0 0 1,0 0-1,0 0 0,-1-1 1,0 1-1,0-1 1,0 0-1,-1 0 0,1-1 1,-1 1-1,-1-1 0,1 0 1,-1 1-1,0-1 1,0 0-1,0 0 0,-1-1 1,0 1-1,-1 0 0,1 0 1,-1-8-1,0 12-34,0 0-1,-1 1 1,1-1-1,0 0 1,-1 1-1,1-1 1,-1 0-1,1 1 1,-1-1-1,0 1 1,0-1 0,0 1-1,0-1 1,0 1-1,0 0 1,0 0-1,0-1 1,-3-1-1,3 2-6,0 1 1,-1-1-1,1 1 0,-1-1 0,1 1 1,0 0-1,-1 0 0,1 0 0,-1-1 0,1 1 1,-1 0-1,1 1 0,-1-1 0,1 0 1,-1 0-1,1 1 0,-3 0 0,-1 1-1,0 0-1,0 1 0,1 0 0,-1-1 1,0 2-1,1-1 0,0 0 1,-1 1-1,1 0 0,-4 5 1,1 2-4,0-1 0,0 1 1,1 0-1,-7 17 1,11-24-6,0 0 0,1 0 1,0 0-1,-1 1 0,1-1 1,1 1-1,-1-1 1,1 1-1,0-1 0,0 1 1,0-1-1,0 1 0,1-1 1,0 0-1,2 8 1,-3-11-3,1 1 0,0-1 0,0 1 1,0-1-1,0 1 0,0-1 0,0 0 1,0 1-1,0-1 0,0 0 0,1 0 1,-1 0-1,1 0 0,-1 0 0,0 0 1,1 0-1,0 0 0,-1-1 1,1 1-1,1 0 0,1-1 0,-1 1 0,0-1 0,0 0 0,0 0 0,0 0 0,0-1 0,0 1 0,0-1 0,0 0-1,5-1 1,2-2-4,0-1 0,-1 0 0,1 0 0,-1-1 0,11-9 0,-4 1 7,-1 0-1,-1-1 0,0-1 0,-1 0 1,0-1-1,-2 0 0,0-1 0,10-22 1,-7 9 16,-2 0 1,-1-1 0,-1-1 0,7-40 0,-16 68-16,0-1 0,0 0 1,0 0-1,-1 1 0,0-1 1,0 0-1,0 0 0,-2-5 1,2 11-2,0-1 0,0 1 0,0 0 0,0 0 0,0 0 1,-1-1-1,1 1 0,0 0 0,0 0 0,-1 0 0,1 0 1,0 0-1,0 0 0,0 0 0,-1-1 0,1 1 0,0 0 1,0 0-1,-1 0 0,1 0 0,0 0 0,0 0 0,-1 0 1,1 0-1,0 0 0,0 0 0,-1 0 0,1 0 0,0 1 0,0-1 1,-1 0-1,1 0 0,0 0 0,0 0 0,0 0 0,-1 0 1,1 0-1,0 1 0,0-1 0,0 0 0,-1 0 0,1 0 1,0 1-1,0-1 0,0 0 0,0 0 0,0 0 0,-1 1 1,1-1-1,0 0 0,0 0 0,0 1 0,-10 15 5,-6 25 13,2 0 0,2 1 0,1 0 0,3 0 0,-6 69 0,14-105-14,-1 0 1,2-1-1,-1 1 0,1 0 0,0 0 1,0-1-1,3 10 0,-4-14-2,1 1 0,-1-1 0,1 0 0,0 1 1,0-1-1,0 0 0,-1 1 0,1-1 0,0 0 0,1 0 0,-1 0 0,0 0 0,0 0 0,0 0 0,1 0 0,-1-1 0,0 1 0,1 0 0,-1-1 0,0 1 0,1-1 0,-1 1 0,1-1 0,-1 0 0,1 1 0,-1-1 0,1 0 0,-1 0 0,1 0 0,-1 0 0,1 0 0,1-1 0,2 0-6,0 0 0,0-1 0,0 0 0,0 1 0,0-2 0,-1 1 0,1 0-1,-1-1 1,7-5 0,35-35-126,-36 32 30,1 0-1,17-12 1,-28 23 96,1-1-1,-1 1 0,0 0 0,0 0 1,0 0-1,0 0 0,1 0 1,-1 0-1,0-1 0,0 1 0,0 0 1,0 0-1,1 0 0,-1 0 0,0 0 1,0 0-1,0 0 0,1 0 1,-1 0-1,0 0 0,0 0 0,1 0 1,-1 0-1,0 0 0,0 0 1,0 0-1,1 0 0,-1 0 0,0 0 1,0 1-1,0-1 0,0 0 1,1 0-1,-1 0 0,0 0 0,0 0 1,0 0-1,0 1 0,1-1 1,1 11-80,-4 21 50,2-24 13,-1-3 21,1 1-1,-1-1 1,1 0-1,1 1 0,-1-1 1,1 0-1,1 6 1,-1-10 0,-1 0 1,0 0 0,1-1 0,-1 1 0,0 0 0,1-1-1,-1 1 1,1 0 0,-1-1 0,1 1 0,0 0 0,-1-1-1,1 1 1,0-1 0,-1 1 0,1-1 0,0 0-1,0 1 1,-1-1 0,2 1 0,0-1-1,0 0 0,0 0 1,-1 0-1,1 0 0,0 0 0,0 0 1,0 0-1,-1-1 0,1 1 0,0-1 1,-1 0-1,1 1 0,2-2 1,13-7-59,25-18 1,-33 20 12,1 0 1,1 0-1,-1 1 0,1 1 1,0 0-1,22-7 1,-31 12 38,-1-1 0,0 1 1,1 0-1,-1 0 0,0-1 1,1 1-1,-1 0 0,0 0 1,1 1-1,-1-1 0,0 0 0,0 0 1,1 1-1,-1-1 0,0 1 1,0-1-1,1 1 0,-1-1 1,0 1-1,0 0 0,0-1 1,0 1-1,0 0 0,0 0 0,0 0 1,0 0-1,0 0 0,0 0 1,-1 0-1,1 0 0,0 0 1,-1 0-1,1 1 0,0 0 1,1 6 20,0 0 0,-1 0 0,1 0 0,-2 0 0,1 8 1,-1-10 12,0-1 1,1 1 0,-1 0 0,1-1 0,0 1-1,4 8 1,-4-13-20,0 1 0,0-1-1,0 0 1,0 0 0,0 0-1,0 0 1,0 0 0,1 0 0,-1 0-1,0-1 1,1 1 0,-1 0-1,0-1 1,1 1 0,-1-1 0,1 0-1,-1 1 1,1-1 0,-1 0-1,1 0 1,-1 0 0,1 0 0,-1 0-1,1 0 1,-1 0 0,1 0-1,-1-1 1,1 1 0,-1-1 0,1 1-1,2-2 1,6-2 14,0-1 1,0 0-1,11-7 1,-15 8-11,47-33 33,-39 26-64,1 1 0,-1 0 0,32-14 0,-45 23 16,0 0 0,0 1 0,0-1 0,0 1 0,0-1 0,0 1 0,0 0 0,0-1 0,0 1 0,1 0 0,-1 0 0,0 0 0,0 0 0,0 0 0,0 0 0,1 0 0,-1 0 0,0 1 0,0-1 0,0 0 0,0 1-1,0-1 1,1 0 0,-1 1 0,0 0 0,0-1 0,0 1 0,0 0 0,-1-1 0,1 1 0,0 0 0,0 0 0,0 0 0,-1 0 0,1 0 0,0 0 0,-1 0 0,1 0 0,-1 0 0,1 0 0,-1 0 0,1 2 0,0 1-15,0 0 1,-1 0-1,1 1 1,-1-1-1,0 0 1,-1 0-1,1 1 0,-1-1 1,1 0-1,-3 7 1,5-10-15,2-4-9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7.446"/>
    </inkml:context>
    <inkml:brush xml:id="br0">
      <inkml:brushProperty name="width" value="0.035" units="cm"/>
      <inkml:brushProperty name="height" value="0.035" units="cm"/>
      <inkml:brushProperty name="color" value="#E71224"/>
    </inkml:brush>
  </inkml:definitions>
  <inkml:trace contextRef="#ctx0" brushRef="#br0">1 123 14475,'3'8'2285,"-3"-7"-2191,0 0 0,0-1 1,0 1-1,0-1 0,0 1 1,1-1-1,-1 0 0,0 1 0,0-1 1,0 1-1,1-1 0,-1 1 1,0-1-1,1 1 0,-1-1 1,0 0-1,1 1 0,-1-1 1,0 0-1,1 1 0,-1-1 1,1 0-1,-1 0 0,1 1 0,-1-1 1,1 0-1,-1 0 0,1 0 1,-1 1-1,1-1 0,-1 0 1,1 0-1,-1 0 0,1 0 1,-1 0-1,1 0 0,-1 0 1,1 0-1,-1 0 0,1-1 0,-1 1 1,1 0-1,-1 0 0,1 0 1,-1-1-1,0 1 0,1 0 1,-1 0-1,1-1 0,10-3 154,-1 0-1,0-1 0,0 0 0,0 0 1,0-1-1,-1-1 0,16-13 1,-13 9-180,-1-1 0,0 0 0,0 0 0,14-24 0,-49 72 4,18-21-80,0 0 0,1 1-1,-4 17 1,8-27 4,0 0-1,0 0 1,0 0 0,1 0-1,0 0 1,0 0 0,1 1-1,0-1 1,0 0 0,0 0-1,4 9 1,-5-13 4,1 0-1,0-1 1,0 1-1,0-1 1,0 1-1,0-1 1,0 1-1,1-1 1,-1 1-1,0-1 1,1 0-1,-1 0 1,1 0-1,0 0 1,-1 0-1,1 0 1,0 0 0,-1 0-1,3 0 1,0 0-1,0-1-1,-1 1 1,1-1 0,0 0 0,-1 0 0,1 0 0,0-1 0,-1 1 0,6-2 0,4-2-1,-1-1-1,1 0 1,-1 0-1,17-11 1,39-32 5,-49 33-1,1 1-1,38-21 1,-57 35-1,-1-1-1,1 1 1,0-1-1,-1 1 1,1 0 0,0-1-1,-1 1 1,1 0-1,0 0 1,-1-1 0,1 1-1,0 0 1,0 0-1,0 0 1,-1 0 0,1 0-1,0 0 1,0 0-1,-1 0 1,1 0 0,0 0-1,0 1 1,-1-1-1,1 0 1,0 0-1,0 1 1,-1-1 0,1 0-1,0 1 1,-1-1-1,1 1 1,-1-1 0,1 1-1,-1-1 1,1 1-1,0-1 1,0 2 0,0 2 5,0 0 0,0 0 1,0 0-1,0 0 1,-1 0-1,1 7 1,4 25 62,-4-35-66,-1 0 1,0 0-1,1 0 0,-1 0 1,1 0-1,-1 0 1,1 0-1,0-1 1,-1 1-1,1 0 0,0 0 1,-1-1-1,1 1 1,0 0-1,0-1 1,0 1-1,0-1 0,-1 1 1,1-1-1,0 1 1,0-1-1,0 0 1,0 1-1,0-1 0,0 0 1,0 0-1,0 0 1,2 0-1,4-1-16,0 0 1,-1-1-1,1 0 0,-1 0 1,1-1-1,-1 0 0,0 0 1,0 0-1,0-1 0,7-6 1,22-11-446,-32 19 352,0 1 1,0-1-1,0 1 0,1 0 1,-1 0-1,0 0 1,1 0-1,-1 1 1,0-1-1,6 1 0,-8 0 57,-1 0-1,1 0 0,0 0 1,-1 1-1,1-1 1,0 0-1,-1 1 0,1-1 1,-1 0-1,1 1 0,0-1 1,-1 0-1,1 1 0,-1-1 1,1 1-1,-1-1 0,0 1 1,1 0-1,-1-1 0,1 1 1,-1 0-1,1 1-42,0 0 1,-1 0-1,1 0 0,-1 0 0,0 0 0,0 0 1,0 1-1,0-1 0,0 0 0,0 2 0,-3 12-301,-4-1 106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04.630"/>
    </inkml:context>
    <inkml:brush xml:id="br0">
      <inkml:brushProperty name="width" value="0.025" units="cm"/>
      <inkml:brushProperty name="height" value="0.025" units="cm"/>
    </inkml:brush>
  </inkml:definitions>
  <inkml:trace contextRef="#ctx0" brushRef="#br0">2669 464 4644,'6'-12'219,"2"-2"164,-1-1 0,-1-1 0,-1 1 0,0-1 0,-1 0 0,-1 0 0,3-33 1,-5 33-135,-2 0 1,0 0-1,-1-1 1,0 1-1,-1 0 1,-10-28-1,10 37-217,-1-1 1,0 1-1,0 0 0,-1 0 1,1 1-1,-1-1 0,-1 1 1,1 0-1,-1 0 0,0 1 0,-1 0 1,1 0-1,-1 0 0,0 1 1,-13-6-1,-4 0 17,0 1 0,0 2 0,-1 0 0,0 2-1,-1 0 1,-25-1 0,-161 2 21,138 5 111,-47 3 34,0 4 0,1 6 0,0 6 1,-216 63-1,210-40-186,2 4 0,2 6 1,2 6-1,-139 91 0,187-103-30,2 4 0,-93 87 0,136-112-10,1 2 0,1 1 0,1 1 1,2 0-1,1 2 0,1 1 0,2 0 0,-14 38 0,27-56 0,0-1 0,1 1 0,1 0 0,0 0 0,1 0 0,0 0 0,2 22 1,0-30 12,0 0 1,1 0 0,1 0 0,-1-1 0,1 1 0,0 0 0,0-1 0,1 0 0,0 1-1,0-1 1,0 0 0,1 0 0,0-1 0,0 1 0,1-1 0,-1 0 0,1 0 0,8 6 0,4 0 146,0-1 0,0-1 0,1 0 0,0-1 0,1-2 0,0 1 0,0-2 0,38 5 0,13-1 389,80-2 1,26-8-409,0-7 0,342-60 1,-370 35 47,-1-5 1,-2-7-1,244-113 1,-322 126 433,-3-3-1,83-58 1,-126 77-479,0 0 0,-2-2 0,1 0 0,-2-1 0,-1-1 0,0 0 1,-2-1-1,0-1 0,-1-1 0,10-24 0,-20 38-117,0 1 1,-1-1-1,0 0 1,0 1-1,-1-1 0,-1-1 1,1 1-1,-1 0 1,-1 0-1,0 0 0,0-1 1,-1 1-1,0 0 1,0 0-1,-1 0 0,-1 0 1,1 0-1,-1 0 1,-1 1-1,0-1 0,0 1 1,0 0-1,-1 0 1,-1 1-1,1-1 0,-1 1 1,-12-11-1,-6-1-98,-2 1-1,0 1 1,0 1-1,-2 1 1,0 2 0,0 1-1,-1 1 1,-1 2-1,0 0 1,0 2 0,-1 2-1,1 1 1,-1 1-1,0 1 1,-48 4 0,69-1-533,-1 0 0,0 1 0,1 1 0,0 0 0,-1 0 0,1 1 0,0 0 0,1 1 0,-12 6 0,-15 17-4633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7.998"/>
    </inkml:context>
    <inkml:brush xml:id="br0">
      <inkml:brushProperty name="width" value="0.035" units="cm"/>
      <inkml:brushProperty name="height" value="0.035" units="cm"/>
      <inkml:brushProperty name="color" value="#E71224"/>
    </inkml:brush>
  </inkml:definitions>
  <inkml:trace contextRef="#ctx0" brushRef="#br0">16 1 17044,'1'-1'48,"-1"1"1,0 0-1,0 0 1,1 0 0,-1 0-1,0 0 1,1 0-1,-1 0 1,0 0 0,0 0-1,1 1 1,-1-1-1,0 0 1,0 0-1,1 0 1,-1 0 0,0 0-1,0 0 1,1 0-1,-1 1 1,0-1 0,0 0-1,0 0 1,1 0-1,-1 1 1,0-1 0,0 0-1,0 0 1,0 0-1,1 1 1,-1-1 0,0 0-1,0 0 1,0 1-1,0-1 1,0 0-1,0 0 1,0 1 0,0-1-1,0 1 1,1 15 248,-1-12-84,-12 171 2661,0-29-1869,12-140-937,0 1 0,0-1 0,0 1 0,1-1 0,0 1 0,3 10 0,-4-16-51,1 0-1,-1 0 1,1 0-1,0 0 0,-1 1 1,1-1-1,0 0 1,0 0-1,-1 0 1,1 0-1,0-1 0,0 1 1,0 0-1,0 0 1,0-1-1,0 1 1,1 0-1,-1-1 1,0 1-1,0-1 0,0 1 1,1-1-1,-1 0 1,0 1-1,0-1 1,1 0-1,-1 0 0,0 0 1,0 0-1,1 0 1,-1 0-1,0-1 1,1 1-1,-1 0 0,0 0 1,0-1-1,0 1 1,1-1-1,0-1 1,9-2 60,-1-1 1,0-1 0,0 0 0,-1 0 0,0-1-1,16-15 1,47-55 189,-60 62-218,-2 4-46,76-93 297,-71 84-483,-1 0 0,-1-2 0,14-28 1,-23 34-325,-4 15 510,-1 1 0,1 0-1,0 0 1,0 0 0,0-1-1,0 1 1,0 0 0,0 0 0,0 0-1,-1-1 1,1 1 0,0 0-1,0 0 1,0 0 0,0 0-1,0-1 1,-1 1 0,1 0-1,0 0 1,0 0 0,0 0-1,-1 0 1,1 0 0,0 0-1,0 0 1,-1 0 0,1 0-1,0 0 1,0 0 0,0 0-1,-1 0 1,1 0 0,0 0-1,-1 0 1,-25 10 152,22-8-304,-24 13-102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8.478"/>
    </inkml:context>
    <inkml:brush xml:id="br0">
      <inkml:brushProperty name="width" value="0.035" units="cm"/>
      <inkml:brushProperty name="height" value="0.035" units="cm"/>
      <inkml:brushProperty name="color" value="#E71224"/>
    </inkml:brush>
  </inkml:definitions>
  <inkml:trace contextRef="#ctx0" brushRef="#br0">1 21 16588,'14'19'1688,"-1"-5"-1224,7-8-296,3-1 544,6-6-912,1-6-272,2-7 440,-1-2-264,-1-10-184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8.938"/>
    </inkml:context>
    <inkml:brush xml:id="br0">
      <inkml:brushProperty name="width" value="0.035" units="cm"/>
      <inkml:brushProperty name="height" value="0.035" units="cm"/>
      <inkml:brushProperty name="color" value="#E71224"/>
    </inkml:brush>
  </inkml:definitions>
  <inkml:trace contextRef="#ctx0" brushRef="#br0">62 98 14411,'-7'9'401,"0"0"-1,1 0 1,0 1 0,1-1-1,0 1 1,0 1-1,1-1 1,0 1 0,1 0-1,0-1 1,0 2 0,2-1-1,-1 0 1,1 18-1,1-27-372,0-1 0,0 0-1,1 1 1,-1-1-1,0 0 1,1 1 0,-1-1-1,1 0 1,-1 0 0,1 0-1,0 1 1,-1-1-1,1 0 1,0 0 0,0 0-1,0 0 1,0 0 0,0 0-1,0 0 1,0-1-1,0 1 1,0 0 0,0-1-1,0 1 1,1 0 0,-1-1-1,0 1 1,0-1-1,1 0 1,-1 1 0,0-1-1,1 0 1,-1 0 0,0 0-1,1 0 1,-1 0-1,0 0 1,1 0 0,-1-1-1,0 1 1,0 0 0,2-1-1,6-1 21,1-1 0,-1 0 0,-1 0 1,16-9-1,43-27 19,-48 27-83,0 0-1,0 2 1,1 0 0,0 1 0,1 1 0,22-6 0,-41 14 17,-1-1-1,1 1 0,-1 0 0,1-1 0,-1 1 0,1 0 1,-1 0-1,1 0 0,-1 0 0,1 0 0,0 1 1,-1-1-1,1 0 0,-1 1 0,0-1 0,1 1 0,-1-1 1,1 1-1,-1 0 0,0 0 0,1 0 0,-1-1 1,0 1-1,0 0 0,0 0 0,0 1 0,0-1 0,0 0 1,2 3-1,-1 1 17,0 1 0,0-1 1,-1 1-1,0-1 0,0 1 1,1 9-1,-2-8 25,1-1 0,0 0 0,0 1 0,3 7-1,-3-13-32,0 1 0,0-1 0,0 0-1,-1 0 1,1 1 0,1-1-1,-1 0 1,0 0 0,0 0 0,0 0-1,0 0 1,1-1 0,-1 1 0,0 0-1,1 0 1,-1-1 0,1 1-1,-1-1 1,1 1 0,-1-1 0,1 0-1,-1 0 1,1 0 0,-1 1 0,1-1-1,-1-1 1,1 1 0,-1 0-1,1 0 1,-1 0 0,1-1 0,-1 1-1,1-1 1,2-1 0,5-1 6,1-1 1,-1-1 0,16-10-1,20-16-247,-27 18-288,1 0 1,0 2-1,31-15 0,-49 26 457,1-1-1,-1 1 0,0-1 0,1 1 1,-1-1-1,1 1 0,-1 0 0,1 0 1,-1 0-1,0 0 0,1 0 1,-1 0-1,1 0 0,-1 0 0,1 1 1,1-1-1,-2 1 24,-1 0 0,1-1 0,0 1 0,0-1 0,0 1 0,-1 0 0,1 0 0,0-1 0,-1 1-1,1 0 1,-1 0 0,1 0 0,-1 0 0,1 0 0,-1 0 0,0 0 0,1 0 0,-1 0 0,0 0 0,0 0 0,0 0 0,1 1 0,0 11-396</inkml:trace>
  <inkml:trace contextRef="#ctx0" brushRef="#br0" timeOffset="1">795 1 15187,'-3'10'591,"-2"2"-69,1 1 0,1-1 0,0 1 0,0 0 0,1 0 0,1 0 0,1 25 0,0-37-497,0 0 0,0 0 0,1 1 0,-1-1 0,0 0 0,1 0 0,-1 0 0,0 0 0,1 1 1,0-1-1,-1 0 0,1 0 0,0 0 0,-1 0 0,1 0 0,0-1 0,0 1 0,0 0 0,0 0 1,0 0-1,0-1 0,0 1 0,0 0 0,0-1 0,0 1 0,0-1 0,0 0 0,1 1 0,-1-1 1,0 0-1,0 0 0,0 1 0,1-1 0,-1 0 0,0 0 0,0 0 0,0 0 0,1-1 0,1 1 1,5-2-73,1-1 1,-1 1-1,0-1 0,13-7 1,-15 7-13,73-39-619,-53 26 380,0 2 1,32-12 0,-57 25 306,1 1 1,-1-1-1,0 1 0,1-1 1,-1 1-1,1 0 0,-1-1 1,1 1-1,-1 0 0,1 0 1,-1 0-1,1 0 0,-1 0 0,1 0 1,-1 1-1,1-1 0,-1 0 1,1 1-1,-1-1 0,0 1 1,1 0-1,-1-1 0,3 3 1,-3-2 35,0 1 1,0 0 0,0-1 0,0 1 0,0 0-1,0 0 1,-1 0 0,1-1 0,0 1 0,-1 0-1,0 0 1,1 0 0,-1 0 0,0 0-1,0 0 1,0 0 0,0 0 0,-1 2 0,-8 43 775,7-39-695,0 0-1,0 0 1,1 0-1,0 1 1,0-1-1,1 0 1,1 15-1,-1-22-146,0-1 1,0 0-1,0 1 0,0-1 0,0 0 0,1 1 0,-1-1 0,0 0 0,0 1 0,0-1 0,0 0 0,0 1 0,1-1 1,-1 0-1,0 1 0,0-1 0,0 0 0,1 0 0,-1 1 0,0-1 0,0 0 0,1 0 0,-1 1 0,0-1 0,1 0 0,-1 0 1,0 0-1,1 0 0,-1 0 0,0 1 0,1-1 0,0 0 0,9-7-340,8-16 35,-4-2 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9.390"/>
    </inkml:context>
    <inkml:brush xml:id="br0">
      <inkml:brushProperty name="width" value="0.035" units="cm"/>
      <inkml:brushProperty name="height" value="0.035" units="cm"/>
      <inkml:brushProperty name="color" value="#E71224"/>
    </inkml:brush>
  </inkml:definitions>
  <inkml:trace contextRef="#ctx0" brushRef="#br0">3 41 17484,'-2'0'1520,"7"-3"-1096,8-3-184,4 0 544,2 0-208,5-1-760,4 0-776,5 4 896,1 0-224,-2 5-128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9.842"/>
    </inkml:context>
    <inkml:brush xml:id="br0">
      <inkml:brushProperty name="width" value="0.035" units="cm"/>
      <inkml:brushProperty name="height" value="0.035" units="cm"/>
      <inkml:brushProperty name="color" value="#E71224"/>
    </inkml:brush>
  </inkml:definitions>
  <inkml:trace contextRef="#ctx0" brushRef="#br0">3 134 16716,'0'2'120,"-1"2"250,0 0 0,0 0 0,1 1 1,0-1-1,0 0 0,0 1 0,1 4 1,0-8-307,-1 0 1,1-1-1,-1 1 1,1 0-1,-1 0 1,1 0-1,-1 0 1,1 0 0,0-1-1,-1 1 1,1 0-1,0 0 1,0-1-1,0 1 1,0-1-1,0 1 1,-1-1-1,1 1 1,0-1 0,0 1-1,0-1 1,0 0-1,0 0 1,0 1-1,0-1 1,0 0-1,1 0 1,-1 0-1,0 0 1,0 0 0,0 0-1,0-1 1,0 1-1,1-1 1,8-1 137,0 0 0,-1-1 0,1 0 0,-1-1 0,0 0 0,0 0 0,16-11 0,-2-1 5,32-29 1,-46 38-192,-1 0 0,0-1 0,-1 0 0,0-1 1,0 1-1,0-1 0,5-12 0,-11 21-16,-1-1-1,0 1 1,0 0 0,1-1-1,-1 1 1,0 0 0,0-1-1,1 1 1,-1-1-1,0 1 1,0-1 0,0 1-1,0 0 1,0-1 0,0 1-1,0-1 1,0 1 0,0-1-1,0 1 1,0 0-1,0-1 1,0 1 0,0-1-1,0 1 1,0-1 0,0 1-1,0 0 1,-1-1-1,1 1 1,0-1 0,-13 4-11,-14 18-3,18-11 13,1 0 0,0 0 0,1 1-1,-9 17 1,13-23 6,1-1-1,0 1 1,0 0-1,0 0 1,1 0-1,0 0 1,0 0-1,0 0 1,1 0-1,-1 0 1,1 1-1,0-1 1,1 0-1,0 5 1,-1-8-3,1 0 1,0-1 0,-1 1 0,1 0 0,0-1 0,0 1 0,0-1 0,0 1-1,0-1 1,0 0 0,1 1 0,-1-1 0,0 0 0,1 0 0,-1 0 0,1 0-1,-1 0 1,1 0 0,-1 0 0,1-1 0,0 1 0,0 0 0,-1-1 0,1 1-1,0-1 1,0 0 0,-1 0 0,1 0 0,0 1 0,2-2 0,3 1 3,1-1 1,0 0-1,-1 0 1,1-1-1,13-5 1,10-6-28,-1-1 0,46-29 0,-44 23-58,55-25 0,-83 43 75,0 1-1,0 0 1,0-1-1,0 1 0,0 0 1,0 1-1,1-1 0,6 1 1,-10 0 7,1 0 1,0 1 0,-1-1 0,1 0-1,-1 1 1,1 0 0,-1-1 0,0 1-1,1 0 1,-1 0 0,0 0 0,1 0-1,-1 0 1,0 0 0,0 0 0,0 0-1,0 0 1,0 1 0,0-1 0,0 0-1,0 1 1,-1-1 0,1 1 0,0 1 0,1 2-41,1 1 1,-1-1 0,1 0 0,0 0-1,1 0 1,3 5 0,-5-9 3,-1 0 0,0 0-1,0 0 1,0 0 0,1 0 0,-1 0 0,0 0 0,1-1 0,-1 1 0,0 0 0,1-1 0,-1 1-1,1-1 1,-1 0 0,1 1 0,0-1 0,-1 0 0,1 0 0,-1 0 0,1 0 0,-1 0 0,1 0-1,-1-1 1,1 1 0,-1-1 0,1 1 0,-1-1 0,3 0 0,13-8-231</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0.784"/>
    </inkml:context>
    <inkml:brush xml:id="br0">
      <inkml:brushProperty name="width" value="0.035" units="cm"/>
      <inkml:brushProperty name="height" value="0.035" units="cm"/>
      <inkml:brushProperty name="color" value="#E71224"/>
    </inkml:brush>
  </inkml:definitions>
  <inkml:trace contextRef="#ctx0" brushRef="#br0">171 24 13451,'-1'-2'135,"1"1"0,0 0 0,-1 0 0,1 0 0,-1-1 1,0 1-1,1 0 0,-1 0 0,0 0 0,0 0 0,1 0 0,-1 0 0,0 0 0,0 0 0,0 1 1,0-1-1,0 0 0,0 1 0,0-1 0,-1 0 0,1 1 0,0-1 0,0 1 0,0 0 1,-1-1-1,1 1 0,0 0 0,0 0 0,-1 0 0,1 0 0,0 0 0,-1 0 0,1 0 0,0 0 1,0 0-1,-1 1 0,1-1 0,0 0 0,0 1 0,0-1 0,-1 1 0,1 0 0,0-1 1,0 1-1,0 0 0,0-1 0,0 1 0,0 0 0,0 0 0,0 0 0,0 1 0,-6 4 357,1 1-1,-1 0 1,1 0 0,1 1-1,-9 14 1,11-17-398,1-1 1,-1 1 0,1 0 0,0 0 0,1 0 0,-1 0 0,1 0-1,0 1 1,1-1 0,-1 0 0,1 9 0,0-13-98,0 1 0,1-1-1,-1 0 1,1 1 0,-1-1 0,1 0 0,-1 1-1,1-1 1,0 0 0,0 0 0,0 1 0,-1-1-1,1 0 1,0 0 0,0 0 0,1 0 0,-1 0 0,0-1-1,0 1 1,0 0 0,1 0 0,-1-1 0,0 1-1,2 0 1,4 1-134,0 0-1,0 0 0,13 0 0,-9 0-34,4 0-114,-1 1-1,1 0 1,-1 1 0,0 1-1,27 12 1,-36-14 185,1 0 0,-1 1 0,0 0 0,0 0 0,0 0 0,0 0 0,-1 1 0,1 0 0,-1 0 0,0 0 0,-1 0 0,1 1 0,-1 0 0,0-1 0,-1 1 0,3 9 0,-2-6 51,-1 1 1,0 0-1,-1 0 1,0 0 0,0 0-1,-1 0 1,0 0-1,-1 0 1,-1 0-1,-2 13 1,0-8 136,-1-1 0,-1 0 0,0 0 0,0 0 0,-2-1-1,-10 16 1,-2-3 466,-1-1-1,-1-1 0,-1-1 0,-1-1 1,-45 32-1,62-49-376,0 0 0,0-1 1,0 0-1,-1 0 1,-13 4-1,20-8-155,0 0 1,0 1-1,0-1 0,0 0 1,0 0-1,0 0 0,0 0 0,-1 0 1,1 0-1,0 0 0,0 0 1,0 0-1,0 0 0,0-1 1,0 1-1,0 0 0,0-1 1,0 1-1,0-1 0,-1-1 1,1 1-16,0 0 1,0 0 0,1-1 0,-1 1 0,1 0 0,-1-1 0,1 1-1,-1-1 1,1 1 0,0-1 0,0 1 0,0-1 0,0 1-1,0-1 1,0 1 0,0-1 0,0 1 0,1 0 0,-1-1 0,1-1-1,3-11-39,1-1 0,0 2 0,1-1 0,0 0 0,13-19 0,47-61-211,145-139-246,-57 69 421,-146 154 90,0 1 1,-1-1-1,8-14 0,-13 14 25,-7 9-1,-11 8 8,6-1-42,1 1 0,1 0 0,-1 0 0,1 1 0,0 0-1,-11 17 1,13-18-6,1 0 1,1 0-1,-1 1 0,1 0 0,1 0 0,-1 0 1,2 0-1,-1 1 0,-1 10 0,3-18-5,1 0-1,0 0 1,0 0-1,0 0 1,0 0-1,0 1 1,0-1 0,0 0-1,0 0 1,0 0-1,0 0 1,0 0-1,1 0 1,-1 0-1,1 0 1,-1 0-1,1 0 1,-1 0-1,1 0 1,-1 0 0,1 0-1,0 0 1,-1-1-1,1 1 1,1 1-1,0-1-1,-1-1 0,1 1 0,0-1 1,-1 1-1,1-1 0,0 0 0,-1 0 0,1 0 0,0 0 0,-1 0 0,1 0 0,0 0 0,-1 0 1,4-2-1,5-1-11,-1 0 1,1-1 0,-1-1 0,12-7 0,52-37-52,-40 26 10,37-20 0,-67 41 52,0 0 0,1 0 0,-1 1 0,1-1 1,-1 1-1,1 0 0,0 0 0,7 0 0,-10 1 11,1 0 0,-1 0 0,0 1 0,1-1 0,-1 0 0,0 1 0,1-1 0,-1 1 0,0-1 0,1 1 0,-1 0 0,0 0 0,0-1 0,0 1-1,1 0 1,-1 0 0,0 0 0,0 0 0,-1 0 0,1 0 0,0 1 0,0-1 0,0 0 0,-1 0 0,2 3 0,-1-2 10,0 1 0,0-1 0,0 0 0,0 0 0,1 0 0,-1 0 0,1 0 0,-1 0 0,1 0 0,0-1 0,0 1 0,0-1 0,0 1 0,0-1 0,3 2 0,-2-2-4,0 0 1,0-1 0,0 1 0,0-1 0,0 0 0,1 1 0,-1-1 0,0-1 0,0 1 0,0 0 0,6-2 0,18-6-90,0 0 0,0-2 0,38-19 0,-36 14-237,1 2 0,35-9 0,-62 21 256,1 0 0,-1 0-1,1 0 1,-1 1-1,1-1 1,-1 1-1,1 0 1,-1 0-1,7 2 1,-9-2 46,0 1 0,1-1 0,-1 1 0,0-1 0,0 1 0,0 0 0,0-1 0,0 1 0,0 0 0,0 0 0,0 0 0,0 0 0,-1 0 0,1 0 0,0 0 0,-1 0 0,1 0 0,0 0 0,-1 0 0,1 0 0,-1 0 0,0 1 0,1-1 0,-1 0 0,0 0 0,0 1 0,0-1 0,0 0 0,0 2 0,1 3 0,-2-4 31,2 1 0,-1 0-1,0 0 1,0 0-1,1 0 1,0 0 0,1 3-1,-2-5-30,1-1 0,-1 1 1,1 0-1,-1-1 0,1 1 0,-1-1 0,1 1 0,-1-1 0,1 1 0,0-1 0,-1 0 0,1 1 1,0-1-1,-1 1 0,1-1 0,0 0 0,-1 0 0,1 0 0,0 1 0,0-1 0,0 0 0,-1 0 1,1 0-1,0 0 0,0 0 0,-1 0 0,1 0 0,0-1 0,0 1 0,-1 0 0,1 0 0,0 0 0,0-1 1,8-3-255,-1 0 0,1-1 0,-1 1 0,0-2 0,-1 1 0,0-1 1,10-9-1,-7 6 104,11-11-339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1.519"/>
    </inkml:context>
    <inkml:brush xml:id="br0">
      <inkml:brushProperty name="width" value="0.035" units="cm"/>
      <inkml:brushProperty name="height" value="0.035" units="cm"/>
      <inkml:brushProperty name="color" value="#E71224"/>
    </inkml:brush>
  </inkml:definitions>
  <inkml:trace contextRef="#ctx0" brushRef="#br0">77 198 11690,'-6'11'1077,"2"-5"-711,0 0-1,1 0 0,0 0 1,1 1-1,-3 7 0,5-14-365,0 0 0,0 0 0,0 1 0,0-1 0,0 0 0,0 0 0,0 1 0,0-1 0,0 0 0,0 0 0,0 1 0,0-1 0,0 0 0,0 0 0,0 1 0,0-1 0,1 0 0,-1 0 0,0 1 0,0-1 0,0 0 0,0 0 0,0 0 0,1 1 0,-1-1 0,0 0 0,0 0 0,0 0 0,1 0 0,-1 1 0,0-1 0,0 0 0,0 0 0,1 0 0,-1 0 0,0 0 0,0 0 0,1 0 0,14 0-267,16-9-292,-29 8 546,0 0 38,0 0-1,0 0 0,1 1 1,-1-1-1,0 1 1,1-1-1,-1 1 0,0 0 1,5 0-1,-7 0 4,1 0 1,-1 0-1,0 0 1,1 0-1,-1 1 0,0-1 1,1 0-1,-1 0 0,0 1 1,1-1-1,-1 0 1,0 0-1,0 1 0,1-1 1,-1 0-1,0 1 0,0-1 1,0 0-1,1 1 1,-1-1-1,0 0 0,0 1 1,0-1-1,0 1 0,-1 16 802,-47 138 3309,7-25-1958,39-123-2070,-40 172 1656,40-154-1586,2-25-179,0 0-1,1 0 0,-1 1 1,0-1-1,0 0 0,0 0 1,0 0-1,0 0 0,0 0 1,0 0-1,0 1 1,0-1-1,0 0 0,0 0 1,0 0-1,0 0 0,1 0 1,-1 0-1,0 0 0,0 0 1,0 0-1,0 0 1,0 0-1,0 1 0,0-1 1,1 0-1,-1 0 0,0 0 1,0 0-1,0 0 1,0 0-1,0 0 0,0 0 1,1 0-1,-1 0 0,0 0 1,0 0-1,0 0 0,0 0 1,0 0-1,0 0 1,1 0-1,-1-1 0,0 1 1,0 0-1,0 0 0,0 0 1,0 0-1,0 0 1,0 0-1,0 0 0,1 0 1,-1 0-1,0 0 0,0-1 1,0 1-1,0 0 0,0 0 1,0 0-1,0 0 1,0 0-1,0 0 0,0 0 1,0-1-1,20-33 39,67-153 28,24-48-391,-74 165-115,56-81 0,-85 141 374,-4 2 2,1 0 1,0 1-1,1 0 0,0 0 0,0 0 0,0 1 1,1 0-1,0 0 0,13-7 0,-20 12 58,1 1 0,-1-1-1,1 1 1,0 0 0,-1 0-1,1-1 1,-1 1 0,1 0 0,0 0-1,-1 0 1,1 0 0,0 0 0,-1 0-1,1 0 1,0 0 0,-1 0-1,1 0 1,0 0 0,-1 0 0,1 0-1,0 1 1,-1-1 0,1 0-1,-1 0 1,1 1 0,0-1 0,-1 0-1,1 1 1,-1-1 0,1 1-1,-1-1 1,1 0 0,-1 1 0,1-1-1,-1 1 1,0 0 0,1-1-1,-1 1 1,0-1 0,1 1 0,-1-1-1,0 1 1,0 0 0,0-1 0,1 1-1,-1 0 1,0-1 0,0 1-1,0 0 1,0-1 0,0 1 0,0 0-1,0-1 1,-1 2 0,1 3 9,0 1 1,-1-1-1,0 0 1,0 1-1,-2 5 0,-7 17 260,-25 43 0,6-12 254,28-59-516,1 1 1,0 0-1,-1-1 1,1 1-1,0-1 1,0 1-1,0 0 1,-1-1-1,1 1 1,0-1-1,0 1 1,0 0-1,0-1 1,0 1-1,0 0 1,0-1-1,0 1 1,0 0-1,1-1 1,-1 1-1,0-1 1,0 1-1,0 0 1,1-1-1,-1 1 1,0-1-1,1 1 1,-1-1 0,0 1-1,1-1 1,-1 1-1,1-1 1,-1 1-1,1-1 1,-1 1-1,1-1 1,-1 0-1,1 1 1,-1-1-1,1 0 1,0 0-1,-1 1 1,1-1-1,-1 0 1,1 0-1,0 0 1,0 0-1,6 1-134,0 0-1,0-1 1,14 0 0,-4-1-74,-15 1 186,0 0 0,0 0 0,0 1 0,0-1-1,0 0 1,0 1 0,0-1 0,0 1 0,0 0 0,0-1 0,0 1-1,0 0 1,-1 0 0,1 0 0,0 0 0,-1 1 0,1-1 0,-1 0-1,1 1 1,-1-1 0,0 1 0,1 0 0,-1-1 0,1 4-1,-1-3 42,-1 0-1,0 0 0,0 0 1,0 0-1,0 0 0,0 0 0,0 0 1,-1 0-1,1 0 0,-1 0 1,0 0-1,1 0 0,-1 0 0,0 0 1,0-1-1,0 1 0,0 0 1,0-1-1,-1 1 0,1 0 0,0-1 1,-1 0-1,1 1 0,-1-1 1,-3 2-1,-8 8 197,-1-1 1,-30 16-1,38-23-71,-1 0 0,0 0 0,0 0-1,0-1 1,0 0 0,0 0 0,0-1-1,-1 0 1,-8 0 0,9-3 24,6-5-9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2.393"/>
    </inkml:context>
    <inkml:brush xml:id="br0">
      <inkml:brushProperty name="width" value="0.035" units="cm"/>
      <inkml:brushProperty name="height" value="0.035" units="cm"/>
      <inkml:brushProperty name="color" value="#E71224"/>
    </inkml:brush>
  </inkml:definitions>
  <inkml:trace contextRef="#ctx0" brushRef="#br0">121 254 15875,'1'-4'289,"-1"0"-1,1 1 1,-1-1-1,0 0 1,0 1-1,0-1 1,-1 1-1,1-1 0,-1 0 1,0 1-1,-2-7 1,3 9-211,-1 1 0,1-1 0,-1 1 0,1-1 0,-1 0 0,1 1 0,-1-1 1,1 1-1,-1-1 0,1 1 0,-1-1 0,0 1 0,1 0 0,-1-1 0,0 1 0,1 0 0,-1-1 0,0 1 0,1 0 1,-1 0-1,0 0 0,0-1 0,0 1 0,-1 1 32,0-1 0,0 0 0,0 1 0,0-1 0,0 1 0,1 0 0,-1 0 0,0-1 0,0 1 0,1 0 0,-1 1 0,1-1 0,-3 1 1,-3 5 146,-1 0 0,1 0 1,0 1-1,1 0 0,0 0 1,0 0-1,1 0 1,0 1-1,0 0 0,-5 15 1,10-23-249,0-1 0,-1 1 0,1-1 0,0 1 0,0-1 0,0 1 1,-1 0-1,1-1 0,0 1 0,0-1 0,0 1 0,0 0 0,0-1 0,0 1 0,0-1 1,0 1-1,0 0 0,0-1 0,0 1 0,1-1 0,-1 1 0,0 0 0,0-1 1,0 1-1,1-1 0,-1 1 0,0-1 0,1 1 0,-1-1 0,1 1 0,-1-1 0,0 1 1,1-1-1,-1 0 0,1 1 0,-1-1 0,1 0 0,-1 1 0,1-1 0,0 0 0,-1 0 1,1 1-1,-1-1 0,1 0 0,-1 0 0,1 0 0,0 0 0,-1 0 0,1 0 0,0 0 1,-1 0-1,1 0 0,-1 0 0,1 0 0,0 0 0,-1 0 0,2-1 0,4 0-9,0-1 0,0 0-1,-1 0 1,10-5 0,19-13-265,-2 0 0,0-3 1,43-38-1,76-88-1366,-139 136 1455,11-11-102,-18 19 131,-8 10-19,-28 34 608,2 2 0,2 1 0,-34 68 0,59-106-408,0 1 0,1 0 1,-1 0-1,1 0 0,0 0 0,-1 11 0,2-15-40,0 0-1,0 0 1,0 0-1,0 1 1,0-1 0,0 0-1,1 0 1,-1 0-1,0 0 1,1 0-1,-1 0 1,1 0 0,-1 0-1,1 0 1,0 0-1,-1 0 1,1 0 0,0 0-1,0-1 1,0 1-1,-1 0 1,1 0-1,0-1 1,0 1 0,0-1-1,0 1 1,0-1-1,0 1 1,0-1 0,0 1-1,1-1 1,-1 0-1,0 0 1,0 1-1,0-1 1,2 0 0,3 0-112,1-1 0,-1 1 0,1-1 0,0 0 1,-1-1-1,0 0 0,1 0 0,-1 0 0,0 0 1,10-7-1,-4 3-145,0-2 1,-1 0-1,0 0 1,12-12-1,-19 17 146,-1 0 1,1 0-1,-1 0 0,0-1 1,0 0-1,0 1 1,-1-1-1,1 0 0,-1 0 1,0-1-1,0 1 0,2-7 1,-4 10 109,0 1 1,0-1 0,0 1 0,0 0-1,-1-1 1,1 1 0,0 0 0,0-1-1,0 1 1,0 0 0,-1-1 0,1 1-1,0 0 1,0-1 0,-1 1 0,1 0-1,0 0 1,0-1 0,-1 1 0,1 0 0,0 0-1,-1-1 1,1 1 0,0 0 0,-1 0-1,1 0 1,-1 0 0,1 0 0,0 0-1,-1 0 1,1 0 0,-1-1 0,1 1-1,0 0 1,-1 1 0,1-1 0,0 0-1,-1 0 1,1 0 0,-1 0 0,1 0-1,0 0 1,-1 0 0,1 0 0,0 1-1,-1-1 1,-18 7 24,13-3 31,0-1 0,1 1 0,-1 1 1,1-1-1,0 1 0,0 0 0,0 0 0,-5 8 1,7-10-23,1 0 0,0 0 0,0 0 1,1 0-1,-1 0 0,1 0 0,-1 0 0,1 0 1,0 1-1,0-1 0,1 0 0,-1 1 1,1-1-1,-1 1 0,1-1 0,0 1 0,0-1 1,2 7-1,-1-8-56,0-1 1,0 1-1,0-1 0,0 1 1,0-1-1,0 0 0,1 0 1,-1 1-1,1-1 0,-1 0 1,1 0-1,-1 0 0,1 0 1,-1-1-1,1 1 0,0 0 1,0-1-1,-1 1 1,1-1-1,0 0 0,0 1 1,-1-1-1,4 0 0,43 0-1193,-21-3 698,-1-1-1,0-2 0,0 0 1,0-2-1,41-18 1,-63 24 679,0 0 0,0 0 0,0-1 0,0 1 0,-1-1 0,1 0 0,-1 0 0,0 0 0,0 0 0,0-1 0,0 1 0,3-6 0,-2 0 604,1-1 1,-2 0-1,6-17 1,9-24 1416,-17 49-2136,-1 1 0,1 0 0,-1 0 0,1 0 0,0 0 0,-1 0 0,1 0 0,0 1 0,0-1 0,0 0 0,0 0 1,0 1-1,0-1 0,0 0 0,0 1 0,0-1 0,0 1 0,0-1 0,0 1 0,1 0 0,-1-1 0,0 1 0,0 0 0,0 0 0,0 0 0,1 0 0,-1 0 0,0 0 0,0 0 0,0 0 0,1 0 0,-1 1 0,0-1 0,0 0 0,0 1 0,1 0 0,6 2-42,0 1 0,0 1 0,0-1 0,7 7-1,2 0-190,7 5 659,-15-10-389,0-1 0,0 1 0,17 6 0,-10-9-29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3.255"/>
    </inkml:context>
    <inkml:brush xml:id="br0">
      <inkml:brushProperty name="width" value="0.035" units="cm"/>
      <inkml:brushProperty name="height" value="0.035" units="cm"/>
      <inkml:brushProperty name="color" value="#E71224"/>
    </inkml:brush>
  </inkml:definitions>
  <inkml:trace contextRef="#ctx0" brushRef="#br0">194 57 17548,'15'-17'1513,"15"-22"593,-70 118 1866,1-3-3943,4-11-68,-87 173-1741,120-231 724,8-15 630,12-22-15,5-20-229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3.770"/>
    </inkml:context>
    <inkml:brush xml:id="br0">
      <inkml:brushProperty name="width" value="0.035" units="cm"/>
      <inkml:brushProperty name="height" value="0.035" units="cm"/>
      <inkml:brushProperty name="color" value="#E71224"/>
    </inkml:brush>
  </inkml:definitions>
  <inkml:trace contextRef="#ctx0" brushRef="#br0">209 0 14035,'5'15'1728,"-4"9"-1071,-7 15-169,-2 8 1184,-1 12-848,1 5-32,0 2-168,3-3-231,3-7-513,2-8-193,2-13-375,1-9-152,-2-13 544,-1-11-200,-7-4-248</inkml:trace>
  <inkml:trace contextRef="#ctx0" brushRef="#br0" timeOffset="1">7 330 15955,'-7'-16'1657,"7"3"-1089,2 6-216,8 7 696,5 2-144,10 2-295,3 2-289,11-3-785,4 1 1890,6-7-1329,1-6 56,6-9 24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05.779"/>
    </inkml:context>
    <inkml:brush xml:id="br0">
      <inkml:brushProperty name="width" value="0.025" units="cm"/>
      <inkml:brushProperty name="height" value="0.025" units="cm"/>
    </inkml:brush>
  </inkml:definitions>
  <inkml:trace contextRef="#ctx0" brushRef="#br0">1852 327 9865,'0'0'1185,"0"-8"-891,0-6-269,0-1-1,-1 0 1,-1 0-1,-5-20 1,5 29-18,0 0 1,0 0-1,-1 0 1,0 0-1,0 0 0,0 1 1,-1-1-1,0 1 1,0 0-1,0 0 1,-1 0-1,0 1 1,1-1-1,-7-3 1,-14-7 121,-1 0 0,0 1 1,-1 2-1,-1 1 0,0 1 0,-48-11 1,5 7 544,-114-8 0,102 17-547,0 4 0,-103 11 1,131-3-128,0 3 1,0 1-1,1 4 1,-67 27-1,63-18 11,2 4 0,0 1 0,-68 50 0,92-55 6,0 1 0,2 1 1,0 2-1,2 1 1,2 1-1,-30 42 1,47-56-16,-1-1 0,2 1 0,0 1 1,1 0-1,1 0 0,0 0 1,1 1-1,1-1 0,-2 20 0,5-25-2,1-1 0,0 0-1,0 0 1,1 1-1,0-1 1,1 0-1,0 0 1,1 0 0,0 0-1,1-1 1,0 1-1,1-1 1,0 0-1,1 0 1,10 14 0,7 3 79,1-2 0,1-1 0,1 0 1,1-2-1,1-1 0,0-2 1,2 0-1,48 21 0,-16-13 303,1-2 0,1-3 1,98 19-1,-63-24-69,0-5 1,1-4 0,200-10-1,-240-3-39,0-2 0,-1-3 0,0-3 0,-1-2 0,73-29 0,-95 29-61,1-2-1,-2-1 1,0-1-1,-2-2 0,0-2 1,-1-1-1,-2-1 0,55-58 1,-75 72-185,-1-1 1,0 0 0,-1-1 0,0 1-1,0-2 1,-2 1 0,0-1 0,0 0-1,-1 0 1,-1-1 0,0 1 0,-2-1-1,1 0 1,-2 0 0,0 0 0,0 0-1,-2 0 1,1 0 0,-2 0 0,0 0-1,-1 0 1,-1 0 0,0 1 0,-1 0-1,-10-21 1,-2 6-32,-1 0 0,-2 1 0,-1 1-1,-1 1 1,-2 1 0,0 1 0,-1 1 0,-1 2 0,-2 0 0,0 2 0,-36-19-1,24 17-388,-1 1 0,-1 3-1,-1 1 1,0 3 0,-1 1-1,0 2 1,-88-8 0,13 14-2443,5 3-1692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4.192"/>
    </inkml:context>
    <inkml:brush xml:id="br0">
      <inkml:brushProperty name="width" value="0.035" units="cm"/>
      <inkml:brushProperty name="height" value="0.035" units="cm"/>
      <inkml:brushProperty name="color" value="#E71224"/>
    </inkml:brush>
  </inkml:definitions>
  <inkml:trace contextRef="#ctx0" brushRef="#br0">174 1 18844,'-26'30'776,"2"1"0,-40 67 0,55-80-693,0 0-1,1 0 1,1 1 0,0 0 0,1 0-1,2 0 1,-5 33 0,9-50-111,-1 1-1,1-1 1,0 1-1,0-1 1,0 0 0,1 1-1,-1-1 1,0 1 0,1-1-1,0 0 1,-1 1-1,1-1 1,0 0 0,0 0-1,0 0 1,1 0-1,2 4 1,-3-5-13,0 0 1,1 0-1,-1 0 0,1-1 0,-1 1 0,1-1 1,-1 1-1,1-1 0,0 1 0,-1-1 1,1 0-1,0 0 0,-1 1 0,1-1 0,0 0 1,-1-1-1,1 1 0,0 0 0,-1 0 1,1-1-1,-1 1 0,1-1 0,-1 1 1,1-1-1,2-1 0,8-5-288,1 0-1,-1 0 1,16-14 0,-18 13 126,1 0 0,1 0 0,20-9 1,-31 16 207,1 1 1,-1-1-1,0 0 1,0 1 0,0 0-1,1-1 1,-1 1-1,0 0 1,1 0-1,-1-1 1,0 1 0,1 0-1,-1 0 1,0 1-1,1-1 1,-1 0 0,0 0-1,0 0 1,1 1-1,-1-1 1,2 2 0,-2-1 28,0 0 0,0 0 0,0 0 0,0 0 0,-1 0 0,1 0 0,0 0 0,-1 0 0,1 1 0,-1-1 0,1 0 0,-1 0 0,0 1 0,0-1 1,1 0-1,-1 0 0,0 3 0,-1 4 137,1-1 1,-1 0-1,0 0 1,-1 1-1,0-1 0,-3 9 1,0-4 100,-1 1-1,-1-1 1,0-1-1,-1 1 1,0-1-1,0 0 1,-13 12 0,15-18-287,1 1 1,-1-1-1,0-1 1,0 1-1,-1-1 1,1 0-1,-1 0 1,0-1-1,0 0 1,0 0-1,0-1 1,0 0-1,-1 0 1,-11 1-1,5-3-101,9-3-141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4.586"/>
    </inkml:context>
    <inkml:brush xml:id="br0">
      <inkml:brushProperty name="width" value="0.035" units="cm"/>
      <inkml:brushProperty name="height" value="0.035" units="cm"/>
      <inkml:brushProperty name="color" value="#E71224"/>
    </inkml:brush>
  </inkml:definitions>
  <inkml:trace contextRef="#ctx0" brushRef="#br0">1 141 18308,'14'3'1656,"7"-11"-1072,4-5-256,8-3 681,1-1-393,6-3-680,0 1-168,-5-1 272,-5 1-144,-10 8-200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5.070"/>
    </inkml:context>
    <inkml:brush xml:id="br0">
      <inkml:brushProperty name="width" value="0.035" units="cm"/>
      <inkml:brushProperty name="height" value="0.035" units="cm"/>
      <inkml:brushProperty name="color" value="#E71224"/>
    </inkml:brush>
  </inkml:definitions>
  <inkml:trace contextRef="#ctx0" brushRef="#br0">64 103 18668,'-1'0'82,"0"0"0,0 1 0,1-1 0,-1 0 0,0 1 0,0-1 0,1 1 0,-1-1 0,0 1 0,1-1 0,-1 1 0,0-1 0,1 1 0,-1 0 0,1-1 0,-1 1 0,1 0 0,-1-1-1,1 1 1,-1 1 0,-7 18 21,7-19-60,-9 36 208,1 1 1,1-1-1,2 1 0,0 51 0,5-78-186,0 1-1,2-1 0,1 19 1,-2-29-55,0 0-1,1-1 1,-1 1 0,0-1 0,0 1 0,0 0-1,0-1 1,0 1 0,1-1 0,-1 1 0,0-1 0,1 1-1,-1-1 1,0 1 0,1-1 0,-1 1 0,0-1-1,1 1 1,-1-1 0,1 1 0,-1-1 0,1 0-1,-1 1 1,1-1 0,-1 0 0,1 0 0,-1 1 0,1-1-1,0 0 1,-1 0 0,1 0 0,-1 0 0,1 1-1,0-1 1,-1 0 0,1 0 0,-1 0 0,1 0 0,0-1-1,-1 1 1,1 0 0,-1 0 0,1 0 0,0 0-1,-1-1 1,1 1 0,-1 0 0,1 0 0,0-1-1,24-19 333,-25 20-339,64-71 1053,92-133 0,-81 102-643,-69 94-412,-4 5-47,0 0-1,0 0 0,0 0 0,0 0 0,0 0 1,0 0-1,-1 0 0,1-1 0,0-4 1,-2 7 34,0 1 0,1 0 0,-1-1 0,0 1 0,0 0 0,0-1 0,0 1 0,0 0 0,0 0 0,-1-1 0,1 1 0,0 0 0,0-1 0,0 1 0,0 0 0,0-1 0,0 1 0,0 0 0,-1 0 0,1-1 1,0 1-1,0 0 0,0 0 0,-1-1 0,1 1 0,0 0 0,0 0 0,-1 0 0,1-1 0,0 1 0,0 0 0,-1 0 0,1 0 0,0 0 0,-1 0 0,1 0 0,0 0 0,-1-1 0,1 1 0,0 0 0,-1 0 0,1 0 0,0 0 0,0 0 1,-1 0-1,1 1 0,0-1 0,-1 0 0,1 0 0,-1 0 0,-18 6-18,-3 9-196,-2 3-78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5.553"/>
    </inkml:context>
    <inkml:brush xml:id="br0">
      <inkml:brushProperty name="width" value="0.035" units="cm"/>
      <inkml:brushProperty name="height" value="0.035" units="cm"/>
      <inkml:brushProperty name="color" value="#E71224"/>
    </inkml:brush>
  </inkml:definitions>
  <inkml:trace contextRef="#ctx0" brushRef="#br0">1 124 14243,'0'3'144,"1"0"0,0 0 0,0 0-1,0 0 1,0 0 0,0 0 0,0 0 0,1 0 0,0-1 0,-1 1-1,1-1 1,0 1 0,0-1 0,1 0 0,-1 0 0,0 0 0,1 0-1,-1 0 1,1 0 0,0-1 0,0 1 0,-1-1 0,1 0-1,0 1 1,0-1 0,0-1 0,0 1 0,0 0 0,0-1 0,1 0-1,-1 1 1,0-1 0,0-1 0,0 1 0,0 0 0,5-2 0,1 0-182,0 0 1,0-1-1,0 0 1,0 0 0,-1-1-1,1 0 1,-1-1 0,0 0-1,0 0 1,-1-1 0,0 0-1,0 0 1,0-1 0,0 1-1,-1-1 1,-1-1 0,1 1-1,-1-1 1,0 0 0,-1-1-1,0 1 1,0-1 0,4-14-1,-7 21 50,-1 1 0,0 0 0,0-1 0,1 1 0,-1-1 0,0 1-1,0 0 1,0-1 0,0 1 0,-1-1 0,1 1 0,0 0 0,-1-3 0,0 3-1,1 1-1,0 0 1,0 0 0,-1-1 0,1 1 0,0 0 0,0 0 0,-1 0 0,1-1 0,0 1 0,-1 0 0,1 0-1,0 0 1,-1 0 0,1 0 0,0 0 0,-1-1 0,1 1 0,-1 0 0,1 0 0,0 0 0,-1 0 0,1 0-1,0 0 1,-1 1 0,1-1 0,-1 0 0,1 0 0,0 0 0,-1 0 0,0 1 0,-1 0 34,-1 1 0,1-1 0,-1 1 0,1 0 0,0 0-1,-1 0 1,1 0 0,0 0 0,0 1 0,1-1 0,-3 5 0,-2 3 70,1 1-1,1 0 0,-1 0 0,2 0 1,0 0-1,0 1 0,1 0 0,1-1 1,0 1-1,0 0 0,1 0 1,3 22-1,-3-32-81,1 1 0,-1-1 0,1 0 0,0 0 0,0 0 0,0 0 0,0 0 0,0 0 0,0 0 0,1 0 0,-1 0 0,1 0 0,-1-1 0,1 1 0,-1 0 0,1-1 0,0 0 0,0 1 0,0-1-1,3 2 1,-1-2 8,-1 0 0,0-1 0,1 1 0,-1 0 0,1-1 0,-1 0 0,1 0 0,-1 0-1,1 0 1,-1-1 0,1 0 0,3 0 0,5-3 38,-1 0 1,0-1-1,0 0 0,0 0 0,-1-1 1,18-14-1,-6 1 14,-1-2 0,0-1 0,-2 0 0,20-31 0,-20 27-85,-22 57-82,-4-2 41,3-13 21,1 0 1,0 0 0,1 0-1,0 0 1,2 0 0,1 18 0,-1-33 11,0 1 0,0-1 0,0 0 0,0 0 0,1 0 0,-1 1 0,0-1-1,1 0 1,-1 0 0,1 0 0,-1 0 0,1 0 0,0 0 0,0 1 0,-1-2 0,1 1 0,0 0 0,0 0 0,0 0 0,0 0 0,0 0 0,0-1 0,2 2 0,-1-2 1,-1 1 0,1-1-1,0 0 1,0 0 0,-1 0 0,1 0-1,0 0 1,-1-1 0,1 1 0,0-1-1,-1 1 1,1-1 0,0 1 0,-1-1 0,3-1-1,6-4 9,1-1 1,-1 0-1,17-16 0,-21 17-4,11-9 1,-8 6-1,1 0 0,0 1 0,0 0 0,1 1-1,12-7 1,-20 13 0,-1 0 0,1 0-1,-1 0 1,1 0-1,0 1 1,-1-1-1,1 1 1,0-1-1,0 1 1,-1 0 0,1 0-1,0 0 1,0 0-1,0 1 1,-1-1-1,1 1 1,0 0-1,-1 0 1,1 0 0,-1 0-1,1 0 1,-1 0-1,1 1 1,-1-1-1,0 1 1,1 0-1,-1-1 1,0 1-1,2 3 1,-2-2 17,0-1 0,1 1-1,-1-1 1,1 0 0,-1 0 0,1 0 0,0 0 0,0 0-1,0 0 1,0-1 0,0 1 0,1-1 0,-1 0-1,0 0 1,0 0 0,1-1 0,-1 1 0,1-1-1,-1 1 1,1-1 0,-1 0 0,1-1 0,-1 1 0,0-1-1,1 1 1,-1-1 0,0 0 0,1 0 0,-1 0-1,0-1 1,0 1 0,0-1 0,0 0 0,0 0 0,0 0-1,-1 0 1,1 0 0,0-1 0,-1 1 0,0-1-1,3-3 1,-1 2-96,-1-1 0,1 1 0,-1 0 0,0-1 0,0 0 1,-1 0-1,0 1 0,0-1 0,0-1 0,0 1 0,-1 0 0,1 0 0,-2-1 0,1 1 0,0-1 0,-1 1 0,0 0 0,0-1 0,-2-7 0,-10-14-283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6.025"/>
    </inkml:context>
    <inkml:brush xml:id="br0">
      <inkml:brushProperty name="width" value="0.035" units="cm"/>
      <inkml:brushProperty name="height" value="0.035" units="cm"/>
      <inkml:brushProperty name="color" value="#E71224"/>
    </inkml:brush>
  </inkml:definitions>
  <inkml:trace contextRef="#ctx0" brushRef="#br0">1 6 21004,'3'-1'1505,"0"1"-1289,-1-2-296,3-1 1040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6.372"/>
    </inkml:context>
    <inkml:brush xml:id="br0">
      <inkml:brushProperty name="width" value="0.035" units="cm"/>
      <inkml:brushProperty name="height" value="0.035" units="cm"/>
      <inkml:brushProperty name="color" value="#E71224"/>
    </inkml:brush>
  </inkml:definitions>
  <inkml:trace contextRef="#ctx0" brushRef="#br0">1 105 16155,'15'0'1836,"-9"-1"-1301,-1 1 0,0 0 1,0 0-1,0 0 0,6 2 0,-9-2-473,-1 0-1,0 1 0,0-1 1,0 0-1,0 1 0,0 0 0,0-1 1,0 1-1,0-1 0,0 1 1,0 0-1,0 0 0,-1 0 0,1-1 1,0 1-1,0 0 0,-1 0 0,1 0 1,-1 0-1,1 0 0,-1 0 1,1 0-1,-1 1 0,1-1 0,-1 0 1,0 0-1,0 0 0,0 2 1,1 13 29,-2 0 0,0-1 0,0 1 1,-2 0-1,0 0 0,-7 20 0,5-17-58,0 1 0,2-1-1,-2 24 1,4-42-25,1 1 0,0-1 0,0 1 0,1-1 0,-1 1 0,0 0 0,0-1 0,1 1 0,-1-1 0,1 1 0,-1-1 0,1 1 0,1 1 0,-2-3-2,1 1 0,-1-1 0,1 1 0,-1-1 0,1 1 0,-1-1 0,1 0 0,-1 1 0,1-1 0,0 0 0,-1 1 0,1-1 1,-1 0-1,1 0 0,0 0 0,-1 0 0,1 1 0,0-1 0,-1 0 0,1 0 0,1 0 0,1-1 10,0 0 0,0 0 0,0 0 1,-1 0-1,1 0 0,0-1 0,-1 1 0,1-1 0,-1 1 0,1-1 1,-1 0-1,3-3 0,11-12 68,-1 0 1,-1-1 0,0-1-1,19-37 1,-15 21 72,26-73-1,-44 125-133,1 0 0,0 0 0,7 26 0,-7-41-21,-1 0 0,1-1 0,-1 1 0,1 0 0,0-1 0,-1 1-1,1-1 1,0 1 0,0-1 0,0 0 0,0 1 0,1-1 0,-1 0 0,0 1 0,1-1 0,-1 0 0,0 0 0,1 0-1,-1 0 1,1-1 0,0 1 0,-1 0 0,3 0 0,-1-1 4,0 1 1,0-1-1,0 0 1,0 0-1,1-1 0,-1 1 1,0 0-1,0-1 1,0 0-1,0 0 0,6-2 1,5-4 25,0-1 1,-1 0 0,25-20-1,-38 28-32,44-35 132,77-81-1,-120 116-129,0 0-1,-1-1 0,1 1 1,-1-1-1,1 1 1,-1-1-1,1 0 0,0 1 1,-1-1-1,0 1 1,1-1-1,-1 0 1,1 0-1,-1 1 0,0-1 1,1 0-1,-1 1 1,0-1-1,0 0 1,0 0-1,0 0 0,0 1 1,0-1-1,0 0 1,0-1-1,-1 2 1,0 1 0,0-1-1,0 0 1,0 0 0,0 1 0,0-1 0,0 1-1,0-1 1,0 1 0,0-1 0,0 1 0,1 0-1,-1-1 1,0 1 0,0 0 0,1-1 0,-2 3-1,-10 9 15,0 1-1,2 0 0,-1 1 1,-13 26-1,20-33-59,0 0 0,1 1 0,0 0 0,0 0 0,1 0 0,0 0 0,0 0 0,1 0 0,0 0 1,0 1-1,2 14 0,-1-22 19,0 1 0,0-1-1,0 0 1,0 0 0,1 0 0,-1 0 0,0 0 0,1 0 0,-1 0 0,1 0 0,-1 1 0,1-2 0,0 1 0,-1 0 0,1 0 0,0 0-1,0 0 1,-1 0 0,3 1 0,-2-2 9,1 1 0,-1-1 0,0 1 0,1-1-1,-1 0 1,1 0 0,-1 0 0,1 0 0,-1 0 0,0 0 0,1 0-1,-1 0 1,1-1 0,-1 1 0,0 0 0,1-1 0,0 0 0,24-10-242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7.797"/>
    </inkml:context>
    <inkml:brush xml:id="br0">
      <inkml:brushProperty name="width" value="0.035" units="cm"/>
      <inkml:brushProperty name="height" value="0.035" units="cm"/>
      <inkml:brushProperty name="color" value="#E71224"/>
    </inkml:brush>
  </inkml:definitions>
  <inkml:trace contextRef="#ctx0" brushRef="#br0">259 4 13587,'-8'0'392,"-1"0"0,1 0-1,-1 1 1,1 0 0,-1 1 0,1-1 0,0 2-1,-1-1 1,1 1 0,0 0 0,1 1 0,-1 0-1,-10 7 1,2 0-130,1 0 0,1 0 0,0 2-1,1 0 1,-14 16 0,24-25-230,-21 29 105,23-31-134,0-1-1,0 1 1,0 0-1,0 0 1,1 0-1,-1 0 0,1 0 1,-1 0-1,1-1 1,0 1-1,-1 0 1,1 0-1,0 1 0,0-1 1,1 0-1,-1 3 1,1-4-2,-1 0 0,1-1 0,-1 1 0,1 0 0,0 0 0,-1 0 0,1-1 0,0 1 0,-1 0 0,1 0 0,0-1 0,0 1 0,-1-1 0,1 1 0,0-1 0,0 1 0,0-1 0,0 1 0,0-1 0,0 0 0,0 0 0,0 1 0,0-1 0,0 0 0,0 0 0,0 0 0,0 0 0,0 0 0,0 0 0,0 0 0,0-1 0,2 0 0,3 0 10,1-1 0,-1 0 0,13-5 0,3-4 9,0-2 0,0 0 0,-1-1 0,23-21 0,72-74 263,-116 109-275,0 0 0,0-1-1,0 1 1,0 0 0,0 0 0,1-1 0,-1 1 0,0 0 0,0 0 0,0 0-1,1-1 1,-1 1 0,0 0 0,0 0 0,1 0 0,-1 0 0,0-1-1,0 1 1,1 0 0,-1 0 0,0 0 0,0 0 0,1 0 0,-1 0 0,0 0-1,1 0 1,-1 0 0,0 0 0,0 0 0,1 0 0,-1 0 0,0 0-1,1 0 1,-1 0 0,1 0 0,-1 13 203,-11 32 63,5-25-162,5-15-84,-1 4 31,0 0 0,1 1 1,0-1-1,0 13 0,1-20-52,0-1 1,0 1-1,0-1 1,0 1-1,1-1 0,-1 1 1,0-1-1,1 1 0,-1 0 1,1-1-1,0 0 1,-1 1-1,1-1 0,0 1 1,0-1-1,0 0 0,0 0 1,0 0-1,0 1 1,0-1-1,0 0 0,1 0 1,-1 0-1,0-1 0,1 1 1,-1 0-1,1 0 1,-1-1-1,1 1 0,-1-1 1,1 1-1,-1-1 0,2 1 1,4-1 6,-1 0 0,0 0 0,1-1 0,-1 1 0,0-2 0,0 1 0,12-4 0,45-21 58,-37 14-47,2-1-22,-16 7-25,1 0 1,-1 1-1,1 0 1,0 1-1,1 0 1,-1 1-1,19-1 1,-31 3 15,1 1 1,-1 0-1,0 0 1,0 0-1,0 0 1,1 1 0,-1-1-1,0 0 1,0 0-1,1 1 1,-1-1-1,0 1 1,0-1-1,0 1 1,0-1-1,0 1 1,0 0-1,0 0 1,0-1-1,0 1 1,0 0-1,0 0 1,0 0-1,-1 0 1,1 0-1,0 0 1,-1 0 0,1 0-1,-1 0 1,1 2-1,0 2-6,0 0 0,0 0 1,-1 0-1,0 0 0,0 1 0,-1 5 0,0-7 20,1 0-1,-1 0 0,1 0 0,0 0 0,0-1 0,1 1 0,-1 0 0,1 0 0,0 0 0,2 6 0,-2-9-2,0 0-1,0 0 1,0 0 0,0 0-1,0 0 1,1 0 0,-1-1-1,0 1 1,0 0-1,0-1 1,1 1 0,-1-1-1,0 1 1,1-1 0,-1 0-1,0 0 1,1 1-1,-1-1 1,0 0 0,1 0-1,-1 0 1,0-1 0,1 1-1,-1 0 1,1 0-1,-1-1 1,0 1 0,0-1-1,1 1 1,-1-1-1,1 0 1,7-3 12,0 0 1,16-12-1,130-100-605,-154 115 553,1 0-1,0 0 0,-1 0 1,1 0-1,0 0 1,-1 0-1,1 0 1,0 1-1,0-1 1,0 1-1,0-1 1,-1 1-1,1 0 0,4 0 1,-5 0 15,0 0-1,-1 1 1,1-1 0,0 1-1,-1 0 1,1-1 0,-1 1-1,1-1 1,-1 1 0,1 0-1,-1 0 1,1-1 0,-1 1-1,0 0 1,1 0 0,-1-1-1,0 1 1,0 0 0,1 0-1,-1 0 1,0-1 0,0 1-1,0 0 1,0 0 0,0 0-1,0 0 1,0 0 0,0-1-1,-1 1 1,1 0 0,0 0-1,0 0 1,-1 1 0,-10 46-755,11-48 774,0 0-1,0 0 1,0 0 0,0 1-1,0-1 1,0 0 0,0 0-1,0 0 1,0 1 0,0-1-1,0 0 1,0 0 0,0 0-1,0 1 1,0-1 0,0 0-1,0 0 1,0 0 0,0 1-1,0-1 1,0 0 0,0 0-1,0 0 1,0 0 0,1 1-1,-1-1 1,0 0 0,0 0-1,0 0 1,0 0 0,0 0-1,1 1 1,-1-1 0,0 0-1,0 0 1,0 0 0,0 0-1,1 0 1,-1 0 0,0 0-1,0 0 1,0 0 0,1 0-1,-1 0 1,0 0 0,0 0-1,0 0 1,1 0 0,-1 0-1,0 0 1,0 0 0,0 0-1,1 0 1,-1 0 0,0 0-1,0 0 1,0 0 0,0 0-1,1 0 1,-1 0 0,0 0-1,0-1 1,0 1 0,0 0-1,1 0 1,-1 0 0,12-6-169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8.911"/>
    </inkml:context>
    <inkml:brush xml:id="br0">
      <inkml:brushProperty name="width" value="0.035" units="cm"/>
      <inkml:brushProperty name="height" value="0.035" units="cm"/>
      <inkml:brushProperty name="color" value="#E71224"/>
    </inkml:brush>
  </inkml:definitions>
  <inkml:trace contextRef="#ctx0" brushRef="#br0">214 0 15507,'-25'40'865,"3"2"1,1 0-1,2 1 0,3 1 0,1 1 0,2 0 1,-13 85-1,22-83-577,1 0-1,6 59 1,0-7-247,-4-90-67,-2-12 20,-2-8 10,-5-24 57,0 3 179,2 0-1,1-1 1,-5-47 0,12 79-229,0 0 1,0-1-1,0 1 0,0-1 0,0 1 1,1-1-1,-1 1 0,0 0 0,1-1 0,-1 1 1,1-1-1,-1 1 0,1 0 0,0 0 1,-1-1-1,1 1 0,0 0 0,0 0 0,0 0 1,0 0-1,0 0 0,0 0 0,0 0 1,0 0-1,0 0 0,1 0 0,-1 1 0,0-1 1,1 0-1,-1 1 0,0-1 0,1 1 1,1-1-1,5 0-281,1 0 1,-1 0 0,0 1 0,17 2-1,1-1-887,2-2-468,-1-1-1,0-1 0,-1-1 1,1-2-1,34-11 0,-44 11 1616,-1-1 0,28-17 0,-43 23 137,-1 1 0,0-1 0,1 1 0,-1 0 0,1-1 0,-1 1 0,1 0 0,-1-1 1,1 1-1,-1 0 0,1-1 0,-1 1 0,1 0 0,-1 0 0,1 0 0,-1 0 0,1 0 1,0-1-1,-1 1 0,1 0 0,-1 0 0,1 0 0,-1 0 0,1 1 0,0-1 0,-1 0 0,1 0 1,-1 0-1,1 0 0,-1 1 0,2-1 0,-1 18 2769,-1-17-2805,-1 1 0,1-1 0,0 1 0,0-1 0,0 1 0,0-1 1,0 1-1,0-1 0,0 1 0,1-1 0,-1 1 0,0-1 0,1 1 0,-1-1 0,1 1 0,0-1 1,0 0-1,-1 1 0,1-1 0,0 0 0,0 0 0,0 1 0,0-1 0,2 1 0,0-1-53,1 1 0,0-1 0,-1-1 0,1 1 0,0 0 0,-1-1 0,1 0 0,0 0 0,0 0 0,-1 0 0,6-2 0,45-10-87,-39 8 30,79-27-337,-68 21 129,0 1 1,0 1-1,48-7 0,-73 14 218,0 1-1,0 0 1,1 0-1,-1-1 1,0 1-1,0 0 0,0 0 1,0 0-1,0 0 1,0 0-1,0 1 1,1-1-1,-1 0 0,0 0 1,0 1-1,0-1 1,0 1-1,0-1 1,0 1-1,0-1 0,0 1 1,0-1-1,-1 1 1,1 0-1,0 0 0,0-1 1,-1 1-1,1 0 1,0 0-1,-1 0 1,1 0-1,0 0 0,-1 0 1,0 0-1,1 0 1,-1 0-1,1 0 1,-1 0-1,0 0 0,0 0 1,0 1-1,0 1 1,1-1 4,-1 0 1,0 0 0,1 0 0,-1 0 0,1 0-1,0 0 1,0 0 0,0-1 0,0 1 0,0 0-1,0 0 1,0-1 0,3 3 0,-3-3-21,0 0 0,1 0 1,-1-1-1,1 1 0,-1 0 1,1-1-1,-1 1 0,1-1 1,-1 0-1,1 1 0,0-1 1,-1 0-1,1 0 0,0 0 1,-1 0-1,4-1 0,31-7-761,-19 3 247,-11 4 290,1 0 0,-1 0 0,0 0 0,1 1 0,-1 0 0,0 0 0,11 2 0,-15-1 190,0 0 0,1 0-1,-1 0 1,1 0 0,-1 0 0,0 0 0,0 1-1,0-1 1,0 1 0,0-1 0,0 1-1,0 0 1,0 0 0,-1 0 0,1 0-1,-1 0 1,1 0 0,-1 0 0,0 0-1,0 1 1,2 3 0,0 5 232,-1 0 0,0-1 0,0 1 0,-1 0 0,0 0 1,-1 0-1,0 0 0,-1 0 0,0 0 0,-1 0 0,-3 10 0,3-9 117,-2-1-1,1 0 1,-2 0-1,1 0 1,-2 0 0,1-1-1,-1 0 1,-1 0-1,0 0 1,-9 9-1,14-17-229,0 0 1,0 0-1,-1 0 0,1-1 0,-1 1 0,1-1 0,-1 1 0,0-1 0,1 0 0,-5 1 0,6-2-50,1 0-1,-1 1 1,0-1-1,1 0 0,-1 0 1,1 0-1,-1 0 0,1 0 1,-1 0-1,0-1 1,1 1-1,-1 0 0,1 0 1,-1 0-1,1-1 1,-1 1-1,1 0 0,-1 0 1,1-1-1,-1 1 0,1 0 1,-1-1-1,0 0-7,1 0 0,-1 0 0,1 0-1,-1 0 1,1 0 0,0 0 0,-1 0-1,1-1 1,0 1 0,0 0 0,0 0-1,0 0 1,0 0 0,0 0 0,0 0-1,0-2 1,2-7 6,0-1-1,1 0 0,0 1 1,0 0-1,9-18 0,31-47 12,-26 47-31,137-195 407,-148 218 161,-6 15-185,-10 29 47,5-18-180,4-16-208,0 1 1,0-1-1,1 0 1,-1 1-1,2-1 1,-1 1 0,0-1-1,1 1 1,2 7-1,-2-11-26,0 1-1,0-1 1,0 0-1,0 0 1,0 0-1,1 0 0,-1-1 1,0 1-1,1 0 1,0 0-1,-1-1 1,1 1-1,0-1 1,0 1-1,0-1 1,0 0-1,0 0 1,0 0-1,0 0 0,0 0 1,0 0-1,1-1 1,-1 1-1,4 0 1,6 0-90,0-1 0,0 0 0,0 0 0,-1-1 0,1 0 0,23-7-1,69-26-974,-57 17 538,-27 9 278,-11 4 120,-1 1-1,1 0 1,0 0-1,1 1 1,-1 0-1,0 0 1,1 1-1,13 0 1,-22 2 133,0-1 1,0 0-1,0 0 1,0 1-1,0-1 1,0 1-1,0-1 1,0 1-1,-1-1 0,1 1 1,0-1-1,0 1 1,0 0-1,-1 0 1,1-1-1,0 1 1,-1 0-1,1 0 1,0 0-1,-1 0 0,1 0 1,-1 0-1,1 0 1,-1 0-1,0 0 1,0 0-1,1 0 1,-1 0-1,0 0 0,0 0 1,0 0-1,0 0 1,0 0-1,0 0 1,0 2-1,0-1 11,0 0 0,0 0 0,0 0 0,1 1 0,-1-1 1,1 0-1,-1 0 0,1 0 0,2 4 0,2-2 22,4-3-28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9.853"/>
    </inkml:context>
    <inkml:brush xml:id="br0">
      <inkml:brushProperty name="width" value="0.035" units="cm"/>
      <inkml:brushProperty name="height" value="0.035" units="cm"/>
      <inkml:brushProperty name="color" value="#E71224"/>
    </inkml:brush>
  </inkml:definitions>
  <inkml:trace contextRef="#ctx0" brushRef="#br0">152 164 13523,'-1'-2'249,"0"-1"0,0 0 0,0 1 0,0-1 0,-1 0 1,1 1-1,-1-1 0,0 1 0,0 0 0,0 0 0,0 0 0,0 0 0,-3-2 0,4 3-124,-1 0-1,1 1 1,-1-1-1,0 1 1,1-1-1,-1 1 1,0 0-1,1-1 1,-1 1-1,0 0 1,1 0-1,-1 0 1,0 0-1,1 1 1,-1-1-1,0 0 1,1 1-1,-1-1 1,1 1-1,-1 0 1,1-1-1,-1 1 1,1 0-1,-3 2 1,-4 2 102,2 0 0,-1 1 0,1 0 0,0 0 0,0 0 0,0 1 0,1 0 0,0 0 0,1 0 0,-1 1 0,1 0 0,1 0 0,0 0 0,0 0 0,0 0 0,-1 10 0,4-16-199,0-1 0,-1 0-1,1 0 1,0 1-1,0-1 1,1 0-1,-1 1 1,0-1 0,0 0-1,1 0 1,-1 1-1,0-1 1,1 0-1,-1 0 1,1 1-1,0-1 1,-1 0 0,1 0-1,0 0 1,0 0-1,0 0 1,0 0-1,1 1 1,0-1 0,-1-1 1,1 1-1,0 0 1,0-1-1,0 1 0,0-1 1,0 1-1,-1-1 1,1 0-1,0 0 0,0 0 1,0 0-1,4-1 0,2 0 17,0-1 0,0-1 0,0 1 0,-1-1 0,1 0 0,8-6 0,3-4-23,-1 0 0,0-1-1,-1-1 1,-1-1 0,0-1-1,-1 0 1,-1-1 0,-1 0 0,-1-1-1,0-1 1,-1 1 0,-1-2-1,10-31 1,-30 84-124,1 1 1,1 0-1,2 0 0,1 0 0,-1 52 0,6-81 103,0 0 0,0 0 0,0 0 0,1 0 0,0 0 0,0 0 0,0 0 0,0 0 0,1-1 0,-1 1-1,1-1 1,0 1 0,0-1 0,0 1 0,3 2 0,-3-4-2,1-1 0,-1 1 0,0-1 0,0 0 0,1 0 0,-1 0 0,0 0 0,1 0 0,-1 0 0,1-1 1,-1 1-1,1-1 0,-1 0 0,1 1 0,-1-1 0,1 0 0,0-1 0,-1 1 0,1 0 0,-1-1 0,1 0 0,-1 1 0,1-1 0,3-2 0,7-3-5,-1 1 1,1-2-1,-2 0 0,1 0 0,-1-1 1,0-1-1,11-11 0,8-10-119,25-33 0,-49 58-97,-6 12 132,-4 13 65,3-18 14,-1 6 5,0 1-1,1 0 1,0 0 0,0-1 0,1 11-1,0-17 12,0 0-1,0 0 1,0 0-1,1 1 1,-1-1-1,1 0 1,-1 0-1,1 0 1,0 0-1,0 0 0,0 0 1,0 0-1,0 0 1,0 0-1,1 0 1,-1 0-1,0-1 1,1 1-1,0-1 1,-1 1-1,1-1 1,0 1-1,0-1 1,0 0-1,3 2 1,1-2 5,0 1 0,1-1 0,-1 0 1,0-1-1,1 1 0,-1-1 0,1 0 1,-1-1-1,1 0 0,-1 0 0,0 0 1,12-5-1,0 0-16,-2-1 0,1 0 0,20-14 0,-21 11-25,0 0 1,28-25 0,-40 32 19,-1-1 0,1 1 0,-1-1 0,1 0 0,-1 0 0,-1 0 0,1 0 1,0-1-1,-1 1 0,0-1 0,0 1 0,0-1 0,-1 0 0,1 0 1,-1 0-1,0-5 0,-1 10 11,0 0 1,0 0 0,0 1-1,-1-1 1,1 0-1,0 0 1,0 1-1,0-1 1,-1 0-1,1 0 1,0 0 0,0 1-1,-1-1 1,1 0-1,0 0 1,-1 0-1,1 0 1,0 0 0,-1 1-1,1-1 1,0 0-1,-1 0 1,1 0-1,0 0 1,0 0-1,-1 0 1,1 0 0,0 0-1,-1 0 1,1 0-1,0-1 1,-1 1-1,1 0 1,0 0 0,-1 0-1,1 0 1,0 0-1,0 0 1,-1-1-1,1 1 1,0 0-1,0 0 1,-1 0 0,1-1-1,0 1 1,0 0-1,-1 0 1,1-1-1,0 1 1,0 0 0,0-1-1,0 1 1,0 0-1,0-1 1,-1 1-1,1 0 1,0 0-1,0-1 1,0 1 0,0 0-1,0-1 1,0 1-1,0 0 1,0-1-1,0 1 1,0 0 0,1-1-1,-19 22 146,13-14-104,1 1 0,0 0 0,1 0 0,0 0 0,0 0 1,0 0-1,1 1 0,1-1 0,-1 1 0,1 0 0,1-1 0,-1 1 0,2 11 0,-1-19-45,0 0 0,1 0 0,-1 0-1,0 0 1,0 0 0,0-1-1,1 1 1,-1 0 0,0 0 0,1 0-1,-1 0 1,1-1 0,-1 1-1,1 0 1,-1 0 0,1-1 0,0 1-1,-1 0 1,1-1 0,0 1-1,-1 0 1,1-1 0,0 1 0,0-1-1,0 0 1,-1 1 0,1-1-1,0 1 1,0-1 0,0 0 0,0 0-1,0 0 1,0 0 0,0 1 0,0-1-1,0 0 1,1-1 0,1 1 38,-1-1 1,1 0-1,-1 0 0,1 0 1,-1 0-1,1 0 1,-1-1-1,0 1 1,0-1-1,0 0 1,0 1-1,4-5 0,19-27-57,1-6-16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0.369"/>
    </inkml:context>
    <inkml:brush xml:id="br0">
      <inkml:brushProperty name="width" value="0.035" units="cm"/>
      <inkml:brushProperty name="height" value="0.035" units="cm"/>
      <inkml:brushProperty name="color" value="#E71224"/>
    </inkml:brush>
  </inkml:definitions>
  <inkml:trace contextRef="#ctx0" brushRef="#br0">36 0 18724,'-13'0'1760,"3"4"-1352,3 2-400,1-2 601,6 4-377,6-1-80,7 0-184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17.096"/>
    </inkml:context>
    <inkml:brush xml:id="br0">
      <inkml:brushProperty name="width" value="0.025" units="cm"/>
      <inkml:brushProperty name="height" value="0.025" units="cm"/>
    </inkml:brush>
  </inkml:definitions>
  <inkml:trace contextRef="#ctx0" brushRef="#br0">333 340 3716,'0'0'3891,"-2"-8"-3117,1 3-724,1 4-35,-1-1 0,0 1 0,1 0 0,0 0 0,-1-1 0,1 1 0,0 0 0,0-1 0,0 1 0,0 0 0,0-1 0,0 1 0,0-1 0,0 1 0,0 0 0,1-1 0,-1 1 0,1 0 0,-1 0 0,1-1 0,-1 1 0,1 0 0,0 0 0,-1 0 0,1 0 0,0 0 0,0 0 0,0 0 0,0 0 0,0 0 0,0 0 0,0 0 0,0 0 0,0 1-1,1-1 1,-1 0 0,0 1 0,0-1 0,1 1 0,-1 0 0,0-1 0,3 1 0,47-17 257,1 3 1,81-12-1,111 0-180,-173 20-56,806-1 521,-418 18-185,372-7-286,678-5-39,-956-9-29,842-10-30,-73 10 295,-1261 7-295,-45 1 7,-1 1 0,1 0-1,-1 1 1,1 0 0,0 1 0,-1 1-1,1 1 1,-1 0 0,16 6 0,-27-3 131,-15-1 74,-20 2 53,28-7-272,-171 21 145,-267-2 0,300-17-106,-1456 1-1720,773-7 1062,-92 20 145,169-1 340,726-15 159,-2825 12 485,2813-12-498,-9 1 282,0-1 1,1-3 0,-1-1 0,-80-19 0,109 15 13,22 4-346,31 1-205,-34 3 334,295-20-5,301-12 96,1136 68-351,-649-3 253,-701-26-62,1580 4 32,-644-108-35,-1266 90 1,-8 2 24,-1-2 1,-1-2-1,0-2 0,53-20 1,-100 31-20,1-1 1,0 0 0,0 1 0,0-1-1,0 0 1,-1 0 0,1-1-1,0 1 1,-1 0 0,1-1 0,-1 1-1,0 0 1,1-1 0,-1 0-1,0 1 1,0-1 0,0 0 0,0 0-1,0 1 1,0-1 0,-1 0-1,1-2 1,-1 3-22,0-1-1,0 1 1,0-1-1,0 1 1,-1 0-1,1-1 1,-1 1-1,1 0 1,-1-1-1,1 1 1,-1 0-1,0 0 1,0 0-1,0-1 1,1 1-1,-1 0 1,0 0-1,0 0 1,0 0-1,-1 1 1,1-1-1,0 0 1,0 0-1,0 1 1,-1-1 0,1 1-1,0-1 1,-1 1-1,1-1 1,-2 1-1,-84-21-1879,28 10-272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0.825"/>
    </inkml:context>
    <inkml:brush xml:id="br0">
      <inkml:brushProperty name="width" value="0.035" units="cm"/>
      <inkml:brushProperty name="height" value="0.035" units="cm"/>
      <inkml:brushProperty name="color" value="#E71224"/>
    </inkml:brush>
  </inkml:definitions>
  <inkml:trace contextRef="#ctx0" brushRef="#br0">251 109 18060,'6'-6'1696,"-9"16"-944,-4 9-216,-7 18 953,-4 7-297,0 9-344,-1 5-184,2 0-143,1 1-97,6-7-512,4-6-313,6-16-607,0-7-280,5-13 944,-4-10-240,-1-9-248</inkml:trace>
  <inkml:trace contextRef="#ctx0" brushRef="#br0" timeOffset="1">0 94 16476,'1'-4'169,"1"0"1,-1 0-1,0 1 1,1-1 0,0 0-1,0 1 1,0-1 0,0 1-1,1-1 1,0 1 0,-1 0-1,1 0 1,0 0-1,0 1 1,0-1 0,1 1-1,-1-1 1,1 1 0,-1 0-1,1 0 1,6-2-1,6 0 169,0 0 0,0 0 0,0 2-1,20-2 1,-19 3-208,10-2-29,-1 1 0,1 1 1,0 2-1,0 0 0,-1 2 0,1 1 0,48 14 1,-69-16-76,0 1 0,-1-1 0,1 1 0,-1 0 0,7 5 0,-10-7-12,-1 0 0,0 0 1,0 0-1,0 0 0,0 0 1,0 0-1,0 1 0,0-1 0,0 0 1,0 1-1,0-1 0,-1 0 1,1 1-1,-1-1 0,1 1 0,-1-1 1,0 1-1,1-1 0,-1 1 0,0-1 1,0 1-1,0 0 0,0-1 1,0 1-1,0-1 0,-1 1 0,1 1 1,-2 2 27,0-1 0,-1 1 0,1 0 1,-1-1-1,0 0 0,0 0 0,0 0 1,-1 0-1,-3 4 0,-40 32 291,38-33-265,-74 53 443,46-35-305,-62 56 1,107-89-230,7-8-40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1.312"/>
    </inkml:context>
    <inkml:brush xml:id="br0">
      <inkml:brushProperty name="width" value="0.035" units="cm"/>
      <inkml:brushProperty name="height" value="0.035" units="cm"/>
      <inkml:brushProperty name="color" value="#E71224"/>
    </inkml:brush>
  </inkml:definitions>
  <inkml:trace contextRef="#ctx0" brushRef="#br0">92 1 16331,'-13'30'1245,"-6"11"117,2 0 0,3 1 0,-11 47 0,22-53-567,7-22-436,-3-13-353,-1-1-1,0 0 1,1 0 0,-1 1 0,1-1 0,-1 0-1,1 0 1,-1 0 0,1 0 0,-1 0-1,1 0 1,-1 0 0,1 0 0,-1 0 0,0 0-1,1 0 1,-1 0 0,1 0 0,-1 0 0,1 0-1,-1 0 1,1-1 0,-1 1 0,1 0-1,-1 0 1,0-1 0,1 1 0,-1 0 0,0 0-1,1-1 1,5-4-7,-1 1 0,0-1 0,0 0 1,0 0-1,0-1 0,-1 0 0,0 1 0,0-1 0,-1-1 0,0 1 0,0 0 0,3-9 0,3-14-165,9-44 0,-15 58 79,1-2 55,1-5-420,-4 24 437,0-1 0,-1 0 0,1 1 1,-1-1-1,1 1 0,-1-1 0,0 1 0,1-1 1,-1 1-1,0-1 0,0 1 0,0-1 0,0 1 0,-1 1 1,2 6 20,0 0 1,0-1-1,1 1 1,4 16-1,-5-24-3,-1 1 0,1-1 0,-1 0 0,1 1 0,-1-1 0,1 0 0,0 0 0,0 1 0,0-1 0,-1 0 1,1 0-1,0 0 0,0 0 0,1 0 0,-1 0 0,0 0 0,0 0 0,0-1 0,1 1 0,-1 0 0,0-1 0,1 1 0,-1-1 0,0 1 0,1-1 0,-1 0 0,1 0 0,-1 1 0,0-1 0,1 0 0,-1 0 0,1 0 0,-1-1 0,1 1 0,-1 0 0,0 0 0,1-1 0,1 0 0,4-2 7,-1 0-1,1 0 0,0-1 1,-1 0-1,0 0 0,0-1 0,11-10 1,32-43 18,-37 43-73,1-1 1,18-17 0,-29 35-35,-3 6 55,-5 10 28,4-11 1,-21 67 104,21-67-85,1 1-1,0-1 1,0 0 0,1 0-1,0 1 1,0-1-1,0 0 1,3 12 0,-2-17-21,-1 0 0,1 0 0,0-1 0,-1 1 0,1 0 0,0 0 0,0-1 0,0 1 0,1-1 0,-1 1 0,0-1 0,1 1 0,-1-1 0,0 0 0,1 0 0,0 0 0,-1 1 0,1-2 0,0 1 0,-1 0 0,1 0 0,0 0-1,0-1 1,0 1 0,0-1 0,-1 0 0,1 1 0,0-1 0,0 0 0,0 0 0,0 0 0,0 0 0,0-1 0,0 1 0,2-1 0,6-1-47,-1 0 0,0-1 0,0 0 0,-1-1 0,1 0-1,8-5 1,26-19-373,-2-2-1,68-63 1,-104 89 381,0 1 128,-4 6 9,-7 15 113,-15 27 164,20-42-352,-10 19 113,1-6-247,2 0 1,0 1 0,1 0-1,1 1 1,-8 36-1,14-54 102,0 0 0,0 0 0,0 0-1,0 0 1,0 1 0,0-1 0,0 0 0,0 0-1,0 0 1,0 0 0,0 1 0,0-1-1,0 0 1,0 0 0,0 0 0,0 0-1,0 1 1,0-1 0,0 0 0,0 0-1,0 0 1,0 0 0,0 1 0,0-1-1,0 0 1,0 0 0,0 0 0,1 0 0,-1 0-1,0 1 1,0-1 0,0 0 0,0 0-1,0 0 1,0 0 0,1 0 0,-1 0-1,0 0 1,0 0 0,0 1 0,0-1-1,1 0 1,-1 0 0,8-5-167,7-12-102,4-8-173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1.779"/>
    </inkml:context>
    <inkml:brush xml:id="br0">
      <inkml:brushProperty name="width" value="0.035" units="cm"/>
      <inkml:brushProperty name="height" value="0.035" units="cm"/>
      <inkml:brushProperty name="color" value="#E71224"/>
    </inkml:brush>
  </inkml:definitions>
  <inkml:trace contextRef="#ctx0" brushRef="#br0">12 1 15107,'-6'8'1425,"2"2"-1097,3 0-320,2 0 504,3-2-296,4-4-32,9-3-208</inkml:trace>
  <inkml:trace contextRef="#ctx0" brushRef="#br0" timeOffset="1">244 51 16363,'-6'10'897,"-2"0"0,1-1 0,-10 9-1,-12 16 861,28-34-1785,1 1 0,0-1 0,-1 1 0,1-1 0,0 1 0,0-1 0,0 1 0,0-1 0,-1 1-1,1 0 1,0-1 0,0 1 0,0-1 0,0 1 0,0-1 0,0 1 0,1 0 0,-1-1 0,0 1 0,0-1-1,0 1 1,0-1 0,1 1 0,-1-1 0,0 1 0,0-1 0,1 1 0,-1-1 0,1 1 0,-1-1 0,0 1-1,1-1 1,-1 0 0,1 1 0,-1-1 0,1 0 0,-1 1 0,1-1 0,-1 0 0,1 0 0,-1 1 0,1-1-1,-1 0 1,1 0 0,-1 0 0,1 0 0,0 0 0,0 0 0,38 9-1777,-27-7 1354,3 1 52,-1 0 1,0 2 0,0 0 0,0 0 0,-1 1 0,22 13 0,-33-17 471,1 0 1,0 0-1,-1 0 1,1 0-1,-1 0 1,1 0-1,-1 1 1,0-1-1,0 1 0,0-1 1,0 1-1,-1 0 1,1 0-1,-1 0 1,0 0-1,1 0 1,-1 0-1,-1 0 1,1 0-1,0 0 1,-1 1-1,0-1 1,1 0-1,-1 0 1,0 1-1,-1-1 1,1 0-1,-1 0 1,1 1-1,-1-1 1,0 0-1,0 0 1,-1 0-1,1 0 1,0 0-1,-3 3 1,-1 2 205,0-1 1,0 0 0,-1 0-1,0 0 1,0 0 0,0-1 0,-1 0-1,0-1 1,0 0 0,-1 0 0,1 0-1,-1-1 1,0 0 0,0 0-1,0-1 1,-1 0 0,1-1 0,-1 0-1,-9 1 1,17-2-287,-1-1 0,1 0 0,0 0 1,-1 0-1,1 0 0,0 0 0,-1 0 0,1 0 0,0-1 0,-1 1 0,1 0 0,0-1 1,0 1-1,-1-1 0,1 1 0,0-1 0,0 0 0,0 1 0,0-1 0,0 0 0,0 0 1,0 0-1,0 0 0,0 0 0,0 0 0,0 0 0,0 0 0,1 0 0,-1 0 0,1-1 1,-1 1-1,1 0 0,-1 0 0,1-1 0,-1 1 0,1 0 0,0-1 0,0-1 0,0-3-20,0-1-1,0 0 1,1 0-1,0 0 1,0 0-1,4-10 1,8-23-284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2.266"/>
    </inkml:context>
    <inkml:brush xml:id="br0">
      <inkml:brushProperty name="width" value="0.035" units="cm"/>
      <inkml:brushProperty name="height" value="0.035" units="cm"/>
      <inkml:brushProperty name="color" value="#E71224"/>
    </inkml:brush>
  </inkml:definitions>
  <inkml:trace contextRef="#ctx0" brushRef="#br0">58 104 12627,'9'-2'408,"0"1"1,0-1-1,0 0 1,-1-1 0,1 0-1,-1-1 1,14-7-1,-16 8-47,-1 0-1,0-1 0,1 1 1,-1-1-1,0 0 0,-1 0 0,1-1 1,-1 0-1,0 0 0,0 0 1,5-9-1,-9 14-326,1 0 0,-1-1 1,0 1-1,0 0 0,1-1 0,-1 1 1,0 0-1,0-1 0,0 1 0,1-1 0,-1 1 1,0 0-1,0-1 0,0 1 0,0-1 1,0 1-1,0 0 0,0-1 0,0 1 1,0-1-1,0 1 0,0 0 0,0-1 0,0 1 1,0-1-1,0 1 0,-1 0 0,1-1 1,0 1-1,0-1 0,0 1 0,-1 0 0,1-1 1,0 1-1,0 0 0,-1-1 0,1 1 1,0 0-1,-1 0 0,1-1 0,0 1 1,-1 0-1,1 0 0,0 0 0,-1-1 0,1 1 1,0 0-1,-1 0 0,1 0 0,-1 0 1,1 0-1,0 0 0,-1 0 0,1 0 1,-1 0-1,1 0 0,-1 0 0,1 0 0,0 0 1,-1 0-1,1 0 0,-1 0 0,1 0 1,0 0-1,-1 1 0,1-1 0,0 0 0,-1 1 1,-30 11 840,17-3-597,0 1 0,1 0 0,0 1 1,1 0-1,0 1 0,-18 24 0,24-29-206,0 1 0,0 0 0,1 1 0,1-1 0,-1 1 0,2 0 0,-1 1 0,1-1 0,0 0 0,1 1 0,0 0 0,-1 18 0,3-26-81,0 1 1,0 0-1,0 0 1,1-1-1,-1 1 0,1 0 1,0-1-1,-1 1 1,1 0-1,0-1 0,1 1 1,-1-1-1,0 0 1,1 1-1,-1-1 0,1 0 1,0 0-1,0 0 1,-1 0-1,1 0 1,1 0-1,-1-1 0,0 1 1,0-1-1,1 1 1,-1-1-1,1 0 0,-1 0 1,1 0-1,-1 0 1,1 0-1,0-1 0,-1 1 1,1-1-1,0 0 1,3 0-1,4 0 11,-1 0 0,0-1 0,1 0 0,-1-1 0,0 0 0,0 0-1,0-1 1,0 0 0,13-7 0,24-16-92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3.193"/>
    </inkml:context>
    <inkml:brush xml:id="br0">
      <inkml:brushProperty name="width" value="0.035" units="cm"/>
      <inkml:brushProperty name="height" value="0.035" units="cm"/>
      <inkml:brushProperty name="color" value="#E71224"/>
    </inkml:brush>
  </inkml:definitions>
  <inkml:trace contextRef="#ctx0" brushRef="#br0">0 136 17844,'5'-10'276,"-1"1"-1,2-1 1,-1 1 0,2 0 0,-1 1-1,1 0 1,0 0 0,1 0 0,-1 1-1,2 0 1,-1 0 0,1 1 0,0 0-1,0 1 1,0 0 0,14-5-1,-22 9-262,0 1-1,0-1 1,0 1-1,0 0 0,0-1 1,0 1-1,0 0 1,0 0-1,0 0 0,0 0 1,0 0-1,0 0 1,1 0-1,-1 0 0,0 0 1,0 1-1,0-1 1,0 0-1,0 1 0,0-1 1,0 0-1,0 1 1,0-1-1,0 1 0,-1 0 1,1-1-1,0 1 1,1 1-1,-1-1-4,0 1-1,0 0 1,-1 0-1,1 0 1,0 1-1,-1-1 1,1 0-1,-1 0 1,0 0-1,1 0 1,-1 0-1,0 1 1,-1 1-1,0 8-5,-1 0 0,0 1 0,-7 19 0,-17 37-1,14-38 9,1 0 0,2 0 0,-6 35 0,14-64-8,1-1 0,-1 1 0,1-1 0,0 1 0,0-1 0,0 1 0,0-1 0,0 1 0,0-1 0,0 1 0,1-1 0,-1 1 0,0-1 0,1 1 0,-1-1 0,1 1 0,0-1 0,-1 0 0,1 1 0,0-1 0,0 0 0,2 3 0,-2-4 2,1 1 0,-1 0 0,1-1 0,-1 0 0,1 1-1,-1-1 1,1 0 0,-1 1 0,1-1 0,-1 0 0,1 0 0,0 0-1,-1-1 1,1 1 0,-1 0 0,1-1 0,-1 1 0,2-1-1,8-3 22,-1-1-1,0 1 0,0-2 0,15-10 0,7-9 32,-1-1 1,-1-1-1,-1-2 1,-2-1-1,36-51 1,-52 63-33,-8 12 5,-6 16-1,0-1-20,-6 14-8,-6 33 0,13-50 6,1-1 1,0 1 0,0 0 0,1-1 0,0 1-1,0 0 1,0-1 0,1 1 0,0 0 0,0-1-1,0 1 1,3 5 0,-4-10 1,1 0-1,-1 1 0,1-1 1,0 0-1,0 0 1,0 0-1,0 0 1,-1 0-1,1 0 1,0-1-1,1 1 1,-1 0-1,0 0 1,0-1-1,0 1 0,0-1 1,1 1-1,-1-1 1,0 1-1,0-1 1,1 0-1,-1 1 1,0-1-1,1 0 1,-1 0-1,0 0 1,1 0-1,-1 0 1,0-1-1,1 1 0,-1 0 1,0-1-1,0 1 1,2-1-1,3-1 25,0-1 1,0 1-1,-1-1 0,1 0 0,-1-1 1,6-4-1,10-10 77,-1-1 0,-1 0 0,23-29 1,43-74 164,-91 137-245,1 0 1,0 1-1,-5 25 1,8-31-22,1-7-22,-1 6 39,0 1 0,1-1 1,0 1-1,0 10 0,1-19-52,0 1 0,0-1 0,0 1 1,0-1-1,0 0 0,0 1 0,0-1 0,1 1 0,-1-1 0,0 0 1,1 1-1,0-1 0,-1 0 0,1 0 0,0 1 0,-1-1 1,1 0-1,0 0 0,0 0 0,0 0 0,0 0 0,0 0 1,0 0-1,0 0 0,1 0 0,-1-1 0,0 1 0,0 0 1,1-1-1,-1 1 0,0-1 0,1 1 0,-1-1 0,0 0 0,1 0 1,1 1-1,1-1-20,0 0 0,1-1 0,-1 1 0,0-1 0,0 0 0,0 0 0,0 0 0,5-3 0,12-7-185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4.057"/>
    </inkml:context>
    <inkml:brush xml:id="br0">
      <inkml:brushProperty name="width" value="0.035" units="cm"/>
      <inkml:brushProperty name="height" value="0.035" units="cm"/>
      <inkml:brushProperty name="color" value="#E71224"/>
    </inkml:brush>
  </inkml:definitions>
  <inkml:trace contextRef="#ctx0" brushRef="#br0">6 173 15915,'-1'3'3637,"6"-6"-1419,15-14-740,23-26-1318,-36 35-87,0 1 0,0-1 0,-1-1-1,-1 1 1,1-1 0,-1 0 0,-1 0 0,1-1 0,2-10 0,-7 19-67,1 1 0,-1-1-1,0 1 1,0-1 0,0 1 0,0-1 0,0 1-1,0-1 1,0 0 0,0 1 0,0-1-1,0 1 1,0-1 0,0 1 0,0-1-1,0 1 1,0-1 0,-1 1 0,1-1 0,0 1-1,0-1 1,0 1 0,-1 0 0,1-1-1,0 1 1,-1-1 0,1 1 0,-1-1 0,0 1 2,0 0 0,1 0 0,-1 0 0,0 0 0,0 0 0,0 0 0,1 0 1,-1 0-1,0 1 0,0-1 0,1 0 0,-1 0 0,0 1 0,1-1 0,-1 0 0,-1 2 1,-26 21 165,18-12-160,1 1 0,0 0 0,0 1 1,2 0-1,-1 0 0,2 1 0,0 0 0,0 0 0,1 0 0,-4 23 0,8-36-16,1 1 1,0 0-1,-1 0 0,1 0 1,0 0-1,0-1 1,0 1-1,0 0 0,0 0 1,1 0-1,-1 0 0,0-1 1,1 1-1,0 0 0,-1 0 1,1-1-1,0 1 1,0 0-1,0-1 0,0 1 1,0-1-1,2 3 0,-1-3 1,0 1 0,0-1-1,1 0 1,-1 0-1,0-1 1,0 1 0,1 0-1,-1-1 1,0 1 0,1-1-1,-1 0 1,0 0-1,1 0 1,-1 0 0,4-1-1,8-1-1,0-1-1,0-1 1,0 0-1,19-10 1,29-16 12,-43 20-12,1 0 1,1 1-1,-1 1 0,25-6 1,-44 14 0,0-1 0,0 1 1,0 0-1,0 0 1,0 0-1,0 0 0,0-1 1,0 1-1,0 0 1,0 1-1,-1-1 0,1 0 1,0 0-1,0 0 1,0 1-1,0-1 1,0 0-1,0 1 0,0-1 1,0 1-1,0-1 1,0 1-1,-1-1 0,1 1 1,0-1-1,0 2 1,0-1 3,-1 0 1,0 0 0,0 0 0,0 0-1,0 0 1,0 0 0,0 0-1,0 0 1,0 0 0,0 0 0,0-1-1,-1 1 1,1 0 0,0 0-1,-1 0 1,1 0 0,0 0 0,-1 0-1,1 0 1,-1-1 0,0 1 0,1 0-1,-1 0 1,0-1 0,1 1-1,-1 0 1,-1 0 0,2-1 15,-1 1-1,1 0 1,-1-1-1,1 1 1,-1-1-1,1 1 1,-1 0 0,0-1-1,1 0 1,-1 1-1,0-1 1,1 1 0,-1-1-1,0 0 1,0 1-1,0-1 1,1 0-1,-1 0 1,0 0 0,0 0-1,0 0 1,1 0-1,-1 0 1,0 0 0,0 0-1,0 0 1,1 0-1,-1 0 1,-1-1 0,1 0 13,-1 0 0,1 0 0,0 0 0,0 0 1,0 0-1,0-1 0,0 1 0,1 0 1,-1-1-1,0 1 0,0-1 0,1 1 1,-1-4-1,-2-6 102,1 0-1,0 0 1,0-11 0,2 22-133,-1-5-6,1 0-1,0 1 1,0-1 0,0 1-1,1-1 1,-1 0-1,3-6 1,-2 9-50,-1 1 0,1 0 0,0 0 0,-1 0 0,1 0 0,0 0 0,0 0 0,0 0 0,0 0 0,0 0 0,0 0 0,0 0 0,0 0 0,0 1 0,0-1 0,1 0 0,-1 1 0,0-1 0,0 1 0,1 0 0,-1-1 0,0 1 0,1 0 0,-1 0 0,0 0 0,1 0 0,-1 0 0,0 0 0,1 0 0,1 0 0,4 1 206,5 0-203,1 0 0,-1-1 0,19-2 0,4-6-241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4.507"/>
    </inkml:context>
    <inkml:brush xml:id="br0">
      <inkml:brushProperty name="width" value="0.035" units="cm"/>
      <inkml:brushProperty name="height" value="0.035" units="cm"/>
      <inkml:brushProperty name="color" value="#E71224"/>
    </inkml:brush>
  </inkml:definitions>
  <inkml:trace contextRef="#ctx0" brushRef="#br0">128 1 14571,'-3'1'141,"0"1"-1,0 1 1,0-1 0,1 0 0,-1 1-1,1-1 1,0 1 0,-1 0-1,1 0 1,0 0 0,1 0-1,-1 0 1,0 0 0,-1 5-1,0-2 101,-9 21 438,1-1-1,1 1 0,-9 43 1,-9 86 752,25-137-1211,2-13-127,-1 0 0,1 1 0,0-1 0,1 1 0,0-1 0,0 1 0,0 0 0,1-1 0,0 1 0,0-1 0,3 9 0,-4-14-72,0 0-1,1 0 0,0 0 0,-1 0 1,1-1-1,-1 1 0,1 0 0,0 0 0,0 0 1,-1-1-1,1 1 0,0 0 0,0-1 0,0 1 1,0-1-1,0 1 0,0-1 0,0 0 1,0 1-1,0-1 0,1 1 0,1-1 8,-1 0 0,1 0 0,-1 0 0,1 0 0,-1-1 0,1 1 0,-1-1-1,5-1 1,4-2 28,0-1-1,-1 0 0,11-7 0,-17 9-34,35-23 135,68-61 0,-10 8 5,-95 77-157,17-9 66,-19 11-68,0-1 1,1 1 0,-1 0 0,0 0 0,1 0-1,-1 0 1,0 0 0,1 0 0,-1 0-1,1 0 1,-1 0 0,0 0 0,1 0-1,-1 0 1,0 0 0,1 0 0,-1 0-1,0 0 1,1 0 0,-1 0 0,0 0 0,1 0-1,-1 1 1,0-1 0,1 0 0,-1 0-1,0 0 1,1 1 0,-1-1 0,0 0-1,0 0 1,1 1 0,-1-1 0,0 0 0,0 0-1,0 1 1,1-1 0,-1 0 0,0 1-1,0-1 1,0 0 0,0 1 0,0-1-1,0 1 1,0-1 0,0 0 0,0 1-1,0-1 1,0 0 0,0 1 0,0-1 0,0 0-1,0 1 1,0-1 0,-2 24 67,-1 0 1,-1-1-1,-11 34 1,3-12-73,8-30-36,2-9-118,1 1-1,-1-1 1,1 1-1,0-1 1,0 1-1,1-1 1,0 10-1,0-16 150,1 1 0,-1-1 0,0 0-1,0 1 1,0-1 0,0 0 0,0 0 0,1 1 0,-1-1-1,0 0 1,0 1 0,0-1 0,1 0 0,-1 0-1,0 1 1,0-1 0,1 0 0,-1 0 0,0 0-1,1 0 1,-1 1 0,0-1 0,1 0 0,-1 0 0,0 0-1,1 0 1,-1 0 0,0 0 0,1 0 0,-1 0-1,0 0 1,1 0 0,-1 0 0,0 0 0,1 0-1,-1 0 1,0 0 0,1 0 0,-1 0 0,0 0-1,1-1 1,-1 1 0,0 0 0,1 0 0,-1 0 0,0 0-1,0-1 1,1 1 0,-1 0 0,1-1 0,15-12-248,-16 13 229,20-19-376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5.114"/>
    </inkml:context>
    <inkml:brush xml:id="br0">
      <inkml:brushProperty name="width" value="0.035" units="cm"/>
      <inkml:brushProperty name="height" value="0.035" units="cm"/>
      <inkml:brushProperty name="color" value="#E71224"/>
    </inkml:brush>
  </inkml:definitions>
  <inkml:trace contextRef="#ctx0" brushRef="#br0">88 373 14059,'-39'96'3291,"29"-76"-2349,1 2-1,1-1 0,0 1 0,-4 28 1,11-50-895,1 1 1,0 0-1,0 0 1,0 0-1,-1 0 1,1 0-1,0 0 1,0 0-1,0 0 1,1-1-1,-1 1 1,0 0-1,0 0 1,0 0-1,1 0 1,-1 0-1,0-1 1,1 1-1,-1 0 1,1 1-1,0-2-25,-1 0 1,1 1-1,-1-1 0,1 0 1,0 0-1,-1 0 1,1 0-1,-1 0 0,1 0 1,-1 0-1,1 0 0,-1 0 1,1 0-1,0 0 0,-1 0 1,1 0-1,-1 0 1,1-1-1,-1 1 0,1 0 1,-1 0-1,1-1 0,0 1 1,3-3 20,-1 1-1,1-1 1,0 0 0,-1 0 0,0 0 0,4-4-1,2-7 3,-1 1 0,-1-1 0,0 0 0,-1-1 0,0 0 0,-1 0 0,-1 0 0,0 0 0,-2-1 0,1 1 0,-2-1 0,0-20 0,-2 44 19,0 2-25,0 0 0,0 0 0,2 16 0,-1-24-76,0-1 1,0 1-1,0 0 1,1-1-1,-1 1 1,0 0-1,1-1 1,-1 1-1,1-1 1,-1 1-1,1-1 1,0 1-1,0-1 1,0 1-1,0-1 1,0 0-1,0 1 0,0-1 1,0 0-1,0 0 1,0 0-1,1 0 1,-1 0-1,1 0 1,-1 0-1,0 0 1,1-1-1,0 1 1,-1 0-1,1-1 1,1 1-1,-1-1-58,0 0 0,0 0 0,0-1 0,0 1-1,-1 0 1,1-1 0,0 1 0,0-1 0,-1 0 0,1 1-1,0-1 1,-1 0 0,1 0 0,0 0 0,1-2-1,22-22-1201,-17 16 802,14-16-1119,-1-1 0,-1-1 0,29-52 0,33-96-26,-81 174 1651,20-55 948,-19 51-554,0 0-1,-1-1 1,0 1 0,0 0 0,0 0-1,-1-1 1,0 1 0,-1-8 0,-1 16-12,-1-1 1,1 1-1,-1-1 1,1 1-1,0 0 1,0 0 0,-2 4-1,-17 36 212,2 1 0,2 1-1,1 0 1,-10 56 0,14-40-264,12-55-322,-1-1 1,1 0-1,0 1 0,0-1 1,0 1-1,1-1 0,0 0 1,0 1-1,3 5 0,-4-10-17,1 1-1,-1-1 1,1 0-1,0 1 1,0-1-1,-1 0 1,1 0-1,0 0 1,0 0-1,0 0 1,1 0-1,-1 0 1,0 0-1,0 0 1,0 0-1,1-1 1,-1 1-1,0 0 1,1-1 0,-1 1-1,3 0 1,-1-1 0,0 0 1,1 1-1,-1-1 1,0 0 0,0-1-1,1 1 1,-1-1-1,0 1 1,5-3 0,2 0 1,1-2 1,-1 1 0,0-1-1,15-11 1,7-9-1,-22 16 5,1 1-1,-1 0 0,22-11 0,-32 19-4,0 0 0,1 0 0,-1 0 0,0 0-1,0 0 1,0 0 0,1 0 0,-1-1 0,0 1 0,0 0-1,0 0 1,1 0 0,-1 0 0,0 0 0,0 0-1,1 0 1,-1 0 0,0 0 0,0 1 0,0-1 0,1 0-1,-1 0 1,0 0 0,0 0 0,0 0 0,1 0-1,-1 0 1,0 0 0,0 1 0,0-1 0,1 0-1,-1 0 1,0 0 0,0 0 0,0 1 0,0-1 0,0 0-1,0 0 1,1 0 0,-1 0 0,0 1 0,0-1-1,0 0 1,0 0 0,0 1 0,0-1 0,0 0 0,0 1-1,-1 18 126,-10 21 51,1-13-93,5-16-152,1 0 0,0 0-1,1 1 1,0-1 0,1 1-1,-1 11 1,6-19-233,3-10 204,9-16 49,-11 15-69,14-21-162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5.586"/>
    </inkml:context>
    <inkml:brush xml:id="br0">
      <inkml:brushProperty name="width" value="0.035" units="cm"/>
      <inkml:brushProperty name="height" value="0.035" units="cm"/>
      <inkml:brushProperty name="color" value="#E71224"/>
    </inkml:brush>
  </inkml:definitions>
  <inkml:trace contextRef="#ctx0" brushRef="#br0">1 37 17020,'3'15'1061,"-2"-9"-592,0-1-1,0 1 0,1-1 1,0 0-1,0 1 1,4 6-1,-6-12-382,1 1 0,-1 0 1,1-1-1,-1 1 0,1 0 0,-1-1 0,1 1 0,0-1 1,0 1-1,-1-1 0,1 1 0,0-1 0,0 0 1,-1 1-1,1-1 0,0 0 0,0 1 0,1-1 1,0 0 12,0 0 0,-1 0 1,1-1-1,-1 1 1,1 0-1,-1-1 1,1 0-1,-1 1 1,1-1-1,-1 0 0,0 1 1,1-1-1,-1 0 1,2-1-1,4-4 100,0 0 0,0-1-1,-1 1 1,8-11 0,-12 15-186,0-1 0,-1 1 0,1-1 0,0 0 0,-1 1 0,1-1 0,-1 0 0,0 0 1,0 0-1,0 0 0,-1 0 0,1-1 0,-1 1 0,1 0 0,-1-5 0,0 7-15,0 1 0,0 0 0,0 0 0,0 0 0,0 0 0,0 0 0,0 0 0,0 0-1,0-1 1,0 1 0,0 0 0,-1 0 0,1 0 0,0 0 0,0 0 0,0 0 0,0 0 0,0 0 0,0-1 0,0 1-1,0 0 1,0 0 0,0 0 0,-1 0 0,1 0 0,0 0 0,0 0 0,0 0 0,0 0 0,0 0 0,0 0 0,0 0 0,0 0-1,-1 0 1,1 0 0,0 0 0,0 0 0,0 0 0,0 0 0,0 0 0,0 0 0,-1 0 0,1 0 0,0 0 0,0 0-1,0 0 1,0 0 0,0 0 0,0 0 0,-1 0 0,-6 7-62,-5 7-17,6-5 49,1 1 0,-1 0-1,2 0 1,-1 0 0,1 0-1,1 0 1,0 1 0,1 0-1,0 0 1,0-1 0,0 19-1,2-27 33,0-1 0,1 1 0,-1-1 0,0 1 0,0-1 1,1 1-1,-1-1 0,1 1 0,0-1 0,-1 0 0,1 1 0,0-1 0,0 0 0,-1 1 0,1-1 0,0 0 0,1 0 0,-1 0 0,0 0 0,0 0 0,2 1 0,-1-1 1,0 0 1,1 0-1,-1 0 0,0-1 1,1 1-1,-1-1 1,1 0-1,-1 1 0,1-1 1,-1 0-1,5-1 1,5-1 4,0 0 0,0-2 0,-1 1 0,14-7 0,-24 10-6,40-18-1,37-25 0,-47 26-9,0 0 0,57-20 0,-85 36 4,-1 0 0,1 0 0,0 1 0,0-1-1,-1 1 1,1-1 0,0 1 0,0 0-1,0 0 1,0 0 0,5 2 0,-7-2 3,0 1-1,1 0 1,-1-1 0,0 1 0,0 0 0,0 0 0,1 0-1,-1 0 1,0 0 0,0 0 0,0 0 0,-1 0 0,1 1-1,0-1 1,0 0 0,-1 1 0,1-1 0,-1 0 0,1 1-1,-1-1 1,1 1 0,-1-1 0,0 2 0,6 28-22,7 27-357,-10-53-925,-2-10 845,-3-11 129,-4-4-120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6.020"/>
    </inkml:context>
    <inkml:brush xml:id="br0">
      <inkml:brushProperty name="width" value="0.035" units="cm"/>
      <inkml:brushProperty name="height" value="0.035" units="cm"/>
      <inkml:brushProperty name="color" value="#E71224"/>
    </inkml:brush>
  </inkml:definitions>
  <inkml:trace contextRef="#ctx0" brushRef="#br0">0 47 22061,'0'-7'1520,"6"1"-1480,3-2-336,7-2 680,-8 3-208,-4-2-192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27.508"/>
    </inkml:context>
    <inkml:brush xml:id="br0">
      <inkml:brushProperty name="width" value="0.025" units="cm"/>
      <inkml:brushProperty name="height" value="0.025" units="cm"/>
    </inkml:brush>
  </inkml:definitions>
  <inkml:trace contextRef="#ctx0" brushRef="#br0">874 250 4805,'0'0'624,"-7"-11"156,-16-25-340,9 13 180,0 1 1,-2 0-1,0 1 1,-26-26 0,38 42-554,-1 1 0,0 0 1,0 0-1,0 0 0,0 1 1,0 0-1,-1 0 0,0 0 1,1 1-1,-1-1 0,0 1 1,0 1-1,0-1 0,0 1 1,-1 0-1,1 1 0,0-1 1,0 1-1,-1 0 0,1 1 1,0 0-1,0 0 0,-1 0 0,-10 4 1,-2 4-58,1 0 0,0 1 1,1 1-1,0 0 0,1 1 1,-20 19-1,-84 93 47,115-118-53,-28 32 13,2 2 0,2 1 0,2 1 0,1 2 0,3 1 0,1 0 0,3 1 0,1 2 0,-16 69 0,14-16 13,3 1-1,5 0 1,3 164 0,10-212-30,2 1 1,3-2-1,3 1 1,1-1 0,3 0-1,3-1 1,37 88-1,-34-101 4,1-1 0,2 0 0,1-2 0,2 0 0,1-2 0,2-1 0,1-1 0,2-2 0,1-1 0,42 30 0,-57-47 0,0-2 0,1 0 1,0-1-1,0-1 1,1 0-1,0-2 0,0 0 1,0-1-1,33 4 0,-37-8 4,0 0 0,0-1-1,0-1 1,0 0-1,-1-1 1,1-1-1,0 0 1,-1-1-1,0 0 1,0-1-1,0-1 1,-1 0 0,21-14-1,-4-2 15,0-1-1,-2-1 1,-1-2-1,-1-1 1,-1-1 0,-1-1-1,-2-2 1,-1 0-1,-1-1 1,-2 0 0,24-60-1,-14 17 65,-3 0 0,-4-2 0,-3 0 0,13-120 0,-17 44 357,-7-1 0,-18-218 0,5 299-197,-4 0 1,-23-83-1,24 125-145,0 0 1,-2 2-1,-2-1 0,0 1 0,-2 1 0,-1 1 0,-31-41 0,37 57-90,0 0-1,-1 0 1,-1 1-1,1 0 1,-2 1-1,1 0 1,-1 1-1,-1 1 1,1 0 0,-1 1-1,0 0 1,-1 1-1,1 1 1,-1 0-1,0 1 1,0 0-1,0 2 1,-21-1 0,16 3-390,0 0 1,0 1 0,1 1 0,-1 1 0,1 0 0,-1 2 0,1 0 0,1 2 0,-1 0 0,1 0 0,1 2-1,0 0 1,-24 19 0,16-8-2803,4-8-1506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0.418"/>
    </inkml:context>
    <inkml:brush xml:id="br0">
      <inkml:brushProperty name="width" value="0.035" units="cm"/>
      <inkml:brushProperty name="height" value="0.035" units="cm"/>
      <inkml:brushProperty name="color" value="#E71224"/>
    </inkml:brush>
  </inkml:definitions>
  <inkml:trace contextRef="#ctx0" brushRef="#br0">2 78 17812,'-1'6'1608,"3"2"-968,7-2-184,8-3 713,8-2-185,15-5-192,8-3-120,8-6-336,6 1-224,0-1-560,-2-2-312,-6 3-256,-6 1 712,-20 4-272,-5-1-177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0.903"/>
    </inkml:context>
    <inkml:brush xml:id="br0">
      <inkml:brushProperty name="width" value="0.035" units="cm"/>
      <inkml:brushProperty name="height" value="0.035" units="cm"/>
      <inkml:brushProperty name="color" value="#E71224"/>
    </inkml:brush>
  </inkml:definitions>
  <inkml:trace contextRef="#ctx0" brushRef="#br0">86 0 16363,'15'13'1785,"-1"2"-1249,0 0-160,1 3 664,0 3-304,0 3-47,-7 6-265,-1 5-64,-11 5-168,-4 3 0,-11 4-80,-4 1-24,-6-1-64,-1-3-200,2-8-464,0-7 576,15-12-88,6-3-72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5.911"/>
    </inkml:context>
    <inkml:brush xml:id="br0">
      <inkml:brushProperty name="width" value="0.035" units="cm"/>
      <inkml:brushProperty name="height" value="0.035" units="cm"/>
      <inkml:brushProperty name="color" value="#E71224"/>
    </inkml:brush>
  </inkml:definitions>
  <inkml:trace contextRef="#ctx0" brushRef="#br0">96 48 16019,'-4'40'6926,"-9"42"-5590,1-6-1050,-32 182 646,23-145-403,19-99-305,7-20-109,7-25-42,31-98-67,83-211-429,-124 334 414,7-12-43,0 1 1,13-20-1,-20 33 45,1 0 1,-1 1 0,1 0-1,0 0 1,0 0 0,0 0-1,0 0 1,1 0 0,-1 1-1,1-1 1,-1 1 0,1 0-1,0 0 1,0 1 0,0-1-1,7-1 1,-8 3 6,0 0 0,0 0 0,0 0 1,0 1-1,0-1 0,0 1 0,-1-1 0,1 1 1,0 0-1,0 0 0,0 0 0,0 1 1,-1-1-1,1 1 0,-1-1 0,1 1 0,-1 0 1,0 0-1,0 0 0,1 0 0,-1 1 0,-1-1 1,1 0-1,0 1 0,2 4 0,-1-2 19,-1 0 1,1 1-1,-1-1 0,0 0 1,0 1-1,-1 0 0,0-1 0,0 1 1,0 0-1,-1-1 0,0 1 1,0 10-1,-3-6 75,1 1 1,-1-2-1,-1 1 0,0 0 0,0-1 1,-1 0-1,0 0 0,-1 0 1,0 0-1,0-1 0,-1 0 1,-10 10-1,9-10-16,0-1 0,-1 0 0,0 0 0,0-1 0,-1 0 0,0 0 0,0-1 0,0-1 0,0 0 0,-1 0 0,-13 3 0,22-7-136,1 1 0,0-1 0,0 0 0,-1 1 0,1-1 0,0 0 0,-1 0 0,1 0 0,0 0 0,-1 0 1,1 0-1,0 0 0,-1-1 0,1 1 0,0 0 0,-1-1 0,1 1 0,0-1 0,0 1 0,0-1 0,0 0 0,-1 0 1,1 1-1,0-1 0,0 0 0,0 0 0,0 0 0,1 0 0,-1 0 0,0 0 0,-1-2 0,2 1-15,0 0-1,-1 0 0,1 0 0,0 1 1,0-1-1,0 0 0,0 0 0,1 0 1,-1 0-1,1 0 0,-1 0 0,1 0 1,-1 0-1,1 0 0,0 1 0,0-1 1,0 0-1,0 1 0,0-1 0,3-2 1,15-18-665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6.417"/>
    </inkml:context>
    <inkml:brush xml:id="br0">
      <inkml:brushProperty name="width" value="0.035" units="cm"/>
      <inkml:brushProperty name="height" value="0.035" units="cm"/>
      <inkml:brushProperty name="color" value="#E71224"/>
    </inkml:brush>
  </inkml:definitions>
  <inkml:trace contextRef="#ctx0" brushRef="#br0">2 363 14923,'0'0'58,"0"0"-1,0 1 1,0-1-1,0 0 1,-1 0 0,1 0-1,0 0 1,0 1-1,0-1 1,0 0-1,0 0 1,0 0 0,0 0-1,0 1 1,0-1-1,0 0 1,0 0-1,0 0 1,0 1 0,0-1-1,0 0 1,0 0-1,0 0 1,0 1-1,0-1 1,0 0-1,0 0 1,0 0 0,0 1-1,0-1 1,0 0-1,0 0 1,0 0-1,0 0 1,1 1 0,-1-1-1,0 0 1,0 0-1,0 0 1,0 0-1,0 0 1,1 1 0,-1-1-1,0 0 1,0 0-1,1 0 1,9-7 1508,17-23-304,-22 25-1060,242-316 2735,-247 320-2920,0 1 0,1-1-1,-1 1 1,0 0 0,0-1 0,0 1 0,1-1 0,-1 1 0,0 0 0,1-1 0,-1 1 0,0 0 0,1-1 0,-1 1-1,1 0 1,-1 0 0,0-1 0,1 1 0,-1 0 0,1 0 0,-1 0 0,1 0 0,-1-1 0,1 1 0,2 9 200,-6 21-49,3-29-147,-20 123 398,-8 58-1095,27-166 546,1-13-39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2.579"/>
    </inkml:context>
    <inkml:brush xml:id="br0">
      <inkml:brushProperty name="width" value="0.035" units="cm"/>
      <inkml:brushProperty name="height" value="0.035" units="cm"/>
      <inkml:brushProperty name="color" value="#E71224"/>
    </inkml:brush>
  </inkml:definitions>
  <inkml:trace contextRef="#ctx0" brushRef="#br0">125 1 16139,'-1'11'985,"0"1"0,-1-1-1,-3 14 1,-3 15 84,-3 56 312,3-23-498,-33 140-1,40-212-977,1 0 0,0 0 0,-1 0 0,1 0 0,-1 0 0,1 0 0,-1 0 0,0 0 0,0 0 0,1 0 0,-1 0-1,0 0 1,0 0 0,0 0 0,0-1 0,0 1 0,0 0 0,0-1 0,0 1 0,0-1 0,0 1 0,0-1 0,0 0 0,0 1 0,0-1 0,-1 0 0,1 0 0,0 0-1,0 0 1,0 0 0,-2 0 0,2 0 69,-16 2-747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3.567"/>
    </inkml:context>
    <inkml:brush xml:id="br0">
      <inkml:brushProperty name="width" value="0.035" units="cm"/>
      <inkml:brushProperty name="height" value="0.035" units="cm"/>
      <inkml:brushProperty name="color" value="#E71224"/>
    </inkml:brush>
  </inkml:definitions>
  <inkml:trace contextRef="#ctx0" brushRef="#br0">0 157 16379,'3'-3'274,"-1"-1"0,1 0-1,-1 1 1,1 0 0,0 0-1,0 0 1,0 0-1,1 0 1,5-3 0,36-19 754,-39 22-744,34-16 680,1 1-1,57-16 1,-74 28-790,0 0 1,0 2 0,0 1-1,1 0 1,44 3 0,-64 0-163,0 0 0,0 1 0,0 0 0,-1 0 0,1 0 0,-1 0 0,1 1 0,-1 0 0,1 0 0,-1 0 0,0 0 0,0 1 0,7 5 0,-9-6-4,0 0 0,0 1 0,-1-1 0,1 1 0,0-1 0,-1 1 0,0 0 1,0-1-1,0 1 0,0 0 0,0 0 0,0 0 0,-1 0 0,1-1 0,-1 1 0,0 0 1,0 0-1,0 0 0,0 0 0,-1 0 0,1 0 0,-1 0 0,0 3 0,-3 4 61,1-1-1,-1 0 1,0 0-1,-1 0 1,0 0-1,-1-1 1,-9 13-1,-51 49 551,50-54-526,0-1-1,0-1 1,-2 0 0,0-1-1,0-1 1,-1-1-1,-1-1 1,-26 11 0,44-22-359,5-2 257,5-5 16,14-6-171,9-5-64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4.711"/>
    </inkml:context>
    <inkml:brush xml:id="br0">
      <inkml:brushProperty name="width" value="0.035" units="cm"/>
      <inkml:brushProperty name="height" value="0.035" units="cm"/>
      <inkml:brushProperty name="color" value="#E71224"/>
    </inkml:brush>
  </inkml:definitions>
  <inkml:trace contextRef="#ctx0" brushRef="#br0">160 95 16612,'2'-6'487,"-1"1"0,0-1 0,-1 0 1,1 0-1,-1 0 0,-1-11 1,1 16-404,0 0 1,0 0 0,0 0 0,-1 0 0,1 0 0,0 0 0,0 0 0,-1 0 0,1 0 0,-1 0 0,1 0 0,-1 0 0,1 0 0,-1 0 0,1 0 0,-1 1 0,0-1 0,0 0 0,1 0 0,-1 1 0,0-1 0,0 0-1,0 1 1,0-1 0,0 1 0,0-1 0,0 1 0,0-1 0,0 1 0,0 0 0,0 0 0,0-1 0,0 1 0,0 0 0,0 0 0,0 0 0,0 0 0,0 0 0,0 0 0,0 1 0,0-1 0,0 0 0,0 0 0,0 1-1,-2 0 1,-1 1 37,0 0 1,0 0-1,0 1 0,0-1 0,0 1 0,1 0 0,-1 0 0,1 0 0,0 1 0,0-1 0,0 1 0,-4 6 0,-2 5 46,-14 31 1,13-23-132,1 1 1,-9 36 0,16-50-38,0-1 0,0 1 0,1 0 0,0 0 0,1 1 0,0-1 0,1 0 0,3 19 0,-4-28-2,0 0 1,1 0 0,-1 0-1,0 0 1,1 0-1,-1 0 1,0 0-1,1 0 1,0 0-1,-1 0 1,1 0 0,-1 0-1,1 0 1,0 0-1,0 0 1,0 0-1,-1-1 1,1 1-1,0 0 1,0-1 0,0 1-1,0-1 1,0 1-1,0-1 1,0 1-1,0-1 1,1 0-1,-1 1 1,0-1 0,0 0-1,0 0 1,0 0-1,0 0 1,0 0-1,1 0 1,-1 0-1,0 0 1,0-1 0,0 1-1,0 0 1,0-1-1,0 1 1,2-1-1,2-2-2,0 0 0,0 0 0,0 0-1,-1 0 1,1-1 0,-1 1 0,7-8 0,8-13 5,0 0 0,-2-2 1,-1 0-1,-1-1 1,-1 0-1,-1-1 1,-2-1-1,-1 0 1,8-36-1,-33 120-269,11-28 220,-6 57-79,9-74 123,1 0-1,0 0 0,1 1 1,0-1-1,5 19 0,-6-28 7,0 0 0,0 0 0,0-1 0,0 1 0,1 0-1,-1 0 1,0 0 0,1 0 0,-1-1 0,1 1-1,-1 0 1,1 0 0,-1-1 0,1 1 0,0 0 0,-1-1-1,1 1 1,0 0 0,-1-1 0,1 1 0,0-1 0,0 1-1,-1-1 1,1 0 0,0 1 0,0-1 0,0 0-1,0 0 1,0 1 0,0-1 0,-1 0 0,1 0 0,0 0-1,0 0 1,0 0 0,0 0 0,0 0 0,0-1-1,0 1 1,0 0 0,-1 0 0,1-1 0,0 1 0,0 0-1,0-1 1,0 1 0,-1-1 0,1 1 0,0-1 0,0 0-1,7-5 18,-1 0 1,-1 0-1,1 0 0,5-8 0,-9 11-17,110-141 257,-69 85-175,-44 59-84,4-6-5,0 1 0,0 0 0,0 1-1,0-1 1,1 1 0,6-5 0,-11 9 4,0 0 0,0 0 0,0-1 0,1 1 0,-1 0 0,0 0 0,0 0 0,0 0 0,1 0 0,-1 0 0,0 0 0,0 0 0,0 0 0,1 0 0,-1 0 0,0 0 0,0 0 0,0 0 0,1 0 0,-1 0 0,0 0 0,0 0 0,0 0 0,1 1-1,-1-1 1,0 0 0,0 0 0,0 0 0,0 0 0,1 0 0,-1 0 0,0 1 0,0-1 0,0 0 0,0 0 0,0 0 0,0 0 0,1 1 0,2 10-28,-3 15-17,-1-24 38,-4 67-76,1-39 86,2-1 0,2 40 1,0-67 3,0 0 1,1 0-1,-1-1 0,0 1 1,0 0-1,1 0 1,-1-1-1,1 1 0,-1 0 1,1-1-1,0 1 1,0 0-1,-1-1 0,1 1 1,0-1-1,1 1 0,-1-1 1,1 2-1,-1-3 3,0 1 0,0-1 0,0 0 0,0 0 0,0 0 0,0 1 0,0-1 0,0 0 0,0 0 0,0 0 0,0 0 0,0 0 0,0-1 0,0 1 0,0 0 0,0 0 0,0-1 0,0 1 0,-1 0 0,1-1 0,0 1 0,0-1 0,1 0 0,4-4 41,1 0 0,-1-1 0,0 1 0,-1-1 0,1-1 0,4-6 0,25-41 292,30-61 0,-42 71-281,-23 44-64,0 0 1,0-1-1,0 1 0,1-1 1,-1 1-1,0 0 0,0-1 1,0 1-1,0 0 1,0-1-1,0 1 0,1 0 1,-1-1-1,0 1 0,0 0 1,1-1-1,-1 1 0,0 0 1,0 0-1,1-1 0,-1 1 1,0 0-1,1 0 0,-1-1 1,0 1-1,1 0 0,-1 0 1,0 0-1,1 0 0,-1 0 1,0-1-1,1 1 0,-1 0 1,0 0-1,1 0 0,0 0 1,0 16-78,-6 26-21,-2-4-43,3-19-168,1 0 0,0 0 0,1 30 0,2-49 285,0 0-1,0 0 0,0 0 1,0 0-1,-1 0 1,1 0-1,0 0 1,0 1-1,0-1 1,0 0-1,0 0 0,0 0 1,0 0-1,0 0 1,0 0-1,0 0 1,0 0-1,0 1 1,0-1-1,0 0 0,0 0 1,0 0-1,0 0 1,0 0-1,0 0 1,1 0-1,-1 0 1,0 1-1,0-1 0,0 0 1,0 0-1,0 0 1,0 0-1,0 0 1,0 0-1,0 0 1,0 0-1,0 0 0,0 0 1,1 0-1,-1 0 1,0 0-1,0 0 1,0 0-1,0 0 1,0 1-1,0-1 0,0 0 1,0 0-1,0 0 1,1 0-1,-1 0 1,0 0-1,0 0 1,0 0-1,0-1 0,0 1 1,0 0-1,0 0 1,0 0-1,1 0 1,-1 0-1,0 0 1,0 0-1,0 0 0,0 0 1,0 0-1,0 0 1,7-10-677,6-18 286,-12 26 275,12-25-622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5.146"/>
    </inkml:context>
    <inkml:brush xml:id="br0">
      <inkml:brushProperty name="width" value="0.035" units="cm"/>
      <inkml:brushProperty name="height" value="0.035" units="cm"/>
      <inkml:brushProperty name="color" value="#E71224"/>
    </inkml:brush>
  </inkml:definitions>
  <inkml:trace contextRef="#ctx0" brushRef="#br0">367 1 18596,'0'0'56,"0"0"1,1 0-1,-1 0 0,1 1 1,-1-1-1,0 0 0,1 0 1,-1 1-1,0-1 0,1 0 1,-1 1-1,0-1 0,0 0 1,1 1-1,-1-1 0,0 1 1,0-1-1,0 0 0,0 1 1,1-1-1,-1 1 0,0-1 1,0 1-1,0-1 0,0 0 1,0 1-1,0-1 0,0 1 1,0-1-1,0 1 0,0-1 1,0 1-1,0-1 0,-1 0 1,1 1-1,0-1 0,0 1 1,0-1-1,-1 0 0,1 1 1,-1 0-1,-9 27 260,7-21-29,-127 345 3876,115-301-3966,3 1 0,2 0 1,2 0-1,2 1 0,2 58 0,5-102-220,-1-7-7,1 0 0,-1 0 0,0 0 0,0 0 0,0 0 0,0 0 0,0 0 0,0 0 0,0 0 0,-1 0 0,1 0 0,-2 3 0,0-6-35,1 0 0,-1 0 0,0 0 0,0 0 0,1 0 0,-1 0 0,1 0 0,-1-1 0,1 1 0,0 0 0,-1-1 0,1 1 0,0-1 1,-2-3-1,-2-1-150,-16-22-74,0 0 1,2-1-1,1 0 0,1-2 0,-24-63 0,40 93 324,1 0 1,-1 0-1,1 0 1,-1-1-1,1 1 1,-1 0-1,1-1 1,0 1-1,0 0 1,0-1-1,0 1 1,0 0-1,0-1 0,0 1 1,0 0-1,0-1 1,1 1-1,-1 0 1,0-1-1,1 1 1,-1 0-1,1 0 1,0 0-1,-1-1 1,1 1-1,0 0 1,0 0-1,0 0 1,0 0-1,-1 0 1,3-1-1,2 0 80,-1 0-1,1 1 0,0-1 1,0 1-1,-1 0 0,1 0 1,7 0-1,-10 1-108,89-11-1307,134-34-1,-167 28 718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19.922"/>
    </inkml:context>
    <inkml:brush xml:id="br0">
      <inkml:brushProperty name="width" value="0.035" units="cm"/>
      <inkml:brushProperty name="height" value="0.035" units="cm"/>
      <inkml:brushProperty name="color" value="#E71224"/>
    </inkml:brush>
  </inkml:definitions>
  <inkml:trace contextRef="#ctx0" brushRef="#br0">9 25 18972,'-1'1'121,"0"0"-1,1-1 1,-1 1-1,0 0 1,1 0-1,-1 0 1,1 0 0,-1 0-1,1 0 1,-1-1-1,1 1 1,0 0-1,0 0 1,-1 0-1,1 0 1,0 0 0,0 0-1,0 0 1,0 2-1,0-2-49,1 0-1,-1-1 1,0 1-1,1 0 1,-1-1-1,1 1 1,-1-1-1,1 1 1,-1-1 0,1 1-1,0-1 1,-1 1-1,1-1 1,0 1-1,-1-1 1,1 0-1,0 1 1,-1-1-1,1 0 1,1 1-1,5 0 181,1 0 0,-1 0 0,1 0 0,9-1 0,-12 0-180,303-19 853,-182 8-3289,-122 11 2135,-1 0 100,-1 0 1,1 0 0,-1-1-1,1 1 1,0 0 0,-1-1-1,1 0 1,-1 1 0,1-1-1,-1 0 1,0 0 0,1 0 0,-1-1-1,0 1 1,0 0 0,0-1-1,3-2 1,1-8-802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0.375"/>
    </inkml:context>
    <inkml:brush xml:id="br0">
      <inkml:brushProperty name="width" value="0.035" units="cm"/>
      <inkml:brushProperty name="height" value="0.035" units="cm"/>
      <inkml:brushProperty name="color" value="#E71224"/>
    </inkml:brush>
  </inkml:definitions>
  <inkml:trace contextRef="#ctx0" brushRef="#br0">46 6 20132,'6'-4'1801,"7"4"-1433,-2-1-168,4 1 648,0 5-528,0 4-56,-5 11-24,-3 9-72,-10 14-112,-4 7-24,-9 13-96,-4 4-96,-4 1-448,2 2-280,2-7 712,3-4-144,8-14-120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5.287"/>
    </inkml:context>
    <inkml:brush xml:id="br0">
      <inkml:brushProperty name="width" value="0.025" units="cm"/>
      <inkml:brushProperty name="height" value="0.025" units="cm"/>
    </inkml:brush>
  </inkml:definitions>
  <inkml:trace contextRef="#ctx0" brushRef="#br0">2 0 7111,'4'0'12267,"-3"0"-10089,-1 6-1217,6 7-672,-6 4-97,9 7-64,-9 2-64,3 1 0,-3 0-32,0-1 0,0-3-64,0 1 96,0-4-224,0-2-545,-1-3-1345,-10-2-2178,-2-5-2466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3.995"/>
    </inkml:context>
    <inkml:brush xml:id="br0">
      <inkml:brushProperty name="width" value="0.025" units="cm"/>
      <inkml:brushProperty name="height" value="0.025" units="cm"/>
    </inkml:brush>
  </inkml:definitions>
  <inkml:trace contextRef="#ctx0" brushRef="#br0">29 0 5862,'0'3'8558,"2"5"-4969,6 41-2695,-6 6-65,0 6-440,13 84 0,-11-119 515,-8-36 200,-11-51 214,12 49-1558,-1-5 278,-7-20-45,3-1 0,1 0 0,-3-57 0,10 95-35,6 35-268,8 4 325,-2 0 0,-1 1 0,-2 1 1,-2-1-1,2 51 0,-8-87-954,-1-11-3555,-3 2 156,-5 17 3870,7-12 564,0 1 1,1 0 0,-1-1-1,1 1 1,-1 0-1,1 0 1,-1 0 0,1-1-1,-1 1 1,1 0-1,0 0 1,0 0 0,-1 0-1,1 0 1,0 0-1,0 0 1,0 0 0,0 0-1,0-1 1,0 1-1,0 0 1,0 0 0,1 0-1,-1 0 1,0 0-1,1 0 1,-1 0 0,0 0-1,1-1 1,-1 1-1,1 0 1,-1 0 0,1-1-1,-1 1 1,1 0-1,0-1 1,1 2 0,2 0 227,0-1 0,0 0 0,1 0 0,-1-1 0,0 1 0,1-1 0,5 0 0,-4 0-715,88 3 709,0-4 1,-1-4 0,1-5-1,-1-3 1,114-33-1,-13 0-152,-241 33-5858,34 8 2025,-9-1-3577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5.916"/>
    </inkml:context>
    <inkml:brush xml:id="br0">
      <inkml:brushProperty name="width" value="0.035" units="cm"/>
      <inkml:brushProperty name="height" value="0.035" units="cm"/>
      <inkml:brushProperty name="color" value="#E71224"/>
    </inkml:brush>
  </inkml:definitions>
  <inkml:trace contextRef="#ctx0" brushRef="#br0">1 4 16011,'0'-1'83,"1"1"-1,0 0 0,-1-1 0,1 1 0,0 0 0,-1-1 0,1 1 0,0 0 1,-1 0-1,1 0 0,0 0 0,-1 0 0,1 0 0,0 0 0,0 0 1,-1 0-1,1 0 0,0 0 0,-1 1 0,1-1 0,0 0 0,-1 0 1,1 1-1,0-1 0,-1 0 0,1 1 0,0-1 0,-1 1 0,1-1 0,-1 1 1,1-1-1,-1 1 0,1-1 0,-1 1 0,1-1 0,-1 1 0,0 0 1,1-1-1,-1 1 0,0-1 0,1 3 0,13 32 1250,-13-32-1154,7 25 347,-2 0 1,-1 0-1,2 40 0,-5 89 188,-6-85-400,-2 0-1,-25 104 1,25-155-121,7-29 90,7-37-72,-1 0-154,2-7-55,25-84 0,-34 134-7,1-1-1,0 1 1,0-1-1,0 1 0,0-1 1,1 1-1,-1 0 1,1 0-1,-1-1 0,1 1 1,0 0-1,3-2 1,-4 3 3,0 1 0,0 0 1,0 0-1,0 0 0,0-1 0,0 1 1,0 0-1,0 0 0,0 0 1,0 1-1,0-1 0,0 0 1,0 0-1,0 0 0,0 1 1,0-1-1,0 1 0,-1-1 0,1 0 1,0 1-1,0 0 0,0-1 1,0 1-1,-1-1 0,1 1 1,0 0-1,0 0 0,-1-1 0,1 1 1,-1 0-1,1 0 0,0 2 1,20 24-22,-16-18 10,1-1 0,0 0 0,1 0 0,13 11 0,-17-17 12,0 0-1,0 0 1,0 0 0,1 0 0,-1-1 0,1 1-1,-1-1 1,1 0 0,-1 0 0,1 0 0,-1-1 0,1 1-1,0-1 1,0 0 0,-1 0 0,1 0 0,5-1-1,3-1 5,0-1 0,1 0-1,-1-1 1,0-1 0,15-7-1,54-36 21,-63 36-17,0 1-1,1 0 1,0 1 0,1 1 0,36-11-1,-54 19 3,1 1 0,-1-1 0,1 0 0,0 1 0,-1 0 0,1 0 0,0 0 0,-1 0 0,1 0 0,0 0 0,-1 0 0,1 1 0,-1 0 0,1-1 0,0 1 0,-1 0 0,1 0 0,-1 0 0,0 1 0,1-1 0,-1 1 0,0-1 0,0 1 0,0 0 0,0-1 0,0 1 0,0 0 0,-1 0 0,1 1 0,-1-1 0,1 0 0,-1 0 0,0 1 0,0-1 0,0 1 0,0-1 0,0 1 0,-1-1 0,2 5 0,5 30 155,-6-28-88,1 0 0,0 0 0,0 0 0,1 0 0,0 0 1,6 11-1,-8-18-61,-1-1 0,1 0 0,0 0 0,0 0 0,0 0 1,-1 0-1,1 0 0,0 0 0,0-1 0,0 1 0,0 0 1,0 0-1,1-1 0,-1 1 0,0-1 0,0 1 0,0-1 1,1 1-1,-1-1 0,0 0 0,3 1 0,-2-1 5,0 0-1,1-1 1,-1 1-1,1-1 0,-1 1 1,0-1-1,0 0 1,1 0-1,-1 0 1,0 0-1,2-1 0,6-5-106,-1-1 0,1 1 0,13-16 0,-20 20-9,7-7-444,-1 0 0,-1 0 1,1-1-1,-1 0 1,-1 0-1,0-1 0,8-19 1,-8 10-400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6.371"/>
    </inkml:context>
    <inkml:brush xml:id="br0">
      <inkml:brushProperty name="width" value="0.035" units="cm"/>
      <inkml:brushProperty name="height" value="0.035" units="cm"/>
      <inkml:brushProperty name="color" value="#E71224"/>
    </inkml:brush>
  </inkml:definitions>
  <inkml:trace contextRef="#ctx0" brushRef="#br0">15 141 16556,'-6'0'1472,"2"9"-1000,-1-1-328,5 5 440,5-1-608,8-2 160,4-3-192,9-6-208</inkml:trace>
  <inkml:trace contextRef="#ctx0" brushRef="#br0" timeOffset="1">316 291 18668,'-22'30'1404,"15"-20"-1147,0 0 0,0 0-1,0 0 1,2 1-1,-1-1 1,1 2-1,-4 14 1,8-24-198,1-1-1,0 1 1,-1-1 0,1 1 0,0-1 0,0 1 0,0 0 0,0-1-1,1 1 1,-1-1 0,0 1 0,1 0 0,-1-1 0,1 1 0,0 1 0,0-2-34,-1-1 0,1 1 1,0 0-1,0-1 0,-1 1 1,1 0-1,0-1 0,0 1 1,0-1-1,0 0 0,0 1 1,-1-1-1,1 0 0,0 1 0,0-1 1,0 0-1,0 0 0,0 0 1,0 0-1,0 0 0,0 0 1,0 0-1,0 0 0,0 0 1,0 0-1,0-1 0,0 1 1,0 0-1,1-1 0,6-2 7,0-1-1,0 0 1,0 0-1,-1 0 0,1-1 1,-1 0-1,0-1 1,-1 0-1,8-8 0,54-65-98,-50 54 28,-1 0 1,-1-2-1,16-34 0,-25 44 7,0-1 0,-1 0 0,0 0 0,-2-1 0,0 0 0,2-26 0,-6 44 30,0 0 0,0 0 0,1 0 0,-1 0 0,0 0 0,0 0 0,0 0 0,0 0 0,0 0 0,0 0 0,-1 0 0,1 0 0,0 0 0,0 0 0,-1 0 0,1 0 0,-1 0 0,1 0-1,-1 0 1,1 0 0,-1 0 0,0 0 0,1 0 0,-1 1 0,0-1 0,-1-1 0,1 2 4,0 1 0,0-1 0,0 0 0,0 1 0,-1-1 0,1 1 0,0-1 1,0 1-1,1 0 0,-1-1 0,0 1 0,0 0 0,0 0 0,0 0 0,1-1 0,-1 1 0,0 0 0,1 0 0,-1 0 0,0 0 0,1 0 0,-1 0 0,1 0 0,-1 2 0,-9 22 192,1 1-1,1-1 1,1 1-1,1 1 0,2-1 1,0 1-1,2 0 0,2 40 1,0-58-234,1 0 0,0 0 0,1 0 0,0 0 1,1 0-1,-1 0 0,7 13 0,-8-21-24,0 1 0,0 0-1,0-1 1,0 1 0,1-1 0,-1 1 0,0-1-1,1 1 1,-1-1 0,1 0 0,-1 0-1,1 0 1,-1 0 0,1 0 0,0 0 0,0 0-1,2 0 1,-2 0 16,0-1-1,0 0 0,0 0 0,1-1 1,-1 1-1,0 0 0,0-1 1,0 1-1,0-1 0,0 0 1,0 1-1,0-1 0,0 0 0,0 0 1,0-1-1,0 1 0,0 0 1,-1-1-1,3-1 0,20-20-576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6.844"/>
    </inkml:context>
    <inkml:brush xml:id="br0">
      <inkml:brushProperty name="width" value="0.035" units="cm"/>
      <inkml:brushProperty name="height" value="0.035" units="cm"/>
      <inkml:brushProperty name="color" value="#E71224"/>
    </inkml:brush>
  </inkml:definitions>
  <inkml:trace contextRef="#ctx0" brushRef="#br0">0 6 15667,'1'0'259,"0"1"0,0-1 0,0 1 0,0 0 0,0-1 0,0 1 0,0 0 0,0 0 0,-1-1 0,1 1 0,0 0 0,0 0 0,-1 0 0,1 0 0,0 2 0,0-1-37,1 0-1,-1 1 0,1-1 0,-1-1 0,1 1 1,0 0-1,-1 0 0,1 0 0,0-1 1,3 2-1,-1-2-128,-1 0 0,1-1 0,-1 0 0,1 0 0,0 0 0,-1 0 0,1-1 0,-1 1 0,1-1 0,-1 0 0,7-2 0,-7 2-81,-1 0 0,1 0 0,-1 0 0,1 0 0,0-1 1,-1 1-1,0-1 0,1 0 0,-1 1 0,0-1 0,0 0 0,0 0 0,0 0 0,-1-1 0,3-2 0,-4 4-11,1 1 0,-1 0 0,0 0 0,0 0-1,0 0 1,0-1 0,0 1 0,0 0 0,0 0 0,1 0-1,-1-1 1,0 1 0,0 0 0,0 0 0,0 0-1,0-1 1,0 1 0,0 0 0,0 0 0,0 0 0,0-1-1,0 1 1,0 0 0,0 0 0,0-1 0,0 1-1,-1 0 1,1 0 0,0 0 0,0 0 0,0-1-1,0 1 1,0 0 0,0 0 0,0 0 0,-1 0 0,1-1-1,0 1 1,0 0 0,0 0 0,0 0 0,-1 0-1,1 0 1,0 0 0,0 0 0,0-1 0,-1 1 0,1 0-1,0 0 1,0 0 0,0 0 0,-1 0 0,1 0-1,0 0 1,0 0 0,0 0 0,-1 0 0,1 0 0,0 0-1,0 0 1,-1 0 0,1 1 0,-16 6 42,8-1-7,1 0 0,0 1 0,0 1 0,0-1 0,1 1 0,-10 16 0,13-19 7,0 1-1,0 0 1,0 0 0,1 0-1,-1 0 1,2 0 0,-1 0-1,1 0 1,0 1 0,0-1 0,0 11-1,1-15-25,0 0 0,0-1 1,1 1-1,-1 0 0,0-1 0,1 1 0,-1 0 0,1-1 0,0 1 0,0-1 1,-1 1-1,1-1 0,0 0 0,0 1 0,0-1 0,0 0 0,0 1 0,1-1 0,-1 0 1,0 0-1,1 0 0,-1 0 0,0 0 0,1 0 0,-1-1 0,1 1 0,0 0 1,-1-1-1,1 1 0,-1-1 0,1 0 0,0 1 0,-1-1 0,1 0 0,0 0 0,-1 0 1,1 0-1,2-1 0,6 0 26,0-1 1,0 0-1,-1-1 1,1 0-1,9-4 0,54-26-35,-50 22-128,0 0-1,1 1 0,0 2 0,48-11 0,-69 19 103,1-1-1,0 1 1,-1-1-1,1 1 1,0 0-1,-1 1 1,1-1-1,0 1 1,-1-1 0,1 1-1,0 0 1,-1 0-1,1 1 1,-1-1-1,0 1 1,1 0-1,-1 0 1,0 0-1,0 0 1,0 0-1,-1 1 1,1-1-1,0 1 1,-1 0-1,1 0 1,-1-1-1,0 2 1,0-1-1,-1 0 1,3 5 0,0 3-45,0 1 1,-1 0-1,0 0 1,-1 0-1,-1 0 1,0 0 0,-1 24-1,0-25-169,-1-7 164,1 0 0,0 0-1,0-1 1,0 1 0,1 0 0,0 5 0,-1-9 64,0 1 1,0-1-1,0 0 1,0 0-1,0 0 0,0 0 1,0 1-1,1-1 1,-1 0-1,0 0 1,0 0-1,0 0 1,0 1-1,0-1 1,0 0-1,0 0 1,0 0-1,0 0 1,1 0-1,-1 1 1,0-1-1,0 0 1,0 0-1,0 0 1,0 0-1,1 0 1,-1 0-1,0 0 1,0 0-1,0 0 1,0 0-1,1 0 1,-1 1-1,0-1 1,0 0-1,0 0 0,0 0 1,1 0-1,-1 0 1,0-1-1,0 1 1,0 0-1,1 0 1,7-11-249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8.034"/>
    </inkml:context>
    <inkml:brush xml:id="br0">
      <inkml:brushProperty name="width" value="0.035" units="cm"/>
      <inkml:brushProperty name="height" value="0.035" units="cm"/>
      <inkml:brushProperty name="color" value="#E71224"/>
    </inkml:brush>
  </inkml:definitions>
  <inkml:trace contextRef="#ctx0" brushRef="#br0">89 7 17268,'-2'-1'138,"1"0"1,0 1 0,-1-1 0,1 0 0,0 1-1,-1-1 1,1 1 0,-1 0 0,1-1 0,-1 1-1,1 0 1,-1 0 0,1 0 0,-1 0 0,1 0-1,-1 0 1,1 0 0,-1 1 0,1-1 0,-1 0-1,1 1 1,-1-1 0,1 1 0,0 0 0,-1-1-1,1 1 1,0 0 0,0 0 0,-1 0-1,0 1 1,-4 2 5,1 1-1,0-1 0,-1 1 1,2 0-1,-6 6 0,3 3-244,7-14 96,0 1 0,0-1 1,0 0-1,0 0 0,0 0 0,0 1 0,0-1 1,0 0-1,0 0 0,0 0 0,0 0 0,0 1 1,1-1-1,-1 0 0,0 0 0,0 0 0,0 0 1,0 0-1,0 0 0,0 1 0,1-1 0,-1 0 1,0 0-1,0 0 0,0 0 0,0 0 0,1 0 1,-1 0-1,0 0 0,0 0 0,0 0 0,0 0 1,1 0-1,-1 0 0,0 0 0,0 0 0,0 0 1,1 0-1,27-7-397,-11 2 300,-13 4 84,0 0 0,0 1 0,0 0 1,0 0-1,0 0 0,0 0 0,0 1 0,0-1 0,0 1 0,0 0 1,0 0-1,0 0 0,0 1 0,0 0 0,-1-1 0,5 4 1,-3-1 29,-1-1 0,0 1 0,0 0 0,0 0 0,0 1 0,-1-1 0,0 1 0,1-1 0,-2 1 0,5 9 0,-3-3 105,0 0 1,-1 0 0,0 0 0,-1 1 0,0-1-1,-1 1 1,0-1 0,-1 1 0,0-1-1,-3 23 1,0-22 154,0 0 0,-1-1 1,0 0-1,-11 22 0,12-28-112,0 1 1,0-1 0,-1 0 0,0 0-1,0 0 1,-1 0 0,1-1 0,-1 1-1,0-1 1,-10 6 0,14-9-126,0-1 1,0 1-1,0 0 0,0-1 0,0 1 1,-1-1-1,1 0 0,0 1 1,0-1-1,0 0 0,-1 0 1,1 0-1,0 0 0,0 0 1,-1 0-1,1 0 0,0 0 1,-2-1-1,2 1-17,0-1 0,0 1-1,1-1 1,-1 1 0,0-1 0,1 1-1,-1-1 1,1 0 0,-1 1 0,1-1 0,-1 0-1,1 0 1,-1 0 0,1 1 0,-1-1 0,1 0-1,0 0 1,0 0 0,-1-1 0,1-3-30,-1 0 0,1 1 1,0-1-1,1 0 0,-1 1 0,1-1 1,0 0-1,1-5 0,3-3-210,1-1 0,-1 1-1,2 1 1,0-1-1,1 1 1,0 0-1,0 1 1,2 0-1,16-17 1,-9 13-50,0 2 0,0 0 0,1 0 1,1 2-1,34-17 0,-52 28 309,1-1 1,-1 1-1,0-1 1,1 1-1,-1-1 1,0 1-1,1 0 1,-1 0-1,1-1 1,-1 1-1,1 0 1,-1 0-1,1 1 0,-1-1 1,1 0-1,-1 0 1,0 1-1,1-1 1,-1 1-1,1-1 1,-1 1-1,0-1 1,0 1-1,1 0 1,-1 0-1,0 0 1,0 0-1,0 0 1,0 0-1,0 0 0,0 0 1,0 0-1,0 0 1,0 0-1,-1 1 1,1-1-1,0 0 1,-1 1-1,1-1 1,-1 0-1,1 1 1,-1 1-1,4 9 132,-2 0-1,0 0 1,0 0 0,0 14 0,-1-13-85,5 22-70,-6-35-12,0 1-1,1-1 0,-1 0 1,0 1-1,0-1 0,0 1 1,0-1-1,1 0 0,-1 1 1,0-1-1,0 0 0,1 1 1,-1-1-1,0 0 0,1 0 1,-1 1-1,0-1 0,1 0 1,-1 0-1,0 0 0,1 1 1,-1-1-1,0 0 0,1 0 1,-1 0-1,1 0 0,-1 0 1,1 0-1,0 0 19,0-1-1,0 1 1,0-1 0,0 1 0,0-1 0,0 0 0,-1 1-1,1-1 1,0 0 0,0 0 0,-1 0 0,1 0-1,0 1 1,-1-1 0,1 0 0,0-2 0,10-20-19,-2-9-26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8.527"/>
    </inkml:context>
    <inkml:brush xml:id="br0">
      <inkml:brushProperty name="width" value="0.035" units="cm"/>
      <inkml:brushProperty name="height" value="0.035" units="cm"/>
      <inkml:brushProperty name="color" value="#E71224"/>
    </inkml:brush>
  </inkml:definitions>
  <inkml:trace contextRef="#ctx0" brushRef="#br0">19 1 19060,'-7'10'1496,"0"4"-1144,3 0-143,8-3 119,6-3-448,7-2-977,3-3 1049,10 2-320,3 3-152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9.011"/>
    </inkml:context>
    <inkml:brush xml:id="br0">
      <inkml:brushProperty name="width" value="0.035" units="cm"/>
      <inkml:brushProperty name="height" value="0.035" units="cm"/>
      <inkml:brushProperty name="color" value="#E71224"/>
    </inkml:brush>
  </inkml:definitions>
  <inkml:trace contextRef="#ctx0" brushRef="#br0">85 274 18268,'-4'6'343,"-14"21"1327,-24 46-1,39-66-1477,0 1 0,0-1 0,0 1 0,1 0 0,0-1 0,0 1 0,1 0 1,0 0-1,0 0 0,1 0 0,2 16 0,-2-23-180,0 0 1,0 0 0,0 0 0,0 0 0,1 0 0,-1 0 0,0 0 0,1 0-1,-1 0 1,0 0 0,1 0 0,-1 0 0,1-1 0,0 1 0,-1 0 0,1 0-1,0 0 1,-1-1 0,1 1 0,0 0 0,0-1 0,0 1 0,0-1 0,-1 1-1,1-1 1,0 0 0,0 1 0,0-1 0,0 0 0,0 1 0,0-1 0,0 0-1,0 0 1,0 0 0,0 0 0,0 0 0,0 0 0,0 0 0,0 0 0,0-1-1,0 1 1,0 0 0,0 0 0,0-1 0,0 1 0,0-1 0,1 0 0,5-2 2,0-1 1,-1 0 0,1-1 0,-1 1 0,6-6 0,24-24 27,-3-1-1,0-1 1,-2-1-1,-2-2 1,-2-2-1,-1 0 1,24-54-1,-46 85-36,16-37 12,-18 43-20,-1 1 0,-1 0 0,1 0 0,0-1-1,-1 1 1,0 0 0,1-1 0,-1 1 0,-1-1 0,1 1-1,0 0 1,-2-5 0,2 8 1,0-1 0,-1 0 0,1 0-1,-1 0 1,1 0 0,0 1 0,-1-1 0,0 0 0,1 0 0,-1 1-1,1-1 1,-1 1 0,0-1 0,1 0 0,-1 1 0,0-1-1,0 1 1,1-1 0,-1 1 0,0 0 0,0-1 0,0 1-1,0 0 1,-1-1 0,0 1-3,0 0 0,0 0 1,-1 0-1,1 1 0,0-1 0,0 0 0,0 1 0,0-1 0,-4 3 0,-2 0-11,0 2 0,0-1 0,1 1 0,-9 6 0,1 1-6,1 1 0,0 1 0,0 0 0,2 0 0,0 2 0,0-1 0,2 1 0,-16 30 0,25-44 6,0 1 0,0-1 0,1 1 0,-1-1 0,0 1 0,1 0 0,0-1 0,-1 1-1,1 0 1,0-1 0,0 1 0,1 0 0,-1-1 0,0 1 0,1 0 0,0-1 0,0 1 0,0-1 0,0 1 0,0-1 0,0 1 0,0-1 0,1 0 0,-1 0 0,4 4-1,3 1-177,0 0-1,0 0 1,1-1-1,-1 0 0,13 6 1,2 1-362,3 3-100,-1 2 1,-1 0 0,0 2-1,34 36 1,-26-18-102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9.513"/>
    </inkml:context>
    <inkml:brush xml:id="br0">
      <inkml:brushProperty name="width" value="0.035" units="cm"/>
      <inkml:brushProperty name="height" value="0.035" units="cm"/>
      <inkml:brushProperty name="color" value="#E71224"/>
    </inkml:brush>
  </inkml:definitions>
  <inkml:trace contextRef="#ctx0" brushRef="#br0">183 405 15283,'-4'-1'340,"0"0"0,0 0 0,0 1 0,0-1 0,0 1 0,0 0 0,0 0 0,0 1 0,0-1 0,-1 1 0,2 0 0,-1 0-1,0 0 1,0 0 0,0 1 0,0 0 0,1 0 0,-1 0 0,1 0 0,-4 3 0,-4 3 145,1 0 0,-1 1 0,1 0 0,-14 18 0,18-20-320,1 0 0,1 0 1,-8 15-1,11-20-140,0 0 0,1 0 0,-1 0 1,0-1-1,1 1 0,0 0 0,-1 0 0,1 0 0,0 0 1,0 3-1,1-4-17,-1-1 0,0 1 0,0 0 0,0-1 0,1 1 0,-1 0 0,1-1 0,-1 1 0,0 0 0,1-1-1,-1 1 1,1-1 0,-1 1 0,1 0 0,-1-1 0,1 0 0,0 1 0,-1-1 0,1 1 0,0-1 0,-1 0 0,1 1 0,0-1 0,-1 0 0,1 0 0,1 1 0,1-1-10,0 1 0,0-1-1,0 0 1,0 0 0,0-1-1,0 1 1,0 0 0,0-1-1,0 0 1,0 0 0,-1 0-1,6-2 1,34-22-191,-32 19 150,30-22-218,0-3 0,-2-1 1,-2-1-1,42-49 1,-101 139 157,19-47 103,-6 14 21,-9 31 0,18-50-21,-1 0 0,1 0 0,0 1 0,0-1 0,1 1 0,0-1 0,0 1-1,0-1 1,0 0 0,1 1 0,0-1 0,2 7 0,-3-11-13,1-1 0,-1 1-1,1 0 1,-1-1 0,1 1 0,-1-1 0,1 1-1,-1-1 1,1 1 0,-1-1 0,1 1-1,0-1 1,-1 1 0,1-1 0,0 1 0,-1-1-1,1 0 1,0 0 0,-1 1 0,1-1-1,0 0 1,0 0 0,-1 0 0,1 0-1,0 0 1,0 0 0,0 0 0,-1 0 0,1 0-1,0 0 1,0 0 0,-1 0 0,1-1-1,0 1 1,0 0 0,-1-1 0,1 1-1,0 0 1,-1-1 0,1 1 0,0-1-1,26-19-803,-11 5 521,-1 0 0,-1-1 1,0-1-1,-1-1 0,13-22 1,7-21-299</inkml:trace>
  <inkml:trace contextRef="#ctx0" brushRef="#br0" timeOffset="1">612 1 13083,'-19'37'2025,"-32"49"-1,32-56-484,1 1 0,-22 52-1,38-80-1437,1 0 0,0 1 0,0-1 0,0 1 0,0 0 0,1-1 0,-1 1 0,1-1 0,0 1 0,0 0 0,1 4-1,-1-7-88,1 1-1,0-1 1,-1 0-1,1 1 0,0-1 1,0 0-1,0 0 0,-1 0 1,1 1-1,1-1 0,-1 0 1,0 0-1,0 0 0,0-1 1,0 1-1,1 0 0,-1 0 1,0-1-1,1 1 0,-1-1 1,1 1-1,-1-1 1,0 1-1,1-1 0,-1 0 1,1 0-1,-1 0 0,1 0 1,1 0-1,25 0-391,0-1-1,0-1 1,37-8-1,-41 6-34,0 0 0,1 2 0,-1 0 0,45 4 1,-66-2 408,0 0 0,0 1 1,0 0-1,0-1 1,0 1-1,0 0 0,0 0 1,0 1-1,0-1 1,-1 1-1,1-1 0,-1 1 1,1 0-1,3 3 0,-5-3 49,0-1 0,0 1 0,-1-1 0,1 1-1,0 0 1,-1-1 0,1 1 0,-1 0-1,1-1 1,-1 1 0,0 0 0,0 0-1,0-1 1,0 1 0,0 0 0,0 0-1,0-1 1,-1 1 0,1 0 0,-1-1-1,1 1 1,-1 0 0,0-1 0,1 1 0,-1-1-1,0 1 1,-1 1 0,-6 9 376,0 0 0,-1-1 0,0 0 0,-1-1 0,-22 19 0,10-11 325,-1-1 0,-27 14-1,43-27-615,1 0 1,-1-1-1,1 0 0,-1-1 1,0 1-1,-14 2 0,20-5-138,-1 0 0,1 0-1,0 0 1,-1 0 0,1 0-1,0 0 1,-1 0-1,1-1 1,0 1 0,0 0-1,-1-1 1,1 1 0,0-1-1,0 1 1,0-1 0,0 0-1,-1 0 1,0 0-1,1-1-59,0 1-1,0-1 1,0 0-1,0 1 0,0-1 1,0 0-1,1 0 1,-1 1-1,1-1 0,-1 0 1,1 0-1,-1 0 1,1 0-1,0 0 0,0 0 1,0-2-1,1-5-59,0 0 0,0-1 0,1 1-1,0 0 1,4-10 0,8-15-415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9.936"/>
    </inkml:context>
    <inkml:brush xml:id="br0">
      <inkml:brushProperty name="width" value="0.035" units="cm"/>
      <inkml:brushProperty name="height" value="0.035" units="cm"/>
      <inkml:brushProperty name="color" value="#E71224"/>
    </inkml:brush>
  </inkml:definitions>
  <inkml:trace contextRef="#ctx0" brushRef="#br0">1 148 15795,'5'0'389,"-1"-1"0,1 0 0,0 0 0,-1 0 0,1-1 0,-1 0 0,1 1-1,-1-1 1,0-1 0,0 1 0,0-1 0,0 0 0,0 0 0,0 0 0,4-5-1,0-1 250,0 0 0,-1 0-1,0 0 1,-1-1-1,7-12 1,-14 18-428,-6 7-162,-8 7-34,4 1-2,0 0 0,-13 17 1,21-24-14,0 0 0,0-1 0,1 2 0,-1-1 1,1 0-1,0 0 0,0 1 0,1-1 1,0 1-1,-1 0 0,1-1 0,0 7 1,1-10 0,0 0 0,0 1 1,1-1-1,-1 0 1,0 1-1,1-1 0,-1 0 1,1 1-1,-1-1 1,1 0-1,0 0 0,0 0 1,-1 1-1,1-1 1,0 0-1,0 0 0,0 0 1,0 0-1,0 0 1,0-1-1,0 1 0,1 0 1,-1 0-1,0-1 1,0 1-1,0-1 0,3 1 1,3 1 1,1 0 0,-1 0 0,15 0 1,24-1 15,0-3 0,0-1 1,83-18-1,-129 21-12,0 0 1,0 0-1,0 0 1,1 0-1,-1 0 1,0 0-1,0 0 1,0 0-1,0-1 1,1 1-1,-1 0 1,0 0-1,0 0 1,0 0-1,0 0 1,0-1-1,0 1 1,0 0-1,1 0 1,-1 0-1,0 0 1,0-1-1,0 1 0,0 0 1,0 0-1,0 0 1,0 0-1,0-1 1,0 1-1,0 0 1,0 0-1,0 0 1,0-1-1,0 1 1,0 0-1,0 0 1,0 0-1,0 0 1,0-1-1,-1 1 1,1 0-1,0 0 1,0 0-1,0 0 1,0-1-1,0 1 1,0 0-1,0 0 0,-1 0 1,1 0-1,0 0 1,0 0-1,0-1 1,0 1-1,0 0 1,-1 0-1,1 0 1,0 0-1,0 0 1,0 0-1,-1 0 1,1 0-1,0 0 1,0 0-1,-16-11 183,13 9-110,-4-4 32,0 0 0,0-1 0,0 0 0,1 0-1,0-1 1,-6-8 0,10 12-94,0 1 1,0 0-1,0-1 0,0 0 1,1 1-1,-1-1 1,1 0-1,0 0 0,0 0 1,1 0-1,-1 0 0,1 0 1,0 0-1,0 0 1,0 0-1,0 0 0,2-5 1,-1 7-19,-1 1 1,1-1-1,0 1 1,0-1-1,0 1 1,0 0-1,1-1 1,-1 1-1,0 0 1,1 0-1,-1 0 1,0 0-1,1 0 1,0 0-1,-1 0 1,1 0-1,-1 0 1,1 1-1,0-1 1,-1 1-1,1 0 1,0-1-1,0 1 1,-1 0-1,4 0 1,6-1-117,0 2 0,22 2 0,-29-3 45,142 21-829,-92-14 655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4.115"/>
    </inkml:context>
    <inkml:brush xml:id="br0">
      <inkml:brushProperty name="width" value="0.035" units="cm"/>
      <inkml:brushProperty name="height" value="0.035" units="cm"/>
      <inkml:brushProperty name="color" value="#E71224"/>
    </inkml:brush>
  </inkml:definitions>
  <inkml:trace contextRef="#ctx0" brushRef="#br0">1 106 15051,'1'-8'504,"11"-47"1120,-11 52-1487,0 0 0,0 1 0,0-1 0,0 0 0,0 1 0,0-1 0,1 1 0,0-1 0,-1 1 0,1 0 0,0-1 0,0 1 0,0 0 0,0 0 0,4-2 0,-5 4-85,-1 0 1,1-1-1,-1 1 1,1 0-1,0 0 0,-1 0 1,1 0-1,-1 0 1,1 0-1,0 0 1,-1 0-1,1 0 0,0 0 1,-1 0-1,1 0 1,-1 0-1,1 0 1,0 1-1,-1-1 1,1 0-1,-1 1 0,1-1 1,-1 0-1,1 1 1,-1-1-1,1 0 1,-1 1-1,1-1 1,-1 1-1,0-1 0,1 1 1,-1-1-1,0 1 1,1-1-1,-1 1 1,0-1-1,1 1 0,-1 0 1,0-1-1,0 2 1,7 29 940,-4 17-542,-3 0 1,-1 1-1,-12 73 0,-1 9-198,13-119-231,0-9-11,1 0 1,0 0-1,-1-1 1,1 1 0,0 0-1,0 0 1,1 0-1,-1 0 1,0 0 0,1 0-1,0 0 1,0 0-1,2 4 1,-3-7-8,0 1 0,1-1 0,-1 0 0,0 1 0,1-1 1,-1 0-1,0 0 0,1 1 0,-1-1 0,1 0 0,-1 0 0,0 0 0,1 1 0,-1-1 0,1 0 0,-1 0 1,1 0-1,-1 0 0,1 0 0,-1 0 0,1 0 0,-1 0 0,0 0 0,1 0 0,-1 0 0,1 0 0,-1-1 1,1 1-1,-1 0 0,0 0 0,1 0 0,-1 0 0,1-1 0,-1 1 0,0 0 0,1-1 0,0 1 1,14-15 78,-12 12-61,60-72 298,74-116 0,-65 86-568,-47 65-857,-25 40 1079,1 0-1,-1-1 1,0 1 0,0 0 0,1-1-1,-1 1 1,0 0 0,0-1 0,0 1-1,1 0 1,-1-1 0,0 1 0,0-1-1,0 1 1,0 0 0,0-1 0,0 1-1,0-1 1,0 1 0,0 0 0,0-1-1,0 1 1,0-1 0,0 1 0,0 0-1,-1-1 1,1 1 0,0-1 0,-2 2-12,1-1 0,-1 0 1,1 1-1,-1 0 0,1-1 1,0 1-1,-1 0 0,1 0 1,0 0-1,0 0 0,-1 0 1,0 1-1,-23 21-450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5.148"/>
    </inkml:context>
    <inkml:brush xml:id="br0">
      <inkml:brushProperty name="width" value="0.035" units="cm"/>
      <inkml:brushProperty name="height" value="0.035" units="cm"/>
      <inkml:brushProperty name="color" value="#E71224"/>
    </inkml:brush>
  </inkml:definitions>
  <inkml:trace contextRef="#ctx0" brushRef="#br0">1 152 15931,'3'8'523,"1"0"1,0 0-1,1-1 0,-1 1 0,1-1 0,1 0 0,0 0 0,9 8 0,-11-12-434,0 0-1,0-1 1,0 1 0,0-1-1,0 0 1,0-1 0,1 1-1,-1-1 1,1 0 0,-1 0 0,1 0-1,-1 0 1,1-1 0,0 0-1,-1 0 1,1 0 0,8-2-1,-4 0-77,0 0 0,-1 0-1,1-2 1,0 1-1,-1-1 1,0 0 0,0 0-1,0-1 1,-1 0-1,0-1 1,0 0 0,8-8-1,-5 5 6,-1-1 0,-1-1 0,0 0-1,0 0 1,-1-1 0,0 0 0,7-18-1,-13 28-7,-1 1-1,1 0 0,0 0 0,-1-1 0,0 1 0,1 0 1,-1-1-1,0 1 0,0-1 0,0 1 0,0 0 0,0-1 0,0 1 1,0 0-1,0-1 0,0 1 0,-1-2 0,1 3-4,0 0-1,-1 0 1,1-1-1,0 1 1,0 0 0,0 0-1,0 0 1,-1 0-1,1 0 1,0 0-1,0 0 1,0 0 0,-1 0-1,1 0 1,0 0-1,0 0 1,0 0 0,-1 0-1,1 0 1,0 0-1,0 0 1,0 0-1,-1 0 1,1 0 0,0 0-1,0 0 1,0 0-1,-1 0 1,1 0-1,0 1 1,0-1 0,0 0-1,0 0 1,-1 0-1,-10 13 57,3 1-36,0 1-1,1 0 1,1 1 0,0 0 0,1-1 0,1 2-1,0-1 1,1 0 0,1 1 0,1-1-1,0 23 1,1-37-21,0 0 0,0-1 0,0 1 0,1 0 0,-1 0 0,1 0 0,-1-1 0,1 1 0,0 0 0,-1-1 0,1 1 0,0-1 0,0 1-1,0 0 1,0-1 0,0 0 0,3 3 0,-3-3 0,0-1 1,1 1-1,-1-1 0,0 1 0,0-1 1,1 0-1,-1 1 0,0-1 0,1 0 1,-1 0-1,0 0 0,1 0 0,-1 0 0,0 0 1,1 0-1,-1 0 0,0-1 0,2 0 1,4-1 3,-1-1 1,0 1 0,-1-2 0,1 1 0,0-1 0,-1 0-1,9-8 1,53-57 63,8-7-77,-74 75 2,0 0 0,0 0 0,0 0-1,0 0 1,0 0 0,0 1 0,1-1 0,-1 0 0,0 0-1,1 1 1,-1-1 0,1 1 0,-1-1 0,0 1 0,1 0 0,-1 0-1,3-1 1,-4 2 1,1-1 1,0 0-1,0 0 0,-1 1 0,1-1 0,0 1 0,-1-1 0,1 1 0,0-1 1,-1 1-1,1-1 0,-1 1 0,1-1 0,-1 1 0,1 0 0,-1-1 0,0 1 1,1 0-1,-1-1 0,0 1 0,1 0 0,-1-1 0,0 2 0,2 6-21,0 0 0,-1 0 0,-1 0 0,0 15 0,0-12 17,0 11-16,-1-16 26,1 0-1,0 1 1,0-1 0,0 0-1,1 1 1,0-1 0,0 0-1,1 0 1,-1 0 0,1 0 0,5 10-1,-6-15 2,-1-1 0,1 1 0,-1-1 0,1 1 0,-1 0 0,1-1 0,-1 1 0,1-1 0,0 0 0,-1 1 0,1-1 0,0 0 0,-1 1 0,1-1 0,0 0 0,0 0 0,-1 1 0,1-1 0,0 0 0,0 0 0,-1 0 0,1 0 0,0 0 0,0 0 0,0 0 0,-1 0 0,1 0 0,0-1 0,0 1 0,-1 0 0,1 0 0,0-1 0,-1 1 0,1-1 0,0 1 0,-1 0 0,1-1 0,1 0 0,21-24 68,-23 24-69,36-52 122,-33 48-101,-1 0 1,1 0 0,-1-1 0,0 1 0,-1 0 0,1-1 0,-1 1 0,0-1-1,0-7 1,-1 12-16,0 0-1,0 0 1,0 0-1,0 0 0,-1 0 1,1 0-1,0 1 1,-1-1-1,1 0 1,0 0-1,-1 0 0,1 0 1,-1 1-1,1-1 1,-1 0-1,1 1 1,-1-1-1,0 0 0,1 1 1,-1-1-1,0 1 1,1-1-1,-1 1 1,0-1-1,0 1 0,0-1 1,1 1-1,-1 0 1,0-1-1,0 1 1,0 0-1,0 0 0,0 0 1,0 0-1,0 0 1,-1 0-1,27-21 65,-12 14-75,1 0 1,-1 1-1,1 1 0,0 0 0,1 1 1,-1 0-1,1 1 0,0 1 0,-1 0 1,1 1-1,0 1 0,0 0 0,0 1 1,0 0-1,0 1 0,-1 1 1,1 1-1,14 5 0,-26-8-10,0 0 1,0 1-1,0-1 1,-1 1-1,1-1 0,-1 1 1,1 0-1,-1 0 0,1 0 1,-1 1-1,0-1 1,0 0-1,0 1 0,-1 0 1,1-1-1,0 1 0,-1 0 1,0 0-1,1 0 0,0 3 1,-1 3-26,0 0 0,0-1 0,-1 1 0,0 0 0,-2 14 0,0-7 10,2-14 26,0 0 0,0 0 1,0-1-1,0 1 1,0 0-1,0 0 1,0-1-1,0 1 0,1 0 1,-1 0-1,1-1 1,0 1-1,0 2 0,0-3 3,-1-1-1,0 0 1,0 0-1,1 0 0,-1 1 1,0-1-1,1 0 1,-1 0-1,0 0 0,1 1 1,-1-1-1,0 0 1,1 0-1,-1 0 0,0 0 1,1 0-1,-1 0 1,0 0-1,1 0 0,-1 0 1,1 0-1,-1 0 1,0 0-1,1 0 0,14-9 9,7-12 11,-2-2 1,0 0 0,-1-1 0,30-52 0,-42 61 18,-6 12 26,1 8 9,0 0-39,-1-3-21,0 0 0,0 0 1,1 0-1,-1 0 0,1 0 0,-1-1 0,1 1 0,0-1 0,-1 1 1,1-1-1,0 1 0,0-1 0,0 0 0,0 0 0,0 0 1,0 0-1,1 0 0,-1-1 0,0 1 0,0-1 0,1 1 1,3-1-1,4 1 45,0 0 1,1-1 0,16-2-1,0-2 12,-1-1-1,0-1 1,0-2-1,-1 0 1,0-2-1,0-1 1,41-25-1,-63 34-62,-1 2-4,-1-1 0,1 0 0,0 0 1,-1-1-1,1 1 0,-1 0 0,0 0 1,1-1-1,-1 1 0,0-1 0,0 1 0,1-1 1,0-2-1,-3 4-2,1 0 0,0 0 0,-1 0 0,1-1 1,0 1-1,-1 0 0,1 0 0,0 0 0,-1 0 0,1 0 0,-1 0 1,1 0-1,0 0 0,-1 0 0,1 0 0,0 1 0,-1-1 0,1 0 1,0 0-1,-1 0 0,1 0 0,-1 0 0,1 1 0,0-1 0,0 0 1,-1 0-1,1 1 0,0-1 0,-1 0 0,1 0 0,0 1 0,-17 9 34,7-2-24,0 1-1,1 0 1,0 0 0,-9 11-1,16-17-46,0 0 0,0 0-1,0 0 1,0 0 0,0 0-1,0 1 1,1-1 0,0 1-1,-1-1 1,1 1 0,0-1-1,1 1 1,-1-1 0,1 1-1,0 0 1,-1-1 0,2 1 0,-1 0-1,1 5 1,0-8 22,-1 0-1,1 0 1,0 1 0,-1-1-1,1 0 1,0 0-1,0 0 1,0 0 0,0 0-1,0 0 1,0 0 0,0 0-1,0-1 1,0 1 0,0 0-1,1 0 1,-1-1 0,0 1-1,0-1 1,1 1 0,-1-1-1,3 1 1,19 1-159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4.494"/>
    </inkml:context>
    <inkml:brush xml:id="br0">
      <inkml:brushProperty name="width" value="0.025" units="cm"/>
      <inkml:brushProperty name="height" value="0.025" units="cm"/>
    </inkml:brush>
  </inkml:definitions>
  <inkml:trace contextRef="#ctx0" brushRef="#br0">3 38 0,'-3'-34'14129,"3"34"-14079,0 0 0,0 0 0,0 0 0,0-1 0,0 1 0,0 0 0,0 0 0,0 0 0,0 0 0,0-1 0,0 1 0,0 0 0,1 0 0,-1 0 0,0 0 0,0 0 0,0 0 0,0-1 0,0 1 0,0 0 0,0 0 0,1 0 0,-1 0 0,0 0 1,0 0-1,0 0 0,0 0 0,0-1 0,1 1 0,-1 0 0,0 0 0,0 0 0,0 0 0,0 0 0,0 0 0,1 0 0,-1 0 0,0 0 0,0 0 0,0 0 0,0 0 0,1 0 0,-1 0 0,0 0 0,0 0 0,0 1 0,0-1 0,0 0 0,1 0 0,13 16 616,-12-13-482,26 34 269,-27-36-404,-1 0 0,1-1 1,0 1-1,-1 0 1,1 0-1,0 0 1,0 0-1,0-1 0,0 1 1,0-1-1,0 1 1,0 0-1,0-1 1,0 1-1,0-1 0,0 0 1,0 1-1,0-1 1,0 0-1,0 0 1,1 0-1,-1 0 0,0 0 1,0 0-1,0 0 1,0 0-1,0 0 1,0 0-1,1-1 1,-1 1-1,0 0 0,0-1 1,2 0-1,-2 0-15,0 0 1,0 0-1,-1 0 0,1 0 0,0 0 0,0 0 1,-1-1-1,1 1 0,-1 0 0,1 0 0,-1 0 1,1-1-1,-1 1 0,0 0 0,0 0 1,0-1-1,1 1 0,-1 0 0,0-1 0,-1 1 1,1 0-1,0-1 0,0 1 0,0 0 0,-1 0 1,1-1-1,-1 1 0,1 0 0,-1 0 0,1 0 1,-1 0-1,0-1 0,0 1 0,1 0 0,-1 0 1,0 0-1,0 1 0,0-1 0,0 0 0,0 0 1,0 0-1,0 1 0,-1-1 0,1 1 0,0-1 1,0 1-1,0-1 0,-1 1 0,1-1 1,0 1-1,0 0 0,-1 0 0,-1 0 0,3 0-56,-1 0 0,1 0 0,-1 0 0,1 1 0,-1-1 0,1 0 0,0 0 0,-1 1-1,1-1 1,-1 0 0,1 1 0,0-1 0,-1 0 0,1 1 0,0-1 0,0 0 0,-1 1 0,1-1-1,0 1 1,0-1 0,0 1 0,-1-1 0,1 1 0,0-1 0,0 0 0,0 1 0,0-1 0,0 1-1,0-1 1,0 1 0,0-1 0,0 1 0,0-1 0,0 1 0,0-1 0,0 1 0,1-1 0,-1 1-1,0-1 1,0 0 0,0 1 0,1-1 0,-1 1 0,0-1 0,0 0 0,1 1 0,-1-1 0,1 1-1,0 1-388,0-1-1,0 1 0,0-1 0,0 1 0,0-1 1,0 1-1,0-1 0,1 0 0,-1 0 0,0 0 0,1 1 1,-1-1-1,1 0 0,2 1 0,18 1-7702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6.071"/>
    </inkml:context>
    <inkml:brush xml:id="br0">
      <inkml:brushProperty name="width" value="0.035" units="cm"/>
      <inkml:brushProperty name="height" value="0.035" units="cm"/>
      <inkml:brushProperty name="color" value="#E71224"/>
    </inkml:brush>
  </inkml:definitions>
  <inkml:trace contextRef="#ctx0" brushRef="#br0">76 14 16115,'-4'3'412,"0"0"-1,0 0 0,1 1 0,-1 0 0,1-1 0,0 1 0,0 1 0,0-1 0,0 0 1,-2 6-1,-18 48 1772,20-48-1979,0 0-1,0 1 1,1-1-1,1 1 1,0 0 0,0 13-1,1-21-183,0-1-1,1 1 1,-1-1 0,0 0-1,1 1 1,-1-1-1,1 0 1,0 0 0,0 1-1,0-1 1,0 0-1,0 0 1,0 0 0,1 0-1,-1 0 1,1 0-1,-1 0 1,1-1 0,0 1-1,-1 0 1,1-1-1,0 0 1,0 1 0,0-1-1,0 0 1,1 0-1,-1 0 1,0 0-1,0 0 1,1-1 0,-1 1-1,0-1 1,1 1-1,2-1 1,5 0-1,0 0-1,0-1 1,0 0 0,-1-1-1,1 0 1,-1 0-1,1-1 1,-1 0 0,10-6-1,12-6 17,35-23-1,35-33 68,-14 9-20,-87 62-82,1 0 1,-1 0 0,0-1-1,0 1 1,0 0-1,0 0 1,1 0 0,-1-1-1,0 1 1,0 0 0,1 0-1,-1 0 1,0-1-1,0 1 1,1 0 0,-1 0-1,0 0 1,0 0-1,1 0 1,-1 0 0,0 0-1,0 0 1,1 0-1,-1 0 1,0 0 0,1 0-1,-1 0 1,0 0 0,0 0-1,1 0 1,-1 0-1,0 0 1,1 0 0,-1 0-1,0 0 1,0 0-1,1 0 1,-1 1 0,0-1-1,0 0 1,1 0 0,-1 0-1,0 0 1,0 1-1,0-1 1,1 0 0,-1 0-1,0 1 1,0-1-1,0 0 1,0 0 0,1 1-1,-1-1 1,0 0-1,0 1 1,-2 23 20,1-22-28,1 1 0,-1-1 0,1 1-1,0-1 1,0 1 0,-1 0 0,2-1 0,-1 1 0,0-1-1,1 1 1,0 3 0,0-5-18,0 0-1,0 0 1,1 0-1,-1 0 1,0 0-1,0-1 1,1 1-1,-1 0 1,0-1-1,1 1 1,-1-1-1,1 0 1,-1 1-1,1-1 1,-1 0-1,1 0 1,-1 0-1,1 0 1,-1 0-1,1 0 1,1-1-1,33-8-843,-36 9 857,18-7-308,-1 0 0,0-2 0,0 0 0,-1-1 0,29-22 0,7-7-325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6.522"/>
    </inkml:context>
    <inkml:brush xml:id="br0">
      <inkml:brushProperty name="width" value="0.035" units="cm"/>
      <inkml:brushProperty name="height" value="0.035" units="cm"/>
      <inkml:brushProperty name="color" value="#E71224"/>
    </inkml:brush>
  </inkml:definitions>
  <inkml:trace contextRef="#ctx0" brushRef="#br0">59 260 15395,'-57'123'5047,"57"-123"-5020,0 0 1,-1 0-1,1 1 1,0-1-1,0 0 1,0 0-1,0 0 1,0 0-1,0 1 1,0-1-1,0 0 1,-1 0-1,1 0 1,0 1-1,0-1 1,0 0-1,0 0 1,0 0-1,0 1 1,0-1-1,0 0 1,0 0-1,0 0 1,0 1-1,0-1 1,1 0-1,-1 0 1,0 0-1,0 0 1,0 1-1,0-1 1,0 0-1,0 0 1,0 0 0,0 0-1,1 1 1,-1-1-1,0 0 1,0 0-1,0 0 1,0 0-1,1 0 1,-1 0-1,0 1 1,0-1-1,0 0 1,1 0-1,11-4 359,16-12-264,17-16-137,-1-1 0,-1-3-1,-2-1 1,-2-3 0,-1 0 0,38-57-1,-69 87 71,0 0-1,-1-1 0,5-13 1,-44 80 804,17-20-448,-13 39 0,25-63-326,1 1-1,0-1 1,1 1 0,0 0 0,1-1-1,0 1 1,2 18 0,0-27-91,-1-1 0,0 0 0,1 0 0,0 0 0,0 0 0,0 0 1,0 0-1,0 0 0,1 0 0,-1-1 0,1 1 0,0 0 0,0-1 0,0 1 0,0-1 0,0 0 0,0 0 1,1 0-1,-1 0 0,1 0 0,0 0 0,-1 0 0,4 1 0,-1-2-30,1 1 0,-1-1 0,0 1-1,1-2 1,-1 1 0,0 0 0,1-1 0,-1 0 0,1 0-1,-1-1 1,1 0 0,9-2 0,26-13-159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7.320"/>
    </inkml:context>
    <inkml:brush xml:id="br0">
      <inkml:brushProperty name="width" value="0.035" units="cm"/>
      <inkml:brushProperty name="height" value="0.035" units="cm"/>
      <inkml:brushProperty name="color" value="#E71224"/>
    </inkml:brush>
  </inkml:definitions>
  <inkml:trace contextRef="#ctx0" brushRef="#br0">128 252 17828,'-1'-2'128,"0"1"0,0 0 0,0-1 0,0 1 0,0 0 0,0 0 0,0 0 0,0-1 0,0 1 0,-1 1 0,1-1 0,0 0 0,-1 0 0,1 0 0,-1 1 0,1-1 1,0 1-1,-1-1 0,0 1 0,1-1 0,-1 1 0,-2 0 0,2 0 38,-1 0 0,0 1 0,0-1 1,1 1-1,-1 0 0,0 0 0,1 0 0,-1 0 1,1 0-1,0 1 0,-1-1 0,-1 3 0,-3 1 61,1 0 1,0 0-1,1 1 0,-1 0 0,1 1 0,0-1 0,1 1 0,-5 8 0,8-13-189,0 1-1,0-1 1,0 1-1,0-1 1,0 1-1,1 0 0,-1 0 1,1-1-1,0 1 1,-1 0-1,1 0 1,1-1-1,-1 4 0,0-5-28,1-1 0,-1 1 0,0 0-1,0-1 1,1 1 0,-1-1-1,0 1 1,1-1 0,-1 0 0,0 1-1,1-1 1,-1 1 0,1-1-1,-1 1 1,0-1 0,1 0 0,-1 0-1,1 1 1,-1-1 0,1 0 0,0 0-1,-1 1 1,1-1 0,0 0-1,1 0 1,0 0 0,0 0 0,0 0 0,0 0 0,0-1 0,0 1 0,0-1 0,-1 1 0,1-1 0,0 0 0,3-1 0,4-4-2,1 0 0,-1 0 1,0-1-1,0-1 0,8-8 1,41-49-142,-42 46 77,29-36-672,66-108-1,-120 183 723,0 0 0,-11 41 0,13-38 71,1-8 13,1 1 0,1 0 0,1 0 0,0 1 0,1-1 0,0 1-1,2-1 1,0 1 0,3 21 0,-3-35-63,1-1 0,0 1 0,-1-1 0,1 1 0,0-1 0,0 1 0,0-1 0,1 0 0,-1 1 0,0-1 0,1 0 0,0 0 0,-1 0 0,1 0 0,0 0 0,0 0 0,0-1 0,0 1-1,0-1 1,3 2 0,-1-1-4,0-1 0,0 0 0,0 0 0,0-1-1,0 1 1,0-1 0,0 1 0,0-1-1,0-1 1,0 1 0,0 0 0,4-2 0,7-2-6,-1 0 1,1-1 0,-1-1 0,0-1 0,24-13 0,-10 1-66,-1-1 0,0-1 0,-1-2 1,40-45-1,-51 56-81,-15 12 140,0 0 0,0 0 0,0 0 0,1 0 0,-1 0 0,0 0 0,0 0-1,0 0 1,0 0 0,1 0 0,-1 0 0,0 0 0,0 0 0,0 0 0,0 0 0,1 0 0,-1 0 0,0 0 0,0 0 0,0 0-1,0 0 1,0 1 0,1-1 0,-1 0 0,0 0 0,0 0 0,0 0 0,0 0 0,0 0 0,0 1 0,0-1 0,1 0-1,-1 0 1,0 0 0,0 0 0,0 1 0,0-1 0,0 0 0,0 0 0,0 0 0,0 0 0,0 1 0,0-1 0,0 0 0,-4 32-40,2-21 79,0 1-6,0-5-10,0 0 0,1 0 0,0 0-1,1 1 1,0-1 0,0 0 0,0 0 0,1 0 0,0 0 0,2 8 0,-2-14-16,-1 0 0,1 0 1,-1 0-1,1 0 0,0-1 0,-1 1 0,1 0 0,0 0 1,0-1-1,0 1 0,-1-1 0,1 1 0,0 0 0,0-1 1,0 1-1,0-1 0,0 0 0,0 1 0,0-1 0,0 0 1,0 0-1,0 0 0,0 1 0,0-1 0,0 0 0,0 0 1,0 0-1,0-1 0,0 1 0,0 0 0,0 0 0,0-1 1,0 1-1,0 0 0,0-1 0,0 1 0,0-1 0,0 0 1,7-2 2,0-2 0,-1 1 0,10-8 0,-16 12-7,27-20 22,-2-1 1,0-1-1,-1-2 1,-2 0 0,32-42-1,-66 83 228,1 1-1,1 0 0,-9 23 1,14-28-154,1-1 0,0 1 0,1-1 1,-2 23-1,4-31-75,0-1-1,0 1 1,1 0 0,-1-1-1,1 1 1,0-1 0,0 1-1,0-1 1,3 6 0,-3-7-15,0-1-1,0 1 1,1 0 0,-1-1-1,1 1 1,-1-1 0,1 1 0,-1-1-1,1 0 1,0 0 0,-1 1-1,1-1 1,0-1 0,0 1 0,0 0-1,0 0 1,0-1 0,2 1 0,-1 0-76,-1-1 0,1 1 0,0-1 0,0 0 0,0 0 0,-1 0 0,1-1 0,0 1 0,0-1 0,-1 1 0,1-1 0,0 0 0,-1 0 0,1 0 0,-1 0 0,1-1 0,-1 1 1,1-1-1,-1 1 0,0-1 0,0 0 0,0 0 0,0 0 0,0 0 0,0 0 0,-1 0 0,1-1 0,2-4 0,0 0-122,0-1 0,-1 0-1,0-1 1,0 1 0,-1-1 0,0 1-1,0-1 1,0-8 0,-1-30-524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7.806"/>
    </inkml:context>
    <inkml:brush xml:id="br0">
      <inkml:brushProperty name="width" value="0.035" units="cm"/>
      <inkml:brushProperty name="height" value="0.035" units="cm"/>
      <inkml:brushProperty name="color" value="#E71224"/>
    </inkml:brush>
  </inkml:definitions>
  <inkml:trace contextRef="#ctx0" brushRef="#br0">8 1 17796,'-2'1'1960,"-2"5"-1384,3 1-272,2 0 1481,16 1-1257,5-3-344,9 0-632,5-4-192,10-1 496,1-3-128,2-3-112</inkml:trace>
  <inkml:trace contextRef="#ctx0" brushRef="#br0" timeOffset="1">405 30 18724,'-50'41'3219,"38"-33"-2740,0 1-1,1 1 1,0-1-1,1 2 1,0-1-1,0 1 1,1 1-1,-10 17 1,18-28-473,1 0 0,-1 0 1,1 0-1,-1 0 1,1 0-1,-1 0 1,1 0-1,0 0 0,-1 0 1,1 0-1,0 0 1,0 1-1,0-1 1,0 0-1,0 0 0,0 0 1,0 0-1,0 0 1,0 0-1,1 1 0,-1-1 1,0 0-1,1 0 1,-1 0-1,1 0 1,-1 0-1,1 0 0,0 0 1,-1 0-1,1 0 1,0 0-1,-1-1 1,1 1-1,0 0 0,0 0 1,0-1-1,0 1 1,0-1-1,0 1 0,0 0 1,0-1-1,0 0 1,0 1-1,2 0 1,7 1-210,-1 0 0,0-1 0,1 0 0,15 0 0,-7-1-97,-3 1 41,0 1 1,0 0-1,0 1 1,18 7-1,-27-8 207,1 0 0,-2 1 1,1 0-1,0 0 0,0 0 0,-1 1 0,0 0 0,0 0 0,0 1 1,0-1-1,-1 1 0,6 7 0,-9-10 80,1 0 0,-1 1-1,1 0 1,-1-1 0,0 1 0,0 0-1,-1-1 1,1 1 0,0 0 0,-1 0-1,0 0 1,0 0 0,0 0 0,0-1 0,0 1-1,0 0 1,-1 0 0,1 0 0,-1 0-1,0-1 1,0 1 0,0 0 0,0-1-1,0 1 1,-1-1 0,1 1 0,-1-1 0,0 1-1,1-1 1,-1 0 0,-4 3 0,1 1 67,-1-1 1,0 0-1,0 0 1,-1 0 0,1-1-1,-1 0 1,0-1 0,0 1-1,-1-1 1,-10 3-1,15-5-145,1-1 0,-1 1-1,0 0 1,1-1 0,-1 0-1,0 0 1,0 0 0,1 0-1,-1 0 1,0 0-1,0-1 1,1 1 0,-1-1-1,0 0 1,1 0 0,-5-2-1,6 2-32,-1-1 0,1 1 0,0-1 0,0 1 0,-1-1 0,1 0 0,1 1 0,-1-1 0,0 0 0,0 0 0,1 1 0,-1-1 0,1 0 0,-1 0 0,1 0 0,0 0-1,-1 0 1,1 0 0,0 0 0,1 0 0,-1 0 0,0 0 0,0 0 0,1 1 0,0-4 0,10-26-545,4-1-194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8.302"/>
    </inkml:context>
    <inkml:brush xml:id="br0">
      <inkml:brushProperty name="width" value="0.035" units="cm"/>
      <inkml:brushProperty name="height" value="0.035" units="cm"/>
      <inkml:brushProperty name="color" value="#E71224"/>
    </inkml:brush>
  </inkml:definitions>
  <inkml:trace contextRef="#ctx0" brushRef="#br0">1 119 12403,'15'-3'843,"0"-1"1,0 0-1,0-1 1,-1-1-1,0 0 1,0-1-1,0-1 1,-1 0-1,0-1 1,-1 0-1,12-11 1,-22 19-720,-1-1 1,0 1-1,1-1 0,-1 0 1,0 1-1,0-1 0,0 0 1,0 0-1,1-2 1,-2 4-106,0-1 1,1 1 0,-1-1 0,0 1-1,0 0 1,0-1 0,0 1 0,0 0 0,0-1-1,-1 1 1,1 0 0,0-1 0,0 1-1,0 0 1,0-1 0,0 1 0,0 0-1,-1-1 1,1 1 0,0 0 0,0-1 0,0 1-1,-1 0 1,1 0 0,0-1 0,0 1-1,-1 0 1,1 0 0,0-1 0,-1 1 0,1 0-1,0 0 1,-1 0 0,1 0 0,0 0-1,-1-1 1,1 1 0,0 0 0,-1 0 0,1 0-1,0 0 1,-1 0 0,1 0 0,-1 0-1,1 0 1,0 0 0,-1 0 0,1 1 0,0-1-1,-1 0 1,1 0 0,0 0 0,-1 0-1,1 0 1,-1 1 0,-4 0 76,-1 1 0,1 0 0,-1 0 0,1 0-1,0 1 1,0 0 0,0 0 0,0 0 0,0 0 0,1 1 0,-7 6 0,1-1 8,2 1 0,-1 0 1,1 1-1,-7 11 0,10-14-41,1 1 1,1-1-1,-1 1 0,1 0 0,0 0 0,1 0 0,0 0 0,1 1 0,0-1 0,0 14 1,1-21-82,0 1 1,0 0 0,0-1 0,1 1 0,-1-1-1,1 1 1,-1-1 0,1 1 0,0-1 0,0 1-1,0-1 1,0 1 0,1-1 0,-1 0 0,1 0-1,-1 0 1,1 0 0,0 0 0,0 0 0,0 0 0,0 0-1,0-1 1,0 1 0,0-1 0,1 0 0,-1 1-1,0-1 1,1 0 0,-1 0 0,1-1 0,-1 1-1,1 0 1,-1-1 0,1 0 0,0 1 0,-1-1-1,1 0 1,0 0 0,-1-1 0,4 0 0,3 0-32,-1-1 1,0 0 0,0 0-1,0-1 1,0 0 0,0 0 0,-1-1-1,13-8 1,26-17-217</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2.221"/>
    </inkml:context>
    <inkml:brush xml:id="br0">
      <inkml:brushProperty name="width" value="0.035" units="cm"/>
      <inkml:brushProperty name="height" value="0.035" units="cm"/>
      <inkml:brushProperty name="color" value="#E71224"/>
    </inkml:brush>
  </inkml:definitions>
  <inkml:trace contextRef="#ctx0" brushRef="#br0">164 3 18628,'0'-1'77,"-1"1"0,1 0 0,0 0 0,-1 0 0,1-1 0,-1 1 0,1 0 0,0 0 0,-1 0 0,1 0 0,-1 0 0,1 0 0,0 0 1,-1 0-1,1 0 0,-1 0 0,1 0 0,0 0 0,-1 0 0,1 0 0,-1 1 0,1-1 0,0 0 0,-1 0 0,1 0 0,0 0 0,-1 1 0,0-1 0,-12 8 232,-2 3-55,0 1 0,1 1 1,1 0-1,0 1 0,1 0 0,0 1 0,1 1 0,-16 29 0,26-44-295,1 0-1,-1 1 0,0-1 0,1 0 0,-1 1 1,0-1-1,1 1 0,0-1 0,-1 0 1,1 1-1,0-1 0,0 1 0,0 1 0,0-3 17,0 1-1,0-1 1,1 0-1,-1 0 1,0 0-1,1 1 1,-1-1-1,0 0 1,1 0-1,-1 0 1,0 0-1,0 0 1,1 0-1,-1 0 1,0 0-1,1 0 1,-1 0-1,0 0 1,1 0-1,-1 0 1,0 0-1,1 0 1,-1 0-1,0 0 0,1 0 1,-1 0-1,0 0 1,1-1-1,-1 1 1,0 0-1,1 0 1,-1 0-1,1-1 1,37-26-1482,-31 22 1367,4-4-153,1 1 0,0 1 0,0 0 1,20-8-1,-29 14 269,0 0 0,-1 0 0,1 0 0,0 1 0,0-1 0,0 1 0,-1 0 0,1 0 0,0 0 0,0 0 0,0 0 0,-1 1 0,4 0 0,-4 0 34,0 0 0,0 0 1,-1 0-1,1 0 0,-1 0 0,1 0 1,-1 1-1,1-1 0,-1 1 0,1-1 1,-1 1-1,0-1 0,0 1 0,0 0 0,0-1 1,0 1-1,0 0 0,-1 0 0,1 0 1,-1 0-1,1 2 0,1 5 137,-1 0-1,0 0 1,0 0 0,-1 0-1,-1 0 1,1 1 0,-1-1-1,-1 0 1,0 0 0,0-1-1,-7 17 1,0-3 432,-1 0 0,-1 0 1,-18 25-1,25-42-416,2-1-40,0 0 0,0 0 0,-1 0 0,0-1 0,1 0 0,-1 1 0,-1-1 0,1 0 0,0 0 0,-8 4 0,11-7-115,0 0 0,0 0 0,-1 0 0,1 0 0,0 0 0,0 0 0,0 0 0,-1 0 0,1-1-1,0 1 1,0 0 0,0 0 0,0 0 0,0 0 0,-1 0 0,1 0 0,0 0 0,0-1 0,0 1 0,0 0 0,0 0 0,0 0-1,0 0 1,-1-1 0,1 1 0,0 0 0,0 0 0,0 0 0,0-1 0,0 1 0,0 0 0,0 0 0,0 0 0,0 0 0,0-1-1,0 1 1,0 0 0,0 0 0,0 0 0,0-1 0,0 1 0,0 0 0,1 0 0,2-12 106,9-14-349,1 1 0,2 0-1,27-35 1,61-64-1586,-92 112 1584,27-30-488,-36 39 666,1 1 1,0 0-1,-1-1 0,1 1 1,0 0-1,0 0 0,1 1 1,-1-1-1,0 1 1,0-1-1,7 0 0,-9 2 63,0 0 0,0 0-1,0 0 1,0 1 0,0-1-1,0 0 1,0 1 0,-1-1-1,1 0 1,0 1-1,0-1 1,0 1 0,-1 0-1,1-1 1,0 1 0,-1 0-1,1-1 1,0 1 0,-1 0-1,1 0 1,-1-1 0,1 1-1,-1 0 1,1 0 0,-1 0-1,0 0 1,0 0-1,1 0 1,-1-1 0,0 1-1,0 0 1,0 0 0,0 2-1,2 38 473,-2-36-401,-1 62 753,0 37 490,5-87-1221,-4-17-124,0 0 1,0 0-1,0 0 0,0 0 1,0 1-1,0-1 0,0 0 1,1 0-1,-1 0 0,0 0 1,0 0-1,0 0 0,0 0 1,0 0-1,0 0 0,1 0 1,-1 1-1,0-1 0,0 0 1,0 0-1,0 0 0,0 0 1,1 0-1,-1 0 0,0 0 1,0 0-1,0 0 0,0 0 1,1 0-1,-1 0 0,0 0 1,0-1-1,0 1 0,0 0 1,0 0-1,1 0 0,-1 0 1,0 0-1,0 0 0,0 0 1,0 0-1,0 0 0,0 0 1,0-1-1,1 1 1,0-2-138,1 0 0,-1 0 1,0-1-1,0 1 0,0-1 1,0 1-1,0-1 0,0 1 1,0-4-1,5-27-357,-2-3-197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2.710"/>
    </inkml:context>
    <inkml:brush xml:id="br0">
      <inkml:brushProperty name="width" value="0.035" units="cm"/>
      <inkml:brushProperty name="height" value="0.035" units="cm"/>
      <inkml:brushProperty name="color" value="#E71224"/>
    </inkml:brush>
  </inkml:definitions>
  <inkml:trace contextRef="#ctx0" brushRef="#br0">0 0 18348,'9'5'1416,"-5"2"-1136,1-3-216,9 0 248,2-1-312,10-1 40,5 2-112,6-1-160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3.132"/>
    </inkml:context>
    <inkml:brush xml:id="br0">
      <inkml:brushProperty name="width" value="0.035" units="cm"/>
      <inkml:brushProperty name="height" value="0.035" units="cm"/>
      <inkml:brushProperty name="color" value="#E71224"/>
    </inkml:brush>
  </inkml:definitions>
  <inkml:trace contextRef="#ctx0" brushRef="#br0">76 239 16436,'-25'61'2486,"16"-41"-1857,0 0 0,2 0 0,0 1-1,1 0 1,1 0 0,-2 24 0,7-44-597,0 1 0,-1-1 0,1 0 0,0 1 0,0-1 1,0 1-1,0-1 0,0 0 0,1 1 0,-1-1 0,0 0 1,1 1-1,-1-1 0,1 0 0,-1 0 0,1 1 0,-1-1 0,1 0 1,1 2-1,-1-3-24,0 0 1,0 1 0,-1-1 0,1 0 0,0 0-1,0 0 1,0 0 0,-1 0 0,1 0-1,0 0 1,0 0 0,-1-1 0,1 1-1,0 0 1,0 0 0,-1-1 0,1 1-1,0 0 1,-1-1 0,1 1 0,0-1-1,-1 1 1,1-1 0,0 0 0,7-6-27,-1 0-1,1-1 1,8-12 0,14-20-66,-2-1 0,-3-1 0,-1-1-1,-1-1 1,-3-2 0,26-87 0,-44 126 92,0-1 0,-1 1-1,0-15 1,-1 21-5,0 1 0,0-1-1,0 0 1,0 0 0,0 0 0,0 1-1,0-1 1,-1 0 0,1 0-1,0 0 1,0 1 0,-1-1-1,1 0 1,-1 0 0,1 1 0,-1-1-1,1 0 1,-2 0 0,2 1-1,-1 0 1,0 0 0,1-1-1,-1 1 1,0 0 0,0 0-1,1 0 1,-1 1 0,0-1-1,0 0 1,1 0 0,-1 0-1,0 0 1,1 1 0,-1-1-1,0 0 1,1 1-1,-1-1 1,0 0 0,1 1-1,-1-1 1,1 1 0,-1-1-1,1 1 1,-1 0 0,-9 8 48,2-1 0,-1 1 0,2 1-1,-14 19 1,-22 46 309,37-63-302,2-4 3,0 0 0,0 0 0,1 0 0,-4 16 0,6-22-52,1 0 0,-1 0 1,1 0-1,0-1 0,0 1 1,0 0-1,0 0 1,0 0-1,0 0 0,1 0 1,-1 0-1,1 0 0,-1 0 1,1-1-1,0 1 0,0 0 1,-1 0-1,1-1 0,0 1 1,1-1-1,-1 1 1,0-1-1,0 1 0,1-1 1,-1 1-1,1-1 0,2 2 1,8 3-105,1 0 0,0-1 0,17 5 0,-14-6-160,-2 2 0,1-1 0,14 9 0,-25-12 137,-1 0 1,1 0 0,-1 1 0,0-1 0,0 1 0,0 0 0,0 0-1,0 0 1,-1 0 0,0 0 0,1 0 0,-1 1 0,0-1 0,0 1 0,-1 0-1,2 5 1,-3 4-321,-10-8-27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3.537"/>
    </inkml:context>
    <inkml:brush xml:id="br0">
      <inkml:brushProperty name="width" value="0.035" units="cm"/>
      <inkml:brushProperty name="height" value="0.035" units="cm"/>
      <inkml:brushProperty name="color" value="#E71224"/>
    </inkml:brush>
  </inkml:definitions>
  <inkml:trace contextRef="#ctx0" brushRef="#br0">12 60 18476,'-4'32'1628,"1"-18"-1199,1 0-1,0 0 0,2 1 1,-1-1-1,3 18 0,-2-30-387,0-1 0,1 1 0,-1-1 0,0 0-1,1 1 1,-1-1 0,1 1 0,0-1 0,-1 0 0,1 1-1,0-1 1,0 0 0,0 1 0,0-1 0,0 0 0,0 0-1,0 0 1,0 0 0,0 0 0,1 0 0,1 0 0,-1 0-11,0 0 0,0-1 0,0 1 0,0-1 0,1 0 0,-1 0 0,0 0 0,0 0 0,0 0 0,0 0 0,1 0 0,-1-1 0,3 0 0,6-4 15,1 1-1,-1-1 0,0-1 0,12-8 1,-16 10-11,117-86 90,-1 0-37,-122 89-83,0 0 1,0 1-1,0-1 1,-1 1 0,1-1-1,0 1 1,0 0-1,0-1 1,0 1-1,0 0 1,0 0-1,0-1 1,0 1-1,0 0 1,2 0-1,-3 0 2,0 1-1,0-1 1,1 0-1,-1 0 1,0 0-1,0 1 1,1-1-1,-1 0 1,0 1-1,0-1 0,0 0 1,1 0-1,-1 1 1,0-1-1,0 0 1,0 1-1,0-1 1,0 0-1,0 1 1,0-1-1,0 0 1,0 1-1,0-1 1,0 0-1,0 1 1,0-1-1,0 0 1,0 1-1,0-1 0,-13 36 331,9-25-293,-6 14 66,4-10-84,0 0-1,1 0 0,1 0 0,1 0 0,-3 17 0,6-32-21,0 1-1,0-1 0,0 0 1,0 1-1,0-1 0,0 0 1,0 1-1,0-1 0,0 0 1,0 0-1,0 1 0,0-1 0,0 0 1,0 1-1,0-1 0,0 0 1,0 0-1,1 1 0,-1-1 1,0 0-1,0 1 0,0-1 1,0 0-1,1 0 0,-1 0 0,0 1 1,0-1-1,1 0 0,-1 0 1,0 0-1,1 1 0,9-5 135,15-17 24,-20 16-221,23-17 32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3.975"/>
    </inkml:context>
    <inkml:brush xml:id="br0">
      <inkml:brushProperty name="width" value="0.035" units="cm"/>
      <inkml:brushProperty name="height" value="0.035" units="cm"/>
      <inkml:brushProperty name="color" value="#E71224"/>
    </inkml:brush>
  </inkml:definitions>
  <inkml:trace contextRef="#ctx0" brushRef="#br0">138 1 18732,'-33'27'3519,"25"-21"-2996,0 0 0,0 0 1,-9 11-1,10-9-368,1 0 1,-1 1-1,2-1 0,-1 1 1,1 0-1,0 1 0,1-1 1,0 1-1,1 0 1,0 0-1,1 0 0,-1 0 1,0 19-1,3-28-149,0 1 1,0-1-1,0 0 0,0 0 1,0 1-1,0-1 0,1 0 1,-1 1-1,0-1 0,1 0 1,-1 0-1,1 0 0,0 1 1,-1-1-1,1 0 0,0 0 1,-1 0-1,1 0 0,0 0 0,0 0 1,0 0-1,0-1 0,0 1 1,0 0-1,1 0 0,0 0-4,0-1 0,0 1-1,-1-1 1,1 0 0,0 0-1,0 0 1,0 0 0,-1 0-1,1 0 1,0-1 0,0 1-1,-1 0 1,1-1 0,0 0-1,-1 1 1,1-1 0,0 0-1,1-1 1,7-4-190,-1-1-1,0 0 0,0 0 1,-1-1-1,0 0 1,0 0-1,-1-1 1,0 0-1,-1-1 1,0 1-1,0-1 1,-1 0-1,8-21 1,-13 30 114,0 1-1,1-1 1,-1 1 0,0 0 0,0-1-1,0 1 1,1-1 0,-1 1 0,0-1 0,0 1-1,0-1 1,0 1 0,0 0 0,0-1-1,0 1 1,0-1 0,0 1 0,0-1 0,0 1-1,0-1 1,0 1 0,-1-1 0,1 1-1,0 0 1,0-1 0,0 1 0,-1-1 0,1 1-1,0 0 1,0-1 0,-1 1 0,1 0-1,0-1 1,-1 1 0,1 0 0,0-1 0,-1 1-1,1 0 1,-1 0 0,1-1 0,0 1-1,-1 0 1,1 0 0,-1 0 0,1 0 0,-1 0-1,1-1 1,-1 1 0,1 0 0,0 0-1,-1 0 1,1 0 0,-1 0 0,0 1 0,-6-1-812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5.649"/>
    </inkml:context>
    <inkml:brush xml:id="br0">
      <inkml:brushProperty name="width" value="0.025" units="cm"/>
      <inkml:brushProperty name="height" value="0.025" units="cm"/>
    </inkml:brush>
  </inkml:definitions>
  <inkml:trace contextRef="#ctx0" brushRef="#br0">359 157 6054,'0'0'4996,"9"-11"-2289,25-37-556,-32 45-1923,0 0-1,-1 0 1,1 0 0,0 0-1,-1 0 1,0 0-1,0-1 1,0 1-1,0 0 1,0-1-1,-1 1 1,1-1-1,-1 1 1,0-1-1,-1-3 1,1 5-106,-1 0-1,1 0 1,-1 0 0,0 1 0,0-1-1,0 0 1,0 1 0,0-1-1,0 0 1,0 1 0,-1 0 0,1-1-1,0 1 1,-1 0 0,1-1 0,-1 1-1,0 0 1,1 0 0,-4-1-1,-1 0 19,0 0-1,0 0 0,0 0 0,-1 1 0,1 0 1,-1 1-1,1-1 0,-1 1 0,1 1 0,0-1 0,-1 1 1,1 0-1,-7 2 0,-2 2-17,0 2-1,1 0 1,0 0 0,1 1-1,-1 1 1,2 0 0,-1 1-1,1 0 1,1 1 0,-14 16-1,4-3 113,2 1 1,1 0-1,1 1 0,-19 37 0,32-54-199,0 0 0,0 1-1,1-1 1,0 1 0,0 0 0,1 0 0,-1 14-1,3-22-33,0 1 1,0-1-1,0 0 0,0 0 0,1 1 0,-1-1 0,0 0 0,1 1 1,0-1-1,0 0 0,0 0 0,0 0 0,0 0 0,0 0 0,0 0 0,1 0 1,-1 0-1,0 0 0,1-1 0,0 1 0,-1-1 0,1 1 0,0-1 1,0 1-1,0-1 0,0 0 0,0 0 0,0 0 0,0 0 0,1 0 1,-1-1-1,0 1 0,0-1 0,1 1 0,-1-1 0,4 0 0,5 1 28,0-1 0,1 0 0,-1-1 1,1 0-1,-1-1 0,0-1 0,1 1 0,-1-2 0,-1 0 0,1 0 0,13-7 0,-19 8-7,0 1-1,0-1 1,0 0 0,-1 0 0,1 0-1,-1-1 1,0 0 0,0 1-1,0-2 1,-1 1 0,1 0-1,-1-1 1,0 1 0,0-1 0,-1 0-1,1 0 1,-1 0 0,0 0-1,-1-1 1,1 1 0,-1 0-1,0-1 1,0 1 0,-1-1-1,1-5 1,-2 10-20,1 0-1,0 1 0,0-1 1,-1 0-1,1 1 1,-1-1-1,1 1 0,0-1 1,-1 1-1,1-1 1,-1 1-1,1-1 0,-1 1 1,1-1-1,-1 1 1,1 0-1,-1-1 0,0 1 1,1 0-1,-1-1 1,0 1-1,1 0 0,-1 0 1,0 0-1,1 0 1,-1 0-1,0 0 0,1-1 1,-1 2-1,0-1 0,1 0 1,-1 0-1,0 0 1,1 0-1,-1 0 0,0 0 1,1 1-1,-1-1 1,0 0-1,1 1 0,-1-1 1,1 0-1,-1 1 1,1-1-1,-2 1 0,-28 16-86,25-13 80,0 0 0,1 0 0,0 1 0,0-1 0,0 1 0,0 0 0,1 0 0,-1 0 0,1 0 0,1 0 0,-1 1 0,1 0 0,-3 8 0,5-13 3,0-1 0,0 1-1,0-1 1,0 1-1,0-1 1,0 1-1,1-1 1,-1 0 0,0 1-1,0-1 1,0 1-1,1-1 1,-1 1-1,0-1 1,0 1 0,1-1-1,-1 0 1,0 1-1,1-1 1,-1 0-1,0 1 1,1-1 0,-1 0-1,0 1 1,1-1-1,-1 0 1,1 0 0,-1 0-1,1 1 1,-1-1-1,1 0 1,0 0-1,22 1-16,23-11 49,-31 4-18,-1-1 0,0-1 0,16-10 1,-18 10-46,-1 1 1,1 0 0,1 1 0,25-10 0,-38 16 24,1 0 1,-1 0-1,0 0 0,1 0 1,-1 0-1,1 0 0,-1 0 1,1 0-1,-1 1 0,0-1 1,1 0-1,-1 0 0,1 0 1,-1 0-1,0 1 0,1-1 1,-1 0-1,0 0 1,1 0-1,-1 1 0,0-1 1,1 0-1,-1 1 0,0-1 1,0 0-1,1 1 0,-1-1 1,0 0-1,0 1 0,1-1 1,-1 1-1,0-1 0,0 0 1,0 1-1,0-1 0,0 1 1,0-1-1,0 1 0,0-1 1,0 0-1,0 1 1,0-1-1,0 1 0,0 0 1,-2 23-196,2-22 195,-12 52-891,-1 9-5009,14-52 554,4-9-3182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4.521"/>
    </inkml:context>
    <inkml:brush xml:id="br0">
      <inkml:brushProperty name="width" value="0.035" units="cm"/>
      <inkml:brushProperty name="height" value="0.035" units="cm"/>
      <inkml:brushProperty name="color" value="#E71224"/>
    </inkml:brush>
  </inkml:definitions>
  <inkml:trace contextRef="#ctx0" brushRef="#br0">45 12 16299,'0'0'88,"0"0"-1,1 0 1,-1-1 0,0 1-1,0 0 1,0 0-1,0-1 1,1 1-1,-1 0 1,0 0-1,0-1 1,0 1-1,0 0 1,0 0-1,0-1 1,0 1-1,0 0 1,0-1-1,0 1 1,0 0-1,0-1 1,0 1-1,0 0 1,0 0-1,0-1 1,0 1-1,0 0 1,0 0-1,0-1 1,-1 1-1,1 0 1,0 0-1,0-1 1,0 1-1,0 0 1,-1 0-1,1-1 1,0 1-1,0 0 1,0 0-1,-1 0 1,1-1-1,0 1 1,0 0-1,-1 0 1,1 0-1,0 0 1,-1 0-1,0 0 15,1 0 0,-1 0-1,0 1 1,1-1 0,-1 1-1,0-1 1,1 0 0,-1 1-1,1-1 1,-1 1 0,0-1-1,1 1 1,-1-1 0,1 1-1,0 0 1,-1-1 0,1 1-1,-1 0 1,1-1 0,0 2-1,-6 12 313,1 1 1,1 0-1,1 1 0,-3 27 0,0 66 1052,6-78-974,0-26-414,0 1-1,0-1 1,1 0 0,0 0-1,2 8 1,-3-12-85,0-1 0,0 1 0,0-1 0,1 1 0,-1-1 1,0 1-1,0-1 0,1 1 0,-1-1 0,0 0 0,0 1 0,1-1 0,-1 1 1,0-1-1,1 0 0,-1 1 0,1-1 0,-1 0 0,0 0 0,1 1 1,-1-1-1,1 0 0,-1 0 0,1 0 0,0 1 0,0-2-32,0 1 0,0 0-1,0-1 1,0 1 0,0-1 0,0 0-1,0 1 1,0-1 0,0 1 0,-1-1-1,1 0 1,0 0 0,0 0 0,-1 1-1,1-1 1,0 0 0,-1 0 0,1-1-1,6-11-41,0 0-1,-1 0 0,-1 0 1,4-15-1,1-4-245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5.023"/>
    </inkml:context>
    <inkml:brush xml:id="br0">
      <inkml:brushProperty name="width" value="0.035" units="cm"/>
      <inkml:brushProperty name="height" value="0.035" units="cm"/>
      <inkml:brushProperty name="color" value="#E71224"/>
    </inkml:brush>
  </inkml:definitions>
  <inkml:trace contextRef="#ctx0" brushRef="#br0">150 272 17804,'7'-6'703,"0"-1"1,-1 0-1,6-8 0,-10 13-567,-1 1 0,0-1-1,0 0 1,0 1-1,0-1 1,0 0-1,0 0 1,-1 0-1,1 0 1,0 1 0,-1-1-1,0 0 1,1 0-1,-1 0 1,0 0-1,0 0 1,0 0-1,0 0 1,-1 0 0,1 0-1,-1-3 1,0 4-92,0 0-1,1 0 1,-1 0 0,0 0 0,0 1 0,0-1 0,0 0 0,0 1 0,0-1 0,0 1 0,0-1-1,0 1 1,0-1 0,0 1 0,0 0 0,0 0 0,0-1 0,-1 1 0,1 0 0,0 0-1,0 0 1,0 0 0,0 0 0,0 0 0,-1 1 0,1-1 0,0 0 0,0 1 0,0-1-1,0 0 1,0 1 0,-2 0 0,-35 19 276,29-13-301,-1 1-1,1 0 1,0 1-1,1 0 1,0 0 0,0 1-1,1 0 1,0 0-1,1 1 1,0 0 0,1 0-1,0 0 1,0 1-1,2-1 1,-1 1 0,1 0-1,-1 20 1,3-30-16,1-1 1,0 1 0,0 0-1,0 0 1,0 0 0,0-1-1,0 1 1,0 0-1,1 0 1,-1 0 0,1-1-1,-1 1 1,1 0 0,0-1-1,0 1 1,0 0-1,0-1 1,0 1 0,0-1-1,0 1 1,0-1-1,0 0 1,1 1 0,-1-1-1,4 2 1,-3-2 1,1 0 0,-1-1 0,1 1 0,0-1 0,0 1 0,-1-1 0,1 0 1,0 0-1,0 0 0,-1-1 0,1 1 0,0 0 0,0-1 0,-1 0 0,1 0 0,-1 0 0,5-1 0,11-7 10,1-1-1,-2-1 1,1 0-1,-1-2 1,-1 1 0,0-2-1,13-15 1,0-2 9,-3-1 0,36-54 1,-48 65-18,17-37 0,-28 52-7,-1 0 0,1 0 1,-1 0-1,-1-1 0,1 1 0,-1 0 0,0-1 0,0 1 0,-1-1 0,0 1 0,-1-13 1,0 18-2,1 0 0,0 0 0,0 0 1,0 0-1,-1 0 0,1-1 1,-1 1-1,1 0 0,-1 0 0,1 0 1,-1 0-1,1 0 0,-1 1 1,0-1-1,0 0 0,1 0 0,-1 0 1,0 0-1,0 1 0,0-1 1,0 0-1,0 1 0,0-1 0,0 1 1,0-1-1,0 1 0,0 0 1,0-1-1,-1 1 0,1 0 0,0 0 1,0 0-1,0 0 0,0 0 1,0 0-1,-1 0 0,1 0 0,0 0 1,-2 1-1,-1 0-4,-1 0 0,1 1 1,-1 0-1,1 0 0,0 0 0,0 1 0,0-1 0,-7 6 1,-1 3-4,0 0 0,1 1 1,0 0-1,1 1 1,1 0-1,0 1 0,0 0 1,1 0-1,-9 26 1,16-39 6,1 1 0,-1-1 0,0 0 0,1 1 0,0-1 0,-1 1 1,1-1-1,0 1 0,0-1 0,0 1 0,0-1 0,0 1 1,0-1-1,0 0 0,1 1 0,-1-1 0,0 1 0,1-1 0,-1 1 1,1-1-1,0 0 0,-1 1 0,1-1 0,0 0 0,0 0 1,0 0-1,0 1 0,0-1 0,0 0 0,0 0 0,0 0 0,0-1 1,0 1-1,1 0 0,-1 0 0,2 0 0,5 2-18,-1-1 1,1 0-1,0-1 0,0 0 0,13 1 0,-2-1-30,-4 0-26,1 1 1,-1 1-1,23 7 0,-35-9-10,1 0 0,-1 1 0,0-1-1,1 1 1,-1-1 0,0 1-1,0 0 1,0 1 0,0-1 0,-1 0-1,1 1 1,-1-1 0,1 1-1,-1 0 1,0 0 0,0 0-1,0 0 1,0 0 0,-1 0 0,1 1-1,0 3 1,-1-5 50,-1-1 0,0 0-1,1 1 1,-1-1 0,0 0 0,0 1 0,0-1-1,0 1 1,-1-1 0,1 0 0,0 1 0,0-1-1,-1 0 1,1 1 0,-1-1 0,1 0 0,-1 0-1,0 1 1,-1 1 0,-8 5-409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5.632"/>
    </inkml:context>
    <inkml:brush xml:id="br0">
      <inkml:brushProperty name="width" value="0.035" units="cm"/>
      <inkml:brushProperty name="height" value="0.035" units="cm"/>
      <inkml:brushProperty name="color" value="#E71224"/>
    </inkml:brush>
  </inkml:definitions>
  <inkml:trace contextRef="#ctx0" brushRef="#br0">29 0 15875,'1'7'322,"0"-1"-1,0 1 0,0-1 1,-1 1-1,0-1 0,0 1 1,-1-1-1,1 1 0,-2-1 0,1 1 1,-4 9-1,-1 13 523,2-5-446,-1-4-184,2 1 0,0-1 0,1 1-1,1-1 1,1 1 0,4 28 0,-3-47-206,-1 1-1,1-1 0,0 0 1,-1 1-1,1-1 1,0 0-1,0 0 1,1 0-1,-1 0 0,0 0 1,1 0-1,-1 0 1,1 0-1,0-1 0,-1 1 1,1-1-1,0 1 1,0-1-1,3 2 1,-1-1-3,0-1 1,0 0 0,0 0-1,-1 0 1,2 0 0,-1 0 0,0-1-1,0 0 1,0 0 0,6-1 0,8-2 12,-1 0 1,0-2-1,0 0 1,17-8-1,-34 13-18,50-21 42,-30 11 9,1 2 0,41-12 0,-61 20-36,0 0 1,0-1-1,0 1 1,0 0-1,0 0 1,0 0-1,0 0 1,0 0-1,0 0 0,0 0 1,0 0-1,0 0 1,0 1-1,0-1 1,0 0-1,0 0 1,0 1-1,0-1 1,0 1-1,0-1 1,-1 1-1,1 0 0,0-1 1,0 1-1,0 0 1,-1-1-1,1 1 1,0 0-1,-1 0 1,1 0-1,-1-1 1,1 1-1,-1 0 0,1 0 1,-1 0-1,1 0 1,-1 0-1,0 0 1,0 0-1,0 0 1,1 0-1,-1 0 1,0 0-1,0 2 1,0 7 129,-1 0 1,0 0 0,0 0 0,-3 10 0,-1 10 247,5-29-381,0 0 0,0 0 0,0 0 1,0 0-1,0 0 0,0 0 0,1 1 1,-1-1-1,0 0 0,0 0 0,1 0 0,-1 0 1,0 0-1,1-1 0,-1 1 0,1 0 1,0 0-1,-1 0 0,1 0 0,0 0 1,-1-1-1,1 1 0,0 0 0,0-1 1,0 1-1,-1 0 0,1-1 0,0 1 0,0-1 1,0 1-1,0-1 0,0 0 0,0 1 1,0-1-1,0 0 0,0 0 0,0 0 1,0 0-1,1 0 0,-1 0 0,0 0 1,0 0-1,0 0 0,0 0 0,0-1 0,0 1 1,0 0-1,1-1 0,6-2-1,0 0 0,0 0 0,0-1-1,11-6 1,46-36-61,-42 29-109,32-19 0,-55 36 149,1-1 1,0 1-1,-1-1 1,1 1-1,0 0 1,-1-1-1,1 1 1,0 0-1,-1-1 0,1 1 1,0 0-1,0 0 1,-1 0-1,1-1 1,0 1-1,0 0 1,-1 0-1,1 0 1,0 0-1,0 1 0,-1-1 1,1 0-1,0 0 1,0 0-1,-1 0 1,1 1-1,0-1 1,-1 0-1,1 1 0,0 0 1,0 0 1,0 0-1,-1 0 1,1 1-1,-1-1 1,1 0 0,-1 1-1,0-1 1,0 1-1,0-1 1,0 0 0,0 1-1,0-1 1,0 0 0,0 1-1,0 1 1,-3 9 4,0 1 0,-7 18 0,10-30 6,-17 43-262,15-41-873,0-8 812,1-11 24,4 3-111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6.114"/>
    </inkml:context>
    <inkml:brush xml:id="br0">
      <inkml:brushProperty name="width" value="0.035" units="cm"/>
      <inkml:brushProperty name="height" value="0.035" units="cm"/>
      <inkml:brushProperty name="color" value="#E71224"/>
    </inkml:brush>
  </inkml:definitions>
  <inkml:trace contextRef="#ctx0" brushRef="#br0">8 12 20532,'-3'5'1577,"2"-4"-1249,-2-1-136,3 1 376,3-3-552,1-6-40,-1 0-176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6.599"/>
    </inkml:context>
    <inkml:brush xml:id="br0">
      <inkml:brushProperty name="width" value="0.035" units="cm"/>
      <inkml:brushProperty name="height" value="0.035" units="cm"/>
      <inkml:brushProperty name="color" value="#E71224"/>
    </inkml:brush>
  </inkml:definitions>
  <inkml:trace contextRef="#ctx0" brushRef="#br0">96 1 16211,'-1'16'873,"-1"0"0,-1 0 0,0-1 0,-8 24 0,-2 4 41,0 11-164,-34 177 766,46-223-1478,0-1 1,1 1-1,0-1 1,0 1-1,2 8 1,-2-15-33,0 0 1,0 0-1,0 0 1,1 0-1,-1 1 1,1-1-1,-1 0 1,0 0-1,1 0 1,0 0-1,-1 0 1,1 0-1,0 0 1,-1-1-1,1 1 1,0 0-1,0 0 1,0 0-1,0-1 1,0 1-1,0-1 1,0 1-1,0 0 1,0-1-1,0 0 1,0 1-1,0-1 1,0 0-1,0 1 1,0-1-1,0 0 1,1 0-1,-1 0 1,0 0-1,0 0 1,0 0-1,0 0 1,0 0-1,1-1 1,1 0-1,3-1 24,0 0 0,1-1 0,-1 0 0,0 0 0,-1-1 0,1 1 0,-1-1 0,1 0 0,-1-1 0,6-6 0,4-5 130,24-35 0,-15 16-1,-2-1 1,-1-1-1,-2-1 1,-2-1 0,20-64-1,-34 73-1180,-6 23-359,-7 16 219,6-4 444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7.131"/>
    </inkml:context>
    <inkml:brush xml:id="br0">
      <inkml:brushProperty name="width" value="0.035" units="cm"/>
      <inkml:brushProperty name="height" value="0.035" units="cm"/>
      <inkml:brushProperty name="color" value="#E71224"/>
    </inkml:brush>
  </inkml:definitions>
  <inkml:trace contextRef="#ctx0" brushRef="#br0">12 126 16307,'-4'41'1425,"1"-13"-1001,-2-2-192,5-7 504,6-6-304,6-12-528,2-2 248,3-14-208,6-2-48</inkml:trace>
  <inkml:trace contextRef="#ctx0" brushRef="#br0" timeOffset="1">346 0 16211,'-4'6'315,"-1"-1"0,0 0 0,0 0-1,0-1 1,-1 1 0,1-1-1,-1 0 1,0 0 0,0-1-1,-10 4 1,-5 4 774,2 0-378,-2 1-117,0 1 0,-24 18-1,45-30-585,-1-1-1,0 1 0,1-1 1,-1 1-1,1-1 0,-1 1 1,1-1-1,-1 1 1,1-1-1,-1 1 0,1 0 1,-1-1-1,1 1 0,0 0 1,-1-1-1,1 1 1,0 0-1,0 0 0,-1-1 1,1 1-1,0 1 0,0-2-8,1 1-1,-1-1 0,0 0 0,1 1 1,-1-1-1,0 1 0,1-1 0,-1 0 1,1 1-1,-1-1 0,0 0 0,1 0 1,-1 1-1,1-1 0,-1 0 1,1 0-1,-1 0 0,1 1 0,-1-1 1,1 0-1,-1 0 0,2 0 0,36 0-285,-37 0 279,18-2-37,23-2-314,50 3 0,-80 1 306,0 1 0,-1 1 0,1 0 0,-1 1 0,0 0 0,0 0 0,0 1 0,0 0 1,13 8-1,-22-11 65,-1 0 1,1 0-1,0 0 1,0 0-1,-1 1 1,1-1-1,-1 0 1,1 1-1,-1-1 1,0 1-1,1-1 1,-1 1-1,0 0 1,0-1 0,0 1-1,0 0 1,-1 0-1,1 0 1,0 0-1,-1 0 1,1 4-1,-1-4 27,0 0 0,-1 1 0,1-1 0,-1 0 0,0 1 0,0-1 0,0 0 0,0 0-1,0 0 1,0 0 0,0 0 0,-1 0 0,1 0 0,-1 0 0,-3 2 0,-3 4 113,-1-1-1,-1 0 1,1-1 0,-1 0 0,0-1-1,-15 6 1,13-6-181,0-1 1,-1 0-1,0-1 0,-14 2 1,22-5-33,0 1 0,0-1 0,0 0 0,0 0 0,0-1 0,0 0 0,0 1 0,0-1 0,0-1 0,1 1 0,-1-1 0,1 0 0,-10-5 0,1-7-310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7.550"/>
    </inkml:context>
    <inkml:brush xml:id="br0">
      <inkml:brushProperty name="width" value="0.035" units="cm"/>
      <inkml:brushProperty name="height" value="0.035" units="cm"/>
      <inkml:brushProperty name="color" value="#E71224"/>
    </inkml:brush>
  </inkml:definitions>
  <inkml:trace contextRef="#ctx0" brushRef="#br0">299 148 16724,'-6'-5'198,"0"1"1,-1 1 0,1-1-1,0 1 1,-1 0 0,0 1-1,0 0 1,1 0 0,-2 0 0,1 1-1,0 0 1,0 0 0,0 1-1,0 0 1,0 0 0,-10 1-1,6 1-2,0 0-1,1 0 0,-1 0 1,1 2-1,0-1 0,0 1 1,0 1-1,0 0 0,1 0 1,-11 8-1,15-9-109,1 0 0,-1 0 0,1 0 1,0 1-1,0 0 0,1 0 0,-1 0 0,1 0 0,0 0 0,1 1 0,-1-1 1,1 1-1,-2 7 0,4-11-59,-1 0 0,1 0 1,0 0-1,0 0 0,0 0 1,0 0-1,0 0 0,0 0 1,1 0-1,-1 0 0,1 0 1,-1-1-1,1 1 0,0 0 1,-1 0-1,1 0 0,2 2 1,-1-2-16,0 0 0,0 0 0,0-1 0,0 1 0,1 0 0,-1-1 0,0 0 0,1 0 0,-1 0 1,1 0-1,0 0 0,-1 0 0,1 0 0,-1-1 0,1 1 0,4-1 0,4 0 4,0 0-1,-1-1 0,1 0 1,0-1-1,0 0 0,-1 0 1,1-1-1,-1-1 0,0 0 1,0 0-1,14-9 0,-7 3 10,-1 0-1,-1-1 1,0 0-1,0-2 0,22-24 1,-31 29-9,0 1 1,-1-1-1,1-1 0,-2 1 0,1-1 1,4-13-1,-7 18-36,-1-1 0,0 1 1,0-1-1,0 0 0,0 1 0,-1-1 0,1 0 1,-1 1-1,0-1 0,-1 0 0,1 0 0,-1 1 1,0-1-1,0 1 0,-2-6 0,2 9-14,1 0 0,-1 0 1,1 0-1,0 0 0,-1 0 0,0 0 0,1 0 0,-1 0 0,0 0 0,1 1 0,-1-1 0,0 0 1,0 1-1,1-1 0,-1 0 0,0 1 0,0-1 0,0 1 0,0-1 0,0 1 0,0-1 0,0 1 1,0 0-1,0 0 0,0 0 0,0-1 0,0 1 0,0 0 0,0 0 0,-1 0 0,1 0 1,0 1-1,0-1 0,0 0 0,0 0 0,-1 1 0,1 0 3,0-1 0,0 1 0,0 0 0,0 0 0,0-1 1,0 1-1,0 0 0,0 0 0,0 0 0,0 0 0,0 0 0,1 1 0,-1-1 0,0 0 0,1 0 0,-1 0 0,1 1 0,-1-1 1,1 0-1,0 0 0,0 1 0,-1-1 0,1 0 0,0 1 0,0-1 0,0 0 0,0 1 0,1-1 0,-1 2 0,5 12-311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8.054"/>
    </inkml:context>
    <inkml:brush xml:id="br0">
      <inkml:brushProperty name="width" value="0.035" units="cm"/>
      <inkml:brushProperty name="height" value="0.035" units="cm"/>
      <inkml:brushProperty name="color" value="#E71224"/>
    </inkml:brush>
  </inkml:definitions>
  <inkml:trace contextRef="#ctx0" brushRef="#br0">96 1 17324,'0'1'44,"0"-1"0,0 0 0,1 0 0,-1 0 0,0 0 0,0 0 0,0 0 0,0 0 0,0 0 0,0 0 0,0 0 0,0 0 0,0 0 0,0 0 0,0 0 0,0 0 0,0 0 0,1 0 0,-1 0 1,0 0-1,0 0 0,0 0 0,0 0 0,0 0 0,0 0 0,0 0 0,0 0 0,0 0 0,0 0 0,0 0 0,0 0 0,0 0 0,0 0 0,1 0 0,-1-1 0,0 1 0,0 0 0,0 0 0,0 0 0,0 0 0,0 0 0,0 0 0,0 0 1,0 0-1,-3 12 1165,-12 28 86,9-22-536,2-6-434,-21 68 904,22-69-1100,1-1 0,0 1-1,1-1 1,0 1-1,1 17 1,0-26-142,0-1 0,1 0 0,-1 1 0,1-1 1,-1 0-1,1 1 0,-1-1 0,1 0 0,0 0 0,0 0 1,-1 1-1,1-1 0,0 0 0,0 0 0,0 0 0,0 0 1,0 0-1,1-1 0,-1 1 0,0 0 0,0 0 0,0-1 1,1 1-1,-1-1 0,0 1 0,1-1 0,-1 0 0,0 1 1,1-1-1,-1 0 0,1 0 0,-1 0 0,1 0 1,-1 0-1,3-1 0,8 0-274,1 0 0,-1-1-1,16-5 1,-5 1-120,-16 5 283,39-5-647,-44 6 743,0 0-1,0-1 1,0 1-1,0 0 1,0 1 0,0-1-1,0 0 1,0 1-1,0-1 1,0 1-1,0-1 1,0 1 0,0 0-1,-1 0 1,1 0-1,0 0 1,-1 0-1,4 3 1,-5-3 47,1 0 0,-1 0 0,1 0 0,-1 0 0,1 0 0,-1 1 1,0-1-1,0 0 0,0 0 0,0 0 0,0 1 0,0-1 0,0 0 0,0 0 0,0 0 0,0 1 0,-1-1 0,1 0 1,0 0-1,-1 0 0,1 0 0,-1 1 0,0-1 0,1 0 0,-1 0 0,0 0 0,1 0 0,-1-1 0,0 1 0,-2 1 1,-30 26 789,33-28-786,-18 12 518,0-1 0,-1-1 0,-21 9 0,33-16-507,-1 0 0,1-1 0,-1 1 0,0-2 0,0 1 0,0-1 0,0 0 0,0-1 0,0 1 0,0-2-1,-9 0 1,16 1-76,0-1 0,0 1-1,0 0 1,1 0 0,-1 0-1,0-1 1,1 1 0,-1 0-1,0-1 1,0 1 0,1-1-1,-1 1 1,1-1-1,-1 1 1,0-1 0,1 1-1,-1-1 1,1 0 0,0 1-1,-1-1 1,1 0 0,-1 1-1,1-1 1,0 0-1,-1 0 1,1 1 0,0-1-1,0 0 1,0 0 0,0 1-1,0-1 1,0-1 0,0 0-13,0 1-1,0-1 1,1 0 0,-1 1 0,0-1 0,1 1 0,0-1 0,-1 1 0,1-1 0,0 1-1,0-1 1,0 1 0,0 0 0,2-2 0,11-9-577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8.521"/>
    </inkml:context>
    <inkml:brush xml:id="br0">
      <inkml:brushProperty name="width" value="0.035" units="cm"/>
      <inkml:brushProperty name="height" value="0.035" units="cm"/>
      <inkml:brushProperty name="color" value="#E71224"/>
    </inkml:brush>
  </inkml:definitions>
  <inkml:trace contextRef="#ctx0" brushRef="#br0">34 112 17388,'-2'1'343,"-1"0"1,0 1-1,1-1 1,-1 1-1,1-1 1,0 1-1,-1 0 1,1 0-1,0 0 1,0 0-1,0 0 1,0 0-1,-1 3 1,3-5-317,0 0 0,0 0 0,0 1 0,0-1 1,0 0-1,0 0 0,0 0 0,0 0 0,0 0 1,0 1-1,0-1 0,0 0 0,0 0 0,0 0 0,0 0 1,0 0-1,0 0 0,0 1 0,0-1 0,0 0 1,0 0-1,1 0 0,-1 0 0,0 0 0,0 0 0,0 0 1,0 0-1,0 1 0,0-1 0,1 0 0,-1 0 1,0 0-1,0 0 0,0 0 0,0 0 0,0 0 0,0 0 1,1 0-1,-1 0 0,0 0 0,0 0 0,0 0 1,0 0-1,0 0 0,1 0 0,-1 0 0,0 0 0,0 0 1,0 0-1,0 0 0,0 0 0,1 0 0,-1-1 1,0 1-1,0 0 0,0 0 0,0 0 0,0 0 0,0 0 1,0 0-1,0 0 0,1-1 0,13-4 160,-1-1 1,1-1-1,-1 0 0,-1-1 1,18-14-1,3 0-85,-3 0-48,-22 15-47,0 1 1,1 0-1,0 0 1,0 1-1,15-7 0,-24 12-7,0 0 0,0 0 0,0 0 0,1 0-1,-1 0 1,0 0 0,0 0 0,0 0 0,0 0 0,0 1-1,1-1 1,-1 0 0,0 0 0,0 0 0,0 0-1,0 0 1,0 0 0,1 0 0,-1 0 0,0 1 0,0-1-1,0 0 1,0 0 0,0 0 0,0 0 0,0 0-1,0 1 1,0-1 0,0 0 0,0 0 0,1 0 0,-1 0-1,0 1 1,0-1 0,0 0 0,0 0 0,0 0-1,0 0 1,0 0 0,0 1 0,0-1 0,-1 0 0,1 0-1,0 0 1,0 0 0,0 1 0,0-1 0,0 0-1,0 0 1,0 0 0,0 0 0,0 0 0,0 1 0,0-1-1,-1 0 1,-3 11 9,-21 31 8,-12 25-4,33-60-4,1 0 0,0 1 1,1-1-1,0 1 0,0 0 0,1 0 0,-1 9 0,2-16-7,0 1 1,0-1 0,0 0 0,0 0-1,0 1 1,0-1 0,0 0-1,0 0 1,1 0 0,-1 1 0,1-1-1,-1 0 1,1 0 0,-1 0-1,1 0 1,0 0 0,-1 0 0,1 0-1,0 0 1,0 0 0,0 0-1,1 1 1,0-1-6,0 0 0,0 0 0,0-1 0,0 1 0,0 0 0,0-1 0,0 0 0,0 1 0,0-1 0,0 0 0,0 0 0,3 0 0,5-2-63,0 0 0,0 0-1,0-1 1,14-5 0,-3-2-121,-1 0 1,21-16 0,-26 16-20,-1 1-1,1 1 1,1 0 0,31-11 0,-47 19 208,0 0 0,1 0 0,-1 0 1,0 0-1,1 0 0,-1-1 0,0 1 0,1 0 0,-1 0 0,1 0 1,-1 0-1,0 0 0,1 0 0,-1 0 0,0 0 0,1 0 0,-1 0 1,1 1-1,-1-1 0,0 0 0,1 0 0,-1 0 0,0 0 0,1 0 0,-1 1 1,0-1-1,0 0 0,1 0 0,-1 1 0,0-1 0,1 0 0,-1 0 1,0 1-1,0-1 0,0 0 0,1 1 0,-1-1 0,0 0 0,0 1 1,0-1-1,0 0 0,0 1 0,1-1 0,-1 1 0,0-1 0,0 0 1,0 1-1,0-1 0,0 0 0,0 1 0,0-1 0,-1 0 0,1 1 1,0-1-1,0 1 0,0-1 0,0 0 0,-1 1 0,-7 23 220,7-23-214,-11 23 140,6-14-213,0 1-1,1 0 1,-6 20 0,11-30 43,0-2 17,0 1 0,0 0 0,0 0 0,0 0 0,0 0-1,0 0 1,0 0 0,0 0 0,0 0 0,0 0 0,0 0-1,0 0 1,0 0 0,0 0 0,-1 0 0,1 0 0,0 0-1,0 0 1,0 0 0,0 0 0,0 0 0,0 0-1,0 0 1,0 0 0,0 0 0,0 0 0,0 0 0,0 0-1,0 0 1,0 0 0,-1 0 0,1 0 0,0 0 0,0 0-1,0 0 1,0 0 0,0 0 0,0 0 0,0 0 0,0 0-1,0 0 1,0 1 0,0-1 0,0 0 0,0 0-1,0 0 1,0 0 0,0 0 0,0 0 0,0 0 0,0 0-1,0 0 1,0 0 0,0 0 0,0 0 0,0 0 0,0 0-1,0 1 1,0-1 0,0 0 0,0 0 0,0 0 0,0 0-1,0 0 1,0 0 0,-2-5-219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1.981"/>
    </inkml:context>
    <inkml:brush xml:id="br0">
      <inkml:brushProperty name="width" value="0.035" units="cm"/>
      <inkml:brushProperty name="height" value="0.035" units="cm"/>
      <inkml:brushProperty name="color" value="#E71224"/>
    </inkml:brush>
  </inkml:definitions>
  <inkml:trace contextRef="#ctx0" brushRef="#br0">22 9 15259,'6'-9'1841,"0"9"-1241,-6 11-256,-3 9 1400,0 14-1088,3 8-152,0 9-279,0 6-161,0 2-297,0-4-127,0-5-280,0-6-104,-4-12 528,-4-8-152,-7-17-168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6.117"/>
    </inkml:context>
    <inkml:brush xml:id="br0">
      <inkml:brushProperty name="width" value="0.025" units="cm"/>
      <inkml:brushProperty name="height" value="0.025" units="cm"/>
    </inkml:brush>
  </inkml:definitions>
  <inkml:trace contextRef="#ctx0" brushRef="#br0">226 1 13421,'-8'9'1868,"-109"129"1944,101-116-3443,1 0 0,2 1 0,0 0 1,1 1-1,-10 31 0,20-48-369,0 0 0,0-1 0,1 1 0,0 0 0,0 0-1,1 0 1,0 12 0,0-17 4,1 0 0,-1 0 0,0-1-1,1 1 1,-1 0 0,1 0 0,0 0-1,0-1 1,-1 1 0,1-1-1,0 1 1,0 0 0,1-1 0,-1 0-1,0 1 1,0-1 0,1 0 0,-1 1-1,1-1 1,-1 0 0,1 0 0,-1 0-1,1 0 1,0-1 0,-1 1 0,1 0-1,0-1 1,0 1 0,0-1 0,-1 1-1,1-1 1,2 0 0,6 1 59,0-1 0,0 0 0,0-1 0,0 0 0,-1-1 0,1 0 0,0 0 1,17-8-1,-24 9 20,0 0 0,0 0 0,0 0 0,-1-1 0,1 1 0,-1-1 0,1 0 0,-1 1 0,0-1 0,1-1 0,-1 1 0,0 0 0,0 0 0,0-1 0,-1 1 0,1-1 0,-1 0 0,1 1 0,-1-1 0,0 0 0,0 0 0,0 0 0,0 0 0,-1 0 0,1 0 0,-1 0 0,0 0 0,0 0 0,0 0 0,0 0 0,0 0 0,-1 0 0,0-5 0,-1 6-42,1-1 0,0 1-1,0 0 1,-1-1 0,0 1 0,1 0 0,-1 0 0,0 0 0,0 0 0,0 0-1,0 0 1,0 1 0,-1-1 0,1 0 0,0 1 0,-1 0 0,1 0-1,-1 0 1,1 0 0,-1 0 0,0 0 0,1 1 0,-1-1 0,0 1 0,0 0-1,1 0 1,-1 0 0,0 0 0,0 0 0,-4 1 0,-1 0-27,1 0 0,-1 0 0,1 1-1,0-1 1,0 2 0,0-1 0,0 1 0,0 0 0,1 0 0,-9 6 0,13-8 3,0 1 0,0 0-1,0 0 1,0 0 0,0 0 0,0 0 0,1 0 0,-1 0 0,1 0 0,0 1-1,-1-1 1,1 1 0,0-1 0,0 1 0,1-1 0,-2 4 0,2-5-15,1 1 1,-1-1-1,0 0 0,1 0 1,-1 0-1,0 0 1,1 0-1,0 0 1,-1 0-1,1 0 0,-1 0 1,1 0-1,0 0 1,0 0-1,0 0 1,-1-1-1,1 1 0,0 0 1,0 0-1,0-1 1,0 1-1,0-1 1,0 1-1,0-1 0,0 1 1,1-1-1,-1 0 1,0 0-1,0 1 0,0-1 1,0 0-1,0 0 1,1 0-1,-1 0 1,0 0-1,0 0 0,2-1 1,23 0-143,-1-2-1,1 0 1,-1-2 0,0-1 0,0-1-1,0-1 1,30-14 0,30-10-1979,-84 32 2040,0 0-1,-1-1 0,1 1 1,0 0-1,0-1 0,0 1 1,-1 0-1,1 0 1,0 0-1,0 0 0,0 0 1,-1-1-1,1 2 0,0-1 1,0 0-1,0 0 0,0 0 1,-1 0-1,1 0 0,0 1 1,0-1-1,-1 0 0,1 1 1,0-1-1,1 1 0,-2 0 52,0 0 0,1 0-1,-1 0 1,0 0-1,0 0 1,0 0 0,0 0-1,0 0 1,0 0-1,0 0 1,0 0 0,0 0-1,0 0 1,0 0-1,-1 0 1,1 0 0,-1 0-1,0 1 1,-31 56-577,19-37-1828,11-15-1036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2.479"/>
    </inkml:context>
    <inkml:brush xml:id="br0">
      <inkml:brushProperty name="width" value="0.035" units="cm"/>
      <inkml:brushProperty name="height" value="0.035" units="cm"/>
      <inkml:brushProperty name="color" value="#E71224"/>
    </inkml:brush>
  </inkml:definitions>
  <inkml:trace contextRef="#ctx0" brushRef="#br0">0 114 13875,'7'-9'284,"0"1"-1,0-1 1,0 2 0,1-1-1,0 1 1,1 0 0,0 0-1,0 1 1,0 0 0,1 1-1,0 0 1,0 1 0,0 0-1,0 0 1,1 1 0,18-3-1,-11 2-162,0 2 0,0 0-1,1 1 1,-1 1 0,1 1 0,-1 1-1,0 0 1,0 1 0,21 7-1,-32-8-100,0 0 0,-1 1 0,1-1-1,-1 2 1,1-1 0,-1 1 0,0 0-1,0 0 1,-1 1 0,10 9 0,-12-11 17,-1-1 0,0 1 0,-1 0 0,1 1 0,-1-1 0,1 0 0,-1 0 0,0 1 0,0-1 0,0 1 0,-1-1 0,1 1 1,-1-1-1,0 1 0,0-1 0,0 1 0,0-1 0,0 1 0,-1-1 0,0 1 0,0-1 0,0 0 0,-3 7 0,-3 6 227,-1 0 0,-1 0 0,0-1 0,-1-1 0,-16 19 0,-67 64 1126,84-88-1249,-31 30 411,-1-1 0,-46 31 0,83-67-570,1 0 1,-1 1-1,1-1 1,-1-1-1,0 1 1,0 0-1,-7 1 1,10-3-11,1 0 0,-1 0 0,1 0 0,-1 0 0,0 0 0,1 0 0,-1 0 0,1 0 0,-1 0 0,1 0 0,-1-1 0,1 1 0,-1 0 0,1 0 0,-1 0 0,1-1 0,-1 1 0,1 0 0,-1-1 0,1 1 0,-1 0 0,1-1 0,-1 0 0,0 0-36,1 0 1,0 0-1,-1 0 1,1-1 0,0 1-1,-1 0 1,1 0-1,0 0 1,0-1-1,0 1 1,0 0-1,0 0 1,0-1-1,1 1 1,-1-1-1,3-8-196,-1 1 0,2 0-1,-1 0 1,1 0 0,0 1-1,1-1 1,0 1 0,11-13-1,13-14-570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2.904"/>
    </inkml:context>
    <inkml:brush xml:id="br0">
      <inkml:brushProperty name="width" value="0.035" units="cm"/>
      <inkml:brushProperty name="height" value="0.035" units="cm"/>
      <inkml:brushProperty name="color" value="#E71224"/>
    </inkml:brush>
  </inkml:definitions>
  <inkml:trace contextRef="#ctx0" brushRef="#br0">1 159 17636,'4'0'1424,"-3"1"-1096,1 4-112,1 5 520,-2 6-184,1 5-231,-1 5-81,-1 4-128,0 0 0,0-1-32,-1-5-16,-1-8-144,2-15-152,2-5-481,2-15-119,0-14 648,-1-4-184,6-2-112</inkml:trace>
  <inkml:trace contextRef="#ctx0" brushRef="#br0" timeOffset="1">147 165 14131,'1'2'167,"0"0"1,0 0-1,0 1 0,0-1 1,1 0-1,-1 0 0,1 0 1,-1-1-1,1 1 0,0 0 1,4 2-1,-5-3-90,1 0 1,-1-1-1,1 1 0,0-1 0,-1 1 1,1-1-1,0 0 0,-1 0 0,1 1 0,0-1 1,0 0-1,-1-1 0,1 1 0,0 0 1,-1 0-1,1-1 0,0 1 0,2-2 0,8-3 289,0-1 0,0-1 0,0 1 0,-1-2 0,0 0-1,18-17 1,54-61 689,-51 46-575,-43 56-298,0 1 0,2 0-1,0 0 1,1 1 0,-8 27 0,4-1 265,-10 57-1,16-40-50,6-56-360,0 0 0,0-1 0,1 1 1,0 0-1,0 0 0,0-1 0,0 1 0,0-1 1,1 1-1,2 4 0,-3-8-32,-1 0-1,1 0 1,-1-1 0,1 1-1,-1 0 1,1 0 0,-1-1 0,1 1-1,0 0 1,-1-1 0,1 1-1,0 0 1,0-1 0,0 1-1,-1-1 1,1 0 0,0 1 0,0-1-1,0 0 1,0 1 0,0-1-1,0 0 1,0 0 0,1 0 0,0 0-34,-1 0 0,1-1 1,-1 1-1,1-1 1,-1 0-1,1 1 1,-1-1-1,0 0 0,1 0 1,-1 0-1,0 0 1,0 0-1,2-2 0,2-2-158,0-1 0,-1 0 0,0-1-1,0 1 1,3-8 0,-3 3 78,1-1 0,-2 1 1,0-1-1,0 1 0,1-15 0,-4-23-327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3.375"/>
    </inkml:context>
    <inkml:brush xml:id="br0">
      <inkml:brushProperty name="width" value="0.035" units="cm"/>
      <inkml:brushProperty name="height" value="0.035" units="cm"/>
      <inkml:brushProperty name="color" value="#E71224"/>
    </inkml:brush>
  </inkml:definitions>
  <inkml:trace contextRef="#ctx0" brushRef="#br0">12 1 16331,'2'11'1809,"-2"-2"-1409,3-5 792,-11-11-904,0-5-104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3.893"/>
    </inkml:context>
    <inkml:brush xml:id="br0">
      <inkml:brushProperty name="width" value="0.035" units="cm"/>
      <inkml:brushProperty name="height" value="0.035" units="cm"/>
      <inkml:brushProperty name="color" value="#E71224"/>
    </inkml:brush>
  </inkml:definitions>
  <inkml:trace contextRef="#ctx0" brushRef="#br0">129 192 12179,'0'6'5025,"-1"13"-4057,-1 5-472,-1 8-240,2 2 1208,1 13-1000,0 6-111,0 5-313,3-1-136,-2-5-337,-1-1-143,0-9-160,-4-8 520,-6-15-192,-2-12-176</inkml:trace>
  <inkml:trace contextRef="#ctx0" brushRef="#br0" timeOffset="1">0 221 11634,'13'-18'462,"0"0"0,1 0-1,1 2 1,1 0 0,0 1-1,1 0 1,1 1-1,0 1 1,1 1 0,0 1-1,1 0 1,0 2-1,1 0 1,34-10 0,-47 17-392,0 1 0,0 0 0,-1 0 1,1 0-1,0 1 0,0 0 0,0 1 0,0-1 1,0 2-1,-1-1 0,1 1 0,14 5 1,-19-5-47,1 0 1,-1 0 0,0 0 0,0 0 0,1 0 0,-2 1 0,1 0 0,0-1 0,0 1-1,-1 0 1,1 0 0,-1 1 0,0-1 0,0 0 0,0 1 0,-1 0 0,1-1-1,-1 1 1,0 0 0,0-1 0,0 1 0,0 0 0,-1 0 0,0 0 0,0 0 0,0 0-1,-1 7 1,-1 3 107,0 0 0,-2 0 1,0-1-1,0 1 0,-1-1 0,-1 0 0,0 0 0,-1 0 0,-11 15 0,-8 9 613,-51 55 1,62-75-549,-39 39 625,49-51-852,-1 1 0,0-2 1,0 1-1,0-1 0,-1 0 0,1 0 1,-11 3-1,17-7 14,0 1 0,0-1 0,-1 0-1,1 0 1,0 0 0,0 0 0,-1 0 0,1 0-1,0 0 1,0 1 0,-1-1 0,1 0 0,0 0-1,-1 0 1,1 0 0,0 0 0,-1 0 0,1 0 0,0 0-1,0 0 1,-1-1 0,1 1 0,0 0 0,0 0-1,-1 0 1,1 0 0,0 0 0,0 0 0,-1 0-1,1-1 1,0 1 0,0 0 0,-1 0 0,1 0 0,0-1-1,0 1 1,0 0 0,-1 0 0,1-1 0,0 1-1,0 0 1,0 0 0,0-1 0,0 1 0,0 0-1,0 0 1,0-1 0,0 1 0,-1 0 0,1-1 0,0 1-1,0 0 1,0-1 0,1 1 0,-1 0 0,0 0-1,0-1 1,0 1 0,0-1 0,7-19-228,-6 18 155,8-19-339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4.384"/>
    </inkml:context>
    <inkml:brush xml:id="br0">
      <inkml:brushProperty name="width" value="0.035" units="cm"/>
      <inkml:brushProperty name="height" value="0.035" units="cm"/>
      <inkml:brushProperty name="color" value="#E71224"/>
    </inkml:brush>
  </inkml:definitions>
  <inkml:trace contextRef="#ctx0" brushRef="#br0">21 129 16796,'-7'35'1214,"-5"35"-322,11-63-699,0 1 1,1-1-1,0 1 0,0-1 0,1 1 1,2 10-1,-3-18-182,0 1 1,0-1-1,0 0 0,0 1 1,0-1-1,0 1 0,0-1 1,1 1-1,-1-1 0,0 0 1,0 1-1,0-1 0,0 0 1,1 1-1,-1-1 0,0 0 1,0 1-1,1-1 0,-1 0 1,0 1-1,1-1 0,-1 0 0,0 0 1,1 1-1,-1-1 0,1 0 1,-1 0-1,0 0 0,1 1 1,-1-1-1,1 0 0,-1 0 1,0 0-1,1 0 0,-1 0 1,1 0-1,-1 0 0,1 0 1,-1 0-1,0 0 0,1 0 1,-1 0-1,1-1 0,-1 1 1,0 0-1,1 0 0,-1 0 1,1 0-1,-1-1 0,0 1 1,1-1-1,14-15 99,-6 0-10,-2 0-1,0-1 1,-1 0 0,-1 0 0,3-19 0,-2 11 660,2-42 0,-8 72-755,3 41-21,-3-44 15,0 1 0,1 0 1,-1-1-1,1 1 0,-1-1 0,1 1 0,0-1 0,0 1 0,1-1 0,-1 0 0,0 0 1,1 1-1,-1-1 0,3 3 0,-3-5 3,0 1 0,1-1-1,-1 1 1,0-1 0,0 1 0,0-1 0,0 0 0,0 1 0,0-1-1,1 0 1,-1 0 0,0 0 0,0 0 0,0 0 0,0 0 0,1 0-1,-1-1 1,0 1 0,0 0 0,0 0 0,0-1 0,0 1-1,0-1 1,0 1 0,0-1 0,0 0 0,0 1 0,0-1 0,2-1-1,2-3 8,0 1 0,-1-1-1,0 1 1,5-7 0,13-24 27,20-42 0,-42 76-62,-7 29-25,-4 29-1,10-46 48,0-1 1,0 1-1,1-1 1,0 0-1,1 1 1,3 13-1,-4-23 7,0 0 0,1 0 0,-1 1 0,0-1 0,1 0 0,-1 0 0,1 1 0,0-1 0,-1 0 0,1 0 0,0 0 0,0 0 0,0 0 0,-1 0 0,1 0 0,0 0 0,0-1 0,0 1 0,1 0 0,-1 0 0,0-1 0,0 1 0,2 0 0,-1-1 4,1 1 0,-1-1 0,0 0 0,0 0 0,1 0 0,-1 0 0,0-1-1,1 1 1,-1-1 0,0 1 0,0-1 0,3-1 0,6-3 29,0-1-1,0 0 0,18-15 1,-29 21-36,101-91 173,-30 25-168,-46 49-118,-24 17 108,-1 0 1,0 0-1,1 0 1,-1-1-1,1 1 0,-1 0 1,0 0-1,1 0 1,-1 0-1,0 0 1,1 0-1,-1 0 0,1 0 1,-1 0-1,0 0 1,1 0-1,-1 0 1,0 1-1,1-1 0,-1 0 1,0 0-1,1 0 1,-1 0-1,1 1 1,-1 0-1,1 0 0,-1-1 1,1 1-1,-1 0 0,0 0 1,0 0-1,1-1 0,-1 1 0,0 0 1,0 0-1,0 0 0,0 0 1,0-1-1,0 1 0,0 0 1,0 1-1,-3 21-18,-8 31 1,6-33 155,1 0 0,-1 23 1,5-43-130,-1-1 1,1 1-1,0 0 1,0 0-1,0 0 1,0-1-1,0 1 1,0 0-1,0 0 1,0 0-1,1-1 1,-1 1-1,0 0 1,0 0-1,1-1 1,-1 1-1,0 0 1,2 1-1,6-9-187,7-24 5,-7 8 63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4.832"/>
    </inkml:context>
    <inkml:brush xml:id="br0">
      <inkml:brushProperty name="width" value="0.035" units="cm"/>
      <inkml:brushProperty name="height" value="0.035" units="cm"/>
      <inkml:brushProperty name="color" value="#E71224"/>
    </inkml:brush>
  </inkml:definitions>
  <inkml:trace contextRef="#ctx0" brushRef="#br0">0 1 19412,'2'11'1304,"4"-1"-1352,2-3-288,9 2 592,3-3-168,5-6-160</inkml:trace>
  <inkml:trace contextRef="#ctx0" brushRef="#br0" timeOffset="1">205 121 15299,'-9'31'1380,"6"-23"-1104,0 1-1,1-1 0,0 1 0,0 0 0,1-1 1,0 1-1,1 0 0,0 8 0,0-16-250,0-1-1,0 1 1,0-1-1,0 0 1,0 1-1,0-1 1,0 1-1,0-1 1,0 0-1,1 1 1,-1-1-1,0 0 1,0 1-1,0-1 1,1 0-1,-1 1 1,0-1-1,0 0 1,1 0-1,-1 1 1,0-1-1,1 0 1,-1 0-1,0 1 1,1-1 0,-1 0-1,0 0 1,1 0-1,-1 0 1,1 0-1,-1 0 1,0 1-1,1-1 1,-1 0-1,1 0 1,-1 0-1,0 0 1,1 0-1,-1 0 1,0-1-1,1 1 1,-1 0-1,1 0 1,20-11 140,-7 3-325,-13 8 145,0-1-1,-1 1 1,1 0 0,0 0-1,0 0 1,-1 0-1,1 0 1,0 0-1,-1 0 1,1 0-1,0 1 1,-1-1 0,1 0-1,0 0 1,-1 1-1,1-1 1,-1 0-1,1 1 1,0-1-1,-1 0 1,1 1 0,-1-1-1,1 1 1,-1-1-1,1 1 1,-1-1-1,1 1 1,-1 0-1,1 1-1,0 0 0,0 0 0,0 0 0,0 0 0,-1 1 0,1-1 0,-1 0 0,1 5-1,-1 4 57,-1 0 0,-2 18 0,3-28-35,-1 9 170,-1 1 0,-1 0 0,0-1 0,0 1 0,-1-1 0,-1 0 0,0 0 0,0 0 0,0-1 0,-14 16 0,19-24-187,-1 0 0,1 0 0,-1-1 1,1 1-1,-1 0 0,0-1 1,1 1-1,-1 0 0,0-1 0,1 1 1,-1-1-1,0 1 0,0-1 1,1 0-1,-1 1 0,0-1 0,0 0 1,0 0-1,0 1 0,0-1 1,1 0-1,-1 0 0,0 0 0,0 0 1,0 0-1,0 0 0,0 0 1,0 0-1,0 0 0,1-1 0,-1 1 1,0 0-1,0-1 0,0 1 0,0 0 1,1-1-1,-1 1 0,0-1 1,0 1-1,1-1 0,-2-1 0,0 0-39,0-1 0,1 1 0,-1-1 0,1 0 0,0 0-1,-1 1 1,1-1 0,1 0 0,-1 0 0,0 0 0,0-5-1,1-16-311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5.305"/>
    </inkml:context>
    <inkml:brush xml:id="br0">
      <inkml:brushProperty name="width" value="0.035" units="cm"/>
      <inkml:brushProperty name="height" value="0.035" units="cm"/>
      <inkml:brushProperty name="color" value="#E71224"/>
    </inkml:brush>
  </inkml:definitions>
  <inkml:trace contextRef="#ctx0" brushRef="#br0">0 211 15787,'17'-6'545,"-1"0"0,-1 0 0,1-2 1,-1 0-1,-1 0 0,23-17 0,-27 17-360,-1 0 0,0-1 1,0 0-1,0 0 1,-1-1-1,-1 0 0,1 0 1,-2-1-1,9-16 1,-14 25-161,-1 0 0,1 1 0,0-1 0,-1 0 0,1 0 0,-1 1 0,1-1 0,-1 0 1,0 0-1,0 0 0,0 0 0,0-2 0,0 3-13,-1 1 0,1 0-1,0-1 1,0 1 0,0 0 0,-1-1-1,1 1 1,0-1 0,0 1 0,-1 0 0,1 0-1,0-1 1,-1 1 0,1 0 0,0 0-1,-1-1 1,1 1 0,-1 0 0,1 0-1,0 0 1,-1 0 0,1-1 0,-1 1 0,1 0-1,0 0 1,-1 0 0,1 0 0,-1 0-1,1 0 1,-1 0 0,0 0 0,-2 1 35,-1 0 1,1 0 0,0 0 0,-1 1-1,1-1 1,0 1 0,0 0 0,0 0-1,0 0 1,-5 4 0,-9 10 123,1 0 0,0 2 0,-15 21 0,25-32-124,1 1-1,0 0 1,0 0 0,1 0-1,0 1 1,1 0 0,0 0-1,0 0 1,1 0 0,-2 15-1,3-22-57,1 1-1,0-1 0,0 0 0,1 0 0,-1 0 0,0 0 1,1 0-1,-1 0 0,1 0 0,0 0 0,-1 0 0,1-1 1,0 1-1,0 0 0,0 0 0,0-1 0,1 1 0,-1 0 1,0-1-1,1 1 0,-1-1 0,1 0 0,0 1 0,-1-1 1,1 0-1,0 0 0,0 0 0,0 0 0,-1 0 0,1-1 1,0 1-1,0-1 0,0 1 0,0-1 0,4 1 0,4 0-46,0-1-1,0 0 1,0-1-1,0 1 0,-1-2 1,14-2-1,28-12-158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0.720"/>
    </inkml:context>
    <inkml:brush xml:id="br0">
      <inkml:brushProperty name="width" value="0.035" units="cm"/>
      <inkml:brushProperty name="height" value="0.035" units="cm"/>
      <inkml:brushProperty name="color" value="#E71224"/>
    </inkml:brush>
  </inkml:definitions>
  <inkml:trace contextRef="#ctx0" brushRef="#br0">0 20 17292,'5'-4'561,"-3"2"-308,0 0 0,-1 1 0,2-1 0,-1 0-1,0 1 1,0-1 0,0 1 0,4-1 0,-6 2-182,1 0 0,0 0 1,-1 0-1,1 0 0,0 0 0,0 0 0,-1 0 0,1 0 0,0 1 0,-1-1 0,1 0 0,0 0 0,-1 1 0,1-1 0,-1 1 1,1-1-1,0 0 0,-1 1 0,1-1 0,-1 1 0,1-1 0,-1 1 0,1 0 0,-1-1 0,0 1 0,1-1 0,-1 1 0,0 0 1,1-1-1,-1 1 0,0 0 0,0-1 0,0 1 0,0 0 0,0 0 0,1-1 0,-2 2 0,5 13 566,-2 0-1,2 21 0,-3-22-465,0 1 0,1-1 0,5 16 0,-7-29-163,0 0-1,1 0 1,-1 0 0,0 1 0,1-1 0,-1 0-1,1 0 1,0 0 0,-1 0 0,1 0 0,0 0-1,-1 0 1,1 0 0,0 0 0,0 0 0,0-1-1,0 1 1,0 0 0,0 0 0,0-1-1,0 1 1,0-1 0,0 1 0,1-1 0,-1 1-1,0-1 1,2 1 0,0-2-3,-1 1 0,1 0 0,-1-1 0,1 1 0,-1-1 0,1 0-1,-1 0 1,1 0 0,-1 0 0,0 0 0,1 0 0,2-3 0,7-6 3,0 0 0,0 0 0,12-16 0,-23 25-2,15-18 1,20-20 6,-33 36-17,0 0 1,0 0-1,1 0 1,-1 1-1,1 0 0,0 0 1,-1 0-1,1 0 0,6-1 1,-9 2 4,0 1-1,1 0 1,-1 0 0,0 1 0,1-1 0,-1 0-1,0 0 1,0 1 0,1-1 0,-1 0 0,0 1-1,0-1 1,0 1 0,0 0 0,0-1 0,0 1-1,0 0 1,0 0 0,0 0 0,0 0 0,0-1-1,0 1 1,0 0 0,-1 1 0,1-1 0,0 0-1,-1 0 1,1 0 0,-1 0 0,1 0 0,0 3-1,3 6 6,-1 0 0,4 19-1,-4-17-2,0 3 0,-3-12 5,0 0 0,1 0 0,-1 0 1,1 0-1,0 0 0,0 0 0,0-1 0,0 1 0,0 0 0,1 0 0,2 3 0,-4-6-14,1 1-1,-1-1 1,1 0-1,-1 0 1,1 0-1,-1 0 1,0 0-1,1 1 1,-1-1-1,1 0 1,-1 0-1,1 0 1,-1 0-1,1 0 1,-1 0-1,0 0 1,1 0-1,-1-1 1,1 1-1,-1 0 1,1 0 0,-1 0-1,0 0 1,1-1-1,-1 1 1,1 0-1,-1 0 1,0-1-1,1 1 1,-1 0-1,0-1 1,1 1-1,-1 0 1,0-1-1,0 1 1,1-1-1,11-16-510,-11 15 421,6-9-10,-1-2-1,0 1 1,-1-1 0,0 1 0,-1-2 0,4-20 0,-4 3-237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1.208"/>
    </inkml:context>
    <inkml:brush xml:id="br0">
      <inkml:brushProperty name="width" value="0.035" units="cm"/>
      <inkml:brushProperty name="height" value="0.035" units="cm"/>
      <inkml:brushProperty name="color" value="#E71224"/>
    </inkml:brush>
  </inkml:definitions>
  <inkml:trace contextRef="#ctx0" brushRef="#br0">8 1 19060,'0'4'1912,"-2"0"-1495,-2 1-593,3-1 1080,2 2-704,3-5-112,5-1-336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1.676"/>
    </inkml:context>
    <inkml:brush xml:id="br0">
      <inkml:brushProperty name="width" value="0.035" units="cm"/>
      <inkml:brushProperty name="height" value="0.035" units="cm"/>
      <inkml:brushProperty name="color" value="#E71224"/>
    </inkml:brush>
  </inkml:definitions>
  <inkml:trace contextRef="#ctx0" brushRef="#br0">122 135 16532,'-12'10'572,"0"1"0,1-1 1,0 2-1,1 0 0,0 0 1,-15 27-1,20-31-400,1 0-1,0 1 1,0 0-1,1-1 1,1 1 0,-1 0-1,1 1 1,1-1-1,0 0 1,0 1 0,1-1-1,1 17 1,-1-24-150,0-1 1,0 1 0,0-1-1,1 0 1,-1 1-1,0-1 1,1 1 0,-1-1-1,1 0 1,0 1 0,-1-1-1,1 0 1,0 1-1,0-1 1,-1 0 0,1 0-1,0 0 1,0 0-1,1 0 1,-1 0 0,0 0-1,0 0 1,0 0-1,1 0 1,0 0 0,0-1-5,1 1 0,-1-1 0,0 0 0,0 0 0,1 0 0,-1 0 0,0-1 0,0 1 0,1-1 1,-1 1-1,0-1 0,0 0 0,0 1 0,3-3 0,6-3 9,0 0 1,-1-1-1,0-1 1,14-13-1,-1-1 2,-1-1-1,-2-1 1,0-1-1,-1 0 1,-2-2-1,-1 0 1,-1-1-1,-1-1 1,11-33-1,-24 58-20,0 1 0,1-1 1,-1 1-1,0-1 1,0 1-1,-1-1 1,1 0-1,-1 1 1,0-1-1,0 0 1,0 0-1,-1-5 1,1 9-8,0-1 1,0 1-1,0 0 1,0 0-1,0-1 1,0 1-1,-1 0 1,1-1-1,0 1 1,0 0-1,0 0 1,0-1-1,-1 1 1,1 0-1,0 0 1,0 0-1,0-1 1,-1 1-1,1 0 1,0 0-1,0 0 0,-1 0 1,1-1-1,0 1 1,0 0-1,-1 0 1,1 0-1,0 0 1,-1 0-1,1 0 1,0 0-1,0 0 1,-1 0-1,1 0 1,0 0-1,-1 0 1,-10 8 19,-7 16-13,2 4-8,1 0 0,-12 33 0,23-52-2,1 0 1,0 0 0,1 1 0,0 0 0,0-1 0,1 1 0,0 0 0,0 0 0,2 0 0,-1-1 0,2 12 0,-1-19 1,-1-1 0,0 0 0,0 1 0,1-1 0,-1 0 0,1 1 1,-1-1-1,1 0 0,-1 1 0,1-1 0,0 0 0,0 0 0,0 0 1,0 0-1,0 0 0,0 0 0,0 0 0,0 0 0,0 0 0,0 0 1,0-1-1,0 1 0,1 0 0,-1-1 0,0 1 0,1-1 0,-1 1 1,0-1-1,1 0 0,-1 1 0,1-1 0,-1 0 0,0 0 0,1 0 1,-1 0-1,1 0 0,-1 0 0,0-1 0,1 1 0,-1 0 0,0-1 1,1 1-1,-1-1 0,0 0 0,1 1 0,1-2 0,6-3-6,-1 0 0,0-1 0,0 1-1,0-1 1,8-9 0,-2-1-31,-1 1 0,-1-2 0,0 0 0,12-23 0,7-11-140,-33 89 99,1-24 84,-1 2 22,1 1 0,1 0 0,0-1 0,4 29 0,-4-42-18,1 0-1,0 0 1,-1 0 0,1 0-1,0 0 1,0 0 0,1 0 0,-1-1-1,1 1 1,-1 0 0,1-1 0,0 1-1,0-1 1,0 1 0,0-1 0,1 0-1,-1 0 1,0 0 0,1 0-1,0-1 1,-1 1 0,1-1 0,0 1-1,0-1 1,0 0 0,0 0 0,0 0-1,0 0 1,0-1 0,0 1-1,6-1 1,1 0 3,0-1 1,-1 0-1,1-1 0,0 0 1,-1-1-1,1 1 0,-1-2 1,9-4-1,5-3 108,41-27 0,-62 36-51,0 1 0,-1-1 0,1 1 0,0-1 1,-1 0-1,1 1 0,-1-1 0,1 0 1,-1 0-1,0 0 0,0 0 0,0 0 0,0 0 1,0 0-1,0-1 0,-1 1 0,1 0 1,-1 0-1,1-1 0,-1 1 0,0 0 0,0-1 1,0 1-1,-1-3 0,0-5 279,-2-1 1,1 1-1,-1 0 0,-6-12 0,-4-15 250,12 33-545,0 0 0,0 0 0,0 0 0,1 0 0,-1 0 0,1 0 0,0 0 0,0 0 0,0-1 0,2-5 0,-1 9-88,0-1 0,0 1 0,0-1 0,0 1-1,0-1 1,0 1 0,0-1 0,1 1 0,-1 0 0,0 0-1,1 0 1,-1 0 0,1 0 0,0 0 0,-1 0 0,1 1-1,0-1 1,-1 0 0,1 1 0,0-1 0,0 1-1,-1 0 1,1 0 0,0-1 0,4 2 0,80-10-1756,-58 5 1273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6.445"/>
    </inkml:context>
    <inkml:brush xml:id="br0">
      <inkml:brushProperty name="width" value="0.025" units="cm"/>
      <inkml:brushProperty name="height" value="0.025" units="cm"/>
    </inkml:brush>
  </inkml:definitions>
  <inkml:trace contextRef="#ctx0" brushRef="#br0">15 1 13293,'0'0'12011,"-14"48"-11787,28-41-160,15-6 32,5-1-896,10-4-2436,4-13-1984,1-4-9931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2.752"/>
    </inkml:context>
    <inkml:brush xml:id="br0">
      <inkml:brushProperty name="width" value="0.035" units="cm"/>
      <inkml:brushProperty name="height" value="0.035" units="cm"/>
      <inkml:brushProperty name="color" value="#E71224"/>
    </inkml:brush>
  </inkml:definitions>
  <inkml:trace contextRef="#ctx0" brushRef="#br0">69 29 16251,'4'-4'514,"0"0"0,1 0-1,-1 1 1,1 0 0,0 0-1,8-4 1,-12 7-391,-1 1 1,1 0 0,-1 0-1,0-1 1,1 1-1,-1 0 1,0-1-1,0 1 1,0 0 0,0 0-1,1-1 1,-1 1-1,0 0 1,0 0-1,0 0 1,0-1-1,-1 1 1,1 1 0,0-1 36,-4 36 272,-2 0 0,-1 0 0,-23 65 0,16-54-322,-4 9-76,-13 47 20,31-103-51,0-1 1,0 1-1,-1 0 0,1-1 0,0 1 0,0 0 1,0 0-1,0-1 0,0 1 0,0 0 0,0 0 1,0-1-1,0 1 0,0 0 0,1-1 1,-1 1-1,0 0 0,0 0 0,1-1 0,-1 1 1,0-1-1,1 1 0,-1 0 0,1-1 0,-1 1 1,1-1-1,-1 1 0,2 0 0,-1 0 4,1-1-1,-1 1 1,1-1 0,-1 0-1,1 1 1,-1-1-1,1 0 1,-1 0 0,1 0-1,-1 0 1,1-1-1,0 1 1,1-1 0,8-2 40,0-1 0,20-9 0,-29 12-42,102-43 121,35-17-1264,-114 45 935,-5-1-78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3.250"/>
    </inkml:context>
    <inkml:brush xml:id="br0">
      <inkml:brushProperty name="width" value="0.035" units="cm"/>
      <inkml:brushProperty name="height" value="0.035" units="cm"/>
      <inkml:brushProperty name="color" value="#E71224"/>
    </inkml:brush>
  </inkml:definitions>
  <inkml:trace contextRef="#ctx0" brushRef="#br0">83 28 19156,'-19'54'792,"2"0"0,3 1 1,-8 61-1,18-92-749,1-7 93,1 1 0,0 0 1,2 33-1,0-51-130,0 0 0,0 0 0,0 0 0,0-1 0,0 1 0,0 0 0,0 0 0,0 0 1,0 0-1,0 0 0,1 0 0,-1 0 0,0 0 0,0 0 0,0 0 0,0 0 0,0 0 0,0 0 0,0-1 0,0 1 0,0 0 0,0 0 1,0 0-1,0 0 0,0 0 0,0 0 0,0 0 0,1 0 0,-1 0 0,0 0 0,0 0 0,0 0 0,0 0 0,0 0 0,0 0 0,0 0 0,0 0 1,0 0-1,0 0 0,0 0 0,0 0 0,1 0 0,-1 0 0,0 0 0,0 0 0,0 0 0,0 0 0,0 0 0,0 0 0,0 0 0,0 1 1,0-1-1,0 0 0,0 0 0,0 0 0,0 0 0,0 0 0,0 0 0,1 0 0,2-9 131,10-41 69,-3 0 0,-1-1 0,-4 0 0,1-57 0,-6 94-209,1 9-4,-1-1 0,1 1 0,-1 0-1,-1 0 1,1-1 0,-1 1 0,0 0 0,0 0-1,-3-8 1,3 16-6,0 0 1,0 0-1,1 0 0,-1 0 0,1 0 0,-1 0 0,1 6 1,0-4 4,1 0 1,-1 0 0,1 0 0,0-1-1,0 1 1,1 0 0,0 0 0,-1 0-1,2-1 1,-1 1 0,0-1 0,4 5 0,-4-7 14,0 0 0,0-1 1,0 1-1,0 0 0,0-1 1,0 0-1,1 1 0,-1-1 1,0 0-1,1 0 0,-1 0 1,0 0-1,1-1 1,0 1-1,-1-1 0,1 1 1,-1-1-1,1 0 0,-1 0 1,1 0-1,0-1 0,-1 1 1,1 0-1,-1-1 1,5-1-1,11-5 75,-1 0 1,1-1-1,-1-1 1,-1 0-1,1-2 1,27-23-1,-23 18 30,1 0-1,30-15 1,-52 30-111,0 1 0,1 0 0,-1 0 0,0-1 0,1 1 1,-1 0-1,0-1 0,1 1 0,-1 0 0,0 0 0,1 0 0,-1-1 0,1 1 0,-1 0 0,1 0 0,-1 0 0,1 0 1,-1 0-1,0 0 0,1 0 0,-1 0 0,1 0 0,-1 0 0,1 0 0,-1 0 0,1 0 0,-1 0 0,0 0 1,1 1-1,-1-1 0,1 0 0,-1 0 0,0 0 0,1 1 0,-1-1 0,1 0 0,-1 1 0,0-1 0,0 0 0,1 1 1,-1-1-1,0 0 0,1 1 0,-1-1 0,0 0 0,0 1 0,0-1 0,1 1 0,-1-1 0,0 1 0,0-1 0,0 0 1,0 1-1,0-1 0,0 1 0,0-1 0,0 1 0,0-1 0,0 1 0,0 0 0,-7 30 45,6-27-45,-28 127-229,7-26 275,22-104-39,-1 0-1,1 1 1,0-1-1,-1 1 0,1-1 1,0 0-1,-1 0 1,0 1-1,1-1 1,-1 0-1,0 0 1,0 1-1,1-1 1,-1 0-1,0 0 1,0 0-1,-2 1 1,-4-7-18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8.978"/>
    </inkml:context>
    <inkml:brush xml:id="br0">
      <inkml:brushProperty name="width" value="0.035" units="cm"/>
      <inkml:brushProperty name="height" value="0.035" units="cm"/>
      <inkml:brushProperty name="color" value="#E71224"/>
    </inkml:brush>
  </inkml:definitions>
  <inkml:trace contextRef="#ctx0" brushRef="#br0">0 25 16956,'2'-2'319,"-1"-1"0,1 1 0,0-1 0,-1 1 0,1 0 0,0-1 0,5-2 0,-7 4-259,1 1 0,0 0 0,-1-1-1,1 1 1,0 0 0,-1 0 0,1 0 0,-1 0 0,1-1 0,0 1 0,-1 0 0,1 0 0,0 0-1,-1 0 1,1 1 0,0-1 0,-1 0 0,1 0 0,0 0 0,-1 0 0,1 1 0,-1-1-1,1 0 1,0 1 0,-1-1 0,1 0 0,-1 1 0,1-1 0,-1 1 0,1-1 0,-1 1 0,1-1-1,-1 1 1,0-1 0,1 1 0,-1-1 0,0 1 0,1-1 0,-1 1 0,0 0 0,0-1-1,1 2 1,2 6 342,1 1-1,-1 0 1,0 0-1,-1 0 0,0 0 1,2 18-1,-2 61 449,-2-68-633,-3 48 168,0 24-127,3-92-255,0 1 0,0 0 0,0 0 0,0 0 0,0 0 0,1 0 0,-1-1 0,0 1 0,0 0 0,0 0 1,1 0-1,-1 0 0,0-1 0,1 1 0,-1 0 0,1 0 0,-1-1 0,1 1 0,0 1 0,0-2-1,-1 0 0,1 0 0,-1 0 0,1 0 0,-1 0 0,1 0 1,-1 0-1,1 0 0,-1 0 0,1-1 0,-1 1 0,1 0 0,-1 0 0,1 0 0,-1-1 0,0 1 0,1 0 0,-1-1 1,1 1-1,-1 0 0,0-1 0,1 1 0,-1 0 0,1-1 0,3-4 8,-1 0-1,1 0 1,-1-1 0,4-7-1,18-43-82,-3-1-1,26-103 0,-48 156-1439,-2 11 678,-3 16-727,4-16 1174,1 0 0,0 1 0,0-1 0,1 0-1,-1 0 1,2 0 0,-1 0 0,4 9 0,5 6-756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9.432"/>
    </inkml:context>
    <inkml:brush xml:id="br0">
      <inkml:brushProperty name="width" value="0.035" units="cm"/>
      <inkml:brushProperty name="height" value="0.035" units="cm"/>
      <inkml:brushProperty name="color" value="#E71224"/>
    </inkml:brush>
  </inkml:definitions>
  <inkml:trace contextRef="#ctx0" brushRef="#br0">10 169 11114,'7'-3'512,"0"0"0,-1 0-1,1-1 1,-1 0-1,1-1 1,-1 1 0,9-10-1,-13 11-255,0 1-1,0 0 0,0-1 0,0 1 0,-1-1 1,1 0-1,-1 1 0,0-1 0,0 0 1,0 0-1,0 0 0,0 0 0,-1 0 1,1 0-1,-1 0 0,0 0 0,0 0 1,0 0-1,0 0 0,-1 0 0,1 0 1,-2-4-1,2 6-230,0 1 1,0 0-1,0-1 1,0 1 0,0 0-1,0-1 1,-1 1-1,1 0 1,0-1-1,0 1 1,0 0-1,0 0 1,-1-1-1,1 1 1,0 0-1,0 0 1,-1-1-1,1 1 1,0 0 0,0 0-1,-1 0 1,1-1-1,0 1 1,-1 0-1,1 0 1,0 0-1,-1 0 1,1 0-1,0 0 1,-1-1-1,1 1 1,-1 0-1,-10 6 362,-8 16-113,10-10-159,1 0 0,-12 26 1,17-34-102,1 1 0,1-1 1,-1 1-1,1-1 0,0 1 1,0 0-1,0-1 0,0 1 1,1 0-1,0 0 0,0 0 1,1 7-1,0-10-12,-1-1 1,1 0-1,0 0 0,-1 1 1,1-1-1,0 0 0,0 0 1,-1 0-1,1 0 0,0 0 1,0 0-1,0 0 0,0 0 1,1 0-1,-1 0 0,0-1 1,0 1-1,0 0 0,1-1 1,-1 1-1,0-1 0,1 0 1,-1 1-1,0-1 0,1 0 1,-1 0-1,1 0 0,-1 1 1,0-2-1,1 1 0,-1 0 1,2 0-1,7-1-33,-1-1 0,0 0 0,14-5 0,-21 7 19,59-22-213,39-10-187,-88 29 340,0 0 0,0 2 0,-1-1 0,1 1 0,1 1 0,17 2 0,-25-1 66,0 0 0,-1 0 0,1 1 0,0 0 0,-1 0 1,1 0-1,-1 0 0,0 1 0,0 0 0,7 5 0,-10-7 50,0 0-1,1 0 0,-1 0 0,0 1 0,1-1 0,-1 0 0,0 1 1,0-1-1,0 1 0,0-1 0,0 1 0,-1 0 0,1-1 0,0 1 1,-1 0-1,1-1 0,-1 1 0,0 0 0,1 0 0,-1 0 0,0-1 1,0 1-1,0 0 0,0 0 0,-1-1 0,1 1 0,0 0 0,-1 0 1,1-1-1,-1 1 0,-1 2 0,2-4-3,0 1 1,0-1-1,-1 1 1,1-1-1,0 1 0,-1-1 1,1 0-1,0 1 1,-1-1-1,1 0 0,-1 1 1,1-1-1,0 0 1,-1 1-1,1-1 0,-1 0 1,1 0-1,-1 0 1,1 1-1,-1-1 0,1 0 1,-1 0-1,1 0 1,-1 0-1,1 0 0,-1 0 1,1 0-1,-1 0 1,1 0-1,-1 0 0,1 0 1,-1 0-1,1 0 1,-1-1-1,1 1 0,-1 0 1,1 0-1,-1 0 1,1-1-1,0 1 0,-1 0 1,0-1-1,-1-1 66,1 1 1,-1-1-1,0 0 0,1 1 0,0-1 0,-1 0 1,1 0-1,0 0 0,-1-2 0,-13-38 230,2 0-1,-10-60 1,22 100-504,0-1 1,1 1-1,-1 0 0,1-1 0,0 0 1,0 1-1,0-1 0,0 1 0,0-1 1,2-3-1,-2 6 106,0-1-1,0 1 1,0 0-1,0 0 1,1-1 0,-1 1-1,0 0 1,0 0-1,0-1 1,1 1 0,-1 0-1,0 0 1,1 0-1,-1 0 1,0-1 0,0 1-1,1 0 1,-1 0-1,0 0 1,1 0 0,-1 0-1,0 0 1,1 0-1,-1 0 1,0 0 0,0 0-1,1 0 1,15 6-792,1 4 104,7-4-101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9.937"/>
    </inkml:context>
    <inkml:brush xml:id="br0">
      <inkml:brushProperty name="width" value="0.035" units="cm"/>
      <inkml:brushProperty name="height" value="0.035" units="cm"/>
      <inkml:brushProperty name="color" value="#E71224"/>
    </inkml:brush>
  </inkml:definitions>
  <inkml:trace contextRef="#ctx0" brushRef="#br0">190 0 18172,'-7'2'374,"1"0"0,-1 0 0,1 1 0,-1 0 0,1 0 0,0 0 0,0 1 0,-10 7 0,1 2 277,-25 25 1,32-29-567,0 0 0,0 0 0,1 1 1,0 0-1,1 1 0,0-1 0,1 1 1,-5 13-1,10-23-86,-1 0 1,1 0 0,0 0-1,-1 0 1,1 0 0,0 0-1,0 0 1,0 0-1,0 0 1,0 0 0,0 0-1,0 0 1,0 0 0,0 0-1,0 0 1,1 0 0,-1 0-1,0 0 1,1 0-1,-1 0 1,1 0 0,0 1-1,0-1-6,0 0-1,0-1 1,0 0 0,0 1-1,0-1 1,0 1-1,0-1 1,0 0-1,0 0 1,0 0-1,0 1 1,0-1 0,0 0-1,0 0 1,0 0-1,0-1 1,0 1-1,1 0 1,7-3-93,0 1 0,0-1 0,15-8 0,-20 9 60,10-5-77,35-14-218,-45 19 303,-1 1 1,1 0-1,-1 0 1,1 0-1,-1 1 1,1 0-1,0-1 1,-1 1-1,1 0 1,0 1-1,5 0 0,-8-1 41,0 1 0,1 0 0,-1-1-1,0 1 1,0 0 0,0-1 0,0 1-1,0 0 1,0 0 0,0 0 0,0 0-1,0 0 1,-1 0 0,1 0 0,0 0 0,0 1-1,-1-1 1,1 0 0,-1 0 0,1 1-1,-1-1 1,0 0 0,0 0 0,1 1-1,-1-1 1,0 0 0,0 1 0,0-1-1,0 0 1,0 1 0,-1-1 0,1 0-1,0 1 1,-1-1 0,1 0 0,-1 2-1,-2 5 108,1 0-1,-2 0 1,1 0-1,-6 8 1,0-1 244,0 0-1,-23 25 1,29-36-343,-1 0 0,0 0 0,1-1 1,-1 1-1,-1-1 0,1 0 0,0 0 0,-1-1 0,0 1 0,1-1 1,-1 0-1,0 0 0,0-1 0,-6 2 0,10-3-60,1 0 0,-1 0-1,0 0 1,0 0-1,1 0 1,-1 0 0,0 0-1,0 0 1,1-1 0,-1 1-1,0 0 1,1 0 0,-1-1-1,0 1 1,1 0 0,-1-1-1,0 1 1,1-1 0,-1 1-1,1-1 1,-1 1 0,1-1-1,-1 1 1,1-1 0,-1 1-1,1-1 1,0 0 0,-1 1-1,1-1 1,0 0-1,-1 1 1,1-1 0,0 0-1,0 0 1,0 1 0,0-1-1,0 0 1,0 1 0,0-1-1,0 0 1,0 0 0,0-1-1,0-2-75,1-1-1,0 1 0,0-1 0,0 0 1,0 1-1,2-5 0,11-18-559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0.468"/>
    </inkml:context>
    <inkml:brush xml:id="br0">
      <inkml:brushProperty name="width" value="0.035" units="cm"/>
      <inkml:brushProperty name="height" value="0.035" units="cm"/>
      <inkml:brushProperty name="color" value="#E71224"/>
    </inkml:brush>
  </inkml:definitions>
  <inkml:trace contextRef="#ctx0" brushRef="#br0">6 242 16412,'1'1'126,"0"1"1,1 0 0,-1 0 0,0-1 0,0 1-1,0 0 1,0 0 0,-1 0 0,1 0-1,0 0 1,-1 0 0,1 1 0,-1-1 0,0 0-1,0 0 1,0 0 0,0 3 0,-9 43 929,2-13 140,7-32-1111,-1 3 103,0 0 1,1 0-1,0 0 1,2 11-1,-2-16-173,0 0-1,0 0 1,0 0 0,0 0-1,1-1 1,-1 1-1,0 0 1,1 0 0,-1 0-1,1 0 1,-1-1 0,1 1-1,-1 0 1,1 0-1,0-1 1,-1 1 0,1 0-1,0-1 1,-1 1 0,1-1-1,0 1 1,0-1 0,-1 1-1,1-1 1,0 0-1,0 1 1,0-1 0,0 0-1,0 0 1,0 0 0,0 1-1,-1-1 1,1 0-1,0 0 1,0 0 0,0 0-1,0-1 1,0 1 0,2 0-1,2-2 0,0 0 0,-1 0-1,1-1 1,0 1 0,-1-1-1,1 0 1,-1 0 0,0 0-1,0-1 1,0 0 0,0 1 0,4-8-1,7-9 14,17-28 0,-31 46-24,15-23 29,-1-2 0,-2 0-1,0 0 1,-2-1 0,-1-1 0,-2 0 0,7-35 0,-14 57-9,0 4-9,-1 0 1,1 0-1,-1 1 0,0-1 1,0 0-1,0 0 0,0 0 1,0 0-1,0 0 0,-1 1 1,0-1-1,1 0 0,-2-3 1,1 6-11,1 0 0,0 0 0,0-1 1,0 1-1,0 0 0,0-1 1,-1 1-1,1 0 0,0 0 0,0 0 1,-1-1-1,1 1 0,0 0 1,0 0-1,-1 0 0,1-1 0,0 1 1,0 0-1,-1 0 0,1 0 0,0 0 1,-1 0-1,1 0 0,0 0 1,-1 0-1,1 0 0,0 0 0,-1 0 1,1 0-1,0 0 0,0 0 1,-1 0-1,1 0 0,0 0 0,-1 0 1,-10 11 95,-5 17 60,3 4 117,1-1-1,-11 53 0,19-66-167,1 0-1,1 0 0,0 0 0,2 1 0,0-1 0,3 25 0,-2-40-86,-1 1 1,1-1-1,0 0 1,0 0-1,0 0 1,0 0-1,0 0 0,1 0 1,-1 0-1,1 0 1,0-1-1,0 1 0,0-1 1,0 1-1,3 2 1,-4-4-17,1 0 0,0 0 0,0-1 0,-1 1 0,1 0 1,0-1-1,0 1 0,0-1 0,0 1 0,0-1 0,0 0 1,0 0-1,-1 0 0,1 0 0,0 0 0,0 0 0,0 0 1,0-1-1,0 1 0,0-1 0,0 0 0,0 1 0,-1-1 1,1 0-1,2-1 0,5-4-21,0 0-1,-1 0 1,1 0 0,-2-1 0,1 0-1,-1-1 1,0 0 0,0 0 0,6-10-1,7-15-101,19-41 0,-14 26-80,-26 73 97,-5 7 102,2-16 31,0 0 0,2 1 1,0-1-1,1 0 0,1 20 0,0-35-27,0 0 1,0 0-1,1 1 0,-1-1 1,0 0-1,0 0 0,0 0 1,1 0-1,-1 0 0,1 0 1,-1 0-1,1 0 0,-1 0 1,1 0-1,0 0 0,-1-1 1,1 1-1,0 0 0,0 0 0,-1-1 1,1 1-1,0 0 0,0-1 1,1 2-1,0-2 1,-1 0 1,1 0-1,0 1 0,-1-1 1,1 0-1,-1-1 0,1 1 1,-1 0-1,1 0 0,0-1 1,-1 1-1,1-1 1,-1 1-1,3-2 0,6-3 17,-1-1 0,-1 0 0,16-13 0,-22 18-23,157-160 115,-158 159-115,3-1-4,19-19-29,-23 22 32,0 0 0,1 0-1,-1-1 1,0 1 0,0 0 0,1 0 0,-1 0 0,0 0 0,1 0 0,-1 0 0,0 0 0,1 0 0,-1 0 0,0 0 0,1 0 0,-1 0 0,0 0 0,0 0 0,1 0 0,-1 0 0,0 0 0,1 0 0,-1 0 0,0 0 0,1 1 0,-1-1 0,0 0 0,1 0 0,3 16 32,-7 51 315,1-43-59,2 38 0,0-55-208,1 1 0,0-1 0,1 0 0,0 0 1,0 0-1,0 0 0,1 0 0,0 0 0,5 9 0,-7-15-87,0 0 1,-1 1 0,1-1-1,0 0 1,0 0-1,0 0 1,0 0-1,0 1 1,0-1-1,0-1 1,0 1 0,0 0-1,1 0 1,-1 0-1,0-1 1,1 1-1,-1 0 1,0-1 0,1 1-1,-1-1 1,1 0-1,-1 1 1,1-1-1,-1 0 1,1 0-1,-1 0 1,1 0 0,-1 0-1,1 0 1,-1-1-1,0 1 1,1 0-1,-1-1 1,1 1 0,-1-1-1,0 1 1,1-1-1,-1 0 1,0 0-1,0 1 1,1-1-1,-1 0 1,0 0 0,0 0-1,0 0 1,1-2-1,2-2-140,1 1 0,-1-1 0,-1 0 0,1-1 0,-1 1 0,0-1 0,0 0-1,0 1 1,2-11 0,1-24-238,-5-7-153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0.954"/>
    </inkml:context>
    <inkml:brush xml:id="br0">
      <inkml:brushProperty name="width" value="0.035" units="cm"/>
      <inkml:brushProperty name="height" value="0.035" units="cm"/>
      <inkml:brushProperty name="color" value="#E71224"/>
    </inkml:brush>
  </inkml:definitions>
  <inkml:trace contextRef="#ctx0" brushRef="#br0">5 1 19612,'-2'0'1937,"1"1"-1281,-1 2-312,2-2 968,6-1-672,1 0-1176,5 0-1392,5-1 1584,6 1-297,5 0-287</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1.436"/>
    </inkml:context>
    <inkml:brush xml:id="br0">
      <inkml:brushProperty name="width" value="0.035" units="cm"/>
      <inkml:brushProperty name="height" value="0.035" units="cm"/>
      <inkml:brushProperty name="color" value="#E71224"/>
    </inkml:brush>
  </inkml:definitions>
  <inkml:trace contextRef="#ctx0" brushRef="#br0">32 16 18860,'-8'28'1782,"1"-4"-322,-7 39-1,13-56-1388,0 0-1,1 0 0,0-1 0,0 1 1,0 0-1,1 0 0,0-1 1,0 1-1,1 0 0,4 10 1,-5-15-106,0 1 1,0-1 0,0 0 0,0 0 0,1 0 0,-1 0 0,1 0-1,0-1 1,-1 1 0,1 0 0,0-1 0,0 1 0,0-1 0,0 0-1,0 1 1,0-1 0,1 0 0,-1 0 0,3 0 0,3 1-235,-1-1 1,1 0 0,-1-1-1,14 0 1,-15-1 105,0 1 0,-1 0 0,1 0 0,0 0 0,-1 1 0,1 0 0,9 3 1,-13-3 164,0 0 1,0 1-1,0-1 1,0 0-1,0 1 1,-1-1 0,1 1-1,0 0 1,-1 0-1,1 0 1,-1 0 0,0 0-1,0 0 1,0 0-1,0 0 1,0 0-1,0 0 1,0 1 0,-1-1-1,1 0 1,-1 0-1,1 1 1,-1 3 0,0 2 212,0 0 0,0 0 1,-1 0-1,0 1 1,0-2-1,-1 1 1,0 0-1,0 0 1,-1 0-1,0-1 0,0 0 1,-9 14-1,9-16-98,0 0-1,0 0 0,0-1 1,-1 0-1,0 1 0,0-1 1,0-1-1,-1 1 0,1-1 1,-1 1-1,0-1 0,0-1 1,0 1-1,0-1 1,0 1-1,0-2 0,-1 1 1,1 0-1,-7 0 0,11-2-187,0 0-1,-1 0 0,1 0 0,0 0 1,0 0-1,-1 0 0,1-1 1,0 1-1,0 0 0,0-1 0,0 1 1,-1 0-1,1-1 0,0 0 1,0 1-1,0-1 0,0 0 1,0 1-1,0-1 0,0 0 0,0 0 1,1 0-1,-1 0 0,0 0 1,0 0-1,1 0 0,-1 0 0,0 0 1,1 0-1,0 0 0,-1-1 1,1 1-1,-1-2 0,0-1-136,0-1 0,1 0 0,-1 0-1,1 0 1,0 0 0,1 0 0,0-6 0,5-17-744</inkml:trace>
  <inkml:trace contextRef="#ctx0" brushRef="#br0" timeOffset="1">445 0 20828,'0'3'166,"0"-1"0,0 1-1,-1-1 1,1 1-1,-1-1 1,1 1 0,-1-1-1,0 0 1,0 1-1,0-1 1,0 0 0,-2 3-1,-3 9 140,-5 21 24,2 1-1,2 0 1,1 0-1,1 0 0,3 1 1,1-1-1,6 70 1,-4-101-420,-1 0 1,1 0-1,1 0 1,-1 0-1,0 0 1,4 6-1,-1-8-1084,-1-10 426,-3-8-228,-2 0 279,-1 0 0,-1 1 0,0 0-1,-1-1 1,-1 2 0,0-1 0,-10-16-1,7 14 964,-2 0 0,0 0 0,-1 1 0,0 1 0,-18-17 0,29 31-199,1 0 0,0 0 0,0 0 0,0 0 0,-1 0 0,1 0 1,0 0-1,0-1 0,0 1 0,-1 0 0,1 0 0,0 0 0,0 0 1,0-1-1,0 1 0,0 0 0,0 0 0,-1 0 0,1-1 0,0 1 0,0 0 1,0 0-1,0-1 0,0 1 0,0 0 0,0 0 0,0-1 0,0 1 1,0 0-1,0 0 0,0-1 0,0 1 0,0 0 0,0 0 0,0 0 1,0-1-1,0 1 0,0 0 0,1 0 0,-1-1 0,0 1 0,0 0 0,0 0 1,14-4 1394,32 3-722,-33 2-499,24-3-292,43-8 0,-38 3 12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7.720"/>
    </inkml:context>
    <inkml:brush xml:id="br0">
      <inkml:brushProperty name="width" value="0.035" units="cm"/>
      <inkml:brushProperty name="height" value="0.035" units="cm"/>
      <inkml:brushProperty name="color" value="#E71224"/>
    </inkml:brush>
  </inkml:definitions>
  <inkml:trace contextRef="#ctx0" brushRef="#br0">214 340 16051,'-6'-1'167,"0"-1"0,0 1 1,0 0-1,-1 0 0,1 0 0,0 1 0,-1 0 0,1 0 0,0 1 0,0 0 0,-1 0 0,1 0 0,0 1 0,0 0 0,0 0 0,0 1 0,1-1 0,-1 1 0,1 1 0,-1-1 0,1 1 0,0 0 0,-5 5 0,4-4-69,0 2 0,0-1 0,1 0-1,-1 1 1,1 0 0,1 0-1,0 1 1,0-1 0,0 1 0,1 0-1,0 0 1,1 0 0,-1 0 0,2 1-1,-1-1 1,0 15 0,2-21-88,0-1-1,0 1 1,0 0 0,0 0 0,0 0-1,0 0 1,0 0 0,1-1-1,-1 1 1,1 0 0,-1 0 0,1-1-1,0 1 1,0 0 0,0-1-1,0 1 1,0-1 0,0 1 0,0-1-1,0 1 1,1-1 0,-1 0-1,0 0 1,1 0 0,-1 0-1,1 0 1,0 0 0,-1 0 0,1 0-1,0 0 1,-1-1 0,1 1-1,0-1 1,0 1 0,0-1 0,-1 0-1,1 0 1,0 1 0,0-1-1,0-1 1,0 1 0,-1 0 0,1 0-1,0-1 1,3 0 0,6-2 16,0-1 1,0 0 0,0-1-1,0 0 1,-1 0-1,1-1 1,17-15 0,-6 3 24,0-1 1,21-25 0,-33 33-28,-2 3 0,0 0-1,-1-1 1,0 0-1,0-1 1,-1 0 0,9-19-1,-15 29-20,1-1-1,-1 0 0,0 1 1,1-1-1,-1 0 1,0 1-1,0-1 0,0 0 1,0 0-1,1 1 1,-1-1-1,0 0 0,0 1 1,0-1-1,-1 0 1,1 0-1,0 1 0,0-1 1,0 0-1,0 1 1,-1-1-1,1 0 0,0 1 1,-1-2-1,0 2 0,1 0 1,-1 0-1,0 0 0,1 0 1,-1 0-1,0 0 0,1 0 1,-1 0-1,0 0 0,1 0 1,-1 0-1,0 0 0,1 0 1,-1 1-1,0-1 0,1 0 1,-1 1-1,1-1 0,-1 0 1,1 1-1,-1-1 1,1 0-1,-1 1 0,1-1 1,-1 1-1,1-1 0,-1 2 1,-6 5 5,1 0 1,1 0 0,-1 1 0,1 0-1,1 0 1,-1 0 0,1 1 0,1-1-1,-4 12 1,3-7-3,0 1-1,1 0 1,1 0 0,0 1-1,0 18 1,2-31-3,0 0 0,0 0-1,0-1 1,0 1 0,0 0 0,0 0 0,0 0 0,1-1-1,-1 1 1,1 0 0,0 0 0,-1-1 0,1 1 0,0 0-1,0-1 1,0 1 0,0-1 0,0 1 0,0-1 0,1 0 0,-1 1-1,0-1 1,1 0 0,-1 0 0,1 0 0,-1 0 0,1 0-1,-1 0 1,3 1 0,-1-2 7,0 0-1,0 0 1,0 0 0,-1 0-1,1 0 1,0 0-1,0-1 1,-1 0 0,1 1-1,0-1 1,-1 0 0,1 0-1,-1 0 1,1-1-1,-1 1 1,1-1 0,-1 1-1,4-4 1,5-5 46,-1-1 1,0 0-1,0-1 1,-1 0-1,-1 0 0,0-1 1,0 0-1,-1-1 1,-1 0-1,0 0 0,-1 0 1,-1 0-1,3-18 0,-10 59-8,1 1-1,1-1 0,2 1 0,6 45 1,-7-69-46,1-1 0,0 1 0,0 0 0,0-1 0,0 1 1,1-1-1,-1 1 0,4 4 0,-5-8-1,1 1 1,-1 0-1,1-1 0,0 1 0,-1-1 0,1 1 1,0-1-1,0 1 0,-1-1 0,1 1 1,0-1-1,0 0 0,0 1 0,-1-1 0,1 0 1,0 0-1,0 0 0,0 1 0,0-1 0,0 0 1,0 0-1,0-1 0,-1 1 0,1 0 1,0 0-1,0 0 0,0 0 0,0-1 0,0 1 1,-1 0-1,1-1 0,0 1 0,0-1 0,-1 1 1,1-1-1,0 1 0,-1-1 0,1 1 1,0-1-1,-1 0 0,2 0 0,6-7 16,-1 0 0,1-1 0,-1 1 0,-1-1 0,0-1-1,7-12 1,28-67 80,-34 73-81,31-74 29,-38 90-45,0 0 0,0 0 0,0 0 0,0 0 0,0 1 0,0-1 0,0 0 0,0 0 0,0 0 0,0 0 0,0 0 0,0 0 0,0 0 0,1 0 0,-1 0 0,0 0 0,0 0-1,0 0 1,0 0 0,0 0 0,0 0 0,0 0 0,0 0 0,0 0 0,0 0 0,0 0 0,0 0 0,1 0 0,-1 0 0,0 0 0,0 0 0,0 0 0,0 0 0,0 0 0,0 0 0,0 0 0,0 0 0,0 0 0,0 0 0,0 0-1,0 0 1,0 0 0,1 0 0,-1-1 0,0 1 0,0 0 0,0 0 0,0 0 0,0 0 0,0 0 0,0 0 0,0 0 0,0 0 0,0 0 0,0 0 0,0 0 0,0 0 0,0-1 0,0 1 0,0 0 0,0 0 0,0 0 0,1 11-7,-1 15-10,-2 3 16,0-9 24,1 1 0,2 21 0,-1-41-20,0 0 1,0-1 0,1 1 0,-1 0 0,0 0-1,0 0 1,0 0 0,1 0 0,-1 0 0,0-1-1,1 1 1,-1 0 0,1 0 0,-1 0 0,1-1-1,-1 1 1,2 1 0,-2-2-2,1 0 1,-1 0-1,1 0 0,-1 1 1,1-1-1,-1 0 0,1 0 1,-1 0-1,0 0 0,1 0 1,-1 0-1,1-1 1,-1 1-1,1 0 0,-1 0 1,1 0-1,-1 0 0,0 0 1,1-1-1,-1 1 0,1 0 1,-1 0-1,0-1 1,1 1-1,24-27 90,-23 24-82,68-97 118,72-136 1,-129 212-121,0-3-5,11-16-26,-45 126-86,-5 38 380,5 1 0,-8 201 1,25-236-218,-12 151 85,10-208 55,6-30-190,0 0 1,0 0-1,0 1 0,0-1 0,0 0 0,0 0 1,0 0-1,0 0 0,0 0 0,0 1 1,0-1-1,0 0 0,0 0 0,0 0 1,-1 0-1,1 0 0,0 0 0,0 1 0,0-1 1,0 0-1,0 0 0,0 0 0,0 0 1,0 0-1,0 0 0,-1 0 0,1 0 1,0 1-1,0-1 0,0 0 0,0 0 0,0 0 1,0 0-1,-1 0 0,1 0 0,0 0 1,0 0-1,0 0 0,0 0 0,0 0 1,-1 0-1,1 0 0,0 0 0,0 0 0,0 0 1,-1 0-1,-2-16 191,-6-71-49,5 0 1,10-133-1,-5 206-288,0 1 0,1 0 0,1 0 0,0 0 0,6-15 0,-8 25 119,0 0 0,1 0 1,-1 1-1,1-1 0,0 0 0,-1 0 0,1 1 0,1 0 1,-1-1-1,0 1 0,0 0 0,1 0 0,-1 0 0,1 0 1,0 0-1,0 1 0,-1-1 0,1 1 0,0 0 0,0 0 1,0 0-1,1 0 0,-1 0 0,0 1 0,0 0 0,0-1 1,6 1-1,20 2-263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8.123"/>
    </inkml:context>
    <inkml:brush xml:id="br0">
      <inkml:brushProperty name="width" value="0.035" units="cm"/>
      <inkml:brushProperty name="height" value="0.035" units="cm"/>
      <inkml:brushProperty name="color" value="#E71224"/>
    </inkml:brush>
  </inkml:definitions>
  <inkml:trace contextRef="#ctx0" brushRef="#br0">170 1 18540,'1'0'75,"0"0"1,0 0-1,0 0 0,0 0 1,-1 0-1,1 0 0,0 0 1,0 0-1,0 1 1,0-1-1,0 0 0,0 1 1,-1-1-1,1 0 0,0 1 1,0-1-1,0 1 0,-1-1 1,1 1-1,0 0 0,-1-1 1,1 1-1,0 0 0,-1 0 1,1-1-1,0 2 1,-1 1 27,1 0 0,-1 0 0,0 1 0,0-1 0,0 0 0,0 0 0,-1 0 0,0 3 0,-12 56 626,-2-1-1,-3-1 1,-3-1 0,-2 0 0,-3-2-1,-48 80 1,74-137-725,0 0 0,0 1 0,0-1 0,0 0 0,-1 0 0,1 1-1,0-1 1,0 0 0,0 0 0,0 0 0,0 1 0,0-1 0,0 0 0,0 0 0,0 1 0,0-1 0,0 0 0,0 0-1,0 1 1,1-1 0,-1 0 0,0 0 0,0 1 0,0-1 0,0 0 0,0 0 0,0 0 0,1 1 0,-1-1 0,0 0-1,0 0 1,0 0 0,0 1 0,1-1 0,-1 0 0,0 0 0,0 0 0,0 0 0,1 0 0,-1 0 0,0 0 0,0 1-1,1-1 1,-1 0 0,0 0 0,0 0 0,1 0 0,-1 0 0,0 0 0,0 0 0,1 0 0,-1 0 0,0 0 0,0 0 0,1-1-1,-1 1 1,0 0 0,0 0 0,1 0 0,-1 0 0,0 0 0,0-1 0,18-2 50,187-84-1553,-195 82 1375,1-1 0,-1-1 0,0 0 0,0 0-1,0-1 1,9-10 0,2-5-375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6.793"/>
    </inkml:context>
    <inkml:brush xml:id="br0">
      <inkml:brushProperty name="width" value="0.025" units="cm"/>
      <inkml:brushProperty name="height" value="0.025" units="cm"/>
    </inkml:brush>
  </inkml:definitions>
  <inkml:trace contextRef="#ctx0" brushRef="#br0">1 0 14157,'0'0'5414,"25"73"-3973,-25-36-480,0 3-417,0-1-448,0-3-64,0-4-736,0-3-1731,-5-9-2818,1-9-3395</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8.623"/>
    </inkml:context>
    <inkml:brush xml:id="br0">
      <inkml:brushProperty name="width" value="0.035" units="cm"/>
      <inkml:brushProperty name="height" value="0.035" units="cm"/>
      <inkml:brushProperty name="color" value="#E71224"/>
    </inkml:brush>
  </inkml:definitions>
  <inkml:trace contextRef="#ctx0" brushRef="#br0">107 1 18220,'2'2'2192,"-3"10"-1172,-6 22-297,5-26-336,-97 398 2586,131-491-1880,-17 34-1055,-2-1-1,-2-1 0,-3 1 1,3-94-1,-13 131-98,1 23-32,2 30-5,0-30 82,0-1-1,1 1 1,0 0 0,0 0-1,1-1 1,-1 0-1,2 1 1,4 6 0,-7-12 15,1 1 1,-1-1 0,1 0 0,0 0-1,0 0 1,0 0 0,0-1 0,0 1-1,0 0 1,0-1 0,0 0 0,1 1-1,-1-1 1,1 0 0,-1 0-1,1-1 1,-1 1 0,1 0 0,0-1-1,-1 1 1,1-1 0,0 0 0,-1 0-1,1 0 1,0 0 0,-1-1 0,6 0-1,0-2 3,-1 1 1,0-1-1,0 0 0,0-1 0,0 1 0,0-1 0,-1-1 0,6-4 0,49-47 31,-38 33-18,-15 16-9,-4 2-5,1 1 0,0-1-1,0 1 1,8-5-1,-12 9 0,-1 0-1,0 0 1,1 0-1,-1-1 0,0 1 1,1 0-1,-1 0 0,0 0 1,1 0-1,-1 0 1,1-1-1,-1 1 0,0 0 1,1 0-1,-1 0 1,1 0-1,-1 0 0,0 1 1,1-1-1,-1 0 1,1 0-1,-1 0 0,0 0 1,1 0-1,-1 0 1,0 1-1,1-1 0,-1 0 1,0 0-1,1 0 1,-1 1-1,0-1 0,1 0 1,-1 0-1,0 1 1,0-1-1,1 0 0,-1 1 1,0-1-1,0 0 1,0 1-1,0-1 0,1 1 1,-1-1-1,0 0 1,0 1-1,0-1 0,0 0 1,0 1-1,0-1 1,0 1-1,0 0 0,0 26-24,-1-24 26,-24 145-67,15-106 70,2 1 1,-2 49-1,10-79 135,5-21-139,1-15 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9.340"/>
    </inkml:context>
    <inkml:brush xml:id="br0">
      <inkml:brushProperty name="width" value="0.035" units="cm"/>
      <inkml:brushProperty name="height" value="0.035" units="cm"/>
      <inkml:brushProperty name="color" value="#E71224"/>
    </inkml:brush>
  </inkml:definitions>
  <inkml:trace contextRef="#ctx0" brushRef="#br0">13 1 18916,'4'7'1928,"-4"6"-1343,0 6-257,-1 4 840,-2 5-576,0 5-96,0 0-360,3-3-400,-1-15 280,-3-10-120,2-8-56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2.802"/>
    </inkml:context>
    <inkml:brush xml:id="br0">
      <inkml:brushProperty name="width" value="0.035" units="cm"/>
      <inkml:brushProperty name="height" value="0.035" units="cm"/>
      <inkml:brushProperty name="color" value="#E71224"/>
    </inkml:brush>
  </inkml:definitions>
  <inkml:trace contextRef="#ctx0" brushRef="#br0">34 4 12979,'9'-4'4022,"-11"13"-674,-2 2-3045,-5 25 623,1 0-1,-6 72 0,8 73-1668,7-180 463,1-6 196,4-14-160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3.306"/>
    </inkml:context>
    <inkml:brush xml:id="br0">
      <inkml:brushProperty name="width" value="0.035" units="cm"/>
      <inkml:brushProperty name="height" value="0.035" units="cm"/>
      <inkml:brushProperty name="color" value="#E71224"/>
    </inkml:brush>
  </inkml:definitions>
  <inkml:trace contextRef="#ctx0" brushRef="#br0">313 6 16363,'9'-6'4366,"-22"11"-2085,-23 10-1190,-37 24-620,67-36-470,0 1 1,1-1-1,0 2 0,-1-1 0,2 0 0,-1 1 0,0 0 1,1 0-1,0 0 0,-4 7 0,8-11-4,0-1 0,-1 1 0,1 0 0,0 0-1,0 0 1,0 0 0,-1-1 0,1 1 0,0 0 0,0 0 0,0 0-1,0 0 1,0-1 0,1 1 0,-1 0 0,0 0 0,0 0-1,1 0 1,-1-1 0,0 1 0,1 0 0,-1 0 0,1-1 0,-1 1-1,1 0 1,-1-1 0,1 1 0,-1 0 0,1-1 0,0 1-1,-1-1 1,1 1 0,0-1 0,-1 1 0,1-1 0,0 0-1,1 1 1,31 10-149,-32-10 144,46 6-306,-30-5 125,1 1 0,31 9 0,-45-11 153,0 0 1,-1 1-1,1-1 1,-1 1 0,0 0-1,1 0 1,-1 0 0,0 0-1,0 1 1,0-1 0,0 1-1,-1 0 1,1 0-1,-1 0 1,0 0 0,0 0-1,0 0 1,3 6 0,-4-6 47,0 0 1,0 0 0,-1 0 0,1 0 0,-1 0 0,1 0 0,-1 1 0,0-1 0,0 0 0,-1 0 0,1 0 0,-1 0 0,1 0 0,-1 1 0,-1 2 0,-1-1 56,1 0 0,-1 0 0,0-1 0,0 1 0,0-1 1,0 1-1,-1-1 0,-4 4 0,-5 3 264,-1-1 1,0 0-1,0-1 1,-26 12-1,19-12-130,0 0 1,0-2-1,-1-1 1,0 0-1,0-2 0,0 0 1,-39 0-1,59-4-281,0 0 0,-1 0 0,1 0-1,0 0 1,-1 0 0,1-1 0,0 1 0,0-1 0,-1 1 0,1-1-1,-3-2 1,4 3 49,1-1 0,-1 0 0,0 0 0,1 0-1,-1 0 1,1 0 0,-1 0 0,1 0 0,-1 0-1,1 0 1,0 0 0,-1 0 0,1 0 0,0 0 0,0 0-1,0 0 1,0 0 0,0 0 0,0 0 0,0 0-1,0-1 1,1 1 0,-1 0 0,0 0 0,0 0 0,2-2-1,6-22-354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3.848"/>
    </inkml:context>
    <inkml:brush xml:id="br0">
      <inkml:brushProperty name="width" value="0.035" units="cm"/>
      <inkml:brushProperty name="height" value="0.035" units="cm"/>
      <inkml:brushProperty name="color" value="#E71224"/>
    </inkml:brush>
  </inkml:definitions>
  <inkml:trace contextRef="#ctx0" brushRef="#br0">22 36 17964,'4'-12'2416,"1"2"-1439,-4 2-313,2 3 2560,-3 12-2143,-3 4-385,0 8-184,-2 2-296,-3 5-24,3 1-408,-1 2-360,3-2-576,2-2 992,2-8-169,6-4-175</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2.860"/>
    </inkml:context>
    <inkml:brush xml:id="br0">
      <inkml:brushProperty name="width" value="0.035" units="cm"/>
      <inkml:brushProperty name="height" value="0.035" units="cm"/>
      <inkml:brushProperty name="color" value="#E71224"/>
    </inkml:brush>
  </inkml:definitions>
  <inkml:trace contextRef="#ctx0" brushRef="#br0">1 100 16732,'6'0'2184,"2"-3"-1312,11 3-392,-2-3 2481,13-1-2289,10-5-184,9-1-144,3 0-104,5-3-304,-3-1-216,-2 1-560,-5 4-344,-9 4 896,-8 2-184,-10 0-216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3.281"/>
    </inkml:context>
    <inkml:brush xml:id="br0">
      <inkml:brushProperty name="width" value="0.035" units="cm"/>
      <inkml:brushProperty name="height" value="0.035" units="cm"/>
      <inkml:brushProperty name="color" value="#E71224"/>
    </inkml:brush>
  </inkml:definitions>
  <inkml:trace contextRef="#ctx0" brushRef="#br0">99 1 20508,'2'3'284,"0"1"-1,0-1 0,1 1 0,-1-1 0,1 0 0,0 1 1,0-1-1,0-1 0,0 1 0,4 2 0,-3-1-212,1 0-1,-1 0 1,0 0-1,6 7 1,-6-3-56,0-1 1,0 1 0,-1 0-1,0 0 1,-1 0 0,0 1-1,0-1 1,-1 0-1,0 1 1,0-1 0,-1 1-1,0-1 1,0 1-1,-1-1 1,-1 1 0,-3 13-1,-3 10 22,-2-1-1,-27 59 1,18-47 116,-2-1 1,-2-1 0,-28 39-1,42-70-73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4.347"/>
    </inkml:context>
    <inkml:brush xml:id="br0">
      <inkml:brushProperty name="width" value="0.035" units="cm"/>
      <inkml:brushProperty name="height" value="0.035" units="cm"/>
      <inkml:brushProperty name="color" value="#E71224"/>
    </inkml:brush>
  </inkml:definitions>
  <inkml:trace contextRef="#ctx0" brushRef="#br0">181 237 7314,'-1'-1'297,"1"0"1,-1 0 0,0 1-1,0-1 1,0 0 0,1 1 0,-1-1-1,0 1 1,0-1 0,0 1 0,0-1-1,0 1 1,0-1 0,0 1-1,0 0 1,0 0 0,0 0 0,0-1-1,0 1 1,-1 0 0,0 1-86,0-1 0,-1 0 0,1 1 1,0 0-1,0-1 0,0 1 0,1 0 1,-1 0-1,-3 2 0,-2 2 312,1 0 1,-1 1-1,-10 11 0,7-6-370,-1 1 1,2 1-1,-1 0 0,2 0 1,0 1-1,0 0 0,2 0 1,-1 1-1,2 0 0,0 0 1,1 0-1,0 0 0,-1 22 1,5-35-140,-1 1 0,1 0 1,1-1-1,-1 1 1,0 0-1,1-1 0,-1 1 1,1-1-1,0 1 1,1 3-1,-1-5-8,0 0-1,-1 0 1,1-1 0,0 1-1,-1 0 1,1-1 0,0 1-1,0 0 1,0-1 0,-1 1-1,1-1 1,0 1 0,0-1-1,0 0 1,0 1 0,0-1-1,0 0 1,0 0 0,0 1-1,0-1 1,0 0 0,0 0-1,0 0 1,0 0 0,0 0-1,0-1 1,0 1 0,0 0-1,0 0 1,0-1 0,0 1-1,1-1 1,7-3 23,0 0-1,-1-1 1,1 0-1,-1-1 1,0 0-1,-1 0 1,1 0 0,-1-1-1,11-14 1,53-76 350,-70 95-369,32-48 471,31-67 1,-51 90-126,-2 0 0,-1 0 0,-1-1 0,7-42 0,-17 60 160,-2 13-394,-1 7-66,1 0-1,-1 1 1,2 0-1,-1 0 1,-1 20 0,0 1-12,-6 23-29,-3 15-50,3 2-1,0 72 0,9-141-58,1 0-1,1 0 1,-1 0-1,0 0 1,1 0-1,0 0 1,0 0-1,0 0 1,2 5-1,-3-8 48,0 1 0,1-1 0,-1 1 0,0-1 1,1 1-1,-1-1 0,1 0 0,-1 1 0,0-1 0,1 0 0,-1 1 0,1-1 0,-1 0 0,1 1 1,-1-1-1,1 0 0,0 0 0,-1 0 0,1 0 0,-1 1 0,1-1 0,1 0 7,-1-1-1,0 1 1,0 0-1,0 0 1,0-1 0,1 1-1,-1-1 1,0 1-1,0-1 1,0 1-1,0-1 1,0 0 0,0 1-1,1-2 1,12-13-424,8-4-130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4.835"/>
    </inkml:context>
    <inkml:brush xml:id="br0">
      <inkml:brushProperty name="width" value="0.035" units="cm"/>
      <inkml:brushProperty name="height" value="0.035" units="cm"/>
      <inkml:brushProperty name="color" value="#E71224"/>
    </inkml:brush>
  </inkml:definitions>
  <inkml:trace contextRef="#ctx0" brushRef="#br0">78 14 19060,'-19'39'1578,"6"-16"-881,2 1 0,0 1 0,-10 37 0,21-60-656,-1 0 0,1-1 0,-1 1 0,1 0 0,0 0-1,0-1 1,0 1 0,0 0 0,0 0 0,0 0 0,0-1 0,1 4-1,0-5-34,-1 0 0,0 1-1,0-1 1,1 0-1,-1 0 1,0 0-1,0 1 1,1-1 0,-1 0-1,0 0 1,1 0-1,-1 0 1,0 0-1,1 0 1,-1 1 0,0-1-1,1 0 1,-1 0-1,0 0 1,1 0-1,-1 0 1,0 0 0,1-1-1,-1 1 1,0 0-1,1 0 1,-1 0-1,0 0 1,1 0 0,-1 0-1,0-1 1,1 1-1,-1 0 1,0 0-1,0 0 1,1-1 0,4-3-15,0 0 1,0-1-1,0 1 1,8-11-1,4-8-9,-1-1 0,-2-1-1,0 0 1,-1-1 0,11-32 0,-59 163 58,-15 52-331,48-148-706,3-11 499,6-15 208,-5 11 121,8-15-257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5.286"/>
    </inkml:context>
    <inkml:brush xml:id="br0">
      <inkml:brushProperty name="width" value="0.035" units="cm"/>
      <inkml:brushProperty name="height" value="0.035" units="cm"/>
      <inkml:brushProperty name="color" value="#E71224"/>
    </inkml:brush>
  </inkml:definitions>
  <inkml:trace contextRef="#ctx0" brushRef="#br0">188 0 20772,'-31'22'2761,"21"-16"-2339,1 0-1,-1 1 0,1 0 1,-12 13-1,13-11-373,0 1 0,1-1 0,0 1 0,0 1 0,-7 15 0,14-25-64,0-1 0,0 1-1,0 0 1,0-1 0,0 1 0,1-1-1,-1 1 1,0-1 0,0 1 0,0-1-1,0 1 1,1-1 0,-1 1 0,0-1-1,1 1 1,-1-1 0,0 0 0,1 1-1,-1-1 1,0 1 0,1-1-1,-1 0 1,1 1 0,-1-1 0,1 0-1,-1 0 1,1 1 0,-1-1 0,1 0-1,-1 0 1,1 0 0,-1 0 0,1 1-1,-1-1 1,1 0 0,28 6-376,-17-4 237,-6 0 105,0 0 0,0 0-1,-1 0 1,1 1 0,0 0 0,-1 0 0,0 1-1,0-1 1,0 1 0,0 0 0,8 9 0,-11-10 48,0-1 1,0 1-1,-1 0 0,1-1 1,-1 1-1,1 0 1,-1 0-1,0 0 1,0 0-1,0 0 1,-1 0-1,1 0 0,-1 1 1,0-1-1,0 0 1,0 0-1,0 0 1,0 0-1,-1 0 1,1 1-1,-1-1 0,0 0 1,0 0-1,0 0 1,-3 5-1,1-3 22,0 1 0,0-1 0,-1 0 0,0 0 0,0 0 0,0 0 0,-1 0 0,1-1 0,-1 0 0,0 0 0,0 0 0,-1-1 0,-7 4 0,9-5 6,1-1 1,-1 1-1,1-1 1,-1 0-1,0-1 1,1 1 0,-1-1-1,0 1 1,0-1-1,1 0 1,-1-1-1,0 1 1,0-1-1,1 1 1,-1-1-1,1 0 1,-1-1-1,0 1 1,1 0-1,0-1 1,-1 0-1,1 0 1,0 0-1,-3-3 1,-15-15 82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7.215"/>
    </inkml:context>
    <inkml:brush xml:id="br0">
      <inkml:brushProperty name="width" value="0.025" units="cm"/>
      <inkml:brushProperty name="height" value="0.025" units="cm"/>
    </inkml:brush>
  </inkml:definitions>
  <inkml:trace contextRef="#ctx0" brushRef="#br0">5 123 9961,'-1'-9'4084,"0"3"-3558,1 4-321,-1-1 0,0 0 0,1 0 0,0 0 0,-1 0 0,1 0 0,0 0 0,1 0 0,-1 0 0,0 0 0,1 0 0,0 0 0,0 1 0,0-1 0,0 0 0,0 0 0,0 1 0,1-1 0,-1 0 0,1 1 0,0 0 0,-1-1 0,1 1 0,0 0 0,4-3 0,6-1 26,1 0-1,0 2 1,-1-1-1,1 2 0,1 0 1,-1 0-1,0 1 0,1 1 1,13 0-1,1 0-139,0 2 1,0 1-1,38 9 1,-54-9-83,0 2 1,-1-1 0,1 2 0,-1-1-1,0 1 1,-1 1 0,1 0 0,13 11-1,-22-15-3,1-1 0,-1 2-1,1-1 1,-1 0 0,0 0-1,0 1 1,0-1 0,0 1 0,-1-1-1,1 1 1,-1 0 0,1 0-1,-1-1 1,0 1 0,0 0 0,0 0-1,-1 1 1,1-1 0,-1 0-1,1 0 1,-1 0 0,0 0-1,0 0 1,-1 0 0,1 0 0,-1 1-1,1-1 1,-1 0 0,0 0-1,0 0 1,0-1 0,-1 1-1,1 0 1,-1 0 0,1-1 0,-1 1-1,-3 3 1,-7 8 480,-1 0 1,-1-1-1,-1 0 1,0-1-1,0 0 0,-1-1 1,0-1-1,-34 15 0,65-32-2096,-8 3 987,1 1 0,-1 0 1,1 0-1,-1 0 0,1 1 0,0 1 0,14-2 1,-9 3 249,-1 0 1,1 1-1,-1 1 1,0 0 0,21 6-1,-31-8 355,1 1 0,0 0 0,-1 0 0,1 0 0,-1 0 0,1 0 0,-1 1-1,1-1 1,-1 1 0,0-1 0,0 1 0,0 0 0,0 0 0,0 0 0,0 0 0,-1 0 0,1 0 0,0 1-1,-1-1 1,0 1 0,0-1 0,1 1 0,-2-1 0,1 1 0,0-1 0,0 1 0,-1 0 0,1 0-1,-1-1 1,0 1 0,0 5 0,-2-4 199,1 0-1,0-1 0,-1 1 1,0-1-1,0 1 1,0-1-1,0 0 1,-1 1-1,1-1 0,-1 0 1,0-1-1,0 1 1,0 0-1,0-1 0,0 0 1,-1 0-1,1 0 1,0 0-1,-6 2 0,-10 4 1056,-1 0 0,-22 6 1,41-13-1187,-32 8 1552,-48 8-1,69-15-1422,0 0 0,-1-2 0,1 1 0,-1-2-1,1 1 1,0-2 0,-17-3 0,27 4-233,-1 1-1,0-1 1,1 0 0,-1 0-1,0 0 1,1-1 0,-1 1-1,1-1 1,0 1 0,0-1 0,-1 0-1,1 0 1,0 0 0,0 0-1,1 0 1,-1 0 0,0-1-1,1 1 1,-1-1 0,1 1-1,0-1 1,0 1 0,0-1 0,0 0-1,0 1 1,1-1 0,-1 0-1,1-5 1,1 6-190,0 1 0,1-1 1,-1 0-1,1 1 0,-1-1 0,1 1 0,0-1 1,0 1-1,0 0 0,0 0 0,0 0 0,0 0 1,0 0-1,0 0 0,0 1 0,0-1 0,0 1 0,0-1 1,1 1-1,-1 0 0,3 0 0,5-2-739,71-17-6875,-38 9 710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6.667"/>
    </inkml:context>
    <inkml:brush xml:id="br0">
      <inkml:brushProperty name="width" value="0.035" units="cm"/>
      <inkml:brushProperty name="height" value="0.035" units="cm"/>
      <inkml:brushProperty name="color" value="#E71224"/>
    </inkml:brush>
  </inkml:definitions>
  <inkml:trace contextRef="#ctx0" brushRef="#br0">46 0 12923,'0'3'217,"1"-1"0,-1 0 0,0 0 0,0 0 0,-1 0 1,1 0-1,0 0 0,-1 0 0,1 0 0,-1 0 0,-1 4 0,2-6-66,-11 38 1037,1 0 0,2 0 0,-5 78 0,13-112-1118,0 0 1,0 0-1,1 0 0,-1-1 1,1 1-1,0 0 0,1 3 1,-2-6-57,0 0 0,1-1 0,-1 1 0,0-1 0,1 1 0,-1-1-1,0 1 1,1-1 0,-1 1 0,1-1 0,-1 1 0,1-1 0,-1 0 0,1 1 0,-1-1 0,1 0 0,0 1 0,-1-1 0,1 0 0,0 0 0,-1 1 0,1-1 0,-1 0 0,1 0 0,0 0 0,-1 0 0,1 0 0,0 0 0,-1 0 0,1 0 0,0 0 0,-1 0-1,1 0 1,0-1 0,-1 1 0,1 0 0,-1 0 0,1-1 0,0 1 0,-1 0 0,1-1 0,-1 1 0,1-1 0,-1 1 0,1-1 0,0 0 0,16-13 85,-1 0 0,-1-2 1,0 0-1,-1 0 0,21-33 0,-16 24-33,-4 3-19,20-26 32,-33 46-69,0-1 1,1 0-1,-1 1 0,1-1 0,0 1 1,0 0-1,-1 0 0,2 0 0,-1 0 0,0 1 1,0-1-1,4 0 0,-6 2-4,0 0-1,-1 0 1,1 0-1,0 0 1,-1 0 0,1 0-1,0 0 1,-1 1-1,1-1 1,0 0-1,-1 0 1,1 1 0,-1-1-1,1 0 1,0 1-1,-1-1 1,1 1-1,-1-1 1,1 0 0,-1 1-1,1 0 1,-1-1-1,0 1 1,1-1-1,-1 1 1,0-1 0,1 1-1,-1 0 1,0-1-1,0 1 1,1 0 0,-1-1-1,0 2 1,5 26 103,-5-24-82,3 58 198,-3-43-113,1-1 1,6 35-1,-7-52-105,0 0-1,0-1 1,0 1-1,0-1 1,1 1 0,-1 0-1,0-1 1,0 1-1,1-1 1,-1 1-1,0-1 1,1 1-1,-1-1 1,0 1-1,1-1 1,-1 1-1,1-1 1,-1 0-1,0 1 1,1-1-1,-1 0 1,1 1-1,-1-1 1,1 0 0,0 1-1,-1-1 1,1 0-1,-1 0 1,1 0-1,-1 0 1,1 0-1,0 0 1,-1 1-1,1-1 1,-1 0-1,1-1 1,0 1-1,-1 0 1,1 0-1,-1 0 1,1 0-1,0 0 1,-1-1 0,1 1-1,-1 0 1,1 0-1,-1-1 1,1 1-1,-1 0 1,1-1-1,-1 1 1,1-1-1,-1 1 1,0 0-1,1-2 1,27-26 169,-27 26-160,25-30 134,-12 13-92,0 1 1,2 0-1,-1 2 1,2 0 0,28-21-1,-43 35-62,0 1 0,0 0-1,0-1 1,1 1 0,-1 0 0,0 0-1,1 0 1,-1 1 0,0-1 0,1 1-1,-1-1 1,1 1 0,-1 0 0,1 0-1,-1 0 1,1 0 0,-1 0 0,5 1-1,-5 0 0,1 1 1,-1-1-1,0 0 0,0 1 0,0-1 0,0 1 0,-1-1 0,1 1 0,0 0 0,-1 0 0,1 0 0,-1 0 0,1 0 0,-1 0 0,0 0 0,0 1 0,0-1 0,0 0 0,0 3 0,3 11-34,0-1-1,2 30 1,-5-31 28,1-1 1,0 1-1,1-1 1,7 18 0,-10-31 9,0 1 1,1 0-1,-1 0 1,0 0-1,1 0 1,-1-1-1,1 1 1,-1 0-1,1 0 1,0-1 0,-1 1-1,1 0 1,0-1-1,-1 1 1,1-1-1,0 1 1,0-1-1,-1 1 1,1-1 0,0 1-1,0-1 1,0 0-1,0 0 1,1 1-1,0-1 1,-1 0 0,1 0-1,0-1 1,-1 1-1,1-1 1,-1 1 0,1-1-1,-1 1 1,1-1-1,-1 0 1,1 0 0,-1 1-1,2-2 1,5-5-2,0 0 0,-1-1 0,11-12 0,-14 15 0,7-8-28,40-41-167,-47 50 157,0 0 1,0 0-1,1 1 0,0 0 1,-1 0-1,1 0 1,0 0-1,1 1 0,-1 0 1,7-2-1,-10 4 22,0 0 0,0 0 1,0 0-1,0 0 0,0 1 0,0-1 1,0 0-1,0 1 0,0-1 0,-1 1 0,1 0 1,0 0-1,0 0 0,0 0 0,-1 0 1,1 0-1,-1 0 0,1 0 0,0 1 1,-1-1-1,0 0 0,1 1 0,-1 0 0,0-1 1,0 1-1,0 0 0,0-1 0,1 3 1,0 1-64,0-1 0,0 0 0,-1 1 0,1-1 0,-1 1 0,0-1 1,0 1-1,-1-1 0,1 1 0,-1 0 0,-1 4 0,2-9 67,-1 1-1,0-1 1,0 0 0,0 0-1,0 1 1,0-1-1,0 0 1,0 0-1,0 0 1,0 1-1,0-1 1,0 0-1,0 0 1,0 1-1,0-1 1,0 0 0,0 0-1,-1 0 1,1 1-1,0-1 1,0 0-1,0 0 1,0 0-1,0 1 1,0-1-1,-1 0 1,1 0 0,0 0-1,0 0 1,0 1-1,0-1 1,-1 0-1,1 0 1,0 0-1,0 0 1,0 0-1,-1 0 1,1 0-1,0 0 1,0 0 0,-1 0-1,1 0 1,0 0-1,0 0 1,0 0-1,-1 0 1,1 0-1,0 0 1,0 0-1,-1 0 1,1 0 0,0 0-1,0 0 1,0 0-1,-1 0 1,1 0-1,0 0 1,0 0-1,0-1 1,-1 1-1,1 0 1,0 0-1,0-1 1,-12-14-290,1-8-70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7.135"/>
    </inkml:context>
    <inkml:brush xml:id="br0">
      <inkml:brushProperty name="width" value="0.035" units="cm"/>
      <inkml:brushProperty name="height" value="0.035" units="cm"/>
      <inkml:brushProperty name="color" value="#E71224"/>
    </inkml:brush>
  </inkml:definitions>
  <inkml:trace contextRef="#ctx0" brushRef="#br0">9 2 19716,'4'-2'1457,"-4"4"-1273,1-2 72,-2 4 80,-12 0-232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7.965"/>
    </inkml:context>
    <inkml:brush xml:id="br0">
      <inkml:brushProperty name="width" value="0.035" units="cm"/>
      <inkml:brushProperty name="height" value="0.035" units="cm"/>
      <inkml:brushProperty name="color" value="#E71224"/>
    </inkml:brush>
  </inkml:definitions>
  <inkml:trace contextRef="#ctx0" brushRef="#br0">58 20 16452,'0'0'53,"1"0"0,-1 0 0,0 0 0,1 0 0,-1 0 0,0 0 0,1 0 0,-1 1 1,0-1-1,1 0 0,-1 0 0,0 0 0,0 0 0,1 1 0,-1-1 0,0 0 0,0 0 1,1 1-1,-1-1 0,0 0 0,0 0 0,1 1 0,-1-1 0,0 0 0,0 1 1,0-1-1,0 0 0,0 1 0,0-1 0,1 0 0,-1 1 0,0-1 0,0 0 0,0 1 1,0-1-1,0 0 0,0 1 0,0-1 0,-1 1 0,1 21 286,-1-17-113,-29 312 2863,15-185-2810,1-16 488,12-115-344,0-5-320,2-14-30,0 1-1,0 0 1,2-1-1,0 1 0,1 0 1,6-18-1,-2 1-38,46-180-56,-46 190-6,2-1-1,1 2 1,1-1 0,1 1-1,1 1 1,23-31-1,-33 50 24,0-1 0,0 1 0,0 0 0,0 0 0,1 0 0,-1 1 0,1-1-1,0 1 1,-1 0 0,1 0 0,0 0 0,7-2 0,-9 4 1,0-1 0,1 1 0,-1 0 0,0 0 0,1 0 0,-1 0 0,0 0 0,1 1 0,-1-1 0,0 1 0,0-1 0,1 1 0,-1 0 0,0 0 0,0 0 0,0 0 0,0 0 0,0 0 0,0 1 0,0-1 0,-1 1 0,1-1 0,0 1 0,1 2 0,2 3 8,0 0 0,-1 0 0,0 0 0,0 1 0,0 0 0,-1-1 0,0 1 0,-1 1 0,0-1 0,0 0 0,-1 0 0,0 1 0,0-1 0,-1 1 0,0-1 0,0 1 0,-1-1 0,0 0 0,-1 1 0,-4 13 0,3-11 82,-1-1 0,0 1 0,0-1-1,-1 1 1,0-2 0,-1 1-1,0 0 1,-1-1 0,0 0 0,0-1-1,-1 0 1,0 0 0,0 0 0,-1-1-1,-11 7 1,17-12-76,-1 0-1,1 0 1,-1-1 0,0 1-1,0-1 1,1 0-1,-1 0 1,0 0-1,0-1 1,0 1 0,0-1-1,0 0 1,0 0-1,0 0 1,0-1 0,-7-1-1,10 1-66,-1 1-1,0-1 0,1 0 0,-1 0 1,0 0-1,1 0 0,0 0 1,-1 0-1,1 0 0,0 0 0,-1-1 1,1 1-1,0 0 0,0-1 1,-2-3-1,2 3-79,0-1-1,0 0 1,1 0-1,-1 1 1,0-1 0,1 0-1,0 0 1,0 0 0,0 0-1,0 0 1,0 0 0,1-4-1,2-4-69,0 0-1,0 0 1,1 0 0,1 1-1,9-16 1,14-19-619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8.433"/>
    </inkml:context>
    <inkml:brush xml:id="br0">
      <inkml:brushProperty name="width" value="0.035" units="cm"/>
      <inkml:brushProperty name="height" value="0.035" units="cm"/>
      <inkml:brushProperty name="color" value="#E71224"/>
    </inkml:brush>
  </inkml:definitions>
  <inkml:trace contextRef="#ctx0" brushRef="#br0">18 1 14283,'13'0'2048,"-6"4"-1151,-7 13-289,-1 9 1472,-6 13-968,-1 8-175,1 6-345,0 5-168,3-5-384,1-5-208,4-8-328,5-9-128,6-24-361,5-10 401,3-23 160,1-7-160,2-10 8</inkml:trace>
  <inkml:trace contextRef="#ctx0" brushRef="#br0" timeOffset="1">215 108 14595,'7'-2'1656,"-7"12"-815,-5 10-321,-5 13 1032,0 5-304,-1 7-319,-2-1-129,4-4-280,1-2-144,5-14-320,1-5-152,7-27-2049,-2-17 1849,1-8-216,0-5-224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8.858"/>
    </inkml:context>
    <inkml:brush xml:id="br0">
      <inkml:brushProperty name="width" value="0.035" units="cm"/>
      <inkml:brushProperty name="height" value="0.035" units="cm"/>
      <inkml:brushProperty name="color" value="#E71224"/>
    </inkml:brush>
  </inkml:definitions>
  <inkml:trace contextRef="#ctx0" brushRef="#br0">9 1 21069,'-8'23'2629,"9"-22"-2766,-1 1 0,1-1 0,0 0 0,0 0 0,-1 1 0,1-1 0,0 0-1,0 0 1,0 0 0,1 0 0,-1 0 0,0 0 0,0 0 0,0-1 0,1 1-1,-1 0 1,0-1 0,1 1 0,1 0 0,33 8-2886,-24-6 1916,19 5-1617,59 15-1590,-76-18 4258,0 0-1,0 1 0,26 15 0,-37-18 283,0-1-1,1 1 1,-1-1 0,-1 1 0,1 0-1,0 1 1,-1-1 0,1 0 0,-1 1 0,0-1-1,0 1 1,0 0 0,-1-1 0,1 1 0,-1 0-1,0 0 1,0 0 0,0 0 0,-1 0 0,1 0-1,-1 1 1,0-1 0,0 0 0,-1 0 0,1 0-1,-1 0 1,-1 4 0,-3 12 564,-1-1 0,-1 0 0,0 0 0,-12 20 1,16-34-751,-47 92 1780,-30 66 71,80-163-1886,-9 27 293,9-27-292,0 0 1,0 1-1,0-1 0,0 0 1,0 1-1,0-1 0,0 1 1,1-1-1,-1 0 1,0 1-1,0-1 0,0 0 1,0 0-1,1 1 0,-1-1 1,0 0-1,0 1 0,0-1 1,1 0-1,-1 0 0,0 1 1,0-1-1,1 0 0,0 0 1,14 1 107,5-7-232,-1-1 1,1-1-1,-1-1 0,0-1 0,-1 0 1,0-1-1,-1-1 0,0 0 0,16-17 1,-29 26-9,0-1 0,0 0 0,-1 0 1,1-1-1,-1 1 0,0-1 0,0 1 1,0-1-1,0 0 0,-1 0 0,0 0 1,0-1-1,1-7 0,-1-14-517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9.375"/>
    </inkml:context>
    <inkml:brush xml:id="br0">
      <inkml:brushProperty name="width" value="0.035" units="cm"/>
      <inkml:brushProperty name="height" value="0.035" units="cm"/>
      <inkml:brushProperty name="color" value="#E71224"/>
    </inkml:brush>
  </inkml:definitions>
  <inkml:trace contextRef="#ctx0" brushRef="#br0">1 1 15051,'5'6'1553,"8"1"-801,2-1-328,8-1 824,2 0-480,8-4-776,2 1 840,-1-5-664,2-5-32,0 0-248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9.894"/>
    </inkml:context>
    <inkml:brush xml:id="br0">
      <inkml:brushProperty name="width" value="0.035" units="cm"/>
      <inkml:brushProperty name="height" value="0.035" units="cm"/>
      <inkml:brushProperty name="color" value="#E71224"/>
    </inkml:brush>
  </inkml:definitions>
  <inkml:trace contextRef="#ctx0" brushRef="#br0">66 211 17260,'-27'93'2736,"17"-61"-1929,1 0 0,-10 65 0,19-95-820,0-1 0,0 0 0,-1 1 0,1-1 1,0 1-1,0-1 0,0 1 0,0-1 0,1 1 0,-1-1 1,0 0-1,1 1 0,-1-1 0,1 1 0,-1-1 0,2 2 1,-2-3-19,1 0 1,-1 0-1,1 0 1,-1 0-1,1 0 1,-1 0-1,1 0 1,-1 0-1,1 0 1,-1 0-1,1 0 1,-1 0-1,1-1 1,-1 1-1,1 0 1,-1 0-1,0-1 0,1 1 1,-1 0-1,1-1 1,-1 1-1,0 0 1,1-1-1,-1 1 1,0 0-1,1-1 1,-1 1-1,1-1 1,5-7-563,0 0 0,9-17 0,20-48-2387,-24 47 1823,1 1 0,1 0 1,30-41-1,-42 65 1170,-1 0 0,1 0 0,0 0 0,0 0-1,0 0 1,0 0 0,0 0 0,0 0 0,0 0 0,0 1 0,0-1 0,0 0 0,1 1 0,-1-1 0,0 1 0,0-1 0,1 1-1,1-1 1,-2 1 55,-1 1-1,1-1 1,0 1-1,0-1 0,-1 1 1,1-1-1,-1 1 1,1 0-1,0-1 1,-1 1-1,1 0 0,-1-1 1,1 1-1,-1 0 1,0-1-1,1 1 0,-1 0 1,0 0-1,1 0 1,-1-1-1,0 1 0,0 0 1,0 0-1,0 0 1,0 0-1,0 0 1,0-1-1,0 3 0,-1 29 1841,1 16-301,0-45-1496,1-1-1,-1 1 1,0 0-1,1 0 0,0-1 1,0 1-1,0 0 1,0-1-1,0 1 1,0-1-1,1 0 0,2 5 1,-3-6-73,1 0 1,-1 0-1,0 0 0,1 0 1,-1-1-1,1 1 1,-1 0-1,1-1 1,-1 1-1,1-1 0,-1 0 1,1 1-1,0-1 1,-1 0-1,1 0 1,0 0-1,-1 0 0,1 0 1,-1 0-1,1-1 1,0 1-1,-1 0 1,1-1-1,-1 1 0,1-1 1,-1 0-1,2 0 1,5-3 63,-1 0-1,0 0 1,13-11 0,0-2-248,-1-2 0,22-26 1,-5 4-664,-36 41 780,0-1 1,0 1-1,1-1 1,-1 1-1,1-1 0,-1 1 1,0 0-1,1-1 0,-1 1 1,1-1-1,-1 1 0,1 0 1,-1 0-1,1-1 0,-1 1 1,1 0-1,-1 0 0,1-1 1,0 1-1,-1 0 0,1 0 1,-1 0-1,1 0 0,-1 0 1,1 0-1,0 0 0,0 0 1,0 1 5,-1-1 0,1 1 0,-1 0 0,1-1 0,-1 1 0,0 0 0,1 0 0,-1-1 0,0 1 0,1 0 0,-1 0 0,0-1 0,0 1 0,0 0 0,0 0 0,0 0-1,0 0 1,-2 44-134,1-41 165,0 11 54,-2-1 65,2-1 1,0 1 0,0-1-1,1 1 1,1 0 0,3 19-1,-3-32-113,-1 0 0,0 0 0,0-1 0,1 1-1,-1 0 1,0 0 0,1 0 0,-1 0 0,1 0-1,-1-1 1,1 1 0,-1 0 0,1 0 0,0-1 0,-1 1-1,1 0 1,0-1 0,0 1 0,-1-1 0,1 1-1,0-1 1,0 1 0,0-1 0,0 1 0,0-1-1,-1 0 1,1 0 0,0 1 0,0-1 0,0 0-1,0 0 1,0 0 0,0 0 0,0 0 0,0 0 0,0 0-1,0-1 1,0 1 0,0 0 0,0 0 0,0-1-1,-1 1 1,1-1 0,0 1 0,0 0 0,0-1-1,0 0 1,6-3 42,-1-1-1,0 1 1,0-1-1,9-10 1,39-48-282,-2-2 0,51-87 1,-40 56-820,-72 113 1281,1-1 0,1 2 0,0-1 1,-8 37-1,11-37 5,0-1 0,1 1 0,1 0 0,1 1 0,1-1 1,0 0-1,4 27 0,12 11-124,-11-41-207,0 1 1,4 27-1,-9-42 86,0 0 1,0 1-1,0-1 1,0 0-1,0 0 1,0 0-1,0 0 1,0 0-1,0 0 1,0 1-1,0-1 0,0 0 1,0 0-1,0 0 1,0 0-1,-1 0 1,1 0-1,0 0 1,0 1-1,0-1 1,0 0-1,0 0 1,0 0-1,0 0 1,0 0-1,-1 0 0,1 0 1,0 0-1,0 0 1,0 0-1,0 0 1,0 0-1,0 0 1,-1 0-1,1 0 1,0 0-1,0 0 1,0 0-1,0 0 1,0 0-1,-1 0 0,1 0 1,0 0-1,0 0 1,0 0-1,0 0 1,0 0-1,0 0 1,-1 0-1,1 0 1,0 0-1,0 0 1,0 0-1,0-1 1,0 1-1,0 0 0,0 0 1,0 0-1,0 0 1,-1 0-1,1 0 1,0 0-1,0-1 1,0 1-1,0 0 1,0 0-1,0 0 1,-8-8-64,-10-23 178,1-2-1,1 0 1,2 0 0,-10-37 0,21 60 64,1 6-49,0 1 0,1-1 0,-1 0 0,1 0 0,0 0 0,0-1 0,1 1 0,-1 0 0,1 0 0,0 0 0,0-1 0,0 1 0,2-7 0,-1 10-82,0 0 1,0 0 0,0 0-1,-1 0 1,1 0 0,1 0-1,-1 0 1,0 1 0,0-1-1,0 1 1,0-1 0,0 1-1,1-1 1,-1 1 0,0-1-1,0 1 1,1 0 0,-1 0-1,3 0 1,30-1 152,-23 2-278,81 0-1866,-87-1 1526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0.332"/>
    </inkml:context>
    <inkml:brush xml:id="br0">
      <inkml:brushProperty name="width" value="0.035" units="cm"/>
      <inkml:brushProperty name="height" value="0.035" units="cm"/>
      <inkml:brushProperty name="color" value="#E71224"/>
    </inkml:brush>
  </inkml:definitions>
  <inkml:trace contextRef="#ctx0" brushRef="#br0">13 25 17596,'-10'-4'1760,"7"4"-1472,9 0 1257,5-1 247,10-8-1360,0-1 56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0.955"/>
    </inkml:context>
    <inkml:brush xml:id="br0">
      <inkml:brushProperty name="width" value="0.035" units="cm"/>
      <inkml:brushProperty name="height" value="0.035" units="cm"/>
      <inkml:brushProperty name="color" value="#E71224"/>
    </inkml:brush>
  </inkml:definitions>
  <inkml:trace contextRef="#ctx0" brushRef="#br0">8 265 14835,'-1'3'412,"0"0"0,-1 1 0,1-1 0,1 0 0,-1 0 0,0 1 0,1-1 0,0 1 0,0 5 0,0-8-333,0-1 0,0 1 0,0-1 0,0 1 0,0 0 0,1-1 0,-1 1 0,0-1 0,0 1 0,1-1 0,-1 1 0,0-1 0,1 1 1,-1-1-1,1 1 0,-1-1 0,0 1 0,1-1 0,-1 0 0,1 1 0,-1-1 0,1 0 0,0 1 0,1-1 8,-1 0 0,0 1 1,1-1-1,-1 0 0,1 0 0,-1 0 1,1-1-1,-1 1 0,0 0 0,1 0 1,-1-1-1,1 1 0,-1-1 0,2 0 1,7-4 99,0-1 1,-1 0-1,0 0 1,0-1 0,0 0-1,-1 0 1,13-15-1,-2-1 216,27-42 0,-7-3 101,-36 61-419,1-1 0,-1-1 0,-1 1 0,1 0 0,-1-1 1,1-15-1,-3 23-73,0 0 0,0 0 0,0 1 0,0-1 0,0 0 0,0 0 0,0 0 1,0 0-1,0 0 0,-1 1 0,1-1 0,0 0 0,0 0 0,-1 0 0,1 1 0,-2-2 0,2 1-4,0 1-1,-1 0 0,1 0 0,0-1 1,-1 1-1,1 0 0,-1 0 0,1 0 0,0 0 1,-1 0-1,1 0 0,-1 0 0,1-1 1,-1 1-1,1 0 0,0 0 0,-1 1 1,1-1-1,-1 0 0,1 0 0,-1 0 1,1 0-1,-1 0 0,-1 1 3,0 1-1,-1-1 1,1 0-1,0 0 1,0 1-1,1 0 1,-1-1-1,0 1 1,0 0-1,-2 3 1,-2 5-16,1 0 1,0 1-1,0-1 1,1 1-1,0 0 1,1 0-1,-2 12 1,0 11-58,-2 37-1,7-69 58,-1 10-34,1 1 0,0-1 0,2 18 0,-1-28 31,-1 0 1,0 0-1,0 0 1,1 0-1,-1 0 0,1 0 1,-1 0-1,1-1 1,0 1-1,0 0 1,0 0-1,0-1 0,0 1 1,0-1-1,0 1 1,0-1-1,1 1 1,-1-1-1,1 0 0,-1 1 1,1-1-1,-1 0 1,1 0-1,0 0 1,0 0-1,-1-1 0,1 1 1,0 0-1,0-1 1,3 1-1,0-1-9,-1 0 0,1-1 0,-1 0 0,1 0 0,0 0 0,-1 0 0,0-1 0,1 0 0,-1 1 0,7-5 0,40-30-102,-41 29 93,70-60-94,-57 45 90,2 1 0,53-33 0,-76 53 30,0 0 0,0 0 0,0 0 0,0 0 0,0 0-1,0 0 1,1 1 0,-1-1 0,0 1 0,4-1 0,-6 1 0,1 1 0,0-1 1,0 0-1,-1 0 0,1 0 1,0 0-1,0 1 0,-1-1 0,1 0 1,0 1-1,0-1 0,-1 1 1,1-1-1,-1 1 0,1-1 1,0 1-1,-1-1 0,1 1 1,-1-1-1,1 2 0,1 3-2,0-1 0,-1 1 1,1-1-1,-1 1 0,0 0 0,-1-1 0,1 11 0,-1-12 4,0 1-1,0 0 1,0 0 0,1-1 0,0 1-1,-1 0 1,1-1 0,0 1-1,1-1 1,-1 1 0,1-1-1,2 5 1,-3-7 1,0-1 0,0 1 0,0-1-1,0 1 1,-1-1 0,1 0 0,0 1 0,0-1 0,0 0 0,0 0 0,0 0-1,0 0 1,0 1 0,0-1 0,0-1 0,0 1 0,0 0 0,0 0 0,0 0 0,0 0-1,0-1 1,0 1 0,0 0 0,0-1 0,-1 1 0,1-1 0,2 0 0,20-18 25,-21 18-26,47-47 22,23-20 18,-62 59-73,1 1-1,-1 1 1,1 0 0,1 0-1,15-6 1,-25 12 20,0 0-1,0 0 1,0 1 0,0-1 0,0 1 0,0-1 0,0 1 0,1 0 0,-1-1 0,0 1-1,0 0 1,0 1 0,0-1 0,1 0 0,-1 1 0,0-1 0,0 1 0,0-1 0,0 1-1,0 0 1,2 1 0,-2 0-5,0 0 1,0 0-1,0 0 0,0 0 0,0 0 1,-1 1-1,1-1 0,-1 1 0,1-1 0,-1 1 1,0-1-1,0 1 0,0 0 0,-1 0 1,2 4-1,0 6-33,-1 0 0,0 1 0,-1-1 0,-2 15 0,1-14 47,0-1 0,2 1 0,1 14 0,-2-27 3,0-1 0,0 1 0,0-1 0,0 1 0,0-1 0,0 1 0,0-1 0,0 1 0,0 0-1,0-1 1,1 1 0,-1-1 0,0 0 0,0 1 0,1-1 0,-1 1 0,0-1 0,0 1 0,1-1 0,-1 0-1,1 1 1,-1-1 0,0 1 0,1-1 0,-1 0 0,1 0 0,-1 1 0,1-1 0,-1 0 0,1 0-1,-1 1 1,2-1 0,-1 0-23,0-1-1,0 1 1,0-1 0,0 1-1,1-1 1,-1 1 0,0-1-1,0 1 1,0-1-1,0 0 1,0 0 0,-1 0-1,2-1 1,23-31-869,-22 29 932,-1 0 0,0 0 1,0 0-1,0-1 0,0 1 1,-1 0-1,0-1 1,0 1-1,0-1 0,0 1 1,-1-1-1,1 0 1,-2-7-1,-4-6-196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1.439"/>
    </inkml:context>
    <inkml:brush xml:id="br0">
      <inkml:brushProperty name="width" value="0.035" units="cm"/>
      <inkml:brushProperty name="height" value="0.035" units="cm"/>
      <inkml:brushProperty name="color" value="#E71224"/>
    </inkml:brush>
  </inkml:definitions>
  <inkml:trace contextRef="#ctx0" brushRef="#br0">0 1 19220,'3'14'1240,"0"-6"-1128,0 3-280,4-4 144,3 1 96,0 1-144,0-1-32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7.546"/>
    </inkml:context>
    <inkml:brush xml:id="br0">
      <inkml:brushProperty name="width" value="0.025" units="cm"/>
      <inkml:brushProperty name="height" value="0.025" units="cm"/>
    </inkml:brush>
  </inkml:definitions>
  <inkml:trace contextRef="#ctx0" brushRef="#br0">13 74 15278,'0'0'8088,"7"7"-7570,-4-5-489,1 1-1,-1-1 1,1 1 0,-1-1 0,1 0-1,-1 0 1,1 0 0,0-1 0,0 1-1,0-1 1,0 0 0,0 0 0,0-1-1,1 1 1,-1-1 0,0 0 0,0 0-1,0 0 1,0-1 0,0 1 0,1-1-1,-1 0 1,0 0 0,0 0 0,5-3-1,-2 1 23,52-26-23,-56 28 2,-1-1 0,1 1 1,-1-1-1,1 0 0,-1 0 0,0 0 1,0 0-1,0 0 0,0-1 0,-1 1 0,1 0 1,-1-1-1,1 0 0,-1 1 0,0-1 1,0 0-1,0 0 0,0 1 0,0-4 1,-1 5 3,0 0 0,-1 0 0,1 0 0,-1 0 0,1 0 0,-1 0 1,1 1-1,-1-1 0,1 0 0,-1 0 0,0 1 0,0-1 0,1 0 1,-1 1-1,0-1 0,0 1 0,0-1 0,0 1 0,1-1 0,-1 1 0,0 0 1,0-1-1,0 1 0,0 0 0,0 0 0,0-1 0,0 1 0,0 0 1,0 0-1,0 0 0,0 0 0,0 1 0,0-1 0,0 0 0,-2 1 1,-40 5-26,32-2 31,0 1-1,0 0 1,0 1 0,0 0-1,1 1 1,0 0 0,1 0-1,-1 1 1,1 0 0,1 1-1,-1 0 1,2 0 0,-10 14-1,16-22-32,0 1-1,0-1 0,0 1 1,0 0-1,0-1 1,0 1-1,1 0 0,-1-1 1,0 1-1,1 0 1,0 0-1,-1 0 0,1-1 1,0 1-1,0 0 0,0 0 1,0 0-1,0 0 1,0-1-1,1 1 0,-1 0 1,1 0-1,1 3 1,-1-3-11,1-1 0,-1 1 0,1-1 0,0 0 0,-1 0 0,1 1 1,0-1-1,0 0 0,0-1 0,0 1 0,0 0 0,0 0 1,0-1-1,0 1 0,0-1 0,0 0 0,3 0 0,7 1-550,1-1 0,-1-1 0,0 0 0,1 0 0,22-7 0,-11-1-2804,0 0 0,27-16 0,1-5-3453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1.857"/>
    </inkml:context>
    <inkml:brush xml:id="br0">
      <inkml:brushProperty name="width" value="0.035" units="cm"/>
      <inkml:brushProperty name="height" value="0.035" units="cm"/>
      <inkml:brushProperty name="color" value="#E71224"/>
    </inkml:brush>
  </inkml:definitions>
  <inkml:trace contextRef="#ctx0" brushRef="#br0">44 149 18188,'0'1'66,"1"-1"0,-1 1 0,0-1 0,1 0 0,-1 1 1,0-1-1,1 0 0,-1 1 0,0-1 0,1 0 0,-1 1 0,1-1 0,-1 0 1,1 1-1,-1-1 0,1 0 0,-1 0 0,1 0 0,-1 0 0,1 0 0,-1 1 0,1-1 1,-1 0-1,1 0 0,-1 0 0,1 0 0,-1 0 0,1-1 0,0 1 0,17-10 1057,13-22-78,-29 30-961,4-5 94,0-1 0,0-1-1,6-12 1,-10 18-131,-1 1 1,0-1 0,0 0-1,0 0 1,0 0-1,0 0 1,0 0 0,-1 0-1,1 0 1,-1 0 0,0-1-1,0 1 1,0 0 0,0 0-1,-2-4 1,2 6-33,0 0 1,-1 1-1,1-1 1,-1 0-1,1 0 1,-1 0-1,1 1 1,-1-1-1,1 0 1,-1 1-1,0-1 1,1 1 0,-1-1-1,0 1 1,1-1-1,-1 1 1,0-1-1,0 1 1,0-1-1,0 1 1,1 0-1,-1 0 1,0-1-1,0 1 1,0 0-1,0 0 1,0 0-1,0 0 1,1 0-1,-1 0 1,0 0-1,0 1 1,0-1-1,0 0 1,-1 1-1,-2 0 14,1 0 0,-1 0-1,1 1 1,0-1-1,-1 1 1,1 0-1,-5 4 1,0 2-27,0 0 1,0 1 0,0 0 0,1 0-1,1 1 1,0 0 0,0 0-1,1 1 1,0 0 0,1 0 0,0 0-1,1 0 1,0 0 0,0 1 0,2-1-1,-1 1 1,1 0 0,1 0-1,0-1 1,1 1 0,3 19 0,-3-29 15,-1 1 0,1-1 0,0 1 0,0-1-1,0 1 1,0-1 0,0 0 0,0 0 0,1 1 0,-1-1 0,1 0 0,-1 0 0,1 0 0,0-1 0,0 1 0,0 0 0,0-1 0,0 1 0,0-1 0,1 0 0,-1 1 0,0-1 0,1 0 0,-1 0 0,0-1 0,1 1 0,-1 0 0,1-1 0,-1 0 0,1 1 0,0-1 0,-1 0 0,1-1 0,-1 1 0,1 0 0,-1-1 0,1 1 0,-1-1 0,1 0 0,-1 1-1,5-3 1,24-13 98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3.989"/>
    </inkml:context>
    <inkml:brush xml:id="br0">
      <inkml:brushProperty name="width" value="0.035" units="cm"/>
      <inkml:brushProperty name="height" value="0.035" units="cm"/>
      <inkml:brushProperty name="color" value="#E71224"/>
    </inkml:brush>
  </inkml:definitions>
  <inkml:trace contextRef="#ctx0" brushRef="#br0">0 65 16019,'3'-37'1808,"-1"34"-827,-1 23-163,-1 63 691,9 243 246,-8-316-1669,-1-4 7,0 0 0,1 0 0,0 0 0,0 0 0,0 0 0,1 0 0,0-1 0,0 1 0,0 0 0,6 8-1,-8-13-58,1-1-1,0 1 0,0-1 1,-1 0-1,1 1 0,0-1 0,0 0 1,0 1-1,0-1 0,-1 0 0,1 0 1,0 0-1,0 1 0,0-1 0,0 0 1,0-1-1,0 1 0,0 0 0,-1 0 1,1 0-1,0 0 0,0-1 0,0 1 1,0 0-1,0-1 0,-1 1 0,1 0 1,0-1-1,0 1 0,-1-1 0,1 0 1,0 1-1,0-2 0,24-23 491,-23 22-473,24-29 390,-2-2-1,22-39 0,33-77 300,-46 85-524,26-76-648,-55 131-1686,-31 59 1043,6-15 340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4.507"/>
    </inkml:context>
    <inkml:brush xml:id="br0">
      <inkml:brushProperty name="width" value="0.035" units="cm"/>
      <inkml:brushProperty name="height" value="0.035" units="cm"/>
      <inkml:brushProperty name="color" value="#E71224"/>
    </inkml:brush>
  </inkml:definitions>
  <inkml:trace contextRef="#ctx0" brushRef="#br0">100 201 16331,'7'-8'391,"0"0"-1,-1 0 0,0 0 0,-1-1 0,0 1 0,0-1 0,0 0 0,-2-1 0,1 1 0,-1-1 0,0 0 0,1-10 0,-4 19-331,0 0 1,0 0 0,0-1-1,0 1 1,0 0-1,0 0 1,0-1-1,0 1 1,0 0 0,-1 0-1,1 0 1,0 0-1,-1-1 1,1 1-1,-1 0 1,1 0-1,-1 0 1,0 0 0,0-1-1,0 2-19,0-1 1,1 1-1,-1 0 0,0-1 0,0 1 0,0 0 0,1-1 1,-1 1-1,0 0 0,0 0 0,0 0 0,0 0 1,1 0-1,-1 0 0,0 0 0,0 0 0,0 0 1,1 1-1,-1-1 0,-2 1 0,-1 0 47,-1 1 1,1 1-1,0-1 0,0 1 0,0 0 1,0 0-1,0 0 0,-4 5 1,-3 4-27,0 1 0,1 1 1,1 0-1,0 1 0,0-1 1,2 2-1,0-1 0,1 1 1,-9 32-1,14-44-55,1 0 0,-1 0 0,1 0 0,-1 0 0,1 0 0,1 6 0,-1-9-6,0 0 1,0-1-1,0 1 1,1 0-1,-1 0 1,0 0-1,1 0 1,-1-1-1,0 1 1,1 0 0,-1 0-1,1-1 1,0 1-1,-1 0 1,1-1-1,-1 1 1,1-1-1,0 1 1,0 0-1,-1-1 1,1 0-1,0 1 1,0-1-1,-1 1 1,1-1-1,0 0 1,0 0 0,0 1-1,0-1 1,0 0-1,0 0 1,-1 0-1,1 0 1,0 0-1,0 0 1,1 0-1,8-2 9,-1-1 0,1 0-1,-1 0 1,0-1 0,0 0-1,0 0 1,-1-1 0,9-6-1,3-1 5,26-14 30,78-32 0,-107 52-32,-1 1 0,1 0 0,0 1 0,0 1-1,0 0 1,0 1 0,1 1 0,30 2 0,-19 5 113,-28-6-89,1 1-1,-1-1 1,0 1-1,1-1 1,-1 1 0,0-1-1,1 1 1,-1 0-1,0 0 1,0 0 0,0-1-1,0 1 1,0 0-1,0 0 1,0 0 0,1 3-1,-2-4-17,1 0 0,-1 0 0,0 0 0,0 1 0,0-1 0,0 0 0,0 0 0,0 0 0,0 0 0,0 1 0,0-1 0,0 0 0,0 0 0,0 0 0,0 1 0,0-1 0,0 0 0,0 0 0,0 0 0,0 0 0,0 1 0,0-1 0,0 0 0,0 0 0,-1 0 0,1 0 0,0 1 0,0-1 0,0 0 0,0 0 0,0 0 0,0 0 0,-1 0 0,1 1 0,0-1 0,0 0 0,0 0 0,0 0-1,-1 0 1,1 0 0,0 0 0,0 0 0,0 0 0,0 0 0,-1 0 0,-12 0 631,-14-8 273,13-2-733,0 0 0,1 0 1,1-1-1,0-1 0,0 0 0,1-1 0,0 0 0,1 0 0,1-1 1,-8-16-1,13 17-934,4 13 715,0 0 0,1 0-1,-1-1 1,0 1 0,0 0-1,0 0 1,1 0 0,-1 0 0,0 0-1,0 0 1,0 0 0,1-1 0,-1 1-1,0 0 1,0 0 0,0 0-1,1 0 1,-1 0 0,0 0 0,0 0-1,1 0 1,-1 0 0,0 0 0,0 0-1,0 0 1,1 0 0,-1 1-1,0-1 1,0 0 0,0 0 0,1 0-1,-1 0 1,0 0 0,28 16-1838,-18-9 1677,49 21-1074,-24-13 431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4.957"/>
    </inkml:context>
    <inkml:brush xml:id="br0">
      <inkml:brushProperty name="width" value="0.035" units="cm"/>
      <inkml:brushProperty name="height" value="0.035" units="cm"/>
      <inkml:brushProperty name="color" value="#E71224"/>
    </inkml:brush>
  </inkml:definitions>
  <inkml:trace contextRef="#ctx0" brushRef="#br0">95 1 20436,'-3'0'226,"-1"1"0,0 0 0,1 0 0,-1 0 0,0 1 0,1-1 0,0 1 0,-1 0 0,1 0 0,0 0 0,0 0 0,0 0 0,0 1 0,0-1 0,1 1 0,-1 0 0,1 0 0,-1 0-1,1 0 1,-2 4 0,0 0-86,0-1 0,1 1 0,-1 0-1,2 0 1,-1 0 0,1 1 0,0-1-1,0 0 1,0 9 0,2-15-167,0 1 1,0-1-1,0 0 0,0 1 1,0-1-1,1 0 0,-1 0 1,0 1-1,1-1 1,-1 0-1,1 0 0,0 0 1,-1 0-1,1 0 0,0 0 1,0 0-1,-1 0 0,1 0 1,0 0-1,0 0 0,0 0 1,0 0-1,0-1 1,0 1-1,1 0 0,-1-1 1,0 1-1,0-1 0,0 1 1,1-1-1,-1 0 0,0 1 1,2-1-1,6 1-277,0 0-1,1 0 1,15-2 0,-10 0 54,-6 2 104,1-1-1,0 1 0,0 1 0,-1-1 0,1 2 0,17 6 0,-25-9 151,-1 1 0,1 0 0,0 0 0,0 0 0,-1 0 0,1 0 1,-1 1-1,1-1 0,-1 0 0,1 1 0,-1-1 0,0 1 0,0-1 0,0 1 1,0 0-1,2 3 0,-3-3 28,0 0-1,0 0 1,0-1 0,0 1 0,0 0 0,0 0-1,0 0 1,-1 0 0,1 0 0,-1 0 0,1 0 0,-1-1-1,0 1 1,1 0 0,-1 0 0,0-1 0,0 1-1,-1-1 1,1 1 0,-3 2 0,-1 2 117,0-1 0,-1 1 0,0-1 1,0-1-1,0 1 0,-9 4 0,12-7-175,-1 0-1,0 0 1,1-1-1,-1 1 0,0-1 1,0 0-1,0 0 1,0 0-1,0 0 0,0-1 1,0 0-1,0 0 1,-6 0-1,9 0 17,0-1 0,0 1 0,1 0 0,-1 0 0,0-1 0,1 1 1,-1 0-1,0-1 0,1 1 0,-1-1 0,0 1 0,1-1 0,-1 1 0,1-1 0,-1 1 0,1-1 0,-1 1 0,1-1 1,-1 0-1,1 1 0,-1-1 0,1 0 0,0 1 0,0-1 0,-1 0 0,1 0 0,0 1 0,0-1 0,0-1 1,3-11-245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5.476"/>
    </inkml:context>
    <inkml:brush xml:id="br0">
      <inkml:brushProperty name="width" value="0.035" units="cm"/>
      <inkml:brushProperty name="height" value="0.035" units="cm"/>
      <inkml:brushProperty name="color" value="#E71224"/>
    </inkml:brush>
  </inkml:definitions>
  <inkml:trace contextRef="#ctx0" brushRef="#br0">64 406 19300,'-26'56'2193,"20"-46"-1857,1-1 1,0 1-1,1 1 0,0-1 1,1 1-1,-1-1 0,-1 20 1,4-29-313,1 0 0,0-1 0,0 1 0,0 0 0,0 0 0,0-1 0,0 1 0,0 0 0,0-1 0,0 1 0,0 0 0,1 0 0,-1-1 0,0 1 0,0 0 0,1-1 0,-1 1 0,0 0 0,1-1 0,-1 1 0,1-1 0,-1 1 0,1 0 0,-1-1 0,1 1 0,-1-1 0,1 0 0,-1 1 0,1-1 0,0 1 0,-1-1 0,1 0 0,0 1 0,-1-1 0,1 0 0,0 0 0,0 0 0,-1 1 0,1-1 0,0 0 0,-1 0 0,1 0 0,0 0 0,0 0 0,-1 0 0,1-1 0,0 1 0,0 0 0,-1 0 0,2-1 0,3 0 6,-1-1 1,1 0-1,0 0 1,-1-1-1,0 1 1,7-5-1,4-6-65,-1 0 0,0-1 0,-1-1 0,0 0 0,-1-1 0,-1 0 0,-1-1 0,0 0 0,-1 0-1,9-26 1,-6 11-32,-1-1-1,-2-1 0,-2 1 1,-1-1-1,2-39 0,-7 62 58,0-47-34,-1 55 48,0-1 1,-1 0-1,1 0 0,-1 1 1,0-1-1,-1 0 1,1 1-1,0-1 1,-1 1-1,0-1 1,-4-5-1,5 8-1,1 0 0,-1 0 1,0 1-1,1-1 0,-1 0 0,0 1 1,0-1-1,0 0 0,0 1 0,0-1 0,0 1 1,0-1-1,0 1 0,0 0 0,0-1 1,0 1-1,0 0 0,0 0 0,0 0 1,0 0-1,0 0 0,0 0 0,0 0 0,-2 0 1,1 1 2,-1 0 0,1 0 0,-1 0-1,1 0 1,0 1 0,0-1 0,-1 0 0,1 1 0,0 0 0,-1 1 0,-6 6 27,1 1-1,1-1 1,-9 15-1,0 1 45,0 1-1,3 1 1,0 0 0,1 1-1,2 0 1,1 1 0,-6 31-1,14-57-66,1 0-1,-1 0 0,1 1 1,0-1-1,0 0 0,0 0 1,0 0-1,1 0 0,-1 1 1,1-1-1,0 0 0,0 0 0,0 0 1,2 4-1,-2-5-15,1-1 0,-1 0-1,0 0 1,0 0 0,1-1 0,-1 1 0,1 0-1,-1 0 1,1-1 0,-1 1 0,1-1 0,-1 1 0,1-1-1,-1 0 1,1 1 0,0-1 0,-1 0 0,1 0-1,-1 0 1,1 0 0,0-1 0,-1 1 0,1 0-1,-1-1 1,1 1 0,-1-1 0,1 1 0,2-2-1,56-25-416,-50 21 332,1 0 1,0 1-1,0 1 0,1 0 1,-1 0-1,1 1 1,0 1-1,13-2 1,-23 4 80,1 0 0,-1 0 0,1 0 1,-1 0-1,1 1 0,-1 0 1,1-1-1,-1 1 0,1 0 0,-1 0 1,1 0-1,-1 0 0,0 0 1,0 1-1,0-1 0,0 1 0,0 0 1,4 3-1,-3-1 26,-1 0-1,1 0 1,-1 0-1,0 0 1,0 1-1,0-1 1,0 1-1,-1-1 1,2 8-1,-1 5 66,0 0 0,-1-1 1,-1 1-1,-3 30 0,-5-1-984,6-42 612,1-7 110,3-12-134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5.918"/>
    </inkml:context>
    <inkml:brush xml:id="br0">
      <inkml:brushProperty name="width" value="0.035" units="cm"/>
      <inkml:brushProperty name="height" value="0.035" units="cm"/>
      <inkml:brushProperty name="color" value="#E71224"/>
    </inkml:brush>
  </inkml:definitions>
  <inkml:trace contextRef="#ctx0" brushRef="#br0">25 49 16035,'6'25'2025,"-6"-2"-985,-5 2-360,-2 7 1577,-1-2-905,2 6-520,1-6-296,5-4-760,2-6-392,8-12 1552,1-8-1040,8-10-48,0-5-128</inkml:trace>
  <inkml:trace contextRef="#ctx0" brushRef="#br0" timeOffset="1">256 117 13899,'1'1'216,"1"0"0,0 0-1,0 0 1,0 0 0,0-1 0,0 1 0,0 0-1,0-1 1,0 0 0,0 1 0,0-1 0,0 0-1,0 0 1,0 0 0,0 0 0,0 0 0,0-1-1,0 1 1,4-2 0,-2 1-38,0-1-1,0 0 1,0 0-1,-1-1 1,1 1 0,0-1-1,-1 0 1,7-6-1,-4 2-35,0 0 0,-1 0 0,1 0 0,-1-1 0,-1 0 0,0 0 0,0-1 0,5-13 0,-9 10 539,-8 17-153,-9 16 154,8-5-412,2 0 1,-1 1-1,2-1 0,0 1 0,1 1 0,1-1 1,0 1-1,1 0 0,0 31 0,3-47-245,0 0 0,0 0 0,0 0 0,0 0-1,1 0 1,-1-1 0,1 1 0,-1 0 0,1 0 0,0 0 0,0-1 0,1 4-1,-1-5-14,-1 1-1,1 0 0,-1-1 0,1 1 0,0-1 1,-1 1-1,1-1 0,0 0 0,-1 1 1,1-1-1,0 0 0,0 1 0,-1-1 0,1 0 1,0 0-1,0 0 0,-1 1 0,1-1 1,0 0-1,0 0 0,1-1 0,0 1-52,1-1 0,-1 0 1,1 0-1,-1 0 0,1 0 0,-1 0 0,0-1 0,0 1 0,1-1 1,-1 1-1,0-1 0,-1 0 0,1 0 0,0 0 0,0 0 0,1-3 0,4-7-149,0 0-1,0-1 0,-2 0 0,0 0 0,0 0 0,-1-1 0,3-19 0,4-23-268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6.421"/>
    </inkml:context>
    <inkml:brush xml:id="br0">
      <inkml:brushProperty name="width" value="0.035" units="cm"/>
      <inkml:brushProperty name="height" value="0.035" units="cm"/>
      <inkml:brushProperty name="color" value="#E71224"/>
    </inkml:brush>
  </inkml:definitions>
  <inkml:trace contextRef="#ctx0" brushRef="#br0">46 0 19268,'-16'0'2017,"6"10"-1337,0 0-264,3 2 1152,4-1-1200,6-2-56,4 1-72,6-5-264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6.916"/>
    </inkml:context>
    <inkml:brush xml:id="br0">
      <inkml:brushProperty name="width" value="0.035" units="cm"/>
      <inkml:brushProperty name="height" value="0.035" units="cm"/>
      <inkml:brushProperty name="color" value="#E71224"/>
    </inkml:brush>
  </inkml:definitions>
  <inkml:trace contextRef="#ctx0" brushRef="#br0">0 1 18476,'1'2'203,"1"-1"-1,-1 1 1,0 0-1,-1 0 1,1 0-1,0-1 1,0 1-1,-1 0 1,1 0 0,-1 0-1,0 0 1,1 0-1,-1 3 1,0 32 524,-1-19 80,1 36 138,2 0-1,3-1 1,19 87-1,-23-134-933,1 0-1,0 0 1,1-1-1,-1 1 1,1 0-1,0-1 1,0 0 0,9 10-1,-10-12-31,0-1-1,1 0 0,-1 0 1,1-1-1,-1 1 1,1 0-1,0-1 1,-1 1-1,1-1 1,0 0-1,0 0 1,0 0-1,0 0 1,0-1-1,0 1 0,0-1 1,1 0-1,-1 0 1,5 0-1,2-2-109,0 0-1,0-1 0,-1 0 1,13-6-1,-16 6 45,0 1-1,0-1 1,0 1-1,0 0 1,1 0-1,-1 1 1,1 0 0,-1 0-1,1 0 1,-1 1-1,1 0 1,7 1-1,-12 0 74,0 0-1,0 0 0,0 0 1,-1 0-1,1 0 0,0 0 1,0 1-1,-1-1 0,1 1 0,-1-1 1,1 1-1,-1 0 0,0-1 1,0 1-1,0 0 0,1 0 1,-2 0-1,1 0 0,0 0 1,0 0-1,-1 0 0,1 0 1,-1 0-1,1 0 0,-1 0 1,0 4-1,1 5 52,-1-1 0,-1 1 0,0-1-1,-2 13 1,0-8 106,-1 0 0,0 0 0,-1-1 0,-1 0 0,0 0 1,-1 0-1,0-1 0,-17 23 0,20-30-33,-1-1 0,0 1 1,0-1-1,0 0 0,0 0 0,-1 0 1,0-1-1,0 0 0,0 0 1,-1-1-1,1 1 0,-1-1 0,0-1 1,0 1-1,0-1 0,0 0 0,0-1 1,0 0-1,-1 0 0,-9 0 1,13-2-160,-1 0 0,0 0 0,1 0 0,-1 0 0,1-1 0,0 1 0,-1-1 0,1-1 0,0 1 0,0 0 0,0-1 0,0 0 0,1 0 0,-1 0 0,1 0 0,0-1 0,0 1 1,0-1-1,0 0 0,0 0 0,1 0 0,-4-8 0,4 8-124,0-1 0,0 1 1,1 0-1,0-1 0,0 1 1,0 0-1,0-1 0,1 1 1,-1-1-1,1 0 0,1 1 0,-1-1 1,0 1-1,1-1 0,0 1 1,0-1-1,0 1 0,1 0 1,0-1-1,-1 1 0,1 0 1,1 0-1,4-6 0,10-6-852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7.420"/>
    </inkml:context>
    <inkml:brush xml:id="br0">
      <inkml:brushProperty name="width" value="0.035" units="cm"/>
      <inkml:brushProperty name="height" value="0.035" units="cm"/>
      <inkml:brushProperty name="color" value="#E71224"/>
    </inkml:brush>
  </inkml:definitions>
  <inkml:trace contextRef="#ctx0" brushRef="#br0">20 69 18508,'-3'5'444,"0"0"0,1 0 0,-1 1 0,1-1 1,1 1-1,-1-1 0,-1 9 0,3-12-353,0 0 0,0 0 0,-1 0 0,1 0 0,1-1 0,-1 1 0,0 0-1,0 0 1,1 0 0,-1 0 0,2 3 0,-1-4-51,-1-1 0,1 1 0,-1 0 0,1 0 0,0-1 0,-1 1 0,1-1 0,0 1 0,-1 0 0,1-1 0,0 1 0,0-1 0,0 0 0,0 1 0,-1-1 0,1 0 0,0 1 0,0-1 0,0 0 0,0 0 0,0 0 0,0 0 0,0 0 0,0 0 0,1 0 0,3-1 28,0 1-1,1-1 1,-1-1 0,0 1 0,0-1-1,0 0 1,10-5 0,35-24 14,-27 15-97,3 0-49,3-3-72,32-15 0,-53 30 85,0 1 0,0-1 0,1 1 0,0 1 0,-1 0 0,1 0 0,0 1 0,0 0 0,10 0-1,-16 1 35,0 0 0,0 1 0,0-1 0,0 1 0,0-1 0,0 1 0,0 0-1,-1 0 1,1 1 0,0-1 0,0 0 0,-1 1 0,1 0 0,-1-1 0,1 1-1,-1 0 1,0 0 0,0 1 0,0-1 0,0 0 0,0 1 0,-1-1 0,1 1-1,1 3 1,1 3 1,-1 1-1,0-1 0,-1 1 0,0 0 1,0-1-1,0 12 0,-2-19 13,0 0 0,1 0 1,-1 0-1,1 0 0,-1 0 0,1 0 1,-1-1-1,1 1 0,0 0 0,0 0 1,0-1-1,0 1 0,0 0 0,1-1 0,-1 1 1,0-1-1,1 0 0,-1 1 0,3 0 1,0 1-82,2 0 1,-1-1 0,0 0-1,0 0 1,7 2 0,26 10-466,-28-8 426,-1 1 0,1 1-1,-1-1 1,-1 1 0,1 1-1,-1 0 1,-1 0 0,1 0 0,-2 1-1,1 0 1,-1 1 0,-1-1-1,8 23 1,-10-26 172,-1 0 0,0 0 1,0 1-1,-1-1 0,0 0 0,0 1 0,-1-1 0,0 1 1,0-1-1,-1 1 0,0-1 0,0 1 0,0-1 0,-1 1 1,-1-1-1,1 0 0,-1 0 0,0 0 0,-1-1 0,1 1 1,-1-1-1,-10 12 0,13-16 17,-1-1 0,1 1-1,-1 0 1,1-1 0,-1 0 0,0 1 0,1-1 0,-1 0 0,0 0-1,0 0 1,0 0 0,0 0 0,0-1 0,0 1 0,0-1-1,0 1 1,0-1 0,0 0 0,-1 1 0,1-1 0,0 0-1,0 0 1,0-1 0,0 1 0,0 0 0,0-1 0,-1 0 0,1 1-1,0-1 1,0 0 0,1 0 0,-1 0 0,0 0 0,0 0-1,-2-3 1,-1 0 69,0 0 0,0-1 0,1 1 0,0-1 0,0 0 0,0-1 0,1 1 0,-1-1 0,1 1 0,1-1 0,-3-6 0,3 5-93,0 1-1,0-1 0,1 0 1,0 0-1,0 0 1,1 1-1,0-1 0,0 0 1,0 0-1,1 0 1,0 0-1,1 0 0,3-12 1,-1 10-47,0 0 1,1 1-1,0-1 1,0 1-1,1 0 1,0 0-1,0 0 1,1 1-1,9-8 1,3-3 48,22-25-1,-10 5-116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7.876"/>
    </inkml:context>
    <inkml:brush xml:id="br0">
      <inkml:brushProperty name="width" value="0.035" units="cm"/>
      <inkml:brushProperty name="height" value="0.035" units="cm"/>
      <inkml:brushProperty name="color" value="#E71224"/>
    </inkml:brush>
  </inkml:definitions>
  <inkml:trace contextRef="#ctx0" brushRef="#br0">1 179 16876,'3'-15'473,"1"0"1,1 0-1,0 1 1,1 0 0,0 0-1,10-14 1,-14 23-357,1 1-1,-1 0 1,1 0 0,0 0 0,1 0 0,-1 0 0,1 1 0,-1-1-1,1 1 1,0 0 0,1 0 0,-1 1 0,0-1 0,1 1-1,-1 0 1,1 0 0,0 0 0,0 1 0,-1-1 0,1 1 0,0 1-1,6-1 1,-9 1-98,0 0-1,1 1 0,-1-1 0,0 1 1,0-1-1,0 1 0,0 0 1,0 0-1,0 0 0,-1 0 1,1 0-1,0 1 0,0-1 0,-1 1 1,1-1-1,-1 1 0,1-1 1,-1 1-1,0 0 0,1 0 1,-1-1-1,0 1 0,0 0 0,-1 0 1,1 0-1,0 0 0,0 0 1,-1 0-1,0 1 0,1 2 1,1 8 38,-1 1 0,0-1 1,-1 22-1,-1-28-32,-1 28 71,0 39 66,2-69-151,0 1 0,1-1 0,-1 1-1,2-1 1,-1 0 0,0 1 0,1-1 0,0 0 0,0 0-1,4 6 1,-4-9-7,0 0 0,0 1-1,0-1 1,0 0 0,0 0-1,0-1 1,1 1 0,-1 0 0,0-1-1,1 1 1,0-1 0,-1 0-1,1 0 1,0 0 0,0 0 0,-1 0-1,1-1 1,0 1 0,0-1-1,0 0 1,0 0 0,0 0 0,0 0-1,0 0 1,-1-1 0,1 1-1,0-1 1,0 0 0,0 0 0,3-1-1,4-3 25,1 1 0,-1-1 0,0-1 0,0 0 0,-1-1 0,12-9 0,-9 5 22,0-1 1,0 0-1,-1-1 1,18-27-1,-25 34-30,0 0 0,-1 0 1,1 0-1,-2-1 0,1 1 1,-1-1-1,0 0 0,0 0 0,-1 0 1,0 0-1,0 0 0,0 0 0,-1 0 1,-1-10-1,0 15-24,1 0 1,-1-1-1,0 1 0,0 0 1,0 0-1,0 0 0,0 0 1,0 0-1,0 1 0,-1-1 1,1 0-1,-1 0 0,1 1 0,-1-1 1,0 1-1,0-1 0,1 1 1,-1 0-1,0 0 0,0 0 1,-4-2-1,4 3-37,1-1 0,-1 1 0,1 0-1,-1-1 1,1 1 0,-1 0 0,1 0 0,-1 0 0,0 0 0,1 0-1,-1 0 1,1 0 0,-1 1 0,1-1 0,-1 1 0,1-1 0,-1 1-1,1-1 1,-1 1 0,1 0 0,0 0 0,-1 0 0,1 0 0,0 0-1,0 0 1,0 0 0,0 0 0,0 0 0,0 0 0,0 1 0,-1 1-1,1-3-20,1 1-1,0 0 0,-1-1 0,1 1 0,-1 0 0,1 0 0,0 0 1,0-1-1,-1 1 0,1 0 0,0 0 0,0 0 0,0 0 0,0 0 1,0-1-1,0 1 0,0 0 0,0 0 0,0 0 0,0 0 1,1 0-1,-1-1 0,0 1 0,1 0 0,-1 0 0,0 0 0,1-1 1,-1 1-1,1 0 0,-1-1 0,1 1 0,0 0 0,0 0 1,1 1-19,0-1 1,1 0 0,-1 0-1,0 0 1,0 0 0,1 0-1,-1 0 1,0-1 0,1 1-1,-1-1 1,5 1 0,24-2-546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7.878"/>
    </inkml:context>
    <inkml:brush xml:id="br0">
      <inkml:brushProperty name="width" value="0.025" units="cm"/>
      <inkml:brushProperty name="height" value="0.025" units="cm"/>
    </inkml:brush>
  </inkml:definitions>
  <inkml:trace contextRef="#ctx0" brushRef="#br0">227 127 12940,'-12'6'2189,"-16"7"-1328,3-2 130,0 2 0,0 0 0,1 1 0,1 1 0,-26 23-1,48-37-978,-1 0 0,1 0 0,0 0 0,0 0 0,0 0 0,0 0 0,0 1 0,0-1 1,1 0-1,-1 1 0,0-1 0,0 1 0,1-1 0,-1 1 0,1-1 0,0 1 0,-1-1 0,1 1 0,0-1 0,0 1 0,0 1 0,1-2-5,-1 0 0,1 1-1,-1-1 1,1 0 0,0-1 0,0 1 0,0 0 0,-1 0 0,1 0 0,0 0 0,0-1 0,0 1 0,0 0 0,0-1 0,0 1 0,1-1 0,-1 1 0,0-1 0,0 0 0,2 1 0,7 1 45,-1 0 1,1-1 0,0-1-1,0 1 1,10-2-1,-5-2-4,0 1-1,1-2 1,-1 0-1,0-1 1,-1-1-1,1 0 0,-1-1 1,0 0-1,-1-1 1,25-20-1,-10 6 202,-2-1-1,0-2 1,39-49 0,-55 62 105,-6 8-236,-1 1-1,0-1 0,0 0 0,0 0 1,0 0-1,0-1 0,-1 1 0,0 0 1,0-1-1,0 0 0,-1 1 1,1-1-1,0-5 0,-18 12 203,8 4-287,1 0 0,0 1-1,0 0 1,1 0-1,0 0 1,0 0 0,1 1-1,-6 11 1,2-3 52,2-1 1,-1 1-1,-7 29 1,12-35-21,1-1 1,0 1-1,1 0 1,0 0 0,0 0-1,1 0 1,1 0-1,-1 0 1,2 0-1,-1 0 1,6 15 0,-6-20-182,1-1 1,0 0 0,1 1 0,-1-1-1,1 0 1,0 0 0,0 0 0,0-1-1,0 1 1,7 5 0,-6-6-398,1 0 1,-1 0-1,1-1 1,0 0 0,-1 0-1,1 0 1,0 0-1,1-1 1,-1 1-1,0-1 1,7 0-1,19 0-8295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8.325"/>
    </inkml:context>
    <inkml:brush xml:id="br0">
      <inkml:brushProperty name="width" value="0.035" units="cm"/>
      <inkml:brushProperty name="height" value="0.035" units="cm"/>
      <inkml:brushProperty name="color" value="#E71224"/>
    </inkml:brush>
  </inkml:definitions>
  <inkml:trace contextRef="#ctx0" brushRef="#br0">109 1 16780,'-3'11'374,"0"0"0,-1 0 1,0-1-1,0 1 1,-1-1-1,-1 0 1,-7 11-1,-6 11 771,8-11-355,1 0-1,-14 43 1,24-63-767,-1 0 0,1-1 1,0 1-1,-1 0 0,1-1 0,0 1 0,0-1 0,0 1 1,0 0-1,0-1 0,0 1 0,0 0 0,0-1 1,0 1-1,0 0 0,0-1 0,0 1 0,0 0 1,0-1-1,1 1 0,-1 0 0,0-1 0,0 1 1,1-1-1,0 2 0,0-2-5,-1 0 0,1 0 0,0 0-1,0 0 1,-1 0 0,1 0 0,0 0 0,-1-1 0,1 1 0,0 0 0,0 0 0,-1-1-1,1 1 1,0 0 0,-1-1 0,1 1 0,-1-1 0,2 0 0,29-27 241,-31 27-253,35-37 76,-24 25-78,0 0 0,1 1 0,0 0 0,1 0 0,0 2 0,29-19 0,-41 29-6,0-1 0,-1 1 0,1 0 0,0-1 0,0 1 0,0 0 0,0-1 0,0 1 0,0 0 0,0 0 0,0 0 0,0 0-1,0 0 1,0 0 0,0 0 0,0 0 0,-1 0 0,1 1 0,0-1 0,0 0 0,0 1 0,0-1 0,0 0 0,1 2 0,-1-1 2,1 0-1,-1 1 1,0-1 0,0 0-1,0 1 1,-1-1-1,1 1 1,0-1-1,0 1 1,-1-1-1,1 1 1,-1 0-1,1 1 1,0 9 9,0 0 0,0-1 1,-2 18-1,1-19-4,-1 4-4,1-6 20,-1 0 0,1-1 0,1 1 1,-1 0-1,4 14 0,-4-21-16,0 0 0,1 0 0,-1 0 0,1 0 0,-1 0 0,1 0 0,0 0 0,-1 0 0,1 0 0,0 0 0,0 0 0,-1-1 0,1 1 0,0 0 0,0 0 0,0-1 0,0 1 0,2 0 0,-2 0 0,1-1-1,0 0 1,0 0 0,-1 1 0,1-1 0,0 0 0,0-1 0,-1 1-1,1 0 1,0 0 0,0-1 0,-1 1 0,1-1 0,0 0 0,-1 1-1,2-2 1,20-10-56,-1-1 0,0-2 0,33-27-1,-36 26-135,1 0 0,0 2 0,1 1 0,23-11 0,-42 23 153,-1 0-1,1 0 1,0 0 0,0 1-1,0-1 1,0 1-1,0-1 1,0 1 0,0 0-1,0 0 1,0 0 0,0 0-1,0 0 1,0 0-1,0 1 1,3 0 0,-4 0 6,1 0 0,-1 0 0,0 0 0,0 0 0,1 0 0,-1 0 1,0 0-1,0 0 0,0 1 0,0-1 0,-1 0 0,1 1 0,0-1 0,0 1 1,-1-1-1,1 1 0,-1-1 0,0 1 0,1-1 0,-1 1 0,0 3 0,1 9-144,-1 1 0,0-1-1,-1 1 1,-1 0 0,-4 14-1,-2 31-86,7-29 142</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9.383"/>
    </inkml:context>
    <inkml:brush xml:id="br0">
      <inkml:brushProperty name="width" value="0.035" units="cm"/>
      <inkml:brushProperty name="height" value="0.035" units="cm"/>
      <inkml:brushProperty name="color" value="#E71224"/>
    </inkml:brush>
  </inkml:definitions>
  <inkml:trace contextRef="#ctx0" brushRef="#br0">212 180 12739,'101'-121'7116,"-97"119"-5203,-4 7-1062,-3 5-498,0-1-1,-1 0 0,0 0 0,0 0 0,-1-1 1,-9 14-1,-4 5 123,-230 396 1332,235-403-2259,22-41-1006,161-296-8116,-44 113 6446,-120 195 3122,-1 0 165,1 0-1,0 1 0,1 0 0,10-11 0,-17 19-116,1-1 0,-1 1-1,0 0 1,0-1 0,1 1-1,-1 0 1,0 0 0,1 0-1,-1-1 1,0 1 0,1 0 0,-1 0-1,0 0 1,1 0 0,-1-1-1,0 1 1,1 0 0,-1 0-1,0 0 1,1 0 0,-1 0-1,1 0 1,-1 0 0,0 0-1,1 0 1,-1 0 0,0 0 0,1 1-1,-1-1 1,0 0 0,1 0-1,-1 0 1,0 0 0,1 0-1,-1 1 1,0-1 0,1 0-1,-1 0 1,0 1 0,0-1-1,1 0 1,-1 1 0,5 16 1414,0 40 582,-5 74 1,-1-44-1204,20 146-1090,-19-220-157,-5-18 70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9.931"/>
    </inkml:context>
    <inkml:brush xml:id="br0">
      <inkml:brushProperty name="width" value="0.035" units="cm"/>
      <inkml:brushProperty name="height" value="0.035" units="cm"/>
      <inkml:brushProperty name="color" value="#E71224"/>
    </inkml:brush>
  </inkml:definitions>
  <inkml:trace contextRef="#ctx0" brushRef="#br0">1 166 16259,'18'0'1425,"8"7"-977,4 1-224,9 0 944,6-3-736,5-3-616,0-2 1489,-1-3-1193,-4 1 56,-4-5-24</inkml:trace>
  <inkml:trace contextRef="#ctx0" brushRef="#br0" timeOffset="1">728 1 17524,'-6'46'2280,"-4"1"-1456,-6 0-367,5 2 2271,2 3-2192,5-4-80,4-8-632,0-4-400,0-14-520,0-8-184,-2-14 856,-6-10-281,-5-11-263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0.369"/>
    </inkml:context>
    <inkml:brush xml:id="br0">
      <inkml:brushProperty name="width" value="0.035" units="cm"/>
      <inkml:brushProperty name="height" value="0.035" units="cm"/>
      <inkml:brushProperty name="color" value="#E71224"/>
    </inkml:brush>
  </inkml:definitions>
  <inkml:trace contextRef="#ctx0" brushRef="#br0">1 119 16019,'1'-5'135,"0"0"-1,0 0 0,1 0 0,0 0 0,0 0 1,0 0-1,1 1 0,0-1 0,-1 1 0,2-1 1,-1 1-1,0 0 0,1 0 0,0 1 0,0-1 1,0 1-1,0 0 0,1 0 0,-1 0 1,1 1-1,-1-1 0,8-2 0,1 0 29,-1 1 1,1 0-1,0 1 0,1 0 1,-1 1-1,1 0 0,23 1 0,-22 2-62,0 0 0,-1 2-1,1-1 1,-1 2-1,0 0 1,0 1-1,0 0 1,-1 1 0,1 0-1,-1 1 1,-1 1-1,0 0 1,0 1-1,0 0 1,16 17 0,-22-19 22,0-1 1,-1 1-1,1 0 1,-1 1 0,0 0-1,-1-1 1,0 1-1,0 1 1,-1-1 0,0 0-1,0 1 1,-1 0-1,0 0 1,-1-1 0,0 1-1,0 0 1,-1 0-1,0 0 1,-1 0 0,1 0-1,-2 0 1,1 0-1,-2 0 1,1-1 0,-1 1-1,-6 13 1,1-6 129,-1 0 1,-1-1-1,0 0 1,-1 0-1,-1-1 1,-26 24-1,28-29-219,0 0 1,-1-1-1,0-1 1,-1 1-1,1-2 0,-1 0 1,-1 0-1,1-1 0,-1 0 1,-13 2-1,21-6-93,0-1 0,0 1 0,0-1 0,-1 0 0,1 0 0,0-1 0,0 0 0,0 0 0,0 0 0,0 0 0,0-1 0,0 1 0,1-2 0,-1 1 0,0 0 0,1-1 0,0 0 0,-1 0 0,1 0 0,-5-6 0,-15-16-279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1.244"/>
    </inkml:context>
    <inkml:brush xml:id="br0">
      <inkml:brushProperty name="width" value="0.035" units="cm"/>
      <inkml:brushProperty name="height" value="0.035" units="cm"/>
      <inkml:brushProperty name="color" value="#E71224"/>
    </inkml:brush>
  </inkml:definitions>
  <inkml:trace contextRef="#ctx0" brushRef="#br0">0 10 19012,'3'-10'2087,"1"20"-891,-1 23 351,-3 4-743,9 65-1,-9-101-797,0 0 0,0 0 0,1 0-1,-1 0 1,0 0 0,0 0-1,1 0 1,-1 0 0,1 0 0,-1 0-1,1 0 1,-1 0 0,1 0-1,0 0 1,-1 0 0,1 0 0,1 1-1,-1-2-1,-1 0-1,1 0 0,-1 0 1,1 0-1,-1 1 0,1-1 1,0 0-1,-1 0 0,1 0 1,-1 0-1,1-1 0,-1 1 1,1 0-1,-1 0 0,1 0 1,0 0-1,-1 0 0,1-1 1,-1 1-1,1 0 1,-1-1-1,0 1 0,1 0 1,0-1-1,4-4 15,0 0 0,-1 0 1,1 0-1,5-9 0,-6 8-14,19-28 25,-16 23-21,0 0 1,1 0-1,0 0 0,1 1 0,16-14 1,-24 23-10,0 0 0,0 0 1,0 0-1,0 0 0,1 0 1,-1 1-1,0-1 0,0 1 1,1-1-1,-1 0 0,1 1 1,-1 0-1,0-1 0,1 1 1,-1 0-1,1 0 0,-1 0 0,1 0 1,-1 0-1,3 0 1,-3 1 3,1 0 0,-1-1 1,0 1-1,0 0 0,0 0 1,0 0-1,0 0 1,0 0-1,0 0 0,0 0 1,0 0-1,0 0 1,-1 1-1,1-1 0,0 0 1,-1 0-1,1 3 0,2 6 28,0 0 0,-1 0 1,-1 0-1,1 16 0,-2-22-25,-2 185 324,2-189-333,0 0 0,1 0 0,-1 0 0,0 0 0,0 0 0,0 0-1,0 0 1,0 0 0,0 0 0,0 0 0,0 0 0,0 0 0,0 0 0,1 0 0,-1 0-1,0 0 1,0 0 0,0 0 0,0 0 0,0 0 0,0 0 0,0 0 0,0 0 0,0 0-1,0 0 1,0 0 0,1 1 0,-1-1 0,0 0 0,0 0 0,0 0 0,0 0-1,0 0 1,0 0 0,0 0 0,0 0 0,0 0 0,0 0 0,0 0 0,0 1 0,0-1-1,0 0 1,0 0 0,0 0 0,0 0 0,0 0 0,0 0 0,0 0 0,0 0 0,0 0-1,0 1 1,0-1 0,0 0 0,0 0 0,0 0 0,0 0 0,0 0 0,0 0 0,0 0-1,0 0 1,0 0 0,0 0 0,-1 1 0,5-8-260,2-11 230,0 0 1,5-34 0,-4 14-140,1 2 40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1.636"/>
    </inkml:context>
    <inkml:brush xml:id="br0">
      <inkml:brushProperty name="width" value="0.035" units="cm"/>
      <inkml:brushProperty name="height" value="0.035" units="cm"/>
      <inkml:brushProperty name="color" value="#E71224"/>
    </inkml:brush>
  </inkml:definitions>
  <inkml:trace contextRef="#ctx0" brushRef="#br0">98 22 16852,'0'-1'113,"-1"0"1,1 0 0,-1-1 0,1 1-1,-1 0 1,0 0 0,1 0 0,-1 0-1,0 0 1,0 0 0,0 0 0,0 0 0,0 0-1,0 0 1,0 0 0,0 1 0,0-1-1,0 0 1,0 1 0,-1-1 0,1 1-1,0-1 1,0 1 0,-1 0 0,-1-1-1,2 1 1,-1 1-1,0-1 0,1 1 0,-1 0 1,1 0-1,-1-1 0,1 1 0,0 0 1,-1 0-1,1 0 0,0 0 0,0 1 1,-1-1-1,1 0 0,0 0 1,0 1-1,0 0 0,-5 7 141,1 0 1,0 1-1,1-1 1,0 1-1,-4 13 0,4-7-124,0 1 0,1 0 0,1 0 0,0 0 0,1 1 0,2 24 0,-1-40-118,0-1 1,0 0-1,0 1 1,1-1-1,-1 0 1,0 1-1,1-1 1,-1 0 0,1 1-1,-1-1 1,1 0-1,-1 0 1,1 0-1,0 1 1,0-1-1,0 0 1,-1 0-1,1 0 1,0 0-1,0 0 1,0 0-1,1-1 1,-1 1-1,0 0 1,0 0-1,3 0 1,-2-1 4,0 0 0,0 0 1,0 0-1,-1 0 0,1 0 0,0-1 1,0 1-1,0-1 0,0 0 0,0 1 0,0-1 1,-1 0-1,1 0 0,0 0 0,0 0 1,-1 0-1,1 0 0,1-3 0,9-6 37,-1-1 1,-1-1-1,0 0 0,15-22 0,27-58 115,-23 38 10,-32 82 69,-7 34 0,9-53-253,-2 4-100,1-1 0,0 1 1,1 0-1,0 15 0,1-27 52,0-1 0,0 1 0,0 0 0,0 0 0,0 0 0,0-1 0,1 1 0,-1 0 0,0 0 0,0-1 0,0 1 0,1 0 0,-1 0 0,0-1 0,1 1 0,-1 0 0,1-1 0,-1 1 0,1-1 0,-1 1 0,1 0 0,0 0 0,0-1 2,0 0 0,-1 0 0,1 0 0,0 0 0,-1 0 0,1 0 1,0-1-1,-1 1 0,1 0 0,0 0 0,-1 0 0,1-1 0,-1 1 0,1 0 0,0-1 0,-1 1 0,1-1 0,-1 1 0,1 0 0,0-2 0,27-34-1193,-25 31 1200,18-26-669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2.105"/>
    </inkml:context>
    <inkml:brush xml:id="br0">
      <inkml:brushProperty name="width" value="0.035" units="cm"/>
      <inkml:brushProperty name="height" value="0.035" units="cm"/>
      <inkml:brushProperty name="color" value="#E71224"/>
    </inkml:brush>
  </inkml:definitions>
  <inkml:trace contextRef="#ctx0" brushRef="#br0">58 225 18068,'-24'62'2846,"15"-43"-1815,-9 29 1,16-42-827,1 0 1,-1 1 0,1-1-1,1 0 1,-1 0 0,1 1-1,0-1 1,1 0 0,0 8-1,0-13-179,-1 0 0,0 0-1,0 1 1,1-1-1,-1 0 1,0 0 0,1 1-1,0-1 1,-1 0-1,1 0 1,0 0 0,-1 0-1,1 0 1,0 0 0,0 0-1,0 0 1,0 0-1,0 0 1,0 0 0,0-1-1,0 1 1,0 0-1,2 0 1,-1-1-9,0 1-1,0-1 1,0 0-1,0 0 1,-1 0-1,1 0 1,0 0-1,0-1 1,0 1-1,0 0 1,0-1-1,0 0 1,3-1-1,3-2 0,1-1 0,-1 0 0,-1 0 0,1-1 0,7-7 0,2-4 4,-1 0 0,-1-1-1,0-1 1,-2 0 0,0-1 0,16-35 0,-20 38 38,-2-2 1,0 1-1,-2-1 1,0 0-1,0 0 1,-2-1-1,-1 1 1,1-28-1,-3 44-40,0 1 0,0 0 0,-1-1 0,1 1 1,0 0-1,-1-1 0,1 1 0,-1 0 0,0 0 0,0-1 0,0 1 0,0 0 0,0 0 0,0 0 0,-1 0 0,-1-2 0,2 3-8,0 1 0,-1-1-1,1 1 1,0-1 0,0 1 0,0-1-1,0 1 1,-1 0 0,1 0 0,0 0 0,-1-1-1,1 1 1,0 0 0,0 0 0,-1 1-1,1-1 1,0 0 0,0 0 0,-1 1 0,1-1-1,0 1 1,0-1 0,0 1 0,0-1 0,0 1-1,0 0 1,0-1 0,0 1 0,0 0-1,0 0 1,0 0 0,-1 1 0,-12 10 30,1 1 0,1 1 0,0 0 0,-17 25-1,-32 67-15,54-93-32,-13 27-27,19-37 23,0-1 0,0 1-1,0 0 1,0-1 0,1 1-1,-1 0 1,1-1 0,0 1-1,0 0 1,0 0 0,0-1-1,1 5 1,-1-6 4,1-1 1,-1 1-1,1 0 0,-1 0 1,1 0-1,-1-1 0,1 1 1,0 0-1,-1-1 0,1 1 1,0 0-1,-1-1 0,1 1 1,0-1-1,0 1 0,0-1 1,0 0-1,-1 1 1,1-1-1,0 0 0,0 1 1,0-1-1,0 0 0,0 0 1,0 0-1,1 0 0,29-2-153,-26 2 129,23-4-220,-11 1 224,-1 1 0,1 0 0,0 1-1,0 1 1,26 3 0,-40-2-25,1 0-1,0 0 1,0 0 0,-1 0-1,1 1 1,-1-1 0,1 1-1,-1 0 1,0 0-1,1 0 1,-1 1 0,0-1-1,-1 1 1,1-1 0,0 1-1,-1 0 1,1 0-1,-1 0 1,0 1 0,0-1-1,0 0 1,-1 1 0,1-1-1,-1 1 1,0 0-1,0-1 1,0 1 0,0 0-1,0 7 1,3 23-496,-4-23 211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2.758"/>
    </inkml:context>
    <inkml:brush xml:id="br0">
      <inkml:brushProperty name="width" value="0.035" units="cm"/>
      <inkml:brushProperty name="height" value="0.035" units="cm"/>
      <inkml:brushProperty name="color" value="#E71224"/>
    </inkml:brush>
  </inkml:definitions>
  <inkml:trace contextRef="#ctx0" brushRef="#br0">113 0 19508,'-5'3'243,"0"-1"0,-1 1-1,1 0 1,0 1 0,1-1 0,-1 1 0,1 0-1,-1 0 1,1 1 0,0-1 0,1 1-1,-1 0 1,1 0 0,0 0 0,0 0-1,-2 7 1,-2 5-38,0-1 0,2 1 0,0 0 0,-3 21 0,7-34-180,-2 11 47,2 0-1,-2 17 1,3-29-64,0-1 0,0 1-1,0 0 1,0-1-1,1 1 1,-1-1-1,1 1 1,-1-1-1,1 1 1,0-1-1,0 0 1,0 1-1,0-1 1,0 0-1,1 0 1,-1 1 0,1-1-1,-1 0 1,1-1-1,3 5 1,-3-6-4,0 1 0,-1-1 0,1 0 0,0 1 0,0-1 1,-1 0-1,1 0 0,0 0 0,0 0 0,-1 0 0,1 0 0,0-1 0,0 1 1,-1-1-1,1 1 0,0-1 0,-1 1 0,1-1 0,-1 0 0,1 0 1,-1 0-1,1 0 0,-1 0 0,1 0 0,-1 0 0,0-1 0,0 1 1,0 0-1,2-2 0,4-6 12,0 0 0,0 0 1,6-12-1,0-2 61,-1-1-1,14-37 1,-22 47-1,0 1 0,0-1 0,-1 0 0,-1 0 1,-1 0-1,1-19 0,-2 32-70,0 1 1,0-1-1,0 1 0,0 0 1,0-1-1,0 1 0,0-1 1,0 1-1,0 0 0,0-1 1,0 1-1,0-1 1,0 1-1,0 0 0,0-1 1,0 1-1,-1-1 0,1 1 1,0 0-1,0-1 0,0 1 1,-1 0-1,1-1 0,0 1 1,0 0-1,-1-1 0,1 1 1,0 0-1,-1-1 1,-7 10 139,-4 22 5,7-14-304,1 0-1,1 1 1,0-1 0,2 1-1,0 19 1,5-19-680,-4-18 817,0 0 0,0 1 0,0-1 1,1 0-1,-1 0 0,0 0 0,0 1 0,1-1 0,-1 0 0,0 0 0,0 0 1,1 0-1,-1 1 0,0-1 0,0 0 0,1 0 0,-1 0 0,0 0 0,0 0 1,1 0-1,-1 0 0,0 0 0,1 0 0,-1 0 0,0 0 0,0 0 0,1 0 1,-1 0-1,0 0 0,1 0 0,-1-1 0,2 0 1,0 0 1,0-1-1,0 1 0,-1-1 0,1 1 1,-1-1-1,1 0 0,-1 0 0,0 0 1,1 0-1,-1 0 0,1-3 0,13-29-383,1-9 19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3.261"/>
    </inkml:context>
    <inkml:brush xml:id="br0">
      <inkml:brushProperty name="width" value="0.035" units="cm"/>
      <inkml:brushProperty name="height" value="0.035" units="cm"/>
      <inkml:brushProperty name="color" value="#E71224"/>
    </inkml:brush>
  </inkml:definitions>
  <inkml:trace contextRef="#ctx0" brushRef="#br0">51 10 13971,'9'-7'2220,"-4"5"2444,-7 16-2111,2-13-2557,-22 96 2683,3-18-2075,15-55-502,-11 71 182,13-81-267,1 0 0,1-1 0,1 1 0,3 24 0,-4-37-25,0 0 0,0 0 1,0 0-1,0 1 1,0-1-1,1 0 0,-1 0 1,0 0-1,1 0 0,-1 0 1,1 0-1,0 0 0,-1 0 1,1 0-1,0 0 0,-1 0 1,1 0-1,0 0 0,0 0 1,0 0-1,0-1 1,0 1-1,0 0 0,0-1 1,0 1-1,0-1 0,0 1 1,0-1-1,1 0 0,-1 1 1,0-1-1,0 0 0,0 0 1,0 0-1,1 1 0,-1-1 1,0-1-1,0 1 1,0 0-1,1 0 0,1-1 1,2-1-48,0 0 1,0 0 0,-1 0 0,1-1 0,-1 0 0,1 0 0,-1 0 0,6-6 0,33-38-457,-30 31 157,23-21 0,-35 36 340,-1 1 1,1-1 0,-1 1-1,1-1 1,0 1-1,-1-1 1,1 1 0,-1-1-1,1 1 1,0 0 0,-1-1-1,1 1 1,0 0-1,0-1 1,-1 1 0,1 0-1,0 0 1,0 0-1,-1 0 1,1 0 0,0 0-1,0 0 1,-1 0 0,1 0-1,0 0 1,0 0-1,0 1 6,0 0-1,-1-1 0,1 1 1,0 0-1,-1 0 1,1-1-1,-1 1 0,1 0 1,-1 0-1,0 0 0,1 0 1,-1-1-1,0 1 0,0 0 1,0 0-1,1 0 0,-1 2 1,0 5-3,0 0 1,0 0-1,-3 15 1,1-10 72,-2 0 0,1-1 0,-2 1 0,0-1 0,0 0 0,-1 0 0,-14 20 0,16-26-3,-1 0 0,0 0 0,0-1-1,0 0 1,-1 0 0,-11 8 0,14-11-53,-1 0 0,0 0 0,1-1 0,-1 1 0,0-1 0,0 0 0,0 0 0,0 0 0,0 0 0,0-1 0,0 1 0,0-1 0,-5-1 0,7 1-61,1 0 1,-1 0-1,0-1 0,1 1 1,-1-1-1,1 1 0,-1-1 1,1 0-1,0 0 0,-1 1 1,1-1-1,0 0 0,-1 0 1,1 0-1,0-1 0,0 1 1,0 0-1,0 0 0,0-1 1,0 1-1,0 0 0,1-1 1,-1 1-1,0-1 0,1 1 1,-1-3-1,-1 0-24,2-1 0,-1 1 0,0-1 0,1 1 0,0 0 0,0-1 0,0 1 0,2-8 0,7-20-477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3.699"/>
    </inkml:context>
    <inkml:brush xml:id="br0">
      <inkml:brushProperty name="width" value="0.035" units="cm"/>
      <inkml:brushProperty name="height" value="0.035" units="cm"/>
      <inkml:brushProperty name="color" value="#E71224"/>
    </inkml:brush>
  </inkml:definitions>
  <inkml:trace contextRef="#ctx0" brushRef="#br0">66 82 18380,'0'0'106,"1"0"0,-1 1 1,0-1-1,1 0 0,-1 0 0,1 1 1,-1-1-1,0 0 0,1 1 0,-1-1 0,0 1 1,1-1-1,-1 0 0,0 1 0,0-1 1,1 1-1,-1-1 0,0 1 0,0-1 0,0 1 1,1-1-1,-1 1 0,0-1 0,0 1 1,0-1-1,0 1 0,0-1 0,0 1 0,0-1 1,-1 1-1,-12 2 2513,11-3-2569,0 0 1,-1 0-1,1 1 1,0-1 0,0 0-1,0 1 1,0 0-1,-3 1 1,2 0-52,0 1 0,0 0 0,0 1 0,0-1 1,0 0-1,1 1 0,-1 0 0,1-1 1,0 1-1,0 0 0,1 0 0,-1 0 0,1 0 1,0 0-1,0 1 0,0-1 0,1 0 0,-1 0 1,1 1-1,0-1 0,1 6 0,-1-9-2,0 0 1,0-1-1,0 1 0,0 0 0,0-1 0,0 1 0,0 0 0,0-1 0,1 1 1,-1 0-1,0-1 0,1 1 0,-1 0 0,0-1 0,1 1 0,-1-1 0,0 1 1,1-1-1,-1 1 0,1-1 0,-1 1 0,1-1 0,0 1 0,-1-1 0,1 0 1,-1 1-1,1-1 0,0 0 0,-1 0 0,1 1 0,0-1 0,-1 0 0,1 0 1,0 0-1,-1 0 0,1 0 0,0 0 0,-1 0 0,1 0 0,0 0 0,-1 0 1,1 0-1,0 0 0,-1 0 0,1-1 0,0 1 0,-1 0 0,1 0 1,0-1-1,0 0 0,5-2-41,0 0 0,0 0 0,-1-1 1,6-5-1,56-47-405,-37 30 125,1 1 1,49-32 0,-74 54 270,0 0 1,0 0-1,0 0 0,13-3 1,-18 6 52,1-1 1,-1 1-1,1 0 1,-1 0 0,0 0-1,1 0 1,-1 0-1,1 0 1,-1 0 0,1 0-1,-1 0 1,1 1-1,-1-1 1,0 0 0,1 1-1,-1 0 1,0-1-1,1 1 1,-1 0 0,0-1-1,0 1 1,0 0-1,1 0 1,-1 0 0,0 0-1,0 0 1,0 0-1,-1 1 1,2 0 0,0 3 45,0 0 1,0-1 0,-1 1 0,0 0 0,0 0 0,0-1-1,0 1 1,-1 0 0,0 0 0,0 8 0,-9 52 534,6-48-405,0-5-20,-2 23 213,4-33-320,1 0 1,0 0-1,0 0 1,0 0-1,0 0 1,0-1-1,0 1 1,1 0-1,-1 0 1,1 0-1,-1 0 1,3 3-1,-3-4-38,1-1 0,-1 0 0,1 1 0,-1-1 0,0 0 0,1 1 1,-1-1-1,1 0 0,0 0 0,-1 0 0,1 0 0,-1 0 0,1 1 0,-1-1 0,1 0 0,-1 0 0,1 0 0,-1 0 0,1-1 0,0 1 1,-1 0-1,1 0 0,-1 0 0,1 0 0,-1 0 0,1-1 0,-1 1 0,1 0 0,-1 0 0,1-1 0,-1 1 0,0 0 0,1-1 0,-1 1 1,1-1-1,-1 1 0,1-1 0,18-19 86,-17 18-84,32-41-240,-17 22 549,33-35 0,-35 43-316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50.958"/>
    </inkml:context>
    <inkml:brush xml:id="br0">
      <inkml:brushProperty name="width" value="0.025" units="cm"/>
      <inkml:brushProperty name="height" value="0.025" units="cm"/>
    </inkml:brush>
  </inkml:definitions>
  <inkml:trace contextRef="#ctx0" brushRef="#br0">48 198 5926,'0'0'955,"-8"0"-619,-20 0 13,16 0 191,28 0-105,1052-72 1119,-383-24-1463,-669 94-89,-14 2 3,1 0 0,-1 0 0,1 0-1,-1-1 1,1 1 0,-1-1 0,1 0-1,-1 1 1,1-1 0,-1 0 0,0-1-1,1 1 1,3-3 0,-6 4 0,0-1 0,0 1-1,0 0 1,0 0 0,0 0 0,0-1 0,0 1-1,0 0 1,0 0 0,0-1 0,0 1 0,0 0-1,0 0 1,0-1 0,0 1 0,0 0 0,0 0-1,0-1 1,-1 1 0,1 0 0,0 0-1,0 0 1,0-1 0,0 1 0,0 0 0,-1 0-1,1 0 1,0 0 0,0-1 0,0 1 0,0 0-1,-1 0 1,1 0 0,0 0 0,0 0 0,-1 0-1,1 0 1,0 0 0,0-1 0,0 1 0,-1 0-1,1 0 1,0 0 0,0 0 0,-1 0 0,1 0-1,0 0 1,0 0 0,-1 1 0,1-1 0,0 0-1,-20-3 163,-453-2 179,258 7 2,-296-1 304,980 26-539,-230-8-125,-182-15-36,236 22-1164,-280-25 1113,-11-1 67,0 0 1,1 0-1,-1 0 1,0 0-1,1 1 1,-1-1-1,1 1 1,-1 0-1,0-1 1,0 1-1,0 0 1,1 0-1,-1 1 1,0-1-1,0 0 1,2 3-1,-4-4 21,0 0 1,0 0-1,0 1 0,1-1 1,-1 0-1,0 0 0,0 1 1,0-1-1,0 0 0,0 0 1,0 0-1,0 1 0,0-1 1,0 0-1,0 0 0,0 1 1,0-1-1,-1 0 0,1 0 0,0 0 1,0 1-1,0-1 0,0 0 1,0 0-1,0 0 0,0 1 1,-1-1-1,1 0 0,0 0 1,0 0-1,0 0 0,0 0 1,-1 1-1,1-1 0,0 0 1,0 0-1,0 0 0,-1 0 1,1 0-1,0 0 0,0 0 1,0 0-1,-1 0 0,1 0 1,0 0-1,0 0 0,-1 0 1,1 0-1,0 0 0,-1 0 0,-18 4-91,0 0-1,0-2 1,-1-1-1,1 0 1,-30-3-1,-3 1 78,-357-4 521,-223 3-576,497 3-2584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4.998"/>
    </inkml:context>
    <inkml:brush xml:id="br0">
      <inkml:brushProperty name="width" value="0.035" units="cm"/>
      <inkml:brushProperty name="height" value="0.035" units="cm"/>
      <inkml:brushProperty name="color" value="#E71224"/>
    </inkml:brush>
  </inkml:definitions>
  <inkml:trace contextRef="#ctx0" brushRef="#br0">133 193 18780,'-4'0'158,"-1"0"-1,0 0 1,0 1-1,0 0 1,1 0 0,-1 0-1,0 0 1,1 1-1,-1 0 1,1 0-1,-1 0 1,1 0 0,0 1-1,0 0 1,0 0-1,0 0 1,1 0 0,-1 0-1,1 1 1,0 0-1,0-1 1,0 1 0,0 1-1,-2 5 1,0-2-66,1 1 0,0-1 1,1 1-1,0 0 0,0 0 1,1 0-1,0 1 0,0-1 1,1 0-1,1 1 0,0 16 1,0-24-81,1 1 0,-1-1 1,0 0-1,1 1 0,0-1 0,0 0 1,-1 1-1,1-1 0,0 0 1,3 4-1,-3-5-9,-1-1 1,1 1-1,0 0 0,-1-1 0,1 1 1,0 0-1,0-1 0,0 1 1,-1-1-1,1 1 0,0-1 1,0 0-1,0 1 0,0-1 1,0 0-1,0 0 0,0 1 0,0-1 1,1 0-1,1-1-2,0 1 1,-1-1-1,1 0 0,-1 0 1,1 0-1,0 0 0,-1 0 1,0-1-1,1 1 0,-1-1 1,0 1-1,0-1 0,0 0 1,0 0-1,0 0 0,0 0 1,2-3-1,9-15 10,-2 1-1,0-2 1,0 0 0,-2 0-1,-1 0 1,-1-1 0,6-27-1,-14 71-85,1 33-1,1-10 39,-1-34 31,0 8 6,0 0 0,1 1 1,7 29-1,-8-47 4,0-1 0,0 0-1,1 1 1,-1-1 0,1 0 0,-1 1 0,1-1-1,0 0 1,-1 0 0,1 0 0,0 0-1,0 0 1,0 0 0,0 0 0,0 0-1,1 1 1,-1-2 0,-1 1-1,1-1 0,0 0 1,-1 0-1,1 0 0,0 0 1,-1 0-1,1 0 0,0 0 0,-1 0 1,1 0-1,0 0 0,-1 0 1,1 0-1,0 0 0,-1-1 1,1 1-1,0 0 0,-1 0 1,1-1-1,0 1 0,0-1 1,3-2 9,0 0 1,-1-1-1,1 1 0,-1-1 1,0 0-1,0 0 1,3-5-1,27-46 70,-2-2-1,-3-1 0,22-64 1,-64 163-140,-9 55 0,18-72 35,2 1-1,0-1 1,2 0 0,1 28-1,0-50 25,0-1-1,0 1 0,0 0 1,1-1-1,-1 1 1,0-1-1,0 1 0,1-1 1,-1 1-1,1-1 1,0 1-1,-1-1 0,1 1 1,0-1-1,0 0 0,0 1 1,0-1-1,0 0 1,0 0-1,2 2 0,-2-3 2,0 1-1,0-1 0,0 0 1,0 0-1,0 0 0,0 0 0,0 0 1,0 0-1,0 0 0,0-1 1,0 1-1,1 0 0,-1 0 0,0-1 1,0 1-1,0-1 0,-1 1 1,1-1-1,0 1 0,0-1 0,2-1 1,4-5 12,1 0-1,-1 0 1,0-1 0,9-12 0,62-109 94,-29 44-78,-44 81-21,-4 11 1,-3 15 4,-5 18-11,0-4 60,-4 57 0,11-91-60,0-1 0,0 0 1,-1 0-1,2 0 0,-1 0 1,0 0-1,0 1 0,0-1 1,0 0-1,1 0 0,-1 0 0,0 0 1,1 0-1,-1 0 0,1 0 1,0 0-1,0 1 0,0-1 0,0-1-1,0 0 0,-1 0 1,1 0-1,0 0 0,0 0 1,0 0-1,-1 0 0,1 0 1,0 0-1,0-1 0,0 1 1,0 0-1,-1 0 1,1-1-1,0 1 0,0 0 1,-1-1-1,1 1 0,0-1 1,-1 1-1,1-1 0,-1 1 1,1-1-1,0 0 0,-1 1 1,1-1-1,0 0 0,11-13 31,0 0 0,-1-1-1,15-25 1,-8 12-27,31-51-1389,52-116 0,-115 232 1557,2 0-1,1 1 0,2 0 1,2 1-1,1 0 0,2 0 1,2 1-1,1-1 0,9 69 0,6 7-62,-13-96-72,0 0 0,-2-1 0,0 1-1,-4 21 1,3-35 31,1 0-1,0 0 1,-1 0-1,0-1 1,0 1 0,-1 0-1,1-1 1,-1 0-1,0 0 1,0 0-1,-6 6 1,8-9-37,0 0-1,0 0 1,-1 0 0,1 0-1,0 0 1,0-1-1,-1 1 1,1 0 0,0-1-1,-1 1 1,1-1-1,-1 1 1,1-1 0,-1 0-1,1 0 1,-1 0 0,1 0-1,-1 0 1,1 0-1,-1 0 1,1 0 0,-1 0-1,1-1 1,0 1 0,-1-1-1,1 1 1,-1-1-1,1 1 1,0-1 0,-1 0-1,1 0 1,0 0 0,0 0-1,0 0 1,0 0-1,0 0 1,0 0 0,0 0-1,0 0 1,0 0-1,0-1 1,0 0 0,-4-5 5,1 1 1,0-1-1,0 0 0,1 0 1,0 0-1,0 0 1,1 0-1,0-1 0,0 1 1,1-1-1,0 0 1,0 1-1,1-1 1,0 0-1,0 1 0,0-1 1,1 0-1,1 1 1,-1-1-1,1 1 1,4-9-1,1-3-542,1 1 0,1 1-1,1-1 1,0 1 0,1 1 0,1 0 0,16-16 0,46-47-1150,-35 40 690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5.496"/>
    </inkml:context>
    <inkml:brush xml:id="br0">
      <inkml:brushProperty name="width" value="0.035" units="cm"/>
      <inkml:brushProperty name="height" value="0.035" units="cm"/>
      <inkml:brushProperty name="color" value="#E71224"/>
    </inkml:brush>
  </inkml:definitions>
  <inkml:trace contextRef="#ctx0" brushRef="#br0">240 0 13827,'3'0'1968,"-3"15"-975,-6 2-449,-10 11 1984,1 7-1392,-11 8-439,-1 4-153,-6 3-344,4-1-80,0-6-112,4-7-136,7-17-472,1-11-176,16-22 599,5-16-79,16-15-144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5.981"/>
    </inkml:context>
    <inkml:brush xml:id="br0">
      <inkml:brushProperty name="width" value="0.035" units="cm"/>
      <inkml:brushProperty name="height" value="0.035" units="cm"/>
      <inkml:brushProperty name="color" value="#E71224"/>
    </inkml:brush>
  </inkml:definitions>
  <inkml:trace contextRef="#ctx0" brushRef="#br0">171 0 16211,'6'9'1385,"-6"15"-865,-3 2-224,-2 13 688,-3 5-304,0 9-128,1 2-128,1-1-151,2-1-105,2-8-456,1-4-193,1-12 393,0-9-64,0-19-120</inkml:trace>
  <inkml:trace contextRef="#ctx0" brushRef="#br0" timeOffset="1">1 305 16964,'4'-8'1296,"9"-2"-976,4-2-136,9 1 424,4-3-272,5-4-664,2 0 408,2-2-80,-1 1-64</inkml:trace>
  <inkml:trace contextRef="#ctx0" brushRef="#br0" timeOffset="2">624 20 16011,'0'12'1593,"-7"14"-929,-3 2-312,-4 7 1048,-1 5-592,3 1-351,0-1-209,6 3-464,6-2-353,-1-8 449,0-5-72,-1-12-120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6.437"/>
    </inkml:context>
    <inkml:brush xml:id="br0">
      <inkml:brushProperty name="width" value="0.035" units="cm"/>
      <inkml:brushProperty name="height" value="0.035" units="cm"/>
      <inkml:brushProperty name="color" value="#E71224"/>
    </inkml:brush>
  </inkml:definitions>
  <inkml:trace contextRef="#ctx0" brushRef="#br0">0 126 15515,'12'-12'442,"0"1"-1,0 1 1,1 0-1,0 0 1,0 2-1,1-1 0,1 2 1,-1 0-1,1 1 1,30-9-1,-24 9-198,1 2 1,0 0-1,0 1 0,1 1 0,-1 1 0,0 1 1,30 4-1,-46-4-219,-1 1 0,1 1 1,0-1-1,0 1 0,-1 0 0,1 0 1,-1 0-1,1 1 0,-1 0 1,0 0-1,0 0 0,0 1 1,-1 0-1,1 0 0,-1 0 0,0 0 1,0 1-1,0-1 0,-1 1 1,1 0-1,-1 0 0,-1 1 0,1-1 1,-1 0-1,1 1 0,-2 0 1,1-1-1,-1 1 0,1 0 0,-2 0 1,1 0-1,-1 9 0,0 3 187,-1 0 0,0 0 0,-2 0 0,0 0 0,-1 0 0,-1 0 0,-1-1 0,0 0 0,-1 0 1,-12 19-1,13-25-60,0 0 0,-1 0 0,0-1 0,-1 0 0,0-1 0,-1 0 1,0 0-1,0 0 0,-1-2 0,0 1 0,-1-1 0,1 0 0,-1-1 1,-1-1-1,-19 8 0,26-11-168,-1-1-1,1 0 1,-1 0-1,1 0 1,-1-1-1,0 0 1,1 0-1,-1 0 1,0-1 0,1 0-1,-10-2 1,11 2-86,1-1 1,0 1-1,-1-1 1,1 0-1,0 0 1,0 0-1,0 0 1,0 0-1,1-1 1,-1 0-1,1 1 1,-1-1-1,1 0 1,0 0-1,0 0 1,0 0-1,0 0 1,1-1-1,-2-4 1,-1-3-54,2 0 0,-1 0 0,1 0 0,1 0 1,0 0-1,1-20 0,9-21-611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6.891"/>
    </inkml:context>
    <inkml:brush xml:id="br0">
      <inkml:brushProperty name="width" value="0.035" units="cm"/>
      <inkml:brushProperty name="height" value="0.035" units="cm"/>
      <inkml:brushProperty name="color" value="#E71224"/>
    </inkml:brush>
  </inkml:definitions>
  <inkml:trace contextRef="#ctx0" brushRef="#br0">101 9 19284,'17'-8'1809,"-10"9"-1169,-7 5-256,-1 5 1432,-2 1-936,-1 5-552,-3-1-112,-2 5-168,-1 1-104,-3 2-496,-4-1-264,-2 0 664,-2 0-160,1-2-128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2.315"/>
    </inkml:context>
    <inkml:brush xml:id="br0">
      <inkml:brushProperty name="width" value="0.035" units="cm"/>
      <inkml:brushProperty name="height" value="0.035" units="cm"/>
      <inkml:brushProperty name="color" value="#E71224"/>
    </inkml:brush>
  </inkml:definitions>
  <inkml:trace contextRef="#ctx0" brushRef="#br0">1 0 9138,'19'8'9015,"8"3"-5393,46 23-3307,27 13-118,-87-40-181,1-2 0,-1 0 0,1 0 0,0-1 0,0-1 0,28 3 0,-22-4-6,-1 1 1,37 12-1,-18 1 12,-24-10-20,0 0 1,0-1 0,1-1 0,0 0 0,27 4 0,-31-7-2,0 1 0,0 1 1,0 0-1,0 0 0,13 7 1,30 9-9,-19-10 20,39 17 0,-46-16-19,0 0 0,51 9 0,-33-11 20,-1 1 1,87 30-1,-93-26-23,60 12-1,-65-18 15,212 59 29,-202-57-33,75 19-18,-101-22 13,0 0 1,0 2 0,0 0 0,22 14 0,-13-4 8,2-1 0,0-2-1,0-1 1,1-2 0,53 16 0,135 41-23,-53-14 7,-37-7 3,10 2 1,-44-27 27,39 12-11,-110-28-9,-1 2 1,1 1 0,35 21 0,-20-7-2,2-1 1,1-2-1,0-2 0,69 21 0,-20-14 6,328 107 47,-233-66-50,42 16-72,-174-61 75,-2 3 0,59 38 0,208 106 29,-173-98-37,228 94-1,-304-136 25,-7-1-19,-2 3 0,109 76-1,-106-68-23,3-2-1,121 47 0,-8-3 19,312 132-18,-170-70-5,13-7 55,-150-68-13,173 52-97,-219-78 56,206 66-153,-298-96 201,51 8 0,-36-9-31,-53-9 506,-10-1-392,-19-1-663,-33-2-780,32-1 907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3.099"/>
    </inkml:context>
    <inkml:brush xml:id="br0">
      <inkml:brushProperty name="width" value="0.035" units="cm"/>
      <inkml:brushProperty name="height" value="0.035" units="cm"/>
      <inkml:brushProperty name="color" value="#E71224"/>
    </inkml:brush>
  </inkml:definitions>
  <inkml:trace contextRef="#ctx0" brushRef="#br0">6 1 18196,'-3'28'1744,"0"1"0,3 52 0,11 74-1231,0-63-287,-4-47-564,0 55-1,-9-114-848,3-2 809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3.611"/>
    </inkml:context>
    <inkml:brush xml:id="br0">
      <inkml:brushProperty name="width" value="0.035" units="cm"/>
      <inkml:brushProperty name="height" value="0.035" units="cm"/>
      <inkml:brushProperty name="color" value="#E71224"/>
    </inkml:brush>
  </inkml:definitions>
  <inkml:trace contextRef="#ctx0" brushRef="#br0">155 36 14555,'1'-3'317,"0"1"0,0-1 0,-1 1 0,1-1-1,-1 0 1,1 1 0,-1-1 0,0-3 0,0 6-253,0-1 0,0 1 0,0 0 0,0-1 0,0 1 0,-1-1 0,1 1 0,0 0 0,0-1 0,0 1 0,0 0 0,-1-1 0,1 1 0,0 0 1,0-1-1,-1 1 0,1 0 0,0-1 0,-1 1 0,1 0 0,0 0 0,-1-1 0,0 1 15,0 0 0,0 0 0,0 0 0,1 0 1,-1 0-1,0 0 0,0 0 0,0 0 0,1 0 0,-1 0 1,0 0-1,0 1 0,1-1 0,-1 0 0,0 1 0,-1 0 1,-3 2 187,-1 1 1,1 0 0,0 0 0,0 0 0,0 1 0,1 0-1,0 0 1,0 0 0,-5 8 0,-29 55 566,34-61-742,-7 15 116,-13 38-1,21-53-193,1-1-1,1 1 1,-1-1-1,1 1 0,0 0 1,1-1-1,0 1 1,0 0-1,0 0 1,1 0-1,1 7 1,-1-12-14,-1-1 0,1 0 0,0 1 0,-1-1 0,1 0 0,0 1 0,0-1 0,0 0 0,0 0 0,0 0 0,0 0 0,0 0 0,0 0 0,1 0 0,-1 0 0,0-1 0,1 1 0,-1 0 0,0-1 0,1 1 0,-1-1 0,1 1 0,-1-1 0,1 0 0,-1 0 0,1 1 0,-1-1 0,1 0 0,-1 0 0,1-1 0,-1 1 0,1 0 0,-1 0 0,1-1 0,1 0 0,8-2 0,1 0-1,-1-1 1,16-8-1,-16 8 1,29-14 4,-14 5 10,48-15-1,-67 26-12,1 0 1,-1 0-1,1 1 0,0 0 1,-1 0-1,1 1 0,0 0 1,-1 0-1,1 1 0,0 0 1,10 3-1,-14-3-1,-1 1 1,1-1-1,-1 1 1,1-1-1,-1 1 1,0 0-1,0 0 0,0 0 1,0 1-1,0-1 1,0 1-1,0 0 1,-1 0-1,0 0 0,1 0 1,-1 0-1,2 4 1,-2-2 38,0 1 0,-1-1-1,1 0 1,-1 1 0,0-1 0,0 0 0,-1 1 0,1-1 0,-1 1 0,-2 10 0,1-6 103,-1 0 1,0-1-1,-1 1 1,0 0-1,-1-1 1,0 0-1,0 0 1,-1 0-1,0-1 1,0 1-1,-1-1 1,-12 12-1,10-12-110,-1-2-1,0 1 1,-1-1-1,1 0 0,-1-1 1,0 0-1,-1-1 1,1 0-1,-1 0 1,0-1-1,0-1 0,0 0 1,0 0-1,0-1 1,0-1-1,0 0 0,-20-2 1,31 2-79,0 0 1,-1 0-1,1 0 1,-1-1-1,1 1 1,0 0 0,-1 0-1,1 0 1,0-1-1,-1 1 1,1 0-1,0 0 1,-1-1-1,1 1 1,0 0-1,0-1 1,-1 1-1,1 0 1,0-1-1,0 1 1,0 0-1,0-1 1,-1 1-1,1-1 1,0 1 0,0 0-1,0-1 1,0 1-1,0-1 1,0 1-1,0 0 1,0-1-1,0 1 1,0-1-1,0 1 1,0 0-1,0-1 1,0 1-1,1-1 1,-1 1-1,0 0 1,0-1-1,0 1 1,1 0 0,-1-1-1,8-14-620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7.524"/>
    </inkml:context>
    <inkml:brush xml:id="br0">
      <inkml:brushProperty name="width" value="0.035" units="cm"/>
      <inkml:brushProperty name="height" value="0.035" units="cm"/>
      <inkml:brushProperty name="color" value="#E71224"/>
    </inkml:brush>
  </inkml:definitions>
  <inkml:trace contextRef="#ctx0" brushRef="#br0">2 9 14379,'-1'-6'2113,"1"3"-1249,1 3-424,-1 9 2152,3 8-1791,0 7-153,1 8-296,1 2-160,2 5-152,-2-2-8,0-1 0,0-4-152,0-7-320,-1-5-296,-1-12 583,-3-7-79,3-7-112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8.178"/>
    </inkml:context>
    <inkml:brush xml:id="br0">
      <inkml:brushProperty name="width" value="0.035" units="cm"/>
      <inkml:brushProperty name="height" value="0.035" units="cm"/>
      <inkml:brushProperty name="color" value="#E71224"/>
    </inkml:brush>
  </inkml:definitions>
  <inkml:trace contextRef="#ctx0" brushRef="#br0">114 31 15051,'5'-23'1808,"-5"15"-823,-2 17 855,-70 287 409,55-210-1960,-9 129-1,25-180-171,4 58 1,-2-80-111,1 0 1,1 0 0,0 0-1,0 0 1,1 0 0,1 0 0,9 16-1,-13-27-54,1 1-1,0 0 1,-1-1-1,1 1 1,0-1 0,1 0-1,-1 0 1,0 1-1,1-1 1,-1-1-1,1 1 1,-1 0 0,1-1-1,0 1 1,0-1-1,0 0 1,4 1-1,-5-1-14,0-1 0,1 0 0,-1 0 0,0 0 0,0 0 0,1 0 0,-1-1 0,0 1-1,0-1 1,1 1 0,-1-1 0,0 0 0,0 0 0,0 0 0,0 0 0,0 0-1,0 0 1,0-1 0,0 1 0,0-1 0,-1 1 0,1-1 0,2-3 0,13-19-326,2-5-162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5.632"/>
    </inkml:context>
    <inkml:brush xml:id="br0">
      <inkml:brushProperty name="width" value="0.025" units="cm"/>
      <inkml:brushProperty name="height" value="0.025" units="cm"/>
    </inkml:brush>
  </inkml:definitions>
  <inkml:trace contextRef="#ctx0" brushRef="#br0">0 90 8008,'0'0'14541,"50"-6"-13676,-16-5-416,2-1-257,7 1-160,-8-1 0,-1 3-32,-10 2-1313,-3 2-1410,-10-2-1121,-11 2-1248,0 1-1987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04.712"/>
    </inkml:context>
    <inkml:brush xml:id="br0">
      <inkml:brushProperty name="width" value="0.025" units="cm"/>
      <inkml:brushProperty name="height" value="0.025" units="cm"/>
    </inkml:brush>
  </inkml:definitions>
  <inkml:trace contextRef="#ctx0" brushRef="#br0">235 355 3043,'-8'2'176,"-21"5"354,1-1-1,-33 1 1,44-6 955,-1 0-1,-33-4 1,28-1-143,34 3-520,39 3-466,403 16 1152,-196-15-774,199 17-361,719 15-164,391-42-17,-1496 8-229,128 17-1,-334-12-341,-1523-21 351,-1-1-382,1432 18 520,-260 36-1,473-33-169,37-3-73,43-1-53,542-50 63,-366 22 182,2374-234 480,-2483 248-536,61-5 12,234-53-1,-423 70-13,33-9 13,-37 10-14,1 0 0,0 0 0,0 0 0,-1 0 0,1-1-1,0 1 1,0 0 0,-1 0 0,1 0 0,0-1 0,-1 1 0,1 0 0,0-1 0,-1 1-1,1 0 1,0-1 0,-1 1 0,1-1 0,-1 1 0,1-1 0,-1 0 0,1 1 0,-1-1-1,1 1 1,-1-1 0,0 0 0,1 1 0,-1-1 0,0 0 0,1 0 0,-1 1 0,0-1-1,0 0 1,0-1 0,-15-4-64,-43-1-10,0 3 0,-86 5 0,45 1 29,-1220 87-120,-14 124-2355,1103-169 235,21-9-1938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8.664"/>
    </inkml:context>
    <inkml:brush xml:id="br0">
      <inkml:brushProperty name="width" value="0.035" units="cm"/>
      <inkml:brushProperty name="height" value="0.035" units="cm"/>
      <inkml:brushProperty name="color" value="#E71224"/>
    </inkml:brush>
  </inkml:definitions>
  <inkml:trace contextRef="#ctx0" brushRef="#br0">230 9 16179,'4'-8'1792,"-5"17"-799,-6 19 146,-33 89 610,-81 165 0,60-149-1984,57-129-2240,6-15 1756,7-23 135,0-4-224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9.134"/>
    </inkml:context>
    <inkml:brush xml:id="br0">
      <inkml:brushProperty name="width" value="0.035" units="cm"/>
      <inkml:brushProperty name="height" value="0.035" units="cm"/>
      <inkml:brushProperty name="color" value="#E71224"/>
    </inkml:brush>
  </inkml:definitions>
  <inkml:trace contextRef="#ctx0" brushRef="#br0">154 18 13307,'2'-2'223,"-1"0"1,1 1-1,0-1 1,0 0-1,0 0 1,0 1-1,0-1 1,5-1-1,-7 3-176,0 0-1,1 0 1,-1 0-1,0-1 1,1 1-1,-1 0 1,1 0-1,-1 0 1,0 0-1,1 1 1,-1-1-1,0 0 1,1 0-1,-1 0 1,0 0-1,1 0 1,-1 0-1,0 0 1,1 1-1,-1-1 0,0 0 1,0 0-1,1 0 1,-1 1-1,6 14 1120,6 69 960,-7-42-1612,2-1-1,22 78 1,-14-84-650,1 0 0,23 36 0,-35-64-126,-4-6 235,1-1 10,-1 1 1,0-1-1,1 1 0,-1-1 1,0 1-1,1-1 0,-1 1 0,0-1 1,0 1-1,0-1 0,0 1 1,1-1-1,-1 1 0,0-1 0,0 1 1,0 0-1,0-1 0,0 1 1,0-1-1,0 1 0,-1-1 0,1 1 1,0-1-1,0 1 0,0 0 1,-5 5-338</inkml:trace>
  <inkml:trace contextRef="#ctx0" brushRef="#br0" timeOffset="1">1 576 15211,'5'4'2009,"5"-1"-1145,3-3-256,5-1 1344,6-4-951,5 0-129,4-8-208,2 0-256,7-3-496,-2-1-344,0-2-592,-1-1-241,-5-1 889,-4-4-232,2 4-280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9.668"/>
    </inkml:context>
    <inkml:brush xml:id="br0">
      <inkml:brushProperty name="width" value="0.035" units="cm"/>
      <inkml:brushProperty name="height" value="0.035" units="cm"/>
      <inkml:brushProperty name="color" value="#E71224"/>
    </inkml:brush>
  </inkml:definitions>
  <inkml:trace contextRef="#ctx0" brushRef="#br0">247 1 18492,'-6'1'143,"0"0"-1,0 0 1,0 1-1,0 0 1,0 0 0,1 1-1,-1-1 1,1 1-1,0 0 1,-1 1 0,1-1-1,1 1 1,-1 0-1,1 0 1,-5 6 0,-4 4 78,1 2 1,0 0 0,-12 24 0,8-12-98,2 1-1,2 1 1,0 0 0,2 1 0,2 0 0,0 0 0,2 1 0,2-1 0,-2 59 0,6-82-99,0 0 0,1 0 0,0 0 0,0-1 0,1 1 1,0 0-1,0-1 0,6 13 0,-6-17-14,-1-1-1,1 1 1,-1-1-1,1 1 1,0-1-1,0 0 1,0 0-1,1 0 1,-1 0-1,0 0 1,1-1-1,-1 1 1,1-1-1,0 1 1,-1-1 0,1 0-1,0 0 1,0 0-1,0-1 1,0 1-1,0-1 1,0 1-1,-1-1 1,1 0-1,5 0 1,2-1 49,-1-1 0,0 0 0,0 0 1,0-1-1,0 0 0,0 0 0,-1-1 0,1 0 1,-1-1-1,0 0 0,0 0 0,-1-1 1,1 0-1,-1 0 0,-1-1 0,1 0 0,-1 0 1,9-13-1,-14 19-47,0 0-1,-1 0 1,1-1 0,0 1 0,0 0-1,-1-1 1,1 1 0,-1 0 0,1-1-1,-1 1 1,0 0 0,0-1 0,1 1-1,-1-1 1,0 1 0,0-1-1,0 1 1,-1 0 0,1-1 0,0 1-1,0-1 1,-1 1 0,0-2 0,0 2-6,0-1 1,0 1 0,-1 0 0,1 0 0,0 0-1,-1 0 1,1 0 0,0 0 0,-1 0 0,1 1-1,-1-1 1,0 0 0,1 1 0,-1-1 0,1 1-1,-4-1 1,-3 0-4,-1 1 0,1-1 0,-1 1 0,1 1 1,0 0-1,-15 3 0,15-2-24,0 0 0,0 1 0,1 0 0,-1 0 0,1 1 1,-1 0-1,-11 9 0,19-11-26,6-3 36,8-3 3,16-13-2,-1-1 0,28-24 0,-28 21-56,48-29-1,-74 49 55,-1 0 0,0 0 1,1 0-1,-1 0 1,1 0-1,-1 0 1,1 1-1,-1-1 1,1 1-1,0-1 0,-1 1 1,1 0-1,4 1 1,-5-1 5,-1 1 1,0-1-1,1 1 1,-1 0-1,0-1 1,0 1 0,0 0-1,0 0 1,1 0-1,-1 0 1,0 0-1,0 0 1,-1 0-1,1 0 1,0 0 0,0 0-1,0 1 1,-1-1-1,1 0 1,-1 0-1,1 1 1,-1-1-1,1 0 1,-1 1-1,0-1 1,1 3 0,0 12 28,1-1 0,-2 1 1,0-1-1,-4 27 1,-16 64 283,17-93-262,-12 43-600,14-71-802,4-2 944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30.184"/>
    </inkml:context>
    <inkml:brush xml:id="br0">
      <inkml:brushProperty name="width" value="0.035" units="cm"/>
      <inkml:brushProperty name="height" value="0.035" units="cm"/>
      <inkml:brushProperty name="color" value="#E71224"/>
    </inkml:brush>
  </inkml:definitions>
  <inkml:trace contextRef="#ctx0" brushRef="#br0">7 1 18332,'-2'5'335,"1"0"0,0 0-1,0 0 1,0 0 0,1 0 0,0 0 0,0 1-1,0-1 1,1 0 0,1 10 0,3 4 360,11 28 1,-10-31-454,11 33 123,-2 1 1,13 87-1,-23-99-368,-2-1-1,-2 0 0,-1 1 0,-8 56 0,-1-41-451,-2-2 0,-2 0 0,-25 63 0,19-71 59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0.416"/>
    </inkml:context>
    <inkml:brush xml:id="br0">
      <inkml:brushProperty name="width" value="0.035" units="cm"/>
      <inkml:brushProperty name="height" value="0.035" units="cm"/>
      <inkml:brushProperty name="color" value="#E71224"/>
    </inkml:brush>
  </inkml:definitions>
  <inkml:trace contextRef="#ctx0" brushRef="#br0">285 404 10234,'1'3'448,"0"-1"1,0 1-1,0-1 0,-1 1 0,1-1 1,-1 1-1,1-1 0,-1 1 0,0 0 1,-1 2-1,2 9 1263,-2 1 3736,-11-29-1584,6 5-4778,-224-324 1803,223 320-1075,0 1 0,1-1 0,1 0 0,0 0 0,1-1 1,-4-15-1,10 33-3931,4 5 2995,1-6 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0.904"/>
    </inkml:context>
    <inkml:brush xml:id="br0">
      <inkml:brushProperty name="width" value="0.035" units="cm"/>
      <inkml:brushProperty name="height" value="0.035" units="cm"/>
      <inkml:brushProperty name="color" value="#E71224"/>
    </inkml:brush>
  </inkml:definitions>
  <inkml:trace contextRef="#ctx0" brushRef="#br0">2 541 16900,'-1'40'2967,"1"-40"-2934,0 0 0,0 0 0,0 0 0,0 0 0,0 0 0,0 1 1,0-1-1,1 0 0,-1 0 0,0 0 0,0 0 0,0 0 0,0 1 0,0-1 0,0 0 0,0 0 0,0 0 1,0 0-1,0 0 0,0 0 0,1 0 0,-1 0 0,0 1 0,0-1 0,0 0 0,0 0 0,0 0 0,0 0 1,1 0-1,-1 0 0,0 0 0,0 0 0,0 0 0,0 0 0,0 0 0,0 0 0,1 0 0,-1 0 0,0 0 1,0 0-1,0 0 0,7-5 609,5-11-8,-5-5-393,0-1 0,-1 0 0,-1 0 1,-1 0-1,-2-1 0,0 1 0,-1-28 0,-3 6 24,-1 1-1,-18-77 0,-8 10-2,29 109-261,-1-1-1,1 1 1,-1-1-1,1 1 1,0 0-1,0-1 1,-1 1-1,1-1 1,0 1-1,1-1 1,-1 1-1,0 0 1,0-1-1,1 1 1,-1-1-1,0 1 1,1 0-1,-1-1 1,1 1-1,0 0 1,1-2-1,-1 2 1,0 0-1,1 0 0,-1 0 1,1 0-1,-1 1 0,1-1 1,-1 0-1,1 1 0,-1-1 1,1 1-1,0 0 0,-1-1 1,1 1-1,0 0 0,-1 0 1,1 0-1,-1 0 0,4 1 1,29 4-11,1 1 1,34 13-1,25 4-837,-76-20 641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2.935"/>
    </inkml:context>
    <inkml:brush xml:id="br0">
      <inkml:brushProperty name="width" value="0.035" units="cm"/>
      <inkml:brushProperty name="height" value="0.035" units="cm"/>
      <inkml:brushProperty name="color" value="#E71224"/>
    </inkml:brush>
  </inkml:definitions>
  <inkml:trace contextRef="#ctx0" brushRef="#br0">0 5458 11194,'14'-14'2381,"1"0"-1353,1 0 0,0 1-1,1 1 1,21-11 0,32-24-208,148-139-453,-96 80-330,108-103-4,-143 129-14,114-92 317,79-76 321,-227 192-539,2 2 0,108-82 0,-62 68 3,-33 25-81,-2-3 0,87-81 0,-94 72 73,80-56 0,73-35 168,8-6 12,-150 100-277,589-459 211,-422 334-209,-38 30-3,-59 18-6,-97 85 0,90-69 0,-40 48-8,-14 11 0,-2-3 1,76-73-1,343-295 23,-484 416-25,247-219 8,-2 3-7,-98 99 6,201-164 132,39-60 394,-350 302-318,-25 23-35,1 1 0,1 2-1,1 0 1,45-27 0,-72 48-187,0 1 1,1 0-1,-1-1 0,1 1 1,-1 0-1,1 0 0,-1-1 1,1 1-1,-1 0 0,1 0 0,-1 0 1,1-1-1,-1 1 0,1 0 1,-1 0-1,1 0 0,-1 0 1,1 0-1,0 0 0,-1 0 1,1 0-1,0 0 0,-5 10-445,-17 16-126,19-24 642,-15 17-308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6.930"/>
    </inkml:context>
    <inkml:brush xml:id="br0">
      <inkml:brushProperty name="width" value="0.035" units="cm"/>
      <inkml:brushProperty name="height" value="0.035" units="cm"/>
      <inkml:brushProperty name="color" value="#E71224"/>
    </inkml:brush>
  </inkml:definitions>
  <inkml:trace contextRef="#ctx0" brushRef="#br0">2 0 15187,'0'5'1152,"-2"5"-879,2 4-145,0 5 400,0 5-168,2 5-168,0 1-80,1 3-48,0 3-40,0-3-32,0-2-112,0-1-352,0-6 424,-3-3-80,0-3 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7.431"/>
    </inkml:context>
    <inkml:brush xml:id="br0">
      <inkml:brushProperty name="width" value="0.035" units="cm"/>
      <inkml:brushProperty name="height" value="0.035" units="cm"/>
      <inkml:brushProperty name="color" value="#E71224"/>
    </inkml:brush>
  </inkml:definitions>
  <inkml:trace contextRef="#ctx0" brushRef="#br0">0 0 14547,'3'40'1160,"-3"0"-880,0-4-184,0-3 249,2-3-361,1-8-1105,1-2 1049,2-9-240,-1-2-152</inkml:trace>
  <inkml:trace contextRef="#ctx0" brushRef="#br0" timeOffset="1">74 429 9130,'6'87'2681,"29"134"0,-29-184-2152,-1-1 0,-2 1 0,-3 56 0,3 47 65,-2-131-1323,0-3 251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7.950"/>
    </inkml:context>
    <inkml:brush xml:id="br0">
      <inkml:brushProperty name="width" value="0.035" units="cm"/>
      <inkml:brushProperty name="height" value="0.035" units="cm"/>
      <inkml:brushProperty name="color" value="#E71224"/>
    </inkml:brush>
  </inkml:definitions>
  <inkml:trace contextRef="#ctx0" brushRef="#br0">7 0 11442,'3'36'961,"-3"-7"-1369,0-5 368,-3-4 736,-4-2-696</inkml:trace>
  <inkml:trace contextRef="#ctx0" brushRef="#br0" timeOffset="1">23 506 15971,'-2'27'565,"-7"30"-1,5-32-1067,8-35-4287,2 16 2053,2 20 1345,-3 29 2739,-3 86 1,-1-11 252,0-119-1764,-1-11-19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17.193"/>
    </inkml:context>
    <inkml:brush xml:id="br0">
      <inkml:brushProperty name="width" value="0.025" units="cm"/>
      <inkml:brushProperty name="height" value="0.025" units="cm"/>
    </inkml:brush>
  </inkml:definitions>
  <inkml:trace contextRef="#ctx0" brushRef="#br0">1 206 4644,'0'0'1468,"11"-2"-1361,31-4 389,38-6 831,104-3 0,105 18-396,370-9 284,879-10 253,-467 16-710,-45-57-75,-786 40-528,-203 15 34,-21 2-94,1-1 0,-1 0 0,1-1 0,-1-1-1,29-9 1,-44 11-62,0 1 0,0 0-1,-1-1 1,1 1 0,0-1-1,0 0 1,-1 1 0,1-1 0,0 1-1,-1-1 1,1 0 0,-1 1-1,1-1 1,-1 0 0,1 0 0,-1 0-1,1 1 1,-1-1 0,0 0-1,0 0 1,1 0 0,-1 0-1,0 0 1,0 0 0,0 1 0,0-1-1,0 0 1,0 0 0,0 0-1,0 0 1,0 0 0,0 0 0,-1 0-1,1 1 1,0-1 0,-1-1-1,-1-10-4680,2-3 276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1.699"/>
    </inkml:context>
    <inkml:brush xml:id="br0">
      <inkml:brushProperty name="width" value="0.035" units="cm"/>
      <inkml:brushProperty name="height" value="0.035" units="cm"/>
      <inkml:brushProperty name="color" value="#E71224"/>
    </inkml:brush>
  </inkml:definitions>
  <inkml:trace contextRef="#ctx0" brushRef="#br0">0 56 16203,'4'10'1025,"5"2"-953,1-6-16,4 5 72,8-2-88,4-8-240,1-4-120,4-11-264,4-5-305,1-4 673,-3-1-200,8 2-120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2.259"/>
    </inkml:context>
    <inkml:brush xml:id="br0">
      <inkml:brushProperty name="width" value="0.035" units="cm"/>
      <inkml:brushProperty name="height" value="0.035" units="cm"/>
      <inkml:brushProperty name="color" value="#E71224"/>
    </inkml:brush>
  </inkml:definitions>
  <inkml:trace contextRef="#ctx0" brushRef="#br0">1 60 9194,'34'0'840,"-1"-9"-984,-3-5 104,-1-5 304,3 2-8</inkml:trace>
  <inkml:trace contextRef="#ctx0" brushRef="#br0" timeOffset="1">702 17 9434,'49'-8'367,"0"3"0,51 1 1,-76 5-338,1 1 1,-1 1 0,0 1-1,0 1 1,-1 1 0,27 10-1,37 22 96,-59-24 22,1-1 0,1-2 0,0-1 0,0-1 0,39 6 0,-42-13-126,0-1 1,0-1 0,45-6-1,78-23-671,-120 23 610,20-5-173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3.554"/>
    </inkml:context>
    <inkml:brush xml:id="br0">
      <inkml:brushProperty name="width" value="0.035" units="cm"/>
      <inkml:brushProperty name="height" value="0.035" units="cm"/>
      <inkml:brushProperty name="color" value="#E71224"/>
    </inkml:brush>
  </inkml:definitions>
  <inkml:trace contextRef="#ctx0" brushRef="#br0">15 15 23269,'-15'0'54,"20"0"2,27 0 30,64 3 78,-56-1 43,0-1 1,0-2-1,63-10 1,-90 8-172,1 1 0,-1 1 1,0-1-1,1 2 1,-1 0-1,0 1 0,1 0 1,-1 1-1,0 0 1,0 1-1,0 0 1,16 8-1,-24-10-33,0 1-1,0-1 1,-1 0 0,1 0-1,0 0 1,0-1 0,0 0-1,10 0 1,3 0-18,-45 14-2012,14-7 1696,-2 0-111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4.527"/>
    </inkml:context>
    <inkml:brush xml:id="br0">
      <inkml:brushProperty name="width" value="0.035" units="cm"/>
      <inkml:brushProperty name="height" value="0.035" units="cm"/>
      <inkml:brushProperty name="color" value="#E71224"/>
    </inkml:brush>
  </inkml:definitions>
  <inkml:trace contextRef="#ctx0" brushRef="#br0">22 76 15915,'0'-2'205,"0"-1"-1,1 1 1,-1 0-1,1 0 1,0-1-1,-1 1 0,1 0 1,0 0-1,1 0 1,-1 0-1,0 0 1,0 0-1,1 0 0,0 0 1,-1 0-1,1 1 1,0-1-1,-1 1 0,1-1 1,0 1-1,0 0 1,0 0-1,1 0 1,-1 0-1,0 0 0,3-1 1,8-2-11,1 0 0,-1 0 0,18-2 0,-24 5-55,-3 1-127,9-3 8,1 1-1,0 0 1,0 1 0,0 1-1,23 2 1,-35-2-5,1 1-1,-1-1 1,1 1 0,0 0 0,-1 0-1,1 0 1,-1 0 0,0 0-1,1 0 1,-1 1 0,0-1-1,0 1 1,0-1 0,0 1-1,0 0 1,0 0 0,0 0-1,-1 0 1,1 0 0,-1 1 0,0-1-1,1 0 1,-1 1 0,0-1-1,0 1 1,0-1 0,-1 1-1,1-1 1,-1 1 0,1 0-1,-1-1 1,0 1 0,0 0-1,0-1 1,0 1 0,-1-1 0,0 5-1,-1 6 118,-1 0-1,0-1 1,-1 1-1,-1-1 0,0 1 1,0-1-1,-2-1 1,1 1-1,-15 19 0,-8 5 254,-47 47-1,47-54 206,-60 46 1,71-62-447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8.433"/>
    </inkml:context>
    <inkml:brush xml:id="br0">
      <inkml:brushProperty name="width" value="0.035" units="cm"/>
      <inkml:brushProperty name="height" value="0.035" units="cm"/>
      <inkml:brushProperty name="color" value="#E71224"/>
    </inkml:brush>
  </inkml:definitions>
  <inkml:trace contextRef="#ctx0" brushRef="#br0">1 1 12515,'3'60'880,"-3"-8"-728,0-5-72,0-14 24,0-6-152,1-13-760,1-12 760,0 4-168,-2-11-80</inkml:trace>
  <inkml:trace contextRef="#ctx0" brushRef="#br0" timeOffset="1">21 510 8754,'0'61'992,"0"-5"-568,0-7-232,-2-12 264,2-5-192,-2-15-264,2-14 0</inkml:trace>
  <inkml:trace contextRef="#ctx0" brushRef="#br0" timeOffset="2">40 1030 11490,'0'59'881,"-2"-6"-673,-1-6-112,3-11 272,0-9-248,2-14-880,-2-7 760,1-11-160,2-6-64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8.948"/>
    </inkml:context>
    <inkml:brush xml:id="br0">
      <inkml:brushProperty name="width" value="0.035" units="cm"/>
      <inkml:brushProperty name="height" value="0.035" units="cm"/>
      <inkml:brushProperty name="color" value="#E71224"/>
    </inkml:brush>
  </inkml:definitions>
  <inkml:trace contextRef="#ctx0" brushRef="#br0">8 1 11330,'-8'317'4104,"10"-304"-3993,2-17-76,-4 4-36,0 0-1,0 1 1,0-1 0,0 0 0,0 1 0,0-1 0,0 0 0,0 1-1,1-1 1,-1 0 0,0 1 0,0-1 0,0 0 0,0 0 0,1 1-1,-1-1 1,0 0 0,0 1 0,1-1 0,-1 0 0,0 0 0,0 0-1,1 1 1,-1-1 0,0 0 0,1 0 0,-1 0 0,0 0 0,1 0 0,-1 1-1,0-1 1,1 0 0,-1 0 0,0 0 0,1 0 0,-1 0 0,0 0-1,1 0 1,-1 0 0,1 0 0,-1 0 0,0-1 0,1 1 0,-1 0-1,0 0 1,1 0 0,-1 0 0,0 0 0,0-1 0,1 1 0,-1 0-1,0 0 1,1 0 0,-1-1 0,0 1 0,0 0 0,0-1 0,1 1-1,-1 0 1,0 0 0,0-1 0,0 1 0,0 0 0,1-1 0,-1 1-1,0-1 1,4 17 62,0 1 1,-1-1-1,-1 1 0,-1-1 0,0 1 0,-2 21 0,1 20 190,7 184 508,-5-233-1339,-1-12 357,-1-5-80</inkml:trace>
  <inkml:trace contextRef="#ctx0" brushRef="#br0" timeOffset="1">59 997 11731,'3'66'944,"-2"-6"-688,1-6-112,2-14 384,0-8-464,-2-18-24,-1-7 8,2-11-72</inkml:trace>
  <inkml:trace contextRef="#ctx0" brushRef="#br0" timeOffset="2">131 2205 12619,'0'46'824,"-2"-18"-768,0-6-112,2-16-32,0-5-400,2-8 448,0-5-80,-1 5-136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9.510"/>
    </inkml:context>
    <inkml:brush xml:id="br0">
      <inkml:brushProperty name="width" value="0.035" units="cm"/>
      <inkml:brushProperty name="height" value="0.035" units="cm"/>
      <inkml:brushProperty name="color" value="#E71224"/>
    </inkml:brush>
  </inkml:definitions>
  <inkml:trace contextRef="#ctx0" brushRef="#br0">29 1 10106,'3'56'1128,"-2"0"-623,-1-2-233,3-10 952,-3-5-512,0-15-552,0-5-112,0-17 24,-6-1-32,1-11-88</inkml:trace>
  <inkml:trace contextRef="#ctx0" brushRef="#br0" timeOffset="1">18 565 11178,'0'58'1201,"-3"-4"-865,-2-14-224,3-7 768,-1-14-760,3-16 16,-5 4-64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9.968"/>
    </inkml:context>
    <inkml:brush xml:id="br0">
      <inkml:brushProperty name="width" value="0.035" units="cm"/>
      <inkml:brushProperty name="height" value="0.035" units="cm"/>
      <inkml:brushProperty name="color" value="#E71224"/>
    </inkml:brush>
  </inkml:definitions>
  <inkml:trace contextRef="#ctx0" brushRef="#br0">9 1 13139,'-5'339'3561,"4"-335"-4299,0-5 81,0-10-518,1 2 17,2 19-189,6 48 2128,0 98-1,-5-79-252,0 144 2643,-4-214-3304,-2-18-238,-2-16-660,3 127-2337,-1 1 4521,2-58-82,3 237-3845,4-196 3139,8 242 1172,-15-321-1714,-2 0-81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0.463"/>
    </inkml:context>
    <inkml:brush xml:id="br0">
      <inkml:brushProperty name="width" value="0.035" units="cm"/>
      <inkml:brushProperty name="height" value="0.035" units="cm"/>
      <inkml:brushProperty name="color" value="#E71224"/>
    </inkml:brush>
  </inkml:definitions>
  <inkml:trace contextRef="#ctx0" brushRef="#br0">1 0 12243,'13'183'2142,"-13"237"1,-6-252-4825,11 82 3338,-3 123 593,-9-311-1449,3-43 60</inkml:trace>
  <inkml:trace contextRef="#ctx0" brushRef="#br0" timeOffset="1">28 2005 13507,'1'85'984,"-1"-7"-752,2-9-136,-2-17 32,0-6-176,-3-16-232,0-6 344,2-9-208,-2-3-40</inkml:trace>
  <inkml:trace contextRef="#ctx0" brushRef="#br0" timeOffset="2">81 3067 10738,'7'79'736,"-1"-10"-736,-5-8-16,1-10 265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2.729"/>
    </inkml:context>
    <inkml:brush xml:id="br0">
      <inkml:brushProperty name="width" value="0.035" units="cm"/>
      <inkml:brushProperty name="height" value="0.035" units="cm"/>
      <inkml:brushProperty name="color" value="#E71224"/>
    </inkml:brush>
  </inkml:definitions>
  <inkml:trace contextRef="#ctx0" brushRef="#br0">1 205 8210,'33'3'573,"1"-2"0,61-5 1,65-19-520,54-4-2855,-71 31 214,-105-1 2393,-1-2 0,1-1 1,0-2-1,52-9 0,-49 0 344</inkml:trace>
  <inkml:trace contextRef="#ctx0" brushRef="#br0" timeOffset="1">1536 65 8930,'34'-6'1104,"5"-2"-688,-6-4-568,1-1 1496,-1 0-1135,0 0-73</inkml:trace>
  <inkml:trace contextRef="#ctx0" brushRef="#br0" timeOffset="2">2076 35 9650,'19'7'736,"-4"0"-640,3 2-80,-3-2 56,4-1-352,0-5-304,-1-2-64,1-5-24,1-4 0,-3-3 264,0-1-193,-2-1 209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18.672"/>
    </inkml:context>
    <inkml:brush xml:id="br0">
      <inkml:brushProperty name="width" value="0.025" units="cm"/>
      <inkml:brushProperty name="height" value="0.025" units="cm"/>
    </inkml:brush>
  </inkml:definitions>
  <inkml:trace contextRef="#ctx0" brushRef="#br0">362 27 13613,'0'0'3529,"-8"9"-3145,-125 162 660,72-87-595,-99 102 1,226-250-1356,91-96-1807,-71 58 1205,48-49 1019,-144 176 1514,-11 10-586,1 0 0,1 0 1,3 2-1,0 0 0,-17 72 0,27-82-861,2 0-1,1 0 1,0 29-1,0-56-4747,-12 0 2840,-2-4-1765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3.184"/>
    </inkml:context>
    <inkml:brush xml:id="br0">
      <inkml:brushProperty name="width" value="0.035" units="cm"/>
      <inkml:brushProperty name="height" value="0.035" units="cm"/>
      <inkml:brushProperty name="color" value="#E71224"/>
    </inkml:brush>
  </inkml:definitions>
  <inkml:trace contextRef="#ctx0" brushRef="#br0">1 46 13299,'16'5'1272,"-1"-1"-952,1-4-128,0 0 448,4-3-328,3-1 0,-2-2-95,4 0-161,-1-2-713,3-1 617,-4 0-96,-3-1-88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3.706"/>
    </inkml:context>
    <inkml:brush xml:id="br0">
      <inkml:brushProperty name="width" value="0.035" units="cm"/>
      <inkml:brushProperty name="height" value="0.035" units="cm"/>
      <inkml:brushProperty name="color" value="#E71224"/>
    </inkml:brush>
  </inkml:definitions>
  <inkml:trace contextRef="#ctx0" brushRef="#br0">0 105 11883,'13'-1'330,"0"0"1,0-1 0,-1 0 0,1-1 0,0 0 0,-1-1 0,21-10 0,35-9-31,-44 18-409,0 2 0,0 0 0,0 1 0,47 3-1,97 21-2196,-108-12-106,88 4 1,80-19-214,-113 0 6017,157 14 0,-180 1-1935,0-4 0,182-11 0,-173-6-1728,35-5-1111,188 2-1,-67 17-680,-3-14 3934,-158 7 380,184 17-1,-243-10-2453,0-1-1,0-2 0,0-1 1,0-2-1,0-1 1,-1-3-1,1 0 0,38-15 1,-28 5-152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4.171"/>
    </inkml:context>
    <inkml:brush xml:id="br0">
      <inkml:brushProperty name="width" value="0.035" units="cm"/>
      <inkml:brushProperty name="height" value="0.035" units="cm"/>
      <inkml:brushProperty name="color" value="#E71224"/>
    </inkml:brush>
  </inkml:definitions>
  <inkml:trace contextRef="#ctx0" brushRef="#br0">0 1 13547,'26'26'1360,"-3"-2"-872,0-2-184,1-5 697,2-6-265,0-8-288,1-3-168,2-6-160,-4-2-72,1-5-128,-1 0-136,-2 3-256,0 1 56,-2 4 280,-4 2-112,-4 3-64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0.671"/>
    </inkml:context>
    <inkml:brush xml:id="br0">
      <inkml:brushProperty name="width" value="0.035" units="cm"/>
      <inkml:brushProperty name="height" value="0.035" units="cm"/>
      <inkml:brushProperty name="color" value="#E71224"/>
    </inkml:brush>
  </inkml:definitions>
  <inkml:trace contextRef="#ctx0" brushRef="#br0">0 3 10874,'1'-1'103,"-1"1"-1,0 0 0,1 0 1,-1 0-1,1-1 0,0 1 1,-1 0-1,1 0 0,-1 0 0,1 0 1,-1 0-1,1 0 0,-1 0 1,1 0-1,-1 0 0,1 0 1,-1 0-1,1 0 0,-1 0 1,1 0-1,-1 1 0,1-1 1,-1 0-1,1 0 0,-1 0 1,1 1-1,-1-1 0,1 0 0,-1 1 1,1 0-1,18 16 1027,-6-6-634,69 41 344,105 59 384,-82-55-366,138 96 1,-108-52-776,117 75 129,-191-134-109,-1 2-1,56 53 1,-75-61 59,2-3 98,1-2 1,1-2-1,93 41 1,53 32-157,316 194 32,-192-123-92,-65-43 61,-26-14-18,-49-5-120,133 71 120,-7-23-39,-48-24-24,-164-84 13,114 84 0,-70-43-7,98 34 67,-61-38-8,-134-66-85,-1 2-1,51 42 0,-6 5-27,164 111 0,385 167-76,-534-292-41,141 108-1,3 3-204,-68-66 156,87 56-133,189 167-52,-424-308 493,-16-11 67,0 0 0,-1 0 0,1 0 0,-1 1 0,0 0 1,8 11-1,-14-17-173,0 0 0,0 0 0,1 1 0,-1-1 1,0 0-1,0 0 0,0 0 0,0 1 0,0-1 0,0 0 1,0 0-1,0 1 0,0-1 0,0 0 0,0 0 0,0 1 1,0-1-1,0 0 0,0 0 0,0 0 0,0 1 0,0-1 1,0 0-1,0 0 0,0 1 0,0-1 0,0 0 0,0 0 1,0 1-1,-1-1 0,1 0 0,0 0 0,0 0 0,0 0 1,0 1-1,-1-1 0,1 0 0,0 0 0,0 0 1,0 0-1,-1 1 0,-10 2-487,7-3 513,0 2-187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1.685"/>
    </inkml:context>
    <inkml:brush xml:id="br0">
      <inkml:brushProperty name="width" value="0.035" units="cm"/>
      <inkml:brushProperty name="height" value="0.035" units="cm"/>
      <inkml:brushProperty name="color" value="#E71224"/>
    </inkml:brush>
  </inkml:definitions>
  <inkml:trace contextRef="#ctx0" brushRef="#br0">154 83 15259,'8'-20'1263,"-5"10"-613,0 1-1,1 0 1,1 0-1,9-17 1,-18 61 2620,-46 142-1302,-60 238-1481,108-408-633,2-4-3,0 0 1,0 0 0,-1 0-1,0 0 1,1 0-1,-1-1 1,0 1 0,0 0-1,-1 0 1,1-1-1,-1 1 1,-2 3 0,4-6 134,0 0 1,0 0-1,0 0 1,-1 0 0,1 0-1,0 0 1,0 0-1,0 0 1,-1 0 0,1 0-1,0 0 1,0 0 0,0 0-1,-1 0 1,1 0-1,0 0 1,0 0 0,0 0-1,-1 0 1,1 0-1,0 0 1,0 0 0,0 0-1,0 0 1,-1 0-1,1-1 1,0 1 0,0 0-1,0 0 1,0 0-1,-1 0 1,1 0 0,0-1-1,0 1 1,0 0-1,0 0 1,0 0 0,0-1-1,-3-10-348,2-15-248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2.200"/>
    </inkml:context>
    <inkml:brush xml:id="br0">
      <inkml:brushProperty name="width" value="0.035" units="cm"/>
      <inkml:brushProperty name="height" value="0.035" units="cm"/>
      <inkml:brushProperty name="color" value="#E71224"/>
    </inkml:brush>
  </inkml:definitions>
  <inkml:trace contextRef="#ctx0" brushRef="#br0">127 1 18172,'1'-1'132,"0"1"0,1 0 0,-1 0 0,1 0 1,-1 0-1,1 1 0,-1-1 0,0 0 0,1 0 0,-1 1 0,0-1 0,1 1 1,-1-1-1,0 1 0,1 0 0,-1-1 0,0 1 0,0 0 0,0 0 1,0 0-1,0 0 0,0 0 0,0 0 0,1 1 0,27 36 1363,-19-23-981,19 23-131,-2 1-1,29 59 1,-41-68-450,-2 0 0,-1 1 0,-1 0 0,8 42 0,-19-71-83,1 1 1,-1 0-1,1-1 0,-1 1 0,0 0 0,0-1 1,0 1-1,0 0 0,-1-1 0,1 1 0,-2 4 1,1-5 93,1-2 1,-1 1 0,0 0-1,0 0 1,0 0 0,1 0 0,-1 0-1,0-1 1,0 1 0,0 0 0,0-1-1,0 1 1,0-1 0,-1 1-1,1-1 1,0 1 0,0-1 0,0 0-1,0 1 1,0-1 0,-1 0-1,1 0 1,0 0 0,0 0 0,0 0-1,-1 0 1,1-1 0,-1 1-1,-22-4-644</inkml:trace>
  <inkml:trace contextRef="#ctx0" brushRef="#br0" timeOffset="1">5 366 16099,'-5'-4'1537,"7"0"-921,4 1-208,7 1 760,4-2-96,9-5-263,4 1-161,4-7-200,2 2-176,-3 2 1112,-5-2-1128,-16-1 24,-5 2 24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3.032"/>
    </inkml:context>
    <inkml:brush xml:id="br0">
      <inkml:brushProperty name="width" value="0.035" units="cm"/>
      <inkml:brushProperty name="height" value="0.035" units="cm"/>
      <inkml:brushProperty name="color" value="#E71224"/>
    </inkml:brush>
  </inkml:definitions>
  <inkml:trace contextRef="#ctx0" brushRef="#br0">0 3 14707,'0'0'99,"1"0"0,-1-1 0,1 1-1,-1 0 1,1 0 0,-1 0 0,0-1 0,1 1 0,-1 0-1,1 0 1,-1 0 0,1 0 0,-1 0 0,1 0-1,-1 0 1,1 0 0,-1 0 0,1 0 0,-1 0 0,1 0-1,-1 0 1,1 0 0,-1 0 0,1 0 0,-1 1-1,0-1 1,1 0 0,-1 0 0,1 1 0,-1-1 0,0 0-1,1 0 1,-1 1 0,0-1 0,1 1 0,-1-1 0,0 0-1,1 1 1,-1-1 0,0 1 0,0-1 0,1 0-1,-1 1 1,0-1 0,0 1 0,0-1 0,0 1 0,0 0-1,13 32 2020,-11-25-1748,-1-5-307,135 412 2490,-135-410-2655,0 0 0,1 0-1,-2 0 1,1 0 0,0-1-1,-1 10 1,0-13 92,-1-1 1,1 1-1,0 0 1,0 0-1,-1 0 1,1 0-1,0-1 1,-1 1 0,1 0-1,-1 0 1,1 0-1,-1-1 1,1 1-1,-1 0 1,1-1-1,-1 1 1,0-1-1,1 1 1,-1-1-1,0 1 1,0-1-1,1 1 1,-1-1-1,0 0 1,0 1-1,0-1 1,0 0-1,1 0 1,-1 1-1,0-1 1,0 0-1,0 0 1,0 0-1,0 0 1,0 0-1,1 0 1,-1-1-1,0 1 1,0 0 0,0 0-1,0-1 1,-1 1-1,-15-5-282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3.606"/>
    </inkml:context>
    <inkml:brush xml:id="br0">
      <inkml:brushProperty name="width" value="0.035" units="cm"/>
      <inkml:brushProperty name="height" value="0.035" units="cm"/>
      <inkml:brushProperty name="color" value="#E71224"/>
    </inkml:brush>
  </inkml:definitions>
  <inkml:trace contextRef="#ctx0" brushRef="#br0">2 269 16067,'-1'-8'295,"1"-1"-1,0 1 1,0 0-1,1 0 0,0 0 1,0-1-1,1 1 1,0 0-1,1 1 0,0-1 1,0 0-1,0 1 1,1 0-1,0-1 0,1 2 1,-1-1-1,9-8 1,-4 4-176,0 0 0,1 2 0,0-1 0,1 1 0,0 1 0,0 0 0,1 0 0,0 1 0,20-8 0,-16 9-80,1 1 1,-1 1-1,1 0 1,0 2-1,0 0 0,19 0 1,-25 2-29,1 0 1,-1 1-1,0 1 1,0-1-1,0 2 1,0 0-1,0 0 1,0 1 0,0 0-1,11 7 1,-19-8 11,1-1 0,-1 1 0,0 0 0,0 0 1,0 1-1,0-1 0,-1 1 0,1-1 1,-1 1-1,0 0 0,0 0 0,0 0 0,0 0 1,-1 0-1,1 1 0,-1-1 0,-1 0 1,1 1-1,0-1 0,-1 9 0,0 9 238,-1 0 1,-7 43-1,3-34-12,3-18-148,-2 26 251,-1 0 1,-3 0 0,-1 0 0,-18 47-1,25-82-306,0 0 0,0-1-1,0 1 1,-1 0 0,1-1-1,-1 1 1,0-1-1,0 0 1,-1 0 0,1 0-1,-1 0 1,1-1 0,-6 4-1,-4 0 167,0 0 0,-25 8-1,29-12-174,1 0 1,0 1-1,-1 0 0,1 1 0,0 0 0,1 0 1,-1 0-1,1 1 0,0 0 0,0 1 0,-7 6 1,-4 15-25,14-21-15,0 0-1,0 0 1,0 0-1,-11 9 1,15-14-6,-1-1 0,0 1 0,1-1-1,-1 0 1,0 0 0,1 1 0,-1-1 0,0 0 0,0 0 0,1 0 0,-1 0-1,0 0 1,0 0 0,1 0 0,-1 0 0,0 0 0,0 0 0,1 0-1,-1 0 1,0-1 0,0 1 0,1 0 0,-1-1 0,0 1 0,1 0 0,-1-1-1,0 1 1,1-1 0,-1 1 0,1-1 0,-1 1 0,1-1 0,-1 1-1,1-1 1,-1 0 0,1 1 0,-1-1 0,1 0 0,0 1 0,-1-1 0,1-1-1,-16-32-1070,16 32 929,-2-1-172,1-1 0,-1 0 0,1 0 0,0 0 0,1 0 0,-1 0 0,1 0-1,-1 0 1,1 0 0,1 0 0,-1-1 0,0 1 0,2-4 0,3-6-636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4.228"/>
    </inkml:context>
    <inkml:brush xml:id="br0">
      <inkml:brushProperty name="width" value="0.035" units="cm"/>
      <inkml:brushProperty name="height" value="0.035" units="cm"/>
      <inkml:brushProperty name="color" value="#E71224"/>
    </inkml:brush>
  </inkml:definitions>
  <inkml:trace contextRef="#ctx0" brushRef="#br0">1 18 16299,'1'-12'2257,"2"7"-697,0 10 849,1 10-1289,4 2-176,-1 7-312,3 3-200,-2 4-343,1 0-178,0-2-703,-4-2 1624,4-3-880,-2-4-48,-1-4-40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8.491"/>
    </inkml:context>
    <inkml:brush xml:id="br0">
      <inkml:brushProperty name="width" value="0.035" units="cm"/>
      <inkml:brushProperty name="height" value="0.035" units="cm"/>
      <inkml:brushProperty name="color" value="#E71224"/>
    </inkml:brush>
  </inkml:definitions>
  <inkml:trace contextRef="#ctx0" brushRef="#br0">1 1 12427,'4'10'1552,"0"5"-816,1 6-288,-1 6 1433,2 6-1065,1 7-368,0 3-144,2 3-472,-1-2 208,-3 2-72,-3-6-80,-2-3-32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19.066"/>
    </inkml:context>
    <inkml:brush xml:id="br0">
      <inkml:brushProperty name="width" value="0.025" units="cm"/>
      <inkml:brushProperty name="height" value="0.025" units="cm"/>
    </inkml:brush>
  </inkml:definitions>
  <inkml:trace contextRef="#ctx0" brushRef="#br0">1 72 5061,'0'0'13260,"59"-43"-12811,-16 40-257,10-1-96,1-1-64,-1 2-96,-1-1-2274,-6 0-2691,-6-1 961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8.987"/>
    </inkml:context>
    <inkml:brush xml:id="br0">
      <inkml:brushProperty name="width" value="0.035" units="cm"/>
      <inkml:brushProperty name="height" value="0.035" units="cm"/>
      <inkml:brushProperty name="color" value="#E71224"/>
    </inkml:brush>
  </inkml:definitions>
  <inkml:trace contextRef="#ctx0" brushRef="#br0">9 1 15211,'-1'63'1289,"-2"-7"-985,-1-5-160,4-11 168,0-5-384,4-12 168,-1-6-64,2-10-200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9.442"/>
    </inkml:context>
    <inkml:brush xml:id="br0">
      <inkml:brushProperty name="width" value="0.035" units="cm"/>
      <inkml:brushProperty name="height" value="0.035" units="cm"/>
      <inkml:brushProperty name="color" value="#E71224"/>
    </inkml:brush>
  </inkml:definitions>
  <inkml:trace contextRef="#ctx0" brushRef="#br0">0 1 13107,'12'257'2499,"14"152"-2118,1-185-3002,4 462 2843,-37-530 197,1-10-227,12 214 1663,-5 215 819,-9-472-2832,-1 38-444,15 267 719,-2 83 751,-9-405-1271,-1 62-591,18 61 952,2 104 1387,-15-308-1023,-3-6-121,-3-13-71,-7-22-311,11 25 94,1 9 69,1 0 0,0 0 0,-1-1 0,1 1-1,-1 0 1,0 0 0,0 0 0,0 0 0,0 0 0,0 0 0,0 0-1,0 0 1,-1 0 0,-1-1 0,-1 2-142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0.736"/>
    </inkml:context>
    <inkml:brush xml:id="br0">
      <inkml:brushProperty name="width" value="0.035" units="cm"/>
      <inkml:brushProperty name="height" value="0.035" units="cm"/>
      <inkml:brushProperty name="color" value="#E71224"/>
    </inkml:brush>
  </inkml:definitions>
  <inkml:trace contextRef="#ctx0" brushRef="#br0">25 595 12851,'-1'1'123,"0"-1"0,1 0 1,-1 0-1,0 1 0,1-1 1,-1 0-1,0 0 0,1 0 1,-1 0-1,0 0 0,0 0 1,1 0-1,-1 0 0,0 0 1,1 0-1,-1 0 0,0 0 1,1-1-1,-1 1 0,0 0 1,1 0-1,-1-1 0,0 1 1,1 0-1,-1-1 0,1 1 1,-1-1-1,0 1 0,1-1 1,-1 1-1,1-1 0,0 1 1,-1-1-1,1 0 0,-1 1 1,1-1-1,0 1 0,0-1 1,-1 0-1,1 1 0,0-1 1,0 0-1,0 0 0,-1 1 1,1-1-1,0 0 0,0 0 1,1-5 195,0 1 1,0-1-1,0 1 0,0-1 1,3-5-1,-1 2-279,68-185 1349,-57 164-1314,0 2 0,2 0 0,1 0 0,30-35 0,-40 55-68,1 0-1,0 1 1,0 0-1,1 1 0,0 0 1,0 0-1,1 1 0,-1 0 1,1 0-1,0 1 1,0 1-1,1 0 0,15-3 1,12 0 18,0 2 1,56 2 0,-61 1-23,89 5 85,125 20-1,88 4 203,-290-28-261,-1-1 1,1-3 0,-1-1-1,0-3 1,63-18 0,-97 22-5,1-1 1,-1 0-1,0 0 1,0-1-1,-1 0 1,14-12-1,9-6-805,-31 23 737,0 0 1,0 0-1,0 1 0,0-1 1,0 1-1,0-1 0,0 1 0,0-1 1,0 1-1,1-1 0,-1 1 1,0 0-1,0 0 0,0-1 0,1 1 1,-1 0-1,0 0 0,0 0 1,1 0-1,-1 1 0,0-1 0,0 0 1,0 0-1,0 1 0,1-1 1,-1 1-1,0-1 0,0 1 0,0 0 1,0-1-1,0 1 0,0 0 1,0-1-1,0 1 0,0 0 0,-1 0 1,1 0-1,0 0 0,0 0 1,0 2-1,4 5 91,-2 0-1,1 0 1,-1 0 0,4 15 0,-3-9 264,-2-7-214,0-2 64,-1 0 0,1 0-1,0 0 1,0 0-1,1 0 1,3 5-1,-5-9-121,1 1 0,-1-1 0,0 0 0,0 0 0,1 0 0,-1 0 0,1 0 0,-1 0 0,1-1-1,-1 1 1,1 0 0,-1-1 0,1 1 0,0-1 0,-1 1 0,1-1 0,0 0 0,-1 0 0,1 0 0,0 0-1,-1 0 1,1 0 0,0 0 0,2-1 0,0 0-36,0 1 0,0 0 1,0 0-1,0 0 0,0 1 0,0-1 0,0 1 1,0 0-1,0 0 0,0 0 0,0 1 0,-1 0 1,1-1-1,0 1 0,-1 0 0,0 1 0,1-1 1,-1 0-1,0 1 0,0 0 0,0 0 1,-1 0-1,1 0 0,3 6 0,4 6 8,0 1 0,-2 1 0,0 0-1,6 18 1,17 48 39,14 38 130,-44-118-131,1 0 0,-1 0 0,1 0 0,0-1 0,0 1 0,0 0 0,0-1 0,4 5-1,-5-7-23,-1 1-1,1-1 0,0 1 0,-1-1 1,1 0-1,0 1 0,0-1 0,-1 0 1,1 0-1,0 0 0,0 1 0,0-1 1,-1 0-1,1 0 0,0 0 0,0 0 0,0 0 1,-1 0-1,1-1 0,0 1 0,0 0 1,-1 0-1,1-1 0,0 1 0,0 0 1,-1-1-1,1 1 0,0 0 0,-1-1 1,1 1-1,0-1 0,-1 1 0,1-1 0,-1 0 1,1 1-1,-1-1 0,2-1 0,-2 1 8,1 0 0,0-1 0,0 1 0,0 0 0,0 0 0,1 0 0,-1 0 0,0 0-1,0 0 1,1 0 0,-1 0 0,0 1 0,1-1 0,-1 0 0,1 1 0,-1-1 0,1 1 0,-1 0-1,1-1 1,-1 1 0,1 0 0,0 0 0,-1 0 0,1 0 0,1 0 0,-1 1-49,0 1 0,1-1 0,-1 0 0,0 0 0,0 1 1,0 0-1,0-1 0,0 1 0,0 0 0,0 0 0,-1 0 0,1 0 1,-1 0-1,3 5 0,0-1-185,0 1 0,-1 0 0,0 1 0,0-1 0,-1 1-1,0-1 1,0 1 0,0 13 0,-1-7-199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1.803"/>
    </inkml:context>
    <inkml:brush xml:id="br0">
      <inkml:brushProperty name="width" value="0.035" units="cm"/>
      <inkml:brushProperty name="height" value="0.035" units="cm"/>
      <inkml:brushProperty name="color" value="#E71224"/>
    </inkml:brush>
  </inkml:definitions>
  <inkml:trace contextRef="#ctx0" brushRef="#br0">32 532 13707,'-12'8'796,"-7"3"384,19-11-1170,0 0 0,0 0 0,0 0 1,1 0-1,-1 0 0,0 0 0,0 0 0,0 0 0,0 0 0,0 0 1,0 0-1,0 0 0,0 0 0,0 0 0,0 0 0,0-1 0,0 1 1,0 0-1,0 0 0,0 0 0,0 0 0,0 0 0,0 0 0,-1 0 1,1 0-1,0 0 0,0 0 0,0 0 0,0 0 0,0 0 0,0 0 1,0 0-1,0 0 0,0 0 0,0 0 0,0 0 0,0 0 1,0 0-1,0 0 0,0 0 0,0 0 0,0 0 0,0 0 0,0 0 1,0 0-1,0 0 0,0 0 0,0 0 0,0 0 0,-1 0 0,1 0 1,0 0-1,0 0 0,0 0 0,0 0 0,9-11 525,57-54 729,86-65-1,-121 104-1049,20-14-77,1 1-1,3 3 1,0 3 0,3 1 0,114-43 0,-130 60-316,-1 3 0,2 1 1,0 2-1,0 2 0,0 2 1,1 2-1,0 2 1,0 2-1,74 10 0,-30 9-210,-1 4 0,114 47 0,-21-7 371,376 102 609,-271-84-354,-142-42-99,193 29 0,-257-59 48,1-3 0,0-3 0,0-4 0,90-12-1,-63-5 106,0-5-1,123-41 0,200-93 900,-158 54-869,-134 57-627,-115 39 107,0 1 0,0 1 0,47-2-1,-34 9-906,-35-3 1068,0 1-1,1-1 1,-1 0 0,0 1 0,0-1-1,1 1 1,-1-1 0,0 1-1,0-1 1,0 1 0,1 0-1,-1 0 1,0 0 0,0-1 0,0 1-1,0 0 1,-1 0 0,1 1-1,0-1 1,0 0 0,-1 0 0,2 1-1,-1 8-530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2.491"/>
    </inkml:context>
    <inkml:brush xml:id="br0">
      <inkml:brushProperty name="width" value="0.035" units="cm"/>
      <inkml:brushProperty name="height" value="0.035" units="cm"/>
      <inkml:brushProperty name="color" value="#E71224"/>
    </inkml:brush>
  </inkml:definitions>
  <inkml:trace contextRef="#ctx0" brushRef="#br0">446 65 14003,'30'-65'5132,"-74"161"-3406,-109 173-1,-85 70-1522,229-327-178,4-7-8,1 0 1,0 1 0,0-1 0,1 1 0,0 0 0,0 0 0,-3 7 0,6-12-16,0-1-1,0 1 1,0-1-1,0 0 1,0 1 0,0-1-1,0 1 1,0-1-1,0 1 1,0-1 0,1 0-1,-1 1 1,0-1-1,0 1 1,0-1 0,0 0-1,1 1 1,-1-1-1,0 0 1,0 1 0,1-1-1,-1 0 1,0 1 0,0-1-1,1 0 1,-1 0-1,0 1 1,1-1 0,-1 0-1,1 0 1,-1 1-1,0-1 1,1 0 0,-1 0-1,1 0 1,-1 0-1,1 0 1,18 2 32,-16-2-28,70-2 60,-20 1-90,59 5 0,82 24 281,-32-4-20,-68-14-162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3.803"/>
    </inkml:context>
    <inkml:brush xml:id="br0">
      <inkml:brushProperty name="width" value="0.035" units="cm"/>
      <inkml:brushProperty name="height" value="0.035" units="cm"/>
      <inkml:brushProperty name="color" value="#E71224"/>
    </inkml:brush>
  </inkml:definitions>
  <inkml:trace contextRef="#ctx0" brushRef="#br0">10 198 17628,'-1'1'89,"0"-1"0,0 1 0,0 0-1,1 0 1,-1 0 0,0 0 0,1 0 0,-1 0 0,1 0 0,-1 0 0,1 0 0,0 0 0,-1 0 0,1 0 0,0 0 0,0 0 0,-1 0 0,1 0-1,0 0 1,0 0 0,0 0 0,1 2 0,3 31 7,-3-26 214,0-1-242,19 105 408,-16-93-477,1-1 1,1-1-1,0 1 1,11 17-1,-16-31 1,1-1-1,0 0 1,0 0-1,1 0 1,-1 0-1,1 0 1,-1-1 0,1 1-1,4 2 1,-6-4 2,1 0 1,-1 0 0,0-1 0,1 1 0,-1-1 0,1 1-1,-1-1 1,1 0 0,-1 1 0,1-1 0,-1 0 0,1 0 0,-1 0-1,1 0 1,-1 0 0,1 0 0,-1-1 0,1 1 0,-1 0-1,1-1 1,-1 1 0,1-1 0,-1 0 0,0 1 0,1-1 0,1-2-1,3-2 35,0 0-1,0-1 0,0 0 0,-1 0 0,0-1 0,-1 0 0,1 1 0,-1-1 0,-1-1 0,4-7 1,6-17 309,8-33 0,-13 38 119,-1 1 0,-2-2-1,0 1 1,-2-1 0,-1-51 0,-3 122 483,4-21-931,1 0 0,0 0 0,2-1 0,1 0-1,0 0 1,1 0 0,2-1 0,0 0 0,16 23 0,-23-40-19,-1 1-1,1-1 1,0 0-1,0 0 1,0-1-1,0 1 1,0 0-1,1-1 1,-1 0-1,1 0 1,-1 0-1,1 0 1,0-1-1,6 2 1,-8-2 6,1-1 1,0 0-1,-1 0 1,1 0 0,0 0-1,-1 0 1,1-1-1,0 1 1,-1-1 0,1 0-1,-1 1 1,1-1-1,-1 0 1,1-1-1,-1 1 1,0 0 0,1-1-1,-1 1 1,0-1-1,0 0 1,0 0 0,3-3-1,4-6 68,-1-1 1,0 1-1,-1-1 0,0 0 1,-1-1-1,-1 1 0,0-1 0,0-1 1,3-16-1,-2 1 176,-2 0-1,0-1 1,-1-39 0,-3 64-205,-4-59 391,4 61-410,0-1-1,-1 1 0,0 0 0,1-1 1,-1 1-1,-1 0 0,1 0 0,0 0 1,-1 0-1,1 0 0,-1 0 0,0 0 1,0 0-1,0 1 0,-5-5 0,7 7-27,0 0-1,-1-1 1,1 1-1,-1 0 1,1 0-1,-1-1 1,1 1-1,-1 0 1,1 0-1,-1 0 1,1 0-1,-1-1 0,0 1 1,1 0-1,-1 0 1,1 0-1,-1 0 1,1 0-1,-1 1 1,1-1-1,-1 0 1,1 0-1,-1 0 1,1 0-1,-1 0 1,1 1-1,-1-1 0,1 0 1,-2 1-1,-9 16-335,0 24-808,11-37 954,-3 44-1417,2-45 1498,1 0 0,1 0 0,-1 0 0,0 0 1,1 0-1,-1 0 0,1 0 0,0 0 0,0-1 1,0 1-1,0 0 0,1-1 0,2 5 0,5 1-744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4.270"/>
    </inkml:context>
    <inkml:brush xml:id="br0">
      <inkml:brushProperty name="width" value="0.035" units="cm"/>
      <inkml:brushProperty name="height" value="0.035" units="cm"/>
      <inkml:brushProperty name="color" value="#E71224"/>
    </inkml:brush>
  </inkml:definitions>
  <inkml:trace contextRef="#ctx0" brushRef="#br0">39 207 15643,'-4'10'1500,"0"-1"0,1 1 0,-3 15-1,-2 11-441,-4 40-1,12-76-1053,0 9 111,-1-1-1,1 0 1,1 14 0,-1-21-107,0-1 1,0 1-1,0-1 0,0 1 0,1-1 0,-1 1 0,0-1 0,0 1 1,0-1-1,0 0 0,1 1 0,-1-1 0,0 1 0,0-1 1,1 0-1,-1 1 0,0-1 0,0 1 0,1-1 0,-1 0 0,1 0 1,-1 1-1,0-1 0,1 0 0,-1 0 0,1 1 0,-1-1 0,0 0 1,2 0-1,-1 0 4,0-1 0,1 1 0,-1-1 1,0 1-1,1-1 0,-1 0 0,0 0 0,0 0 1,0 0-1,0 0 0,0 0 0,0 0 0,0 0 1,0 0-1,1-2 0,30-39 175,-12 14-11,35-35 0,-48 55-147,1 1-1,0 0 1,0 1 0,0 0-1,1 0 1,0 1 0,0 0-1,1 0 1,11-3-1,-17 7-18,1 0-1,0 0 0,-1 0 0,1 1 1,0-1-1,-1 1 0,1 1 0,0-1 1,-1 1-1,1-1 0,-1 1 0,1 0 1,-1 1-1,1-1 0,-1 1 0,0 0 1,1 0-1,-1 0 0,0 1 0,-1 0 1,1-1-1,0 1 0,-1 0 0,1 1 1,-1-1-1,0 1 0,0-1 0,-1 1 1,4 5-1,-6-8 2,1 0 1,-1 0-1,1 0 1,-1 0-1,1 0 1,0 0-1,-1-1 1,1 1-1,0 0 1,0 0-1,0-1 1,-1 1-1,1 0 1,0-1-1,0 1 1,0-1-1,0 1 1,0-1-1,2 1 1,-3-1 4,1-1 0,-1 1 0,1 0 0,-1 0 0,1-1 0,-1 1-1,1 0 1,-1-1 0,0 1 0,1-1 0,-1 1 0,1-1 0,-1 1 0,0-1 0,1 1 0,-1-1 0,0 1 0,0-1 0,1 1 0,-1-1 0,0 1 0,0-1 0,0 1 0,0-2 0,2-5 110,-2-1-1,1 1 0,-1-1 1,0-8-1,-2-11 284,-2 0-1,-8-33 1,9 48-307,-1 0 0,0 1 0,0-1 1,-1 1-1,-1 0 0,0 0 0,-10-12 0,19 25-385,-1 0-1,1-1 0,-1 1 1,1 0-1,0-1 1,0 1-1,0-1 1,0 0-1,0 0 0,0 0 1,0 0-1,0-1 1,4 1-1,-5-1 223,1 1 0,-1-1 0,1 0 0,0 0 1,-1 0-1,1 0 0,-1 0 0,1-1 0,-1 1 0,1-1 0,-1 0 0,0 0 1,1 1-1,-1-2 0,0 1 0,1 0 0,-1 0 0,0-1 0,3-2 0,2-10-344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4.811"/>
    </inkml:context>
    <inkml:brush xml:id="br0">
      <inkml:brushProperty name="width" value="0.035" units="cm"/>
      <inkml:brushProperty name="height" value="0.035" units="cm"/>
      <inkml:brushProperty name="color" value="#E71224"/>
    </inkml:brush>
  </inkml:definitions>
  <inkml:trace contextRef="#ctx0" brushRef="#br0">0 153 18900,'4'-5'1560,"8"-7"-1112,4-4-183,5-2 479,5-5-352,3-1-680,-1-1 392,-9 8-96,-5 4-120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5.383"/>
    </inkml:context>
    <inkml:brush xml:id="br0">
      <inkml:brushProperty name="width" value="0.035" units="cm"/>
      <inkml:brushProperty name="height" value="0.035" units="cm"/>
      <inkml:brushProperty name="color" value="#E71224"/>
    </inkml:brush>
  </inkml:definitions>
  <inkml:trace contextRef="#ctx0" brushRef="#br0">133 75 15227,'-62'96'5019,"62"-96"-4996,-1 1 0,1-1 0,0 0 0,0 0-1,0 0 1,0 0 0,0 0 0,0 0 0,0 0 0,0 0 0,0 0 0,0 1 0,0-1 0,-1 0 0,1 0 0,0 0 0,0 0 0,0 0 0,0 0 0,0 0 0,0 0 0,0 0 0,-1 0 0,1 0 0,0 0 0,0 0 0,0 0 0,0 0 0,0 0 0,0 0-1,0 0 1,-1 0 0,1 0 0,0 0 0,0 0 0,0 0 0,0 0 0,0 0 0,0 0 0,0 0 0,-1 0 0,1-1 0,0 1 0,0 0 0,0 0 0,0 0 0,0 0 0,0 0 0,0 0 0,-4-9 500,0-8 42,2 4-105,1 9-365,0 0 0,0 0 0,1 1 0,0-1 0,0 0 0,0-6-1,4 21 7,-2-5 259,-14-4 137,11-2-488,-1 0-1,1 0 1,-1 1 0,1-1-1,0 0 1,-1 0 0,1 1-1,0-1 1,-1 1 0,1-1-1,0 1 1,0 0 0,-1 0-1,1-1 1,0 1 0,0 0-1,0 0 1,0 0 0,0 0-1,0 0 1,0 0 0,1 0-1,-1 1 1,0-1 0,0 0-1,1 0 1,-1 1 0,1-1-1,-1 0 1,1 1 0,0-1-1,-1 0 1,1 3-1,0-1-43,0-1 0,0 0 0,0 1-1,0-1 1,0 1 0,0-1 0,1 1-1,-1-1 1,1 0 0,0 1 0,0-1-1,0 0 1,0 0 0,0 0-1,0 0 1,1 1 0,-1-2 0,1 1-1,1 2 1,-3-3 29,1-1-1,-1 0 1,1 1 0,-1-1-1,1 0 1,-1 1 0,1-1-1,-1 0 1,1 0 0,-1 1-1,1-1 1,-1 0 0,1 0-1,0 0 1,-1 0 0,1 0-1,-1 0 1,1 0-1,-1 0 1,1 0 0,0 0-1,-1 0 1,1 0 0,-1 0-1,1-1 1,0 1 0,13-13 34,4-21 177,-10 15 5,0 0 0,-2-1 0,0 1 0,-1-1 0,2-25 0,-7 45-200,0-1 0,0 1 0,0 0 0,1-1 0,-1 1 0,0 0 1,0-1-1,0 1 0,0 0 0,0-1 0,0 1 0,0 0 0,0-1 0,0 1 0,0 0 0,-1-1 1,1 1-1,0 0 0,0-1 0,0 1 0,0 0 0,0-1 0,-1 1 0,1 0 0,0-1 1,0 1-1,0 0 0,-1 0 0,1-1 0,0 1 0,-1 0 0,1-1 0,-10 8 153,-7 19-52,1 5-72,1 1 1,-20 61 0,30-74-40,0 0 1,1 0-1,1 1 1,1 0-1,0-1 1,3 32-1,-1-47-2,0-1-1,1 1 1,-1 0-1,1-1 0,0 1 1,0 0-1,0-1 1,1 1-1,-1-1 1,1 0-1,0 0 0,0 1 1,0-1-1,4 4 1,-4-5-6,0-1 1,1 1-1,-1-1 1,1 0-1,-1 1 0,1-1 1,-1 0-1,1-1 1,0 1-1,-1 0 1,1-1-1,0 1 0,0-1 1,-1 0-1,1 0 1,0 0-1,0 0 1,0-1-1,-1 1 0,5-2 1,8-2-100,1-1 1,-1-1-1,0 0 0,-1-1 0,0-1 1,0 0-1,0-1 0,-1 0 1,-1-1-1,1 0 0,-2-1 1,13-14-1,13-23-172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5.902"/>
    </inkml:context>
    <inkml:brush xml:id="br0">
      <inkml:brushProperty name="width" value="0.035" units="cm"/>
      <inkml:brushProperty name="height" value="0.035" units="cm"/>
      <inkml:brushProperty name="color" value="#E71224"/>
    </inkml:brush>
  </inkml:definitions>
  <inkml:trace contextRef="#ctx0" brushRef="#br0">72 293 16227,'0'-9'429,"-1"-4"26,0-1 0,0 1-1,-2 0 1,1 0-1,-6-14 1,8 27-392,0-1 0,0 0 0,0 1 0,0-1 0,-1 1 0,1-1 0,0 0 0,-1 1 0,1-1 0,0 1 0,-1-1 0,1 0 0,-1 1 0,1-1 0,-1 1 0,1 0 0,-1-1 0,1 1 0,-1-1 0,1 1 0,-1 0 0,1-1 0,-1 1 0,0 0 0,-1-1 0,2 2-9,-1-1 1,0 0-1,1 0 0,-1 1 0,0-1 0,1 1 1,-1-1-1,1 1 0,-1-1 0,0 1 1,1-1-1,-1 1 0,1 0 0,-1-1 1,1 1-1,0-1 0,-1 1 0,1 1 1,-14 38 918,7-5-669,1 0-1,2 1 0,1 0 0,4 64 1,7-59-112,-8-40-183,0 0 0,0 0 0,1 0 0,-1 0 0,0 0 0,1 0 0,-1 0 0,1 0 0,-1 0 0,1-1 0,-1 1 0,1 0 0,0 0 0,-1 0 0,1-1 0,0 1 0,0 0 0,0 0 0,-1-1 0,1 1 0,0-1 0,0 1 0,0-1 0,0 1 0,0-1 0,0 0 0,0 1 0,0-1 0,0 0 0,0 0 0,0 0 0,0 0 0,1 0 0,-1 0 0,2 0 0,2-3 9,0 0 1,0 0-1,-1-1 1,1 0-1,-1 1 1,0-2 0,0 1-1,0 0 1,0-1-1,4-7 1,13-19 29,-1-2 0,-1-1 0,23-59 0,-21 34 135,21-88-1,-38 131-93,-1-1-1,1-28 1,-5 38 12,-1 6-28,-4 11 29,1 3-77,1 0 0,0 1 0,1-1 0,-1 21 0,-3 62-13,7-79 0,-1 94 2,1-95-122,2 0 0,0 0-1,1 0 1,9 29 0,-12-43 50,1 0 0,0 0 0,-1 0-1,1 0 1,0-1 0,0 1 0,0 0 0,0 0-1,0 0 1,1-1 0,-1 1 0,1-1 0,-1 1-1,1-1 1,-1 1 0,1-1 0,0 0 0,-1 0-1,4 2 1,-4-3-28,1 0 0,-1 0-1,1 0 1,-1 0 0,1 0 0,-1-1-1,0 1 1,1 0 0,-1-1 0,1 1-1,-1 0 1,0-1 0,1 0 0,-1 1-1,0-1 1,0 0 0,0 0 0,1 0-1,-1 0 1,2-2 0,3-4-244,0 0-1,0-1 1,-1 0 0,1 0 0,-2 0 0,8-17 0,1-14-516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19.397"/>
    </inkml:context>
    <inkml:brush xml:id="br0">
      <inkml:brushProperty name="width" value="0.025" units="cm"/>
      <inkml:brushProperty name="height" value="0.025" units="cm"/>
    </inkml:brush>
  </inkml:definitions>
  <inkml:trace contextRef="#ctx0" brushRef="#br0">48 50 11115,'0'0'6117,"-7"10"-4894,-22 34-97,28-43-1050,-1 1-1,1-1 1,0 1-1,0-1 0,0 1 1,0 0-1,1-1 1,-1 1-1,0 0 1,1-1-1,-1 1 1,1 0-1,0 0 1,-1 0-1,1 0 0,0 0 1,0-1-1,0 1 1,1 3-1,-1-5-61,1 1 0,0 0 0,-1-1 0,1 1 0,0-1 0,0 1 0,0-1 0,-1 1 0,1-1 0,0 1 0,0-1 0,0 0 0,0 0 0,0 1 0,0-1 0,0 0 0,0 0 0,0 0 1,0 0-1,0 0 0,0 0 0,0 0 0,0 0 0,1-1 0,8-1 7,0-1 0,0 0 0,0 0 0,13-7 0,63-41 74,-59 33-73,2 2-1,41-19 1,-69 35-23,0-1-1,-1 1 1,1-1 0,0 1 0,0-1 0,0 1-1,-1-1 1,1 1 0,0 0 0,0-1 0,0 1-1,0 0 1,0 0 0,0 0 0,0 0-1,0 0 1,-1 0 0,1 0 0,0 0 0,0 0-1,0 0 1,0 0 0,0 1 0,0-1 0,0 0-1,-1 1 1,1-1 0,0 0 0,0 1-1,0-1 1,-1 1 0,1 0 0,0-1 0,-1 1-1,1-1 1,0 1 0,-1 0 0,1 0 0,-1-1-1,1 1 1,-1 0 0,1 0 0,0 1-1,-1 2 1,0-1-1,0 1 0,0 0 0,-1-1 1,1 1-1,-1-1 0,0 1 0,0-1 0,0 0 1,-1 1-1,-2 4 0,-23 39 176,-9 18 58,36-65-234,1 0 0,-1 1 0,0-1 0,1 0-1,-1 0 1,0 1 0,1-1 0,-1 0 0,0 0 0,1 0 0,-1 0 0,0 0 0,1 0 0,-1 0 0,0 1 0,1-1 0,-1 0-1,1 0 1,-1 0 0,0 0 0,1-1 0,-1 1 0,1 0 0,-1 0 0,0 0 0,1 0 0,-1 0 0,0 0 0,1 0 0,-1-1-1,0 1 1,1 0 0,-1 0 0,0-1 0,1 1 0,10-8-1224,0 0 0,-1 0 0,16-16 0,-12 11-1242,13-12-3218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6.402"/>
    </inkml:context>
    <inkml:brush xml:id="br0">
      <inkml:brushProperty name="width" value="0.035" units="cm"/>
      <inkml:brushProperty name="height" value="0.035" units="cm"/>
      <inkml:brushProperty name="color" value="#E71224"/>
    </inkml:brush>
  </inkml:definitions>
  <inkml:trace contextRef="#ctx0" brushRef="#br0">81 200 12907,'-7'64'5157,"9"-75"-2025,0 1-2594,-1 0 0,0 0 0,0 1-1,-1-1 1,0 0 0,-1 0 0,0 0-1,-3-11 1,4 20-533,0 1 0,0-1 0,0 1 0,-1-1 0,1 1 0,0-1 0,0 1 0,0-1-1,-1 1 1,1-1 0,0 1 0,0-1 0,-1 1 0,1-1 0,-1 1 0,1 0 0,0-1 0,-1 1 0,1 0-1,-1-1 1,1 1 0,-1 0 0,1 0 0,0-1 0,-1 1 0,1 0 0,-1 0 0,0 0 0,1 0 0,-1-1 0,1 1-1,-1 0 1,0 0 0,0 1-3,0-1 0,0 1 0,0 0 0,0 0 0,0-1 0,0 1 0,0 0 0,0 0 0,0 0 0,0 0 0,1 0 0,-1 0 0,-1 2 0,-17 39-21,11-18 23,-8 43-1,14-60 4,1 0 0,0 1 1,1-1-1,-1 1 0,1-1 1,1 1-1,0-1 0,0 0 0,0 1 1,4 10-1,-4-17-3,-1 0 1,0 0-1,1 0 1,0 0-1,-1 0 1,1 0-1,-1 0 1,1 0-1,0 0 0,0 0 1,-1 0-1,1-1 1,0 1-1,0 0 1,0-1-1,0 1 1,0 0-1,0-1 0,0 0 1,0 1-1,0-1 1,0 1-1,2-1 1,-1 0 4,1 0 1,-1 0-1,0 0 1,0-1-1,0 1 1,0-1-1,0 1 1,0-1-1,0 0 1,0 0-1,4-2 1,3-3 32,0-1-1,0 0 1,14-15-1,-22 22-39,82-95 175,-57 63-143,56-55 1,-79 85-44,-1 0 0,0 0 0,0 0 1,1 1-1,-1-1 0,1 1 0,-1-1 0,1 1 1,0 0-1,-1 0 0,1 0 0,0 0 1,0 1-1,5-1 0,-6 1 3,-1 0 1,1 1-1,-1-1 0,1 1 1,-1-1-1,0 1 1,1 0-1,-1-1 0,0 1 1,0 0-1,0 0 1,0 0-1,1 0 0,-1 0 1,0 0-1,-1 0 1,1 0-1,0 1 0,0-1 1,0 0-1,-1 0 1,1 1-1,-1-1 0,1 0 1,-1 1-1,1-1 1,-1 1-1,0-1 0,1 2 1,1 11 12,-1 0 0,0 0 0,-1 0 1,0 1-1,-1-1 0,-1 0 1,0 0-1,-7 22 0,9-35 9,0 0 0,0-1-1,0 1 1,0-1 0,0 1 0,0 0-1,0-1 1,-1 1 0,1-1 0,0 1-1,0 0 1,-1-1 0,1 1 0,0-1-1,-1 1 1,1-1 0,-1 1 0,1-1-1,-1 0 1,1 1 0,-1-1 0,1 1-1,-1-1 1,-6-10 373,-1-29 201,8 37-555,-3-14 137,-1-13 127,0 0 1,1-50-1,3 76-360,1 0 0,-1 1 1,1-1-1,0 0 0,-1 0 0,1 1 1,1-1-1,-1 1 0,0-1 0,1 1 1,-1-1-1,1 1 0,0 0 0,-1 0 0,1 0 1,0 0-1,0 0 0,1 0 0,3-3 1,5 0-166,-1-1 1,1 1 0,17-6-1,1 1-3,1-5-252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7.152"/>
    </inkml:context>
    <inkml:brush xml:id="br0">
      <inkml:brushProperty name="width" value="0.035" units="cm"/>
      <inkml:brushProperty name="height" value="0.035" units="cm"/>
      <inkml:brushProperty name="color" value="#E71224"/>
    </inkml:brush>
  </inkml:definitions>
  <inkml:trace contextRef="#ctx0" brushRef="#br0">1 0 17780,'4'8'436,"1"1"0,-1-1 1,0 1-1,-1 0 0,0 0 1,3 13-1,6 60 681,-5-29-278,7 43 56,-1-8-198,37 139 1,-49-225-672,-1 0 0,1 0 0,0 1-1,0-1 1,0 0 0,0 0 0,0 0 0,0 0 0,0 0-1,3 3 1,-3-5-15,-1 0-1,0 0 0,1 0 0,-1 0 1,0 0-1,1 0 0,-1 0 1,0 0-1,0 0 0,1 0 0,-1 0 1,0 0-1,1-1 0,-1 1 1,0 0-1,0 0 0,1 0 0,-1 0 1,0 0-1,0-1 0,1 1 1,-1 0-1,0 0 0,0 0 0,1-1 1,-1 1-1,0 0 0,0 0 1,0-1-1,0 1 0,1 0 0,-1-1 1,0 1-1,0 0 0,0 0 1,0-1-1,0 1 0,0 0 0,0-1 1,0 1-1,0-1 0,2-7 115,0-1-1,-1 1 0,0-1 0,0-8 1,-5-118 844,2 113-849,0 1-1,-2 0 1,-1-1-1,-8-23 1,16 54-134,1 2-15,0-1 0,0 1 0,1-1-1,1 0 1,11 16 0,-16-24 27,1 0-1,-1-1 0,1 1 0,-1-1 0,1 1 0,0-1 1,0 1-1,0-1 0,0 0 0,0 0 0,0 0 0,0 0 1,0 0-1,0-1 0,0 1 0,0-1 0,1 1 0,-1-1 1,0 0-1,0 0 0,1 0 0,-1 0 0,0 0 0,0 0 1,1 0-1,-1-1 0,0 1 0,0-1 0,0 0 0,0 0 1,0 0-1,0 0 0,0 0 0,0 0 0,0 0 0,0-1 1,0 1-1,1-3 0,7-4 3,0-2 0,-1 1 1,-1-1-1,0-1 0,0 1 0,-1-1 0,0-1 1,5-11-1,38-99 218,-50 121-215,17-49 157,-17 50-159,0 0 0,0 0 0,0 0 0,0 0 1,0 0-1,0 0 0,0 0 0,0 1 0,0-1 1,0 0-1,0 0 0,0 0 0,0 0 0,0 0 1,0 0-1,0 0 0,0 0 0,1 0 0,-1 0 1,0 0-1,0 0 0,0 0 0,0 0 0,0 0 1,0 0-1,0 0 0,0 0 0,0 0 0,1 0 1,-1 0-1,0 0 0,0 0 0,0 0 0,0 0 1,0 0-1,0 0 0,0 0 0,0 0 0,0 0 1,1 0-1,-1 0 0,0 0 0,0 0 0,0 0 1,0 0-1,0 0 0,0 0 0,0 0 0,0 0 1,0 0-1,0 0 0,0 0 0,0 0 0,1-1 1,-1 1-1,0 0 0,0 0 0,0 0 0,0 0 1,0 0-1,0 0 0,0 0 0,0 0 0,0 0 1,0-1-1,0 1 0,0 0 0,2 8 22,-2-7-22,12 70 51,-9-46-89,1 0 0,1-1 0,15 45 0,-19-67-7,0 0 1,1 1-1,-1-1 0,0 0 0,1 0 1,-1 1-1,1-1 0,0 0 1,-1-1-1,1 1 0,3 2 0,-5-4 12,1 1 0,-1-1-1,0 0 1,1 0 0,-1 0-1,1 0 1,-1 1 0,0-1-1,1 0 1,-1 0 0,1 0-1,-1 0 1,1 0-1,-1 0 1,1 0 0,-1 0-1,1 0 1,-1 0 0,0-1-1,1 1 1,-1 0 0,1 0-1,-1 0 1,1-1 0,0 0-40,0 1 1,0-1 0,-1 0 0,1 0 0,0 0 0,0 0-1,-1 0 1,1 0 0,-1 0 0,1 0 0,-1-1 0,1 1-1,-1-2 1,3-11-197,-1 0 0,-1 0 0,0-1 0,-1 1 0,-3-27 0,2 34 169,-4-51-601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7.632"/>
    </inkml:context>
    <inkml:brush xml:id="br0">
      <inkml:brushProperty name="width" value="0.035" units="cm"/>
      <inkml:brushProperty name="height" value="0.035" units="cm"/>
      <inkml:brushProperty name="color" value="#E71224"/>
    </inkml:brush>
  </inkml:definitions>
  <inkml:trace contextRef="#ctx0" brushRef="#br0">0 1 15803,'1'1'38,"0"5"261,2 1-1,-1-1 1,1 0-1,0 0 0,7 11 1,-9-15-296,1 0 0,0-1 1,-1 1-1,1-1 0,0 0 1,0 1-1,0-1 0,0 0 1,0 0-1,0 0 0,0 0 1,0 0-1,0-1 0,1 1 1,-1-1-1,0 1 0,0-1 1,1 0-1,-1 0 0,0 0 1,4 0-1,2-1-80,-1-1 1,1 0-1,-1 0 1,0-1-1,0 0 0,0 0 1,0 0-1,6-5 0,9-4 50,-22 12 49,0 0 1,1 0 0,-1 0 0,1 0 0,-1-1 0,0 1 0,1 0-1,-1 0 1,0 0 0,1 0 0,-1 0 0,1 0 0,-1 0-1,0 0 1,1 0 0,-1 0 0,1 0 0,-1 0 0,0 0-1,1 1 1,-1-1 0,0 0 0,1 0 0,-1 0 0,1 1 0,-1-1-1,0 0 1,0 0 0,1 0 0,-1 1 0,0-1 0,1 0-1,-1 1 1,0-1 0,0 0 0,0 1 0,1-1 0,-1 0 0,0 1-1,0-1 1,0 0 0,0 1 0,0-1 0,0 1 0,1-1-1,-1 0 1,0 1 0,0-1 0,0 1 0,0-1 0,-1 0-1,1 1 1,0-1 0,0 1 0,0-1 0,-3 33 833,1-23-596,-1 17 379,-3 43 434,5-62-962,1-1-1,1 1 1,0-1 0,0 1 0,0 0 0,4 11 0,-5-19-104,0 0 0,0 0 0,0 1 0,0-1 0,0 0 0,0 1 0,0-1 1,0 0-1,1 0 0,-1 1 0,0-1 0,0 0 0,0 0 0,0 1 0,0-1 0,1 0 0,-1 0 0,0 0 0,0 1 0,0-1 0,1 0 0,-1 0 0,0 0 0,0 0 0,1 1 0,-1-1 0,0 0 0,0 0 0,1 0 0,-1 0 0,0 0 0,1 0 0,-1 0 0,0 0 0,0 0 0,1 0 0,-1 0 0,0 0 0,1 0 0,-1 0 0,0 0 0,0 0 0,1 0 0,-1 0 0,0 0 0,0 0 0,1-1 0,-1 1 0,0 0 0,0 0 0,1 0 0,-1 0 0,0-1 0,0 1 1,0 0-1,1 0 0,-1 0 0,0-1 0,0 1 0,0 0 0,0 0 0,1-1 0,11-21 79,-8 15-43,-4 7-41,0-1 1,1 1-1,-1-1 0,0 0 0,1 1 0,-1-1 0,1 1 0,-1-1 0,1 1 0,-1 0 0,1-1 0,-1 1 0,1-1 0,0 1 0,-1 0 0,1 0 0,-1-1 0,1 1 0,0 0 0,-1 0 1,2 0-1,-2 0-1,1 0 0,-1 0 1,1 0-1,-1 0 1,1 1-1,-1-1 1,1 0-1,-1 1 1,0-1-1,1 0 1,-1 1-1,1-1 0,-1 0 1,0 1-1,1-1 1,-1 1-1,0-1 1,0 1-1,1-1 1,-1 1-1,9 32 75,-9-31-65,4 20 77,-1-1 1,-1 26-1,-2-38 16,0 1 0,-1-1 0,0 1 0,-1-1 0,0 0 0,0 0-1,-6 14 1,8-22-97,-1 0-1,1 0 0,0 0 1,-1 0-1,1 0 0,-1 0 1,0 0-1,1 0 0,-1 0 1,0 0-1,0 0 0,1 0 1,-1 0-1,0-1 0,0 1 0,0 0 1,0-1-1,0 1 0,0-1 1,0 1-1,0-1 0,0 1 1,-1-1-1,1 0 0,0 1 1,0-1-1,0 0 0,0 0 1,0 0-1,-1 0 0,1 0 1,0 0-1,0 0 0,0-1 0,0 1 1,0 0-1,-1-1 0,1 1 1,0 0-1,-1-2 0,-1 1-67,1-1-1,0 1 1,-1-1-1,1 0 0,0 0 1,0 0-1,0 0 0,0-1 1,1 1-1,-1 0 1,1-1-1,-1 1 0,1-1 1,0 0-1,-2-4 1,0-22-207,2-5-139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8.070"/>
    </inkml:context>
    <inkml:brush xml:id="br0">
      <inkml:brushProperty name="width" value="0.035" units="cm"/>
      <inkml:brushProperty name="height" value="0.035" units="cm"/>
      <inkml:brushProperty name="color" value="#E71224"/>
    </inkml:brush>
  </inkml:definitions>
  <inkml:trace contextRef="#ctx0" brushRef="#br0">22 0 21477,'-1'19'837,"-1"-2"1,-4 20 0,-2 20-108,3 145 805,7-165-1393,1 0 0,3 1 0,12 49 0,-17-86-138,0 6 9,1 0 0,1 0 0,-1-1 0,7 12 0,-8-18-12,-1 1 1,0 0-1,1 0 0,-1-1 1,1 1-1,0 0 0,-1-1 0,1 1 1,0 0-1,-1-1 0,1 1 1,0-1-1,-1 1 0,1-1 0,0 1 1,0-1-1,0 0 0,0 1 1,-1-1-1,1 0 0,0 0 0,0 0 1,0 1-1,0-1 0,0 0 1,0 0-1,0 0 0,-1-1 0,1 1 1,0 0-1,0 0 0,0 0 0,0-1 1,0 1-1,-1 0 0,1-1 1,0 1-1,0 0 0,0-1 0,-1 1 1,1-1-1,0 0 0,-1 1 1,1-1-1,0 0 0,-1 1 0,2-2 1,6-9 15,0 0 1,0-1 0,-1 0 0,0 0-1,8-21 1,-4 9 1,142-295-1531,-142 294 1464,-11 25 43,0 0 1,0 0-1,0-1 1,0 1-1,1 0 1,-1 0-1,0 0 1,0-1-1,0 1 1,0 0-1,0 0 1,0-1-1,0 1 1,0 0-1,0 0 0,0-1 1,0 1-1,0 0 1,0 0-1,0 0 1,0-1-1,0 1 1,0 0-1,0 0 1,0-1-1,0 1 1,0 0-1,0 0 1,0-1-1,-1 1 1,1 0-1,0 0 1,0 0-1,0-1 1,0 1-1,-1 0 1,1 0-1,0 0 1,0 0-1,0 0 0,0-1 1,-1 1-1,1 0 1,-1 0-1,-9 2-266,-12 10-184</inkml:trace>
  <inkml:trace contextRef="#ctx0" brushRef="#br0" timeOffset="1">217 425 15731,'25'18'1705,"0"-3"-1177,-1-11-344,-1-4 528,0-10-312,0-4 48,0-5-280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8.556"/>
    </inkml:context>
    <inkml:brush xml:id="br0">
      <inkml:brushProperty name="width" value="0.035" units="cm"/>
      <inkml:brushProperty name="height" value="0.035" units="cm"/>
      <inkml:brushProperty name="color" value="#E71224"/>
    </inkml:brush>
  </inkml:definitions>
  <inkml:trace contextRef="#ctx0" brushRef="#br0">91 57 18492,'-1'-2'144,"0"0"0,0 0 0,0 0 0,0 0 0,0 0 0,0 1 0,0-1 0,-1 1 0,1-1 0,0 1 0,-1-1 0,0 1 0,1 0 0,-1-1 0,-3-1 0,4 3-96,0 0 0,0 0 0,0 0 0,-1 0 0,1 0 0,0 0 0,0 0 0,0 0 0,0 0 0,0 0 0,0 1 0,0-1 0,-1 0 0,1 1 0,0-1 0,0 1 0,0-1 1,0 1-1,1 0 0,-1-1 0,0 1 0,0 0 0,0 0 0,0-1 0,1 1 0,-1 0 0,0 0 0,1 0 0,-1 0 0,1 0 0,-2 2 0,-3 7 132,0 0 1,0 1-1,1 0 0,1 0 1,0 0-1,0 0 1,-1 19-1,2-11-34,1-1 0,0 0 0,2 0 0,2 20 1,-3-36-129,1 0 0,-1 0 0,0 0 0,0-1 0,1 1 0,-1 0 0,1 0 0,0-1 0,-1 1 0,1 0 0,0-1 0,0 1 0,0-1 0,0 1 0,0-1 0,1 0 0,-1 1 0,0-1 0,1 0 0,-1 0 0,1 0 0,-1 0 0,3 1 0,-3-2-5,1 1-1,0-1 1,0 0-1,-1 0 1,1 0-1,0-1 1,0 1-1,-1 0 1,1-1-1,0 1 1,0-1-1,-1 0 1,1 1-1,-1-1 1,1 0 0,-1 0-1,1 0 1,-1 0-1,1 0 1,-1 0-1,0-1 1,0 1-1,1 0 1,0-2-1,10-12 22,0-1 0,-1 0 0,-1 0 1,-1-1-1,10-21 0,-3-1-3,14-53 0,-25 63-127,-7 26-58,-4 17-51,-1 7-238,1 0 0,1 1 0,1 0 0,1 0 0,1 0-1,1 0 1,2 30 0,2-41 33,-3-11 398,0 0 0,0 0 0,0 0 0,0 1-1,0-1 1,0 0 0,0 0 0,1 0 0,-1 0 0,0 0 0,0 1-1,0-1 1,0 0 0,0 0 0,0 0 0,0 0 0,1 0 0,-1 0-1,0 1 1,0-1 0,0 0 0,0 0 0,1 0 0,-1 0 0,0 0-1,0 0 1,0 0 0,0 0 0,1 0 0,-1 0 0,0 0-1,0 0 1,0 0 0,0 0 0,1 0 0,-1 0 0,0 0 0,0 0-1,0 0 1,0 0 0,1 0 0,-1 0 0,0 0 0,0 0 0,0-1-1,0 1 1,0 0 0,1 0 0,-1 0 0,0 0 0,8-12-530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8.913"/>
    </inkml:context>
    <inkml:brush xml:id="br0">
      <inkml:brushProperty name="width" value="0.035" units="cm"/>
      <inkml:brushProperty name="height" value="0.035" units="cm"/>
      <inkml:brushProperty name="color" value="#E71224"/>
    </inkml:brush>
  </inkml:definitions>
  <inkml:trace contextRef="#ctx0" brushRef="#br0">4 1 14595,'2'12'2335,"-3"15"-2024,-2 26 551,2 0-1,2 0 1,3 0-1,10 54 1,-13-101-806,1 0 1,-1-1-1,1 1 1,0-1-1,0 1 1,1-1-1,0 0 1,0 0-1,0 0 1,5 6-1,-6-10-45,0 1 0,-1-1-1,1 0 1,0 1 0,0-1-1,0 0 1,0 0 0,0 0 0,0-1-1,0 1 1,0 0 0,0-1-1,0 1 1,0-1 0,1 0 0,-1 0-1,0 0 1,0 0 0,0 0-1,1 0 1,-1 0 0,0-1-1,0 1 1,0-1 0,0 0 0,0 0-1,0 1 1,0-1 0,0 0-1,3-3 1,3-1 7,0-1 0,-1 0 0,0 0-1,0-1 1,0 0 0,-1 0 0,0-1-1,10-15 1,-5 4 49,-1 0 0,15-38-1,-22 41 183,-11 39-20,5-10-135,0 1 1,1 1 0,0 17 0,2-26-68,0 0-1,0 0 1,1-1 0,0 1 0,0 0 0,0 0 0,1-1 0,-1 1 0,2-1 0,4 10-1,-7-13-18,1-1 0,0 1 0,1-1 0,-1 1-1,0-1 1,0 1 0,1-1 0,-1 0 0,1 0-1,-1 0 1,1 0 0,-1 0 0,1 0 0,0 0-1,-1 0 1,1-1 0,0 1 0,0-1-1,-1 1 1,4-1 0,-2 0 0,0 0 1,0 0-1,0-1 1,0 1-1,0-1 0,0 0 1,0 0-1,0 0 0,-1 0 1,1 0-1,4-3 0,2-2-47,-1-1 0,1 1 0,-1-2-1,0 1 1,-1-1 0,8-9 0,-9 8-111,0-1 0,0 1 0,0-1 0,-2 0 0,1 0 0,-1-1 0,0 1 0,-1-1 1,-1 0-1,0 0 0,2-16 0,-3-8-274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9.404"/>
    </inkml:context>
    <inkml:brush xml:id="br0">
      <inkml:brushProperty name="width" value="0.035" units="cm"/>
      <inkml:brushProperty name="height" value="0.035" units="cm"/>
      <inkml:brushProperty name="color" value="#E71224"/>
    </inkml:brush>
  </inkml:definitions>
  <inkml:trace contextRef="#ctx0" brushRef="#br0">1 0 20468,'5'13'1425,"4"-3"-1529,0-3-392,2-5 712,0-2-104,-5-6-184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9.882"/>
    </inkml:context>
    <inkml:brush xml:id="br0">
      <inkml:brushProperty name="width" value="0.035" units="cm"/>
      <inkml:brushProperty name="height" value="0.035" units="cm"/>
      <inkml:brushProperty name="color" value="#E71224"/>
    </inkml:brush>
  </inkml:definitions>
  <inkml:trace contextRef="#ctx0" brushRef="#br0">145 0 21061,'-5'2'270,"-1"0"0,1 0 0,0 0 1,0 0-1,0 1 0,0 0 1,0 0-1,0 0 0,1 0 0,0 1 1,-1 0-1,-3 5 0,-2 2 53,0 1 1,1 0-1,-10 18 0,-4 16 73,22-43-390,0 0-1,0 1 0,0-1 1,0 0-1,1 0 0,-1 0 1,1 1-1,0-1 0,0 0 0,0 0 1,0 1-1,1-1 0,0 5 1,0-7-10,-1-1 1,1 1-1,-1 0 0,1 0 1,-1-1-1,1 1 1,-1-1-1,1 1 1,0 0-1,-1-1 1,1 1-1,0-1 1,0 0-1,-1 1 0,1-1 1,0 0-1,0 1 1,0-1-1,0 0 1,-1 0-1,1 0 1,0 1-1,0-1 1,0 0-1,0 0 0,0 0 1,-1-1-1,1 1 1,0 0-1,0 0 1,0 0-1,0-1 1,1 1-1,31-14-65,-29 12 59,23-12-42,-9 4 34,36-13 0,-50 21 17,1 1 0,-1-1 0,1 1 0,-1 0 0,1 1 0,0-1 0,0 1 0,-1 0 0,1 0 0,0 0 0,0 1 0,-1 0 0,8 2 0,-11-3 1,1 1-1,-1-1 1,1 1-1,-1 0 0,0-1 1,1 1-1,-1 0 1,0 0-1,0 0 1,1 0-1,-1 0 1,0 1-1,0-1 0,0 0 1,0 0-1,0 1 1,-1-1-1,1 0 1,0 1-1,-1-1 0,1 3 1,0-1-1,-1-1-1,1 1 1,-1 0 0,0 0-1,0 0 1,-1 0 0,1 0 0,-1-1-1,1 1 1,-1 0 0,-1 3-1,-2 3 2,0 0-1,-1 0 0,0 0 1,0-1-1,-12 15 0,-26 23 1,39-42-159,0 0 0,0-1 1,-1 0-1,1 1 0,-1-1 0,0-1 0,0 1 0,-10 3 1,14-6 122,1 0 1,-1 1 0,0-1-1,1 0 1,-1 0 0,1 0-1,-1 0 1,0 0 0,1 0 0,-1 0-1,1 0 1,-1 0 0,1 0-1,-1-1 1,0 1 0,1 0-1,-1 0 1,1 0 0,-1-1 0,1 1-1,-1 0 1,1-1 0,-1 1-1,1 0 1,-1-1 0,1 1-1,-1-1 1,1 1 0,0-1 0,-1 1-1,1-1 1,0 1 0,-1-1-1,1 1 1,0-1 0,0 1-1,0-1 1,-1 0 0,1 1 0,0-1-1,0 0 1,1-29-504,7-5-105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0.368"/>
    </inkml:context>
    <inkml:brush xml:id="br0">
      <inkml:brushProperty name="width" value="0.035" units="cm"/>
      <inkml:brushProperty name="height" value="0.035" units="cm"/>
      <inkml:brushProperty name="color" value="#E71224"/>
    </inkml:brush>
  </inkml:definitions>
  <inkml:trace contextRef="#ctx0" brushRef="#br0">0 347 15259,'2'0'125,"-1"1"0,0-1 0,1 1 0,-1 0 0,0 0-1,1 0 1,-1 0 0,0 0 0,0 0 0,0 0 0,0 0 0,0 0 0,0 0-1,0 1 1,0-1 0,0 0 0,0 1 0,-1-1 0,1 1 0,-1-1-1,1 0 1,-1 1 0,1 0 0,-1-1 0,0 1 0,0 1 0,0 7 468,0-1 0,0 0 0,-4 15 0,0 17 1561,4-41-2136,0 1 0,0-1 0,0 0 0,0 0 0,0 0-1,0 1 1,0-1 0,0 0 0,0 0 0,0 0 0,0 0 0,0 1 0,1-1 0,-1 0 0,0 0 0,0 0-1,0 0 1,0 1 0,0-1 0,0 0 0,0 0 0,0 0 0,1 0 0,-1 0 0,0 1 0,0-1 0,0 0-1,0 0 1,1 0 0,-1 0 0,0 0 0,0 0 0,0 0 0,0 0 0,1 0 0,-1 0 0,0 0 0,0 1 0,0-1-1,1 0 1,6-6 223,6-10-150,3-11-56,-2-1 0,0 0 0,-2-1 0,-1-1 0,-1 0 0,-2 0 1,0-1-1,-3 0 0,0 0 0,0-49 0,-5 75-25,-2-36 36,1 39-45,1-1 1,0 1-1,-1 0 1,1 0-1,-1 0 1,0 0 0,1 0-1,-1 0 1,0 0-1,0 1 1,-1-1-1,1 0 1,0 0-1,0 1 1,-4-4-1,4 5-1,1 0 0,-1-1 0,0 1 0,1 0 0,-1 0 0,0 0 0,0 0 0,1-1 0,-1 1 0,0 0 0,0 0 0,1 0 1,-1 1-1,0-1 0,0 0 0,1 0 0,-1 0 0,0 0 0,1 1 0,-1-1 0,0 0 0,1 1 0,-1-1 0,0 0 0,1 1 0,-1-1 0,1 1 0,-1-1 0,1 1 0,-1-1 0,1 1 0,-1 0 0,1-1 0,-1 1 0,1 0 0,0-1 0,-1 2 0,-13 26-10,14-27 9,-8 22-7,1 0 1,0 1 0,2 0-1,1 0 1,1 0 0,1 1-1,2 48 1,0-72 2,1 0 0,-1 1 0,0-1 0,0 1 0,0-1 0,1 0-1,-1 1 1,0-1 0,1 0 0,0 0 0,-1 1 0,1-1 0,0 0 0,-1 0 0,1 0 0,0 0 0,0 1 0,0-1 0,0-1 0,0 1-1,0 0 1,2 1 0,-2-2-40,1 1-1,-1-1 0,1 0 0,0 0 1,0 1-1,-1-2 0,1 1 0,0 0 1,-1 0-1,1 0 0,0-1 0,-1 1 0,1-1 1,0 1-1,-1-1 0,1 0 0,2-1 1,48-29-2045,-38 21 855,1 1 0,23-10 1,-32 17 893,0 0 0,-1 0 0,1 0 1,0 1-1,0 0 0,0 1 0,0-1 0,0 1 1,0 0-1,0 0 0,7 2 0,-9-2 366,-1 1-1,1-1 0,0 0 1,0-1-1,-1 1 0,1 0 1,0-1-1,0 0 0,-1 0 1,1 0-1,-1-1 0,7-2 1,3-4 330,-1 0 1,13-9-1,-4 1 20,3 0 128,-11 8-15,-1 0-1,0 0 1,0-2-1,-1 1 1,14-16 0,-25 25-469,0 0 0,-1 0-1,1 1 1,0-1 0,0 0 0,0 0 0,0 0 0,0 0 0,0 0 0,-1 0 0,1 0-1,0 0 1,0 0 0,0 0 0,0 0 0,0-1 0,0 1 0,-1 0 0,1 0 0,0 0-1,0 0 1,0 0 0,0 0 0,0 0 0,0 0 0,0 0 0,0 0 0,-1 0 0,1 0 0,0 0-1,0-1 1,0 1 0,0 0 0,0 0 0,0 0 0,0 0 0,0 0 0,0 0 0,0 0-1,0-1 1,0 1 0,0 0 0,0 0 0,0 0 0,0 0 0,0 0 0,0 0 0,0-1 0,0 1-1,0 0 1,0 0 0,0 0 0,0 0 0,0 0 0,0 0 0,0 0 0,0-1 0,0 1-1,0 0 1,0 0 0,0 0 0,1 0 0,-12 3 512,1 2-211,1 1 0,0 0-1,1 0 1,-1 1 0,1 0-1,1 0 1,-1 1 0,-6 9-1,10-13-165,1 1 1,-1 0-1,1 0 0,0 1 0,1-1 0,-1 0 0,1 1 0,0 0 0,0-1 0,1 1 0,0 0 0,0 0 1,0 0-1,1 0 0,0 11 0,0-15-106,1 1 0,-1-1 0,1 0 0,-1 1 1,1-1-1,0 0 0,0 0 0,0 0 0,0 0 0,0 1 1,1-2-1,-1 1 0,1 0 0,-1 0 0,1 0 0,-1-1 0,1 1 1,0-1-1,3 2 0,-2-1-36,1 0-1,0 0 1,0-1 0,0 0 0,0 0 0,0 0-1,0 0 1,0-1 0,1 1 0,4-1-1,4-1-98,1 0 1,-1-1-1,0 0 0,0-1 0,24-9 0,7-7-61,-2-1-52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0.808"/>
    </inkml:context>
    <inkml:brush xml:id="br0">
      <inkml:brushProperty name="width" value="0.035" units="cm"/>
      <inkml:brushProperty name="height" value="0.035" units="cm"/>
      <inkml:brushProperty name="color" value="#E71224"/>
    </inkml:brush>
  </inkml:definitions>
  <inkml:trace contextRef="#ctx0" brushRef="#br0">0 16 19740,'6'-16'1633,"1"23"-1049,0 8-224,0 16 864,2 8-472,1 8-200,2 6-152,-1 6-72,0-2-31,1-4-506,-1-4-279,-5-7-536,-2-6 872,-6-9-208,-6-4-88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19.727"/>
    </inkml:context>
    <inkml:brush xml:id="br0">
      <inkml:brushProperty name="width" value="0.025" units="cm"/>
      <inkml:brushProperty name="height" value="0.025" units="cm"/>
    </inkml:brush>
  </inkml:definitions>
  <inkml:trace contextRef="#ctx0" brushRef="#br0">173 16 10634,'0'0'6209,"-2"-4"-6119,-5-8-6,11 35 99,-3 68 1119,1-32-143,-9 102 0,5-150-1009,0 1 0,-1 0 1,0-1-1,-1 1 1,0-1-1,-9 18 0,11-26-108,1 0-1,-1 0 1,0 0-1,0 0 1,-1-1-1,1 1 1,0-1-1,-1 1 1,1-1-1,-1 0 1,0 1-1,0-1 1,0-1-1,0 1 1,0 0-1,0-1 1,-1 0-1,1 0 1,0 0-1,-1 0 1,1 0-1,-1 0 0,1-1 1,-1 0-1,1 0 1,-5 0-1,5-1-30,0 0-1,1 0 1,-1 0-1,0 0 0,1-1 1,0 1-1,-1-1 1,1 1-1,0-1 1,0 0-1,-1 0 0,1 0 1,1 0-1,-1 0 1,0-1-1,1 1 0,-1 0 1,1-1-1,-1 1 1,1-1-1,0 0 0,0 1 1,1-1-1,-1 0 1,0 0-1,1 1 0,0-1 1,-1-4-1,0-1-25,0-1 0,1 0 0,0 1 0,0-1 0,1 0-1,0 0 1,1 1 0,2-11 0,1 9-3,-1 1 1,1 0-1,0 1 1,1-1-1,0 1 1,0 0-1,1 0 1,0 1-1,1 0 1,-1 0-1,14-9 1,15-7 8,57-29 1,-29 18 5,-48 25 10,31-19 20,-45 27-20,1-1-1,-1 1 1,0-1 0,0 0-1,0 1 1,0-1-1,0 0 1,-1 0-1,1-1 1,-1 1-1,1 0 1,-1 0-1,0-1 1,0 1 0,1-4-1,-3 5 0,0 0 0,0 1-1,-1-1 1,1 0 0,0 1-1,-1-1 1,1 1 0,0-1 0,-1 1-1,1-1 1,-1 1 0,1 0-1,-1 0 1,1 0 0,-1 0 0,1 0-1,-1 0 1,1 0 0,-1 1-1,-1-1 1,0 1-3,-4 0 39,0 0 0,0 1 1,0 0-1,0 0 0,0 1 1,1 0-1,-1 0 0,1 0 0,0 1 1,0 0-1,-11 9 0,13-10-12,0 1 0,0-1 0,0 1-1,1 0 1,-1 0 0,1 0 0,0 0 0,0 1 0,0-1-1,1 1 1,0 0 0,0-1 0,0 1 0,0 0 0,1 0-1,-2 10 1,3-15-37,1 1-1,-1 0 0,1 0 1,-1-1-1,1 1 1,0 0-1,-1-1 0,1 1 1,0 0-1,-1-1 1,1 1-1,0-1 0,0 1 1,0-1-1,-1 1 1,1-1-1,0 0 0,0 1 1,0-1-1,0 0 1,0 0-1,0 0 0,0 0 1,-1 0-1,1 0 1,0 0-1,0 0 0,0 0 1,0 0-1,0 0 1,0 0-1,1-1 0,36-7-1171,-26 3-187,-1-1 0,0 0 1,0-1-1,14-12 1,11-12-5036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1.323"/>
    </inkml:context>
    <inkml:brush xml:id="br0">
      <inkml:brushProperty name="width" value="0.035" units="cm"/>
      <inkml:brushProperty name="height" value="0.035" units="cm"/>
      <inkml:brushProperty name="color" value="#E71224"/>
    </inkml:brush>
  </inkml:definitions>
  <inkml:trace contextRef="#ctx0" brushRef="#br0">103 711 18228,'13'-8'2056,"6"-4"-1320,4-9-215,6-4 855,11-8-536,8-3 0,4-5-136,0-1-207,-4 2-666,-5 2-311,-10 5-472,-10 2-312,-18 10 896,-16 2-296,-19 4-241</inkml:trace>
  <inkml:trace contextRef="#ctx0" brushRef="#br0" timeOffset="1">6 192 16516,'-6'-5'1984,"6"-5"-1240,12-3-224,8-3 1625,7-4-1169,5-3-280,6 0-696,2-1-288,6 1 120,0 4 176,-3 10-208,-6 2-152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1.823"/>
    </inkml:context>
    <inkml:brush xml:id="br0">
      <inkml:brushProperty name="width" value="0.035" units="cm"/>
      <inkml:brushProperty name="height" value="0.035" units="cm"/>
      <inkml:brushProperty name="color" value="#E71224"/>
    </inkml:brush>
  </inkml:definitions>
  <inkml:trace contextRef="#ctx0" brushRef="#br0">1 97 15899,'8'13'1212,"0"1"0,8 19 0,-11-21-196,1 0 1,1 0-1,12 17 1,-18-28-951,0 1 1,-1-1-1,1 0 1,0 0-1,0 0 0,1 0 1,-1-1-1,0 1 1,0 0-1,0 0 0,1-1 1,-1 1-1,0-1 1,0 1-1,1-1 1,-1 1-1,1-1 0,-1 0 1,0 0-1,1 0 1,-1 0-1,3 0 0,-2 0-15,1-1-1,0 0 1,-1 0-1,1 0 1,-1 0 0,1 0-1,-1-1 1,1 1-1,-1-1 1,0 1-1,2-3 1,6-6-31,0 0 1,-1 0 0,12-20-1,-18 25 2,18-27-79,-14 20-6,0 1 0,0 0-1,1 1 1,1 0 0,-1 0 0,15-12 0,-22 21 53,0 0 0,0 1 0,-1-1-1,1 1 1,0-1 0,0 1 0,0-1 0,0 1-1,0 0 1,-1-1 0,1 1 0,0 0 0,0 0-1,0 0 1,0 0 0,0 0 0,0 0 0,0 0-1,0 0 1,0 0 0,0 0 0,0 0 0,0 1-1,0-1 1,1 1 0,-1 0 1,1 0 1,-1 0-1,0 0 1,0 0-1,1 1 0,-1-1 1,0 0-1,0 1 0,0-1 1,0 1-1,0-1 0,1 4 1,1 6 11,1 1 0,-1-1 0,1 17 0,-2-19 9,2 17 72,-2-10 43,1-1 1,8 27-1,-11-41-115,0 0 0,0 0-1,1 0 1,-1-1-1,0 1 1,1 0 0,-1 0-1,1 0 1,-1 0-1,1-1 1,-1 1 0,1 0-1,-1-1 1,1 1-1,0 0 1,-1-1-1,1 1 1,0-1 0,0 1-1,-1-1 1,1 1-1,0-1 1,0 0 0,0 1-1,0-1 1,1 0-1,-1 0-3,0 0 0,1 0-1,-1-1 1,0 1-1,1-1 1,-1 1 0,0-1-1,0 1 1,1-1-1,-1 0 1,0 0 0,0 1-1,0-1 1,0 0-1,1-2 1,6-5-106,-1-1 1,0-1-1,6-12 0,-11 19 21,77-149-2942,-62 128 2303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2.357"/>
    </inkml:context>
    <inkml:brush xml:id="br0">
      <inkml:brushProperty name="width" value="0.035" units="cm"/>
      <inkml:brushProperty name="height" value="0.035" units="cm"/>
      <inkml:brushProperty name="color" value="#E71224"/>
    </inkml:brush>
  </inkml:definitions>
  <inkml:trace contextRef="#ctx0" brushRef="#br0">0 1 17460,'3'152'5437,"6"10"-3593,-2-84-1855,4-1 0,25 93 0,-36-170 3,0 0 0,0 0 0,0 0 0,0 0 0,0-1 0,0 1 0,0 0 1,0 0-1,0 0 0,1 0 0,-1 0 0,0 0 0,0 0 0,0 0 0,0 0 0,0 0 0,0 0 0,0 0 0,0 0 0,0 0 0,0 0 1,0 0-1,0 0 0,0 0 0,0 0 0,0 0 0,0 0 0,1 0 0,-1 0 0,0 0 0,0 0 0,0 0 0,0 0 0,0 0 0,0 0 1,0 0-1,0 0 0,0 0 0,2-15-119,-1-23 62,4-205-97,-1 195 140,2 1-1,1 0 1,17-51 0,-24 95 21,1 0-1,0 1 1,0-1 0,1 0 0,-1 1-1,0-1 1,1 1 0,0-1 0,-1 1-1,1 0 1,0 0 0,4-4 0,-5 6 2,-1 0 1,0 0 0,1-1-1,-1 1 1,1 0 0,-1 0 0,1 0-1,-1 0 1,0 0 0,1-1-1,-1 1 1,1 0 0,-1 0 0,1 0-1,-1 0 1,1 0 0,-1 0-1,1 1 1,-1-1 0,0 0-1,1 0 1,-1 0 0,1 0 0,-1 0-1,1 1 1,-1-1 0,0 0-1,1 1 1,0 0 7,0 1 1,0-1-1,0 0 0,0 1 0,0-1 1,0 1-1,0-1 0,-1 1 0,1 0 0,-1-1 1,1 1-1,-1 2 0,2 10 82,0-1 0,-1 1 0,-1 0 0,0-1 0,-4 23-1,0-8-551,-14 44 0,17-69 418,1 0 1,-1-1 0,0 1 0,0 0-1,0-1 1,-1 1 0,1-1 0,-1 1-1,-1 1 1,2-10-278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2.864"/>
    </inkml:context>
    <inkml:brush xml:id="br0">
      <inkml:brushProperty name="width" value="0.035" units="cm"/>
      <inkml:brushProperty name="height" value="0.035" units="cm"/>
      <inkml:brushProperty name="color" value="#E71224"/>
    </inkml:brush>
  </inkml:definitions>
  <inkml:trace contextRef="#ctx0" brushRef="#br0">0 435 14907,'2'7'465,"0"0"1,-1 0-1,0 0 0,0 0 0,-1 1 1,0-1-1,-1 9 0,0 19 1468,2-21-1666,0 0 1,1-1 0,0 1 0,1 0 0,0-1-1,1 0 1,1 1 0,9 17 0,-14-29-251,1-1 0,0 0 1,0 1-1,0-1 0,-1 0 1,1 1-1,1-1 1,-1 0-1,0 0 0,0 0 1,0 0-1,1 0 1,-1 0-1,0 0 0,1-1 1,-1 1-1,1 0 0,-1-1 1,1 1-1,-1-1 1,1 0-1,-1 1 0,4-1 1,-3 0-14,0-1 0,0 1 0,1-1 0,-1 0 0,0 0-1,0 0 1,0 0 0,0 0 0,0 0 0,-1-1 0,1 1 0,0-1 0,-1 1 0,3-4 0,5-5-41,-1-1 1,-1 0-1,0 0 1,7-16-1,21-61-442,-19 43-116,-7 29 32,-9 16 554,1 0 1,-1 0-1,0 0 1,0 0-1,0 0 1,0 0 0,1 0-1,-1 0 1,0 0-1,0 0 1,0 0-1,0 0 1,1 0-1,-1 0 1,0 0-1,0 0 1,0 0-1,0 0 1,0 0-1,1 0 1,-1 0-1,0 0 1,0 0-1,0 1 1,0-1-1,0 0 1,0 0-1,1 0 1,-1 0-1,0 0 1,0 0-1,0 0 1,0 1-1,0-1 1,0 0-1,0 0 1,0 0 0,0 0-1,0 1 1,1-1-1,-1 0 1,0 0-1,0 0 1,0 0-1,0 0 1,0 1-1,4 32-282,-4-21 375,3 10 55,-2-6 106,1-1 0,0 1 0,2-1-1,-1 0 1,7 15 0,-10-29-211,1 0-1,-1 0 1,0 0 0,1 0-1,-1 0 1,0 0 0,1 0-1,-1 0 1,1 0 0,0 0-1,-1-1 1,1 1-1,0 0 1,-1-1 0,1 1-1,0 0 1,0-1 0,0 1-1,0-1 1,-1 1 0,1-1-1,0 1 1,0-1 0,0 0-1,0 1 1,0-1-1,2 0 1,-2 0-1,1-1-1,-1 1 1,1-1 0,-1 0-1,0 1 1,1-1 0,-1 0-1,0 0 1,0 0 0,1 0-1,-1 0 1,0 0 0,0 0-1,0 0 1,1-3 0,5-6 44,0-1 0,-1 0 0,6-17 0,6-20-333,-3 0 1,-2-1 0,-1 0 0,-3-1-1,-3-1 1,-1 1 0,-3-65 0,-2 109 199,0-6-125,0 0-1,-1 0 1,0 0-1,-1 0 1,-1 0 0,-6-19-1,9 31 179,0-1-1,0 0 0,0 1 1,0-1-1,-1 1 0,1-1 1,0 1-1,0-1 0,-1 1 1,1-1-1,0 1 0,-1-1 1,1 1-1,0 0 0,-1-1 1,1 1-1,-1-1 0,1 1 1,-1 0-1,1-1 0,-1 1 1,1 0-1,-1 0 1,1-1-1,-1 1 0,1 0 1,-2 0-1,1 0 21,1 1 1,-1-1-1,1 0 0,-1 1 1,0-1-1,1 1 0,-1-1 1,1 1-1,-1 0 0,1-1 1,0 1-1,-1-1 0,1 1 1,0 0-1,-1-1 0,1 1 1,-1 1-1,-7 31 900,1 18 909,7-56-1450,-1 0-326,1 0 0,0 1 0,0-1 0,0 0 0,1 1 1,0-1-1,-1 0 0,2 1 0,-1-1 0,0 1 0,4-6 0,-4 11-30,-1 0-1,1 1 0,0-1 0,0 0 1,0 0-1,-1 1 0,1-1 0,-1 0 1,1 1-1,-1-1 0,1 1 0,-1-1 0,0 2 1,8 100 1240,-3-22-466,17 77 32,-16-126-779,2 0 0,21 55-1,-20-72-158,-9-15 90,0 0-1,0 0 1,0 0 0,0 0-1,0 0 1,1 0 0,-1 1-1,0-1 1,0 0 0,0 0-1,0 0 1,0 0 0,1 0-1,-1 0 1,0 0 0,0-1-1,0 1 1,0 0 0,0 0-1,0 0 1,1 0 0,-1 0-1,0 0 1,0 0 0,0 0-1,0 0 1,0 0 0,0 0-1,1 0 1,-1 0 0,0-1-1,0 1 1,0 0 0,0 0-1,0 0 1,0 0 0,0 0-1,0 0 1,0-1-1,0 1 1,0 0 0,0 0-1,0 0 1,0 0 0,0 0-1,0 0 1,0-1 0,0 1-1,1-3-392,-1 1 0,0-1 0,1 0 0,-1 0 0,-1 0 0,1 1 0,0-1 0,-2-4 0,-6-25-1401,7 17 731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3.219"/>
    </inkml:context>
    <inkml:brush xml:id="br0">
      <inkml:brushProperty name="width" value="0.035" units="cm"/>
      <inkml:brushProperty name="height" value="0.035" units="cm"/>
      <inkml:brushProperty name="color" value="#E71224"/>
    </inkml:brush>
  </inkml:definitions>
  <inkml:trace contextRef="#ctx0" brushRef="#br0">24 115 19820,'50'-114'4463,"-50"114"-4440,0 0 1,0 0 0,0 0 0,0 0 0,0 0 0,0 0 0,0 0 0,0 0 0,0 0 0,0 0 0,0 1 0,0-1-1,0 0 1,0 0 0,0 0 0,0 0 0,0 0 0,0 0 0,0 0 0,0 0 0,0 0 0,0 0 0,0 0 0,0 0 0,0 0-1,0 0 1,0 0 0,0 0 0,0 0 0,0 0 0,1 0 0,-1 0 0,0 0 0,0 0 0,0 0 0,0 0 0,0 0-1,0 0 1,0 0 0,0 0 0,0 0 0,0 0 0,0 0 0,0 0 0,0 0 0,0 0 0,0 0 0,0 0 0,0 0-1,0 0 1,0 0 0,1 9 403,-2 15-221,-3 27-108,0-11-113,2 63 0,2-101-3,0 1-1,0 0 1,0-1 0,1 1-1,-1 0 1,1-1 0,0 1-1,-1-1 1,1 1 0,0-1-1,1 0 1,-1 1 0,0-1-1,1 0 1,-1 0 0,4 3-1,-4-4-18,1 0-1,0 0 0,0 0 0,0 0 1,0-1-1,-1 1 0,1-1 0,0 1 1,0-1-1,0 0 0,0 0 1,1 0-1,-1 0 0,0 0 0,0 0 1,0 0-1,0-1 0,0 1 1,0-1-1,-1 1 0,5-3 0,14-5-425,22-7-584,-40 14 960,1 0-1,-1 1 1,1-1-1,-1 1 0,1 0 1,-1 0-1,1 0 1,-1 0-1,1 0 0,-1 0 1,1 1-1,-1-1 0,5 2 1,-6-1 61,0-1 1,0 1-1,0-1 0,0 1 1,-1-1-1,1 1 0,0 0 1,0 0-1,0-1 1,-1 1-1,1 0 0,0 0 1,-1 0-1,1 0 1,0 0-1,-1 0 0,1 0 1,-1 0-1,0 0 0,1 0 1,-1 0-1,0 0 1,0 1-1,1 1-3,-2-1 1,1 1-1,0-1 1,0 1-1,-1-1 1,0 1-1,1-1 1,-1 1-1,-2 3 1,-2 3 25,0 0 0,-1 0 1,0-1-1,-8 9 0,4-7 127,0 0 0,0 0 0,-1-1 0,0 0 0,-1-1 0,0-1 0,0 0 0,0 0 0,-1-1 1,0-1-1,0 0 0,-17 4 0,-2-3 121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3.837"/>
    </inkml:context>
    <inkml:brush xml:id="br0">
      <inkml:brushProperty name="width" value="0.035" units="cm"/>
      <inkml:brushProperty name="height" value="0.035" units="cm"/>
      <inkml:brushProperty name="color" value="#E71224"/>
    </inkml:brush>
  </inkml:definitions>
  <inkml:trace contextRef="#ctx0" brushRef="#br0">1 251 18244,'4'11'1196,"-1"0"1,3 21-1,-3-19-560,0 0 0,6 16 0,-8-26-598,0 0 0,0 0 0,1 0 0,0 0 0,-1 0 0,1-1 0,0 1 1,0-1-1,0 1 0,1-1 0,-1 0 0,1 0 0,-1 0 0,4 2 0,-3-3-23,0 0 0,-1 0 1,1 0-1,-1-1 0,1 1 0,0-1 1,0 0-1,-1 0 0,1 0 0,0 0 1,0 0-1,-1-1 0,1 1 1,0-1-1,-1 0 0,1 1 0,-1-1 1,1 0-1,-1-1 0,1 1 0,3-3 1,5-4-2,0 0 1,0 0 0,9-10 0,69-78 90,-1 0 80,-83 92-132,-1 0 0,1 0 0,0 1-1,0-1 1,7-3 0,-11 7-33,0-1 0,0 1 0,0 0 1,0-1-1,0 1 0,0 0 0,0-1 0,0 1 0,0 0 1,0 0-1,0 0 0,0 0 0,0 0 0,0 0 0,0 0 1,0 1-1,0-1 0,0 0 0,0 0 0,0 1 1,0-1-1,0 1 0,0-1 0,0 1 0,0-1 0,0 1 1,0 0-1,-1-1 0,1 1 0,0 0 0,0 0 0,-1-1 1,1 1-1,-1 0 0,1 0 0,0 1 0,1 3 66,0 0 0,0 0 0,-1 0 0,0 0 0,0 0 0,0 0 0,0 7 0,-1-7-17,1 0 0,-1 0 0,1 0 1,0-1-1,0 1 0,1 0 1,-1-1-1,5 9 0,-6-13-66,0 0 1,1 1-1,-1-1 0,0 0 1,0 1-1,1-1 0,-1 0 1,0 0-1,1 1 0,-1-1 1,0 0-1,1 0 0,-1 0 1,0 1-1,1-1 0,-1 0 0,0 0 1,1 0-1,-1 0 0,0 0 1,1 0-1,-1 0 0,1 0 1,-1 0-1,0 0 0,1 0 1,-1 0-1,1 0 0,-1 0 0,0 0 1,1 0-1,0-1 0,13-10 51,10-21-15,-22 29-30,12-19 9,-4 5-35,0 1 0,2 0 0,-1 1 0,2 0 0,0 1 0,18-15 0,-29 28 1,0-1 1,0 1-1,0 0 1,0-1-1,1 1 1,-1 0-1,0 0 1,1 1-1,-1-1 1,1 0-1,-1 1 1,1 0-1,-1-1 1,1 1-1,0 0 1,2 0-1,0 2-46,0-1 0,0 0 1,-1 1-1,1 0 0,-1 0 0,6 4 0,23 9-899,-32-14 892,0-1-1,0 0 1,0 1 0,0-1 0,0 0 0,0 0-1,1 0 1,-1 0 0,0 0 0,0 0 0,0 0 0,0 0-1,0-1 1,0 1 0,0 0 0,0-1 0,0 1-1,0 0 1,0-1 0,-1 1 0,1-1 0,0 0-1,0 1 1,0-1 0,0 0 0,-1 1 0,1-1-1,0 0 1,-1 0 0,1 0 0,-1 1 0,2-3-1,0-1-37,-1 1 0,0-1 0,1 0 0,-1 0 0,-1 0-1,1 0 1,0-6 0,0-14-506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4.308"/>
    </inkml:context>
    <inkml:brush xml:id="br0">
      <inkml:brushProperty name="width" value="0.035" units="cm"/>
      <inkml:brushProperty name="height" value="0.035" units="cm"/>
      <inkml:brushProperty name="color" value="#E71224"/>
    </inkml:brush>
  </inkml:definitions>
  <inkml:trace contextRef="#ctx0" brushRef="#br0">40 34 19196,'2'0'2673,"-6"-1"-2281,-1-1 872,2 1 480,-5-7-1352,-2-2 41,-2-1-225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4.796"/>
    </inkml:context>
    <inkml:brush xml:id="br0">
      <inkml:brushProperty name="width" value="0.035" units="cm"/>
      <inkml:brushProperty name="height" value="0.035" units="cm"/>
      <inkml:brushProperty name="color" value="#E71224"/>
    </inkml:brush>
  </inkml:definitions>
  <inkml:trace contextRef="#ctx0" brushRef="#br0">1 0 20132,'24'0'1753,"-7"13"-1217,-4 9-192,3 12 608,0 6-272,1 11-80,0 2-224,-1 2-464,-2 0-296,-1-6-504,-1-6-232,-7-10 832,0-5-248,-7-8-208</inkml:trace>
  <inkml:trace contextRef="#ctx0" brushRef="#br0" timeOffset="1">59 572 19012,'19'-11'1792,"4"-11"-1119,1-3-249,9-8 616,0-3-224,2-6-472,1 1-424,-6-1-776,-6 3 792,-7 6-264,-5 0-184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5.254"/>
    </inkml:context>
    <inkml:brush xml:id="br0">
      <inkml:brushProperty name="width" value="0.035" units="cm"/>
      <inkml:brushProperty name="height" value="0.035" units="cm"/>
      <inkml:brushProperty name="color" value="#E71224"/>
    </inkml:brush>
  </inkml:definitions>
  <inkml:trace contextRef="#ctx0" brushRef="#br0">6 144 17204,'-5'-12'1392,"5"2"-1016,5 3-120,14 0 368,3-2-32,9-2-320,2-2-320,7-2-312,-3-2 360,6-1-104,-2-7-120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5.762"/>
    </inkml:context>
    <inkml:brush xml:id="br0">
      <inkml:brushProperty name="width" value="0.035" units="cm"/>
      <inkml:brushProperty name="height" value="0.035" units="cm"/>
      <inkml:brushProperty name="color" value="#E71224"/>
    </inkml:brush>
  </inkml:definitions>
  <inkml:trace contextRef="#ctx0" brushRef="#br0">100 317 14635,'-6'22'1185,"-1"0"1,0 0-1,-13 26 0,-9 23 1008,22-50-1842,1 1 0,1-1 0,0 1-1,2 0 1,-1 37 0,4-57-337,0 1 0,0-1 1,0 0-1,0 0 0,1 0 0,-1 0 0,0 0 0,1 0 0,0 0 0,0 0 0,-1 0 0,1-1 0,0 1 0,0 0 0,1 0 0,1 2 0,-2-3-14,0-1 1,1 1-1,-1 0 0,0-1 1,1 1-1,-1-1 0,0 0 1,1 1-1,-1-1 0,1 0 1,-1 0-1,0 0 0,1 0 1,-1 0-1,1 0 0,-1 0 1,1 0-1,-1 0 0,0-1 0,1 1 1,-1-1-1,0 1 0,1-1 1,1-1-1,26-12-61,31-19 0,-45 23 33,1 1 0,0 0 0,1 1 0,0 1 0,0 0-1,1 1 1,29-5 0,-44 11 21,1-1 0,0 1 0,-1 0 0,1 0 0,0 0 0,0 1 0,-1-1 0,1 1 0,-1 0 0,1 0-1,-1 0 1,1 0 0,-1 1 0,1-1 0,-1 1 0,6 4 0,-7-3 6,0-1 0,0 0 0,0 1 0,0-1 0,0 1 0,0 0 0,-1-1 0,1 1 1,-1 0-1,0 0 0,0 0 0,0 0 0,0 0 0,-1 0 0,1 0 0,-1 0 0,0 1 0,0-1 0,0 0 0,0 3 0,-1 7 36,-1 0 0,-1-1 0,-6 24 0,7-31-129,1 0 1,-1-1-1,-1 1 0,1 0 1,0-1-1,-1 1 1,0-1-1,0 0 0,-1 0 1,1 0-1,-1 0 0,-5 4 1,8-7 13,-1-1-1,1 1 1,-1 0 0,1-1 0,-1 1-1,0-1 1,1 1 0,-1-1 0,1 0 0,-1 0-1,0 0 1,1 0 0,-1 0 0,0 0-1,1 0 1,-1 0 0,1-1 0,-1 1 0,0 0-1,1-1 1,-1 0 0,1 1 0,-1-1 0,1 0-1,0 0 1,-1 0 0,1 0 0,0 0-1,-1 0 1,1 0 0,0 0 0,-1-2 0,-12-17-650</inkml:trace>
  <inkml:trace contextRef="#ctx0" brushRef="#br0" timeOffset="1">530 447 18820,'24'-17'1736,"-3"0"-1215,2-2-233,-1-1 664,-2 2-584,-3 0 304,-1 1-496,-5 0-176,1-3-64</inkml:trace>
  <inkml:trace contextRef="#ctx0" brushRef="#br0" timeOffset="2">717 0 18684,'10'40'1003,"-3"-1"1,4 53-1,-4-30-240,5 84 370,-7-78-468,22 119 0,-26-183-635,0-1 0,0 1 0,0 0 0,0-1 0,1 0 0,0 1 0,-1-1 0,1 0 0,1 0 0,-1 0 0,4 5 0,-4-7-10,-1 0-1,1 0 1,-1 0 0,1 0 0,0 0 0,-1-1 0,1 1 0,0 0 0,0-1-1,-1 1 1,1-1 0,0 0 0,0 0 0,0 1 0,0-1 0,-1 0-1,1-1 1,0 1 0,0 0 0,0 0 0,0-1 0,-1 1 0,1-1-1,0 0 1,2-1 0,12-7 101,0 0 0,-1-1-1,0-1 1,-1-1 0,0 0 0,20-23 0,-11 11 13,39-37-1248,82-109 0,-124 144 571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0.104"/>
    </inkml:context>
    <inkml:brush xml:id="br0">
      <inkml:brushProperty name="width" value="0.025" units="cm"/>
      <inkml:brushProperty name="height" value="0.025" units="cm"/>
    </inkml:brush>
  </inkml:definitions>
  <inkml:trace contextRef="#ctx0" brushRef="#br0">106 1 10122,'0'0'7943,"-10"5"-6662,3-2-1129,1 1 1,0 0-1,0 0 0,0 0 0,0 0 0,1 1 0,-1 0 0,1 1 1,1-1-1,-1 1 0,1 0 0,0 0 0,0 0 0,1 0 0,-1 1 1,2 0-1,-1-1 0,1 1 0,0 0 0,0 0 0,-1 14 0,3-19-147,-1 1 0,1 0-1,1 0 1,-1 0 0,0 0-1,1 0 1,-1 0-1,1 0 1,0 0 0,0-1-1,0 1 1,0 0-1,1-1 1,-1 1 0,1-1-1,-1 1 1,4 2 0,-2-3-11,0 0 1,0 0 0,0 0 0,0-1 0,0 0-1,1 1 1,-1-1 0,1 0 0,-1-1 0,1 1 0,-1 0-1,1-1 1,-1 0 0,6 0 0,67-8-612,-60 5 541,0 1 1,0 1 0,23 0 0,-38 1 76,0 1 0,-1-1 1,1 0-1,-1 1 1,1-1-1,0 0 1,-1 1-1,1-1 1,-1 1-1,0-1 0,1 1 1,-1-1-1,1 1 1,-1-1-1,0 1 1,1-1-1,-1 1 1,0 0-1,0-1 0,1 1 1,-1-1-1,0 1 1,0 0-1,0-1 1,0 1-1,0 0 1,0-1-1,0 1 0,0 0 1,0-1-1,0 1 1,0 0-1,0-1 1,0 1-1,-1 0 1,1-1-1,0 1 0,0-1 1,-1 1-1,1-1 1,0 1-1,-1 0 1,-13 27 480,10-22-380,-7 9 325,0-1 0,-1 0 0,-20 18-1,29-29-343,0-1-1,-1 1 0,1 0 1,-1-1-1,0 0 1,0 0-1,0 0 0,0 0 1,0-1-1,0 0 1,0 1-1,0-1 0,-1-1 1,1 1-1,0-1 1,-1 0-1,1 0 0,0 0 1,-1 0-1,-6-2 0,10 2-128,-1-1-1,0 1 1,1-1-1,-1 0 1,1 0-1,-1 1 1,1-1-1,-1 0 1,1 0-1,-1 0 1,1 0-1,0-1 1,0 1-1,0 0 1,-1-1-1,1 1 1,1 0-1,-1-1 1,0 1-1,0-1 1,0 0-1,1 1 1,-1-1-1,1 0 1,-1 1-1,1-1 1,0 0-1,0 1 1,-1-1-1,1 0 1,0 0-1,1 1 1,-1-4-1,1 2-279,-1 0 0,1 1 0,0-1 1,0 0-1,0 0 0,0 1 0,0-1 0,0 1 0,1-1 1,-1 1-1,1-1 0,0 1 0,0 0 0,0 0 1,0 0-1,0 0 0,0 0 0,1 0 0,-1 1 0,3-2 0,49-11-7734,-21 10 2620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6.247"/>
    </inkml:context>
    <inkml:brush xml:id="br0">
      <inkml:brushProperty name="width" value="0.035" units="cm"/>
      <inkml:brushProperty name="height" value="0.035" units="cm"/>
      <inkml:brushProperty name="color" value="#E71224"/>
    </inkml:brush>
  </inkml:definitions>
  <inkml:trace contextRef="#ctx0" brushRef="#br0">35 183 15019,'53'401'6203,"-37"-308"-6176,-5-33-921,-11-59 875,0-1 1,0 0-1,0 0 0,0 0 1,0 0-1,0 0 0,0 0 1,0 0-1,0 1 0,0-1 1,0 0-1,0 0 0,0 0 1,0 0-1,0 0 0,0 0 1,0 0-1,0 1 0,0-1 1,0 0-1,0 0 0,0 0 1,0 0-1,0 0 0,0 0 1,1 0-1,-1 0 0,0 1 1,0-1-1,0 0 0,0 0 1,0 0-1,0 0 0,0 0 1,0 0-1,0 0 0,1 0 1,-1 0-1,0 0 0,0 0 1,0 0-1,0 0 0,0 0 1,0 0-1,0 0 0,1 0 1,-1 0-1,0 0 0,0 0 1,0 0-1,0 0 0,0 0 1,0 0-1,0 0 0,1 0 1,-1 0-1,0 0 0,3-9-501,-1-15-7,-4-24 72,-1 0 0,-16-73-1,-37-90 1325,51 195-674,3 6 7,-1 1 0,0 0 0,-1 1 0,0-1-1,0 0 1,-10-14 0,14 23-191,0 0 0,0 0 0,0 0 1,-1-1-1,1 1 0,0 0 0,0 0 0,0 0 0,0 0 0,0 0 0,0 0 1,0 0-1,0 0 0,0 0 0,0 0 0,0 0 0,0 0 0,0 0 0,0 0 1,0 0-1,0 0 0,0 0 0,-1 0 0,1 0 0,0 0 0,0 0 0,0 0 1,0 0-1,0 0 0,0 0 0,0 0 0,0 0 0,0 0 0,0 0 0,0 0 0,-1 0 1,1 0-1,0 0 0,0 0 0,0 0 0,0 0 0,0 0 0,0 0 0,0 0 1,0 0-1,0 0 0,0 0 0,0 0 0,0 0 0,0 0 0,0 0 0,0 0 1,-1 0-1,1 0 0,0 0 0,0 1 0,0-1 0,0 0 0,0 0 0,0 0 1,0 0-1,0 0 0,0 0 0,0 0 0,0 0 0,0 0 0,0 10 431,3 14 182,-1-15-429,2 0-1,-1 0 1,1 0-1,0 0 1,1-1-1,0 1 1,1-1-1,0-1 1,0 1-1,12 11 1,-15-16-142,1 0-1,0 0 1,0 0 0,0 0 0,0-1-1,1 0 1,-1 0 0,1 0 0,-1 0-1,1-1 1,0 1 0,-1-1 0,1-1 0,0 1-1,0-1 1,0 1 0,0-1 0,-1-1-1,1 1 1,0-1 0,0 0 0,0 0-1,6-2 1,-1-2-16,1 0 0,0 0 0,-1-1 0,0-1 0,-1 0 0,0 0 0,0-1 0,0 0 0,-1 0 1,0-1-1,0 0 0,6-11 0,3-7-14,-1 0 0,-1-1 0,15-38 0,4-31-15,-30 139-44,-4-14 133,7 129-130,-5-127-43,3 1 0,0-1 0,10 31 0,-5-37-2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6.758"/>
    </inkml:context>
    <inkml:brush xml:id="br0">
      <inkml:brushProperty name="width" value="0.035" units="cm"/>
      <inkml:brushProperty name="height" value="0.035" units="cm"/>
      <inkml:brushProperty name="color" value="#E71224"/>
    </inkml:brush>
  </inkml:definitions>
  <inkml:trace contextRef="#ctx0" brushRef="#br0">1 223 19052,'14'-7'2201,"2"-5"-1449,4-5-368,3-2 1344,2-5-1248,4-6-432,-4-6 152,-1-1-176,-8-3-176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7.134"/>
    </inkml:context>
    <inkml:brush xml:id="br0">
      <inkml:brushProperty name="width" value="0.035" units="cm"/>
      <inkml:brushProperty name="height" value="0.035" units="cm"/>
      <inkml:brushProperty name="color" value="#E71224"/>
    </inkml:brush>
  </inkml:definitions>
  <inkml:trace contextRef="#ctx0" brushRef="#br0">84 92 19436,'10'120'2136,"17"124"-138,-26-239-1962,27 137 665,-27-140-700,-1 0 1,1 0-1,-1 0 1,1 0 0,0-1-1,0 1 1,-1 0-1,1 0 1,1-1 0,0 3-1,-2-4-2,0 0 0,1 0 0,-1 0 0,0 0 0,0 0 0,1 0 0,-1 0 0,0 0 0,0 0 0,0 0 0,1 0 0,-1-1 0,0 1 0,0 0 0,1 0 0,-1 0 0,0 0 0,0 0 0,0 0-1,1 0 1,-1 0 0,0-1 0,0 1 0,0 0 0,0 0 0,0 0 0,1 0 0,-1-1 0,0 1 0,0 0 0,0 0 0,0 0 0,0-1 0,0 1 0,0 0 0,0 0 0,1-1 0,-1 1 0,0 0 0,0 0 0,0 0 0,0-1 0,0 1 0,1-7-23,0 0 0,1 0 0,-2 1 0,1-9 0,-4-33-28,-2 0 1,-2 1-1,-2 0 1,-2 0-1,-3 1 1,-30-72-1,42 111 43,-30-61-54,28 60 47,0 1-1,0 1 1,-1-1 0,0 0-1,0 1 1,-11-9 0,14 15 5,5 6 22,3 6 25,-3-10-24,-1 1 0,0 0 0,1-1-1,0 1 1,-1-1 0,1 0 0,0 0 0,0 0 0,0 0 0,1-1 0,-1 1 0,0-1 0,1 0 0,-1 0 0,7 1 0,-5-1-37,0-1 0,0 0 1,1-1-1,-1 1 0,0-1 0,-1 0 1,1 0-1,0-1 0,0 1 0,5-3 1,7-6-215,0 0 1,0 0 0,-1-2 0,23-19-1,-36 28 187,-3 2 53,1 0 0,-1 1 0,1-1 0,0 1 0,-1-1 0,1 1 0,-1-1 0,1 1 0,0 0 0,-1-1 0,1 1 0,0 0 0,-1-1 0,1 1 0,0 0 0,0 0 0,-1 0 0,1-1 0,0 1 0,0 0 0,-1 0 0,1 0 0,0 0 0,0 1 0,0-1 0,-1 0 0,1 0 0,0 0 0,0 0 0,-1 1 0,1-1 0,0 0 0,-1 1 0,1-1 0,0 1 0,-1-1 0,1 1 0,-1-1 0,1 1 0,-1-1 0,1 1 0,-1-1 0,1 1 0,-1 0 0,1-1 0,-1 1 0,1 1 0,2 4 145,-1 1-1,1-1 1,-1 1 0,2 10-1,-2-6-36,22 97 1217,-12-46-665,27 76 0,-30-121-1072,-8-16 383,-1-1 0,0 0 0,1 1 0,-1-1 0,0 0 0,1 1 0,-1-1 0,0 0 0,1 0 0,-1 0 0,1 1 0,-1-1 0,1 0 0,-1 0 0,1 0 0,-1 0 0,0 0 0,1 0 0,-1 0 0,1 0 0,-1 0 0,2 0 0,-1-1-17,1 0 0,-1 0 0,1 0 1,-1 0-1,0 0 0,0 0 0,1-1 0,-1 1 0,0 0 0,0-1 0,0 1 0,0-1 0,0 1 0,-1-1 0,1 1 0,1-4 0,9-24-467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7.604"/>
    </inkml:context>
    <inkml:brush xml:id="br0">
      <inkml:brushProperty name="width" value="0.035" units="cm"/>
      <inkml:brushProperty name="height" value="0.035" units="cm"/>
      <inkml:brushProperty name="color" value="#E71224"/>
    </inkml:brush>
  </inkml:definitions>
  <inkml:trace contextRef="#ctx0" brushRef="#br0">93 171 15403,'0'0'134,"0"0"-1,1 1 1,-1-1-1,0 0 0,0 1 1,0-1-1,0 0 1,0 1-1,0-1 1,0 0-1,0 1 1,0-1-1,0 1 0,0-1 1,-1 0-1,1 1 1,0-1-1,0 0 1,0 1-1,0-1 1,0 0-1,-1 0 0,1 1 1,0-1-1,0 0 1,-1 0-1,1 1 1,0-1-1,0 0 1,-1 0-1,1 1 0,0-1 1,-1 0-1,1 0 1,0 0-1,-1 0 1,-19 8 2189,-2 2-1139,18-6-1088,0 0 1,0 0-1,0 0 1,1 0 0,0 1-1,0-1 1,0 1-1,0 0 1,1 0-1,0 0 1,0 1-1,-2 6 1,3-8-37,0 0-1,0 0 1,1 0 0,-1 0-1,1 0 1,0 0-1,0 0 1,0 1 0,0-1-1,1 0 1,0 0 0,0 0-1,0 0 1,0 0-1,1-1 1,-1 1 0,3 4-1,-3-7-39,0 0-1,-1 0 0,1 0 0,0 0 1,0-1-1,0 1 0,0 0 0,0 0 1,0-1-1,0 1 0,0 0 0,0-1 1,1 1-1,-1-1 0,0 1 0,0-1 1,0 0-1,1 0 0,-1 1 0,0-1 1,0 0-1,1 0 0,-1 0 0,0 0 1,0 0-1,1-1 0,-1 1 0,0 0 1,0-1-1,0 1 0,1 0 0,-1-1 1,0 1-1,0-1 0,2-1 0,3-2 11,0 0 0,-1 0 0,0-1 0,1 1 0,4-8-1,3-3-68,0-1 0,-2 0-1,0 0 1,-1-2 0,9-18-1,-14 24-235,0 0 0,-1-1 0,0 1 0,-1-1-1,0 1 1,-1-1 0,-1 0 0,1-23 0,-3 31 47,1 0 0,-1 0 1,0 0-1,0 0 0,-2-6 1,2 9 155,0 1 1,1-1-1,-1 0 0,0 1 1,0-1-1,0 1 1,0-1-1,-1 1 1,1 0-1,0-1 1,0 1-1,-1 0 1,1 0-1,-1 0 1,1 0-1,-1 0 0,-2-1 1,-11 0-767</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8.008"/>
    </inkml:context>
    <inkml:brush xml:id="br0">
      <inkml:brushProperty name="width" value="0.035" units="cm"/>
      <inkml:brushProperty name="height" value="0.035" units="cm"/>
      <inkml:brushProperty name="color" value="#E71224"/>
    </inkml:brush>
  </inkml:definitions>
  <inkml:trace contextRef="#ctx0" brushRef="#br0">87 254 16756,'0'0'51,"-1"0"0,1-1 0,-1 1 0,1 0 0,-1 0 0,1-1 0,-1 1 0,1 0 0,-1 0 0,0 0 0,1 0 0,-1 0 0,0 0 0,1 0 0,-1 0 0,1 0 1,-1 0-1,0 0 0,1 0 0,-1 0 0,1 0 0,-1 0 0,0 1 0,1-1 0,-1 0 0,1 0 0,-1 1 0,1-1 0,-1 0 0,1 1 0,-1-1 0,1 1 0,-1-1 0,1 0 1,0 1-1,-1-1 0,0 2 0,-15 22 390,7-7-77,1 1-1,1 0 0,1 0 1,1 1-1,0-1 1,2 1-1,0 0 0,1 0 1,1 1-1,0-1 0,2 0 1,4 33-1,-5-50-312,1 1 1,0 0-1,0 0 1,0 0-1,0-1 0,0 1 1,1 0-1,-1-1 0,1 1 1,-1-1-1,1 1 1,0-1-1,0 0 0,0 0 1,3 2-1,-4-3-34,0-1 0,1 1 0,-1 0 0,0-1 1,1 0-1,-1 1 0,1-1 0,-1 0 0,1 0 0,-1 0 0,1 0 0,-1 0 0,1 0 0,-1 0 0,0 0 0,1-1 0,-1 1 1,1 0-1,-1-1 0,0 0 0,1 1 0,-1-1 0,0 0 0,1 1 0,-1-1 0,0 0 0,0 0 0,0 0 0,0 0 1,0 0-1,0 0 0,1-2 0,9-9 1,-1-1-1,-1-1 1,0 0 0,-1 0 0,0 0 0,-1-1-1,7-23 1,28-112-14,-32 105-216,-2 0-1,-2 0 0,2-81 1,-11 93-72,3 33 272,0-1 1,0 1-1,0-1 1,0 1-1,0-1 1,0 1-1,-1-1 1,1 1-1,0 0 1,0-1-1,0 1 1,0-1-1,-1 1 1,1 0-1,0-1 1,0 1-1,-1-1 1,1 1-1,0 0 1,0-1-1,-1 1 1,1 0-1,-1 0 1,1-1-1,-1 1 1,0 0-2,1 0 1,-1 1-1,1-1 0,0 0 1,-1 1-1,1-1 0,-1 1 1,1-1-1,0 1 0,-1-1 1,1 1-1,0-1 0,-1 1 0,1 0 1,0-1-1,0 1 0,0-1 1,-1 1-1,1 1 0,-5 18-34,1 1 0,1 0 0,0 1-1,1 26 1,9 91 347,-5-122-316,9 71 39,-8-76 128,-1-1-1,1-1 0,1 1 0,0 0 0,9 16 1,1-7-42,0-10-36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8.508"/>
    </inkml:context>
    <inkml:brush xml:id="br0">
      <inkml:brushProperty name="width" value="0.035" units="cm"/>
      <inkml:brushProperty name="height" value="0.035" units="cm"/>
      <inkml:brushProperty name="color" value="#E71224"/>
    </inkml:brush>
  </inkml:definitions>
  <inkml:trace contextRef="#ctx0" brushRef="#br0">16 246 18636,'1'0'250,"1"-1"0,-1 0-1,1 0 1,-1 0 0,1 0 0,-1 0 0,0 0 0,1 0-1,-1 0 1,0-1 0,0 1 0,0 0 0,0-1-1,1-1 1,13-25 1131,-14 25-1123,8-16 338,-2-1 0,7-24 0,-12 35-545,0 1 1,-1-1-1,0 0 1,0 0-1,-1 0 1,0 0-1,-3-15 1,3 22-49,0 0 0,0 1 1,-1-1-1,1 0 1,-1 1-1,1-1 0,-1 1 1,1-1-1,-1 1 1,0 0-1,0-1 1,0 1-1,0 0 0,0-1 1,-2-1-1,3 3-2,-1 0-1,0-1 1,1 1-1,-1 0 1,1 0-1,-1 0 1,0-1-1,1 1 1,-1 0 0,0 0-1,1 0 1,-1 0-1,0 0 1,1 0-1,-1 1 1,0-1-1,1 0 1,-1 0-1,0 0 1,1 1-1,-1-1 1,0 0-1,1 0 1,-1 1 0,0 0-1,-2 1 4,0 1 0,0 0-1,0 0 1,1 0 0,-1 0-1,1 0 1,-1 0 0,1 1 0,0-1-1,-2 6 1,-2 12 36,0 0-1,1 1 1,1 0 0,1 0 0,1 0-1,1 0 1,1 1 0,1-1 0,5 27-1,-4-39 18,0 1 0,0-1 0,1 0 0,1-1 0,0 1 0,0-1 0,10 16 0,-13-23-72,0 0-1,0 0 0,0-1 1,1 1-1,-1 0 1,0-1-1,1 1 0,-1-1 1,1 1-1,0-1 0,0 0 1,-1 0-1,1 0 0,0 0 1,0 0-1,0 0 1,0 0-1,0 0 0,0-1 1,0 1-1,0-1 0,0 0 1,1 0-1,-1 0 0,0 0 1,0 0-1,0 0 1,0 0-1,0 0 0,0-1 1,0 0-1,0 1 0,1-1 1,-2 0-1,1 0 0,0 0 1,0 0-1,0 0 1,0 0-1,-1 0 0,1-1 1,0 1-1,2-3 0,4-5-222,-1 0-1,1 0 1,-1-1-1,-1 1 1,0-2-1,0 1 1,-1 0-1,-1-1 0,1 0 1,-2 0-1,0-1 1,0 1-1,-1-1 1,2-19-1,-4-34-626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9.009"/>
    </inkml:context>
    <inkml:brush xml:id="br0">
      <inkml:brushProperty name="width" value="0.035" units="cm"/>
      <inkml:brushProperty name="height" value="0.035" units="cm"/>
      <inkml:brushProperty name="color" value="#E71224"/>
    </inkml:brush>
  </inkml:definitions>
  <inkml:trace contextRef="#ctx0" brushRef="#br0">0 174 16676,'7'51'1651,"-2"-8"-58,12 44-1,-14-75-1299,0-1-1,1 1 0,1-1 1,0 0-1,0 0 1,1-1-1,0 1 0,11 12 1,-15-20-263,0-1-1,0 0 1,0 0 0,0 0 0,0 0 0,0 0-1,1-1 1,-1 1 0,0-1 0,1 1 0,-1-1-1,1 0 1,0 0 0,0 0 0,-1 0 0,1-1 0,0 1-1,0-1 1,2 1 0,-2-2-32,0 1-1,-1-1 1,1 1 0,-1-1 0,1 0 0,-1 0-1,1 0 1,-1-1 0,0 1 0,1 0 0,-1-1-1,0 0 1,0 1 0,0-1 0,0 0-1,-1 0 1,1 0 0,0 0 0,-1-1 0,2-2-1,5-8-40,-1-1 0,-1 0 1,-1-1-1,0 1 0,0-1 0,-1 0 0,-1 0 0,-1 0 0,0-1 0,-1-15 0,-1-25-392,-11-77 0,7 89 85,-3-7-285,11 80 762,1 38 1,-3-26 145,1-2 44,11 129 477,-9-130-1012,2 0 0,16 49 1,-9-52 42,2-17-141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3.679"/>
    </inkml:context>
    <inkml:brush xml:id="br0">
      <inkml:brushProperty name="width" value="0.035" units="cm"/>
      <inkml:brushProperty name="height" value="0.035" units="cm"/>
      <inkml:brushProperty name="color" value="#E71224"/>
    </inkml:brush>
  </inkml:definitions>
  <inkml:trace contextRef="#ctx0" brushRef="#br0">111 31 15283,'1'-3'57,"11"-25"4660,-12 28-4668,0 0-1,0 0 1,1 0-1,-1 0 0,0 0 1,0 1-1,0-1 1,0 0-1,0 0 0,0 0 1,0 0-1,0 0 1,0 0-1,0 0 0,0 0 1,0 0-1,0 0 1,0 0-1,0 0 1,0 0-1,0 0 0,0 0 1,0 0-1,1 0 1,-1 0-1,0 0 0,0 0 1,0 0-1,0 0 1,0 0-1,0 0 0,0 0 1,0 0-1,0 0 1,0 0-1,0 0 0,0 0 1,1 0-1,-1 0 1,0 0-1,0 0 1,0 0-1,0 0 0,0 0 1,0 0-1,0 0 1,0 0-1,0 0 0,0 0 1,0 0-1,0 0 1,0 0-1,0 0 0,0 0 1,0 0-1,0-1 1,1 1-1,-1 0 0,0 0 1,0 0-1,-2 19 1438,-68 300-396,21-119-1119,48-197 31,0 4 0,-1 0 0,1 0 0,0 0 1,1 0-1,0 7 0,0-13-1,0 0 0,0 0 0,0 0 0,1 0 0,-1 0 0,0 0 0,1 1 0,-1-1 0,0 0 0,1-1 0,-1 1 0,1 0 0,0 0 0,-1 0 0,1 0 0,0 0 0,-1 0 0,1-1 0,0 1 0,0 0 0,0-1 0,0 1 0,0-1 0,-1 1 0,1-1 0,0 1 0,0-1 0,0 1 0,1-1 0,-1 0 0,0 0 0,0 1 0,0-1 0,0 0 0,0 0 0,0 0 0,0 0 0,0-1 0,2 1 0,3-1 11,0-1 0,0 1 0,0-1 0,0 0 0,0-1 0,0 1 0,-1-1 0,10-7 0,45-36 63,-37 27-44,29-24-12,51-38 130,-89 72-235,-1 1 1,1 0-1,1 0 0,-1 2 1,31-10-1,-41 15-83,-1 1 1,1-1-1,0 1 1,0 0-1,0 0 0,6 1 1,-9-1 145,-1 0-1,1-1 1,-1 1 0,1 1 0,-1-1 0,1 0 0,-1 0 0,1 0 0,0 0 0,-1 0 0,1 0 0,-1 1 0,1-1 0,-1 0 0,0 0-1,1 1 1,-1-1 0,1 0 0,-1 1 0,1-1 0,-1 0 0,0 1 0,1-1 0,-1 1 0,0-1 0,1 1 0,-1-1 0,0 0 0,0 1 0,0-1-1,1 1 1,-1-1 0,0 1 0,0 0 0,0-1 0,0 1 0,0-1 0,0 1 0,0-1 0,0 1 0,0-1 0,0 1 0,0-1 0,0 1 0,0-1-1,0 1 1,-1-1 0,1 1 0,0-1 0,0 1 0,-1-1 0,1 1 0,-7 7-497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4.244"/>
    </inkml:context>
    <inkml:brush xml:id="br0">
      <inkml:brushProperty name="width" value="0.035" units="cm"/>
      <inkml:brushProperty name="height" value="0.035" units="cm"/>
      <inkml:brushProperty name="color" value="#E71224"/>
    </inkml:brush>
  </inkml:definitions>
  <inkml:trace contextRef="#ctx0" brushRef="#br0">92 114 17796,'-21'47'4871,"0"23"-3453,-14 80-1159,20-55 421,16-85-335,4-15-108,4-13 4,17-50-7,-3 0 0,28-141 1,-49 195-241,0 1 0,0-20 0,-4 27-40,-1 11 20,-1 11-4,2 4-13,0 36 0,2-50 43,0 0 0,1 0 0,0 0 1,0-1-1,0 1 0,1 0 0,-1-1 0,2 1 0,-1-1 0,5 9 1,-6-12 2,0-1 1,1 1-1,-1-1 1,0 0 0,0 0-1,1 0 1,-1 1-1,0-1 1,1 0 0,-1-1-1,1 1 1,0 0 0,-1 0-1,1-1 1,0 1-1,-1-1 1,1 1 0,0-1-1,2 1 1,-1-1 4,1-1 0,-1 1 1,1 0-1,-1-1 0,0 0 0,0 0 1,1 0-1,-1 0 0,5-3 0,3-2 29,1-2-1,-1 1 0,19-18 1,-1-4 50,34-40 1,1-3-18,-63 71-73,0 0-1,0 0 1,0 0 0,0 0 0,0 0-1,0 0 1,0 1 0,0-1-1,0 0 1,0 0 0,0 1-1,1-1 1,-1 1 0,0-1-1,1 1 1,1-1 0,-2 1 1,-1 1 0,1-1 1,-1 0-1,1 1 0,-1-1 0,0 0 1,1 1-1,-1-1 0,0 0 0,1 1 1,-1-1-1,0 1 0,1-1 0,-1 1 1,0-1-1,0 1 0,0-1 0,1 1 0,-1-1 1,0 1-1,0-1 0,0 1 0,0-1 1,0 1-1,0-1 0,0 1 0,0-1 1,0 1-1,-1 9-13,0 0 1,0 1-1,-3 10 0,2-13 14,-8 41-80,-32 182-726,42-226 616,-6 21-452,6-25 622,0-1 0,0 1 0,0 0 0,0-1 0,0 1 0,-1 0 0,1-1 0,0 1 0,0-1 0,-1 1 0,1 0 0,0-1 0,-1 1 0,1-1 0,-1 1 0,1-1 0,-1 1 0,1-1 0,-1 0 0,1 1-1,-1-1 1,1 1 0,-1-1 0,1 0 0,-1 0 0,0 1 0,1-1 0,-1 0 0,1 0 0,-1 0 0,-1 0 0,-4-5-431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4.729"/>
    </inkml:context>
    <inkml:brush xml:id="br0">
      <inkml:brushProperty name="width" value="0.035" units="cm"/>
      <inkml:brushProperty name="height" value="0.035" units="cm"/>
      <inkml:brushProperty name="color" value="#E71224"/>
    </inkml:brush>
  </inkml:definitions>
  <inkml:trace contextRef="#ctx0" brushRef="#br0">8 0 22133,'-3'8'1672,"3"10"-1288,-2 7-152,1 6 536,-1 5-272,2 7-247,0 1-217,0 1-761,0-5 713,2-1-136,2-3-112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0.729"/>
    </inkml:context>
    <inkml:brush xml:id="br0">
      <inkml:brushProperty name="width" value="0.025" units="cm"/>
      <inkml:brushProperty name="height" value="0.025" units="cm"/>
    </inkml:brush>
  </inkml:definitions>
  <inkml:trace contextRef="#ctx0" brushRef="#br0">57 256 7431,'0'0'13672,"-7"5"-13288,2-1-334,2-2-16,-1 0 1,1 0-1,0 0 1,0 1-1,1-1 1,-1 1-1,0-1 1,1 1-1,-1 0 0,1 0 1,0 0-1,0 1 1,0-1-1,1 0 1,-1 1-1,1-1 1,0 1-1,-2 6 1,4-9-31,-1-1 0,0 1 0,1-1 1,-1 1-1,0-1 0,1 1 0,-1-1 1,1 1-1,-1-1 0,1 0 0,-1 1 1,1-1-1,0 0 0,-1 1 0,1-1 1,-1 0-1,1 0 0,-1 0 0,1 0 1,0 1-1,-1-1 0,1 0 0,0 0 1,-1 0-1,1 0 0,-1 0 0,1-1 1,0 1-1,-1 0 0,1 0 0,-1 0 0,2-1 1,22-4 111,-9-3-90,0-2 0,-1 1 1,0-2-1,-1 0 0,0 0 0,13-16 1,-17 18-24,-8 8-30,-2 2-177,1-1 191,1 0-1,-1 0 0,0 0 0,0-1 0,0 1 0,0 0 0,1 0 0,-1 0 0,0 0 0,0 0 0,0 0 0,1 0 0,-1 0 0,0 0 0,0 0 0,0 0 0,1 1 0,-1-1 0,0 0 0,0 0 0,0 0 0,0 0 0,1 0 0,-1 0 0,0 0 0,0 0 0,0 1 0,0-1 0,0 0 0,1 0 0,-1 0 0,0 0 0,0 0 0,0 1 0,0-1 0,0 0 0,0 0 0,0 0 0,0 0 0,0 1 0,0-1 0,0 0 0,0 0 0,0 0 0,1 1 0,-1-1 0,-1 0 0,1 0 0,0 0 0,0 0 0,0 1 0,0-1 0,0 0 0,0 0 0,0 0 1,0 1-1,0-1 0,0 0 0,0 0 0,0 0 0,0 0 0,-1 1 0,1-1 0,0 0 0,0 0 0,6-1-102,1 1 0,-1-2-1,0 1 1,1-1 0,-1 0 0,0 0 0,0-1 0,10-6 0,51-34-1586,-41 25 765,-7 7 414,-1-2 0,0 0 0,-1 0 0,-1-2-1,0 0 1,-1-1 0,17-24 0,-25 23 810,-15 16 1219,-22 22 422,16-5-1396,0 0 1,1 1-1,1 1 0,-18 33 1,25-42-428,1 0 0,0 0-1,1 1 1,-1 0 0,2-1 0,0 1 0,0 0 0,1 0 0,0 0-1,0 0 1,1 0 0,2 13 0,-1-19-97,0 0 0,0-1-1,0 1 1,0 0 0,1-1 0,0 0 0,0 1 0,0-1-1,0 0 1,0 0 0,1 0 0,-1 0 0,1-1 0,0 1-1,-1-1 1,1 1 0,1-1 0,-1 0 0,7 3 0,-3-2 6,0 0 1,0 0-1,1-1 1,0 0 0,-1 0-1,1-1 1,0 0 0,10 0-1,-16-1-30,-1 0-1,1 0 1,0 0 0,-1-1-1,1 1 1,-1 0-1,1-1 1,-1 1-1,1 0 1,-1-1 0,0 0-1,1 1 1,-1-1-1,1 0 1,-1 0 0,0 0-1,0 0 1,0 0-1,1 0 1,-1 0 0,0 0-1,0 0 1,-1-1-1,1 1 1,0 0 0,0 0-1,0-1 1,-1 1-1,1-1 1,-1 1 0,1-1-1,-1 1 1,0-1-1,1 1 1,-1-1-1,0 1 1,0-1 0,0 1-1,0-1 1,-1 0-1,1 1 1,0-1 0,0 1-1,-1-1 1,0-1-1,0-3-151,-1 0 0,0 0 0,0 1 0,0-1-1,-1 0 1,1 1 0,-1 0 0,-1-1-1,1 1 1,-7-6 0,-7-3 202,-2 1 1,0 1-1,0 1 0,-1 0 1,0 2-1,-1 0 0,-24-6 1,-14-7 2252,111 18-71,38 5-2189,-8 0-756,119-12 0,-149 1-3264,-6-5-4153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2.604"/>
    </inkml:context>
    <inkml:brush xml:id="br0">
      <inkml:brushProperty name="width" value="0.035" units="cm"/>
      <inkml:brushProperty name="height" value="0.035" units="cm"/>
      <inkml:brushProperty name="color" value="#E71224"/>
    </inkml:brush>
  </inkml:definitions>
  <inkml:trace contextRef="#ctx0" brushRef="#br0">94 4 14699,'0'-1'41,"-1"1"1,1 0-1,0 0 0,0 0 1,0-1-1,0 1 0,-1 0 1,1 0-1,0 0 0,0 0 1,0-1-1,-1 1 0,1 0 0,0 0 1,0 0-1,-1 0 0,1 0 1,0 0-1,0 0 0,-1 0 1,1 0-1,0 0 0,0 0 1,-1 0-1,1 0 0,0 0 0,0 0 1,-1 0-1,1 0 0,0 0 1,0 0-1,-1 0 0,1 0 1,0 0-1,0 0 0,-1 0 1,1 1-1,-5 10 703,2 21-290,2-28-315,-40 311 1964,9-95-1317,31-211-778,0-5-10,1 0 1,-1-1-1,1 1 0,0-1 0,0 1 0,1 6 0,0-9 1,-1-1 0,0 1 1,1 0-1,-1 0 0,0-1 0,1 1 0,-1 0 0,1-1 1,-1 1-1,1-1 0,-1 1 0,1-1 0,0 1 1,-1-1-1,1 1 0,0-1 0,-1 1 0,1-1 0,0 0 1,0 1-1,-1-1 0,1 0 0,0 0 0,0 0 0,0 1 1,-1-1-1,1 0 0,0 0 0,0 0 0,0 0 0,-1 0 1,1-1-1,0 1 0,0 0 0,1-1 0,24-4 84,0-2 1,0-1-1,-1-1 0,0-1 0,34-19 0,-37 15 47,0-1-1,-1-1 0,-1 0 1,36-39-1,-36 34-161,-14 17-18,-7 9 169,-7 11-61,-4 0-106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4.047"/>
    </inkml:context>
    <inkml:brush xml:id="br0">
      <inkml:brushProperty name="width" value="0.035" units="cm"/>
      <inkml:brushProperty name="height" value="0.035" units="cm"/>
      <inkml:brushProperty name="color" value="#E71224"/>
    </inkml:brush>
  </inkml:definitions>
  <inkml:trace contextRef="#ctx0" brushRef="#br0">1 0 11747,'1'1'209,"1"1"0,0-1 1,0 1-1,-1-1 0,1 1 1,-1-1-1,1 1 0,-1 0 1,0 0-1,0-1 0,0 1 1,0 0-1,0 0 0,1 3 1,1 1 730,102 160 1348,27 66-3106,-127-218-674,-5-14 1456,0 0 0,-1 0 0,1 0-1,0 1 1,0-1 0,-1 0 0,1 0 0,0 0-1,-1 0 1,1 0 0,0 0 0,-1 0-1,1 0 1,0 0 0,-1 0 0,1 0-1,0 0 1,-1 0 0,1 0 0,0 0-1,-1 0 1,1 0 0,0 0 0,0 0 0,-1 0-1,1-1 1,0 1 0,-1 0 0,1 0-1,0 0 1,0 0 0,-1-1 0,1 1-1,0 0 1,0 0 0,-1-1 0,1 1-1,-15-9-548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4.511"/>
    </inkml:context>
    <inkml:brush xml:id="br0">
      <inkml:brushProperty name="width" value="0.035" units="cm"/>
      <inkml:brushProperty name="height" value="0.035" units="cm"/>
      <inkml:brushProperty name="color" value="#E71224"/>
    </inkml:brush>
  </inkml:definitions>
  <inkml:trace contextRef="#ctx0" brushRef="#br0">61 552 11282,'-1'-1'331,"0"1"-1,-1-1 0,1 1 1,0-1-1,1 0 0,-1 1 0,0-1 1,0 0-1,0 0 0,0 0 1,0 0-1,1 0 0,-1 0 0,0 0 1,1 0-1,-1 0 0,1 0 1,-1 0-1,1 0 0,-1-2 1,1-12-69,-5-127 927,-27-169 0,30 297-1188,0 10-3,2-1 0,-1 1 0,0 0 0,1-1 0,0 1 0,0-1 0,0 1 0,2-8 0,-2 11 1,0 1 0,1 0 1,-1 0-1,1-1 0,-1 1 0,0 0 0,1 0 1,-1 0-1,1 0 0,-1 0 0,1 0 1,-1 0-1,0 0 0,1 0 0,-1 0 1,1 0-1,-1 0 0,1 0 0,-1 0 1,1 0-1,-1 0 0,0 0 0,1 1 1,-1-1-1,1 0 0,-1 0 0,0 0 1,1 1-1,-1-1 0,0 0 0,1 1 0,-1-1 1,1 1-1,16 12 4,-14-12-2,8 9-150,-1 0-1,1 1 0,-1 0 1,9 14-1,-8-11-157,0 0 0,16 15 0,-13-18-16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5.636"/>
    </inkml:context>
    <inkml:brush xml:id="br0">
      <inkml:brushProperty name="width" value="0.035" units="cm"/>
      <inkml:brushProperty name="height" value="0.035" units="cm"/>
      <inkml:brushProperty name="color" value="#E71224"/>
    </inkml:brush>
  </inkml:definitions>
  <inkml:trace contextRef="#ctx0" brushRef="#br0">2 201 14339,'-2'4'1456,"2"-7"-807,0-5-209,6-4 672,4 1-176,5-2-280,3 0-104,7-1-168,-3 1-120,6 0-256,-1 0-200,-1-3-304,-5 0-200,-5 1-128,-5-3 576,-9 4-192,-5 1-200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6.129"/>
    </inkml:context>
    <inkml:brush xml:id="br0">
      <inkml:brushProperty name="width" value="0.035" units="cm"/>
      <inkml:brushProperty name="height" value="0.035" units="cm"/>
      <inkml:brushProperty name="color" value="#E71224"/>
    </inkml:brush>
  </inkml:definitions>
  <inkml:trace contextRef="#ctx0" brushRef="#br0">1 13 14187,'7'-3'272,"-1"1"0,1 0 0,0 0 1,0 1-1,1-1 0,-1 2 0,0-1 0,9 1 0,62 6 750,-63-5-872,-5 0-61,6 1 7,0 0 1,-1 0-1,1 2 1,25 8-1,-37-11-85,0 1-1,0 0 0,0 0 0,-1 0 1,1 1-1,-1-1 0,1 1 1,-1 0-1,0 0 0,0 0 0,0 0 1,-1 1-1,1-1 0,-1 1 1,1-1-1,-1 1 0,-1 0 1,1 0-1,0 0 0,-1 0 0,0 0 1,1 7-1,1 20 106,-2 1 0,-1-1 1,-1 1-1,-8 43 0,4-39 120,0 9-122,-2-12-1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8.608"/>
    </inkml:context>
    <inkml:brush xml:id="br0">
      <inkml:brushProperty name="width" value="0.035" units="cm"/>
      <inkml:brushProperty name="height" value="0.035" units="cm"/>
      <inkml:brushProperty name="color" value="#E71224"/>
    </inkml:brush>
  </inkml:definitions>
  <inkml:trace contextRef="#ctx0" brushRef="#br0">13 208 10898,'0'0'133,"-1"-1"1,0 1-1,0-1 0,0 1 0,1-1 0,-1 1 0,0-1 0,1 0 0,-1 1 0,1-1 0,-1 0 0,0 1 0,1-1 1,-1 0-1,1 0 0,0 1 0,-1-1 0,1 0 0,0 0 0,-1 0 0,1 0 0,0 0 0,0 1 0,0-1 1,0 0-1,0 0 0,0 0 0,0 0 0,0 0 0,0 0 0,1-1 0,2-37 2389,-2 35-2185,0-2-277,0 1 1,1-1 0,0 1-1,0-1 1,0 1-1,1 0 1,0 0 0,0 0-1,0 0 1,0 0 0,1 1-1,0-1 1,0 1-1,0 0 1,0 0 0,1 0-1,0 1 1,-1 0-1,1 0 1,0 0 0,1 0-1,-1 1 1,0 0-1,1 0 1,-1 0 0,1 1-1,0 0 1,0 0-1,-1 0 1,1 1 0,0 0-1,0 0 1,0 0-1,-1 1 1,9 1 0,-9 0-56,1-1-1,-1 1 1,1-2 0,-1 1 0,1 0 0,-1-1 0,1 0 0,-1-1-1,1 1 1,-1-1 0,1 0 0,-1 0 0,0-1 0,1 1 0,-1-1-1,9-5 1,-7 3 8,0 1 0,1-1 0,-1 1 0,1 1 0,0 0 0,11-3 0,-13 5 0,-1 0-1,1 0 1,-1 0-1,1 1 1,-1-1-1,1 2 1,-1-1-1,1 0 0,-1 1 1,7 3-1,20 9 14,-18-7-80,1 0 1,0-1 0,0-1-1,0 0 1,0-1 0,1-1-1,18 2 1,-8-4-62,38 6 0,-53-5 116,0 1 0,-1 0 0,1 1-1,-1 0 1,0 0 0,12 8 0,-18-9 11,-1 0 1,1-1 0,1 1-1,-1-1 1,0 0-1,1 0 1,-1 0-1,1-1 1,-1 1 0,1-1-1,0-1 1,-1 1-1,1 0 1,0-1-1,0 0 1,0 0 0,-1-1-1,6 0 1,-4 0 23,1 0 1,-1 0-1,0 1 1,1 0 0,-1 0-1,0 1 1,1 0-1,-1 0 1,0 0 0,0 1-1,0 0 1,0 0-1,0 0 1,0 1-1,-1 0 1,10 6 0,2 4 167,0 1 0,-1 0 0,22 27 0,-21-22-180,25 22 1,-39-39-105,-6-4 2,-8-14-64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0.032"/>
    </inkml:context>
    <inkml:brush xml:id="br0">
      <inkml:brushProperty name="width" value="0.035" units="cm"/>
      <inkml:brushProperty name="height" value="0.035" units="cm"/>
      <inkml:brushProperty name="color" value="#E71224"/>
    </inkml:brush>
  </inkml:definitions>
  <inkml:trace contextRef="#ctx0" brushRef="#br0">4 259 13307,'-1'-9'518,"-1"-10"938,1-1 0,2-31 0,0 44-1301,0 0-1,0 0 0,1 0 1,0 0-1,1 0 0,-1 1 1,1-1-1,1 1 0,-1 0 1,9-11-1,-7 11-115,0 0 1,1 1 0,0 0-1,0 0 1,0 0-1,1 1 1,0 0-1,-1 0 1,1 0-1,1 1 1,-1 0-1,0 1 1,1-1-1,15-1 1,7 0-3,1 1 0,46 2 0,-47 1-9,273-5 15,316 11-370,-535 3 214,157 39 0,75 47-44,-208-63 149,158 24 0,115-5-33,-180-27 28,296 32-3,3-32 37,-52-44 27,-3-24-9,304-18-19,-329 60-20,73-3 9,-397-2-187,-1-4 1,-1-4-1,134-38 0,-176 38 53,-18 10-50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0.845"/>
    </inkml:context>
    <inkml:brush xml:id="br0">
      <inkml:brushProperty name="width" value="0.035" units="cm"/>
      <inkml:brushProperty name="height" value="0.035" units="cm"/>
      <inkml:brushProperty name="color" value="#E71224"/>
    </inkml:brush>
  </inkml:definitions>
  <inkml:trace contextRef="#ctx0" brushRef="#br0">46 1 12811,'-1'0'109,"0"0"0,1 1 0,-1-1 1,0 0-1,1 1 0,-1-1 0,0 1 1,1-1-1,-1 1 0,0-1 0,1 1 1,-1-1-1,1 1 0,-1 0 0,1-1 1,0 1-1,-1 0 0,1-1 0,0 1 0,-1 0 1,1 0-1,0 0 0,-7 22 729,6-20-582,-6 30 388,2 1 0,2-1 0,0 39 0,1-12-212,-4 58 103,14 159 0,-8-268-529,8 49 21,-7-56-24,-1 1 0,1 0 1,0-1-1,0 1 0,0-1 0,0 1 0,0-1 0,0 0 0,1 1 0,-1-1 1,1 0-1,0 0 0,0 0 0,-1 0 0,1 0 0,0 0 0,4 2 0,-5-4 0,1 0-1,-1 1 1,1-1-1,0 0 0,-1 0 1,1 0-1,-1 0 0,1 0 1,0 0-1,-1 0 0,1-1 1,-1 1-1,1 0 1,-1-1-1,1 1 0,-1-1 1,1 0-1,-1 0 0,0 1 1,1-1-1,1-2 1,30-26 41,-25 21-35,123-104-142,-111 98 100,0 1 0,1 0 0,0 2 0,1 0 0,26-8 0,22 1-26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5.643"/>
    </inkml:context>
    <inkml:brush xml:id="br0">
      <inkml:brushProperty name="width" value="0.035" units="cm"/>
      <inkml:brushProperty name="height" value="0.035" units="cm"/>
      <inkml:brushProperty name="color" value="#E71224"/>
    </inkml:brush>
  </inkml:definitions>
  <inkml:trace contextRef="#ctx0" brushRef="#br0">1 0 18420,'3'7'1680,"4"-1"-1088,4 1-199,11-4 943,8 0-512,7-2-248,3-1-16,8 0-184,0-1-208,3-1-480,-3 1-312,-2 1-536,-4 1 904,-12-2-192,-6-5-200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6.084"/>
    </inkml:context>
    <inkml:brush xml:id="br0">
      <inkml:brushProperty name="width" value="0.035" units="cm"/>
      <inkml:brushProperty name="height" value="0.035" units="cm"/>
      <inkml:brushProperty name="color" value="#E71224"/>
    </inkml:brush>
  </inkml:definitions>
  <inkml:trace contextRef="#ctx0" brushRef="#br0">78 1 17708,'2'1'255,"0"0"0,0 0 0,0 0 1,0 0-1,0 1 0,0-1 0,0 1 0,0 0 1,-1-1-1,1 1 0,-1 0 0,1 0 1,-1 0-1,1 0 0,0 2 0,19 38 1159,-19-36-1243,4 7-1,-1 0 1,-1 0 0,0 1 0,0-1 0,-2 1 0,0 0-1,0 0 1,-1 0 0,-2 26 0,-3-12-62,-1-1 1,-1 0 0,-1 0-1,-11 27 1,6-19-240,-1-2 0,-1 1 0,-34 55 0,47-88 117,-1 1 0,1 0 0,0-1 0,-1 1 0,1-1 0,-1 0 0,1 1 0,-1-1 0,0 0 0,-2 1 0,-9-1-231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6.130"/>
    </inkml:context>
    <inkml:brush xml:id="br0">
      <inkml:brushProperty name="width" value="0.025" units="cm"/>
      <inkml:brushProperty name="height" value="0.025" units="cm"/>
    </inkml:brush>
  </inkml:definitions>
  <inkml:trace contextRef="#ctx0" brushRef="#br0">307 130 12460,'-4'-13'1511,"2"2"-1080,-2 0 0,0 1 0,0-1 0,-1 1 0,-9-17 0,12 24-314,1 1 1,-1-1-1,0 1 1,0-1-1,0 1 1,0 0-1,0 0 1,0 0-1,-1 0 1,1 0 0,-1 1-1,1-1 1,-1 1-1,0-1 1,1 1-1,-1 0 1,0 0-1,0 0 1,0 1-1,0-1 1,0 1-1,0-1 1,0 1-1,0 0 1,0 0 0,0 0-1,0 1 1,0-1-1,0 1 1,0 0-1,0-1 1,-5 4-1,1 0 13,0 0 1,0 1-1,1 0 0,-1 0 0,1 1 0,0-1 0,1 1 1,-1 1-1,1-1 0,-6 11 0,-41 75 680,43-74-695,1 1 0,0 0 0,2 0 0,0 0-1,1 0 1,1 1 0,1 0 0,0 0-1,1 38 1,2-56-111,0-1-1,1 1 1,-1 0-1,0 0 0,1-1 1,-1 1-1,0 0 1,1-1-1,0 1 1,-1-1-1,1 1 1,0-1-1,0 1 1,0-1-1,0 1 0,0-1 1,0 0-1,1 1 1,-1-1-1,0 0 1,1 0-1,-1 0 1,0 0-1,1 0 1,-1-1-1,1 1 0,0 0 1,-1-1-1,1 1 1,0-1-1,-1 1 1,1-1-1,0 0 1,-1 1-1,1-1 1,0 0-1,0 0 1,-1-1-1,1 1 0,0 0 1,2-1-1,2 0 19,0-1 0,0 0 0,0 0-1,0 0 1,-1-1 0,1 0 0,-1 0-1,1 0 1,-1-1 0,7-6 0,33-39-58,-42 45 50,0 0-1,0 0 1,0 0-1,-1 0 1,0-1 0,0 1-1,0-1 1,-1 1 0,1-1-1,-1 0 1,1-9 0,-18 36 60,11-15-42,1 1-1,0-1 0,0 1 0,1 0 0,0 0 1,0 0-1,1 0 0,0 0 0,0 0 1,1 1-1,0-1 0,0 12 0,2-19-28,0 0-1,-1 0 1,1 0-1,0 0 1,0 0-1,-1 0 1,1-1-1,0 1 1,0 0-1,0 0 1,0-1-1,0 1 1,0 0-1,0-1 1,0 1-1,1-1 0,-1 0 1,0 1-1,0-1 1,0 0-1,0 1 1,1-1-1,-1 0 1,0 0-1,0 0 1,0 0-1,1 0 1,-1-1-1,0 1 1,0 0-1,0 0 1,0-1-1,1 1 1,0-2-1,44-13 135,-35 9-127,0 0 0,-1 0-1,1-1 1,-1 0-1,-1-1 1,0 0 0,0-1-1,0 0 1,9-13-1,-38 53-352,-11 20-306,23-12-3371,8-39 3800,0 0 1,1 1 0,-1-1-1,1 0 1,-1 1 0,0-1-1,1 0 1,-1 1 0,1-1-1,-1 0 1,1 0 0,-1 0-1,1 1 1,-1-1 0,1 0-1,-1 0 1,1 0 0,-1 0-1,1 0 1,-1 0-1,1 0 1,-1 0 0,1 0-1,-1 0 1,1 0 0,-1 0-1,1-1 1,-1 1 0,1 0-1,-1 0 1,1 0 0,-1-1-1,1 1 1,17-11-5018</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3.988"/>
    </inkml:context>
    <inkml:brush xml:id="br0">
      <inkml:brushProperty name="width" value="0.035" units="cm"/>
      <inkml:brushProperty name="height" value="0.035" units="cm"/>
      <inkml:brushProperty name="color" value="#E71224"/>
    </inkml:brush>
  </inkml:definitions>
  <inkml:trace contextRef="#ctx0" brushRef="#br0">0 1 18812,'2'7'1936,"-2"-4"-1391,7 17-241,0 10 960,6 10-704,3 6-80,5 6-216,4-1-112,2 1-272,0-4-96,-2-5-240,-3-1-192,-4-9-248,-8-3 648,-12-10-248,-8-4-89</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4.508"/>
    </inkml:context>
    <inkml:brush xml:id="br0">
      <inkml:brushProperty name="width" value="0.035" units="cm"/>
      <inkml:brushProperty name="height" value="0.035" units="cm"/>
      <inkml:brushProperty name="color" value="#E71224"/>
    </inkml:brush>
  </inkml:definitions>
  <inkml:trace contextRef="#ctx0" brushRef="#br0">302 852 16532,'11'0'1872,"5"-6"-1192,8-5-176,7-4 952,10-5-711,5-4-25,0-6-216,-2-3-280,-2 1-560,-5 2-488,-11 6 664,-10 5-168,-22 12-144</inkml:trace>
  <inkml:trace contextRef="#ctx0" brushRef="#br0" timeOffset="1">4 227 20468,'-3'-21'1689,"11"-4"-1193,7 4-224,13-5 584,5-1-192,8-2-352,0 3-280,4 6-648,2 2-296,-3 9 704,1 5-160,-11 8-176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5.420"/>
    </inkml:context>
    <inkml:brush xml:id="br0">
      <inkml:brushProperty name="width" value="0.035" units="cm"/>
      <inkml:brushProperty name="height" value="0.035" units="cm"/>
      <inkml:brushProperty name="color" value="#E71224"/>
    </inkml:brush>
  </inkml:definitions>
  <inkml:trace contextRef="#ctx0" brushRef="#br0">114 234 14555,'-92'-210'3984,"78"187"-2916,14 23-1050,0 0 1,0 0-1,0 0 0,0 0 1,0 1-1,0-1 1,0 0-1,0 0 0,0 0 1,0 0-1,0 1 0,0-1 1,0 0-1,0 0 1,0 0-1,0 0 0,0 0 1,0 1-1,0-1 0,0 0 1,0 0-1,0 0 1,0 0-1,-1 0 0,1 1 1,0-1-1,0 0 1,0 0-1,0 0 0,0 0 1,0 0-1,-1 0 0,1 0 1,0 0-1,0 0 1,0 0-1,0 0 0,0 1 1,-1-1-1,1 0 0,0 0 1,0 0-1,0 0 1,0 0-1,-1 0 0,1 0 1,0 0-1,0 0 0,0-1 1,0 1-1,0 0 1,-1 0-1,1 0 0,0 0 1,0 0-1,0 0 1,0 0-1,0 0 0,-1 0 1,1 0-1,0 0 0,0-1 1,0 1-1,0 0 1,0 0-1,0 0 0,0 0 1,-1 0-1,1-1 1,0 17 453,4 20-1,2 1 0,17 57 0,31 70-45,-16-67-84,85 152 1,78 75 588,-142-222-310,-46-79-269,-29-53 209,-31-53-408,-145-205-576,96 144-7,81 119 274,15 25 154,0 0 0,0 0 0,0 0 0,0 0 0,0 0 0,0 0 0,0 0 0,0 0 0,0 0 0,0 0 0,0 0 0,0 0 0,0 0 0,1 0 0,-1 0 0,0-1 0,0 1 0,0 0 0,0 0 0,0 0 0,0 0 0,0 0 0,0 0 0,0 0 0,0 0 0,0 0 0,0 0 0,0 0 0,0 0 0,0 0 0,0 0 0,0 0 0,0 0 0,0 0 0,0 0 0,0-1 0,0 1 0,0 0 0,0 0 0,0 0 0,0 0 0,0 0 0,0 0 0,0 0 0,0 0 0,0 0 0,0 0 0,0 0-1,0 0 1,0 0 0,0 0 0,0-1 0,0 1 0,0 0 0,0 0 0,0 0 0,0 0 0,0 0 0,0 0 0,0 0 0,0 0 0,0 0 0,0 0 0,0 0 0,-1 0 0,9 4-44,7 9 7,-6-6 5,-1 0 0,1 0 0,1-1 0,-1 0 0,1 0 0,0-1 1,0 0-1,0-1 0,14 3 0,-19-6 22,-1 0 1,1 0-1,0-1 0,0 0 1,-1 0-1,1 0 1,0 0-1,-1-1 1,1 0-1,0 0 1,-1 0-1,1-1 1,-1 1-1,1-1 1,-1 0-1,0 0 1,0-1-1,0 1 0,0-1 1,0 0-1,-1 0 1,1 0-1,-1-1 1,5-5-1,-1-2 2,0 0-1,-1 0 1,0-1-1,0 0 1,-1 0-1,-1 0 1,0 0-1,-1-1 1,2-13 0,7-24 66,-11 49-51,-1-1 1,0 1-1,1-1 0,-1 1 0,1 0 0,0-1 1,-1 1-1,1 0 0,0-1 0,0 1 0,0 0 1,1-1-1,4 3 67,2 13-6,54 159 277,-7-17-128,-43-131-227,-12-24 4,0-1-1,0 0 0,0 1 0,0-1 0,0 0 0,1 0 0,-1 1 0,0-1 0,0 0 0,0 0 0,1 0 1,-1 1-1,0-1 0,0 0 0,0 0 0,1 0 0,-1 0 0,0 1 0,0-1 0,1 0 0,-1 0 1,0 0-1,0 0 0,1 0 0,-1 0 0,0 0 0,1 0 0,-1 0 0,0 0 0,0 0 0,1 0 0,-1 0 1,0 0-1,1 0 0,-1 0 0,5-10-591,-4-1 224,-1-1-1,0 1 1,-1-1-1,0 1 0,-4-19 1,-19-62-392,20 79 608,-20-60-630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5.921"/>
    </inkml:context>
    <inkml:brush xml:id="br0">
      <inkml:brushProperty name="width" value="0.035" units="cm"/>
      <inkml:brushProperty name="height" value="0.035" units="cm"/>
      <inkml:brushProperty name="color" value="#E71224"/>
    </inkml:brush>
  </inkml:definitions>
  <inkml:trace contextRef="#ctx0" brushRef="#br0">0 6 17532,'10'23'1456,"0"5"-1040,2-3-192,1-2 88,-3-5-504,0-10 368,-2-6-96,2-12-312</inkml:trace>
  <inkml:trace contextRef="#ctx0" brushRef="#br0" timeOffset="1">185 1 17364,'2'26'1467,"-2"1"1,-3 37-1,0 24 1046,6-83-2766,3-11-121,11-22-518,-2 6 202,-14 19 657,1 0-1,0 1 1,0-1 0,1 1-1,-1 0 1,0 0 0,1 0-1,-1 0 1,1 0 0,0 0-1,0 1 1,0-1 0,0 1-1,0 0 1,0 0 0,0 0-1,0 0 1,0 0 0,0 1-1,0 0 1,1-1 0,-1 1-1,0 0 1,0 1 0,1-1-1,-1 0 1,0 1 0,0 0-1,0 0 1,0 0-1,0 0 1,0 0 0,0 1-1,0-1 1,0 1 0,-1 0-1,1 0 1,-1 0 0,1 0-1,-1 0 1,0 0 0,4 5-1,-2-2 145,0 1 0,0 0 0,0 0 0,0 0 0,-1 0 0,0 0 0,0 1 0,-1-1 0,0 1 0,0 0 0,1 12 0,-2-14 23,0 0 0,-1-1 1,0 1-1,0-1 1,0 1-1,-1 0 0,0-1 1,1 1-1,-2-1 1,1 1-1,0-1 0,-1 1 1,0-1-1,0 0 1,0 0-1,0 0 0,-1 0 1,-5 6-1,7-9-128,0 1 0,0-1-1,0 0 1,-1 0 0,1 0-1,0 0 1,0 0 0,-1-1-1,1 1 1,0 0 0,-1-1-1,1 1 1,-1-1 0,1 1-1,-1-1 1,1 1 0,-1-1-1,1 0 1,-1 0 0,1 0-1,-1 0 1,1 0 0,-1 0-1,-2-1 1,2 0-54,-1 0 1,1-1-1,0 1 1,0-1-1,-1 1 1,1-1-1,0 0 1,1 0-1,-1 1 1,0-2-1,0 1 1,1 0-1,-2-3 1,-3-6-164,0 0 1,1-1-1,0 0 0,-5-23 1,-1-14-402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6.387"/>
    </inkml:context>
    <inkml:brush xml:id="br0">
      <inkml:brushProperty name="width" value="0.035" units="cm"/>
      <inkml:brushProperty name="height" value="0.035" units="cm"/>
      <inkml:brushProperty name="color" value="#E71224"/>
    </inkml:brush>
  </inkml:definitions>
  <inkml:trace contextRef="#ctx0" brushRef="#br0">1 0 18052,'27'137'3746,"21"85"-1009,-37-186-2565,1 0-1,1-2 1,2 1 0,19 32-1,-3-23-124,-29-41-45,0 0 1,1-1 0,-1 0-1,1 1 1,-1-1 0,1 0 0,0 0-1,0-1 1,0 1 0,0 0-1,0-1 1,7 2 0,-9-3 0,1 0-1,0 0 1,-1 0 0,1 0 0,-1 0 0,1-1 0,0 1 0,-1 0-1,1-1 1,-1 0 0,1 1 0,-1-1 0,1 0 0,-1 0-1,1 0 1,-1 0 0,0 0 0,0 0 0,1 0 0,-1 0-1,0 0 1,0-1 0,0 1 0,0 0 0,0-1 0,0 1 0,-1-1-1,1 1 1,0-1 0,-1 1 0,1-3 0,3-7 4,0-1 0,-1 0 1,1-13-1,-3 20-6,53-325-1649,-49 272 226,-7 47 917,-7 13-135</inkml:trace>
  <inkml:trace contextRef="#ctx0" brushRef="#br0" timeOffset="1">312 413 13451,'17'29'1896,"0"-1"-1080,2-3-263,-1-2 1775,1-3-1544,0-3-312,-1-7-696,-2-3 440,-3-10-208,0-4-64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6.940"/>
    </inkml:context>
    <inkml:brush xml:id="br0">
      <inkml:brushProperty name="width" value="0.035" units="cm"/>
      <inkml:brushProperty name="height" value="0.035" units="cm"/>
      <inkml:brushProperty name="color" value="#E71224"/>
    </inkml:brush>
  </inkml:definitions>
  <inkml:trace contextRef="#ctx0" brushRef="#br0">96 123 14795,'0'-2'320,"-1"-1"1,1 1-1,-1-1 0,0 1 0,0-1 0,0 1 0,0 0 1,0 0-1,0 0 0,-1-1 0,-2-2 0,3 4-185,0 0 1,1 1-1,-1-1 0,0 1 0,0-1 0,0 1 0,0-1 0,0 1 1,1-1-1,-1 1 0,0 0 0,0-1 0,0 1 0,0 0 0,0 0 1,0 0-1,0 0 0,0 0 0,0 0 0,0 0 0,0 0 0,0 0 1,0 1-1,0-1 0,0 0 0,0 0 0,0 1 0,0-1 0,0 1 1,1-1-1,-1 1 0,0-1 0,0 1 0,0 0 0,0 0 0,-2 2 6,0 0 0,0 0 1,1 1-1,-1-1 0,1 1 0,-1 0 0,1-1 0,1 1 0,-1 0 0,0 0 0,-1 7 0,-9 50 240,9-33-347,-1 31 1,4-50-33,0 0 1,0 0-1,1-1 0,0 1 1,1 0-1,0 0 1,6 14-1,-8-23-2,0 1 1,0-1-1,0 0 0,0 1 0,0-1 1,0 0-1,1 1 0,-1-1 0,0 0 0,0 1 1,0-1-1,1 0 0,-1 1 0,0-1 1,0 0-1,0 0 0,1 0 0,-1 1 0,0-1 1,1 0-1,-1 0 0,0 0 0,1 1 1,-1-1-1,0 0 0,1 0 0,-1 0 1,0 0-1,1 0 0,-1 0 0,0 0 0,1 0 1,-1 0-1,0 0 0,1 0 0,-1 0 1,0 0-1,1 0 0,-1 0 0,0 0 1,1 0-1,-1 0 0,0-1 0,1 1 0,13-18-34,4-30-94,-5-3-30,-3-1-1,5-55 1,-1 3-228,-7 156 299,-3-6-380,2 0 0,2 0 0,24 78 0,-22-105-96,-9-26 131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7.408"/>
    </inkml:context>
    <inkml:brush xml:id="br0">
      <inkml:brushProperty name="width" value="0.035" units="cm"/>
      <inkml:brushProperty name="height" value="0.035" units="cm"/>
      <inkml:brushProperty name="color" value="#E71224"/>
    </inkml:brush>
  </inkml:definitions>
  <inkml:trace contextRef="#ctx0" brushRef="#br0">1 790 14051,'0'1'87,"0"0"0,1-1 0,-1 1 0,1 0 0,-1 0 1,1-1-1,0 1 0,-1 0 0,1-1 0,0 1 0,-1 0 0,1-1 0,0 1 0,0-1 0,0 0 0,-1 1 0,1-1 1,2 1-1,-3-1-48,1 0 1,-1 0 0,1 0 0,-1-1 0,1 1 0,-1 0-1,1 0 1,-1 0 0,1-1 0,-1 1 0,1 0-1,-1-1 1,0 1 0,1 0 0,-1-1 0,1 1-1,-1-1 1,0 1 0,1-1 0,-1 1 0,0 0 0,0-1-1,1 0 1,2-6 242,-1 0-1,0 1 0,3-15 1,-4 14-26,22-106 456,-4-1 1,-6 0 0,-1-160 0,-12 262-716,-4-50 2,4 58-2,-1-1 0,0 1 1,0 0-1,0-1 0,0 1 0,-1 0 0,0 0 0,1 0 0,-2 0 0,-3-6 0,5 9 2,1 1 0,-1-1 1,1 1-1,-1 0 0,1-1 0,-1 1 1,1 0-1,-1-1 0,1 1 0,-1 0 1,1 0-1,-1 0 0,0-1 1,1 1-1,-1 0 0,1 0 0,-1 0 1,0 0-1,1 0 0,-1 0 0,1 0 1,-1 0-1,0 0 0,1 1 1,-1-1-1,1 0 0,-1 0 0,1 0 1,-1 1-1,1-1 0,-1 0 0,1 0 1,-1 1-1,1-1 0,-1 1 0,1-1 1,-1 0-1,1 1 0,-1-1 1,1 1-1,0-1 0,-1 1 0,1-1 1,0 1-1,0-1 0,-1 1 0,1 0 1,0 0-1,-12 28 2,5-2 147,2-1 0,0 1 0,2 0 0,1 52 0,3-58 146,1-1 1,2 1 0,0-1-1,0 0 1,2 0-1,1-1 1,10 23 0,17 24 806,63 92 1,-95-155-1113,0 0 1,1 0-1,-1 0 0,1 0 1,-1 0-1,1-1 0,3 3 1,-5-5-15,-1 1-1,0-1 1,1 0 0,-1 0 0,0 0-1,1 0 1,-1 1 0,0-1 0,1 0 0,-1 0-1,0 0 1,1 0 0,-1 0 0,1 0 0,-1 0-1,0 0 1,1 0 0,-1 0 0,0 0-1,1-1 1,-1 1 0,1 0 0,-1 0 0,0 0-1,1-1 1,0 0-59,0 1 0,-1-1 1,1 0-1,0 0 0,-1 0 0,1 0 0,-1 0 0,1 0 0,-1 0 0,0 0 0,1 0 1,-1 0-1,0-2 0,4-47-1678,-3 27 1271,1-11-307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7.985"/>
    </inkml:context>
    <inkml:brush xml:id="br0">
      <inkml:brushProperty name="width" value="0.035" units="cm"/>
      <inkml:brushProperty name="height" value="0.035" units="cm"/>
      <inkml:brushProperty name="color" value="#E71224"/>
    </inkml:brush>
  </inkml:definitions>
  <inkml:trace contextRef="#ctx0" brushRef="#br0">1 299 13707,'1'17'1736,"1"11"-816,-1 4-399,-1-1 1967,3 4-1496,0-8-536,1-3-191,-1-12-538,0-12-215,-3-16 368,0-8-104,-2-11-136</inkml:trace>
  <inkml:trace contextRef="#ctx0" brushRef="#br0" timeOffset="1">11 0 16147,'0'31'1169,"1"-3"-929,-1 1-224,2-3 224,1-2-1296,-2-10 904,2-8-97,0-10-191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8.382"/>
    </inkml:context>
    <inkml:brush xml:id="br0">
      <inkml:brushProperty name="width" value="0.035" units="cm"/>
      <inkml:brushProperty name="height" value="0.035" units="cm"/>
      <inkml:brushProperty name="color" value="#E71224"/>
    </inkml:brush>
  </inkml:definitions>
  <inkml:trace contextRef="#ctx0" brushRef="#br0">2 0 14555,'4'40'1492,"-4"-30"-1110,1 1-1,0-1 1,0 0-1,2 1 0,-1-1 1,6 14-1,-8-24-365,0 0 0,0 0-1,0 0 1,0 0 0,0 0-1,0 1 1,0-1 0,0 0-1,0 0 1,0 0 0,0 0-1,0 0 1,1 0 0,-1 0-1,0 1 1,0-1-1,0 0 1,0 0 0,0 0-1,0 0 1,0 0 0,1 0-1,-1 0 1,0 0 0,0 0-1,0 0 1,0 0 0,0 0-1,0 1 1,1-1 0,-1 0-1,0 0 1,0 0 0,0 0-1,0 0 1,0 0 0,1 0-1,-1-1 1,0 1 0,0 0-1,0 0 1,0 0 0,0 0-1,1 0 1,-1 0-1,0 0 1,0 0 0,0 0-1,0 0 1,0 0 0,0 0-1,0 0 1,1-1 0,-1 1-1,0 0 1,0 0 0,0 0-1,0 0 1,0 0 0,0 0-1,0-1 1,2 0 47,-1 8 36,-1 6 151,0 1 1,-1-1 0,-1 0-1,0 1 1,-6 22 0,8-36-260,0 1 1,0-1-1,0 0 1,0 0-1,0 1 1,0-1-1,0 0 1,-1 0-1,1 1 1,0-1-1,0 0 1,0 0-1,0 1 1,0-1-1,0 0 1,-1 0-1,1 0 1,0 1-1,0-1 1,0 0-1,0 0 1,-1 0-1,1 0 1,0 1-1,0-1 1,-1 0-1,1 0 0,0 0 1,0 0-1,-1 0 1,1 0-1,0 0 1,0 0-1,-1 0 1,1 0-1,0 0 1,-5-8-101,0-17-7,4-3-86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8.837"/>
    </inkml:context>
    <inkml:brush xml:id="br0">
      <inkml:brushProperty name="width" value="0.035" units="cm"/>
      <inkml:brushProperty name="height" value="0.035" units="cm"/>
      <inkml:brushProperty name="color" value="#E71224"/>
    </inkml:brush>
  </inkml:definitions>
  <inkml:trace contextRef="#ctx0" brushRef="#br0">55 278 15123,'-21'69'2510,"-6"30"425,25-89-2548,0 1 1,1 0-1,0 0 0,1-1 0,0 1 0,3 21 0,-3-31-369,0 0 0,0 0 0,0 0-1,0 0 1,1 1 0,-1-1-1,0 0 1,0 0 0,1 0 0,-1 0-1,1 0 1,-1 0 0,1-1 0,-1 1-1,1 0 1,0 0 0,-1 0 0,1 0-1,0-1 1,0 1 0,-1 0-1,1-1 1,0 1 0,0 0 0,0-1-1,0 1 1,0-1 0,0 0 0,0 1-1,0-1 1,0 0 0,0 1 0,0-1-1,0 0 1,2 0 0,0-1 2,-1 1-1,0-1 1,0 0 0,0 0 0,0 0 0,0 0-1,0-1 1,0 1 0,0 0 0,-1-1-1,1 1 1,0-1 0,-1 0 0,1 0 0,-1 1-1,2-4 1,8-13-32,-1-1 0,-1 0 1,-1-1-1,11-37 0,14-87-55,-32 135 66,3-10 3,5-23 2,-1 0 1,-3-1 0,1-68-1,-6 111-3,0 0-1,0 0 0,0 0 0,0 1 0,0-1 0,0 0 0,0 0 0,0 0 0,0 0 0,0 0 0,0 0 0,0 0 0,0 0 0,-1 0 0,1 0 0,0 0 0,0 0 0,0 0 0,0 1 0,0-1 0,0 0 1,0 0-1,0 0 0,0 0 0,0 0 0,0 0 0,0 0 0,0 0 0,0 0 0,0 0 0,-1 0 0,1 0 0,0 0 0,0 0 0,0 0 0,0 0 0,0 0 0,0 0 0,0 0 0,0 0 0,0 0 0,0 0 1,0 0-1,0 0 0,-1 0 0,1 0 0,0 0 0,0 0 0,0 0 0,0 0 0,0 0 0,0 0 0,0 0 0,0 0 0,0 0 0,0-1 0,-4 11-3,-6 37 33,2 1-1,2-1 0,2 93 0,3-130-26,2 28 56,-1-36-65,1-1 1,-1 1-1,0-1 1,0 1 0,1-1-1,-1 1 1,0-1-1,1 0 1,0 1-1,-1-1 1,1 0-1,0 1 1,0-1 0,-1 0-1,1 0 1,0 0-1,0 1 1,0-1-1,2 1 1,-2-2-14,-1 0 1,1 0-1,0 0 1,-1 1-1,1-1 1,0 0-1,0 0 0,-1 0 1,1 0-1,0-1 1,-1 1-1,1 0 1,0 0-1,0 0 1,-1 0-1,1-1 0,0 1 1,-1 0-1,1-1 1,-1 1-1,1 0 1,0-1-1,-1 1 0,1-1 1,-1 1-1,1-1 1,-1 1-1,1-2 1,15-21-533,-13 17 374,58-91-2090,-60 96 2262,-1 0 0,0 1 0,1-1-1,-1 0 1,0 1 0,1-1 0,-1 0 0,1 1 0,-1-1-1,1 1 1,-1-1 0,1 1 0,-1-1 0,1 1 0,0-1-1,-1 1 1,1 0 0,0-1 0,-1 1 0,1 0-1,0 0 1,0-1 0,-1 1 0,1 0 0,0 0 0,0 0-1,-1 0 1,1 0 0,0 0 0,0 0 0,-1 0 0,1 0-1,0 0 1,0 1 0,-1-1 0,1 0 0,0 0 0,-1 1-1,1-1 1,0 0 0,-1 1 0,1-1 0,0 1 0,-1-1-1,1 1 1,-1-1 0,1 1 0,-1-1 0,1 1 0,-1 0-1,1-1 1,-1 1 0,0-1 0,1 1 0,-1 1-1,4 6 180,0 0 0,-1 0 0,5 16 0,-5-12-34,-1-6-74,0 0 26,0 1-1,1-1 1,0 1 0,0-1 0,0 0 0,6 7-1,-8-11-84,0-1-1,0 0 0,0-1 0,0 1 0,0 0 0,0 0 0,0 0 0,1-1 1,-1 1-1,0 0 0,1-1 0,-1 1 0,0-1 0,1 0 0,-1 1 0,0-1 1,1 0-1,-1 0 0,1 0 0,-1 0 0,0 0 0,1 0 0,-1 0 0,1-1 1,-1 1-1,0 0 0,1-1 0,-1 1 0,0-1 0,1 0 0,-1 1 0,0-1 0,0 0 1,0 0-1,0 0 0,1 0 0,0-1 0,7-6-46,-1-1 0,0 1 0,-1-2 0,1 1 0,8-16 0,-7 10-35,-9 15 85,0 0 0,0 0-1,0 0 1,0 0-1,0 0 1,0 0 0,-1 0-1,1 0 1,0 0 0,0 0-1,0 1 1,0-1 0,0 0-1,0 0 1,-1 0-1,1 0 1,0 0 0,0 0-1,0 0 1,0 0 0,0 0-1,0-1 1,0 1-1,-1 0 1,1 0 0,0 0-1,0 0 1,0 0 0,0 0-1,0 0 1,0 0-1,0 0 1,0 0 0,-1 0-1,1 0 1,0 0 0,0 0-1,0-1 1,0 1-1,0 0 1,0 0 0,0 0-1,0 0 1,0 0 0,0 0-1,0 0 1,0-1 0,0 1-1,0 0 1,0 0-1,0 0 1,0 0 0,0 0-1,0 0 1,0 0 0,0-1-1,0 1 1,0 0-1,0 0 1,0 0 0,0 0-1,0 0 1,0 0 0,0-1-1,-18 7 641,-6 0 197,22-6-803,0 0-1,-1 1 0,1-1 0,0-1 0,0 1 0,0 0 0,-1 0 0,1-1 0,0 0 0,0 1 1,0-1-1,0 0 0,0 0 0,0 0 0,0 0 0,0 0 0,0 0 0,1-1 0,-1 1 0,0-1 0,1 1 1,-1-1-1,1 0 0,-1 1 0,1-1 0,0 0 0,0 0 0,0 0 0,0 0 0,0 0 0,0 0 1,1 0-1,-1 0 0,1 0 0,-1-1 0,1 1 0,0 0 0,0 0 0,0-1 0,0 1 0,0 0 0,0 0 1,1 0-1,-1 0 0,1-1 0,-1 1 0,1 0 0,0 0 0,0 0 0,0 0 0,0 0 0,0 0 1,0 1-1,1-1 0,-1 0 0,4-2 0,13-13-1012,1 2 1,0 1-1,1 0 0,28-14 0,-8 8-18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6.478"/>
    </inkml:context>
    <inkml:brush xml:id="br0">
      <inkml:brushProperty name="width" value="0.025" units="cm"/>
      <inkml:brushProperty name="height" value="0.025" units="cm"/>
    </inkml:brush>
  </inkml:definitions>
  <inkml:trace contextRef="#ctx0" brushRef="#br0">6 55 9769,'0'0'8632,"10"6"-8391,-6-4-230,0 0-1,1 1 1,-1-2 0,1 1 0,0 0 0,-1-1 0,1 0 0,0 0 0,9 0-1,-11-1 46,-1-1-1,1 1 0,-1 0 0,1-1 1,-1 0-1,1 0 0,-1 0 0,0 0 0,0 0 1,1 0-1,-1 0 0,0-1 0,0 1 0,0-1 1,0 1-1,-1-1 0,1 0 0,0 0 1,-1 0-1,1 0 0,-1 0 0,0 0 0,1 0 1,-1-1-1,0 1 0,0 0 0,0-4 1,0 4 112,0 1 1,0-1-1,-1 0 1,1 0-1,-1 1 1,0-1-1,0 0 1,1 0-1,-1 1 1,0-1-1,0 0 1,-1-3 0,1 5-111,0-1 1,-1 1 0,1-1-1,0 1 1,0 0-1,-1-1 1,1 1 0,0 0-1,0-1 1,-1 1 0,1 0-1,0 0 1,-1-1 0,1 1-1,0 0 1,-1 0 0,1 0-1,-1-1 1,1 1 0,0 0-1,-1 0 1,1 0 0,-1 0-1,1 0 1,0 0 0,-1 0-1,1 0 1,-1 0 0,1 0-1,-1 0 1,0 0 0,-1 1 5,-1 0 1,0 0 0,1 0 0,-1 0 0,1 1-1,-1-1 1,1 1 0,0-1 0,-1 1 0,1 0-1,0 0 1,0 0 0,-3 4 0,-5 9-37,1-6 87,2 1 0,-1 0 1,1 1-1,1-1 1,0 2-1,1-1 1,0 0-1,0 1 0,1 0 1,-3 16-1,7-26-123,1-1 0,-1 0 0,1 0-1,-1 1 1,1-1 0,0 0 0,-1 0-1,1 0 1,0 0 0,0 0 0,0 0 0,0 0-1,0 0 1,0 0 0,0 0 0,0 0 0,0-1-1,0 1 1,1 0 0,-1-1 0,0 1 0,0-1-1,1 1 1,-1-1 0,0 0 0,1 0 0,-1 1-1,0-1 1,1 0 0,-1 0 0,0 0 0,1 0-1,1-1 1,57 0-2949,-51 1 1543,16-4-3395,-1-4-2628</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9.310"/>
    </inkml:context>
    <inkml:brush xml:id="br0">
      <inkml:brushProperty name="width" value="0.035" units="cm"/>
      <inkml:brushProperty name="height" value="0.035" units="cm"/>
      <inkml:brushProperty name="color" value="#E71224"/>
    </inkml:brush>
  </inkml:definitions>
  <inkml:trace contextRef="#ctx0" brushRef="#br0">0 2 16315,'6'-1'1873,"1"5"-1209,4 19-216,2 6 920,6 8-495,2 7-185,5 7-272,2 0-48,-1 1-208,-3-3-160,-1-11-472,-4 0-248,-8-13 576,-5-5-96,-9-11-112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9.794"/>
    </inkml:context>
    <inkml:brush xml:id="br0">
      <inkml:brushProperty name="width" value="0.035" units="cm"/>
      <inkml:brushProperty name="height" value="0.035" units="cm"/>
      <inkml:brushProperty name="color" value="#E71224"/>
    </inkml:brush>
  </inkml:definitions>
  <inkml:trace contextRef="#ctx0" brushRef="#br0">231 803 16163,'7'13'1937,"2"-6"-1241,7-5-128,5-2 1441,11-15-1121,4-6-64,7-16-136,2-5-144,3-8-440,-2 0-288,-8-5-816,-6 4 304,-14 10 416,-3 11-224,-21 12-217</inkml:trace>
  <inkml:trace contextRef="#ctx0" brushRef="#br0" timeOffset="1">8 286 19180,'-8'-16'1504,"14"0"-1007,4-2-193,7-7 456,8-2-112,1-6-632,4-1-544,-2 2 560,0 1-56,-7 3-248</inkml:trace>
  <inkml:trace contextRef="#ctx0" brushRef="#br0" timeOffset="2">403 140 13955,'39'60'1914,"-25"-38"-971,0 0 1,1-1-1,26 27 1,-39-46-826,1 1 1,0-1-1,-1 1 0,1-1 0,0 0 1,1 0-1,-1-1 0,0 1 1,1 0-1,-1-1 0,1 0 1,5 1-1,-6-1-79,0-1 0,0 0-1,0 0 1,-1-1 0,1 1 0,0-1 0,-1 1-1,1-1 1,0 0 0,-1 0 0,1 0 0,-1 0-1,1-1 1,-1 1 0,1-1 0,-1 1 0,4-4-1,8-9-173,0-1 0,20-27-1,-22 26-21,0 1 0,1 1 1,16-16-1,-26 29 151,-1-1 1,0 0-1,0 1 0,1-1 1,-1 1-1,0-1 1,1 1-1,0 0 0,-1 0 1,1 1-1,-1-1 1,7 0-1,-8 1 21,1 0 0,0 0 0,0 0 0,0 0 0,0 1 0,0-1 0,0 1 0,-1 0 0,1-1 0,0 1 0,0 0 0,-1 0 0,1 0 0,2 2 0,3 4 121,-1 0 1,0 1-1,0 0 1,-1 0-1,1 0 1,4 11-1,-5-9 117,0-1 0,13 17 0,-17-25-237,-1 0 1,1-1 0,-1 1 0,1 0 0,0-1 0,-1 1 0,1-1 0,0 1 0,-1-1 0,1 1 0,0-1 0,0 1 0,0-1 0,-1 0 0,1 1 0,0-1 0,0 0 0,0 0 0,0 0 0,0 1 0,0-1 0,-1 0 0,1 0 0,0-1 0,0 1 0,0 0 0,1 0 0,0-1-13,-1 0 1,1 0-1,-1 0 1,1 0-1,-1-1 1,1 1 0,-1 0-1,0-1 1,0 1-1,0-1 1,1 1-1,0-3 1,3-6-173,0 0 0,-1-1 0,4-16 0,1-13-1048,-1 0 0,3-57-1,-8 64 344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0.217"/>
    </inkml:context>
    <inkml:brush xml:id="br0">
      <inkml:brushProperty name="width" value="0.035" units="cm"/>
      <inkml:brushProperty name="height" value="0.035" units="cm"/>
      <inkml:brushProperty name="color" value="#E71224"/>
    </inkml:brush>
  </inkml:definitions>
  <inkml:trace contextRef="#ctx0" brushRef="#br0">1 196 12059,'61'123'4343,"-29"-64"-3445,23 65 1,-29-49 780,-3 1 1,15 98 0,-36-157-550,-5-33-567,-33-298-880,23-3-1327,13 316 1634,5-88-542,-4 78 463,1 0-1,0 0 1,1 1-1,0-1 1,8-17-1,-11 26 79,1 0 0,0 1 0,0-1 0,0 0 0,1 0 0,-1 1 0,0-1 0,1 1 0,-1-1 0,1 1 0,-1-1 0,3-1 0,-3 3 7,0 0-1,-1 0 0,1-1 0,0 1 1,-1 0-1,1 0 0,0 0 1,0 0-1,-1 0 0,1 0 0,0 0 1,0 0-1,-1 0 0,1 0 1,0 0-1,-1 0 0,1 0 0,0 1 1,-1-1-1,1 0 0,0 1 0,-1-1 1,2 1-1,0 1 12,0 0-1,0 0 1,0 0 0,-1 0-1,1 1 1,0-1 0,-1 0-1,0 1 1,1 0 0,-1-1 0,0 1-1,0-1 1,-1 1 0,2 5-1,-1 7 193,1 0-1,-2 0 1,0 0-1,-1 0 1,-1 0-1,-4 19 1,-3 3 728,-17 46 1,23-75-829,0 0-1,-1 0 1,0-1 0,-6 11-1,10-18-118,0 0 0,0 0 0,0 0 0,0 1 0,0-1 0,0 0 0,0 0 0,0 1 0,-1-1 0,1 0 0,0 0 0,0 0-1,0 0 1,0 1 0,0-1 0,0 0 0,-1 0 0,1 0 0,0 0 0,0 0 0,0 1 0,0-1 0,-1 0 0,1 0 0,0 0 0,0 0-1,0 0 1,-1 0 0,1 0 0,0 0 0,0 0 0,0 0 0,-1 0 0,1 0 0,0 0 0,0 0 0,-1 0 0,1 0 0,0 0-1,0 0 1,0 0 0,-1 0 0,1 0 0,0 0 0,0 0 0,0 0 0,-1 0 0,1 0 0,0-1 0,0 1 0,-3-15-504,6-23 24,5 2-93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0.778"/>
    </inkml:context>
    <inkml:brush xml:id="br0">
      <inkml:brushProperty name="width" value="0.035" units="cm"/>
      <inkml:brushProperty name="height" value="0.035" units="cm"/>
      <inkml:brushProperty name="color" value="#E71224"/>
    </inkml:brush>
  </inkml:definitions>
  <inkml:trace contextRef="#ctx0" brushRef="#br0">1 603 14627,'16'89'4242,"-13"-66"-3084,0-1 0,13 40 0,-15-60-1106,-1 0 0,0-1 0,1 1 0,0 0-1,-1-1 1,1 1 0,0-1 0,0 1-1,0-1 1,0 1 0,0-1 0,0 0-1,0 1 1,0-1 0,1 0 0,-1 0-1,0 0 1,1 0 0,-1 0 0,1 0-1,1 1 1,-1-3-32,0 1-1,-1 0 1,1-1-1,-1 1 1,1-1-1,-1 1 1,1-1-1,-1 0 1,1 0-1,-1 1 1,0-1-1,1 0 1,-1 0-1,0 0 1,0-1-1,0 1 1,0 0-1,0 0 1,0-1-1,0 1 1,0 0-1,0-1 1,0-1-1,15-27-218,-1 0-1,-1-2 0,-2 1 0,13-55 0,-9 31-438,-16 54 609,0 0 0,0 0-1,1 1 1,-1-1 0,0 0 0,0 1 0,0-1 0,1 0 0,-1 1 0,0-1-1,1 0 1,-1 1 0,1-1 0,-1 1 0,1-1 0,-1 1 0,1-1 0,0 0-1,4 10-172,-1 32 337,-3-33-76,0 10 218,1 1-1,1-1 1,0 0-1,2 0 1,8 24-1,-12-41-250,-1 0 0,0 0 0,1 0 0,-1 0-1,1 0 1,-1 0 0,1 0 0,0 0 0,0 0-1,-1 0 1,1 0 0,0 0 0,0 0-1,0 0 1,0-1 0,0 1 0,0 0 0,0-1-1,0 1 1,0-1 0,0 1 0,0-1 0,0 1-1,0-1 1,0 0 0,0 0 0,1 0 0,-1 1-1,0-1 1,0 0 0,0 0 0,1 0 0,-1-1-1,0 1 1,0 0 0,0 0 0,0-1 0,3 0-1,-1-1 22,1-1 0,0 1-1,0-1 1,-1 0-1,1 0 1,-1 0 0,0 0-1,0-1 1,4-5 0,14-24 26,-2 0 0,0-1 1,-3-1-1,17-49 1,32-151-191,-57 201 61,13-72-145,-19 94 137,0 0 0,-2-1-1,1 1 1,-2 0 0,-3-25 0,4 36 59,0 1-1,0 0 1,0-1 0,0 1 0,0-1 0,0 1 0,0 0 0,0-1 0,0 1 0,0-1 0,0 1 0,-1 0 0,1-1 0,0 1 0,0 0 0,-1-1 0,1 1 0,0 0 0,0-1 0,-1 1 0,1 0-1,0-1 1,-1 1 0,1 0 0,0 0 0,-1 0 0,1-1 0,0 1 0,-1 0 0,1 0 0,-1 0 0,1 0 0,-1 0 0,0 0-1,0 0 0,1 0-1,-1 1 1,0-1 0,1 1 0,-1-1 0,1 1 0,-1-1-1,0 1 1,1-1 0,-1 1 0,1-1 0,-1 1-1,1 0 1,0-1 0,-1 1 0,0 1 0,-7 16 76,0 0 0,1 0 0,1 1 0,-7 39 0,-5 83 583,16-120-542,0 7 204,0 56-1,3-78-272,-1 1-1,1-1 1,0 1-1,0-1 1,1 0 0,0 1-1,0-1 1,1 0-1,-1 0 1,1-1 0,0 1-1,1 0 1,-1-1-1,8 7 1,-8-9-84,0-1 0,0 1 0,1-1 0,-1 0 1,1-1-1,-1 1 0,1-1 0,0 1 0,-1-1 0,1 0 0,0 0 0,0-1 0,0 1 1,0-1-1,0 0 0,0 0 0,0 0 0,0-1 0,0 1 0,0-1 0,0 0 0,0 0 1,-1 0-1,1-1 0,5-2 0,-4 2-253,1-1-1,0 0 1,-1 0 0,0 0-1,0-1 1,0 0 0,0 0-1,0 0 1,-1-1 0,0 0-1,0 0 1,0 0-1,0 0 1,-1 0 0,4-9-1,2-15-548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1.246"/>
    </inkml:context>
    <inkml:brush xml:id="br0">
      <inkml:brushProperty name="width" value="0.035" units="cm"/>
      <inkml:brushProperty name="height" value="0.035" units="cm"/>
      <inkml:brushProperty name="color" value="#E71224"/>
    </inkml:brush>
  </inkml:definitions>
  <inkml:trace contextRef="#ctx0" brushRef="#br0">68 0 18188,'0'11'426,"-1"0"1,0 0-1,-1 0 1,0-1-1,-1 1 0,0 0 1,-7 14-1,0 6 481,9-28-830,-8 24 607,2 1 1,1 0 0,-6 52-1,12-79-670,0 0-1,0 1 0,0-1 0,0 0 0,0 0 0,0 0 1,0 0-1,1 0 0,-1 0 0,0 0 0,1 1 0,-1-1 0,0 0 1,1 0-1,0 1 0,0-2-14,-1 0 0,1 1 0,-1-1 0,0 0 0,1 0 0,-1 1-1,1-1 1,-1 0 0,0 0 0,1 0 0,-1 0 0,1 0 0,-1 0 0,1 0 0,-1 0 0,1 0 0,-1 0 0,1 0 0,-1 0 0,0 0-1,1 0 1,-1 0 0,1 0 0,-1 0 0,1-1 0,4-2-61,0 1 1,-1-1-1,1-1 0,-1 1 1,4-5-1,-4 5 8,42-40-558,-35 30 423,2 1 1,0 0-1,0 1 0,1 0 0,0 2 0,19-11 0,-31 19 176,0 0-1,1 0 1,-1 0 0,0 0-1,1 1 1,-1-1-1,1 1 1,-1-1-1,1 1 1,-1 0 0,0 0-1,1 0 1,3 1-1,-5-1 26,0 1 0,0-1 1,1 1-1,-1-1 0,0 1 0,0 0 0,0 0 0,0-1 0,0 1 1,0 0-1,0 0 0,0 0 0,0 0 0,0 0 0,-1 0 0,1 0 1,0 0-1,0 2 0,1 2 47,-1-1-1,0 0 1,-1 1 0,1-1 0,-1 1 0,1-1-1,-1 1 1,-1-1 0,1 1 0,-1-1 0,1 0-1,-3 8 1,-4 9-24,-1-1-1,-1 0 1,0-1-1,-2 0 0,0 0 1,-1-1-1,-1 0 1,0-2-1,-2 1 1,0-2-1,0 0 1,-28 20-1,8-13-206,3-11-124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1.982"/>
    </inkml:context>
    <inkml:brush xml:id="br0">
      <inkml:brushProperty name="width" value="0.035" units="cm"/>
      <inkml:brushProperty name="height" value="0.035" units="cm"/>
      <inkml:brushProperty name="color" value="#E71224"/>
    </inkml:brush>
  </inkml:definitions>
  <inkml:trace contextRef="#ctx0" brushRef="#br0">0 237 15667,'0'-2'198,"0"-1"-1,1 1 0,-1 0 0,0 0 1,1 0-1,-1 0 0,1 0 1,0 0-1,-1 0 0,1 0 0,2-3 1,-2 5-163,-1 0 1,0-1-1,0 1 1,1 0 0,-1 0-1,0 0 1,0-1 0,1 1-1,-1 0 1,0 0-1,0 0 1,1 0 0,-1 0-1,0 0 1,1 0-1,-1 0 1,0 0 0,0 0-1,1 0 1,-1 0-1,0 0 1,1 0 0,-1 0-1,0 0 1,1 0-1,-1 0 1,0 0 0,0 0-1,1 1 1,-1-1 0,12 14 991,9 25 561,20 49 0,6 14-699,-39-85-782,-4-9-75,0 0 0,0 0 0,0 0 0,1-1 0,0 1 0,1-1 0,-1 0 0,1-1 0,1 0-1,-1 0 1,14 10 0,-18-15-29,0 0-1,0-1 0,0 1 0,0 0 1,0-1-1,0 0 0,0 1 1,0-1-1,0 0 0,0 0 1,1 0-1,-1 0 0,0 0 0,0-1 1,0 1-1,0-1 0,0 1 1,0-1-1,0 0 0,0 1 0,0-1 1,0 0-1,-1 0 0,1-1 1,0 1-1,-1 0 0,1-1 1,0 1-1,-1-1 0,0 1 0,1-1 1,-1 0-1,1-1 0,6-8 12,-1 0-1,-1 0 0,0-1 0,5-12 1,-11 23-13,80-215 67,-78 211-68,1-1 1,-1 1-1,1 0 0,0 1 1,0-1-1,0 0 1,7-6-1,-9 10 0,0 0 0,0 1 0,0-1 0,0 1 0,-1-1 0,1 0 0,0 1 0,0 0 1,0-1-1,0 1 0,0 0 0,0-1 0,0 1 0,1 0 0,-1 0 0,0 0 0,0 0 0,1 0 0,0 1 1,0-1 0,-1 1-1,1-1 1,-1 1 0,1 0 0,-1 0 0,0 0-1,1 0 1,-1 0 0,0 0 0,0 0 0,0 0 0,1 1-1,-1-1 1,1 3 0,8 12 22,0 1-1,11 30 1,-14-31 5,0 0 0,1-1 0,13 21 0,-20-36-25,-1 1-1,0-1 1,1 1-1,-1 0 1,0-1-1,1 1 1,-1-1-1,1 1 1,-1-1-1,1 1 1,-1-1 0,1 1-1,0-1 1,-1 0-1,1 1 1,-1-1-1,1 0 1,0 0-1,-1 1 1,1-1-1,0 0 1,-1 0-1,1 0 1,0 0 0,0 0-1,-1 0 1,1 0-1,0 0 1,-1 0-1,1 0 1,0 0-1,-1 0 1,1 0-1,0 0 1,-1-1-1,1 1 1,0 0 0,-1-1-1,1 1 1,-1 0-1,1-1 1,0 1-1,-1-1 1,1 1-1,-1-1 1,1 1-1,-1-1 1,0 1-1,1-1 1,-1 0 0,0 1-1,1-1 1,-1 1-1,0-1 1,1 0-1,-1 1 1,0-2-1,4-6 11,-1 0-1,0-1 1,3-12-1,-5 17 0,13-62 55,-10 44-85,0 0 0,2 0 0,0 1 0,1 0 0,1 0-1,13-23 1,-20 42 10,0 0-1,1 1 0,-1-1 0,0 0 0,0 1 0,1 0 1,-1-1-1,1 1 0,-1 0 0,1-1 0,0 1 1,-1 0-1,1 0 0,3-1 0,-4 2 2,1 0 0,-1 0 0,0 0 0,0 0 0,1 0 0,-1 0 0,0 0 0,0 1-1,1-1 1,-1 0 0,0 1 0,0-1 0,0 1 0,0-1 0,1 1 0,-1 0 0,0-1 0,0 1 0,0 0 0,-1 0 0,1 0 0,0 0 0,0 0-1,0 0 1,0 1 0,9 13-36,0 0 0,-2 1 0,0 0-1,-1 0 1,8 25 0,2 6 50,-8-31 26,-8-16-34,-1 0 0,0 0 0,0 0 0,0 0 0,0 0 0,1 0 0,-1 0 0,0 0 0,0 0 0,0 0 0,0 0 0,0 0 0,1 0 0,-1 0 0,0 0 1,0 0-1,0 0 0,0 0 0,1 0 0,-1 0 0,0 0 0,0 0 0,0 0 0,0 0 0,0 0 0,1 0 0,-1 0 0,0 0 0,0-1 0,0 1 0,0 0 0,0 0 0,0 0 0,1 0 1,-1 0-1,0 0 0,0-1 0,0 1 0,0 0 0,0 0 0,0 0 0,0 0 0,0-1 0,0 1 0,0 0 0,0 0 0,4-32-317,-5-8-1116,-1 1 0,-3-1 0,-9-42 0,6 51 303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2.422"/>
    </inkml:context>
    <inkml:brush xml:id="br0">
      <inkml:brushProperty name="width" value="0.035" units="cm"/>
      <inkml:brushProperty name="height" value="0.035" units="cm"/>
      <inkml:brushProperty name="color" value="#E71224"/>
    </inkml:brush>
  </inkml:definitions>
  <inkml:trace contextRef="#ctx0" brushRef="#br0">8 12 20268,'-6'-7'1521,"4"4"-1233,2 2-184,2 1 56,5 0-464,2 9 336,1 2-200,-2 6-128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2.828"/>
    </inkml:context>
    <inkml:brush xml:id="br0">
      <inkml:brushProperty name="width" value="0.035" units="cm"/>
      <inkml:brushProperty name="height" value="0.035" units="cm"/>
      <inkml:brushProperty name="color" value="#E71224"/>
    </inkml:brush>
  </inkml:definitions>
  <inkml:trace contextRef="#ctx0" brushRef="#br0">0 110 15027,'2'-13'903,"-2"8"-637,0 1 0,1-1 0,-1 1 0,1-1 0,0 1 0,1 0 0,-1-1-1,1 1 1,3-7 0,-5 11-211,1 0 0,-1 0 0,0 0 0,1 0 0,-1 0-1,0 0 1,1 0 0,-1 0 0,0 1 0,0-1 0,1 0-1,-1 0 1,0 0 0,0 0 0,1 1 0,-1-1 0,0 0-1,0 0 1,1 1 0,-1-1 0,0 0 0,0 0 0,0 1-1,0-1 1,1 0 0,-1 1 0,0-1 0,0 0 0,0 0 0,0 1-1,0 0 1,5 13 860,6 37-284,-4 0-1,-1 1 0,-2 76 1,-3-95-479,-1-28-152,1 30-54,-1 0 0,-8 63 1,8-98 27,0 0 1,0 0 0,-1 0-1,1 0 1,0 0 0,0 0-1,0 0 1,0 0 0,0 0-1,0 0 1,0 0 0,0 0-1,0 0 1,0 0 0,0 0-1,0 0 1,0 0 0,-1 0-1,1 0 1,0 0 0,0 0-1,0 0 1,0 0 0,0 0-1,0 0 1,0 0 0,0 0-1,0 0 1,0 0 0,0 0-1,0 0 1,0 0 0,-1 0-1,1 0 1,0 0 0,0 0-1,0 0 1,-1-13-571,-5-323-7243,3 170 6996,5 133 1484,4 26 129,-5 8-705,-1-1 1,1 0 0,-1 0-1,1 1 1,0-1-1,-1 0 1,1 0 0,-1 1-1,1-1 1,-1 1 0,1-1-1,-1 1 1,1-1 0,-1 0-1,1 1 1,-1 0 0,0-1-1,1 2 1,11 18 676,-2 1 0,0 0 1,-1 0-1,8 30 0,-4-12-244,-9-27-387,120 316 1650,-122-319-3229,-4-9 785,-9-11 347,6 6 17,-14-12-381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3.284"/>
    </inkml:context>
    <inkml:brush xml:id="br0">
      <inkml:brushProperty name="width" value="0.035" units="cm"/>
      <inkml:brushProperty name="height" value="0.035" units="cm"/>
      <inkml:brushProperty name="color" value="#E71224"/>
    </inkml:brush>
  </inkml:definitions>
  <inkml:trace contextRef="#ctx0" brushRef="#br0">18 501 15219,'-11'-14'1649,"6"1"-969,4 0-216,5 0 848,6 0-280,6-3-311,3-1-185,3 0-704,3-3-345,-1-3 513,3 0-160,1 0-112</inkml:trace>
  <inkml:trace contextRef="#ctx0" brushRef="#br0" timeOffset="1">240 1 15035,'-1'0'131,"-1"1"0,1 0 1,-1-1-1,1 1 0,0 0 0,-1 0 0,1 0 0,0 0 0,0 0 0,0 0 0,0 0 1,0 1-1,0-1 0,0 0 0,0 1 0,0-1 0,1 0 0,-1 1 0,0-1 0,1 1 1,-1-1-1,1 1 0,0-1 0,-1 3 0,-8 47 1605,8-46-1206,0 3-251,-9 78 1711,10-77-1906,0-1 1,0 1 0,1 0 0,0-1 0,0 1 0,1 0-1,4 12 1,-5-20-112,-1 1 0,1-1-1,0 1 1,-1-1-1,1 0 1,0 1 0,0-1-1,0 0 1,0 0 0,0 0-1,0 1 1,1-1-1,-1 0 1,0 0 0,0-1-1,1 1 1,-1 0 0,1 0-1,-1-1 1,1 1-1,-1-1 1,1 1 0,-1-1-1,1 1 1,-1-1 0,1 0-1,-1 0 1,4 0 0,1-1-167,1 0 1,0-1 0,0 1-1,-1-1 1,10-5 0,6 0-215,-11 3 277,-1 2 1,1 0 0,0 0 0,-1 1 0,1 0 0,0 0 0,20 3 0,-27-1 165,-1-1 0,0 1 0,1 0 0,-1 0 0,0 0 0,0 0 0,0 1-1,0-1 1,0 1 0,0 0 0,0 0 0,0 0 0,-1 0 0,1 0 0,-1 1 0,1-1 0,-1 1 0,0 0 0,0-1 0,0 1 0,0 0 0,-1 0 0,1 0 0,-1 0 0,0 1 0,0-1 0,0 0 0,0 1 0,0 3 0,0 2 129,-1 0 0,1 1 0,-2-1 0,1 0 1,-2 0-1,1 1 0,-1-1 0,0 0 0,-1 0 1,0-1-1,0 1 0,-1-1 0,0 1 0,-10 13 1,13-20-200,0-1 1,0 0-1,0 0 1,0 0-1,0 1 1,0-1-1,0 0 1,0 0-1,0 0 1,-1-1-1,1 1 1,0 0 0,-1 0-1,1-1 1,-1 1-1,1-1 1,0 1-1,-1-1 1,-2 1-1,3-1-39,0-1-1,-1 1 1,1 0-1,0-1 1,0 1-1,-1-1 1,1 1-1,0-1 0,0 1 1,0-1-1,0 0 1,0 0-1,0 1 1,0-1-1,0 0 1,0 0-1,0 0 1,-1-1-1,-2-4-114,1 0 0,-1-1 0,1 1 0,0-1 0,1 1 0,0-1 0,-2-7 0,-4-29-617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3.798"/>
    </inkml:context>
    <inkml:brush xml:id="br0">
      <inkml:brushProperty name="width" value="0.035" units="cm"/>
      <inkml:brushProperty name="height" value="0.035" units="cm"/>
      <inkml:brushProperty name="color" value="#E71224"/>
    </inkml:brush>
  </inkml:definitions>
  <inkml:trace contextRef="#ctx0" brushRef="#br0">1 487 14219,'23'-2'1512,"1"2"-1056,0 0-231,1-5 527,-2-10-320,3 0-8,4-16-256</inkml:trace>
  <inkml:trace contextRef="#ctx0" brushRef="#br0" timeOffset="1">474 10 12803,'7'-9'1768,"-1"9"-768,-1 7-344,-2 16 2033,2 7-1585,-4 19-400,-1 8-71,-3 16-233,0 5-88,-1 2-200,0-1-40,-1-12-136,0-7-120,-3-21-328,4-13-329,-2-32 673,1-12-128,-1-31-88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5.964"/>
    </inkml:context>
    <inkml:brush xml:id="br0">
      <inkml:brushProperty name="width" value="0.025" units="cm"/>
      <inkml:brushProperty name="height" value="0.025" units="cm"/>
    </inkml:brush>
  </inkml:definitions>
  <inkml:trace contextRef="#ctx0" brushRef="#br0">0 54 10474,'0'0'9609,"0"-47"-9545,27 43 128,3 2-32,9 2-160,-5 0 0,6 1-544,-3 10-1090,-6 0-1697,1 0-1057</inkml:trace>
  <inkml:trace contextRef="#ctx0" brushRef="#br0" timeOffset="1">470 70 14221,'0'0'1410,"-40"54"63,35-31-352,5-1-800,0 1-289,0-1-193,5-3-960,6-3-1377,-7-3-1057,-3-7-449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6.808"/>
    </inkml:context>
    <inkml:brush xml:id="br0">
      <inkml:brushProperty name="width" value="0.025" units="cm"/>
      <inkml:brushProperty name="height" value="0.025" units="cm"/>
    </inkml:brush>
  </inkml:definitions>
  <inkml:trace contextRef="#ctx0" brushRef="#br0">182 0 11755,'0'0'7613,"-10"9"-6434,4-4-991,-1 0 29,1 1 0,-1-1 0,2 1 1,-1 1-1,0-1 0,1 1 0,1 0 1,-1 0-1,-4 10 0,-9 23 980,-42 96 1143,54-118-2300,1 0-1,0 0 1,1 0-1,1 1 1,-2 32-1,5-50-149,0 0-1,0-1 1,1 1-1,-1-1 1,0 1-1,0-1 1,0 1 0,1 0-1,-1-1 1,0 1-1,1-1 1,-1 1-1,1-1 1,-1 0-1,0 1 1,1-1-1,-1 1 1,1-1-1,-1 0 1,1 1 0,-1-1-1,1 0 1,-1 0-1,1 1 1,0-1-1,-1 0 1,1 0-1,-1 0 1,1 0-1,0 0 1,-1 1-1,1-1 1,-1 0-1,1-1 1,0 1 0,-1 0-1,1 0 1,-1 0-1,1 0 1,0 0-1,-1 0 1,1-1-1,-1 1 1,1 0-1,-1-1 1,1 1-1,-1 0 1,1-1 0,30-15-4802,-6-4-603,0-2-1932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4.307"/>
    </inkml:context>
    <inkml:brush xml:id="br0">
      <inkml:brushProperty name="width" value="0.035" units="cm"/>
      <inkml:brushProperty name="height" value="0.035" units="cm"/>
      <inkml:brushProperty name="color" value="#E71224"/>
    </inkml:brush>
  </inkml:definitions>
  <inkml:trace contextRef="#ctx0" brushRef="#br0">0 156 15403,'2'-1'97,"-1"1"0,1 0 0,-1-1 0,1 1-1,-1 0 1,1 0 0,-1 0 0,1 0 0,0 0-1,-1 1 1,1-1 0,-1 0 0,1 1 0,-1-1-1,1 1 1,-1 0 0,1-1 0,-1 1 0,0 0-1,1 0 1,-1 0 0,0 0 0,0 0 0,0 0-1,1 0 1,-1 0 0,0 0 0,-1 1 0,2 1-1,6 7 332,-1 1-1,10 20 1,-9-15-67,167 252-81,-170-262-504,-3-5 43,-1 1 0,1 0 0,0 0 0,-1 0 1,0 0-1,1 1 0,-1-1 0,0 0 0,0 1 0,0-1 1,0 0-1,-1 1 0,1-1 0,0 4 0,-1-5 126,-1-1 0,0 0 0,1 1 1,-1-1-1,1 0 0,-1 1 0,1-1 0,-1 0 0,1 0 0,-1 0 0,0 1 0,1-1 0,-1 0 0,0 0 0,1 0 0,-1 0 0,0 0 0,1 0 0,-1 0 0,1 0 0,-1 0 0,0-1 0,-3 1-197,-17 0-515</inkml:trace>
  <inkml:trace contextRef="#ctx0" brushRef="#br0" timeOffset="1">11 541 17636,'-10'2'1656,"10"-4"-1072,3-4-208,13-9 753,4-3-209,9-6-424,1-5-360,4-5-792,1 0 80,1-4 448,-1 5-184,-5 2-129</inkml:trace>
  <inkml:trace contextRef="#ctx0" brushRef="#br0" timeOffset="2">426 1 17156,'1'21'1528,"2"15"-1000,0 1-184,4 11 568,2 2-271,4-1-89,-1-4-112,3-4-432,2-6-264,-4-7-536,-2-5-673,-6-12 1161,-5-5-264,-8-9-224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4.814"/>
    </inkml:context>
    <inkml:brush xml:id="br0">
      <inkml:brushProperty name="width" value="0.035" units="cm"/>
      <inkml:brushProperty name="height" value="0.035" units="cm"/>
      <inkml:brushProperty name="color" value="#E71224"/>
    </inkml:brush>
  </inkml:definitions>
  <inkml:trace contextRef="#ctx0" brushRef="#br0">0 225 16412,'1'-6'165,"0"0"1,0 0-1,0 0 1,1 0-1,0 0 1,0 0-1,0 0 1,1 1 0,0-1-1,0 1 1,1 0-1,-1 0 1,1 0-1,0 0 1,0 0-1,6-3 1,4-5 189,1 0 1,0 2-1,33-19 0,-38 24-275,0 1 0,0 0 0,0 1 1,1 0-1,0 1 0,-1 0 0,1 1 0,0 0 0,20 0 0,-24 2-52,-1 0 0,1 1 0,-1 0 1,1 0-1,-1 1 0,0 0 0,1 0 0,-1 0 0,0 1 0,0 0 0,-1 0 0,1 0 0,-1 1 1,1 0-1,-1 0 0,0 0 0,-1 1 0,6 5 0,-2 0 124,-1 2 0,0-1-1,0 1 1,-1 0 0,0 0-1,-1 0 1,-1 1 0,0 0 0,0 0-1,-1 0 1,-1 0 0,-1 1 0,0-1-1,0 17 1,-1-18 5,-1 0 1,0 0-1,0 1 0,-2-1 1,1 0-1,-1 0 0,-1-1 1,0 1-1,-1-1 0,0 0 1,-1 0-1,0 0 0,-1-1 0,0 1 1,-14 15-1,18-24-234,1 0-1,-1 1 1,0-1 0,0 0-1,0 0 1,0-1 0,0 1-1,0-1 1,0 1-1,-1-1 1,1 0 0,0 0-1,-7 1 1,9-2 18,-1 0 0,0-1 0,0 1 0,0 0 0,1 0 0,-1-1 0,0 1 0,0-1 0,1 1 0,-1-1 0,0 0 0,1 0 0,-1 0 0,0 0 0,1 0 0,0 0 0,-1 0 0,1 0 0,0 0 0,-1-1 0,1 1 0,0-1 0,0 1 0,0-1 0,0 1 0,0-1 0,-1-3 0,-5-18-552</inkml:trace>
  <inkml:trace contextRef="#ctx0" brushRef="#br0" timeOffset="1">651 185 19788,'26'-9'1865,"-3"4"-1153,0-7-224,-1-5 776,3-4-384,-2-4-488,0 1-560,-8-2 304,3 5-112,-8-4-184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5.551"/>
    </inkml:context>
    <inkml:brush xml:id="br0">
      <inkml:brushProperty name="width" value="0.035" units="cm"/>
      <inkml:brushProperty name="height" value="0.035" units="cm"/>
      <inkml:brushProperty name="color" value="#E71224"/>
    </inkml:brush>
  </inkml:definitions>
  <inkml:trace contextRef="#ctx0" brushRef="#br0">1 345 14635,'4'5'303,"0"0"-1,0 1 1,0-1-1,-1 1 1,0 0-1,0 0 1,-1 1-1,1-1 1,-1 0-1,2 14 1,5 10 779,16 47 458,-10-26-476,37 80 0,-52-130-1034,1 0 1,-1 0 0,1 0-1,-1-1 1,1 1-1,-1 0 1,1 0 0,-1 0-1,1 0 1,0-1-1,-1 1 1,1 0-1,0 0 1,0-1 0,0 1-1,1 0 1,-2-1-12,0 0 1,1 0 0,-1-1-1,0 1 1,1 0 0,-1 0-1,0 0 1,0 0 0,1-1-1,-1 1 1,0 0 0,1 0-1,-1-1 1,0 1 0,0 0-1,0 0 1,1-1 0,-1 1-1,0 0 1,0-1 0,0 1-1,0 0 1,1-1 0,-1 1-1,0 0 1,0-1 0,0 1-1,0 0 1,0-1-1,4-39 714,-4 36-732,-1-52 218,-2 0 0,-3 0 0,-2 0 0,-2 1 0,-3 0 0,-36-97 1,44 140-224,0 0 1,0 1 0,-1 0-1,0 0 1,-10-12 0,15 22 2,1 1 0,0-1 1,-1 0-1,1 1 0,-1-1 1,1 1-1,-1-1 1,1 1-1,-1 0 0,0-1 1,1 1-1,-1-1 1,0 1-1,1 0 0,-1 0 1,0-1-1,1 1 0,-1 0 1,0 0-1,1 0 1,-2 0-1,2 0 0,-1 0 0,1 0 0,-1 1 1,1-1-1,0 0 0,-1 1 0,1-1 0,0 0 0,-1 1 0,1-1 1,0 0-1,0 1 0,-1-1 0,1 1 0,0-1 0,0 1 1,0-1-1,0 0 0,-1 1 0,1-1 0,0 1 0,0 0 0,1 28-29,2-13 25,2 0 0,0 0 0,1 0 0,10 19 0,-11-26 7,-1 0 1,2 0-1,-1-1 0,1 0 0,1 0 1,-1 0-1,2-1 0,9 8 1,-15-13 0,0-1 1,-1 0 0,1 1 0,0-1 0,0 0 0,0 0-1,0-1 1,0 1 0,1 0 0,-1-1 0,0 1-1,0-1 1,0 0 0,1 0 0,-1 0 0,0 0 0,0 0-1,0 0 1,1 0 0,-1-1 0,0 1 0,0-1 0,0 0-1,0 1 1,0-1 0,0 0 0,0 0 0,0-1-1,0 1 1,0 0 0,0 0 0,-1-1 0,1 1 0,-1-1-1,1 0 1,-1 1 0,2-3 0,4-6 15,0 0 1,-1-1 0,0 0-1,-1 0 1,5-15-1,5-20 86,14-70 0,-22 83-91,1 6-27,-8 26 13,0 1-1,0 0 1,0 0-1,0-1 1,0 1-1,0 0 1,0 0-1,0 0 1,0-1-1,0 1 1,0 0-1,1 0 1,-1 0-1,0-1 1,0 1-1,0 0 1,0 0-1,0 0 1,1 0-1,-1 0 1,0-1-1,0 1 1,0 0-1,1 0 1,-1 0-1,0 0 1,0 0-1,0 0 1,1 0-1,-1 0 1,0 0-1,0-1 1,0 1-1,1 0 1,-1 0-1,0 0 1,0 0 0,1 0-1,-1 0 1,0 1-1,0-1 1,0 0-1,1 0 1,-1 0-1,0 0 1,0 0-1,1 0 1,4 12 0,32 175-87,-18-75 118,-11-69-54,-3-12-269,1-1 1,1 0-1,2-1 0,14 35 1,-14-52-403,-2-10 168,-6-4 482,0 1-1,0 0 1,0-1 0,0 1-1,0 0 1,0-1 0,-1 1 0,1-1-1,-1 1 1,1-1 0,-1 0-1,0 1 1,1-1 0,-1 1 0,0-3-1,3-35-624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6.026"/>
    </inkml:context>
    <inkml:brush xml:id="br0">
      <inkml:brushProperty name="width" value="0.035" units="cm"/>
      <inkml:brushProperty name="height" value="0.035" units="cm"/>
      <inkml:brushProperty name="color" value="#E71224"/>
    </inkml:brush>
  </inkml:definitions>
  <inkml:trace contextRef="#ctx0" brushRef="#br0">66 1 16203,'4'189'4446,"-5"-112"-2493,0-77-1920,1 1 1,0 0-1,0 0 0,0 0 0,0 0 1,0 0-1,1 0 0,-1 0 1,0 0-1,0-1 0,1 1 0,-1 0 1,0 0-1,1 0 0,-1 0 0,1-1 1,-1 1-1,1 1 0,0-2-29,-1 0 0,1 0 0,-1 0 0,0 0 0,1 0 0,-1 1 1,1-1-1,-1 0 0,0 0 0,1 0 0,-1 0 0,1 0 0,-1 0 0,1 0 0,-1-1 0,0 1 0,1 0 0,-1 0 0,1 0 0,-1 0 0,0 0 0,1-1 0,-1 1 0,1 0 0,-1 0 0,1-1 0,1-1 92,0 1-1,0-1 0,0 0 0,-1 0 0,1 0 1,0 0-1,-1-1 0,1 1 0,-1 0 0,2-6 1,-3 7-28,0-1 0,0 0 0,0 0 1,0 0-1,0 0 0,-1 1 0,1-1 1,-1 0-1,1 0 0,-1 1 0,0-1 1,0 1-1,0-1 0,-1-2 0,-16-20 242,13 18-273,-1 1 0,1 0-1,-12-7 1,16 11-38,0 0 0,0 0-1,0 0 1,0 1 0,0-1 0,-1 0 0,1 1 0,0-1-1,0 1 1,-1 0 0,1-1 0,0 1 0,-1 0 0,1 0 0,0 0-1,-1-1 1,1 1 0,0 1 0,-1-1 0,1 0 0,0 0-1,0 0 1,-1 1 0,1-1 0,0 1 0,-1-1 0,1 1-1,0-1 1,-2 2 0,2 0-11,0 0-1,0 0 1,1-1-1,-1 1 1,0 0-1,1 0 1,-1 0-1,1 0 1,0 0-1,-1 0 1,1 0-1,0 0 1,1 3-1,1 29-53,-2-32 52,1 4-85,1 0-1,-1 0 1,1 0-1,0 0 1,1-1-1,-1 1 1,1-1-1,1 0 1,-1 0-1,0 0 1,1 0-1,0 0 0,5 3 1,-7-5-50,1 0 0,0 0 0,0-1 0,0 1 0,1-1 0,-1 0 0,1 0 1,-1 0-1,1 0 0,-1-1 0,1 0 0,0 1 0,0-1 0,0-1 0,0 1 0,0 0 0,0-1 0,-1 0 0,1 0 0,7-1 0,9-8-423,-4-11-48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6.728"/>
    </inkml:context>
    <inkml:brush xml:id="br0">
      <inkml:brushProperty name="width" value="0.035" units="cm"/>
      <inkml:brushProperty name="height" value="0.035" units="cm"/>
      <inkml:brushProperty name="color" value="#E71224"/>
    </inkml:brush>
  </inkml:definitions>
  <inkml:trace contextRef="#ctx0" brushRef="#br0">107 422 10258,'7'-38'4449,"-6"35"-4027,-1 1 0,1-1 0,-1 0 0,0 1 0,0-1 1,-1 0-1,1 1 0,0-1 0,-1 1 0,1-1 1,-1 0-1,-1-2 0,1 4-333,1 0-1,-1 1 1,0-1 0,1 1-1,-1-1 1,0 1-1,1-1 1,-1 1 0,0-1-1,1 1 1,-1 0 0,0 0-1,0-1 1,1 1 0,-1 0-1,0 0 1,0 0 0,0-1-1,1 1 1,-1 0 0,0 0-1,0 0 1,0 1-1,1-1 1,-1 0 0,0 0-1,0 0 1,0 1 0,1-1-1,-1 0 1,0 1 0,0-1-1,1 0 1,-1 1 0,0-1-1,0 2 1,-3 0 59,0 1 1,0 0 0,1 1-1,-1-1 1,-3 5 0,0 3-109,0 0 0,0 0 1,1 1-1,1 0 1,0 1-1,1-1 1,0 1-1,0-1 1,2 1-1,0 0 1,0 0-1,1 1 1,1-1-1,0 0 1,0 0-1,6 25 1,-6-35-24,1 1 0,0-1 1,0 0-1,1 1 1,-1-1-1,1 0 0,3 5 1,-5-7-11,1-1 0,-1 1 1,1 0-1,-1-1 1,1 1-1,0-1 0,-1 1 1,1 0-1,0-1 1,0 0-1,-1 1 0,1-1 1,0 1-1,0-1 1,0 0-1,-1 0 0,1 1 1,0-1-1,0 0 1,0 0-1,0 0 0,0 0 1,0 0-1,-1 0 1,1 0-1,0 0 0,0 0 1,0-1-1,0 1 1,0 0-1,-1-1 0,1 1 1,0 0-1,0-1 1,-1 1-1,1-1 0,1 0 1,3-3 18,-1 0-1,0 0 1,0 0 0,-1 0 0,1-1 0,-1 1-1,0-1 1,5-10 0,19-49 67,-21 47-71,17-46 22,-2 0 1,-3-1 0,-3-1 0,-3 0 0,6-103 0,-20 148-52,2 20 7,0 0 0,0 0-1,0-1 1,0 1 0,0 0-1,0 0 1,0 0 0,0 0 0,0 0-1,-1 0 1,1 0 0,0 0-1,0 0 1,0 0 0,0 0 0,0 0-1,0 0 1,-1 0 0,1 0-1,0 0 1,0 0 0,0 0 0,0 0-1,0 0 1,0 0 0,0 0-1,-1 0 1,1 0 0,0 0 0,0 0-1,0 0 1,0 0 0,0 1-1,0-1 1,0 0 0,0 0 0,0 0-1,-1 0 1,1 0 0,0 0-1,0 0 1,0 0 0,0 0 0,0 1-1,0-1 1,0 0 0,0 0-1,0 0 1,0 0 0,0 0 0,0 0-1,0 0 1,0 1 0,0-1-1,0 0 1,0 0 0,0 0 0,0 0-1,0 0 1,0 0 0,0 0 0,0 1-1,-9 36-51,4 26-153,4 1 0,2-1 0,14 102 1,-14-155-165,1 0 0,-1 1 0,2-1 0,5 17 0,-8-27 359,0 1-1,0-1 0,1 0 1,-1 0-1,0 0 0,0 1 0,0-1 1,0 0-1,0 0 0,0 1 1,0-1-1,1 0 0,-1 0 1,0 0-1,0 0 0,0 1 0,0-1 1,1 0-1,-1 0 0,0 0 1,0 0-1,0 0 0,1 1 1,-1-1-1,0 0 0,0 0 0,0 0 1,1 0-1,-1 0 0,0 0 1,0 0-1,1 0 0,-1 0 1,0 0-1,0 0 0,1 0 0,-1 0 1,0 0-1,0 0 0,0 0 1,1 0-1,-1 0 0,0-1 1,0 1-1,1 0 0,-1 0 0,0 0 1,0 0-1,1-1 0,6-10-359,4-22-230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7.371"/>
    </inkml:context>
    <inkml:brush xml:id="br0">
      <inkml:brushProperty name="width" value="0.035" units="cm"/>
      <inkml:brushProperty name="height" value="0.035" units="cm"/>
      <inkml:brushProperty name="color" value="#E71224"/>
    </inkml:brush>
  </inkml:definitions>
  <inkml:trace contextRef="#ctx0" brushRef="#br0">1 439 14915,'9'41'3253,"-9"-34"-2668,1-1 0,0 0 0,0 0 0,1-1 0,0 1 0,0 0 0,4 8 0,-5-13-554,-1-1 1,1 1-1,-1-1 1,0 1-1,1-1 1,-1 0-1,1 1 1,-1-1 0,1 1-1,-1-1 1,1 0-1,0 0 1,-1 1-1,1-1 1,-1 0-1,1 0 1,-1 0 0,1 1-1,0-1 1,-1 0-1,1 0 1,0 0-1,-1 0 1,1 0-1,-1 0 1,1 0 0,0-1-1,-1 1 1,1 0-1,-1 0 1,1 0-1,0-1 1,-1 1-1,1 0 1,-1 0 0,1-1-1,-1 1 1,1-1-1,-1 1 1,1 0-1,-1-1 1,0 1-1,1-1 1,-1 1 0,1-1-1,-1 1 1,0-1-1,1-1 1,17-28 309,-9 13-248,9-32 1,-15 42-79,-2 0 1,1 0-1,-1 0 0,0 0 0,0 0 0,-1 0 0,0 0 1,0-8-1,-4 9 7,-2 12 3,-4 13 9,2 11 53,1-1-1,2 1 1,1 0 0,1 0-1,1 1 1,5 55 0,-2-81-61,-1 0 0,1 0 0,0 0 0,0 0 0,1 0 0,-1 0 0,5 8 1,-5-12-22,-1 0 0,1-1 0,-1 1 0,1 0 0,-1-1 0,1 1 1,0 0-1,-1-1 0,1 1 0,0-1 0,-1 1 0,1-1 1,0 0-1,0 1 0,-1-1 0,1 1 0,0-1 0,0 0 1,0 0-1,1 1 0,0-2-1,-1 1 0,1 0 0,-1 0 0,1-1 0,-1 1 0,1-1 1,-1 0-1,0 1 0,1-1 0,-1 0 0,0 0 0,1 0 0,-1 1 0,0-2 0,2-1 1,11-11-53,-1-1 0,-1 0 0,19-32 1,27-59-164,-29 48 155,-2-2-1,-2-2 1,18-72 0,-38 105 112,-6 19 2,-6 17 1,1 5-13,1 1 0,0 0 1,1 0-1,-5 25 0,-5 59 198,12-80-196,-6 76 214,7-85-227,1 0 0,1 0 0,-1 1 1,1-1-1,1 0 0,0 0 0,0 0 1,4 11-1,-5-18-32,-1 0 0,1 0 0,-1 0 0,1 0-1,0 0 1,-1 0 0,1 0 0,0 0 0,0 0 0,-1 0 0,1 0 0,0-1 0,0 1 0,0 0 0,0-1 0,0 1 0,0-1 0,0 1 0,0-1 0,1 1 0,-1-1 0,0 0 0,0 1-1,0-1 1,0 0 0,0 0 0,1 0 0,-1 0 0,0 0 0,0 0 0,0 0 0,1-1 0,-1 1 0,0 0 0,0-1 0,0 1 0,0 0 0,0-1 0,0 1 0,0-1 0,0 0 0,0 1-1,2-3 1,2-1-17,1 0 0,-1-1 0,0 0-1,0 0 1,8-12 0,4-9-62,-2 0-1,0-1 1,-2 0 0,12-36 0,-10 14-29,17-86 0,-29 116 113,0 0-1,-1 0 1,-1-1 0,-2-34 0,1 53-4,0-1 1,0 1 0,-1 0-1,1-1 1,0 1 0,-1-1-1,1 1 1,0 0 0,-1-1-1,0 1 1,1 0 0,-2-2-1,2 3-1,0 0 0,0 0-1,-1 0 1,1 0 0,0 0-1,0 0 1,-1 0-1,1 0 1,0 0 0,0-1-1,-1 1 1,1 0 0,0 0-1,0 0 1,-1 1-1,1-1 1,0 0 0,0 0-1,0 0 1,-1 0 0,1 0-1,0 0 1,0 0 0,-1 0-1,1 0 1,0 1-1,0-1 1,0 0 0,-1 0-1,1 0 1,0 0 0,0 1-1,0-1 1,0 0-1,0 0 1,-1 0 0,1 1-1,0-1 1,-2 4 19,0 0 0,0 0 1,0 0-1,0 0 0,1 0 0,-2 7 0,-2 15 74,1-1-1,1 1 1,1 30-1,2-42-89,1 0 0,0 0-1,1 0 1,1 0-1,0 0 1,1-1 0,8 21-1,-10-29-78,1 0 1,0-1-1,0 1 0,7 7 1,-9-11 64,0 0 1,-1 0 0,1 0 0,0 0 0,0 0 0,0 0 0,0-1 0,0 1-1,0 0 1,1-1 0,-1 1 0,0-1 0,0 1 0,0-1 0,1 1-1,-1-1 1,0 0 0,0 0 0,1 1 0,-1-1 0,0 0 0,0 0 0,1 0-1,-1-1 1,0 1 0,2 0 0,15-17-158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9.176"/>
    </inkml:context>
    <inkml:brush xml:id="br0">
      <inkml:brushProperty name="width" value="0.035" units="cm"/>
      <inkml:brushProperty name="height" value="0.035" units="cm"/>
      <inkml:brushProperty name="color" value="#E71224"/>
    </inkml:brush>
  </inkml:definitions>
  <inkml:trace contextRef="#ctx0" brushRef="#br0">1 2 15939,'5'-2'1745,"4"4"-1169,4 19-232,-3 17 1424,3 9-1272,1 4-119,2 4-329,-5-5-232,2-11-209,-1-12 345,-2-20-136,1-8-128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9.613"/>
    </inkml:context>
    <inkml:brush xml:id="br0">
      <inkml:brushProperty name="width" value="0.035" units="cm"/>
      <inkml:brushProperty name="height" value="0.035" units="cm"/>
      <inkml:brushProperty name="color" value="#E71224"/>
    </inkml:brush>
  </inkml:definitions>
  <inkml:trace contextRef="#ctx0" brushRef="#br0">72 297 16107,'0'0'70,"0"-1"0,0 1 0,0 0-1,0-1 1,0 1 0,0 0 0,0 0-1,0-1 1,0 1 0,0 0 0,0 0-1,0-1 1,-1 1 0,1 0 0,0-1-1,0 1 1,0 0 0,0 0 0,0 0-1,-1-1 1,1 1 0,0 0 0,0 0-1,0 0 1,-1-1 0,1 1 0,0 0-1,0 0 1,-1 0 0,1 0 0,0 0-1,0-1 1,-1 1 0,1 0-1,0 0 1,-1 0 0,1 0 0,-15 4 1786,-10 15 135,21-13-1888,1 1 0,0 0-1,0 0 1,0 0 0,1 0 0,0 1 0,0-1 0,1 1-1,0-1 1,0 1 0,1-1 0,0 1 0,0 0 0,0-1 0,1 1-1,3 11 1,-4-18-95,1 0-1,-1-1 1,0 1-1,0 0 1,0-1-1,1 1 1,-1 0-1,0-1 1,0 1-1,1 0 1,-1-1-1,1 1 1,-1-1-1,1 1 1,-1-1-1,1 1 1,-1-1 0,1 1-1,-1-1 1,1 1-1,-1-1 1,1 1-1,0-1 1,-1 0-1,1 0 1,1 1-1,-2-1 1,1 0 0,0-1 1,0 1-1,0 0 0,0-1 0,0 1 0,-1-1 0,1 1 1,0-1-1,0 1 0,-1-1 0,1 1 0,0-1 0,-1 0 1,1 1-1,0-1 0,0-1 0,4-6 39,0 0 0,8-16 0,-12 22-44,16-41 160,-1 0 1,-3-1-1,-1 0 1,-2-1-1,-2 0 0,3-79 1,-11 101 5,0 24-165,0-1 0,0 0 0,0 0-1,0 0 1,0 0 0,0 0 0,0 0 0,0 0 0,0 0-1,0 0 1,0 0 0,0 0 0,0 0 0,0 0 0,0 0-1,0 0 1,-1 1 0,1-1 0,0 0 0,0 0 0,0 0-1,0 0 1,0 0 0,0 0 0,0 0 0,0 0 0,0 0-1,0 0 1,0 0 0,0 0 0,-1 0 0,1 0 0,0 0-1,0 0 1,0 0 0,0 0 0,0 0 0,0 0 0,0 0-1,0 0 1,0 0 0,0 0 0,0 0 0,0-1 0,0 1-1,0 0 1,-1 0 0,-4 39 144,6 19-232,2 0 0,3 0-1,24 98 1,-28-147 32,17 58-403,-18-63 353,1 1-1,0 0 1,0-1 0,1 0-1,-1 1 1,1-1 0,0 0-1,0 0 1,1-1 0,-1 1-1,5 3 1,-7-6 59,0-1 0,0 1 0,0 0 0,0-1 0,0 1 0,0-1 1,0 1-1,0-1 0,0 0 0,0 1 0,0-1 0,1 0 0,-1 0 0,0 0 0,0 0 0,0 0 1,1 0-1,-1 0 0,0 0 0,0 0 0,0-1 0,0 1 0,0 0 0,1-1 0,-1 1 0,0-1 0,0 1 1,0-1-1,0 0 0,0 1 0,0-1 0,0 0 0,-1 0 0,3-1 0,0-3-64,1 1 0,-1-1 0,0 0 0,0 0 0,3-9-1,13-29-602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0.395"/>
    </inkml:context>
    <inkml:brush xml:id="br0">
      <inkml:brushProperty name="width" value="0.035" units="cm"/>
      <inkml:brushProperty name="height" value="0.035" units="cm"/>
      <inkml:brushProperty name="color" value="#E71224"/>
    </inkml:brush>
  </inkml:definitions>
  <inkml:trace contextRef="#ctx0" brushRef="#br0">58 304 14939,'3'37'1551,"-3"-27"-1076,1 1-1,0-1 1,4 14-1,-5-24-433,-1 0 1,1 1 0,0-1-1,0 0 1,0 1-1,0-1 1,0 0-1,0 0 1,1 1-1,-1-1 1,0 0 0,0 1-1,0-1 1,0 0-1,0 1 1,0-1-1,0 0 1,1 0-1,-1 1 1,0-1 0,0 0-1,0 0 1,1 1-1,-1-1 1,0 0-1,0 0 1,1 0-1,-1 0 1,0 1-1,0-1 1,1 0 0,-1 0-1,0 0 1,0 0-1,1 0 1,-1 0-1,0 0 1,1 0-1,-1 1 1,0-1 0,1-1-1,6-12 981,1-25-170,-7 25-621,-1 0-1,-2-23 0,2 33-201,-1-1-1,1 1 1,-1-1 0,0 1-1,0 0 1,-4-7-1,5 9-22,-1 0 0,0 0-1,1 0 1,-1 1 0,0-1-1,0 0 1,0 0 0,1 0-1,-1 0 1,0 1 0,0-1-1,0 1 1,0-1-1,0 0 1,0 1 0,-1 0-1,1-1 1,0 1 0,0 0-1,-2-1 1,2 1-4,-1 0-1,0 1 1,0-1 0,1 0 0,-1 1 0,1-1-1,-1 1 1,0-1 0,1 1 0,-1 0-1,1 0 1,-1 0 0,1 0 0,0 0 0,-1 0-1,1 0 1,0 0 0,0 1 0,0-1 0,0 0-1,0 1 1,0-1 0,0 0 0,0 1-1,0 0 1,1-1 0,-2 3 0,-1 6-8,-1 0 1,1 0-1,-1 12 1,4-22 5,-3 16-18,1 0 0,0 1 0,1-1 0,2 22 0,0-29 17,0 0 1,0-1 0,1 1-1,0-1 1,1 0 0,0 1-1,0-1 1,0 0 0,10 14 0,-13-21 6,1 0 1,0 0 0,0 1 0,0-1 0,0 0 0,0 0 0,0 0 0,0 0-1,0 0 1,0 0 0,1-1 0,-1 1 0,0 0 0,1-1 0,-1 1 0,0 0-1,1-1 1,-1 0 0,1 1 0,-1-1 0,1 0 0,-1 0 0,0 0-1,4 0 1,-3-1 5,1 1 1,0-1-1,0 0 0,-1-1 0,1 1 0,-1 0 0,1-1 0,-1 0 0,0 1 0,0-1 0,1 0 0,1-2 0,5-7 39,1-1 1,-1 0-1,12-22 0,-21 33-50,23-42 135,17-48 0,1-2-70,-41 92-69,0 0 1,1 0-1,-1 0 1,0 0-1,1 0 0,-1 0 1,1 1-1,-1-1 1,1 0-1,-1 0 1,1 1-1,0-1 1,-1 0-1,1 1 1,0-1-1,0 1 0,0-1 1,-1 1-1,2-1 1,-2 1 1,1 0 0,-1 1 0,1-1 0,-1 0 1,1 1-1,-1-1 0,0 0 0,1 1 0,-1-1 1,0 1-1,1-1 0,-1 0 0,0 1 0,0-1 0,0 1 1,1-1-1,-1 1 0,0-1 0,0 1 0,0-1 1,0 1-1,0-1 0,0 1 0,0 0 0,3 48-9,-3-40 0,1 26-10,-1-9 31,1 0-1,7 37 1,-8-63-8,0 1 0,1 0 1,-1 0-1,0 0 0,0 0 1,1 0-1,-1 0 0,0 0 1,1 0-1,-1 0 0,1 0 1,-1 0-1,1-1 0,0 1 1,-1 0-1,1 0 0,1 1 1,-1-2-2,-1 0 1,0 0-1,1 0 1,-1 0-1,1 0 1,-1 0-1,1 0 1,-1 0-1,1-1 1,-1 1-1,0 0 1,1 0-1,-1 0 1,1 0-1,-1-1 1,1 1 0,-1 0-1,0 0 1,1-1-1,-1 1 1,0 0-1,1-1 1,-1 1-1,0 0 1,0-1-1,1 1 1,3-6 12,-1 1 1,0-1-1,0 1 1,3-8-1,31-82 84,16-37-179,-51 127 57,1 1 0,-1-1 0,1 1 0,0 0 0,0 0 0,6-6 0,-8 9 17,0 1 0,-1-1 1,1 1-1,0-1 0,-1 1 1,1-1-1,0 1 0,0 0 1,-1-1-1,1 1 0,0 0 1,0 0-1,0 0 0,-1-1 0,1 1 1,0 0-1,0 0 0,0 0 1,0 0-1,1 1 0,-1-1 0,0 1-1,0-1 1,0 1 0,0 0 0,-1-1-1,1 1 1,0 0 0,0 0 0,0-1-1,0 1 1,-1 0 0,1 0 0,0 0-1,-1 0 1,1 0 0,-1 0 0,1 1-1,5 13-21,0 1 0,-2-1-1,0 1 1,3 19 0,-3-14 107,11 38 1,-14-58-66,-1 1 0,1-1 0,-1 0 1,1 1-1,-1-1 0,1 0 0,0 1 0,-1-1 1,1 0-1,0 0 0,0 1 0,0-1 0,0 0 1,0 0-1,0 0 0,1 0 0,-1 0 0,0-1 1,0 1-1,1 0 0,-1 0 0,0-1 0,4 2 1,-4-3 3,1 1 0,0 0 1,-1-1-1,1 1 0,-1-1 1,1 1-1,0-1 0,-1 0 0,1 0 1,-1 0-1,0 0 0,1 0 1,-1 0-1,0 0 0,1 0 1,-1 0-1,0-1 0,0 1 1,0 0-1,1-3 0,12-19 115,-1 1 0,-2-2 1,17-45-1,-16 38-142,25-48 1,-36 78 2,14-21-102,-14 22 104,-1-1 0,1 1 0,-1-1 0,1 1 0,-1 0 0,1 0-1,-1-1 1,1 1 0,-1 0 0,1 0 0,0 0 0,-1-1 0,1 1-1,-1 0 1,1 0 0,-1 0 0,1 0 0,0 0 0,-1 0 0,1 0-1,-1 0 1,1 0 0,0 1 0,-1-1 0,1 0 0,-1 0 0,1 0 0,-1 1-1,1-1 1,-1 0 0,1 1 0,-1-1 0,1 0 0,-1 1 0,1-1-1,-1 1 1,0-1 0,1 1 0,-1-1 0,0 1 0,1-1 0,-1 1-1,0-1 1,1 1 0,4 9-32,-1 1 1,1-1-1,-2 0 0,1 1 0,-2 0 1,4 22-1,-5-23 51,1 0 0,0 0 1,0 0-1,1-1 0,0 1 0,1 0 0,0-1 1,8 13-1,-12-22-9,0 1 1,1 0-1,-1-1 1,1 1-1,-1-1 1,1 1-1,0 0 1,-1-1-1,1 1 0,0-1 1,-1 0-1,1 1 1,0-1-1,-1 1 1,1-1-1,0 0 1,0 0-1,-1 1 1,1-1-1,0 0 1,0 0-1,0 0 0,-1 0 1,1 0-1,0 0 1,0 0-1,0 0 1,-1 0-1,1 0 1,0-1-1,0 1 1,-1 0-1,1-1 1,0 1-1,0 0 0,-1-1 1,1 1-1,0-1 1,2-2 18,0 1-1,0-1 1,0 0 0,-1 0-1,5-6 1,11-19 124,21-48 0,-28 52-176,1 0 0,1 2 0,27-38-1,-39 58 16,1 0 0,0 1 0,0-1-1,-1 0 1,1 1 0,0-1 0,0 1-1,1-1 1,1 0 0,-3 2 7,0 0 0,-1-1 0,1 1 0,0 0 0,-1 0 0,1 0 0,0 0 0,0 0 0,-1 0 0,1 0 0,0 0-1,-1 1 1,1-1 0,0 0 0,-1 0 0,1 1 0,0-1 0,-1 0 0,1 1 0,0-1 0,-1 0 0,1 1 0,-1-1 0,1 1 0,-1-1 0,1 1 0,-1-1 0,1 1 0,-1 0 0,1-1 0,-1 1 0,0-1 0,1 1 0,-1 0 0,0-1 0,0 1 0,1 1 0,2 7 22,0 0-1,0 0 1,-1 1 0,0-1 0,0 14 0,-1-16 52,-1-1 0,0 0 0,0 1 1,-1-1-1,1 0 0,-1 1 1,-1-1-1,1 0 0,-4 8 0,-4-1 103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1.580"/>
    </inkml:context>
    <inkml:brush xml:id="br0">
      <inkml:brushProperty name="width" value="0.035" units="cm"/>
      <inkml:brushProperty name="height" value="0.035" units="cm"/>
      <inkml:brushProperty name="color" value="#E71224"/>
    </inkml:brush>
  </inkml:definitions>
  <inkml:trace contextRef="#ctx0" brushRef="#br0">7 294 16540,'-2'-13'544,"0"1"0,1-1 1,0 1-1,0-1 1,2 1-1,-1-1 1,2 1-1,0 0 1,0-1-1,5-12 1,-7 24-519,0 0 1,0 1-1,0-1 0,1 0 1,-1 0-1,0 0 1,1 0-1,-1 0 0,1 1 1,-1-1-1,1 0 0,-1 0 1,1 1-1,-1-1 1,1 0-1,0 1 0,-1-1 1,1 0-1,0 1 0,0-1 1,0 1-1,-1-1 1,1 1-1,0 0 0,0-1 1,1 1-1,-1 0-12,1 0 0,-1 1 0,0-1 0,0 1 0,0-1 0,0 1 0,0 0 0,0-1 0,0 1 0,0 0 0,0 0 0,0 0 0,0-1 0,-1 1 0,1 0 0,0 0-1,0 2 1,5 7-3,0 0-1,-1 0 1,4 13-1,23 76 19,-23-65 3,2 0 0,1-1 1,21 39-1,-33-71-29,0 0 1,1 0-1,-1 0 0,0 0 1,1 0-1,-1 0 1,1-1-1,0 1 0,-1 0 1,1 0-1,0 0 1,-1-1-1,1 1 1,0 0-1,0-1 0,0 1 1,0 0-1,0-1 1,0 1-1,0-1 0,0 0 1,-1 1-1,2-1 1,-1 0-1,0 0 1,1 1-1,-1-2 1,0 1 0,0-1 0,0 0 0,0 0 0,0 0-1,0 1 1,0-1 0,0 0 0,0 0 0,-1 0 0,1 0 0,0 0 0,-1 0 0,1-1 0,-1 1 0,1 0-1,0-2 1,2-9 24,0 0 0,3-25 0,-3-67 29,-4 73-192,7-57-1,-6 87 131,0 1 0,0 0 0,0 0-1,0 0 1,0 0 0,0-1 0,0 1 0,0 0 0,0 0 0,0 0 0,0-1 0,0 1 0,0 0 0,0 0 0,0 0 0,0 0 0,0-1-1,0 1 1,1 0 0,-1 0 0,0 0 0,0 0 0,0 0 0,0-1 0,0 1 0,0 0 0,1 0 0,-1 0 0,0 0 0,0 0-1,0 0 1,0 0 0,1 0 0,-1-1 0,0 1 0,0 0 0,0 0 0,0 0 0,1 0 0,-1 0 0,0 0 0,7 7-133,6 15-39,10 25-88,53 81 0,-74-126 267,0 1 0,-1-1 1,1 0-1,0 0 0,0 0 0,0 0 0,1 0 0,-1-1 1,0 1-1,5 1 0,-6-2 1,0-1 1,0 0 0,0 1-1,1-1 1,-1 0 0,0 0-1,0 0 1,0 0-1,1 0 1,-1 0 0,0 0-1,0-1 1,0 1-1,0 0 1,0-1 0,1 1-1,-1-1 1,0 1-1,0-1 1,0 1 0,0-1-1,0 0 1,0 1 0,0-1-1,-1 0 1,1 0-1,0 0 1,0 0 0,0-1-1,4-5 15,0-1 0,-1 1-1,0-1 1,0 0 0,-1 0 0,0 0-1,3-14 1,10-66 82,-13 64-68,18-178 113,-21 206-152,1 0 1,-1 0-1,1 0 1,0-1-1,0 1 1,1 4-1,4 12-6,2 27-12,-5-26 40,1 0 0,0-1 0,2 1 0,0-1 0,11 25 1,-16-45-10,-1 1 0,0 0 0,0-1 0,1 1 0,-1 0 1,1-1-1,-1 1 0,0 0 0,1-1 0,-1 1 1,1-1-1,-1 1 0,1-1 0,0 1 0,-1-1 0,1 1 1,-1-1-1,1 0 0,0 1 0,-1-1 0,1 0 0,0 1 1,0-1-1,-1 0 0,2 0 0,-1 0 3,0 0 0,-1-1 0,1 1 0,0-1-1,-1 1 1,1-1 0,0 1 0,-1-1 0,1 0 0,-1 1 0,1-1 0,-1 0 0,1 1-1,-1-1 1,0 0 0,1 1 0,-1-1 0,1-1 0,9-42 207,-3-16 18,-5 37-451,0 1 1,11-43-1,-13 65 212,0 0-1,0 0 1,0 0-1,0 0 1,0 1-1,0-1 1,0 0-1,0 0 1,0 0-1,0 0 1,0 0 0,0 0-1,0 0 1,0 0-1,0 1 1,1-1-1,-1 0 1,0 0-1,0 0 1,0 0-1,0 0 1,0 0 0,0 0-1,0 0 1,0 0-1,0 0 1,0 0-1,0 1 1,0-1-1,0 0 1,0 0 0,1 0-1,-1 0 1,0 0-1,0 0 1,0 0-1,0 0 1,0 0-1,0 0 1,0 0-1,0 0 1,1 0 0,-1 0-1,0 0 1,0 0-1,0 0 1,0 0-1,0 0 1,0 0-1,0 0 1,0 0-1,0 0 1,1 0 0,-1 0-1,0 0 1,0 0-1,0-1 1,0 1-1,0 0 1,0 0-1,0 0 1,0 0-1,0 0 1,0 0 0,1 0-1,2 10 435,3 48-499,-4-17-125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7.199"/>
    </inkml:context>
    <inkml:brush xml:id="br0">
      <inkml:brushProperty name="width" value="0.025" units="cm"/>
      <inkml:brushProperty name="height" value="0.025" units="cm"/>
    </inkml:brush>
  </inkml:definitions>
  <inkml:trace contextRef="#ctx0" brushRef="#br0">129 153 7527,'0'0'13314,"-10"13"-12497,-4 3-616,-51 67 862,60-76-939,0 0 1,1 0-1,0 1 0,0-1 1,1 1-1,-1 0 0,2 0 1,-1 0-1,1 0 0,-1 13 1,3-20-120,0-1 0,1 1 0,-1-1 0,0 1 1,1-1-1,-1 1 0,1-1 0,-1 0 1,0 1-1,1-1 0,-1 1 0,1-1 0,-1 0 1,1 0-1,-1 1 0,1-1 0,-1 0 0,1 0 1,0 0-1,-1 1 0,1-1 0,-1 0 0,1 0 1,-1 0-1,1 0 0,0 0 0,-1 0 0,1 0 1,-1 0-1,1 0 0,-1-1 0,1 1 0,0 0 1,-1 0-1,1 0 0,-1-1 0,1 1 1,-1 0-1,1-1 0,0 1 0,24-11 177,-8 0-149,-2-1 1,0-1-1,0 0 1,-1-1 0,-1 0-1,0-1 1,14-21-1,66-121 3,-59 87 49,-45 96 7,-47 114 1120,51-119-1119,1 0-1,0 0 0,2 1 1,0 0-1,0 29 0,3-50-234,1 0 1,0-1-1,0 1 0,0 0 0,0 0 0,0 0 1,0 0-1,0 0 0,0 0 0,0 0 0,0-1 1,1 1-1,-1 0 0,0 0 0,1 0 0,-1 0 1,0-1-1,1 1 0,-1 0 0,1 0 0,-1-1 1,1 1-1,0 0 0,-1-1 0,1 1 0,0 0 1,-1-1-1,1 1 0,0-1 0,0 1 0,1 0 1,11 0-5118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2.662"/>
    </inkml:context>
    <inkml:brush xml:id="br0">
      <inkml:brushProperty name="width" value="0.035" units="cm"/>
      <inkml:brushProperty name="height" value="0.035" units="cm"/>
      <inkml:brushProperty name="color" value="#E71224"/>
    </inkml:brush>
  </inkml:definitions>
  <inkml:trace contextRef="#ctx0" brushRef="#br0">162 304 14163,'-3'0'191,"-1"-1"1,0 1-1,1-1 0,-1 1 0,0 0 1,0 1-1,0-1 0,1 1 1,-1-1-1,0 1 0,1 0 0,-1 0 1,1 1-1,-1-1 0,-4 3 1,4 0-14,-1-1 0,0 1 1,1-1-1,0 1 1,0 1-1,0-1 1,0 0-1,1 1 0,-4 6 1,-1 4-11,1 1 0,0 0 0,1 1 0,1-1 0,-5 30 0,6-29-97,1 0-1,1 1 1,0-1-1,1 1 0,2-1 1,-1 1-1,2-1 1,0 1-1,1-1 1,7 21-1,-9-35-48,0 0-1,0-1 1,1 1 0,-1 0-1,1-1 1,-1 0-1,1 1 1,0-1 0,0 0-1,0 0 1,0 1 0,0-2-1,0 1 1,1 0-1,3 2 1,-5-4-12,1 1 0,0-1 0,-1 1 0,1-1 0,0 0 0,0 1 0,0-1 0,-1 0 0,1 0 0,0-1 0,0 1 0,-1 0 0,1 0-1,0-1 1,0 1 0,-1-1 0,1 0 0,0 1 0,-1-1 0,1 0 0,-1 0 0,1 0 0,-1 0 0,0 0 0,1 0 0,1-3 0,5-4 18,0-1 1,-1 0 0,0 0-1,-1-1 1,0 0-1,0 0 1,-1-1 0,6-16-1,23-95 171,-33 118-191,11-49 169,-3 0 0,3-68 0,-11 84-5,-1 0 0,-2 0 0,-2 1 0,-9-44 0,4 48 68,3 21 0,4 18-77,3 17-51,14 38-55,2-1 1,4 0 0,44 92 0,-58-136-65,6 12-36,1 0 0,1-1 1,30 41-1,-38-62-569,-5-8 110,-9-11 483,3 4-212,2-1 35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3.100"/>
    </inkml:context>
    <inkml:brush xml:id="br0">
      <inkml:brushProperty name="width" value="0.035" units="cm"/>
      <inkml:brushProperty name="height" value="0.035" units="cm"/>
      <inkml:brushProperty name="color" value="#E71224"/>
    </inkml:brush>
  </inkml:definitions>
  <inkml:trace contextRef="#ctx0" brushRef="#br0">16 18 16131,'-12'-17'4530,"9"17"-2201,5 11-1054,50 160 603,-4-9-1754,-46-155-184,-2-5 15,1 0 0,-1-1 0,1 1 0,0 0 0,-1 0 1,1 0-1,0-1 0,0 1 0,0 0 0,0-1 0,0 1 0,0-1 0,1 1 0,1 1 0,-3-3 12,0-1-1,1 1 1,-1 0-1,0 0 1,0 0-1,0 0 1,1 0-1,-1 0 1,0-1-1,0 1 1,1 0-1,-1 0 1,0 0-1,0-1 1,0 1-1,0 0 1,1 0-1,-1 0 1,0-1-1,0 1 1,0 0-1,0 0 1,0-1-1,0 1 1,0 0-1,0 0 1,0-1-1,0 1 1,0 0-1,1-1 1,-2 1-1,1 0 1,0 0-1,0-1 1,0 1-1,0 0 1,0-1-1,0-12-956,0 12 932,-1-18-1848,-8-35-1,4 24 1060,-2-13-461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3.599"/>
    </inkml:context>
    <inkml:brush xml:id="br0">
      <inkml:brushProperty name="width" value="0.035" units="cm"/>
      <inkml:brushProperty name="height" value="0.035" units="cm"/>
      <inkml:brushProperty name="color" value="#E71224"/>
    </inkml:brush>
  </inkml:definitions>
  <inkml:trace contextRef="#ctx0" brushRef="#br0">65 238 12987,'6'2'518,"1"-1"1,-1 1 0,1-1-1,-1-1 1,1 1-1,-1-1 1,1 0 0,9-2-1,-14 1-414,1 0-1,0 1 1,-1-2-1,1 1 1,0 0-1,-1 0 1,1-1 0,-1 1-1,0-1 1,0 0-1,1 0 1,-1 0-1,0 0 1,-1 0-1,1 0 1,0-1 0,-1 1-1,1 0 1,-1-1-1,0 0 1,2-4-1,-1 2 45,0 0 0,0 0 0,-1 0 0,0 0-1,0 0 1,0 0 0,-1-1 0,0 1 0,0 0 0,0 0 0,0-1-1,-1 1 1,-2-7 0,3 12-136,0 0 0,0 1 0,0-1 0,0 0 0,0 0-1,0 0 1,0 1 0,0-1 0,-1 0 0,1 0 0,0 0 0,0 1 0,0-1 0,0 0-1,-1 0 1,1 0 0,0 0 0,0 0 0,0 1 0,-1-1 0,1 0 0,0 0 0,0 0 0,0 0-1,-1 0 1,1 0 0,0 0 0,0 0 0,-1 0 0,1 0 0,0 0 0,0 0 0,-1 0 0,1 0-1,0 0 1,0 0 0,0 0 0,-1 0 0,1 0 0,0 0 0,0 0 0,-1 0 0,1 0-1,0-1 1,0 1 0,0 0 0,0 0 0,-1 0 0,1 0 0,0-1 0,0 1 0,0 0 0,0 0-1,-1 0 1,1 0 0,0-1 0,0 1 0,0 0 0,0 0 0,0-1 0,0 1 0,0 0-1,0 0 1,0 0 0,0-1 0,0 1 0,0 0 0,0 0 0,0-1 0,-6 18 306,6-6-222,0 0-1,0 1 1,2-1 0,-1 0-1,1 0 1,1 0 0,3 12-1,2-1-16,1 0 0,15 26 0,-19-38-36,1-1 1,0 0-1,0 0 1,1-1-1,14 13 1,-20-19-42,1 0 0,0 0 0,0 0 0,0-1 0,0 1 0,0-1 0,1 1 0,-1-1 1,0 0-1,1 0 0,-1 0 0,1 0 0,-1 0 0,1-1 0,-1 1 0,1-1 0,0 0 0,-1 0 1,1 0-1,-1 0 0,1 0 0,0 0 0,-1 0 0,1-1 0,-1 0 0,1 1 0,-1-1 0,1 0 0,1-2 1,-1 2-69,-1-1-1,0 0 1,0 1 0,0-1 0,0 0 0,-1-1 0,1 1 0,-1 0 0,1 0 0,-1-1 0,0 1 0,1-1 0,-1 1 0,-1-1 0,1 1 0,0-1 0,-1 0 0,1 1 0,-1-1 0,0 0 0,0 0 0,0 1 0,0-1 0,0 0 0,0 0 0,-1 1 0,0-1 0,1 1 0,-3-4 0,0-4-63,0 2 0,-1-1 1,0 0-1,0 1 0,-1 0 1,-1 0-1,-6-9 1,-24-19-505</inkml:trace>
  <inkml:trace contextRef="#ctx0" brushRef="#br0" timeOffset="0.1">0 0 15075,'0'0'1769,"3"3"-1593,2-1 904,-2-1-824,2 3-88,1 2-120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4.270"/>
    </inkml:context>
    <inkml:brush xml:id="br0">
      <inkml:brushProperty name="width" value="0.035" units="cm"/>
      <inkml:brushProperty name="height" value="0.035" units="cm"/>
      <inkml:brushProperty name="color" value="#E71224"/>
    </inkml:brush>
  </inkml:definitions>
  <inkml:trace contextRef="#ctx0" brushRef="#br0">90 333 11458,'-7'-2'358,"1"-1"-1,-1 0 0,0 0 0,1-1 0,-1 1 0,1-2 1,0 1-1,-10-10 0,14 12-142,0 0 0,0 0-1,1 0 1,-1 0 0,0 0 0,1 0 0,-1-1 0,1 1 0,0-1 0,0 1 0,0-1-1,0 1 1,0-1 0,1 1 0,-1-1 0,1 0 0,-1 1 0,1-1 0,0 0 0,0 0 0,1 1-1,-1-1 1,0 0 0,1 1 0,0-1 0,-1 0 0,2-2 0,-1 4-137,-1-1 0,1 1 0,-1 0 0,1 0 0,-1 0 0,1 0 0,0 0 0,0-1 0,-1 1 0,1 1 0,0-1 0,0 0 0,0 0 0,0 0 0,0 0 0,0 1 1,0-1-1,0 0 0,1 1 0,-1-1 0,0 1 0,0-1 0,1 1 0,-1 0 0,2-1 0,-1 1-33,0 1-1,0-1 1,0 1 0,0 0-1,0-1 1,0 1 0,-1 0 0,1 0-1,0 0 1,-1 0 0,1 0-1,0 1 1,-1-1 0,3 3-1,3 4-27,-1 0 0,0 1 0,0-1 0,-1 1 0,5 11-1,1 8 11,13 55 0,-18-58-12,1 1 0,20 46 0,-27-71-14,1 0 0,-1 0 0,1 0-1,-1 0 1,1 0 0,-1-1 0,1 1 0,0 0-1,-1 0 1,1 0 0,0 0 0,0-1 0,-1 1 0,1 0-1,0-1 1,0 1 0,2 0 0,-2-1 0,-1 0 0,1 0 0,-1 0 0,1 0 0,-1 0 0,1 0 1,-1-1-1,1 1 0,-1 0 0,1 0 0,-1 0 0,1-1 0,-1 1 0,1 0 0,-1-1 1,1 1-1,-1 0 0,0-1 0,1 1 0,-1-1 0,0 1 0,1-1 0,-1 1 1,1-1-1,2-5-1,-1 0 0,1 0 0,-1 0 1,2-11-1,6-40-102,-2 0 1,-3-1-1,-4-97 0,-2 85-88,3 92 184,1 0 0,1 0 1,1 0-1,14 39 0,-6-21 41,-9-28-26,1 10 49,2-1-1,1 0 1,0 0-1,17 28 0,-24-47-42,0-1-1,0 1 1,0-1-1,0 0 1,0 1-1,0-1 1,0 0-1,1 0 1,-1 0-1,0 0 1,1 0-1,-1 0 1,1 0-1,-1 0 1,1 0-1,2 0 0,-3-1-3,0 0-1,0 0 0,0 0 0,0 0 0,0 0 0,-1 0 1,1-1-1,0 1 0,0 0 0,0-1 0,0 1 0,-1 0 1,1-1-1,0 1 0,0-1 0,-1 1 0,1-1 0,0 0 1,-1 1-1,1-1 0,0 0 0,0 0 0,2-5 28,0 0-1,0 0 0,0 0 1,0 0-1,-1 0 0,0 0 1,0-7-1,11-64 48,-4-1 0,-2-138 0,-4 246-310,12 57 0,-7-45 216,-3-19 29,5 36 209,20 59 1,-21-94-149,-9-24-86,0 0 0,0 0 0,0 1 0,1-1 0,-1 0-1,0 0 1,0 1 0,0-1 0,0 0 0,0 0 0,1 0 0,-1 1 0,0-1-1,0 0 1,0 0 0,1 0 0,-1 1 0,0-1 0,0 0 0,0 0-1,1 0 1,-1 0 0,0 0 0,0 0 0,1 0 0,-1 1 0,0-1 0,0 0-1,1 0 1,-1 0 0,0 0 0,1 0 0,-1 0 0,0 0 0,0 0 0,1 0-1,-1-1 1,0 1 0,1 0 0,5-10-106,-3-9 385,0 0-1,0-34 1,-2 25-263,2-26 13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4.691"/>
    </inkml:context>
    <inkml:brush xml:id="br0">
      <inkml:brushProperty name="width" value="0.035" units="cm"/>
      <inkml:brushProperty name="height" value="0.035" units="cm"/>
      <inkml:brushProperty name="color" value="#E71224"/>
    </inkml:brush>
  </inkml:definitions>
  <inkml:trace contextRef="#ctx0" brushRef="#br0">33 0 18732,'0'1'98,"-1"-1"-1,0 1 1,0-1 0,0 1-1,0-1 1,1 1 0,-1-1-1,0 1 1,1 0 0,-1-1-1,0 1 1,1 0 0,-1-1-1,1 1 1,-1 0 0,1 0-1,-1 0 1,1 0 0,0-1-1,-1 1 1,1 2 0,-8 22 240,8-23-111,-4 12-127,2 0 1,-1 1 0,2-1-1,0 1 1,1 0-1,0-1 1,1 1-1,1-1 1,3 16-1,-4-29-100,-1 0 0,0 0 0,1 0-1,-1 0 1,1 0 0,-1 0-1,1 0 1,-1-1 0,1 1-1,0 0 1,-1 0 0,1-1-1,0 1 1,0 0 0,-1-1 0,1 1-1,0-1 1,0 1 0,0-1-1,0 1 1,0-1 0,0 0-1,0 1 1,0-1 0,0 0-1,0 0 1,0 0 0,0 0 0,0 0-1,0 0 1,0 0 0,0 0-1,0 0 1,0 0 0,0 0-1,0-1 1,1 0 0,6-1-12,1-1 1,-1 0-1,13-8 1,-2 2-16,-6 4 9,0 1 0,0 0-1,1 1 1,0 1-1,22-2 1,-31 3 30,-1 1 0,0 0 0,0 0 0,1 1 0,-1-1 0,0 1 0,0 0 0,0 0 0,1 0 0,-1 1 0,0 0 0,-1-1 1,1 1-1,0 0 0,0 1 0,-1-1 0,0 1 0,1 0 0,-1-1 0,0 2 0,0-1 0,4 6 0,-6-6 33,1 0 1,-1 1-1,0 0 0,0-1 1,0 1-1,0 0 0,-1-1 1,1 1-1,-1 0 0,0 0 1,0-1-1,-1 1 0,1 0 1,-1 0-1,0-1 0,0 1 1,0 0-1,0-1 0,0 1 1,-1-1-1,0 0 0,0 1 1,0-1-1,-4 6 0,1-2 4,-1 0 0,0 0 0,0-1 0,0 0 0,-1 0 0,0 0 0,0-1 0,0 0 0,-12 6 0,17-10-117,0 0-1,0 0 0,0 0 1,0 0-1,0-1 0,0 1 1,0-1-1,0 1 1,0-1-1,0 0 0,0 0 1,0 0-1,-1 0 1,1 0-1,0 0 0,0-1 1,0 1-1,0-1 0,0 1 1,0-1-1,0 0 1,0 0-1,0 0 0,-2-1 1,3 0-2,-1 0 0,1 1 0,-1-1 0,1 0 0,-1-1 0,1 1 0,0 0 0,0 0-1,0-1 1,1 1 0,-1 0 0,0-1 0,1 1 0,-1 0 0,1-1 0,0 1 0,0-1 0,0 1 0,0-1 0,1-4 0,6-25-665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5.809"/>
    </inkml:context>
    <inkml:brush xml:id="br0">
      <inkml:brushProperty name="width" value="0.035" units="cm"/>
      <inkml:brushProperty name="height" value="0.035" units="cm"/>
      <inkml:brushProperty name="color" value="#E71224"/>
    </inkml:brush>
  </inkml:definitions>
  <inkml:trace contextRef="#ctx0" brushRef="#br0">1 642 16564,'4'-8'2396,"-7"23"-956,3 0-1188,0 1-1,0-1 1,1 0-1,1 0 1,1 0-1,0 0 0,1 0 1,0 0-1,2-1 1,12 27-1,-17-39-230,1 0 0,-1-1-1,0 1 1,0 0-1,1-1 1,-1 1 0,1-1-1,-1 1 1,1-1 0,0 0-1,-1 0 1,5 2-1,-5-3-7,0 1 0,0-1 0,0 0 0,0 0 0,0 0 0,0 0 0,0 0 0,0 0 0,1 0 0,-1-1 0,0 1 0,0 0 0,0 0 0,0-1 0,0 1 0,0-1 0,0 1 0,0-1 0,0 1 0,0-1 0,0 0 0,-1 1 0,1-1 0,0 0 0,0 0 0,0 0-1,-1 1 1,2-2 0,3-6 23,0 0 0,0 0 0,-1 0 1,0 0-1,-1-1 0,0 1 0,3-13 0,13-68 79,-17 75-93,4-28-32,-1 0-1,-1-58 1,-6 91-191,1 19 114,0 23-1,2 8 101,1 0 0,3 0 0,1-1 0,2 1 0,15 44-1,-22-83-13,0 0 0,-1 0 0,1 0 0,0 0 0,0 0-1,1 0 1,-1 0 0,3 3 0,-4-5-11,1 0 0,-1 1 1,0-1-1,0 0 0,1 0 1,-1 0-1,0 0 0,1 1 1,-1-1-1,0 0 0,1 0 1,-1 0-1,0 0 0,1 0 1,-1 0-1,0 0 0,1 0 1,-1 0-1,0 0 0,1 0 1,-1 0-1,0 0 0,1 0 1,-1 0-1,0 0 0,1 0 1,-1 0-1,0-1 0,1 1 1,-1 0-1,0 0 1,1-1-1,1-1-87,0 0 0,-1-1 0,1 1 0,-1-1 0,0 0 0,1 1 0,-1-1 0,0 0 0,0 0 0,-1 0 0,2-5 0,5-47-1276,-1-1-1,-3 1 0,-5-75 0,-32-166-1845,19 208 3577,15 88-331,0-1 0,0 1 0,0 0 0,0-1 0,0 1 0,0 0 0,0-1 1,0 1-1,0 0 0,0-1 0,0 1 0,0 0 0,0-1 0,0 1 0,-1 0 0,1-1 0,0 1 0,0 0 0,0 0 0,-1-1 0,1 1 0,0 0 0,0-1 1,-1 1-1,1 0 0,0 0 0,0 0 0,-1-1 0,1 1 0,0 0 0,-1 0 0,1 0 0,0 0 0,-1 0 0,-4 5 456,4 8-165,0-1 1,0 0 0,1 1 0,1-1-1,0 0 1,3 13 0,0 17 402,-1-3-62,-2 3 113,3 0 1,1-1-1,18 72 0,-22-112-746,-1 0 0,0 0 0,0 0 0,1 0 0,-1 0 0,0 0 0,1 0 0,-1 0 0,1 0 0,0-1 0,-1 1 0,1 0 0,-1 0 0,1-1 0,0 1-1,0 0 1,-1-1 0,1 1 0,0-1 0,1 1 0,-1-1-15,0 0 0,-1 0 0,1 0 0,0 0 0,-1 0 0,1 0-1,0 0 1,-1 0 0,1-1 0,0 1 0,-1 0 0,1 0 0,0-1 0,-1 1 0,1-1-1,-1 1 1,1-1 0,0 1 0,-1 0 0,1-1 0,0 0 0,3-5-25,1 0 0,-1-1 0,0 1 1,3-8-1,-4 8-14,8-15-120,21-37-306,-29 52 382,1 1 0,0 0 0,0 0 0,0 0 0,1 0 0,0 1 0,7-6 0,-11 9 62,0 0 0,1 0-1,-1 1 1,0-1 0,1 1-1,-1-1 1,0 1 0,1-1-1,-1 1 1,1 0 0,-1 0-1,1-1 1,-1 1 0,1 0 0,-1 0-1,1 1 1,-1-1 0,1 0-1,-1 0 1,0 1 0,1-1-1,-1 1 1,1-1 0,-1 1-1,0 0 1,0-1 0,1 1-1,-1 0 1,0 0 0,0 0-1,0 0 1,0 0 0,0 0-1,0 0 1,1 2 0,2 3 22,0 0 1,0 0 0,-1 0-1,1 1 1,-2-1-1,3 8 1,24 99 647,-7-19 283,-22-93-920,0 0 1,0 1-1,0-1 0,1 0 1,-1 0-1,0 0 1,1 0-1,-1 0 0,1 0 1,-1 0-1,1 0 1,0 0-1,-1 0 0,1-1 1,0 1-1,-1 0 1,1 0-1,0-1 0,0 1 1,1 1-1,-1-2-8,0-1-1,-1 1 1,1 0-1,0 0 1,-1-1-1,1 1 1,-1 0-1,1-1 1,0 1-1,-1-1 1,1 1-1,-1-1 1,1 1-1,-1-1 1,1 1-1,-1-1 1,0 1-1,1-1 1,-1 0-1,0 1 1,1-1-1,-1 1 1,0-2-1,5-9 9,-2 0-1,5-19 1,11-56-583,-4 0 0,-4-1 0,1-155 1,-13 228 562,-2-29 62,3 41-50,0 0 0,-1 1 0,1-1 0,-1 0 0,1 0 0,-1 0 0,0 1 0,0-1 0,0 0 0,1 1 0,-2-1 0,1 0 0,0 1 0,0 0 0,0-1 0,-1 1 0,-1-2 0,3 3-3,-1 0 0,0-1-1,1 1 1,-1 0-1,1 0 1,-1-1 0,0 1-1,1 0 1,-1 0 0,1 0-1,-1 0 1,0 0 0,1 0-1,-1 0 1,0 0-1,1 0 1,-1 0 0,1 0-1,-1 0 1,0 0 0,1 1-1,-1-1 1,1 0 0,-1 0-1,0 1 1,1-1 0,-1 0-1,0 2 1,-1-1 18,1 1 0,-1 0 0,1 0 0,-1 0 0,1 0 0,0 0 0,0 0 0,-1 3 0,-11 42 422,10-26-272,1 1 1,1 0 0,1 0-1,1 0 1,1 0 0,0 0-1,8 27 1,-5-32-74,0-1-1,0 0 1,2 0-1,0 0 1,0-1 0,2 0-1,0-1 1,0 0-1,23 25 1,-29-36-94,0 0 0,0 0 0,0 0 0,1 0 0,-1-1 0,1 0 0,0 1 0,-1-1 0,1-1 0,0 1 0,0 0 0,1-1 0,-1 0 0,0 0 0,0 0 0,8 0 0,-8-1-6,-1-1 1,1 1-1,-1-1 1,1 0-1,-1 0 0,1 0 1,-1-1-1,0 1 1,1-1-1,-1 0 1,0 0-1,0 0 1,0 0-1,0 0 1,-1-1-1,1 1 1,-1-1-1,1 0 0,-1 0 1,3-4-1,1-4-6,1 0 0,-2-1 0,1 0 0,-2 0 0,1-1 0,-2 1 0,0-1-1,2-14 1,0-9-14,-1-59 0,-1 128 96,3-1-1,0 1 1,2-1 0,20 50-1,-25-75-33,-1-1 0,1 0 1,1 0-1,-1 0 0,8 9 0,-10-14-39,-1 0 0,1 0 0,0 0 0,0 0 0,0 0 0,0 0 0,0 0 0,0-1 0,0 1 0,0 0 0,0-1 0,0 1 0,1-1 0,-1 1-1,0-1 1,0 1 0,0-1 0,1 0 0,-1 0 0,0 0 0,1 0 0,-1 0 0,0 0 0,0 0 0,1 0 0,-1 0 0,0 0 0,0-1 0,1 1 0,-1 0 0,0-1 0,0 1 0,0-1 0,1 0 0,-1 1 0,1-2 0,3-2-78,0-1 0,-1 1 1,0-1-1,0 0 1,0 0-1,0-1 0,-1 1 1,0-1-1,0 0 1,-1 1-1,1-1 0,1-8 1,0 0-668,-1 1 0,-1-1-1,0 1 1,1-25 0,-4 25 356,0 0 1,0-1-1,-2 1 0,-5-22 0,-7-6-842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6.671"/>
    </inkml:context>
    <inkml:brush xml:id="br0">
      <inkml:brushProperty name="width" value="0.035" units="cm"/>
      <inkml:brushProperty name="height" value="0.035" units="cm"/>
      <inkml:brushProperty name="color" value="#E71224"/>
    </inkml:brush>
  </inkml:definitions>
  <inkml:trace contextRef="#ctx0" brushRef="#br0">1 187 17932,'6'12'1288,"1"2"-1040,1 0-256,4-2 2097,1-2-1737,3-3 24,-1-4 0</inkml:trace>
  <inkml:trace contextRef="#ctx0" brushRef="#br0" timeOffset="1">305 279 16420,'-1'27'1036,"1"77"1198,0-93-1923,2 0-1,-1 0 0,1 0 1,1 0-1,0 0 0,1-1 0,4 11 1,-7-19-237,0 0 1,0 1 0,0-1 0,1 0-1,-1 0 1,0 0 0,1-1-1,-1 1 1,1 0 0,0 0-1,0-1 1,-1 1 0,1-1 0,0 0-1,0 1 1,1-1 0,-1 0-1,0 0 1,0 0 0,0-1 0,3 2-1,-2-2-43,-1-1 0,1 1 0,-1 0 0,1-1 0,-1 0 0,0 1 0,1-1 0,-1 0 1,0 0-1,0 0 0,1-1 0,-1 1 0,0 0 0,0-1 0,0 0 0,-1 1 0,1-1 0,0 0 0,-1 0 0,3-3 0,7-10-85,-1 0 1,-1-1 0,0 0-1,-1-1 1,-1 0-1,-1 0 1,9-34 0,14-130-543,-29 177 583,3-14-54,-1-1 0,-1 0 0,-1 0 0,0 1 0,-5-28 0,-4 24-8,9 21 74,0 1 0,-1 0 0,1 0 0,0-1-1,0 1 1,0 0 0,-1 0 0,1 0 0,0-1 0,0 1 0,0 0 0,-1 0-1,1 0 1,0 0 0,0-1 0,-1 1 0,1 0 0,0 0 0,0 0-1,-1 0 1,1 0 0,0 0 0,-1 0 0,1 0 0,0 0 0,0 0 0,-1 0-1,1 0 1,-7 13-9,3 9 144,0 0 1,2 0 0,1 1-1,0-1 1,2 1 0,1-1-1,0 1 1,2-1 0,0 0 0,15 41-1,-16-55-35,1 0-1,-1 0 0,2 0 1,-1-1-1,7 10 1,-10-16-79,1 1 1,-1-1-1,0 0 1,0 1-1,1-1 1,-1 0-1,1 0 1,-1 0-1,1 0 1,-1 0-1,1 0 1,-1 0 0,1 0-1,0-1 1,0 1-1,-1-1 1,1 1-1,0-1 1,0 0-1,0 0 1,0 0-1,-1 0 1,1 0-1,0 0 1,0 0-1,0 0 1,0-1 0,-1 1-1,1-1 1,3-1-1,1-2-28,0 1-1,0-2 1,-1 1 0,0-1-1,1 0 1,-2 0 0,1 0-1,0 0 1,-1-1-1,0 0 1,-1 0 0,6-11-1,2-8-122,16-49-1,-25 65 113,2-2-4,0 0 0,-1-1 0,0 0 0,-1 1 0,0-1-1,-1 0 1,-1-24 0,-3 32 160,-1 10-30,-2 15 74,3-1-5,2-1-1,0 1 1,1-1-1,3 23 1,-2-29-83,1-1 0,0-1 0,1 1 0,1 0 0,0-1 0,0 1 0,12 20 0,-15-30-82,0 0 0,0 0-1,1 0 1,-1-1 0,1 1 0,-1 0 0,1 0-1,-1-1 1,1 1 0,0-1 0,0 0-1,0 1 1,0-1 0,0 0 0,0 0-1,0 0 1,0 0 0,0 0 0,0-1 0,0 1-1,1-1 1,-1 0 0,0 1 0,1-1-1,-1 0 1,0 0 0,0 0 0,1-1-1,-1 1 1,0 0 0,0-1 0,1 0 0,-1 1-1,0-1 1,0 0 0,0 0 0,0 0-1,0 0 1,0-1 0,0 1 0,2-3-1,1 0-138,0 0 0,-1 0 0,1-1-1,-1 1 1,0-1 0,-1 0-1,1-1 1,-1 1 0,0 0-1,0-1 1,-1 0 0,1 0-1,-1 1 1,1-10 0,-2 13 80,-1-1 1,1 0 0,-1 0-1,0 0 1,0 0 0,-1 0-1,1 0 1,0 0-1,-1 0 1,0 1 0,0-1-1,1 0 1,-2 0-1,1 1 1,0-1 0,-3-3-1,-12-11-544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7.035"/>
    </inkml:context>
    <inkml:brush xml:id="br0">
      <inkml:brushProperty name="width" value="0.035" units="cm"/>
      <inkml:brushProperty name="height" value="0.035" units="cm"/>
      <inkml:brushProperty name="color" value="#E71224"/>
    </inkml:brush>
  </inkml:definitions>
  <inkml:trace contextRef="#ctx0" brushRef="#br0">1 223 18084,'5'-10'2000,"4"-3"-1288,7-7-287,2 0 1095,7-6-800,-1 0-440,5-1-2088,2-1 1840,-3 2-312,-1 0-296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7.553"/>
    </inkml:context>
    <inkml:brush xml:id="br0">
      <inkml:brushProperty name="width" value="0.035" units="cm"/>
      <inkml:brushProperty name="height" value="0.035" units="cm"/>
      <inkml:brushProperty name="color" value="#E71224"/>
    </inkml:brush>
  </inkml:definitions>
  <inkml:trace contextRef="#ctx0" brushRef="#br0">2 236 18644,'-2'-10'3023,"7"33"-1433,122 384 460,-122-394-2113,-3-5-41,1 0 0,0 0 0,1-1 0,-1 1 0,10 12 0,-13-20 89,0 0 1,0 0-1,0 0 0,0 0 1,0 1-1,0-1 0,0 0 1,0 0-1,0 0 0,0 0 1,1 0-1,-1 1 0,0-1 1,0 0-1,0 0 0,0 0 1,0 0-1,0 0 0,1 0 1,-1 0-1,0 1 0,0-1 1,0 0-1,0 0 0,1 0 1,-1 0-1,0 0 0,0 0 1,0 0-1,0 0 0,1 0 1,-1 0-1,0 0 0,0 0 1,0 0-1,1 0 0,-1 0 1,0 0-1,0 0 0,0 0 1,0 0-1,1 0 0,-1-1 1,0 1-1,0 0 0,0 0 1,0 0-1,0 0 0,1 0 1,-1 0-1,0 0 0,0-1 1,0 1-1,0 0 0,0 0 1,3-16-538,-4-23-196,-10-13 296,-2 0-1,-2 1 0,-2 0 0,-3 2 1,-34-64-1,18 50 849,30 56 47,5 12-287,6 13-10,12 17 14,2 0 0,0-2-1,3 0 1,0-1 0,3-1-1,34 34 1,-53-59-102,0 0-1,1 0 1,0-1-1,0 0 1,0 0-1,0-1 1,13 5 0,-17-8-24,0 0 1,0 0 0,0 0-1,1-1 1,-1 1 0,0-1 0,0 0-1,0 0 1,0 0 0,1 0-1,-1-1 1,0 1 0,0-1 0,0 0-1,0 0 1,0 0 0,0 0-1,0 0 1,0-1 0,0 1 0,-1-1-1,1 0 1,3-2 0,1-4 41,0 1 0,-1-1 1,1-1-1,-1 1 0,-1-1 0,0 0 1,0 0-1,-1-1 0,0 1 1,0-1-1,-1 0 0,2-10 1,2-18 255,7-69 0,-12 70-120,-2-58 0,-2 77-161,0 1 0,-1-1 0,-1 0 0,0 1 0,-9-23-1,12 39-48,1 0-1,0-1 1,-1 1 0,1 0-1,-1-1 1,0 1-1,1 0 1,-1 0-1,0 0 1,0 0-1,0 0 1,0 0-1,0 0 1,0 0-1,0 0 1,0 0-1,0 0 1,0 0-1,0 1 1,-1-1-1,1 0 1,0 1-1,0-1 1,-1 1-1,1 0 1,-2-1-1,1 2-2,1-1 0,0 1 0,0-1 0,-1 1 0,1 0 0,0-1 0,0 1 0,0 0 0,0 0 0,0 0 0,0 0 0,0 0 0,0 0 0,1 0 0,-1 0 1,0 0-1,1 1 0,-1-1 0,1 0 0,-1 0 0,1 1 0,-1-1 0,1 0 0,0 1 0,0-1 0,-1 0 0,1 2 0,-1 5-123,0 0-1,0 0 1,1 0 0,1 15-1,0-19 133,-1-1-1,1 1 1,0-1-1,0 1 1,0-1 0,0 1-1,1-1 1,-1 0-1,1 0 1,0 0-1,0 0 1,0 0-1,4 4 1,9 5-118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7.926"/>
    </inkml:context>
    <inkml:brush xml:id="br0">
      <inkml:brushProperty name="width" value="0.035" units="cm"/>
      <inkml:brushProperty name="height" value="0.035" units="cm"/>
      <inkml:brushProperty name="color" value="#E71224"/>
    </inkml:brush>
  </inkml:definitions>
  <inkml:trace contextRef="#ctx0" brushRef="#br0">58 200 16892,'-2'0'143,"0"0"1,0 0 0,0 0 0,0 0 0,1 0 0,-1 0-1,0 1 1,0-1 0,0 0 0,0 1 0,1 0-1,-1-1 1,0 1 0,1 0 0,-1 0 0,0 0 0,1 0-1,-1 0 1,1 1 0,-1-1 0,1 0 0,0 1 0,0-1-1,0 1 1,-1-1 0,1 1 0,1 0 0,-1-1-1,0 1 1,0 0 0,1-1 0,-2 4 0,0 1 47,1 1 0,-1-1 0,1 1 1,0-1-1,0 1 0,1 0 0,1 12 1,0-12-145,0 0 1,1 0-1,0 0 1,0 0-1,1 0 1,-1-1-1,2 1 1,5 8-1,-8-13-37,0-1 0,0 1 0,0-1-1,0 0 1,0 0 0,1 1 0,-1-1 0,0 0-1,1 0 1,-1 0 0,1 0 0,0 0 0,-1-1 0,1 1-1,-1 0 1,4 0 0,-3-1 1,-1 0-1,1-1 1,0 1 0,-1 0-1,1 0 1,0-1 0,-1 1-1,1-1 1,-1 0 0,1 1 0,-1-1-1,1 0 1,-1 0 0,1 0-1,-1 0 1,0 0 0,0 0-1,1 0 1,-1-1 0,0 1-1,1-2 1,6-8 31,0-1 0,-1 0 0,0 0 0,0-1 1,-2 1-1,0-1 0,5-16 0,18-100 213,-24 108-204,-2-1-1,0 0 0,-1-32 1,-4 46-68,-1 14-17,1 12-219,1 1 1,1-1-1,0 1 1,2-1-1,0 1 1,1-1-1,0 0 1,2 1-1,0-1 1,8 19-1,-12-35 202,1 1 1,0-1-1,-1 0 0,1 0 0,0 0 1,0 0-1,0 0 0,1 0 0,-1 0 1,0-1-1,1 1 0,-1 0 0,1-1 0,0 1 1,-1-1-1,1 1 0,2 0 1,12-4-515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8.128"/>
    </inkml:context>
    <inkml:brush xml:id="br0">
      <inkml:brushProperty name="width" value="0.025" units="cm"/>
      <inkml:brushProperty name="height" value="0.025" units="cm"/>
    </inkml:brush>
  </inkml:definitions>
  <inkml:trace contextRef="#ctx0" brushRef="#br0">235 50 6887,'0'0'3731,"3"-8"-2108,-2 4-1464,4-22 1617,-5 25-1702,-1 0 0,1 1-1,-1-1 1,1 0-1,0 1 1,-1-1 0,1 1-1,-1-1 1,1 1 0,-1-1-1,0 1 1,1-1 0,-1 1-1,0-1 1,1 1 0,-1-1-1,0 1 1,1 0 0,-1 0-1,0-1 1,1 1 0,-1 0-1,0 0 1,0 0 0,0 0-1,1 0 1,-1 0 0,0 0-1,0 0 1,1 0-1,-1 0 1,0 0 0,0 1-1,1-1 1,-1 0 0,0 0-1,1 1 1,-1-1 0,0 0-1,1 1 1,-2 0 0,-7 3 168,0 0 1,1 0 0,-1 1 0,1 0-1,0 1 1,1 0 0,-1 0-1,1 1 1,0 0 0,1 0 0,-1 0-1,-5 10 1,-4 6 168,1 1 0,1 0 0,-10 26 0,14-27-89,2-1 0,-9 32 0,16-48-271,-1 0 1,1 0-1,0 0 0,0 0 0,1 0 0,0 0 0,0 0 0,0 0 0,1 1 0,0-1 0,0 0 0,1-1 0,-1 1 0,1 0 0,3 6 0,-2-9-40,0 0 0,-1 0 0,1-1 1,1 1-1,-1 0 0,0-1 0,1 0 0,-1 0 1,1 0-1,0 0 0,-1-1 0,1 1 0,0-1 0,0 0 1,0 0-1,0 0 0,0-1 0,0 0 0,1 1 0,-1-1 1,0-1-1,0 1 0,5-1 0,1-1 30,1 1 1,-1-1-1,0-1 0,1 0 0,-1 0 0,-1-1 1,19-9-1,-22 9-30,0-1 1,0 1-1,0-1 1,-1 0 0,1-1-1,4-6 1,-8 10-9,-1 0 0,1 0 0,-1 0 1,0 0-1,1 0 0,-1 0 0,0-1 0,-1 1 1,1 0-1,0-1 0,-1 1 0,1 0 0,-1-1 1,1 1-1,-1-1 0,0 1 0,0-1 1,-1 1-1,1-1 0,0 1 0,-1-1 0,0-2 1,0 4-1,0 0 0,1 0 0,-1 0 0,0 0 1,0 1-1,0-1 0,0 0 0,1 0 0,-1 1 0,0-1 1,0 1-1,0-1 0,0 1 0,0-1 0,0 1 1,-1 0-1,1-1 0,0 1 0,0 0 0,0 0 0,0 0 1,0 0-1,0 0 0,0 0 0,-1 0 0,1 0 1,0 1-1,0-1 0,0 0 0,0 1 0,-2 0 0,0 0 46,-1 0 0,0 0-1,0 1 1,1 0 0,-1-1-1,1 1 1,-6 5 0,5-5 19,0 2 1,0-1-1,1 0 1,-1 1-1,1 0 0,0 0 1,0 0-1,0 0 1,1 0-1,-1 1 1,1-1-1,0 1 1,0-1-1,1 1 1,0 0-1,-2 7 1,4-11-65,-1 0 0,1 0 0,0 1 0,-1-1 1,1-1-1,0 1 0,0 0 0,0 0 1,0 0-1,0 0 0,0-1 0,0 1 1,0 0-1,0-1 0,0 1 0,1-1 1,-1 1-1,0-1 0,0 0 0,0 1 0,1-1 1,-1 0-1,0 0 0,0 0 0,1 0 1,-1 0-1,0 0 0,0 0 0,1-1 1,-1 1-1,2-1 0,47-6 106,-23-2-128,-1-1 0,29-15 0,38-14-611,-92 40 627,-1-1 1,0 0 0,0 0-1,0 1 1,1-1 0,-1 0-1,0 0 1,0 1 0,0-1-1,0 0 1,0 1 0,1-1-1,-1 0 1,0 0 0,0 1-1,0-1 1,0 0 0,0 1-1,0-1 1,0 0 0,0 1-1,0-1 1,0 0-1,-1 1 1,1-1 0,0 0-1,0 0 1,0 1 0,0-1-1,0 0 1,0 1 0,-1-1-1,1 0 1,0 0 0,0 1-1,0-1 1,-1 0 0,1 0-1,0 0 1,0 1 0,-1-1-1,-8 16 16,-10 7-80,12-15-39,0-1 0,0 1 1,1 0-1,1 1 0,-1-1 0,1 1 1,1 0-1,-6 16 0,10-24-21,0-1 0,0 0 0,0 1 0,0-1 0,-1 0 0,1 1 0,1-1 0,-1 1 0,0-1 0,0 0 0,0 1 0,0-1 0,0 1 0,0-1 0,0 0 0,0 1-1,1-1 1,-1 0 0,0 1 0,0-1 0,0 0 0,1 1 0,-1-1 0,0 0 0,0 0 0,1 1 0,-1-1 0,0 0 0,1 0 0,-1 0 0,0 1 0,1-1 0,-1 0 0,0 0 0,1 0 0,-1 0 0,1 0 0,-1 0 0,0 1 0,1-1 0,-1 0 0,1 0 0,-1 0 0,0 0 0,1-1-1,-1 1 1,0 0 0,1 0 0,-1 0 0,1 0 0,-1 0 0,0 0 0,1 0 0,-1-1 0,0 1 0,1 0 0,-1 0 0,0-1 0,1 1 0,-1 0 0,0 0 0,0-1 0,1 0 0,16-13-6168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8.371"/>
    </inkml:context>
    <inkml:brush xml:id="br0">
      <inkml:brushProperty name="width" value="0.035" units="cm"/>
      <inkml:brushProperty name="height" value="0.035" units="cm"/>
      <inkml:brushProperty name="color" value="#E71224"/>
    </inkml:brush>
  </inkml:definitions>
  <inkml:trace contextRef="#ctx0" brushRef="#br0">2 372 15419,'-1'76'1758,"1"60"391,1-112-1610,1-1 1,2 0-1,9 37 0,-12-56-442,0-1-1,1 1 1,-1-1 0,1 0-1,-1 1 1,1-1-1,0 0 1,3 4-1,-4-7-74,0 1 0,-1 0-1,1-1 1,-1 0 0,1 1-1,0-1 1,-1 1 0,1-1 0,0 0-1,0 1 1,-1-1 0,1 0-1,0 0 1,0 0 0,-1 0-1,1 1 1,0-1 0,0 0-1,0 0 1,-1 0 0,1-1-1,0 1 1,0 0 0,0 0-1,-1 0 1,1-1 0,0 1-1,-1 0 1,1-1 0,0 1-1,0 0 1,-1-1 0,1 1 0,-1-1-1,1 1 1,0-1 0,-1 1-1,1-1 1,0-1 0,6-7 44,0 0 1,-1-1 0,0 0-1,0 0 1,-1-1 0,0 1-1,-1-1 1,-1 0 0,3-13 0,1 2-2,15-51 85,14-88 1,-28 117-140,-3-1 0,-2 0 0,-3-60 0,-1 103-11,0-17-5,-6-29 0,6 43 5,0 1 0,0-1 0,0 1 0,-1-1 0,0 1 1,0 0-1,0 0 0,0 0 0,-1 0 0,0 1 0,0-1 0,-3-3 0,5 6-2,0 0 1,0 0-1,-1 0 1,1 1-1,0-1 0,0 0 1,-1 1-1,1-1 1,0 1-1,-1-1 0,1 1 1,0 0-1,-1 0 1,1-1-1,-1 1 0,1 0 1,0 0-1,-1 0 1,1 1-1,-1-1 0,1 0 1,0 0-1,-1 1 1,1-1-1,0 1 1,-1-1-1,1 1 0,0 0 1,0-1-1,-1 1 1,1 0-1,0 0 0,0 0 1,0 0-1,0 0 1,0 0-1,0 0 0,-1 2 1,-3 4-5,0-1 0,0 2 0,1-1-1,0 0 1,-4 10 0,-2 6-9,2 0-1,-7 27 1,13-39 10,0 0 1,0 1-1,1-1 0,0 0 1,1 0-1,2 22 0,-2-31 3,1 0-1,-1 0 0,1 0 1,-1 0-1,1-1 0,0 1 1,0 0-1,0 0 0,0-1 1,0 1-1,0-1 0,1 1 1,-1-1-1,0 1 0,1-1 1,-1 0-1,1 0 0,0 1 1,-1-1-1,1 0 0,0-1 1,-1 1-1,1 0 0,0 0 1,0-1-1,0 1 0,0-1 1,0 0-1,0 1 0,0-1 1,3 0-1,8 0-54,-1-1-1,1 0 1,-1-1 0,14-4-1,1 1-86,-22 4 117,0 0-1,0 1 1,0-1-1,0 1 1,0 1-1,0-1 0,-1 1 1,1-1-1,0 1 1,0 1-1,-1-1 0,1 1 1,0 0-1,-1 0 1,0 0-1,1 0 1,-1 1-1,0 0 0,0 0 1,-1 0-1,1 0 1,0 1-1,-1-1 1,0 1-1,0 0 0,0 0 1,0 0-1,-1 0 1,0 1-1,3 6 1,3 12-275,-1 0 0,-1 0 1,-1 1-1,-1-1 1,-1 1-1,-1 0 1,-1 0-1,-4 43 1,0-53-86,0-11-144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8.949"/>
    </inkml:context>
    <inkml:brush xml:id="br0">
      <inkml:brushProperty name="width" value="0.035" units="cm"/>
      <inkml:brushProperty name="height" value="0.035" units="cm"/>
      <inkml:brushProperty name="color" value="#E71224"/>
    </inkml:brush>
  </inkml:definitions>
  <inkml:trace contextRef="#ctx0" brushRef="#br0">1 0 15803,'1'2'118,"0"-1"-1,0 1 1,0-1-1,-1 1 1,1 0-1,0-1 1,-1 1-1,1 0 1,-1 0-1,0 0 1,1-1-1,-1 1 1,0 0-1,0 3 1,0 5 86,67 373 3920,23-4-1609,-71-302-1888,-16-62-486,-3-13-104,0 0 0,0 1 1,1-1-1,-1 0 0,1 1 0,0-1 0,0 0 0,0 1 1,0-1-1,0 0 0,0 0 0,3 3 0,-4-5-34,0 0 0,0 0 0,0 1 0,0-1 0,0 0 1,0 0-1,1 0 0,-1 0 0,0 0 0,0 0 0,0 0 0,0 0 0,0 0 0,0 0 0,0 0 0,1 0 0,-1 0 0,0 0 0,0 0 0,0 0 1,0 0-1,0 0 0,0 0 0,0 0 0,1 0 0,-1 0 0,0 0 0,0 0 0,0 0 0,0-1 0,0 1 0,0 0 0,0 0 0,0 0 0,0 0 0,1 0 1,-1 0-1,0 0 0,0 0 0,0 0 0,0 0 0,0-1 0,0 1 0,0 0 0,0 0 0,0 0 0,0 0 0,0 0 0,0 0 0,0 0 0,0-1 1,0 1-1,0 0 0,0 0 0,0 0 0,0 0 0,0 0 0,0 0 0,0 0 0,0-1 0,0 1 0,0 0 0,0 0 0,0 0 0,0 0 0,0 0 1,2-30-54,-1 1 1,-3-34-1,0-2-251,6-88-477,-2 121 416,2 0 1,14-56-1,-17 85 329,0-1 0,0 1 0,1 0 0,-1-1 0,1 1 0,0 0-1,0 0 1,0 0 0,0 0 0,4-3 0,-6 6 31,1 0 0,-1-1 0,0 1 0,1 0 0,-1-1 0,1 1-1,-1 0 1,0 0 0,1 0 0,-1-1 0,1 1 0,-1 0 0,1 0 0,-1 0 0,1 0 0,-1 0 0,1 0 0,-1 0-1,1 0 1,-1 0 0,1 0 0,-1 0 0,1 0 0,-1 0 0,1 0 0,-1 1 0,0-1 0,2 0 0,-1 1 4,0 1 1,0-1-1,0 0 1,0 0 0,0 1-1,-1-1 1,1 1-1,0-1 1,-1 0 0,1 1-1,-1-1 1,1 1-1,-1-1 1,0 3 0,4 21 175,-1 0 0,-2 0 0,0 0 1,-2 0-1,-6 45 0,42-314 453,-35 243-636,0 0-1,0 1 1,0-1-1,0 0 1,0 0-1,0 0 1,0 1 0,0-1-1,0 0 1,1 0-1,-1 1 1,0-1 0,0 0-1,1 1 1,-1-1-1,0 0 1,1 0-1,-1 1 1,1-1 0,-1 1-1,1-1 1,-1 0-1,1 1 1,-1-1-1,1 1 1,0 0 0,1-2-1,-1 3-7,0-1-1,0 1 0,0 0 0,1 0 1,-1-1-1,0 1 0,0 0 0,0 0 1,0 0-1,0 0 0,0 0 1,0 1-1,18 15-578,-18-17 533,1 1-1,0 0 1,-1 0 0,1-1-1,0 1 1,0-1-1,0 0 1,0 1-1,-1-1 1,1 0-1,0 0 1,0 0-1,0 0 1,0-1-1,0 1 1,0 0-1,-1-1 1,1 0-1,0 1 1,0-1-1,-1 0 1,1 0-1,0 0 1,-1 0-1,1 0 1,-1 0 0,1 0-1,-1 0 1,1-1-1,-1 1 1,0 0-1,0-1 1,0 0-1,2-2 1,13-22-441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9.512"/>
    </inkml:context>
    <inkml:brush xml:id="br0">
      <inkml:brushProperty name="width" value="0.035" units="cm"/>
      <inkml:brushProperty name="height" value="0.035" units="cm"/>
      <inkml:brushProperty name="color" value="#E71224"/>
    </inkml:brush>
  </inkml:definitions>
  <inkml:trace contextRef="#ctx0" brushRef="#br0">7 293 14995,'-3'58'2014,"1"-42"-1457,1 1 1,1-1-1,0 0 1,5 28-1,-5-43-500,0 1 1,0-1-1,0 0 0,0 0 0,1 1 1,-1-1-1,1 0 0,-1 0 0,1 0 0,-1 0 1,1 0-1,-1 0 0,1 0 0,0 0 1,0 0-1,-1 0 0,1 0 0,0 0 1,0 0-1,0-1 0,0 1 0,2 1 0,-2-2-22,0 0 0,0 0-1,0 0 1,0-1-1,0 1 1,0 0-1,0 0 1,0-1 0,0 1-1,0-1 1,0 1-1,0-1 1,0 1 0,0-1-1,0 1 1,-1-1-1,1 0 1,0 0-1,0 1 1,0-2 0,6-7 29,0 1 1,-1-2 0,8-15 0,12-28-458,23-74 1,-11 27-499,-29 85 545,-8 15 338,-1 0 1,0 0 0,0 0 0,0 0 0,1 0 0,-1 0 0,0 0 0,0 0 0,0 0 0,0 0 0,1 0 0,-1 1 0,0-1 0,0 0 0,0 0 0,0 0 0,1 0 0,-1 0 0,0 0 0,0 0 0,0 1 0,0-1-1,0 0 1,1 0 0,-1 0 0,0 0 0,0 1 0,0-1 0,0 0 0,0 0 0,0 0 0,0 1 0,0-1 0,0 0 0,0 0 0,0 0 0,0 1 0,0-1 0,0 0 0,0 0 0,3 36-179,-3-31 235,0 36 67,0 8 624,14 96 1,-12-131-617,1 1 0,1-1 0,1 1 1,0-1-1,1-1 0,0 1 0,1-1 0,0 0 0,1 0 1,19 21-1,-15-20-189,0 0 0,-1 0 0,0 2 1,-1-1-1,-1 1 0,13 30 0,-19-38 57,0 1 0,-1-1 0,0 1 0,0 0 0,-1 0 0,0 0 0,-1 0 0,0 0 0,0 0 0,-1 0-1,0-1 1,-1 1 0,0 0 0,0 0 0,-6 14 0,6-18 46,-1 0 0,0 0-1,0 0 1,0 0 0,0 0 0,-7 6-1,9-10-25,1 0 1,-1 0-1,0 0 0,0-1 0,0 1 0,0 0 0,0 0 0,0-1 0,0 1 0,0 0 0,0-1 0,0 1 0,0-1 0,-1 0 0,1 1 0,0-1 0,0 0 1,0 0-1,-1 0 0,1 0 0,0 0 0,0 0 0,0 0 0,-1 0 0,1 0 0,0 0 0,0-1 0,0 1 0,0 0 0,-1-1 0,1 1 0,0-1 1,0 0-1,0 1 0,0-1 0,0 0 0,-1-1 0,-2-2 17,1 0 1,-1 0-1,1-1 0,0 1 1,1-1-1,-1 0 0,1 0 1,0 0-1,0 0 0,-2-7 1,-9-58 90,12 67-116,-8-89-208,3-1 1,4 0-1,5 1 1,16-108-1,-19 199 200,3-29-45,2 0 0,0 0 1,2 1-1,15-40 0,-21 67 66,-1 1 0,1-1 0,0 1 0,-1 0-1,1-1 1,0 1 0,0 0 0,-1 0 0,1-1 0,0 1 0,0 0 0,0 0-1,1 0 1,-1 0 0,0 0 0,0 0 0,1 0 0,-1 1 0,0-1 0,3 0-1,-3 1 10,0 0-1,0 0 0,0 0 0,1 0 0,-1 1 0,0-1 1,0 0-1,0 1 0,0-1 0,0 1 0,0-1 1,0 1-1,0 0 0,0-1 0,0 1 0,-1 0 0,1 0 1,0-1-1,0 1 0,0 2 0,5 6 171,0 0-1,-1 0 1,0 1 0,4 12-1,-8-18-136,16 39 489,-8-17-213,1 0 0,2-1 0,0-1 1,25 38-1,-36-60-356,0-1 1,0 1 0,0-1 0,0 1 0,1-1-1,-1 0 1,0 0 0,0 1 0,1-1 0,-1 0 0,1 0-1,-1 0 1,1 0 0,-1 0 0,1-1 0,0 1-1,-1 0 1,1-1 0,0 1 0,0-1 0,-1 0 0,1 0-1,0 1 1,0-1 0,2-1 0,-2 0-2,0 0 0,0 0 1,1-1-1,-1 1 0,0-1 0,-1 1 1,1-1-1,0 0 0,0 0 0,-1 0 1,1 0-1,-1 0 0,1 0 0,-1 0 1,0 0-1,0-1 0,1-2 0,11-31-230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1.046"/>
    </inkml:context>
    <inkml:brush xml:id="br0">
      <inkml:brushProperty name="width" value="0.035" units="cm"/>
      <inkml:brushProperty name="height" value="0.035" units="cm"/>
      <inkml:brushProperty name="color" value="#E71224"/>
    </inkml:brush>
  </inkml:definitions>
  <inkml:trace contextRef="#ctx0" brushRef="#br0">1 807 14963,'0'-22'1229,"5"-37"0,-4 53-1001,0 0 1,1-1-1,-1 1 0,1 0 1,0 0-1,1 1 0,-1-1 0,1 0 1,1 1-1,4-8 0,-7 13-200,-1-1-1,1 0 0,-1 1 0,1-1 1,-1 1-1,1-1 0,-1 1 1,1-1-1,-1 1 0,1-1 0,0 1 1,-1 0-1,1-1 0,0 1 1,0 0-1,-1 0 0,1 0 0,0-1 1,-1 1-1,1 0 0,0 0 1,0 0-1,-1 0 0,1 0 0,0 0 1,0 0-1,-1 0 0,1 1 1,0-1-1,0 0 0,-1 0 0,1 1 1,0-1-1,-1 0 0,1 1 1,0-1-1,-1 1 0,1-1 1,-1 0-1,1 1 0,-1 0 0,1-1 1,-1 1-1,1-1 0,-1 1 1,1-1-1,-1 1 0,0 0 0,1-1 1,-1 2-1,4 4 14,-1 1 0,0 0 0,4 13 1,-6-17-13,21 80 28,-15-51-23,23 60 0,-29-88-24,1-1 0,-1 1-1,1-1 1,0 0-1,0 0 1,1 0 0,-1 0-1,5 4 1,-6-6-6,0-1 1,-1 1 0,1-1-1,0 1 1,0-1-1,-1 0 1,1 1-1,0-1 1,0 0 0,0 0-1,-1 1 1,1-1-1,0 0 1,0 0 0,0 0-1,0 0 1,-1 0-1,1 0 1,0-1 0,0 1-1,0 0 1,0 0-1,-1-1 1,1 1 0,0 0-1,0-1 1,-1 1-1,1-1 1,0 1 0,0-1-1,-1 1 1,1-1-1,-1 1 1,1-1 0,0 1-1,-1-1 1,1 0-1,-1 0 1,0 1 0,1-1-1,-1 0 1,1-1-1,6-11 42,0 0 0,0-1 0,-1 0 0,-1 0 0,0-1 0,-1 0 0,2-15 0,9-108 170,-14 131-214,-1 7-3,0-1 0,0 1 0,0 0 1,0 0-1,0-1 0,-1 1 0,1 0 1,0 0-1,0-1 0,0 1 0,1 0 0,-1 0 1,0-1-1,0 1 0,0 0 0,0 0 0,0-1 1,0 1-1,0 0 0,0 0 0,0 0 1,1-1-1,-1 1 0,0 0 0,0 0 0,0 0 1,0-1-1,1 1 0,-1 0 0,0 0 1,0 0-1,0 0 0,1 0 0,-1-1 0,0 1 1,0 0-1,1 0 0,7 9-5,12 30 30,-11-19-12,5 4 39,1-1 1,25 31-1,-33-46 5,0 0 0,0 0 0,1 0 0,1-1 0,-1-1 0,1 1 0,0-1-1,1-1 1,11 6 0,-18-10-21,0 1 0,0-1 0,1 0 0,-1-1-1,0 1 1,1 0 0,-1-1 0,1 0 0,-1 0-1,0 0 1,1 0 0,-1 0 0,1-1 0,-1 0-1,0 1 1,1-1 0,-1-1 0,4 0 0,-4-1 10,1 1 0,0-1 1,-1 0-1,1 0 1,-1 0-1,0 0 1,0-1-1,0 1 0,-1-1 1,1 0-1,-1 0 1,3-4-1,1-8 78,0 0 0,-1 0 0,-1 0 0,0-1 0,-1 0 0,1-20 0,-2 11 7,-2 0 1,0 0 0,-6-35 0,4 47-102,-1 0 0,-1 0 1,0 0-1,-1 1 0,0-1 1,-1 1-1,-11-19 0,15 30-29,0-1-1,0 0 1,0 1-1,-1 0 1,1-1-1,-1 1 1,1 0-1,-1 0 1,0 0-1,-4-1 1,6 2-1,1 1 0,-1-1 0,0 1-1,0 0 1,0 0 0,1-1 0,-1 1 0,0 0 0,0 0 0,0 0 0,0 0-1,1 0 1,-1 0 0,0 0 0,0 0 0,0 1 0,0-1 0,1 0 0,-1 0-1,0 1 1,0-1 0,1 0 0,-1 1 0,0-1 0,0 1 0,1-1 0,-1 1-1,1-1 1,-1 1 0,0 0 0,1-1 0,-1 1 0,1 0 0,-1-1 0,1 1-1,0 0 1,-1 0 0,1-1 0,0 1 0,-1 0 0,1 0 0,0 0-1,0-1 1,0 3 0,-1 2-8,0 1-1,1-1 0,0 1 0,0 0 1,0-1-1,1 1 0,0-1 0,0 1 1,0-1-1,1 0 0,4 10 1,-4-8 1,1-1 0,1 1 1,-1-1-1,1 0 0,0 0 1,1 0-1,-1-1 0,11 10 1,-13-13 7,0-1 0,0 1 0,0-1 1,0 0-1,0 0 0,0 0 0,0 0 0,0 0 0,1 0 0,-1 0 1,0-1-1,1 1 0,-1-1 0,0 0 0,1 1 0,-1-1 1,0 0-1,1-1 0,4 0 0,-4 0 1,1 0 0,0-1-1,-1 1 1,1-1 0,-1 0 0,0 0-1,1-1 1,-1 1 0,0-1 0,0 1-1,2-4 1,4-5-27,0-1 0,-1 0 1,0 0-1,-1 0 0,8-21 0,-5 7-74,-1 1 1,-1-2-1,-2 1 0,-1-1 0,3-31 0,-9 98 53,5 60 0,-1-71 155,1-1 1,1 0-1,16 50 0,-21-76-98,1-1 0,-1 1 0,1-1 0,0 0 0,-1 1-1,1-1 1,0 0 0,0 0 0,0 1 0,0-1 0,0 0 0,0 0 0,2 2 0,-3-3-6,1 0 1,-1 0 0,0 0-1,1 0 1,-1 0 0,1 0-1,-1 0 1,0 0 0,1 0-1,-1 0 1,1 0 0,-1 0-1,1 0 1,-1 0 0,0 0-1,1 0 1,-1-1 0,1 1-1,-1 0 1,0 0 0,1 0-1,-1-1 1,0 1 0,1 0-1,-1 0 1,0-1 0,1 1-1,-1 0 1,1-1 0,1-4 9,1 1 1,-1 0 0,1-1-1,-1 1 1,-1-1 0,3-7 0,15-62-123,-10 35-113,25-65 0,-34 102 206,1 0-1,0 0 1,0 1 0,0-1 0,0 0-1,0 0 1,0 1 0,0-1-1,1 1 1,-1-1 0,1 1-1,-1-1 1,1 1 0,-1 0 0,1 0-1,0 0 1,0 0 0,2-1-1,-3 2 11,0 0 0,1 0-1,-1 0 1,1 0 0,-1 0-1,0 0 1,1 0 0,-1 1-1,0-1 1,1 0 0,-1 1-1,0-1 1,1 1 0,-1 0-1,0 0 1,0-1 0,0 1-1,0 0 1,0 0 0,1 0-1,-2 0 1,1 0 0,0 0-1,0 0 1,0 0 0,1 2-1,10 16 20,-1 1 0,15 33 0,0 1 291,-26-53-282,1 0 0,-1 0 0,1 0 1,0 0-1,-1 1 0,1-1 0,0 0 0,0 0 0,-1-1 0,1 1 1,0 0-1,0 0 0,0 0 0,0 0 0,0-1 0,2 2 0,-2-2-9,-1 0-1,1-1 0,-1 1 0,0 0 1,1 0-1,-1-1 0,1 1 1,-1 0-1,0-1 0,1 1 0,-1 0 1,0-1-1,0 1 0,1 0 1,-1-1-1,0 1 0,0-1 0,1 1 1,-1-1-1,0 1 0,0 0 1,0-1-1,0 1 0,0-1 0,0 1 1,0-1-1,0 0 0,1-43 377,-6 3-260,-17-75 0,18 101-388,-1 1 0,0 0 0,-1 0 0,0 1 0,-1-1-1,0 1 1,-1 1 0,-15-19 0,20 28-24,1 1 0,-1-1 0,0 1 0,0 0-1,0 0 1,0 0 0,0 1 0,-5-3 0,-11-5-4282,18 8 4389,1 0-1,-1 0 1,1 0 0,-1 0-1,1 0 1,-1 0 0,1 0-1,-1 0 1,1 0 0,0 0-1,0 0 1,-1 0 0,1 0-1,0 0 1,0 0 0,0 0-1,0 0 1,0 0 0,1-2-1,2-27 123,-1 22 131,3-42 1122,1 68-2109,0 0 678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1.563"/>
    </inkml:context>
    <inkml:brush xml:id="br0">
      <inkml:brushProperty name="width" value="0.035" units="cm"/>
      <inkml:brushProperty name="height" value="0.035" units="cm"/>
      <inkml:brushProperty name="color" value="#E71224"/>
    </inkml:brush>
  </inkml:definitions>
  <inkml:trace contextRef="#ctx0" brushRef="#br0">91 226 19132,'-4'2'176,"0"0"0,0 0 0,0 0 1,0 1-1,0 0 0,1 0 0,-1 0 0,1 0 0,-1 0 0,1 1 0,0 0 0,1-1 1,-1 1-1,1 0 0,-1 0 0,1 1 0,0-1 0,-1 6 0,-3 7 68,1-1 0,0 1 0,-3 26 0,5-14-75,0-1 0,4 50 0,-1-65-130,2-1 0,-1 0 0,2 0 0,0 1 0,0-2 1,1 1-1,0 0 0,10 17 0,-14-28-32,1 1 0,-1-1 0,1 0 0,-1 0 0,1 0 0,0 0 0,0 0 0,-1 0 0,1 0 0,0 0 0,0-1 0,0 1 0,0 0 0,0 0 0,0-1 0,0 1 0,0 0 0,0-1 0,0 1 0,0-1 0,0 0 0,0 1-1,1-1 1,-1 0 0,0 0 0,0 1 0,0-1 0,1 0 0,-1 0 0,0 0 0,0-1 0,0 1 0,1 0 0,-1 0 0,0-1 0,0 1 0,0-1 0,0 1 0,0-1 0,0 1 0,0-1 0,0 1 0,0-1 0,0 0 0,0 0 0,0 0 0,0 1 0,0-1 0,-1 0 0,1 0 0,1-2 0,4-5 21,-1 1 0,0-1 0,0 0 1,-1-1-1,5-12 0,4-18 29,-2-1 0,-2 0-1,8-67 1,-3-125 182,-13 209-212,0-7 49,-4-51 1,3 208-76,3-79-346,1 18 656,13 75-1,-11-111-264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2.709"/>
    </inkml:context>
    <inkml:brush xml:id="br0">
      <inkml:brushProperty name="width" value="0.035" units="cm"/>
      <inkml:brushProperty name="height" value="0.035" units="cm"/>
      <inkml:brushProperty name="color" value="#E71224"/>
    </inkml:brush>
  </inkml:definitions>
  <inkml:trace contextRef="#ctx0" brushRef="#br0">1 26 15907,'3'2'172,"0"0"-1,0 0 0,0 0 1,-1 1-1,1-1 0,-1 1 0,1-1 1,-1 1-1,0 0 0,0 0 1,0 0-1,3 6 0,17 46 319,-15-33-45,91 276 1689,-69-202-1976,-128-317-1284,95 214 1137,1 1 50,0 0 0,0 0 0,0 0 0,1 0 1,-1 0-1,1 0 0,-1-10 0,3 16-51,0-1-1,0 1 1,0 0-1,0 0 1,0 0-1,1 0 1,-1 0-1,0 0 1,0-1-1,0 1 1,0 0-1,0 0 1,1 0-1,-1 0 1,0 0-1,0 0 1,0 0-1,0 0 1,1 0 0,-1 0-1,0 0 1,0 0-1,0 0 1,0 0-1,1 0 1,-1 0-1,0 0 1,0 0-1,0 0 1,0 0-1,1 0 1,-1 0-1,0 0 1,0 0-1,0 0 1,0 1-1,0-1 1,0 0-1,1 0 1,-1 0-1,0 0 1,0 0 0,0 0-1,0 0 1,0 1-1,9 5 193,19 19 275,20 16-38,-45-39-409,1 1-1,0-1 1,0 0 0,0 0 0,0 0 0,0 0 0,0-1-1,0 0 1,1 0 0,-1 0 0,5 0 0,-7-1-22,-1 0 0,1 0-1,-1 0 1,0 0 0,1 0 0,-1-1 0,1 1 0,-1-1 0,1 1-1,-1-1 1,0 0 0,0 1 0,1-1 0,-1 0 0,0 0-1,0 0 1,0 0 0,0 0 0,2-2 0,-1 0 5,0 0-1,0 0 1,0 0-1,0-1 1,-1 1 0,1-1-1,1-5 1,-1-4 22,1 0 0,-2 0 0,1-18 1,-2 29-31,-1-55 126,1 52-116,-1 0 1,0 0-1,0 0 0,0 0 0,0 0 0,-1 0 1,0 0-1,-3-6 0,5 10-13,0 1-1,0 0 1,0 0 0,-1 0 0,1 0-1,0-1 1,0 1 0,0 0 0,0 0-1,0 0 1,0 0 0,0-1-1,0 1 1,0 0 0,-1 0 0,1 0-1,0 0 1,0 0 0,0 0-1,0 0 1,0-1 0,-1 1 0,1 0-1,0 0 1,0 0 0,0 0 0,0 0-1,-1 0 1,1 0 0,0 0-1,0 0 1,0 0 0,0 0 0,-1 0-1,1 0 1,0 0 0,0 0 0,0 0-1,-1 0 1,-1 8 42,1 16 4,5 16 26,2 0 0,1 0 0,2 0 0,21 54 0,-26-82-40,1 0 1,0-1 0,0 0 0,1 0-1,10 14 1,-15-23-25,1-1 1,-1 0 0,0 1-1,0-1 1,1 0-1,-1 0 1,1 1-1,-1-1 1,1 0-1,-1 0 1,1-1 0,0 1-1,0 0 1,-1-1-1,1 1 1,0-1-1,0 1 1,2-1-1,-2 0 2,0-1-1,0 1 0,1-1 0,-1 0 1,0 1-1,-1-1 0,1 0 0,0-1 0,0 1 1,0 0-1,-1 0 0,1-1 0,0 1 0,-1-1 1,1 0-1,-1 1 0,0-1 0,0 0 0,1 0 1,0-2-1,7-12 39,-1 0 1,0-1-1,-1 0 0,-1 0 1,-1-1-1,5-27 0,8-114 206,-16 137-228,1-53 30,-3 67-53,0 0 0,-1-1 0,0 1 0,-1-1 0,0 1 0,-3-10 0,5 18-5,0 0 1,0 0-1,0 0 0,0 0 0,0 0 0,0 0 0,0 0 0,0 0 0,0 0 0,0 1 0,0-1 0,0 0 0,0 0 0,0 0 1,-1 0-1,1 0 0,0 0 0,0 0 0,0 0 0,0 0 0,0 0 0,0 0 0,0 0 0,0 0 0,0 0 0,0 0 0,0 0 0,0 0 1,0 0-1,0 0 0,-1 0 0,1 0 0,0 0 0,0 0 0,0 0 0,0 0 0,0 0 0,0 0 0,0 0 0,0 0 0,0 0 1,0 0-1,0 0 0,0 0 0,-1 0 0,1 0 0,0 0 0,0 0 0,-1 16 5,2 20 33,3-6 115,1-1 1,1 0-1,1 0 1,2 0-1,22 50 0,-30-78-142,-1-1 1,0 1-1,0 0 0,1 0 0,-1 0 0,1-1 1,-1 1-1,1 0 0,-1 0 0,1-1 0,-1 1 1,1-1-1,-1 1 0,1 0 0,0-1 0,-1 1 1,1-1-1,0 1 0,0-1 0,-1 0 0,1 1 1,1-1-1,-1 0-27,-1 0 1,1-1 0,-1 1-1,1 0 1,-1-1 0,1 1-1,-1-1 1,1 1 0,-1-1-1,1 1 1,-1-1-1,0 1 1,1-1 0,-1 0-1,0 1 1,0-1 0,1 1-1,-1-1 1,0 0 0,0 1-1,0-2 1,2-5-239,-1 0 0,-1 1 0,1-1-1,-1-11 1,-2 9 140,1 1 0,-1 0 0,0-1 0,-1 1 0,-6-15 0,-12-14-390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3.140"/>
    </inkml:context>
    <inkml:brush xml:id="br0">
      <inkml:brushProperty name="width" value="0.035" units="cm"/>
      <inkml:brushProperty name="height" value="0.035" units="cm"/>
      <inkml:brushProperty name="color" value="#E71224"/>
    </inkml:brush>
  </inkml:definitions>
  <inkml:trace contextRef="#ctx0" brushRef="#br0">2 175 13955,'-2'-17'1808,"4"10"-1015,-1 3-337,3 2 2112,1 2-1672,0 3-784,2 3-264,-5-3 128,2 1-48,-2-4-64</inkml:trace>
  <inkml:trace contextRef="#ctx0" brushRef="#br0" timeOffset="1">145 0 16716,'11'23'1448,"2"12"-840,2 5-160,3 16 720,2 7-327,5 7-129,0 2-8,1-2-168,0-7-80,-2-13-248,-4-8-120,-4-22-288,-1-10-176,-10-16-432,-2-7-232,-4-11 744,-5-3-209,0-3-111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3.986"/>
    </inkml:context>
    <inkml:brush xml:id="br0">
      <inkml:brushProperty name="width" value="0.035" units="cm"/>
      <inkml:brushProperty name="height" value="0.035" units="cm"/>
      <inkml:brushProperty name="color" value="#E71224"/>
    </inkml:brush>
  </inkml:definitions>
  <inkml:trace contextRef="#ctx0" brushRef="#br0">1 474 14259,'2'-22'1019,"7"-42"1067,-8 60-1885,0 0 0,0 0 0,0 0 0,1 0 0,-1 1 0,1-1 0,0 0 0,0 1 0,1-1 0,-1 1 0,1 0 1,4-5-1,-7 8-153,1-1 1,0 1 0,-1-1-1,1 1 1,-1-1 0,1 1-1,0-1 1,-1 1 0,1 0-1,0-1 1,-1 1 0,1 0-1,0 0 1,0 0 0,-1 0-1,1-1 1,0 1 0,0 0-1,-1 0 1,1 0 0,0 0-1,0 1 1,-1-1 0,1 0-1,0 0 1,1 1 0,-1 0 2,0 0 1,1 0 0,-1 0 0,0 0-1,0 0 1,0 0 0,0 0 0,0 1-1,0-1 1,-1 0 0,1 1 0,1 1-1,1 6 37,0 0-1,-1 0 0,3 13 0,-5-22-85,10 65 154,9 41 2,-19-105-154,0 1 0,0-1 0,0 1 1,1-1-1,-1 0 0,1 1 0,-1-1 0,1 0 0,-1 0 1,1 1-1,0-1 0,0 0 0,0 0 0,-1 0 0,1 0 1,2 1-1,-3-2-1,1 0 0,-1 0 1,1 0-1,-1 0 1,1 0-1,-1 0 0,0 0 1,1 0-1,-1 0 0,1-1 1,-1 1-1,1 0 0,-1 0 1,0-1-1,1 1 0,-1 0 1,1-1-1,-1 1 0,0 0 1,1-1-1,-1 1 1,0 0-1,0-1 0,1 1 1,-1-1-1,0 1 0,0 0 1,1-1-1,-1 0 0,4-7 34,-1 0-1,0 0 1,3-16-1,6-37 19,-4-1-1,-1-1 0,-4-61 1,-1 160-20,1 0 0,2 1 1,1-1-1,2-1 0,14 39 1,-21-72-1,0 1 0,0-1 0,0 1 0,0-1 0,0 0 0,0 0 0,1 1 0,-1-1 0,1 0 0,0 0 0,0-1 0,2 4 0,-3-5-23,-1 0 1,1 0 0,-1 0 0,0 1 0,1-1 0,-1 0-1,1 0 1,-1 0 0,1 0 0,-1 0 0,1 0 0,-1 0-1,1 0 1,-1 0 0,1 0 0,-1 0 0,1 0 0,-1 0-1,1-1 1,-1 1 0,0 0 0,1 0 0,-1 0 0,1-1 0,1 0 8,-1 0 1,0 0 0,0-1 0,0 1 0,0 0 0,0-1 0,0 1 0,0-1 0,0 1 0,0-3 0,6-12 88,-2 0-1,0 0 0,-1-1 1,-1 0-1,2-19 0,1-87 162,-6 119-266,0-9 4,1 9-9,-1 0 0,1 0-1,-1 0 1,-1-1 0,1 1 0,0 0-1,-1 0 1,0-1 0,0 1-1,0 0 1,-3-5 0,0 48-42,5-24 46,0 1-1,1-1 0,5 19 0,-6-28 24,1 0 0,0 0 0,0 0 0,1 0-1,0 0 1,0-1 0,0 1 0,0-1 0,1 0 0,7 8-1,-9-12-12,-1 0 0,1 1 0,-1-1-1,1 0 1,-1-1 0,1 1-1,0 0 1,-1 0 0,1-1 0,0 1-1,-1-1 1,1 1 0,0-1-1,0 0 1,0 0 0,-1 0-1,1 0 1,0 0 0,0 0 0,0 0-1,-1-1 1,1 1 0,0 0-1,0-1 1,-1 0 0,1 1-1,0-1 1,-1 0 0,1 0 0,-1 0-1,1 0 1,-1 0 0,1 0-1,-1-1 1,2-1 0,4-3 33,-1-1 1,-1 0-1,1 0 0,-1 0 1,8-16-1,-2 1-12,-2 1 0,0-1-1,-2-1 1,0 0 0,-1 0 0,-2 0 0,3-32 0,-8 44-72,-1 18-5,-3 23-17,5 3 34,5 52-1,-4-74 45,1 0 1,0 0-1,1 0 0,0 0 0,1-1 0,0 0 0,1 1 1,8 13-1,-12-22-12,0-1 1,0 1-1,0-1 1,0 0 0,0 0-1,0 1 1,0-1 0,0 0-1,0 0 1,1 0-1,-1 0 1,0-1 0,1 1-1,-1 0 1,1-1-1,-1 1 1,1 0 0,-1-1-1,1 0 1,-1 1-1,4-1 1,-3 0 0,0 0 0,0-1 1,0 1-1,0-1 0,0 0 0,0 0 0,0 0 1,0 0-1,-1 0 0,1 0 0,0 0 1,0 0-1,-1-1 0,3-1 0,3-5 18,-1 0 0,0 0 0,0-1 0,0 0-1,5-12 1,6-18-36,-1 0 0,-2-1-1,-1-1 1,-3 0 0,7-50 0,-19 131-71,8 74 0,-5-104 79,-1 2-22,0-5-92,1 0 0,-1-1 1,1 1-1,0-1 0,1 1 0,0-1 0,4 11 0,-6-17 91,0 0 0,0 0 1,0 0-1,0 1 0,0-1 0,0 0 1,0 0-1,1 0 0,-1 0 0,0 0 1,0 0-1,0 0 0,0 0 0,0 0 0,0 0 1,1 0-1,-1 0 0,0 0 0,0 0 1,0 0-1,0 0 0,0 0 0,1 0 1,-1 0-1,0 0 0,0 0 0,0 0 1,0 0-1,0 0 0,0 0 0,0-1 1,1 1-1,-1 0 0,0 0 0,0 0 1,0 0-1,0 0 0,0 0 0,0 0 1,0 0-1,0-1 0,0 1 0,0 0 0,1 0 1,-1 0-1,0 0 0,0 0 0,0 0 1,0-1-1,0 1 0,0 0 0,0 0 1,0 0-1,0 0 0,0 0 0,0 0 1,0-1-1,0 1 0,0 0 0,3-11-638,-1-55-482,-2 21 337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4.443"/>
    </inkml:context>
    <inkml:brush xml:id="br0">
      <inkml:brushProperty name="width" value="0.035" units="cm"/>
      <inkml:brushProperty name="height" value="0.035" units="cm"/>
      <inkml:brushProperty name="color" value="#E71224"/>
    </inkml:brush>
  </inkml:definitions>
  <inkml:trace contextRef="#ctx0" brushRef="#br0">0 4 14555,'0'-3'1368,"5"14"-920,-1 6-215,3 5 1079,2-1-760,1-3-504,0-4 48,0-11-96,1-2 0</inkml:trace>
  <inkml:trace contextRef="#ctx0" brushRef="#br0" timeOffset="1">165 51 17700,'-4'38'1803,"3"-28"-1422,0 0 0,0 0 1,0 0-1,1 0 0,1 0 0,2 18 0,-2-28-339,-1 1-1,0 0 0,0 0 0,1-1 1,-1 1-1,0 0 0,1-1 0,-1 1 1,1 0-1,-1-1 0,0 1 0,1-1 0,0 1 1,-1-1-1,1 1 0,-1-1 0,1 1 1,0-1-1,-1 1 0,1-1 0,0 0 1,-1 0-1,1 1 0,0-1 0,-1 0 0,1 0 1,0 0-1,0 1 0,-1-1 0,1 0 1,0 0-1,0 0 0,-1 0 0,3-1 1,29-10 190,-7 2-318,-23 9 83,0 0 1,0 0-1,0 0 0,0 0 0,0 0 1,0 0-1,0 1 0,0-1 1,0 1-1,0-1 0,0 1 0,0 0 1,0 0-1,0-1 0,0 2 1,-1-1-1,1 0 0,0 0 0,-1 0 1,3 3-1,-2-2 15,0 1-1,-1 0 1,1 0-1,0-1 1,-1 1 0,0 0-1,0 1 1,0-1 0,0 0-1,0 0 1,0 6-1,0-2 19,-1 1 0,0 0 0,0-1 0,-1 1 0,0-1 0,0 1 0,-1-1 0,0 0 0,0 1 0,-4 8 0,4-13 14,1 0-1,-1 1 0,0-1 1,0 0-1,0 0 1,0-1-1,0 1 0,-1 0 1,1-1-1,-1 1 0,0-1 1,0 0-1,0 0 1,0 0-1,0 0 0,0-1 1,0 1-1,-1-1 1,1 0-1,0 0 0,-1 0 1,1 0-1,-1-1 1,0 1-1,1-1 0,-1 0 1,-6 0-1,-13-8 94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5.212"/>
    </inkml:context>
    <inkml:brush xml:id="br0">
      <inkml:brushProperty name="width" value="0.035" units="cm"/>
      <inkml:brushProperty name="height" value="0.035" units="cm"/>
      <inkml:brushProperty name="color" value="#E71224"/>
    </inkml:brush>
  </inkml:definitions>
  <inkml:trace contextRef="#ctx0" brushRef="#br0">9 373 13771,'-3'-7'434,"2"0"0,-1 0 0,1-1 0,0 1-1,1 0 1,-1-1 0,2 1 0,-1 0 0,1-1 0,0 1 0,0 0 0,5-14 0,-5 19-316,0-1-1,0 0 1,0 0 0,1 0 0,-1 1 0,1-1 0,-1 1 0,1-1 0,0 1 0,0 0 0,0 0 0,0-1 0,1 1 0,-1 1-1,1-1 1,-1 0 0,1 1 0,-1-1 0,1 1 0,0 0 0,0 0 0,-1 0 0,1 0 0,0 0 0,0 1 0,0-1 0,0 1-1,0 0 1,0 0 0,0 0 0,0 0 0,0 0 0,5 2 0,-5-1-95,0-1-1,0 2 1,0-1 0,0 0-1,0 0 1,0 1 0,-1 0-1,1-1 1,-1 1 0,1 0-1,-1 0 1,0 1 0,1-1-1,-1 0 1,0 1 0,-1-1-1,1 1 1,2 5 0,2 4-13,-1 0 1,-1 1 0,4 16-1,6 13 56,-14-41-64,0 0 0,0-1 1,0 1-1,0-1 0,0 1 1,1 0-1,-1-1 0,0 1 1,0-1-1,1 1 0,-1-1 0,0 1 1,1-1-1,-1 1 0,1-1 1,-1 1-1,0-1 0,1 0 1,-1 1-1,1-1 0,-1 0 1,1 1-1,-1-1 0,1 0 0,0 0 1,-1 1-1,1-1 0,-1 0 1,1 0-1,0 0 0,-1 0 1,1 0-1,-1 0 0,1 0 1,0 0-1,-1 0 0,1 0 0,-1 0 1,1 0-1,0 0 0,-1 0 1,1-1-1,-1 1 0,1 0 1,-1 0-1,1-1 0,-1 1 1,1 0-1,-1-1 0,1 1 0,-1-1 1,1 1-1,-1 0 0,1-1 1,-1 1-1,1-2 0,3-3 19,1-1-1,-1 0 0,6-11 1,-10 16-21,17-31 169,-1-2 0,-1 0 0,-2-1 0,-2 0 0,-1-1 0,8-53 0,-19 62 305,1 27-462,0 0 0,0-1 0,0 1 0,0 0 0,0-1 0,0 1 0,0 0 0,0-1 0,0 1 1,-1 0-1,1-1 0,0 1 0,0 0 0,0-1 0,0 1 0,0 0 0,-1-1 0,1 1 0,0 0 0,0 0 0,-1-1 0,1 1 0,0 0 0,0 0 0,-1 0 0,1-1 0,0 1 0,-1 0 0,1 0 0,0 0 0,-1 0 0,1 0 0,0-1 0,-1 1 0,1 0 0,0 0 0,-1 0 0,1 0 0,0 0 0,-1 0 0,1 0 0,0 0 0,-1 0 0,1 1 0,0-1 0,-1 0 0,1 0 0,0 0 0,-1 0 0,1 0 0,0 1 0,-1-1 0,1 0 0,0 0 0,-1 0 0,1 1 0,0-1 0,0 0 0,0 0 0,-1 1 0,1-1 0,0 0 0,0 1 0,-1-1 0,-2 5-31,0-1 1,0 1-1,0 0 0,1 0 0,-1 0 0,1 0 1,0 0-1,1 0 0,-1 1 0,1-1 1,0 0-1,0 1 0,1-1 0,0 10 1,0-15-12,0 1 0,0-1 1,0 0-1,0 1 0,0-1 1,0 0-1,1 1 0,-1-1 1,0 0-1,0 0 0,0 1 1,1-1-1,-1 0 0,0 0 1,0 1-1,1-1 0,-1 0 1,0 0-1,0 0 0,1 0 1,-1 1-1,0-1 1,1 0-1,-1 0 0,0 0 1,0 0-1,1 0 0,-1 0 1,0 0-1,1 0 0,-1 0 1,0 0-1,1 0 0,-1 0 1,0 0-1,1 0 0,-1 0 1,0 0-1,1 0 0,-1 0 1,0 0-1,0-1 0,1 1 1,-1 0-1,0 0 0,1 0 1,-1-1-1,13-10-212,15-30-288,-22 30 374,17-26-393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8.661"/>
    </inkml:context>
    <inkml:brush xml:id="br0">
      <inkml:brushProperty name="width" value="0.025" units="cm"/>
      <inkml:brushProperty name="height" value="0.025" units="cm"/>
    </inkml:brush>
  </inkml:definitions>
  <inkml:trace contextRef="#ctx0" brushRef="#br0">50 305 6566,'0'0'5109,"-8"6"-2151,-25 21-850,25-14-173,14-7-829,20-5-178,-22-1-733,11-1-110,0-1 0,0 0-1,0-1 1,0 0 0,0-1 0,-1-1-1,0 0 1,0-1 0,0-1 0,-1 0-1,0-1 1,0 0 0,-1-1 0,0 0-1,20-21 1,-32 29-76,1 1 0,0-1-1,-1 0 1,1 1 0,0-1 0,-1 0 0,1 0 0,-1 0-1,1 0 1,-1 0 0,0 0 0,1 1 0,-1-1-1,0 0 1,0 0 0,0 0 0,1 0 0,-1 0-1,0 0 1,0 0 0,-1-2 0,1 3 22,0-1 1,-1 1-1,1-1 0,-1 1 1,1 0-1,-1-1 1,0 1-1,1-1 0,-1 1 1,1 0-1,-1-1 1,0 1-1,1 0 0,-1 0 1,0 0-1,1 0 1,-1-1-1,0 1 0,1 0 1,-1 0-1,0 0 0,0 1 1,-4-1 90,0 0 1,1 1-1,0 0 1,-1 0-1,1 0 1,-1 1-1,1-1 1,-5 4-1,0 1-45,1 0 0,0 0 1,0 1-1,0 1 0,1-1 0,1 1 1,-10 13-1,13-16-16,-1 1-1,1-1 1,0 1 0,0 0-1,1 0 1,-1 0 0,1 0 0,1 0-1,-1 0 1,1 0 0,0 1 0,0-1-1,1 10 1,1-15-54,-1 0 0,1 0-1,-1 1 1,1-1 0,0 0 0,-1 0 0,1 0 0,0 0-1,0 0 1,0 0 0,0 0 0,0-1 0,0 1 0,0 0-1,0 0 1,0-1 0,0 1 0,0-1 0,0 1-1,1-1 1,-1 1 0,0-1 0,0 0 0,1 0 0,-1 1-1,0-1 1,0 0 0,1 0 0,-1 0 0,0 0-1,0-1 1,1 1 0,1-1 0,47-9 44,-27 1-77,-1 0 0,-1-2 0,1 0 0,-2-2 0,0 0 0,0-1 0,-1-1 0,21-22 0,-15 12-37,-2-1 0,-1-1-1,-1-1 1,-1-1-1,17-32 1,-33 54 69,-1 1 0,1-1 0,-1 0 0,-1 0 0,1 0 0,-1-1 0,0 1-1,0-8 1,-2 14-1,0 1-1,0 0 1,0 0-1,0 0 1,0 0-1,0-1 1,0 1-1,0 0 1,0 0-1,0 0 1,0 0-1,0-1 1,0 1-1,0 0 1,0 0-1,0 0 1,0 0-1,0-1 1,-1 1-1,1 0 1,0 0-1,0 0 0,0 0 1,0 0-1,0 0 1,0-1-1,-1 1 1,1 0-1,0 0 1,0 0-1,0 0 1,0 0-1,-1 0 1,1 0-1,0 0 1,0 0-1,0 0 1,0 0-1,-1 0 1,1 0-1,0 0 1,0 0-1,0 0 1,-1 0-1,1 0 1,0 0-1,0 0 0,-13 6 120,-9 11 2,-2 8 27,1 0 1,0 2-1,2 0 1,2 2-1,0 0 1,2 1-1,-14 33 1,30-60-139,0 0 1,0 1 0,0-1-1,0 0 1,1 0 0,-1 1-1,1-1 1,0 1 0,0-1-1,1 7 1,-1-9-26,1 0 0,-1 1 0,0-1 0,1 0 0,0 1 0,-1-1 0,1 0-1,0 0 1,0 0 0,0 0 0,0 0 0,0 0 0,0 0 0,0 0 0,0 0 0,0 0 0,0 0 0,2 0 0,5 2-296,-1-1 1,0-1 0,0 0-1,1 0 1,-1 0 0,1-1-1,12-1 1,-13 1-36,2 0-842,1-1-1,-1-1 1,0 0-1,1 0 0,-1-1 1,0 0-1,0 0 1,0-1-1,11-7 1,14-9-5640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5.618"/>
    </inkml:context>
    <inkml:brush xml:id="br0">
      <inkml:brushProperty name="width" value="0.035" units="cm"/>
      <inkml:brushProperty name="height" value="0.035" units="cm"/>
      <inkml:brushProperty name="color" value="#E71224"/>
    </inkml:brush>
  </inkml:definitions>
  <inkml:trace contextRef="#ctx0" brushRef="#br0">0 190 16980,'1'18'790,"-1"8"27,2 1 1,7 34-1,-9-59-755,0-1 0,0 0 0,1 1 0,-1-1 0,0 0 0,1 1 0,-1-1 0,1 0 0,0 0 0,-1 0 0,1 1 0,0-1 0,0 0 0,-1 0 1,3 2-1,-2-3-34,-1 0 1,1 0-1,-1 0 1,1 0-1,-1 0 0,1 0 1,-1 0-1,1 0 1,-1 0-1,0 0 1,1 0-1,-1 0 1,1-1-1,-1 1 1,1 0-1,-1 0 1,1 0-1,-1-1 1,0 1-1,1 0 1,-1 0-1,0-1 1,1 1-1,-1 0 1,0-1-1,1 1 1,-1-1-1,0 1 1,1-1-1,3-5 107,-1 0 1,1 0-1,-1-1 1,4-10-1,7-30 76,-11 34-193,1 0 1,0 0-1,1 0 0,0 1 1,1-1-1,0 1 0,9-11 1,-15 22-15,0 1-1,1-1 1,-1 1 0,1-1 0,-1 1 0,0-1 0,1 1 0,-1 0 0,1-1 0,-1 1 0,1 0 0,-1-1 0,1 1 0,-1 0 0,1 0 0,0-1 0,-1 1 0,1 0-1,-1 0 1,1 0 0,-1 0 0,1 0 0,0 0 0,-1 0 0,1 0 0,-1 0 0,1 0 0,1 0 0,-1 1 8,0 0 1,0-1-1,0 1 1,0 0-1,0 0 0,0 0 1,-1 0-1,1-1 1,0 2-1,0-1 0,-1 0 1,1 0-1,0 1 1,13 40 314,-13-42-325,8 44 328,-7-30-87,1 1 1,1-1 0,10 27-1,-14-40-227,0-1-1,0 1 0,0-1 0,1 1 1,-1-1-1,0 1 0,0-1 0,1 1 1,-1-1-1,1 1 0,-1-1 1,0 1-1,1-1 0,-1 0 0,1 1 1,-1-1-1,1 0 0,-1 1 0,1-1 1,-1 0-1,1 1 0,-1-1 0,1 0 1,-1 0-1,1 0 0,0 0 0,-1 0 1,1 0-1,-1 0 0,2 0 0,-1 0 8,0-1 0,0 1 0,1-1-1,-1 1 1,0-1 0,0 0 0,0 0 0,0 0-1,0 0 1,0 1 0,0-1 0,2-3-1,3-4 75,0-2-1,8-15 1,-12 20-65,37-75 173,-20 38-326,43-69 0,-60 108 92,0 0 0,1 0 0,-1 0 0,1 0 0,-1 1 0,1-1 0,0 1 0,0 0 0,4-3 0,-6 5 7,0 0 1,-1-1-1,1 1 0,0 0 0,0 0 1,0 0-1,-1 0 0,1 0 0,0 0 1,0 0-1,0 0 0,-1 0 0,1 0 0,0 0 1,0 0-1,-1 0 0,1 1 0,0-1 1,0 0-1,-1 1 0,1-1 0,0 0 1,0 1-1,-1-1 0,1 1 0,-1-1 1,1 1-1,0-1 0,-1 1 0,1 0 0,-1-1 1,1 1-1,-1 0 0,0-1 0,1 1 1,-1 0-1,0-1 0,1 1 0,-1 0 1,0 0-1,0 0 0,0-1 0,1 1 1,-1 0-1,0 1 0,1 4-41,0 0 1,0 0 0,0 1-1,-1-1 1,0 0-1,-1 8 1,-6 9-132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7.524"/>
    </inkml:context>
    <inkml:brush xml:id="br0">
      <inkml:brushProperty name="width" value="0.035" units="cm"/>
      <inkml:brushProperty name="height" value="0.035" units="cm"/>
      <inkml:brushProperty name="color" value="#E71224"/>
    </inkml:brush>
  </inkml:definitions>
  <inkml:trace contextRef="#ctx0" brushRef="#br0">4 5 12819,'-3'-5'1696,"4"7"-832,5 9-272,3 12 1889,6 9-1345,6 9-392,-1 5-112,4 7-207,0 1-49,1 1-160,-2-8-240,-5-8-456,-2-6-217,-9-12 577,-2-5-152,-8-14-48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7.932"/>
    </inkml:context>
    <inkml:brush xml:id="br0">
      <inkml:brushProperty name="width" value="0.035" units="cm"/>
      <inkml:brushProperty name="height" value="0.035" units="cm"/>
      <inkml:brushProperty name="color" value="#E71224"/>
    </inkml:brush>
  </inkml:definitions>
  <inkml:trace contextRef="#ctx0" brushRef="#br0">4 390 16235,'-2'-12'284,"1"-1"0,0 1 0,1 0-1,1-1 1,-1 1 0,2 0-1,0 0 1,0 0 0,1 0-1,1 0 1,0 0 0,0 1-1,11-19 1,-3 9-33,1 0 0,1 1 0,0 1 0,2 0 0,34-32 0,-44 45-234,0 1-1,1-1 1,0 2 0,0-1 0,0 1 0,0 0 0,1 1 0,0-1 0,-1 1 0,1 1 0,11-2 0,-16 3-14,1 1 1,-1 0 0,1-1-1,-1 2 1,1-1-1,-1 0 1,1 1 0,-1 0-1,1 0 1,-1 0 0,1 0-1,-1 0 1,0 1-1,0-1 1,0 1 0,1 0-1,-2 0 1,1 0-1,0 0 1,0 1 0,-1-1-1,1 1 1,-1-1 0,0 1-1,0 0 1,0 0-1,0 0 1,2 5 0,0 2 47,0 0 1,0 0 0,-1 1 0,0 0-1,-1-1 1,0 1 0,-1 0 0,0 0-1,0 0 1,-2 0 0,1 0-1,-4 18 1,2-17-2,-1 0 0,0 0 0,-1-1 0,0 0 0,0 1-1,-1-1 1,-1-1 0,0 1 0,0-1 0,-1 0 0,-12 12 0,-6-2-640,24-19 569,1-1-1,-1 1 0,0-1 1,1 1-1,-1-1 0,0 0 1,1 1-1,-1-1 0,0 0 1,0 1-1,0-1 1,1 0-1,-1 0 0,0 0 1,0 0-1,0 0 0,1 0 1,-1 0-1,0 0 0,0 0 1,0 0-1,1 0 0,-1-1 1,0 1-1,0 0 0,1 0 1,-1-1-1,0 1 0,0-1 1,1 1-1,-1 0 0,0-1 1,0-1-1,-1-5-299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8.560"/>
    </inkml:context>
    <inkml:brush xml:id="br0">
      <inkml:brushProperty name="width" value="0.035" units="cm"/>
      <inkml:brushProperty name="height" value="0.035" units="cm"/>
      <inkml:brushProperty name="color" value="#E71224"/>
    </inkml:brush>
  </inkml:definitions>
  <inkml:trace contextRef="#ctx0" brushRef="#br0">1 219 15131,'11'14'491,"-1"-1"0,0 2-1,-1 0 1,0 0 0,-2 0-1,7 18 1,6 10 483,-4-10-324,-4-7 341,18 27-1,-30-53-978,0 0-1,0 0 1,0 0-1,0 0 1,0 0-1,0 0 1,0 0-1,0 0 0,0 0 1,0-1-1,0 1 1,1 0-1,-1 0 1,0 0-1,0 0 1,0 0-1,0 0 1,0 0-1,0 0 0,0 0 1,0 0-1,0 0 1,0 0-1,0 0 1,1 0-1,-1 0 1,0 0-1,0 0 0,0 0 1,0 0-1,0 0 1,0 0-1,0 0 1,0 0-1,0 0 1,1 0-1,-1 0 1,0 0-1,0 0 0,0 0 1,0 0-1,0 0 1,0 0-1,0 0 1,0 0-1,0 0 1,0 0-1,0 0 0,0 1 1,0-1-1,1 0 1,-1 0-1,0 0 1,0 0-1,0 0 1,0 0-1,0 0 1,0 0-1,0 0 0,0 0 1,0 0-1,0 1 1,0-1-1,0 0 1,0 0-1,0 0 1,0-8 353,-8-21 23,-1 1 0,-1 1 1,-1-1-1,-2 2 0,-26-43 0,37 64-378,-1 1 0,0 0-1,1 0 1,-1 0 0,-1 0-1,1 1 1,-6-6 0,8 9-9,1 0-1,0 0 1,0 0 0,0 0-1,0-1 1,-1 1 0,1 0-1,0 0 1,0 0 0,0 0-1,-1 0 1,1 0 0,0 0-1,0 0 1,-1 0 0,1 0-1,0 0 1,0 0 0,0 0-1,-1 0 1,1 0 0,0 0-1,0 0 1,0 0 0,-1 0-1,1 0 1,0 0 0,0 0-1,-1 0 1,1 0 0,0 1 0,0-1-1,0 0 1,0 0 0,-1 0-1,1 0 1,0 1 0,-2 9 16,4 11-7,2-9-14,0-1 0,0 0 0,1 0 0,0-1 0,1 1-1,0-1 1,1 0 0,0-1 0,0 0 0,17 16 0,-23-24 3,0 0 0,0 0 0,1 0 0,-1-1 0,0 1 0,0 0 0,0-1 0,1 1 0,-1-1 0,0 1 0,1-1 0,-1 0 0,0 0 0,1 1 0,-1-1 0,0 0 0,1 0 0,-1-1 0,1 1 0,-1 0 0,0 0 0,1 0 0,-1-1 0,0 1 0,0-1 0,1 1 0,-1-1 0,0 0 0,0 1 0,0-1 0,1 0 0,-1 0 0,0 0 0,0 0 0,0 0 0,-1 0 0,1 0 0,0 0 0,0 0 0,0 0 0,-1 0 0,1-1 0,0-1 0,3-6-5,0 1 1,-1-1 0,0 0-1,-1 0 1,2-10 0,3-38-29,0-108 1,-4 187-93,1 0 0,11 33 0,-10-39 80,2 11-1,-3-8 46,2 1 0,0-2 0,1 1 0,18 34 0,-25-53 7,0 1 0,1 0 0,-1 0 0,1 0 0,-1 0 0,1-1 0,0 1 0,-1 0 0,1-1 0,0 1-1,-1 0 1,1-1 0,0 1 0,0-1 0,-1 1 0,1-1 0,0 1 0,0-1 0,0 0 0,0 1 0,0-1 0,2 0 0,-3 0 0,1 0 0,0-1 0,0 1 1,0 0-1,-1-1 0,1 1 0,0-1 1,-1 0-1,1 1 0,0-1 0,-1 1 0,1-1 1,-1 0-1,1 1 0,-1-1 0,1 0 0,-1 0 1,1 1-1,-1-3 0,4-5 41,-2-1-1,1 0 0,2-14 1,-5 21-38,16-160 292,-3 14-428,-13 147 119,0 0 0,0 1 0,0-1 0,0 0 0,0 1 1,0-1-1,0 0 0,1 1 0,-1-1 0,0 1 1,0-1-1,0 0 0,1 1 0,-1-1 0,0 1 0,1-1 1,-1 1-1,0-1 0,1 1 0,-1-1 0,1 1 1,-1-1-1,1 1 0,0-1 0,7 12-102,3 29-4,-11-39 112,83 316 217,-76-299-116,-2-13-105,-2-11-227,-2-13-122,-1-1 1,-4-30 0,-1 6 71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8.992"/>
    </inkml:context>
    <inkml:brush xml:id="br0">
      <inkml:brushProperty name="width" value="0.035" units="cm"/>
      <inkml:brushProperty name="height" value="0.035" units="cm"/>
      <inkml:brushProperty name="color" value="#E71224"/>
    </inkml:brush>
  </inkml:definitions>
  <inkml:trace contextRef="#ctx0" brushRef="#br0">1 39 18028,'0'2'2032,"4"-2"-1376,2 0-320,2 0 1497,1 0-1289,1-3-376,1-3 1128,1-2-1128,2-2-8,1-3 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9.402"/>
    </inkml:context>
    <inkml:brush xml:id="br0">
      <inkml:brushProperty name="width" value="0.035" units="cm"/>
      <inkml:brushProperty name="height" value="0.035" units="cm"/>
      <inkml:brushProperty name="color" value="#E71224"/>
    </inkml:brush>
  </inkml:definitions>
  <inkml:trace contextRef="#ctx0" brushRef="#br0">0 0 16708,'11'35'2070,"-10"-27"-1605,1 0 0,1 0 0,-1-1 0,1 1 0,0-1 0,8 12 0,-9-18-455,0 1 0,0 0 0,0-1 0,0 1 0,0-1 0,0 0 1,1 0-1,3 2 0,12 6-299,-4 2 234,0 1-1,0 1 0,-1 0 0,-1 1 0,0 0 1,0 1-1,-2 0 0,0 1 0,-1 0 1,13 32-1,-21-44 147,0-1 0,-1 1 0,1 0 0,-1 0 0,0 0 0,0 0 0,0 0 0,0 0 0,-1 0 0,1 0 1,-1 0-1,0 0 0,-1 0 0,1-1 0,0 1 0,-1 0 0,0-1 0,0 0 0,0 1 0,-1-1 0,1 0 0,-1 0 0,-3 4 0,-2 1 220,-1-1 0,0 1 0,0-2-1,0 1 1,-1-1 0,0-1 0,-11 5 0,19-9-347,0 0 0,0 0 0,1 0 0,-1 0 0,0-1 0,0 1 0,0-1 0,0 0 0,0 0 0,0 1 0,0-1 0,0 0 1,0-1-1,-1 1 0,1 0 0,0 0 0,1-1 0,-5-1 0,4 1-14,1 0 0,0 0 0,-1-1 1,1 1-1,0-1 0,0 1 0,0-1 0,0 1 0,0-1 1,0 1-1,0-1 0,0 0 0,1 0 0,-1 1 0,1-1 1,-1 0-1,1 0 0,0 0 0,0 0 0,-1 1 0,2-4 0,-2-23-435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9.964"/>
    </inkml:context>
    <inkml:brush xml:id="br0">
      <inkml:brushProperty name="width" value="0.035" units="cm"/>
      <inkml:brushProperty name="height" value="0.035" units="cm"/>
      <inkml:brushProperty name="color" value="#E71224"/>
    </inkml:brush>
  </inkml:definitions>
  <inkml:trace contextRef="#ctx0" brushRef="#br0">0 227 13995,'5'7'705,"0"0"0,0 0-1,0 0 1,1-1 0,0 1 0,0-2 0,11 10 0,-14-14-550,-1 1 1,0-1 0,1 1-1,-1-1 1,1 0 0,-1 0 0,1 0-1,-1-1 1,1 1 0,0 0 0,-1-1-1,4 0 1,-4 0-101,0 0 1,-1 0-1,1-1 1,0 1-1,-1-1 1,1 1-1,0-1 0,-1 0 1,1 1-1,-1-1 1,1 0-1,-1 0 1,0 0-1,1 0 1,-1-1-1,0 1 0,0 0 1,1 0-1,-1-1 1,1-2-1,2-3 63,0-1-1,-1 1 0,1-1 0,-2 0 1,1 0-1,-1 0 0,-1 0 1,1 0-1,-1-1 0,-1 1 1,0-13-1,0 13-77,0 1 0,-1 0 1,0-1-1,0 1 0,-1 0 0,0 0 1,0 0-1,-1 0 0,0 0 0,0 1 1,-1-1-1,1 1 0,-7-8 0,9 13-33,0 0 1,0-1-1,0 1 0,0 0 0,0 0 0,-1 0 1,1 0-1,0 0 0,-1 0 0,1 1 0,-1-1 1,1 0-1,-1 1 0,1-1 0,-1 1 0,-3-1 1,4 1-4,0 0 1,0 0 0,0 0-1,0 1 1,-1-1 0,1 0 0,0 1-1,0-1 1,0 1 0,0-1-1,0 1 1,0-1 0,0 1 0,0 0-1,0-1 1,1 1 0,-1 0-1,-1 1 1,-1 2-1,1 0 1,0-1-1,0 1 0,0 0 0,0 0 1,1 0-1,-1 0 0,1 1 0,0-1 1,-1 9-1,2 1-6,0 1-1,0 0 1,1-1-1,1 1 1,1-1-1,0 1 1,1-1-1,0 0 1,1 0 0,1-1-1,8 15 1,-14-26 3,1 0-1,0-1 1,0 1 0,0-1 0,1 1 0,-1-1 0,0 1 0,1-1 0,-1 0 0,1 1 0,-1-1-1,1 0 1,-1 0 0,1 0 0,0 0 0,2 0 0,-2 0 1,-1-1 0,0 0 0,1 0 0,-1 0 0,0 0 0,0-1 1,1 1-1,-1 0 0,0-1 0,1 1 0,-1 0 0,0-1 0,0 1 0,0-1 0,0 0 0,0 1 0,0-1 0,2-2 0,4-3 13,-1-1 0,0-1 0,0 1-1,-1-1 1,7-12 0,-4 5-1,-2 6-4,28-40 16,-31 45-29,0 0 0,0 1 0,0-1 0,1 1 0,-1 0 0,1 0 1,0 0-1,0 1 0,0-1 0,5-1 0,-8 4 3,1-1 0,-1 1 0,0 0 0,1-1 0,-1 1 0,0 0 0,1 0 0,-1 0-1,0 0 1,1 0 0,-1 1 0,1-1 0,-1 0 0,0 0 0,1 1 0,-1-1 0,0 1 0,0 0 0,3 1 0,-2-1-5,1 1 0,-1 0 0,0 1 1,1-1-1,-1 0 0,0 1 0,0-1 1,2 5-1,-1-1 64,1 1 0,-1 0 0,-1 0 0,1 0-1,-1 0 1,2 12 0,-9-22 607,-1-7-501,6 9-158,-21-48 207,3-1 0,-14-59 0,32 108-265,0 1-1,0-1 1,-1 1-1,1-1 0,0 1 1,0-1-1,0 1 1,0-1-1,0 1 0,-1-1 1,1 0-1,0 1 0,0-1 1,1 1-1,-1-1 1,0 1-1,0-1 0,0 1 1,0-1-1,0 0 0,0 1 1,1-1-1,-1 1 1,0-1-1,1 1 0,-1-1 1,1 0-1,11 7-1932,-4-2 1981,5 2-672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0.364"/>
    </inkml:context>
    <inkml:brush xml:id="br0">
      <inkml:brushProperty name="width" value="0.035" units="cm"/>
      <inkml:brushProperty name="height" value="0.035" units="cm"/>
      <inkml:brushProperty name="color" value="#E71224"/>
    </inkml:brush>
  </inkml:definitions>
  <inkml:trace contextRef="#ctx0" brushRef="#br0">0 1 15739,'1'18'492,"1"-1"0,0 1 0,2 0 0,0-1 0,6 18-1,36 81 1199,-43-107-1529,-2-6-116,0-1 0,-1 1 0,1-1 0,0 0 0,0 1 0,1-1 0,-1 0 0,0 0 1,1 1-1,-1-1 0,1 0 0,0 0 0,0-1 0,0 1 0,0 0 0,3 2 0,-4-4-39,0 0 0,-1 0 0,1 0 0,0-1 0,-1 1 0,1 0 1,-1 0-1,1 0 0,0 0 0,-1-1 0,1 1 0,-1 0 0,1-1 0,-1 1 0,1 0 0,-1-1 0,1 1 0,-1-1 0,1 1 0,-1-1 0,1 1 0,-1-1 0,0 1 0,1-1 0,-1 1 0,0-1 0,1 1 0,-1-2 0,8-20 90,-7 18-91,7-22-22,-6 17 1,1 0-1,0 0 1,0 0 0,1 0 0,0 1 0,7-12 0,-11 19 15,1 0 1,-1 1 0,1-1-1,-1 0 1,1 1 0,-1-1-1,1 0 1,0 1 0,-1-1-1,1 1 1,0-1 0,-1 1-1,1-1 1,0 1 0,0 0-1,-1-1 1,1 1 0,0 0-1,0-1 1,0 1 0,0 0-1,-1 0 1,1 0 0,0 0-1,0 0 1,0 0 0,0 0 0,0 0-1,1 0 1,-1 1 7,1 0 1,-1 0-1,1 0 1,-1 1-1,1-1 1,-1 0-1,0 1 1,1-1-1,-1 0 1,0 1-1,0-1 1,2 4-1,2 6 60,0 1 0,-1-1-1,4 13 1,-8-22-55,6 27 119,-5-23-294,0 0 0,0 0 0,1 1 0,0-2 0,4 11 0,-4-47-1384,-2 5 998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1.587"/>
    </inkml:context>
    <inkml:brush xml:id="br0">
      <inkml:brushProperty name="width" value="0.035" units="cm"/>
      <inkml:brushProperty name="height" value="0.035" units="cm"/>
      <inkml:brushProperty name="color" value="#E71224"/>
    </inkml:brush>
  </inkml:definitions>
  <inkml:trace contextRef="#ctx0" brushRef="#br0">1 679 12275,'2'13'1047,"-1"-1"0,0 1 0,-2 22 1,1 21 1008,1-45-1760,0 1-1,1-1 1,0 0-1,1 0 1,1 0 0,-1 0-1,2 0 1,10 19 0,-15-29-274,0 0 1,1-1-1,-1 1 1,1 0-1,-1 0 1,1-1-1,0 1 1,-1 0-1,1-1 1,-1 1-1,1-1 1,0 1-1,0-1 1,-1 1-1,1-1 1,0 1-1,0-1 1,0 0-1,-1 1 1,1-1 0,0 0-1,0 0 1,0 1-1,0-1 1,1 0-1,0-1-1,-1 1-1,0-1 1,0 1 0,0-1-1,0 0 1,-1 1 0,1-1-1,0 0 1,0 0 0,0 0-1,0 0 1,-1 0 0,1 0-1,0 0 1,-1 0 0,1-2-1,2-3 33,0-1-1,-1 0 0,0 0 0,0 0 0,1-11 0,-2-2 67,0 0-1,-2 0 1,-3-25-1,2 34-46,0 0-1,0 1 1,-1 0-1,0 0 0,-1-1 1,0 2-1,-11-19 1,14 27-52,0-1 1,-1 0-1,1 1 1,-1-1 0,1 1-1,-1-1 1,1 1-1,-1-1 1,0 1 0,-3-2-1,4 3-16,1 0 0,-1 0 0,1 0-1,-1 0 1,1 0 0,-1 0 0,1 0 0,-1 0 0,1 0 0,0 0-1,-1 0 1,1 0 0,-1 0 0,1 0 0,-1 0 0,1 0-1,-1 1 1,1-1 0,-1 0 0,1 0 0,-1 1 0,1-1-1,0 0 1,-1 0 0,1 1 0,0-1 0,-1 0 0,1 1-1,0-1 1,-1 1 0,1-1 0,0 1 0,0-1 0,-1 0 0,1 1-1,0-1 1,0 1 0,0-1 0,0 1 0,0-1 0,0 1-1,0-1 1,0 1 0,0-1 0,0 1 0,0-1 0,0 1-1,-1 7 7,1-1 0,0 1-1,1-1 1,-1 1-1,1-1 1,4 15 0,-4-19-8,0 0 1,0 1 0,0-1 0,1 0 0,-1 0-1,1 0 1,-1 0 0,1 0 0,0 0-1,0 0 1,1-1 0,-1 1 0,0-1 0,1 1-1,0-1 1,-1 0 0,5 2 0,-6-3 0,0-1 0,0 0 0,0 0 0,0 0 0,0 1 0,0-1 0,1 0 0,-1 0 0,0-1 0,0 1 0,0 0 0,0 0 0,0 0-1,0-1 1,0 1 0,0-1 0,0 1 0,0-1 0,0 1 0,0-1 0,0 1 0,0-1 0,0 0 0,0 1 0,-1-1 0,1 0 0,0 0 0,-1 0 0,2-1 0,16-29 46,-18 31-49,15-40 49,-1-1-1,-3 0 1,-1 0-1,-2-1 1,5-84-1,-11 106-20,-1 0 1,-1 0-1,-1 0 0,-4-22 1,-2 26-9,7 16-20,-1-1 1,1 1 0,0 0-1,-1 0 1,1-1 0,0 1-1,-1 0 1,1 0-1,0 0 1,-1 0 0,1-1-1,0 1 1,-1 0-1,1 0 1,-1 0 0,1 0-1,-1 0 1,1 0-1,0 0 1,-1 0 0,1 0-1,-1 0 1,1 0 0,-1 1-1,0-1 1,0 1-1,-1 0 1,1 0 0,0 0-1,0 0 1,0 0 0,0 0-1,0 0 1,0 0 0,0 1-1,0-1 1,0 0 0,1 1-1,-1-1 1,1 0 0,-1 1-1,1-1 1,-1 2 0,-3 18 8,0 0 0,2 0 0,1 1 0,0-1 0,1 0 0,2 0 0,0 0 0,1 0 0,1 0 1,13 38-1,-13-49 4,0 0 0,0-1 1,1 1-1,0-1 1,1-1-1,7 11 1,-12-17-13,1 0 1,-1-1-1,1 1 1,-1 0-1,1-1 1,-1 1 0,1-1-1,0 0 1,0 1-1,0-1 1,-1 0-1,1 0 1,0 0 0,0-1-1,1 1 1,-1 0-1,0-1 1,0 1-1,0-1 1,0 0 0,1 0-1,-1 0 1,0 0-1,0 0 1,0 0 0,0 0-1,1-1 1,-1 1-1,0-1 1,0 0-1,0 1 1,0-1 0,0 0-1,0 0 1,2-2-1,3-2-12,-1 0 0,-1 0 0,1-1-1,-1 0 1,0 0 0,0 0 0,0 0-1,-1-1 1,4-8 0,3-9-90,11-35 0,-1 5-139,-21 53 229,0 0 1,1 0-1,-1 0 1,0 1 0,1-1-1,-1 0 1,1 0-1,-1 1 1,1-1 0,-1 0-1,1 1 1,0-1-1,-1 1 1,1-1 0,0 0-1,0 1 1,0-1-1,0 1 6,-1 0 0,1 0 0,-1 0 1,1 0-1,0 0 0,-1 0 0,1 0 0,-1 0 0,1 0 0,-1 0 0,1 0 0,-1 1 0,1-1 0,-1 0 0,1 0 0,-1 1 0,1-1 0,-1 0 0,0 0 0,1 1 0,0 0 1,2 3-13,1 0 1,-1 0 0,0 0 0,4 9 0,1-1-5,-6-8 24,1-1 1,0 1-1,0-1 0,1 1 0,-1-1 1,7 4-1,-8-6 3,-1 0-1,1 0 1,-1-1 0,1 1-1,-1 0 1,1-1 0,-1 0-1,1 1 1,0-1 0,-1 0-1,1 0 1,-1 0 0,1 0-1,0 0 1,-1 0 0,1 0-1,0-1 1,-1 1-1,1-1 1,-1 1 0,1-1-1,-1 0 1,3-1 0,3-2 11,-1 0-1,0-1 1,0 0 0,0-1 0,0 1-1,8-13 1,29-44-114,-27 38-21,11-21-246,-20 31 147,1 0 1,1 1-1,0 0 1,1 0-1,0 1 1,20-18-1,-29 29 192,0 0 0,0 0 0,0 1 0,0-1 0,0 0 0,0 1-1,0-1 1,0 1 0,0-1 0,1 1 0,-1-1 0,0 1 0,0 0 0,0 0 0,1-1 0,-1 1 0,0 0 0,0 0-1,1 0 1,-1 1 0,0-1 0,0 0 0,0 0 0,1 1 0,-1-1 0,0 0 0,0 1 0,0-1 0,0 1 0,0 0-1,0-1 1,0 1 0,0 0 0,0 0 0,0-1 0,0 1 0,0 0 0,0 0 0,-1 0 0,1 0 0,1 2 0,2 4 20,0 1 1,0 0 0,-1 0-1,4 16 1,-3-11 140,12 35 283,33 92 1253,-37-112-1257,0-1 0,33 50 0,-40-70-405,0 0 1,-1 1 0,0-1-1,3 10 1,-6-15 8,0 1 0,-1-1 0,1 0 1,-1 1-1,1-1 0,-1 1 0,0-1 0,0 1 0,0-1 0,0 0 0,0 1 1,-1-1-1,1 1 0,-1-1 0,1 0 0,-1 1 0,0-1 0,0 0 1,-1 3-1,1-4-3,1-1 0,-1 1 0,1 0 1,-1-1-1,1 1 0,-1 0 0,1-1 1,-1 1-1,0-1 0,1 1 0,-1-1 1,0 1-1,1-1 0,-1 1 0,0-1 0,0 0 1,0 1-1,1-1 0,-1 0 0,0 0 1,0 0-1,0 0 0,0 1 0,1-1 1,-3-1-1,1 1 5,1 0 1,-1-1 0,0 0-1,0 0 1,1 1 0,-1-1-1,0 0 1,1 0-1,-1 0 1,1-1 0,-2-1-1,-3-2 22,1-1-1,1 0 0,-1 0 0,1 0 0,-4-8 1,-1-4-49,1-1 1,1 0-1,1 0 1,0-1-1,2 1 1,0-1-1,1 0 1,0-34 0,3 37-23,1 1 0,0-1 0,2 0 0,0 0 1,0 1-1,2 0 0,0 0 0,1 0 0,0 0 1,15-24-1,-18 36 25,12-23 11,-15 26-7,0 1 0,1 0 0,-1-1 0,0 1 0,0 0 0,1-1 1,-1 1-1,0-1 0,0 1 0,0 0 0,0-1 0,0 1 0,0-1 0,1 1 0,-1-1 0,0 1 0,0 0 0,0-1 1,0 1-1,-1-1 0,1 1 0,0-1 0,0 1 0,0 0 0,0-1 0,0 1 0,0-1 0,-1 1 0,1 0 0,0-1 1,0 1-1,-1 0 0,1-1 0,0 1 0,0 0 0,-1-1 0,1 1 0,0 0 0,-1-1 0,1 1 0,-1 0 1,1 0-1,0 0 0,-1-1 0,1 1 0,-1 0 0,1 0 0,0 0 0,-1 0 0,1 0 0,-1 0 0,0 0 0,1 0 2,-1 0-1,1 0 1,-1 1-1,1-1 0,-1 0 1,1 1-1,-1-1 0,1 0 1,-1 1-1,1-1 0,-1 1 1,1-1-1,0 1 0,-1-1 1,1 1-1,0-1 1,-1 1-1,1-1 0,0 1 1,0-1-1,0 1 0,-1-1 1,1 1-1,0 0 0,0-1 1,0 1-1,0-1 0,0 1 1,0 0-1,0-1 0,0 1 1,0-1-1,0 1 1,1-1-1,-1 1 0,0 0 1,0-1-1,0 1 0,1 0 1,8 24 24,-8-23-27,0-1 1,1 1 0,-1 0-1,0 0 1,1-1-1,-1 1 1,1 0 0,0-1-1,-1 0 1,1 1-1,0-1 1,0 0 0,0 0-1,0 0 1,0 0-1,0 0 1,0-1 0,0 1-1,0-1 1,0 1-1,1-1 1,-1 0 0,0 1-1,0-1 1,0-1-1,3 1 1,-1-1-4,-1-1 1,1 1-1,-1-1 1,1 0-1,-1 0 0,0 0 1,0 0-1,0 0 1,0-1-1,0 0 1,0 1-1,-1-1 0,1 0 1,1-4-1,14-20-19,26-55 0,-31 55-6,2-1 0,20-28 0,-34 55 22,0-1 1,0 1-1,1 0 0,-1-1 0,0 1 0,0 0 1,0 0-1,1 0 0,-1 0 0,1 0 0,-1 0 1,1 0-1,-1 0 0,1 1 0,0-1 0,-1 0 1,3 0-1,-3 2 0,0-1 1,0 0-1,0 0 1,0 0 0,0 1-1,0-1 1,0 1-1,0-1 1,0 1 0,0-1-1,0 1 1,0-1-1,0 1 1,0 0-1,0 0 1,-1-1 0,1 1-1,0 0 1,-1 0-1,1 0 1,0 0 0,-1 0-1,1 0 1,-1 0-1,0 0 1,1 2-1,20 49-144,-19-50 317,-2-9-169,-5-13 31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2.165"/>
    </inkml:context>
    <inkml:brush xml:id="br0">
      <inkml:brushProperty name="width" value="0.035" units="cm"/>
      <inkml:brushProperty name="height" value="0.035" units="cm"/>
      <inkml:brushProperty name="color" value="#E71224"/>
    </inkml:brush>
  </inkml:definitions>
  <inkml:trace contextRef="#ctx0" brushRef="#br0">52 182 17868,'-1'0'109,"-1"-1"0,0 1-1,1 0 1,-1 0 0,0 0 0,1 0 0,-1 0 0,0 0 0,1 1-1,-1-1 1,0 0 0,1 1 0,-1 0 0,1-1 0,-1 1 0,1 0 0,-1 0-1,1-1 1,-1 1 0,1 0 0,0 1 0,-1-1 0,1 0 0,0 0-1,0 0 1,0 1 0,0-1 0,0 1 0,0-1 0,1 1 0,-1-1-1,0 1 1,1-1 0,-1 1 0,1-1 0,-1 1 0,1 0 0,0 1 0,-2 9 207,0 0-1,1-1 1,1 1 0,1 14 0,-1-22-248,0-1-27,0 2-7,0-1 0,0 1 0,1 0 1,-1-1-1,1 1 0,0 0 0,0-1 0,1 1 0,-1-1 0,1 1 0,0-1 1,0 0-1,3 5 0,-4-8-30,-1-1 0,1 0 0,-1 1-1,1-1 1,-1 0 0,1 0 0,-1 1 0,1-1 0,-1 0 0,1 0 0,-1 0 0,1 0 0,-1 0 0,1 1-1,-1-1 1,1 0 0,-1 0 0,1 0 0,0-1 0,-1 1 0,1 0 0,-1 0 0,1 0 0,-1 0 0,1 0-1,-1-1 1,1 1 0,-1 0 0,1 0 0,-1-1 0,1 1 0,-1 0 0,0-1 0,1 1 0,-1 0 0,1-1-1,-1 1 1,0-1 0,1 1 0,-1-1 0,0 1 0,0-1 0,1 1 0,-1-1 0,0 1 0,0-1 0,0 0-1,14-29 85,-14 30-87,10-35 83,-2-1 1,-1 0 0,4-58-1,5-31 66,-16 126-150,1-1 0,-1 0 1,0 0-1,0 0 0,0 0 0,0 1 0,0-1 0,0 0 1,1 0-1,-1 0 0,0 0 0,0 0 0,0 1 0,0-1 1,1 0-1,-1 0 0,0 0 0,0 0 0,0 0 0,1 0 1,-1 0-1,0 0 0,0 0 0,1 0 0,-1 0 0,0 0 1,0 0-1,0 0 0,1 0 0,-1 0 0,0 0 0,0 0 1,0 0-1,1 0 0,-1 0 0,0 0 0,0 0 0,0 0 1,1-1-1,-1 1 0,0 0 0,0 0 0,0 0 0,0 0 1,1 0-1,-1-1 0,0 1 0,0 0 0,0 0 0,0 0 1,0 0-1,0-1 0,0 1 0,0 0 0,1 0 0,-1 0 1,0-1-1,0 1 0,0 0 0,0 0 0,0 0 0,0-1 1,8 18 5,11 46 4,-9-25-229,2-1-1,34 71 0,-45-107 169,-1 0 0,1 1 0,0-1 0,-1 0 0,1 0 1,0 0-1,0 0 0,0 0 0,0 0 0,0 0 0,0 0 0,0 0 0,0 0 0,0-1 1,2 2-1,-2-2 9,-1 0 1,1 0 0,-1 0 0,0 0 0,1 0 0,-1 0-1,1 0 1,-1 0 0,1-1 0,-1 1 0,1 0 0,-1 0-1,1 0 1,-1-1 0,0 1 0,1 0 0,-1 0 0,0-1-1,1 1 1,-1 0 0,0-1 0,1 1 0,-1-1 0,0 1-1,1 0 1,-1-1 0,0 1 0,0-1 0,3-4-234,-2 0 1,1-1-1,-1 1 0,1 0 1,-1 0-1,0-9 1,1-25-542,-4-40 1,-5 3-24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9.020"/>
    </inkml:context>
    <inkml:brush xml:id="br0">
      <inkml:brushProperty name="width" value="0.025" units="cm"/>
      <inkml:brushProperty name="height" value="0.025" units="cm"/>
    </inkml:brush>
  </inkml:definitions>
  <inkml:trace contextRef="#ctx0" brushRef="#br0">158 125 4484,'0'0'10928,"-10"7"-8163,-10 6-1728,1 1-1,-28 29 1,41-38-750,0 1 1,1 0 0,-1 0-1,1 1 1,1-1 0,-1 1 0,1 0-1,0 0 1,1 0 0,0 1-1,0-1 1,1 1 0,-3 12 0,5-20-280,0 1 1,0 0 0,0 0 0,0 0 0,0 0 0,0-1-1,0 1 1,0 0 0,0 0 0,1 0 0,-1 0 0,0-1 0,1 1-1,-1 0 1,0 0 0,1-1 0,-1 1 0,1 0 0,-1-1-1,1 1 1,0 0 0,-1-1 0,1 1 0,-1-1 0,1 1-1,0-1 1,0 1 0,-1-1 0,1 0 0,0 1 0,1-1 0,1 1 16,1 0 0,-1-1 0,0 0 0,0 0 1,1 0-1,-1 0 0,0-1 0,7-1 0,2-1 27,0-1-1,0 0 1,19-10-1,-6 0-193,-1-1 0,-1-1 0,-1-1 0,0-1 0,-2-1-1,0 0 1,-1-2 0,0 0 0,-2-2 0,-1 0 0,-1 0 0,13-28 0,-21 30 228,-7 21-79,-1 0 0,1-1 0,0 1 0,0 0 0,0 0-1,0 0 1,0 0 0,-1 0 0,1-1 0,0 1-1,0 0 1,0 0 0,0 0 0,-1 0 0,1 0 0,0 0-1,0 0 1,0 0 0,0 0 0,-1 0 0,1 0-1,0 0 1,0 0 0,0 0 0,-1 0 0,1 0 0,0 0-1,0 0 1,0 0 0,-1 0 0,1 0 0,0 0-1,0 0 1,0 0 0,0 0 0,-1 0 0,1 0 0,0 0-1,0 1 1,0-1 0,0 0 0,0 0 0,-1 0-1,1 0 1,0 0 0,0 1 0,0-1 0,-30 30 358,19-18-377,2 0-1,-1 1 0,1 1 0,1 0 1,0 0-1,1 0 0,1 1 0,0 0 1,1 0-1,1 0 0,0 1 1,-3 31-1,9-28-3180,10-9-3613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2.680"/>
    </inkml:context>
    <inkml:brush xml:id="br0">
      <inkml:brushProperty name="width" value="0.035" units="cm"/>
      <inkml:brushProperty name="height" value="0.035" units="cm"/>
      <inkml:brushProperty name="color" value="#E71224"/>
    </inkml:brush>
  </inkml:definitions>
  <inkml:trace contextRef="#ctx0" brushRef="#br0">0 0 13891,'3'53'1428,"2"0"1,2-1-1,16 57 0,-23-106-1371,13 39 563,-3-27-220,-9-14-386,-1-1 0,0 0 1,1 0-1,-1 0 0,1 1 1,-1-1-1,0 0 1,1 0-1,-1 0 0,1 0 1,-1 0-1,1 0 1,-1 0-1,0 0 0,1 0 1,-1 0-1,1 0 0,-1 0 1,1 0-1,-1 0 1,1 0-1,-1 0 0,0 0 1,1-1-1,-1 1 1,1 0-1,-1 0 0,0 0 1,1-1-1,-1 1 0,0 0 1,1-1-1,6-6-20,0 0 0,-1-1 1,8-10-1,17-21-381,-28 36 348,-1 1 0,1 0-1,0-1 1,0 1 0,0 1 0,0-1 0,0 0 0,0 1-1,0-1 1,1 1 0,6-1 0,-8 1 26,0 1 0,0 0 0,0 0 1,0 0-1,1 0 0,-1 0 0,0 0 0,0 1 0,0-1 1,0 1-1,0 0 0,0-1 0,0 1 0,0 0 0,0 0 1,0 0-1,0 0 0,1 2 0,0 0 31,0 0 0,0 0 0,0 0 0,0 0 1,-1 1-1,0-1 0,0 1 0,4 7 0,-3-2 171,0 0 0,0 0 0,-1 0-1,0 1 1,0-1 0,-1 0 0,-1 17 0,0-21-21,0 0 0,-1 0 0,0 0 0,0 0 0,-1 0 0,1-1 1,-1 1-1,0 0 0,0-1 0,-1 1 0,1-1 0,-5 5 0,5-6-158,0-1 0,0 0-1,0 0 1,0-1 0,0 1-1,0 0 1,-1-1 0,1 1-1,0-1 1,-1 0 0,0 0-1,1 0 1,-1 0 0,0 0-1,1 0 1,-1-1 0,0 1-1,0-1 1,1 0 0,-1 0-1,0 0 1,0 0 0,-3-1-1,3 0 14,1 0-1,0 1 1,0-1-1,0 0 1,0-1-1,0 1 0,0 0 1,0 0-1,0-1 1,0 1-1,1-1 0,-1 0 1,1 0-1,-1 1 1,1-1-1,-1 0 1,1 0-1,0 0 0,0 0 1,-1-4-1,-3-13-202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3.133"/>
    </inkml:context>
    <inkml:brush xml:id="br0">
      <inkml:brushProperty name="width" value="0.035" units="cm"/>
      <inkml:brushProperty name="height" value="0.035" units="cm"/>
      <inkml:brushProperty name="color" value="#E71224"/>
    </inkml:brush>
  </inkml:definitions>
  <inkml:trace contextRef="#ctx0" brushRef="#br0">69 4 17076,'0'0'32,"1"0"1,-1 0-1,0 0 1,0 0-1,0-1 1,0 1-1,0 0 1,0 0-1,0 0 1,0 0-1,0 0 1,0 0-1,0 0 1,0 0 0,0-1-1,0 1 1,0 0-1,0 0 1,0 0-1,0 0 1,0 0-1,-1 0 1,1 0-1,0 0 1,0 0-1,0 0 1,0-1-1,0 1 1,0 0-1,0 0 1,0 0-1,0 0 1,0 0 0,0 0-1,0 0 1,0 0-1,-1 0 1,1 0-1,0 0 1,0 0-1,0 0 1,0 0-1,0 0 1,0 0-1,0 0 1,0 0-1,0 0 1,-1 0-1,1 0 1,0 0-1,0 0 1,0 0 0,0 0-1,0 0 1,0 0-1,0 0 1,0 0-1,0 0 1,-1 0-1,-6 7 614,-6 12 164,5-1-647,1 0-1,0 0 1,1 1 0,1 0 0,1 0-1,1 1 1,0-1 0,1 29-1,2-48-163,0 1 0,0 0-1,0 0 1,0 0 0,0 0-1,0 0 1,0-1 0,0 1 0,0 0-1,0 0 1,1 0 0,-1-1-1,0 1 1,1 0 0,-1 0-1,0 0 1,1-1 0,-1 1-1,1 0 1,-1-1 0,1 1-1,0-1 1,-1 1 0,1 0-1,0-1 1,-1 1 0,1-1-1,0 0 1,0 1 0,-1-1 0,1 0-1,0 1 1,0-1 0,0 0-1,-1 0 1,1 0 0,0 1-1,0-1 1,0 0 0,0 0-1,-1 0 1,1 0 0,0-1-1,0 1 1,0 0 0,0 0-1,-1 0 1,1-1 0,0 1 0,0 0-1,-1-1 1,1 1 0,1-1-1,8-4-150,-1 0 0,1-1-1,12-10 1,-7 6-119,-8 6 178,-3 1-16,0 0 0,0 1 0,1 0 0,-1-1-1,9-1 1,-13 4 101,1-1 0,-1 1 0,1 0 0,-1 0 0,1 0 0,-1 0 0,1 0 0,-1 0 0,1 0 0,-1 0 0,1 0 0,-1 1-1,1-1 1,-1 0 0,1 0 0,-1 0 0,1 1 0,-1-1 0,1 0 0,-1 0 0,1 1 0,-1-1 0,1 1 0,0 0 16,-1 0 1,1 0-1,-1 1 0,1-1 1,-1 0-1,0 0 0,1 0 1,-1 1-1,0-1 0,0 0 1,0 0-1,0 1 1,0-1-1,-1 2 0,0 8 160,-1 0 0,-1 0 0,-7 21 0,8-26-178,0-1 1,-1 1 0,0 0-1,0-1 1,0 0-1,0 0 1,-1 0 0,-7 8-1,11-13-4,-1 1 0,1-1 0,0 0 0,-1 1 0,1-1 0,0 0 0,-1 0 0,1 1 0,-1-1 0,1 0 0,0 0 0,-1 1 0,1-1 0,-1 0 0,1 0 0,-1 0 0,1 0 0,0 1 0,-1-1 0,1 0 0,-1 0-1,1 0 1,-1 0 0,1 0 0,-1 0 0,1-1 0,-1 1 0,1 0 0,-1 0 0,1 0 0,-1 0 0,1 0 0,0-1 0,-1 1 0,1 0 0,-1 0 0,0-1 0,-6-17-193,1-6-64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3.606"/>
    </inkml:context>
    <inkml:brush xml:id="br0">
      <inkml:brushProperty name="width" value="0.035" units="cm"/>
      <inkml:brushProperty name="height" value="0.035" units="cm"/>
      <inkml:brushProperty name="color" value="#E71224"/>
    </inkml:brush>
  </inkml:definitions>
  <inkml:trace contextRef="#ctx0" brushRef="#br0">0 448 12803,'1'1'124,"0"1"0,0-1 1,0 1-1,-1 0 1,1-1-1,0 1 0,-1 0 1,0-1-1,1 1 1,-1 0-1,0-1 0,0 1 1,0 0-1,0 0 0,0-1 1,0 1-1,-1 2 1,1 4 260,0 24 932,1 0 1,10 63-1,-5-81-1058,-5-14-254,-1 0 1,0 0-1,0 0 1,1 0-1,-1 0 1,0 1-1,1-1 1,-1 0-1,0 0 1,1 0-1,-1 0 1,0 0-1,0 0 1,1 0-1,-1 0 1,0-1-1,1 1 1,-1 0-1,0 0 1,1 0-1,-1 0 1,0 0 0,0 0-1,1-1 1,-1 1-1,0 0 1,0 0-1,1-1 1,17-23 141,-11 13-97,-2 4-29,1 0 1,0 1-1,1 0 1,7-7-1,-12 12-13,-1 0 0,1 0 0,-1 0 0,1 0 0,0 1 0,-1-1 0,1 0-1,0 1 1,-1-1 0,1 1 0,0-1 0,2 1 0,-3 0 5,0 0 0,-1 0 0,1 0-1,0 1 1,0-1 0,0 0 0,0 1 0,-1-1 0,1 0-1,0 1 1,-1-1 0,1 1 0,0-1 0,-1 1 0,1 0-1,0-1 1,-1 1 0,1-1 0,-1 1 0,1 0 0,-1 0-1,1-1 1,-1 1 0,0 0 0,1 0 0,-1-1 0,0 2-1,1-1 19,-1-1 0,0 0 0,0 1 0,1-1 0,-1 0 0,0 1-1,0-1 1,0 0 0,1 1 0,-1-1 0,0 0 0,0 1 0,0-1-1,0 0 1,0 1 0,0-1 0,0 0 0,0 1 0,0-1 0,0 1 0,0-1-1,0 0 1,0 1 0,0-1 0,0 0 0,0 1 0,0-1 0,-1 1-1,1-1 1,0 0 0,0 1 0,0-1 0,-1 0 0,1 0 0,0 1-1,0-1 1,-1 0 0,1 1 0,0-1 0,-1 0 0,1 0 0,0 0-1,-1 1 1,1-1 0,-1 0 32,0 0-1,0-1 1,0 1-1,1 0 1,-1-1-1,0 1 0,0 0 1,1-1-1,-1 1 1,0-1-1,1 1 1,-1-1-1,0 0 1,1 1-1,-1-1 0,1 0 1,-1 1-1,1-1 1,-2-1-1,-40-75 1817,36 65-1861,1 1 0,1-1-1,0 0 1,1 0-1,-2-12 1,5 21-243,1 1 1,0-1 0,0 0-1,1 1 1,-1-1 0,0 1-1,1 0 1,-1 0 0,1-1-1,0 1 1,3-2 0,4-8-204,0-7-108,-1-5-111</inkml:trace>
  <inkml:trace contextRef="#ctx0" brushRef="#br0" timeOffset="1">119 1 13875,'1'37'1549,"7"53"1,-6-74-1394,1-1 0,1 0-1,0 1 1,1-1 0,14 28 0,-17-40-150,0 0 0,0 0-1,0-1 1,0 1 0,1-1 0,-1 1 0,1-1-1,-1 0 1,1 0 0,0 0 0,0 0-1,5 2 1,42 12-13,-42-15 25,-1 1 1,0 0-1,0 0 1,0 1 0,0 0-1,0 0 1,0 0-1,7 7 1,-10-7 80,0 1 0,-1 0 0,0 1 0,0-1 0,0 0 0,0 1 0,-1 0 1,1 0-1,-1 0 0,-1 0 0,1 0 0,-1 0 0,0 0 0,0 0 0,0 0 0,0 1 0,-1-1 0,0 0 0,0 1 1,-1-1-1,-2 10 0,2-5 175,-1-1 0,-1 1 0,0-1 0,0 0 0,-1 0 0,0 0 0,0 0 0,-1-1 0,0 0 0,-1 0 0,-7 9 0,12-16-258,0 1 0,-1-1 0,1 0 0,0 1 0,-1-1 0,1 0 0,-1 0 0,1 0 0,-1 0 0,0 0 0,1-1 0,-1 1 0,0 0 1,1-1-1,-1 1 0,0-1 0,0 0 0,0 1 0,1-1 0,-1 0 0,0 0 0,0 0 0,-2-1 0,2 1-98,0-1 1,1 0-1,-1 0 1,0 0-1,1 0 1,-1 0-1,1-1 0,0 1 1,-1 0-1,1-1 1,0 1-1,-1-1 0,1 1 1,0-1-1,0 1 1,1-1-1,-1 0 0,0 0 1,0 1-1,1-1 1,-1-3-1,-3-9-410,1-1-1,1 0 1,0 0 0,0-18-1,4-2-427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4.124"/>
    </inkml:context>
    <inkml:brush xml:id="br0">
      <inkml:brushProperty name="width" value="0.035" units="cm"/>
      <inkml:brushProperty name="height" value="0.035" units="cm"/>
      <inkml:brushProperty name="color" value="#E71224"/>
    </inkml:brush>
  </inkml:definitions>
  <inkml:trace contextRef="#ctx0" brushRef="#br0">1 1 16075,'6'9'834,"0"1"-1,-1 0 0,0 0 1,0 0-1,-1 0 0,4 14 1,12 68 2034,-2-6-1321,-18-86-1571,0 0-1,0 1 1,0-1-1,0 0 1,0 1-1,0-1 1,0 0-1,0 1 0,0-1 1,0 0-1,0 1 1,0-1-1,0 0 1,1 0-1,-1 1 1,0-1-1,0 0 1,0 1-1,1-1 1,-1 0-1,0 0 0,0 1 1,1-1-1,-1 0 1,0 0-1,0 0 1,1 1-1,-1-1 1,0 0-1,1 0 1,0 0-1,3-9-863,0-20 742,-4 19 24,-1-1 0,0 0-1,-3-11 1,-4-12-353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4.709"/>
    </inkml:context>
    <inkml:brush xml:id="br0">
      <inkml:brushProperty name="width" value="0.035" units="cm"/>
      <inkml:brushProperty name="height" value="0.035" units="cm"/>
      <inkml:brushProperty name="color" value="#E71224"/>
    </inkml:brush>
  </inkml:definitions>
  <inkml:trace contextRef="#ctx0" brushRef="#br0">1 509 12235,'5'25'788,"9"31"286,-13-53-881,0 0 1,0 0 0,1 1 0,-1-1-1,1 0 1,0 0 0,0-1 0,0 1-1,0 0 1,0-1 0,1 1 0,4 3 0,-6-5-138,-1-1 1,1 0 0,-1 1 0,1-1 0,0 0 0,-1 1 0,1-1 0,-1 0 0,1 0-1,0 0 1,-1 0 0,1 1 0,0-1 0,-1 0 0,1 0 0,0 0 0,-1 0 0,1-1-1,0 1 1,-1 0 0,1 0 0,-1 0 0,1 0 0,0-1 0,-1 1 0,1 0 0,-1-1-1,1 1 1,-1 0 0,2-1 0,-1-1 38,1 0-1,-1 0 1,1 0 0,-1 0-1,0 0 1,0 0 0,0 0-1,0 0 1,1-3 0,1-5 135,-1 0 1,0 0 0,1-11-1,-2 14-123,1-15 234,0 0 1,-1 1 0,-2-1 0,-4-40-1,5 61-325,-1 0 1,1 0-1,0 0 0,0 0 0,0 1 0,-1-1 0,1 0 0,0 0 0,-1 0 1,1 1-1,-1-1 0,1 0 0,-1 0 0,1 1 0,-1-1 0,0 0 0,0 1-7,1 0-1,0 0 0,-1 0 0,1 0 1,0 0-1,0 0 0,-1 0 0,1 0 1,0 0-1,-1 0 0,1 0 0,0 0 0,0 0 1,-1 1-1,1-1 0,0 0 0,0 0 1,-1 0-1,1 1 0,0-1 0,0 0 1,0 0-1,-1 1 0,1-1 0,0 0 0,0 0 1,0 1-1,0-1 0,-1 1 0,-8 29 194,8-26-190,-10 100 177,10-90-161,1 1 1,0 0-1,1-1 0,1 1 1,3 14-1,-5-28-26,1 0 1,-1-1-1,0 1 0,0 0 1,0 0-1,0 0 0,1-1 0,-1 1 1,0 0-1,1 0 0,-1-1 1,1 1-1,-1 0 0,1-1 1,-1 1-1,1-1 0,-1 1 1,1-1-1,-1 1 0,1-1 1,0 1-1,1 0 0,-1-1-7,-1 0 0,1 0 0,0 0 0,-1-1 0,1 1 0,0 0 0,-1 0 0,1-1 0,-1 1 0,1 0-1,0-1 1,-1 1 0,1-1 0,-1 1 0,1-1 0,-1 1 0,1-1 0,-1 1 0,0-1 0,1 0 0,20-40-409,-19 38 361,12-32-486,-11 23 165,2 0 0,0 0 0,0 1 0,1 0 0,11-15 0,-17 26 354,0-1 0,0 1 1,0 0-1,0 0 1,0-1-1,0 1 1,1 0-1,-1 0 1,0-1-1,0 1 0,0 0 1,0 0-1,1 0 1,-1 0-1,0-1 1,0 1-1,0 0 0,1 0 1,-1 0-1,0 0 1,0 0-1,1 0 1,-1 0-1,0-1 1,0 1-1,1 0 0,-1 0 1,0 0-1,0 0 1,1 0-1,-1 0 1,0 0-1,0 0 1,1 0-1,-1 0 0,0 1 1,0-1-1,1 0 1,-1 0-1,0 0 1,0 0-1,1 0 0,-1 0 1,0 0-1,0 1 1,0-1-1,1 0 1,-1 0-1,0 0 1,0 1-1,0-1 0,0 0 1,1 0-1,-1 0 1,0 1-1,0-1 1,0 0-1,0 0 1,0 1-1,3 12-173,-3-13 213,0-17 14,1-76-176,0-7-1836,-19-179 0,32 402 5032,16 110 752,-5-126-2577,-21-94-1211,1 1 1,0-1-1,1 0 0,0-1 1,14 21-1,-20-33-22,0 0-1,0 0 1,0 0 0,0 0-1,0 0 1,0 0 0,0 0-1,0 0 1,0 0 0,0 0-1,0 0 1,0 0-1,0 0 1,0 0 0,0 0-1,0 0 1,0 0 0,0 0-1,0 0 1,0 0 0,-1 0-1,1 0 1,0 0 0,0 0-1,0 0 1,0 0-1,0 0 1,0 0 0,0 0-1,0 0 1,0 0 0,0 0-1,0 0 1,0 0 0,0 1-1,0-1 1,0 0-1,0 0 1,0 0 0,0 0-1,0 0 1,0 0 0,0 0-1,0 0 1,0 0 0,0 0-1,0 0 1,0 0-1,0 0 1,0 0 0,0 0-1,0 0 1,0 0 0,-8-3 19,-11-9 197,9 1-20,0 1 0,0-2-1,1 1 1,1-1 0,0 0 0,1-1 0,0 0-1,0 0 1,2-1 0,0 0 0,0 0-1,1 0 1,1 0 0,-2-20 0,4 30-125,1 0 1,0 0-1,0 0 1,1 0 0,-1 1-1,1-1 1,0 0-1,0 0 1,0 1 0,1-1-1,-1 1 1,1-1-1,0 1 1,3-6-1,1 2-109,0 0 0,1 0-1,0 1 1,10-8 0,17-14-1878,-33 27 1865,0 0 1,0 0-1,-1 0 0,1 1 0,0-1 1,-1 0-1,1 0 0,0 0 0,-1 0 1,1 0-1,-1 0 0,1 0 0,-1 0 1,0-1-1,1-1 0,-3-5-521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5.206"/>
    </inkml:context>
    <inkml:brush xml:id="br0">
      <inkml:brushProperty name="width" value="0.035" units="cm"/>
      <inkml:brushProperty name="height" value="0.035" units="cm"/>
      <inkml:brushProperty name="color" value="#E71224"/>
    </inkml:brush>
  </inkml:definitions>
  <inkml:trace contextRef="#ctx0" brushRef="#br0">0 297 19732,'9'-3'1401,"1"3"-1161,0-1-192,8 1-48,0-3 216,2 1-216,3-1-96</inkml:trace>
  <inkml:trace contextRef="#ctx0" brushRef="#br0" timeOffset="1">351 0 17660,'2'38'1600,"4"0"-1008,-2 2-216,3 0 673,0-1-449,0-4-560,-1-2-344,-2-9 368,-1-3-120,0-3-232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5.656"/>
    </inkml:context>
    <inkml:brush xml:id="br0">
      <inkml:brushProperty name="width" value="0.035" units="cm"/>
      <inkml:brushProperty name="height" value="0.035" units="cm"/>
      <inkml:brushProperty name="color" value="#E71224"/>
    </inkml:brush>
  </inkml:definitions>
  <inkml:trace contextRef="#ctx0" brushRef="#br0">0 0 18684,'10'38'1944,"-3"-4"-1255,1-1-281,-3-6 832,1-4-648,-3-14-2272,-3-11 1760,-6-18-392,-4-4-313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46.817"/>
    </inkml:context>
    <inkml:brush xml:id="br0">
      <inkml:brushProperty name="width" value="0.035" units="cm"/>
      <inkml:brushProperty name="height" value="0.035" units="cm"/>
      <inkml:brushProperty name="color" value="#E71224"/>
    </inkml:brush>
  </inkml:definitions>
  <inkml:trace contextRef="#ctx0" brushRef="#br0">291 0 17692,'-16'195'2571,"6"-113"-2256,8-54-246,-33 248 266,33-267-325,2-6-9,0 0 1,-1 1-1,0-1 0,0 0 1,0 1-1,0-1 1,0 0-1,-4 6 0,5-9-6,0 0 0,0 0 0,0 0 0,0 0-1,0 0 1,0 0 0,0 1 0,0-1-1,0 0 1,0 0 0,-1 0 0,1 0 0,0 0-1,0 0 1,0 0 0,0 0 0,0 0-1,0 0 1,0 0 0,-1 0 0,1 0 0,0 0-1,0 0 1,0 0 0,0 0 0,0 0-1,0 0 1,0 0 0,-1 0 0,1 0 0,0 0-1,0 0 1,0 0 0,0 0 0,0 0-1,0 0 1,-1 0 0,1 0 0,0 0 0,0 0-1,0 0 1,0 0 0,0 0 0,0 0-1,0-1 1,0 1 0,0 0 0,0 0 0,-1 0-1,1 0 1,0 0 0,0 0 0,0 0-1,0-1 1,-4-10-268,-1-16-251,-6-68-949,2 1-100,-30-124 0,36 207 1560,3 7 30,-1 1 1,1 0-1,-1-1 0,0 1 0,0 0 1,-1 0-1,1 0 0,0 0 0,-1 0 1,0 0-1,-4-5 0,6 8-9,0 0-1,0 0 1,0 0 0,0 0-1,0 0 1,-1 0-1,1 0 1,0 0-1,0 0 1,0 0 0,0 0-1,0-1 1,0 1-1,-1 0 1,1 0-1,0 0 1,0 0-1,0 0 1,0 0 0,0 0-1,-1 0 1,1 0-1,0 0 1,0 0-1,0 0 1,0 0 0,0 0-1,0 1 1,-1-1-1,1 0 1,0 0-1,0 0 1,0 0 0,0 0-1,0 0 1,0 0-1,-1 0 1,1 0-1,0 0 1,0 0 0,0 1-1,0-1 1,0 0-1,0 0 1,0 0-1,0 0 1,0 0-1,0 0 1,0 1 0,0-1-1,0 0 1,0 0-1,0 0 1,-1 0-1,-1 15 241,3 16 66,3-4-163,1 0 1,2-1-1,1 0 1,1 0-1,1 0 0,1-1 1,1-1-1,2 0 1,0 0-1,30 36 1,-39-55-79,-1 0 1,1-1 0,0 1 0,1-1 0,9 6-1,-14-9-56,0-1 0,0 1 0,0-1 0,-1 1-1,1-1 1,0 1 0,0-1 0,0 0-1,0 1 1,0-1 0,0 0 0,0 0 0,0 0-1,0 0 1,0 0 0,0 0 0,0 0-1,0 0 1,0 0 0,0 0 0,-1 0-1,1-1 1,0 1 0,0 0 0,0-1 0,0 1-1,0-1 1,0 1 0,-1-1 0,1 1-1,0-1 1,0 0 0,-1 1 0,1-1 0,0 0-1,-1 1 1,1-1 0,0 0 0,-1 0-1,0 0 1,1 0 0,-1 0 0,1 1-1,-1-1 1,0 0 0,0 0 0,1 0 0,-1 0-1,0-1 1,1-6 27,0 1-1,-1-1 1,0 1-1,0-1 0,-1 1 1,1-1-1,-2 1 1,1-1-1,-1 1 1,0 0-1,-1 0 1,0 0-1,0 0 1,0 0-1,-1 1 0,0-1 1,0 1-1,-9-10 1,0 2-85,0 0 1,0 1-1,-1 0 0,-1 1 1,0 1-1,-23-14 1,25 18-17,0 0 0,-1 1 0,-15-5 0,25 10 41,-1 0 0,1 0 0,0 0 0,0 0 0,0 1 0,-1-1 0,1 1 1,0 0-1,0 0 0,-1 1 0,1-1 0,0 1 0,0 0 0,0 0 0,-6 3 0,9-3 15,-1 0 0,1 0 0,-1 0 0,1 0 0,-1 1 1,1-1-1,-1 0 0,1 1 0,0-1 0,0 1 0,0 0 0,0-1 0,0 1 1,0 0-1,1-1 0,-1 1 0,0 0 0,1 0 0,-1 0 0,1 0 0,0 0 0,0 0 1,0 0-1,0 0 0,0-1 0,0 1 0,0 0 0,0 0 0,1 0 0,-1 0 1,1 0-1,0 0 0,-1-1 0,2 4 0,2 3 15,0 1-1,1 0 1,0-1-1,0 0 1,10 11 0,-5-8 6,0-1 1,0 0-1,1 0 1,0-2-1,1 1 1,0-1-1,0-1 1,0 0-1,1-1 1,21 8-1,-16-9-18,0-1-1,0 0 1,0-1-1,1-1 1,-1 0-1,1-2 0,32-2 1,-47 2-729,-10 2-99,-14-1-395,-33-10 195,12 2 478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47.381"/>
    </inkml:context>
    <inkml:brush xml:id="br0">
      <inkml:brushProperty name="width" value="0.035" units="cm"/>
      <inkml:brushProperty name="height" value="0.035" units="cm"/>
      <inkml:brushProperty name="color" value="#E71224"/>
    </inkml:brush>
  </inkml:definitions>
  <inkml:trace contextRef="#ctx0" brushRef="#br0">9 255 14627,'-7'15'1320,"5"-7"-1000,16-5 33,12-4 591,17-12-216,10-7-64,9-10-80,4-2-48,1-5-24,-2 0-7,-9 5-505,-6 2-361,-16 9-1695,-8 3 1840,-10 13-296,-6 0-200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47.805"/>
    </inkml:context>
    <inkml:brush xml:id="br0">
      <inkml:brushProperty name="width" value="0.035" units="cm"/>
      <inkml:brushProperty name="height" value="0.035" units="cm"/>
      <inkml:brushProperty name="color" value="#E71224"/>
    </inkml:brush>
  </inkml:definitions>
  <inkml:trace contextRef="#ctx0" brushRef="#br0">512 1 16756,'-38'21'204,"0"2"1,1 2 0,2 1-1,0 2 1,2 1 0,1 2-1,2 1 1,1 1 0,1 2-1,2 0 1,2 2-1,-23 45 1,33-51-127,1 0 0,1 1-1,2 0 1,1 1 0,2 0 0,1 0 0,2 1-1,1 0 1,2 42 0,2-51-7,1-1-1,2 1 1,0-1-1,2 0 1,15 40-1,-14-47-49,0 0-1,2-1 1,0 0-1,1-1 1,0 0-1,1-1 1,1 0-1,18 17 1,-20-22-18,1 0 0,1 0 1,0-1-1,0 0 0,0-1 1,1-1-1,0 0 0,0-1 0,1 0 1,0-1-1,-1 0 0,1-1 1,0-1-1,1 0 0,-1-1 1,28-2-1,-18-1 10,-1-2 1,1-1 0,-1 0-1,-1-2 1,1 0-1,-1-2 1,-1 0 0,1-2-1,29-20 1,-12 4 97,-1-1 0,-2-3 1,-2-1-1,0-1 0,-2-2 1,-2-1-1,-1-1 0,-2-2 1,-2-1-1,-1 0 0,-2-2 0,18-51 1,-33 75-58,-1 1 0,-2-1 0,1 0-1,-2 0 1,0-1 0,-1-19 0,-2 30-40,0 0 1,-1 0-1,0 0 0,0 0 0,-1 0 1,0 0-1,0 1 0,-1-1 0,0 0 1,0 1-1,-1 0 0,0 0 0,0 0 1,-1 0-1,-10-11 0,8 12-29,0-1-1,0 1 1,-1 0 0,0 1-1,0 0 1,-1 0 0,1 1-1,-1 0 1,0 0-1,0 1 1,-1 0 0,-16-3-1,-6 2 202,0 2-1,-49 1 1,-23-1 100,42-9-202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9.556"/>
    </inkml:context>
    <inkml:brush xml:id="br0">
      <inkml:brushProperty name="width" value="0.025" units="cm"/>
      <inkml:brushProperty name="height" value="0.025" units="cm"/>
    </inkml:brush>
  </inkml:definitions>
  <inkml:trace contextRef="#ctx0" brushRef="#br0">39 1 9289,'0'0'12988,"-4"9"-12128,1-4-761,-2 4 58,0 0 1,1 1-1,0-1 1,1 1-1,0 0 0,0 0 1,1 1-1,-1 10 1,3-20-147,1 0 0,-1 0 1,0 0-1,1 0 0,-1-1 1,0 1-1,1 0 1,-1 0-1,1 0 0,0-1 1,-1 1-1,1 0 0,0-1 1,-1 1-1,1-1 1,0 1-1,-1-1 0,1 1 1,0-1-1,0 1 0,0-1 1,0 0-1,0 1 1,-1-1-1,1 0 0,0 0 1,0 0-1,0 0 0,0 0 1,0 0-1,0 0 0,0 0 1,0 0-1,-1 0 1,1 0-1,2-1 0,38-7 300,-13-4-233,-1-1 0,26-17 0,41-19-45,-94 49-40,1-1-1,0 1 1,-1-1-1,1 1 1,0 0 0,-1-1-1,1 1 1,0 0 0,-1 0-1,1-1 1,0 1-1,-1 0 1,1 0 0,0 0-1,0 0 1,-1 0 0,1 0-1,0 0 1,0 0-1,-1 0 1,1 1 0,0-1-1,-1 0 1,1 0 0,0 1-1,-1-1 1,1 0-1,0 1 1,-1-1 0,1 0-1,0 2 1,0-1 25,-1 0-1,0 1 1,1-1 0,-1 1-1,0-1 1,0 1 0,0-1 0,0 1-1,0-1 1,0 1 0,-1-1 0,1 1-1,0-1 1,-2 3 0,-25 57 676,24-55-708,3-6-4,0 0 0,0 0 1,-1 0-1,1 1 0,0-1 0,0 0 0,0 0 1,0 0-1,0 1 0,0-1 0,0 0 0,-1 0 1,1 1-1,0-1 0,0 0 0,0 0 0,0 1 0,0-1 1,0 0-1,0 0 0,0 1 0,0-1 0,0 0 1,0 0-1,1 1 0,-1-1 0,0 0 0,0 0 1,0 1-1,0-1 0,0 0 0,0 0 0,1 0 1,-1 1-1,0-1 0,0 0 0,0 0 0,0 0 1,1 0-1,-1 1 0,0-1 0,0 0 0,0 0 1,1 0-1,-1 0 0,17-1-2488,16-10-5967,-13-2 893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48.923"/>
    </inkml:context>
    <inkml:brush xml:id="br0">
      <inkml:brushProperty name="width" value="0.035" units="cm"/>
      <inkml:brushProperty name="height" value="0.035" units="cm"/>
      <inkml:brushProperty name="color" value="#E71224"/>
    </inkml:brush>
  </inkml:definitions>
  <inkml:trace contextRef="#ctx0" brushRef="#br0">43 1 11154,'-5'12'360,"1"0"-1,0 1 0,1-1 1,0 1-1,1 0 1,-1 14-1,3 79 740,1-59-901,-10 970 3830,-2-55-3407,38-353 270,-25-592-890,6 45 12,-7-57-18,0 0 0,0 0 0,1 0 0,-1 0-1,1-1 1,0 1 0,1 0 0,-1-1 0,5 5 0,-7-8 16,0-1-1,0 0 1,0 0 0,0 1 0,1-1 0,-1 0-1,0 1 1,0-1 0,0 0 0,1 0 0,-1 0 0,0 1-1,0-1 1,1 0 0,-1 0 0,0 0 0,1 0-1,-1 0 1,0 1 0,1-1 0,-1 0 0,0 0 0,1 0-1,-1 0 1,0 0 0,0 0 0,1 0 0,-1 0-1,0 0 1,1 0 0,-1 0 0,0 0 0,1-1 0,-1 1-1,0 0 1,1 0 0,-1 0 0,0 0 0,0 0-1,1-1 1,-1 1 0,1 0 0,6-15 903,-5 11-1080,6-16 368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0.411"/>
    </inkml:context>
    <inkml:brush xml:id="br0">
      <inkml:brushProperty name="width" value="0.035" units="cm"/>
      <inkml:brushProperty name="height" value="0.035" units="cm"/>
      <inkml:brushProperty name="color" value="#E71224"/>
    </inkml:brush>
  </inkml:definitions>
  <inkml:trace contextRef="#ctx0" brushRef="#br0">0 418 12099,'1'3'93,"-1"0"0,1-1 0,-1 1 0,1-1 0,0 1 0,0-1 0,0 1 0,1-1 0,-1 1 0,1-1 0,-1 0 1,1 0-1,0 0 0,-1 0 0,4 3 0,-1-2 3,1 1 1,0-1 0,0 0-1,0-1 1,0 1-1,10 3 1,5-1-24,0 0 0,0-1 1,22 1-1,-37-5-51,33 3 39,0-2 0,0-2-1,0-1 1,58-12 0,149-46 273,-36 6 116,91 13 131,3 23-278,161-18-96,14-54-138,-155 24-34,2 23 24,81 15 70,137-11-43,-412 29-35,1 7 0,-1 4 0,205 31 0,-162-8 152,205 3 0,-290-26-138,482 19 500,-162 11-262,2-34-157,-231-12-78,130-7 42,-217 20-74,125 12 0,13 20 41,161 12 305,23-46 408,-454 2-1479,-5 7 546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1.660"/>
    </inkml:context>
    <inkml:brush xml:id="br0">
      <inkml:brushProperty name="width" value="0.035" units="cm"/>
      <inkml:brushProperty name="height" value="0.035" units="cm"/>
      <inkml:brushProperty name="color" value="#E71224"/>
    </inkml:brush>
  </inkml:definitions>
  <inkml:trace contextRef="#ctx0" brushRef="#br0">1 302 11202,'4'-4'37,"0"0"-1,0 0 0,0 0 1,1 1-1,0-1 0,0 1 1,0 0-1,0 1 0,0-1 1,0 1-1,1 0 0,-1 0 0,1 1 1,6-1-1,9-1 184,1 1-1,32 1 1,-21 1 151,183 5 1321,71-3-868,187-43-481,-93 6-264,1 25 31,60 31 20,105 2-20,53-32-77,-80-1 2,704 31 27,-801-8 115,-291-17 88,159-23-1,62-39 314,-16 3-172,-235 49-316,136-2 0,-127 16 18,108-3 518,-152-1-199,83-16-1,-127 16-305,39-7 221,-56 11-291,0 0 1,-1 0 0,1 0 0,0 0-1,0 1 1,-1 0 0,1 0 0,8 3-1,-7 0-239,-10-3 18,-15-4 55,-12-6 28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3.148"/>
    </inkml:context>
    <inkml:brush xml:id="br0">
      <inkml:brushProperty name="width" value="0.035" units="cm"/>
      <inkml:brushProperty name="height" value="0.035" units="cm"/>
      <inkml:brushProperty name="color" value="#E71224"/>
    </inkml:brush>
  </inkml:definitions>
  <inkml:trace contextRef="#ctx0" brushRef="#br0">176 10 16596,'-3'-9'2079,"6"12"-1194,7 19 274,36 108 1076,-36-106-2101,1-1 0,1-1 0,23 31 0,-34-50-127,1 0 0,0-1-1,0 0 1,0 1 0,1-1 0,-1 0-1,1 0 1,-1 0 0,1-1-1,-1 1 1,1-1 0,0 1-1,5 1 1,-7-3-5,0 0 0,0 1 1,0-1-1,0 0 0,0 0 0,0-1 0,0 1 0,0 0 1,0 0-1,0 0 0,0-1 0,0 1 0,0 0 0,0-1 0,0 1 1,0-1-1,-1 1 0,2-1 0,0-1 1,-1 1 0,1-1 1,-1 0-1,0 1 0,1-1 0,-1 0 1,0 0-1,0 0 0,0 0 0,-1 0 0,2-3 1,1-8 14,0 0 0,-1 0 1,-1 0-1,0 0 1,-1 0-1,0 0 0,-1 0 1,0 0-1,-1 0 0,-1 0 1,0 0-1,0 1 0,-2-1 1,1 1-1,-2 0 0,-7-13 1,12 22-20,-1 1 1,1 0-1,-1-1 0,0 1 1,0 0-1,0 0 1,0 0-1,0 1 0,0-1 1,-1 0-1,1 1 1,-5-3-1,7 4-1,-1 0-1,1 0 1,-1 0 0,0 0-1,1 0 1,-1 0 0,1 0-1,-1 0 1,1 0-1,-1 0 1,0 0 0,1 0-1,-1 0 1,1 1 0,-1-1-1,1 0 1,-1 0 0,1 0-1,-1 1 1,1-1-1,-1 0 1,1 1 0,-1-1-1,0 1 1,0 1-3,0-1-1,0 1 1,1-1-1,-1 1 1,0 0-1,0 0 1,1-1 0,-1 1-1,1 0 1,0 0-1,-1 3 1,1 8-6,0 0-1,1 0 1,1-1 0,0 1 0,0 0-1,2-1 1,-1 0 0,2 1 0,-1-1-1,2-1 1,-1 1 0,2-1 0,8 13-1,-14-23 12,0 1 0,0-1 0,0 0 0,0 1 0,0-1 0,0 0 0,0 0 0,0 1 0,1-1 0,-1 0 0,0 0 0,1-1 0,-1 1 0,1 0 0,-1 0 0,1-1 0,-1 1 0,1-1 0,0 1 0,-1-1 0,1 0 0,-1 1 0,1-1 0,0 0 0,3 0 0,-4-1 2,1 0 0,-1 0 0,1 0 1,0 0-1,-1 0 0,0 0 0,1-1 0,-1 1 1,0 0-1,0-1 0,1 1 0,-1-1 0,0 0 1,0 1-1,-1-1 0,1 0 0,0 1 1,-1-1-1,1 0 0,-1 0 0,1-3 0,4-23 60,-5 27-63,1 0 0,-1 0 0,0 0 0,0 0 0,0 1 0,0-1 0,0 0 0,0 0 0,0 0 0,0 0 0,0 0 0,0 0 0,0 0-1,0 1 1,-1-1 0,1 0 0,0 0 0,-1 0 0,1 1 0,-1-1 0,1 0 0,-1 0 0,1 1 0,-1-1 0,1 0 0,-2 0 0,-1 2-47,-1 0 0,1 1 0,0 0 0,0-1 0,0 1 0,1 0 0,-1 1-1,0-1 1,1 0 0,0 1 0,-1 0 0,-1 3 0,-6 4-197,-8 7 93,-1-1 0,-1 0 0,0-1 0,-1-1 0,0-2 0,-1 0 0,-1-1 0,0-1 0,0-1 0,-1-1 0,0-1 0,0-1 0,-30 3 0,52-9 161,1 1 0,0-1-1,-1 0 1,1 0 0,-1 0 0,1 0 0,0 0 0,-1 0 0,1 0 0,0-1 0,-1 1 0,1 0 0,0-1-1,-2 0 1,3 1-4,0-1 0,0 1 0,-1 0-1,1-1 1,0 1 0,0 0-1,0-1 1,0 1 0,0-1 0,0 1-1,0 0 1,0-1 0,0 1-1,0 0 1,0-1 0,0 1 0,1 0-1,-1-1 1,0 1 0,0 0 0,0-1-1,0 1 1,0 0 0,1 0-1,-1-1 1,0 1 0,0 0 0,1-1-1,-1 1 1,0 0 0,0 0 0,1 0-1,-1-1 1,39-28 298,-27 21-227,95-71 306,106-102 0,-195 159-1261,-13 12 197,-6 10 666,1 0 1,0 0 0,0 0-1,0 0 1,0-1-1,-1 1 1,1 0 0,0 0-1,0 0 1,0 0-1,-1 0 1,1 0 0,0 0-1,0-1 1,0 1-1,-1 0 1,1 0 0,0 0-1,0 0 1,0 0-1,-1 0 1,1 0 0,0 0-1,0 0 1,0 0-1,-1 0 1,1 0 0,0 1-1,0-1 1,-1 0-1,1 0 1,0 0 0,0 0-1,0 0 1,0 0-1,-1 0 1,1 1 0,0-1-1,0 0 1,0 0-1,-1 0 1,-10 8-564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3.635"/>
    </inkml:context>
    <inkml:brush xml:id="br0">
      <inkml:brushProperty name="width" value="0.035" units="cm"/>
      <inkml:brushProperty name="height" value="0.035" units="cm"/>
      <inkml:brushProperty name="color" value="#E71224"/>
    </inkml:brush>
  </inkml:definitions>
  <inkml:trace contextRef="#ctx0" brushRef="#br0">444 35 13547,'-12'-1'268,"-1"0"0,1 1-1,-1 0 1,1 1 0,0 0 0,-1 1 0,1 0 0,0 1-1,0 0 1,0 1 0,0 1 0,1 0 0,0 0 0,0 1-1,0 1 1,-10 8 0,0-1-173,2 2 0,0 0 1,2 2-1,-1 0 0,2 0 0,1 2 0,-17 25 0,21-25-29,0 0 0,2 1 0,0 0 0,1 1 0,2 0 0,0 0 0,1 1 0,1-1 0,1 1 0,1 0 0,1 0 0,3 32 0,0-35-23,1-1-1,0 0 0,1 0 0,1 0 0,1 0 1,1-1-1,0 1 0,1-2 0,1 1 0,1-1 1,1-1-1,0 0 0,1 0 0,25 25 0,-29-33-33,0-1 1,1-1-1,0 1 0,0-1 0,0-1 0,1 0 0,0 0 0,0-1 0,20 6 0,-22-8 5,0-1-1,0 0 1,0 0-1,0-1 1,0 0-1,0-1 1,0 0-1,0 0 1,0 0-1,0-1 1,0 0-1,-1-1 1,1 1-1,7-6 1,4-2 75,-1-2 1,0-1-1,-1 0 1,0-1-1,-1 0 1,-1-2-1,0 0 1,16-23-1,6-14 347,45-84 0,-56 87-104,29-75-1,-46 100-268,-1 0-1,-2 0 0,0-1 0,-2 0 0,2-34 1,-5 49-82,-2 1 0,1 0 0,-1 0 0,-1-1 0,0 1 0,0 0 0,-1 0 1,0 1-1,-1-1 0,-6-11 0,7 14-52,-1 1-1,0 0 1,-1 1-1,0-1 1,1 1 0,-1 0-1,-1 0 1,1 1 0,-1-1-1,0 1 1,0 0 0,0 1-1,-1 0 1,1 0-1,-11-4 1,-1 3-121,1 0-1,-2 1 1,1 1 0,0 1-1,0 0 1,-1 1 0,1 1-1,-27 5 1,-15 4-363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5.544"/>
    </inkml:context>
    <inkml:brush xml:id="br0">
      <inkml:brushProperty name="width" value="0.035" units="cm"/>
      <inkml:brushProperty name="height" value="0.035" units="cm"/>
      <inkml:brushProperty name="color" value="#E71224"/>
    </inkml:brush>
  </inkml:definitions>
  <inkml:trace contextRef="#ctx0" brushRef="#br0">0 66 13603,'4'52'3020,"-3"-48"-2893,0 1 1,0-1-1,0 1 0,0-1 1,1 0-1,0 0 1,0 1-1,0-1 1,3 4-1,-4-8-91,-1 1 0,1-1 0,-1 1 0,1-1 0,0 0 0,-1 1 0,1-1-1,0 0 1,-1 1 0,1-1 0,0 0 0,-1 0 0,1 0 0,0 0 0,-1 0 0,1 0 0,0 0 0,0 0-1,-1 0 1,1 0 0,0 0 0,0 0 0,-1-1 0,1 1 0,0 0 0,-1 0 0,1-1 0,0 1 0,-1 0-1,1-1 1,-1 1 0,1-1 0,-1 1 0,1-1 0,-1 1 0,1-1 0,-1 1 0,1-1 0,0-1 0,22-27 645,-19 24-528,6-10 149,-1 2-22,1 1 0,20-21 0,-28 30-263,0 1 1,0 0-1,0 1 1,0-1 0,1 0-1,-1 1 1,1-1-1,-1 1 1,1 0 0,0-1-1,-1 1 1,1 1-1,0-1 1,0 0 0,0 1-1,0-1 1,-1 1-1,1 0 1,0 0-1,0 0 1,5 1 0,-5 0-5,1 1 1,-2-1 0,1 1 0,0 0 0,0 0 0,0 0 0,-1 0-1,1 1 1,-1-1 0,0 0 0,0 1 0,1 0 0,-2-1-1,3 5 1,22 45 129,-23-45-125,8 23 72,-8-20-46,0-1 0,1 0 0,0-1 0,5 9 0,-9-16-40,1 0-1,-1 0 1,1-1-1,-1 1 1,1 0-1,-1-1 1,1 1-1,-1 0 0,1-1 1,0 1-1,-1-1 1,1 1-1,0-1 1,0 0-1,-1 1 1,1-1-1,0 0 1,0 1-1,0-1 0,0 0 1,-1 0-1,1 0 1,0 1-1,0-1 1,0 0-1,0 0 1,0 0-1,-1-1 1,1 1-1,0 0 0,0 0 1,0 0-1,0-1 1,-1 1-1,1 0 1,0-1-1,0 1 1,-1-1-1,1 1 0,0-1 1,-1 1-1,1-1 1,0 1-1,0-2 1,3-2 10,0 0 1,0-1-1,0 0 1,6-10-1,20-47 58,-23 46-67,0 0 0,2 1 0,-1 0 1,22-27-1,-29 41-11,0 0-1,0 0 1,0 0 0,0 0-1,0 0 1,0 0 0,0 0 0,1 0-1,-1 0 1,0 1 0,1-1-1,-1 1 1,0-1 0,1 1 0,-1-1-1,0 1 1,1 0 0,-1-1-1,3 1 1,-3 1-3,0-1 0,0 0 0,0 1 0,0-1 0,0 1 0,1-1 0,-1 1 0,0 0 0,0-1 0,-1 1 0,1 0 0,0 0 0,0 0 1,0 0-1,0 0 0,-1 0 0,1 0 0,0 0 0,-1 0 0,1 0 0,-1 0 0,1 2 0,5 13-144,-1-1 1,-1 1 0,4 29-1,-6-56 1360,-4-6-1064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6.028"/>
    </inkml:context>
    <inkml:brush xml:id="br0">
      <inkml:brushProperty name="width" value="0.035" units="cm"/>
      <inkml:brushProperty name="height" value="0.035" units="cm"/>
      <inkml:brushProperty name="color" value="#E71224"/>
    </inkml:brush>
  </inkml:definitions>
  <inkml:trace contextRef="#ctx0" brushRef="#br0">2 1 16748,'-1'7'1728,"1"3"-992,0-1-264,0 1 929,1 0-433,1 0-984,-1 1 360,-1-5-160,0 1-120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6.842"/>
    </inkml:context>
    <inkml:brush xml:id="br0">
      <inkml:brushProperty name="width" value="0.035" units="cm"/>
      <inkml:brushProperty name="height" value="0.035" units="cm"/>
      <inkml:brushProperty name="color" value="#E71224"/>
    </inkml:brush>
  </inkml:definitions>
  <inkml:trace contextRef="#ctx0" brushRef="#br0">99 379 13147,'0'-2'260,"0"0"1,-1 0-1,1 0 1,0 0-1,-1 1 0,1-1 1,-1 0-1,0 0 1,0 0-1,0 1 0,0-1 1,0 0-1,0 1 1,0-1-1,0 1 1,-1-1-1,-1-1 0,2 2-149,0 1 0,-1-1-1,1 1 1,0 0-1,0-1 1,-1 1-1,1 0 1,0 0-1,-1-1 1,1 1-1,0 0 1,-1 1 0,1-1-1,0 0 1,-1 0-1,1 0 1,0 1-1,0-1 1,-1 1-1,1-1 1,0 1-1,0-1 1,0 1 0,0 0-1,0-1 1,-2 3-1,-1 0-35,0 1-1,0 0 1,0 0 0,1 0-1,0 0 1,0 1 0,0-1-1,0 1 1,1 0-1,0 0 1,0 0 0,0 0-1,0 0 1,0 7 0,0-7-43,1-1 0,1 1 0,-1 0 1,1 0-1,0 0 0,0 0 0,0-1 0,1 1 1,-1 0-1,1 0 0,1 0 0,-1-1 0,0 1 1,1-1-1,4 9 0,-5-12-16,0 0 1,-1 0-1,1 0 0,0 0 1,0 0-1,0 0 0,0 0 1,0 0-1,0 0 0,0-1 0,0 1 1,0 0-1,1-1 0,-1 1 1,0 0-1,0-1 0,1 0 1,-1 1-1,0-1 0,1 0 1,-1 0-1,0 1 0,3-1 0,-2-1 8,1 1 0,0-1 0,-1 0 0,1 0 0,-1 0 0,0 0 0,1 0 0,-1-1 0,0 1 0,1-1 0,2-2 0,3-4 45,1 0-1,-1-1 1,0-1-1,8-13 1,3-8 5,-1-1-1,-2-1 1,-2 0 0,-1-1 0,-1 0 0,-2-1 0,-2-1 0,-1 1 0,5-72 0,-15 78 10,-2 18-13,5 11-68,0 0 0,-1 0-1,1 0 1,0 0 0,-1 0 0,1 0 0,0 0 0,-1 0-1,1 0 1,0 0 0,-1 0 0,1 0 0,0 0 0,-1 0-1,1 0 1,0 0 0,-1 0 0,1 0 0,0 1 0,-1-1-1,1 0 1,0 0 0,0 0 0,-1 1 0,1-1 0,0 0-1,0 0 1,0 1 0,-1-1 0,1 0 0,0 0 0,0 1-1,0-1 1,0 0 0,-1 1 0,-3 7 19,0 0 0,1 1 0,0 0 1,0-1-1,0 1 0,1 0 0,1 0 0,-1 14 1,-1-4-3,2-14-16,-16 146 73,16-132-76,1 0 0,1 0 1,0-1-1,1 1 0,10 36 0,-12-54-3,1 1 0,-1-1 0,1 1 0,-1-1 1,1 1-1,0-1 0,0 1 0,-1-1 0,1 0 0,0 1 0,0-1 0,0 0 1,1 0-1,-1 0 0,0 0 0,0 0 0,1 0 0,-1 0 0,3 1 0,-3-2 2,0 0-1,0 1 0,1-1 1,-1 0-1,0 0 0,1-1 0,-1 1 1,0 0-1,1 0 0,-1-1 1,0 1-1,0 0 0,1-1 0,-1 1 1,0-1-1,0 0 0,0 1 1,0-1-1,0 0 0,0 0 0,0 0 1,0 0-1,1-1 0,7-7-6,-1-1 0,0 0 0,-1 0 0,7-13 0,12-16-23,-26 38 26,0 1-1,0 0 1,0-1-1,0 1 1,1 0 0,-1 0-1,0-1 1,0 1-1,1 0 1,-1 0-1,0-1 1,0 1 0,1 0-1,-1 0 1,0 0-1,1 0 1,-1 0 0,0-1-1,1 1 1,-1 0-1,0 0 1,1 0 0,-1 0-1,0 0 1,1 0-1,-1 0 1,0 0 0,1 0-1,-1 0 1,0 0-1,1 0 1,-1 0 0,0 0-1,0 1 1,1-1-1,-1 0 1,0 0 0,1 0-1,-1 0 1,0 0-1,1 1 1,-1-1 0,0 0-1,0 0 1,1 1-1,-1-1 1,0 0 0,0 0-1,0 1 1,0-1-1,1 0 1,-1 1 0,0-1-1,0 0 1,0 1-1,0-1 1,0 0-1,0 1 1,0-1 0,0 0-1,0 1 1,0-1-1,0 1 1,7 26-116,-6-23 95,1 8-31,0 3 30,1-1-1,0-1 0,1 1 1,10 24-1,-13-37 25,0 0 1,-1-1-1,1 1 0,0 0 1,0 0-1,0-1 1,0 1-1,0-1 1,0 1-1,0-1 0,0 1 1,0-1-1,0 1 1,0-1-1,0 0 1,1 0-1,-1 1 0,0-1 1,0 0-1,0 0 1,2 0-1,30-3-113,-19 1 47,-11 2 54,54-6-224,-54 5 231,0 1 1,0-1-1,0 0 1,0 0-1,0 0 1,0 0-1,0 0 1,-1-1 0,1 1-1,0-1 1,-1 0-1,1 0 1,-1 0-1,0 0 1,4-5-1,-6 7 12,1 0-1,-1-1 1,0 1-1,0 0 1,1 0-1,-1-1 1,0 1-1,0 0 1,0-1-1,0 1 1,0 0-1,0-1 1,0 1-1,1-1 1,-1 1-1,0 0 1,0-1-1,0 1 1,0 0-1,0-1 1,-1 1-1,1 0 1,0-1-1,0 1 1,0 0-1,0-1 1,0 1-1,0 0 1,-1-1-1,1 1 1,0 0-1,0-1 1,0 1-1,-1 0 1,1 0-1,0-1 1,0 1-1,-1-1 1,-18-3 219,-20 7 267,20 2-163,-9 1 402,42-15-285,15-3-426,-4 4-939,0 0 1,1 2 0,0 1-1,50-4 1,-48 12 161,-9 4-238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7.357"/>
    </inkml:context>
    <inkml:brush xml:id="br0">
      <inkml:brushProperty name="width" value="0.035" units="cm"/>
      <inkml:brushProperty name="height" value="0.035" units="cm"/>
      <inkml:brushProperty name="color" value="#E71224"/>
    </inkml:brush>
  </inkml:definitions>
  <inkml:trace contextRef="#ctx0" brushRef="#br0">2 0 13939,'0'3'306,"-1"0"1,1 0-1,-1 0 0,1 0 1,0-1-1,1 1 1,-1 0-1,0 0 0,2 4 1,-1 3 315,8 166 4370,13 126-3186,-21-298-1908,0 0 1,-1 0 0,1 0 0,1 0 0,2 7 0,-4-11 66,0 0-1,0 1 1,0-1 0,0 0 0,0 0-1,1 1 1,-1-1 0,0 0-1,0 0 1,1 1 0,-1-1 0,0 0-1,0 0 1,1 0 0,-1 1 0,0-1-1,1 0 1,-1 0 0,0 0-1,0 0 1,1 0 0,-1 0 0,0 1-1,1-1 1,-1 0 0,0 0-1,1 0 1,0 0 0,-1-1-16,1 1 1,0-1-1,0 1 0,0-1 0,-1 0 1,1 1-1,0-1 0,0 0 1,-1 1-1,1-1 0,-1 0 1,1 0-1,0 1 0,-1-1 1,1-1-1,7-11-370,1-3-144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7.799"/>
    </inkml:context>
    <inkml:brush xml:id="br0">
      <inkml:brushProperty name="width" value="0.035" units="cm"/>
      <inkml:brushProperty name="height" value="0.035" units="cm"/>
      <inkml:brushProperty name="color" value="#E71224"/>
    </inkml:brush>
  </inkml:definitions>
  <inkml:trace contextRef="#ctx0" brushRef="#br0">77 1 17036,'-26'47'2511,"19"-38"-2113,1 1-1,0 1 0,1-1 1,0 1-1,1 0 1,0 0-1,0 0 0,1 0 1,1 1-1,-2 15 0,4-26-378,0-1 0,0 1 0,0 0 0,0-1-1,0 1 1,0 0 0,0-1 0,0 1-1,0 0 1,0-1 0,0 1 0,1 0-1,-1-1 1,0 1 0,0 0 0,1-1-1,-1 1 1,1-1 0,-1 1 0,0 0 0,1-1-1,-1 1 1,1-1 0,0 1 0,0-1-9,0 1 0,0-1 1,-1 0-1,1 0 0,0 0 1,0 0-1,-1-1 0,1 1 1,0 0-1,0 0 1,-1 0-1,1-1 0,0 1 1,0 0-1,-1-1 0,1 1 1,0 0-1,0-1 0,31-28 36,-29 25-35,14-13-5,-7 5 7,0 0-1,2 2 1,-1-1 0,20-13 0,-28 23-12,-1-1-1,0 1 1,1-1 0,-1 1 0,1 0-1,-1 0 1,1 0 0,0 1-1,-1-1 1,1 0 0,0 1-1,0 0 1,-1-1 0,1 1 0,0 0-1,0 1 1,-1-1 0,1 0-1,0 1 1,0 0 0,-1-1-1,1 1 1,-1 0 0,1 0-1,-1 1 1,1-1 0,-1 0 0,1 1-1,-1 0 1,0-1 0,3 5-1,25 32-5,-25-31 4,0 1-1,0-2 0,1 1 1,0 0-1,10 8 1,-14-14 1,0 0 0,-1 0 1,1 0-1,0-1 1,-1 1-1,1 0 1,0-1-1,0 1 0,0-1 1,-1 0-1,1 0 1,0 0-1,0 0 0,0 0 1,0 0-1,-1 0 1,1 0-1,0-1 1,0 1-1,0-1 0,-1 1 1,1-1-1,0 0 1,0 0-1,-1 0 0,1 0 1,-1 0-1,1 0 1,-1 0-1,2-2 1,5-4-2,0-1 1,-1 0 0,13-17 0,-13 16-3,0 0-11,-4 5-15,-1-1 1,1 1 0,1 0-1,-1 0 1,1 1 0,-1-1-1,1 1 1,0-1 0,0 1-1,1 1 1,-1-1 0,9-4-1,-12 7 16,0 0 0,-1 0 0,1 0 0,0 0 0,0 0-1,0 0 1,-1 0 0,1 0 0,0 0 0,0 0 0,-1 0 0,1 1 0,0-1-1,0 0 1,-1 1 0,1-1 0,0 0 0,0 1 0,-1-1 0,1 1-1,-1-1 1,1 1 0,0-1 0,-1 1 0,1 0 0,9 20-454,-10-20 360,1 1 0,-1-1 0,1 1 0,-1-1 0,1 1 0,-1-1 0,1 1 0,0-1 0,0 0 0,0 1 0,0-1 0,0 0 0,0 0 0,0 0 0,0 1 0,0-1 0,0 0 0,1-1 0,1 2 0,-2-2-17,0 0 1,0 0-1,0 0 1,0 0 0,0 0-1,0 0 1,0-1-1,0 1 1,0 0-1,0-1 1,0 1 0,0-1-1,0 1 1,0-1-1,-1 0 1,1 1 0,0-1-1,0 0 1,-1 1-1,1-1 1,1-1 0,15-22-1097,-15 21 1132,15-26-869,1-2-265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9.952"/>
    </inkml:context>
    <inkml:brush xml:id="br0">
      <inkml:brushProperty name="width" value="0.025" units="cm"/>
      <inkml:brushProperty name="height" value="0.025" units="cm"/>
    </inkml:brush>
  </inkml:definitions>
  <inkml:trace contextRef="#ctx0" brushRef="#br0">112 33 6182,'0'0'15481,"-9"-2"-14605,5 0-832,2 1-5,0 0 0,0 0-1,0 0 1,-1 0 0,1 0 0,0 0-1,-1 1 1,1-1 0,-1 1 0,1 0-1,-1 0 1,1 0 0,-1 0 0,1 0 0,0 0-1,-1 0 1,1 1 0,-1 0 0,1-1-1,0 1 1,-1 0 0,1 0 0,0 0-1,0 0 1,0 1 0,0-1 0,0 0-1,0 1 1,0 0 0,0-1 0,0 1 0,1 0-1,-1 0 1,1 0 0,-1 0 0,0 3-1,-1-1 15,0 1-1,1 0 1,0 0-1,0 0 1,1 0-1,-1 1 1,1-1-1,0 0 1,0 11-1,1-15-34,0 0 0,0 0 0,0 0 1,0 0-1,1 0 0,-1 0 0,0 0 0,1 0 0,-1-1 0,1 1 0,-1 0 1,1 0-1,0 0 0,-1 0 0,1-1 0,0 1 0,-1 0 0,1 0 1,0-1-1,2 2 0,-1-1 7,0 0 0,1-1 0,-1 1 1,0 0-1,1-1 0,-1 0 0,1 1 0,-1-1 1,1 0-1,-1 0 0,1-1 0,2 0 1,3 0-14,-1-2 1,0 1 0,0-1-1,0 0 1,0-1-1,0 1 1,0-1 0,-1-1-1,0 1 1,0-1 0,8-9-1,-5 6-55,-1 0-1,-1-1 0,0 0 1,0 0-1,0-1 0,-1 0 1,4-10-1,-44 57-121,23-24 283,0 1 0,1 1 1,1 0-1,0 0 0,-11 28 1,47-56-1080,-12-10-5365,-10 11-230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8.279"/>
    </inkml:context>
    <inkml:brush xml:id="br0">
      <inkml:brushProperty name="width" value="0.035" units="cm"/>
      <inkml:brushProperty name="height" value="0.035" units="cm"/>
      <inkml:brushProperty name="color" value="#E71224"/>
    </inkml:brush>
  </inkml:definitions>
  <inkml:trace contextRef="#ctx0" brushRef="#br0">16 0 12019,'0'68'1850,"-2"-11"-138,3 0 0,3 0 0,15 84-1,-18-137-1699,0 1-1,-1-1 0,1 0 1,-1 1-1,0-1 0,0 1 1,-2 7-1,2-10-9,0 0 0,-1-1 0,1 1 0,-1-1 0,0 1 0,1-1 0,-1 1 0,0-1 0,0 1-1,0-1 1,0 0 0,0 1 0,0-1 0,0 0 0,-1 0 0,1 0 0,0 0 0,-1 0 0,1 0 0,0 0 0,-1-1 0,1 1 0,-4 1 0,5-2 1,-1 0 0,1 0 1,-1 0-1,1 0 1,-1 0-1,1-1 0,0 1 1,-1 0-1,1 0 0,-1 0 1,1 0-1,0 0 0,-1-1 1,1 1-1,-1 0 0,1 0 1,0-1-1,-1 1 1,1 0-1,0-1 0,-1 1 1,1 0-1,0-1 0,0 1 1,-1 0-1,1-1 0,0 1 1,0-1-1,0 1 1,-1 0-1,1-1 0,0 1 1,0-1-1,0 1 0,0-1 1,0 1-1,0 0 0,0-1 1,0 1-1,0-1 0,0 0 1,1-21 36,2 4-20,0-1 0,2 1-1,1 0 1,11-28 0,38-65 49,-55 110-69,17-32 74,1 1 0,2 1 0,24-32 0,-43 62-57,0 0-1,0 0 0,-1 0 1,1 0-1,0 1 0,0-1 1,0 0-1,0 0 0,0 1 0,0-1 1,1 0-1,-1 1 0,0-1 1,0 1-1,0-1 0,2 1 1,-2 0-4,-1 0 1,1 0-1,-1 0 1,1 0-1,-1 1 1,0-1-1,1 0 1,-1 0-1,1 1 1,-1-1-1,0 0 1,1 0-1,-1 1 1,1-1-1,-1 1 1,0-1-1,0 0 1,1 1-1,-1-1 1,0 1-1,0-1 1,1 1-1,-1-1 1,0 0-1,0 1 1,0 0-1,2 5 94,-2 1-1,1-1 0,-1 0 0,0 10 0,0-15-101,-1 18 200,1-9-93,-1 0-1,1 0 0,1 0 0,-1 0 0,2 0 0,2 11 0,-4-20-104,0 0 1,0 0 0,1-1 0,-1 1-1,0 0 1,0-1 0,1 1 0,-1 0 0,0-1-1,1 1 1,-1 0 0,1-1 0,-1 1-1,0-1 1,1 1 0,-1 0 0,1-1-1,0 0 1,-1 1 0,1-1 0,-1 1-1,1-1 1,0 0 0,-1 1 0,1-1-1,0 0 1,0 0 0,-1 1 0,1-1-1,0 0 1,-1 0 0,1 0 0,0 0-1,0 0 1,-1 0 0,1 0 0,0 0-1,0 0 1,-1 0 0,1-1 0,0 1-1,-1 0 1,1 0 0,0-1 0,-1 1-1,1 0 1,0-1 0,-1 1 0,1-1-1,0 0 1,5-3 35,0-1 0,-1 0 0,1-1 0,4-6 0,-5 6-34,12-14 55,24-25 18,-38 42-79,0 1-1,0-1 1,0 1-1,0 0 1,0 0-1,1 0 0,-1 1 1,1-1-1,-1 1 1,1-1-1,-1 1 1,7-1-1,-8 2-5,0 0 0,0 0 0,0 1 0,-1-1 0,1 0 0,0 1 0,0-1 0,-1 1 0,1 0 0,0-1 0,-1 1 0,1 0 0,0 0 0,-1 0 0,1 0 0,-1 0 0,0 1 0,1-1 0,-1 0 0,0 1 0,0-1 0,0 1 0,0-1 0,0 1 0,0-1 0,0 1 0,-1 0 0,2 2 1,1 6-108,0-1 1,0 1-1,1 18 1,-1-17 41,0-14-24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8.841"/>
    </inkml:context>
    <inkml:brush xml:id="br0">
      <inkml:brushProperty name="width" value="0.035" units="cm"/>
      <inkml:brushProperty name="height" value="0.035" units="cm"/>
      <inkml:brushProperty name="color" value="#E71224"/>
    </inkml:brush>
  </inkml:definitions>
  <inkml:trace contextRef="#ctx0" brushRef="#br0">0 0 17292,'1'7'587,"0"0"0,0 0 0,1-1 0,3 10 0,2 7 150,32 105 797,-8-33-2291,-31-95 744,0 0 0,0 0 0,0 0 0,0 1 0,0-1 0,0 0 0,0 0 0,0 1 0,0-1 0,0 0-1,0 0 1,0 0 0,0 1 0,0-1 0,0 0 0,-1 0 0,1 0 0,0 1 0,0-1 0,0 0 0,0 0 0,0 0 0,-1 0 0,1 0 0,0 1 0,0-1 0,0 0 0,-1 0 0,1 0 0,0 0 0,0 0 0,0 0 0,-1 0 0,1 0 0,0 0 0,0 0 0,-1 0 0,1 0 0,0 0 0,0 0 0,0 0 0,-1 0 0,1 0 0,0 0 0,0 0 0,-1 0 0,1 0 0,-11-2-25,-4-3-206,0-2-90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9.389"/>
    </inkml:context>
    <inkml:brush xml:id="br0">
      <inkml:brushProperty name="width" value="0.035" units="cm"/>
      <inkml:brushProperty name="height" value="0.035" units="cm"/>
      <inkml:brushProperty name="color" value="#E71224"/>
    </inkml:brush>
  </inkml:definitions>
  <inkml:trace contextRef="#ctx0" brushRef="#br0">0 226 15683,'2'-12'1529,"9"2"-857,4-1-216,12-5 912,6-1-352,7-5-359,3 2-161,6-4-328,-1 1-192,-2 1-616,-6 2 592,-14 5-160,-9 2-105</inkml:trace>
  <inkml:trace contextRef="#ctx0" brushRef="#br0" timeOffset="1">168 355 15651,'2'-9'1673,"10"-4"-937,3-3-312,2-4 984,2 2-512,2-2-439,1 4-297,-1 6 1416,-2 6-1384,-5 12-32,-1 8 56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9.829"/>
    </inkml:context>
    <inkml:brush xml:id="br0">
      <inkml:brushProperty name="width" value="0.035" units="cm"/>
      <inkml:brushProperty name="height" value="0.035" units="cm"/>
      <inkml:brushProperty name="color" value="#E71224"/>
    </inkml:brush>
  </inkml:definitions>
  <inkml:trace contextRef="#ctx0" brushRef="#br0">0 94 12523,'5'4'398,"-1"0"1,-1 0-1,1 1 1,-1-1-1,1 1 1,-2 0-1,1 0 1,0 0-1,-1 1 1,0-1-1,3 11 0,6 12 1154,-4-12-1107,-5-11-314,0 1 1,0 0-1,1 0 1,0-1 0,1 0-1,-1 1 1,1-1-1,0-1 1,5 6-1,-9-10-116,1 1 0,-1-1-1,1 0 1,-1 0-1,1 1 1,-1-1-1,1 0 1,-1 0-1,1 0 1,0 1 0,-1-1-1,1 0 1,0 0-1,-1 0 1,1 0-1,-1 0 1,1 0-1,0-1 1,-1 1-1,1 0 1,-1 0 0,1 0-1,-1 0 1,1-1-1,0 1 1,-1 0-1,1-1 1,-1 1-1,1 0 1,-1-1 0,1 1-1,-1 0 1,0-1-1,1 1 1,-1-1-1,1 1 1,-1-1-1,0 1 1,0-1 0,1 1-1,-1-1 1,0 0-1,1 0 1,8-27 291,-7 9-137,-1 1-1,0 0 0,-2-24 1,0 1-131,1 46-46,1 0 0,0-1 0,0 1-1,0-1 1,1 1 0,-1-1 0,1 0 0,5 9-1,24 31 10,-30-42 3,0 0 0,1 0 0,-1-1 0,1 1 1,0-1-1,-1 1 0,1-1 0,0 1 0,0-1 0,0 0 0,0 0 0,0 0 0,0 0 1,0-1-1,0 1 0,0 0 0,0-1 0,1 1 0,-1-1 0,3 0 0,-2 0 7,0-1 0,0 1-1,0-1 1,0 0-1,0 0 1,0 0 0,0-1-1,0 1 1,-1 0 0,1-1-1,0 0 1,3-3 0,4-4 28,-1-1 0,0 0 0,-1 0 1,0-1-1,11-18 0,6-22 90,5-6 0,-30 57-122,0 0 0,1 1 0,-1-1 0,0 1 0,1-1 0,-1 0 0,0 1 0,0-1 0,0 1 0,1-1 0,-1 1 0,0-1 0,0 1 0,0-1 0,0 1 0,0-1 0,0 1 0,0-1 0,0 1 0,0-1 0,0 1 0,0-1 0,0 1 0,0-1 1,0 1-1,-1 0 0,1 23 65,-7 131-1481,7-178 1102,0-6-98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0.281"/>
    </inkml:context>
    <inkml:brush xml:id="br0">
      <inkml:brushProperty name="width" value="0.035" units="cm"/>
      <inkml:brushProperty name="height" value="0.035" units="cm"/>
      <inkml:brushProperty name="color" value="#E71224"/>
    </inkml:brush>
  </inkml:definitions>
  <inkml:trace contextRef="#ctx0" brushRef="#br0">0 1 13067,'0'13'1232,"6"1"-824,-1 0-184,3-2 968,1-4-1024,4-3-1424,0-5 1176,1-9-216,2-4-112</inkml:trace>
  <inkml:trace contextRef="#ctx0" brushRef="#br0" timeOffset="1">154 49 11458,'-1'21'1038,"-1"-1"-1,-5 24 0,-1 4 1407,9-31-1443,-1-17-990,0 0-1,0 0 1,1 0-1,-1 1 0,0-1 1,0 0-1,0 0 1,1 0-1,-1 0 0,0 0 1,0 0-1,1 0 1,-1 0-1,0 0 0,0 0 1,0 0-1,1 0 1,-1 0-1,0 0 0,0 0 1,1 0-1,-1 0 1,0 0-1,0 0 0,0 0 1,1 0-1,-1 0 1,0 0-1,0 0 0,0-1 1,1 1-1,-1 0 1,0 0-1,0 0 0,0 0 1,0 0-1,1-1 1,23-27-272,-11 12-71,-7 11 164,0 0 0,1 0-1,-1 0 1,1 1 0,0 0-1,0 0 1,0 1 0,0 0-1,12-3 1,-16 5 146,0 1 0,0-1 0,-1 1 0,1-1 0,0 1 0,0 0 0,0 0 0,0 1 0,0-1 0,-1 0-1,1 1 1,0 0 0,0 0 0,0 0 0,-1 0 0,1 0 0,-1 0 0,1 1 0,-1-1 0,1 1 0,-1 0 0,0-1 0,0 1 0,0 0 0,0 1 0,0-1 0,0 0 0,0 0 0,1 4 0,-1-1 176,0-1-1,0 1 1,0 1 0,-1-1-1,0 0 1,0 0-1,0 0 1,-1 1 0,1-1-1,-1 0 1,-1 1 0,1-1-1,-1 0 1,0 1 0,0-1-1,0 0 1,-4 10 0,-2 1 664,0 0 0,-1-1 0,0 1 0,-13 16 0,15-22-315,4-7-357,0 0 0,0 0 0,0 0 0,0 0 0,-1 0 0,1 0 0,-1-1 0,0 1 0,1-1 0,-1 1 0,-4 1 0,6-4-162,1 0-1,0 0 1,-1 0-1,1 0 0,-1 0 1,1 0-1,0 0 1,-1 0-1,1 0 1,0 0-1,-1 0 1,1 0-1,0 0 0,-1 0 1,1 0-1,0 0 1,-1-1-1,1 1 1,0 0-1,-1 0 1,1 0-1,0-1 0,0 1 1,-1 0-1,1 0 1,0-1-1,0 1 1,-1 0-1,1-1 1,0 1-1,0 0 0,0-1 1,0 1-1,-1 0 1,1-1-1,0 1 1,0 0-1,0-1 0,0 1 1,0 0-1,0-1 1,0 1-1,0 0 1,0-1-1,0 1 1,0-1-1,0-20-940,1 20 932,9-67-995,0 19 267</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0.844"/>
    </inkml:context>
    <inkml:brush xml:id="br0">
      <inkml:brushProperty name="width" value="0.035" units="cm"/>
      <inkml:brushProperty name="height" value="0.035" units="cm"/>
      <inkml:brushProperty name="color" value="#E71224"/>
    </inkml:brush>
  </inkml:definitions>
  <inkml:trace contextRef="#ctx0" brushRef="#br0">60 1 16948,'3'8'314,"-1"1"1,0 0 0,-1 0-1,1 0 1,-2 0-1,1 0 1,-2 0 0,-1 17-1,0 6 571,2 11-162,1 0 0,8 46 0,-7-75-855,1 1 0,1 0 0,0-1 0,1 0 0,0 0 0,1 0 0,0-1 0,2 0 0,13 20 0,-66-80-4585,-32-35 7940,75 81-3077,1-1-1,-1 0 1,1 0 0,-1 1-1,1-1 1,0 0 0,0 0-1,0 0 1,0-1 0,0 1-1,0 0 1,0 0-1,1 0 1,-1-1 0,1 1-1,0 0 1,0-4 0,0 4-118,1-1 1,0 1-1,0 0 1,0 0-1,0 0 1,0 0-1,0 0 0,1 0 1,-1 1-1,0-1 1,1 0-1,0 1 1,-1-1-1,1 1 1,0-1-1,0 1 1,3-2-1,75-47-1042,-43 25 688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1.352"/>
    </inkml:context>
    <inkml:brush xml:id="br0">
      <inkml:brushProperty name="width" value="0.035" units="cm"/>
      <inkml:brushProperty name="height" value="0.035" units="cm"/>
      <inkml:brushProperty name="color" value="#E71224"/>
    </inkml:brush>
  </inkml:definitions>
  <inkml:trace contextRef="#ctx0" brushRef="#br0">73 1 15203,'-15'16'4410,"-18"31"-3329,20-26-713,12-20-363,0 0-1,0 0 1,0 0 0,0 1-1,0-1 1,0 0 0,0 1-1,1-1 1,-1 1 0,1-1 0,-1 1-1,1-1 1,-1 1 0,1-1-1,0 1 1,0-1 0,0 1-1,0 0 1,0-1 0,0 1 0,0-1-1,1 3 1,0-3-68,0 0 0,1 0 1,-1 1-1,0-1 0,1 0 0,0 0 1,-1 0-1,1-1 0,-1 1 0,1 0 1,0 0-1,0-1 0,-1 1 0,1-1 1,0 0-1,0 0 0,-1 1 0,4-1 1,9 1-178,0 1 1,0 1 0,-1 0 0,1 1 0,-1 1-1,13 5 1,-23-8 291,0-1-1,0 1 1,0-1 0,-1 1-1,1 0 1,0 0-1,-1 1 1,0-1 0,1 0-1,-1 1 1,0 0 0,0-1-1,0 1 1,-1 0-1,1 0 1,-1 0 0,1 0-1,-1 0 1,0 0 0,0 0-1,-1 0 1,1 1-1,-1-1 1,1 0 0,-1 1-1,0-1 1,0 0-1,0 0 1,-1 1 0,1-1-1,-2 5 1,0-2 165,0-1 1,0 0-1,0 1 0,0-1 0,-1 0 1,0 0-1,-4 4 0,6-7-163,0 0 0,0-1 0,-1 1 0,1 0-1,0-1 1,-1 0 0,1 1 0,-1-1-1,0 0 1,0 0 0,1 0 0,-1 0-1,0 0 1,0 0 0,0-1 0,0 1 0,0-1-1,0 1 1,0-1 0,0 0 0,0 1-1,-3-1 1,4-1-68,0 1 0,1-1 0,-1 1 0,0 0 0,1-1 0,-1 1-1,0-1 1,1 0 0,-1 1 0,1-1 0,-1 0 0,1 1 0,-1-1 0,1 0 0,-1 1 0,1-1-1,0 0 1,-1 0 0,1 1 0,0-1 0,0 0 0,0 0 0,-1 0 0,1 0 0,0 1-1,0-1 1,0 0 0,0 0 0,1 0 0,-1 0 0,0 1 0,0-1 0,0 0 0,1 0-1,0-1 1,9-33 335,-9 34-362,12-30-126,4-7-67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1.787"/>
    </inkml:context>
    <inkml:brush xml:id="br0">
      <inkml:brushProperty name="width" value="0.035" units="cm"/>
      <inkml:brushProperty name="height" value="0.035" units="cm"/>
      <inkml:brushProperty name="color" value="#E71224"/>
    </inkml:brush>
  </inkml:definitions>
  <inkml:trace contextRef="#ctx0" brushRef="#br0">0 7 12435,'5'14'801,"0"-1"1,-1 1-1,-1-1 1,3 22-1,6 25 1594,-12-59-2348,0 0 0,1 0 0,-1 0-1,0 0 1,1 0 0,-1 0-1,1 0 1,-1 0 0,1 0 0,0 0-1,-1 0 1,1 0 0,0 0-1,0 0 1,0-1 0,-1 1 0,2 1-1,-1-2-24,0 0-1,-1 0 0,1 0 0,-1 0 1,1 0-1,-1 0 0,1 0 0,0 0 1,-1 0-1,1 0 0,-1 0 0,1 0 1,0-1-1,-1 1 0,1 0 0,-1 0 1,1-1-1,-1 1 0,1 0 0,-1-1 1,1 1-1,0-1 0,3-3 29,0 0 0,0-1 1,-1 1-1,0-1 0,3-5 0,-4 6-47,19-32 63,-15 24-64,0 0 0,1 1 0,1-1 0,0 2 0,0-1 0,13-12 0,-20 23-5,0-1 0,-1 0-1,1 1 1,0-1 0,0 1-1,-1-1 1,1 1 0,0 0 0,0-1-1,0 1 1,0 0 0,-1-1 0,1 1-1,0 0 1,0 0 0,0 0 0,0 0-1,0 0 1,0 0 0,0 0-1,-1 0 1,1 0 0,0 1 0,1-1-1,0 1 5,-1 0-1,1 0 0,-1 0 0,0 0 0,1 0 1,-1 0-1,0 1 0,0-1 0,0 0 0,0 1 1,0-1-1,1 2 0,2 5 49,-1 1-1,1-1 1,3 15-1,-7-21-28,6 25 165,-4-18-23,0 1-1,0-1 1,1 0-1,0 0 1,1 0 0,5 8-1,-9-16-131,0 0 1,1-1-1,-1 1 1,1-1-1,-1 1 0,0-1 1,1 1-1,0-1 1,-1 1-1,1-1 0,-1 0 1,1 1-1,-1-1 1,1 0-1,0 1 0,-1-1 1,1 0-1,0 0 1,-1 1-1,1-1 1,0 0-1,0 0 0,-1 0 1,1 0-1,1 0 1,-1-1 13,1 1 1,0-1-1,-1 1 1,1-1 0,0 0-1,-1 0 1,1 1 0,-1-1-1,0 0 1,3-2 0,3-5 112,1 0 0,11-16 0,-12 15-54,2-3-63,0 0-202,1-1 1,1 2 0,0-1 0,0 2-1,15-12 1,-26 22 126,1-1 0,0 1-1,0-1 1,0 0 0,0 1-1,0 0 1,-1-1 0,1 1-1,0-1 1,0 1 0,0 0-1,0 0 1,0 0 0,0-1-1,0 1 1,0 0 0,0 0-1,0 0 1,0 1 0,0-1-1,1 0 1,-1 1-5,0-1 1,-1 0-1,1 1 0,-1 0 1,1-1-1,-1 1 0,1-1 1,-1 1-1,0 0 0,1-1 1,-1 1-1,0 0 0,1-1 1,-1 1-1,0 0 0,0-1 1,0 1-1,0 0 0,0 0 1,0-1-1,0 2 0,0 2-122,0 0-1,0 0 0,-1 0 1,1 0-1,-1 0 0,0 0 1,-1 0-1,-2 7 0,3-9 130,0 0 1,0 0-1,0 0 0,0-1 0,0 1 1,-1 0-1,1 0 0,0-1 0,-1 1 0,0-1 1,1 1-1,-1-1 0,0 0 0,1 0 0,-1 0 1,0 0-1,0 0 0,0 0 0,0 0 1,0 0-1,0-1 0,0 1 0,-4-1 0,-13 1-256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2.282"/>
    </inkml:context>
    <inkml:brush xml:id="br0">
      <inkml:brushProperty name="width" value="0.035" units="cm"/>
      <inkml:brushProperty name="height" value="0.035" units="cm"/>
      <inkml:brushProperty name="color" value="#E71224"/>
    </inkml:brush>
  </inkml:definitions>
  <inkml:trace contextRef="#ctx0" brushRef="#br0">18 21 17812,'-2'-10'1808,"1"4"-1200,0 4-256,-1 1 1353,-1 2-1897,-1-1 104,0-2-192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2.690"/>
    </inkml:context>
    <inkml:brush xml:id="br0">
      <inkml:brushProperty name="width" value="0.035" units="cm"/>
      <inkml:brushProperty name="height" value="0.035" units="cm"/>
      <inkml:brushProperty name="color" value="#E71224"/>
    </inkml:brush>
  </inkml:definitions>
  <inkml:trace contextRef="#ctx0" brushRef="#br0">69 236 16131,'-4'1'3532,"-7"8"-2583,6 0-587,0-1-1,1 1 0,0 0 0,0 1 0,-4 16 0,-8 51 123,15-69-449,-5 38 71,5-43-96,1 1-1,0-1 0,0 1 1,1-1-1,-1 1 1,1-1-1,-1 1 0,1-1 1,0 0-1,3 6 1,-4-9-8,0 1 1,1 0-1,-1-1 1,1 1-1,-1-1 1,1 1-1,-1-1 0,1 1 1,-1-1-1,1 1 1,0-1-1,-1 1 1,1-1-1,0 0 1,-1 1-1,1-1 1,0 0-1,-1 0 1,1 1-1,0-1 1,0 0-1,-1 0 1,1 0-1,0 0 1,0 0-1,-1 0 1,1 0-1,0 0 0,0 0 1,-1-1-1,1 1 1,0 0-1,-1 0 1,1-1-1,0 1 1,-1 0-1,1-1 1,0 1-1,-1-1 1,1 1-1,-1-1 1,2 0-1,21-24 48,-6-1-18,0-2 0,-2 0 0,20-52 1,19-95 88,-28 51-14,-26 116-48,-3 18-34,-4 24-12,1 2-232,3-1-1,0 1 1,3-1-1,1 1 0,8 56 1,-8-87 161,0 0 0,0-1 0,1 1 0,-1-1 0,1 1 0,0-1 0,0 0 0,5 8 0,7-2-280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0.422"/>
    </inkml:context>
    <inkml:brush xml:id="br0">
      <inkml:brushProperty name="width" value="0.025" units="cm"/>
      <inkml:brushProperty name="height" value="0.025" units="cm"/>
    </inkml:brush>
  </inkml:definitions>
  <inkml:trace contextRef="#ctx0" brushRef="#br0">149 6 9769,'0'0'11921,"-8"-2"-10896,4 1-938,0 0 0,-1 0 1,1 1-1,-1 0 0,1 0 0,0 0 1,-1 1-1,1-1 0,-1 1 0,1 0 1,0 0-1,0 1 0,0-1 1,-1 1-1,1 0 0,1 0 0,-1 1 1,0-1-1,0 1 0,1-1 0,0 1 1,-1 0-1,1 0 0,0 1 0,-3 5 1,2-5 2,0 0 0,1 0 0,0 0 0,0 1 0,0 0 0,1-1 0,0 1 0,0 0 0,0 0 0,0 0 0,1 0 0,-1 1 0,1-1 0,0 8 0,2-12-82,-1 1-1,1-1 0,0 0 0,0 0 1,0 0-1,-1 0 0,1 0 0,0 0 1,0 0-1,1 0 0,-1 0 1,0-1-1,0 1 0,0 0 0,0-1 1,1 1-1,-1-1 0,0 1 0,1-1 1,-1 1-1,0-1 0,1 0 0,-1 0 1,0 0-1,1 0 0,-1 0 1,1 0-1,-1 0 0,2-1 0,43-3 64,-35 0-491,1 0 0,0 0 1,-1-1-1,0 0 1,15-10-1,-12 6-1538,-1-1-1,-1 1 1,21-22-1,-12 7-3422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4.049"/>
    </inkml:context>
    <inkml:brush xml:id="br0">
      <inkml:brushProperty name="width" value="0.035" units="cm"/>
      <inkml:brushProperty name="height" value="0.035" units="cm"/>
      <inkml:brushProperty name="color" value="#E71224"/>
    </inkml:brush>
  </inkml:definitions>
  <inkml:trace contextRef="#ctx0" brushRef="#br0">70 210 17196,'-1'-1'114,"1"0"-1,-1 0 1,0 0 0,1 0 0,-1 1 0,0-1 0,0 0 0,1 0 0,-1 1 0,0-1 0,0 0 0,0 1 0,0-1-1,0 1 1,0-1 0,0 1 0,0-1 0,0 1 0,0 0 0,0 0 0,0-1 0,0 1 0,-1 0 0,1 0-1,0 0 1,-1 0 0,0 1-11,1 0-1,0 0 0,0 0 1,-1 0-1,1 0 0,0 0 1,0 0-1,0 0 0,0 0 1,0 0-1,0 1 1,0-1-1,0 0 0,0 1 1,0 2-1,-4 7 126,2 0 0,-1 1 0,-2 17 0,6-29-223,-2 12 21,0 1 0,0-1 0,1 0 1,1 1-1,0-1 0,1 0 0,0 1 0,3 12 0,-3-24-26,-1 0 0,0 0 0,0 1 0,1-1 0,-1 0 0,1 0 0,-1 0 1,1 0-1,0 0 0,-1 0 0,1 0 0,0 0 0,0 0 0,-1 0 0,3 1 0,-3-2 0,1 0 1,-1 1-1,0-1 0,1 0 0,-1 0 1,1 0-1,-1 0 0,1 0 1,-1 0-1,1 0 0,-1 0 0,1 0 1,-1 0-1,1 0 0,-1-1 0,0 1 1,1 0-1,-1 0 0,1 0 1,-1-1-1,1 1 0,-1 0 0,0 0 1,1-1-1,-1 1 0,1-1 0,2-2 3,0-1-1,-1 1 1,1-1-1,-1 0 1,1 1-1,-1-1 0,1-5 1,9-21 11,-3-1 0,0 0 0,7-55 0,2-97 119,-18 179-130,0-16 70,1 47-29,1-4-24,2 34 5,2 1-1,3-2 1,20 71 0,-27-121-17,0 1 0,1-1 0,0 1 1,0-1-1,7 9 0,-10-14-5,1 0 0,0 0 0,-1 0 0,1-1 0,0 1 0,0 0 0,-1-1 0,1 1 0,0-1 0,0 1 0,0-1 0,0 1 0,0-1 0,0 0 0,0 1 0,0-1 0,0 0 0,2 1 0,-2-2 1,0 1-1,0 0 1,0-1 0,1 1 0,-1-1 0,0 1 0,0-1 0,0 0 0,0 1 0,0-1 0,0 0 0,0 0 0,0 0 0,0 0-1,0 1 1,0-1 0,-1-1 0,1 1 0,1-1 0,5-11 21,1 0 0,-2-1 0,0 0-1,7-22 1,13-66 80,-7 24-39,-18 74-72,0 0 0,0 1 0,1-1 0,-1 1 0,1-1 0,0 1 0,4-7 0,-6 10 5,0 0-1,0 0 1,1 0 0,-1 0 0,0-1-1,0 1 1,0 0 0,1 0 0,-1 0-1,0 0 1,0 0 0,1 0 0,-1-1-1,0 1 1,1 0 0,-1 0 0,0 0-1,0 0 1,1 0 0,-1 0 0,0 0-1,1 0 1,-1 0 0,0 0 0,0 0-1,1 1 1,-1-1 0,0 0 0,0 0-1,1 0 1,-1 0 0,0 0 0,0 0-1,1 1 1,-1-1 0,10 19-34,15 62-56,-17-49 82,2 0-1,1 0 1,2-1 0,18 32-1,-30-61 17,0 0 0,1 0 0,-1 1 0,1-1-1,-1 0 1,1 0 0,0-1 0,0 1 0,0 0-1,0-1 1,0 1 0,0-1 0,0 1 0,1-1-1,-1 0 1,0 0 0,1 0 0,-1 0 0,1-1-1,3 2 1,-3-3 3,-1 1 0,1 0-1,-1-1 1,0 1 0,1-1 0,-1 0-1,0 0 1,1 0 0,-1 0 0,0 0-1,0-1 1,0 1 0,0-1 0,0 1-1,0-1 1,0 1 0,-1-1 0,1 0 0,-1 0-1,1 0 1,1-4 0,12-18 76,-2-1 0,0 0-1,14-41 1,18-85 79,-33 98-192,-10 50-30,0 8 25,2 23-9,-1 31-1,3 29 101,-4-80-48,-1 2 17,0 0 1,1-1 0,0 1 0,1 0-1,0-1 1,6 12 0,-9-20-27,0-1-1,1 0 1,-1 1 0,0-1-1,0 1 1,0-1 0,0 0-1,1 1 1,-1-1 0,0 0 0,1 1-1,-1-1 1,0 0 0,0 0-1,1 1 1,-1-1 0,0 0-1,1 0 1,-1 1 0,1-1-1,-1 0 1,0 0 0,1 0-1,-1 0 1,1 0 0,-1 0 0,0 1-1,1-1 1,-1 0 0,1 0-1,-1 0 1,0 0 0,1 0-1,-1-1 1,1 1 0,-1 0-1,0 0 1,1 0 0,-1 0 0,1 0-1,-1-1 1,0 1 0,1 0-1,-1 0 1,0 0 0,1-1-1,-1 1 1,0 0 0,1-1-1,-1 1 1,0-1 0,10-17-267,-7 4 293,0-1 1,-2 0 0,1 0-1,-2 0 1,0 0 0,-1 0-1,-3-18 1,-1-8-88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4.935"/>
    </inkml:context>
    <inkml:brush xml:id="br0">
      <inkml:brushProperty name="width" value="0.035" units="cm"/>
      <inkml:brushProperty name="height" value="0.035" units="cm"/>
      <inkml:brushProperty name="color" value="#E71224"/>
    </inkml:brush>
  </inkml:definitions>
  <inkml:trace contextRef="#ctx0" brushRef="#br0">1 244 15603,'0'5'1193,"4"2"-1153,-2-1-545,5 1 930,-3-4-249,6-1-192</inkml:trace>
  <inkml:trace contextRef="#ctx0" brushRef="#br0" timeOffset="1">712 211 16692,'7'13'1904,"0"5"-1264,0 12-192,3 5 800,2 8-471,-2 2-57,3 6-152,-2-3-104,-1-3-264,-3-8-168,1-4-384,-6-7-232,-2-13 240,-4-5 184,-4-16-120,-4-8-96</inkml:trace>
  <inkml:trace contextRef="#ctx0" brushRef="#br0" timeOffset="1">471 241 14699,'118'-122'2928,"-97"103"-2541,1 1-1,0 1 1,49-26-1,-65 39-340,1 1-1,0 0 0,0 0 1,0 1-1,1 0 0,10-2 0,-15 4-31,-1 0-1,1 0 1,-1 0-1,0 0 1,1 0-1,-1 0 1,0 1-1,1-1 1,-1 1-1,0-1 1,0 1 0,0 0-1,1 0 1,-1 0-1,0 0 1,0 1-1,0-1 1,-1 0-1,1 1 1,0 0-1,0-1 1,-1 1-1,1 0 1,1 3-1,1 2 30,0 1 0,-1 0 0,0 0 0,0 1 0,-1-1 0,0 0 0,-1 1 0,1 0 0,-2-1 0,1 1-1,-1-1 1,-2 17 0,-2 0 109,0-1-1,-1 1 0,-11 28 0,12-39 49,1-5-101,0 1 0,0 0 0,-1-1 0,0 0-1,0 0 1,-1 0 0,-1 0 0,-7 9 0,4-14 417,13-8-348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5.454"/>
    </inkml:context>
    <inkml:brush xml:id="br0">
      <inkml:brushProperty name="width" value="0.035" units="cm"/>
      <inkml:brushProperty name="height" value="0.035" units="cm"/>
      <inkml:brushProperty name="color" value="#E71224"/>
    </inkml:brush>
  </inkml:definitions>
  <inkml:trace contextRef="#ctx0" brushRef="#br0">4 200 17652,'-2'80'1978,"0"-27"-951,7 70-1,-5-122-1000,1 1 0,-1 0 1,0 0-1,1 0 0,-1 0 0,1-1 0,-1 1 0,1 0 0,0 0 0,1 2 0,-2-4-18,0 0-1,0 0 1,0 0-1,1 0 1,-1 0-1,0 0 0,0 0 1,1 1-1,-1-1 1,0 0-1,0 0 1,0 0-1,1 0 1,-1 0-1,0 0 1,0 0-1,1 0 1,-1 0-1,0 0 1,0 0-1,0 0 1,1 0-1,-1-1 1,0 1-1,0 0 1,0 0-1,1 0 0,-1 0 1,0 0-1,0 0 1,0 0-1,1-1 1,-1 1-1,0 0 1,0 0-1,0 0 1,0 0-1,0-1 1,1 1-1,-1 0 1,0 0-1,0 0 1,0-1-1,2-2 39,0-1-1,-1 1 1,1-1 0,-1 0-1,0 1 1,0-1 0,0 0 0,0-4-1,2-15 134,-2-1 0,-1 0-1,-1 0 1,-6-38 0,7 62-178,0 0 0,0 0 0,0 0 0,0 0 0,0 0 0,0 0 0,0 0 0,0 0 0,0 0 0,-1 0 0,1 0 0,0 0 0,0 0 0,0 0 0,0 0 0,0 0 0,0 0 0,0 0 0,0 0 0,-1 0 0,1 0 0,0 0 0,0 0 0,0 0 0,0 0 0,0 0 0,0 0 0,0 0 0,0 0 1,-1 0-1,1 0 0,0 0 0,0 0 0,0 0 0,0 0 0,0 0 0,0 0 0,0-1 0,0 1 0,0 0 0,0 0 0,0 0 0,0 0 0,0 0 0,0 0 0,0 0 0,0 0 0,-1 0 0,1-1 0,0 1 0,0 0 0,0 0 0,0 0 0,0 0 0,0 0 0,1 0 0,-3 10 18,4 2-11,1 1-1,0-1 1,8 20 0,-10-28-5,1 0 0,0 1 0,0-1 0,1 0-1,-1 0 1,1 0 0,0-1 0,0 1 0,0-1 0,0 1 0,0-1 0,1 0 0,4 3 0,-6-5 1,0 0 0,0-1 0,0 1 0,-1 0 0,1-1 0,0 1 0,0-1 0,0 0 0,0 0-1,0 0 1,0 0 0,0 0 0,0 0 0,0 0 0,0-1 0,0 1 0,0-1 0,3-1 0,-1 0 3,0 0 0,-1 0 0,1-1 1,-1 1-1,1-1 0,-1 0 0,0 0 0,3-4 1,5-6 16,-2-1 0,1 0 0,8-20 0,-17 33-23,34-81 109,-19 44-97,-11 31-61,-2 15 23,-2 19-3,-1-25 22,0 31-26,-1-11 16,1 0 0,1 0 0,1 0 0,5 24 0,-7-45 18,0-1-1,0 1 1,0 0-1,0 0 0,1 0 1,-1 0-1,0-1 0,1 1 1,-1 0-1,0 0 1,1-1-1,-1 1 0,1 0 1,-1-1-1,1 1 0,-1 0 1,1-1-1,-1 1 1,1-1-1,0 1 0,0-1 1,-1 1-1,1-1 0,0 1 1,1-1-1,-2 0 2,1 0-1,0 0 0,0 0 1,0-1-1,0 1 0,0 0 1,0-1-1,0 1 1,0-1-1,0 1 0,-1-1 1,1 1-1,0-1 1,0 0-1,-1 1 0,1-1 1,0 0-1,0-1 1,5-6 13,0-1 1,10-19-1,-14 24-19,27-62-75,-22 47-24,0 1 0,2 1 0,0-1 0,15-21 0,-23 38 88,-1 1 0,0-1 0,1 0 0,-1 1-1,0-1 1,1 1 0,-1-1 0,1 1 0,-1-1-1,1 1 1,-1-1 0,1 1 0,0 0 0,-1-1-1,1 1 1,-1 0 0,1-1 0,0 1 0,-1 0-1,1 0 1,0 0 0,-1-1 0,1 1 0,0 0-1,-1 0 1,1 0 0,0 0 0,1 0 0,-1 1-1,-1 0 1,1 0 0,0-1 0,0 1 0,-1 0 0,1 0-1,0 0 1,-1 0 0,1 0 0,-1 0 0,1 0 0,-1 0-1,1 0 1,-1 0 0,0 0 0,1 1 0,1 10-36,0 0 1,0 19 0,-2-26 48,2 61 45,4 53 349,-7-187-2144,-4 26 1411,0-5-99</inkml:trace>
  <inkml:trace contextRef="#ctx0" brushRef="#br0" timeOffset="1">409 1 14067,'3'17'1264,"1"2"-1136,1-8-1416,-3-5 1704,7-12-480,1-4-72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5.945"/>
    </inkml:context>
    <inkml:brush xml:id="br0">
      <inkml:brushProperty name="width" value="0.035" units="cm"/>
      <inkml:brushProperty name="height" value="0.035" units="cm"/>
      <inkml:brushProperty name="color" value="#E71224"/>
    </inkml:brush>
  </inkml:definitions>
  <inkml:trace contextRef="#ctx0" brushRef="#br0">63 54 16027,'-9'21'1317,"-14"30"0,-8 15 709,32-66-2014,-1 0 0,0 0 0,0-1 0,0 1 0,1 0 0,-1 0 0,0 0 0,0 0 0,1 0 0,-1 0 0,0 0 0,0 0 0,1 0 0,-1 0 0,0 0 0,0 0 0,1 0 0,-1 0 0,0 0 0,0 0 0,0 0 0,1 0 0,-1 0 0,0 0 0,0 0 0,1 0 0,-1 0 0,0 1 0,0-1 0,0 0 0,1 0 0,-1 0 0,0 0 0,0 1 0,0-1 0,0 0 0,0 0 0,1 0 0,-1 1 0,0-1 0,0 0 0,0 0 0,0 0 0,0 1 1,0-1-1,0 0 0,0 0 0,0 1 0,0-1 0,0 0 0,0 0 0,0 1 0,0-1 0,0 0 0,0 0 0,0 0 0,0 1 0,0-1 0,0 0 0,0 0 0,0 1 0,0-1 0,0 0 0,-1 0 0,27-15-445,-13 7 206,0 1-23,0 1 0,0 1 0,1 0 0,0 1 0,22-4 0,-28 6 202,-1 1-1,1 1 1,0 0-1,0 0 1,-1 0-1,1 1 1,0 0-1,0 0 0,-1 1 1,1 0-1,-1 1 1,8 2-1,-13-3 109,1-1 0,-1 0 0,0 0 0,1 1 1,-1 0-1,0-1 0,0 1 0,0 0 0,0 0 0,0 0 0,-1 0 0,1 0 0,-1 0 0,1 1 0,-1-1 0,0 1 0,0-1 0,0 1 0,0-1 0,1 5 0,-2-3 74,0 0-1,0 0 0,0 0 1,0 0-1,-1 0 1,1 0-1,-1 0 1,0 0-1,0 0 1,-1-1-1,1 1 0,-4 6 1,1-4-78,0 1 0,0-1 0,0 0-1,-1 0 1,0-1 0,0 1 0,0-1 0,-1 0 0,1-1 0,-1 1 0,-1-1 0,1 0 0,-1 0 0,-10 4-1,12-7-85,0 0-1,0 0 0,0 0 1,0-1-1,0 0 0,0 0 1,0 0-1,-8-2 0,-12-5-207</inkml:trace>
  <inkml:trace contextRef="#ctx0" brushRef="#br0" timeOffset="1">367 115 14411,'4'-1'332,"1"0"1,-1-1-1,1 0 0,-1 0 0,1-1 1,-1 1-1,0-1 0,0 0 1,-1 0-1,1 0 0,0 0 0,-1-1 1,5-5-1,-3 2 101,0 0 0,0-1 1,-1 1-1,0-1 0,0 0 0,4-13 0,-7 13 927,-6 20-816,-8 24-144,7-16-302,1 1 0,1 0 0,1 0 1,1 0-1,0 0 0,3 27 1,-1-45-126,0-1 0,1 0 0,-1 1 0,1-1 0,0 1 1,0-1-1,-1 0 0,2 1 0,-1-1 0,3 4 0,-4-5 18,1-1-1,0 1 1,-1 0-1,1-1 1,0 1-1,0-1 1,0 1-1,-1-1 1,1 1-1,0-1 0,0 0 1,0 1-1,0-1 1,0 0-1,0 0 1,0 1-1,0-1 1,0 0-1,0 0 1,0 0-1,0 0 1,0-1-1,0 1 0,0 0 1,-1 0-1,1 0 1,0-1-1,0 1 1,1-1-1,13-8-138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6.615"/>
    </inkml:context>
    <inkml:brush xml:id="br0">
      <inkml:brushProperty name="width" value="0.035" units="cm"/>
      <inkml:brushProperty name="height" value="0.035" units="cm"/>
      <inkml:brushProperty name="color" value="#E71224"/>
    </inkml:brush>
  </inkml:definitions>
  <inkml:trace contextRef="#ctx0" brushRef="#br0">0 1 16716,'7'9'483,"0"0"1,-1 1 0,0-1-1,-1 2 1,0-1 0,0 1 0,-1-1-1,4 21 1,4 5 329,-11-33-769,14 39 473,1-2 0,28 50 0,-43-88-487,1 1 0,0 0 0,0 0-1,0-1 1,0 1 0,1-1 0,-1 1 0,1-1-1,-1 0 1,1 0 0,5 3 0,-7-5-14,0 0 1,0 1-1,0-1 0,0 0 1,1 0-1,-1 0 0,0 1 1,0-1-1,0-1 0,0 1 1,1 0-1,-1 0 0,0 0 1,0-1-1,0 1 0,0 0 1,0-1-1,1 1 0,-1-1 1,0 0-1,0 1 0,0-1 1,0 0-1,-1 1 0,1-1 1,0 0-1,0 0 0,0 0 1,-1 0-1,1 0 0,0 0 1,-1 0-1,1 0 0,0-2 1,4-7 111,0 0 0,-1-1 1,0 0-1,-1 0 1,0 0-1,3-21 0,1-69 655,-7 99-769,1-10 69,-1-32 145,0 41-222,0 0-1,-1 0 0,1 0 1,-1 0-1,0 1 1,1-1-1,-1 0 1,0 0-1,-1 1 1,1-1-1,-3-3 1,4 6-22,0 0 0,0 0-1,-1 0 1,1 0 0,0 0 0,0 0 0,0 0-1,-1 0 1,1 0 0,0 0 0,0 1 0,0-1 0,-1 0-1,1 0 1,0 0 0,0 0 0,0 0 0,-1 0-1,1 1 1,0-1 0,0 0 0,0 0 0,0 0-1,0 1 1,0-1 0,-1 0 0,1 0 0,0 0 0,0 1-1,0-1 1,0 0 0,0 0 0,0 1 0,0-1-1,0 0 1,0 0 0,0 0 0,0 1 0,0-1-1,0 0 1,0 0 0,0 1 0,0-1 0,0 0-1,0 0 1,0 0 0,1 1 0,-2 13-762,0-10 530,1 0 0,1 1 1,-1-1-1,1 0 0,-1 1 0,1-1 1,0 0-1,1 0 0,-1 0 0,1 0 1,0 0-1,0 0 0,3 5 0,3-4-611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7.072"/>
    </inkml:context>
    <inkml:brush xml:id="br0">
      <inkml:brushProperty name="width" value="0.035" units="cm"/>
      <inkml:brushProperty name="height" value="0.035" units="cm"/>
      <inkml:brushProperty name="color" value="#E71224"/>
    </inkml:brush>
  </inkml:definitions>
  <inkml:trace contextRef="#ctx0" brushRef="#br0">76 105 13619,'-1'3'618,"-1"0"1,1 1 0,-1-1-1,0 0 1,0 0-1,0 0 1,0 0-1,-1-1 1,-2 4-1,-24 33 1016,25-33-1530,1 0-1,0 1 1,0-1-1,1 1 1,0-1 0,0 1-1,0 0 1,1 0-1,0 0 1,0-1 0,1 1-1,0 9 1,0-15-95,0-1 0,0 1-1,0 0 1,0 0 0,1-1 0,-1 1 0,0 0 0,0 0 0,1-1 0,-1 1-1,0 0 1,1-1 0,-1 1 0,0-1 0,1 1 0,-1-1 0,1 1 0,-1 0-1,1-1 1,-1 1 0,1-1 0,0 0 0,-1 1 0,1-1 0,0 0 0,-1 1-1,1-1 1,0 0 0,-1 0 0,1 1 0,0-1 0,0 0 0,-1 0-1,1 0 1,0 0 0,-1 0 0,1 0 0,0 0 0,0 0 0,-1 0 0,1 0-1,0-1 1,0 1 0,-1 0 0,1 0 0,0-1 0,-1 1 0,1 0 0,0-1-1,5-2 38,-1 0 0,0-1 0,0 1-1,9-9 1,10-13 82,-2-1 1,0-2-1,-2 0 1,0-1-1,29-61 1,-38 60 105,-11 26-75,-7 18-41,-36 103-37,39-101-1008,0 1-1,-2 30 1,6-40 439,2-10-162,2-9-110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7.506"/>
    </inkml:context>
    <inkml:brush xml:id="br0">
      <inkml:brushProperty name="width" value="0.035" units="cm"/>
      <inkml:brushProperty name="height" value="0.035" units="cm"/>
      <inkml:brushProperty name="color" value="#E71224"/>
    </inkml:brush>
  </inkml:definitions>
  <inkml:trace contextRef="#ctx0" brushRef="#br0">1 0 16067,'1'5'275,"1"0"1,-1 0-1,0 0 0,0 0 0,-1 0 0,1 0 0,-1 0 0,-1 9 0,1 3 267,13 145 1670,-9-131-1925,1-1 1,2 1 0,12 33-1,-16-58-214,-1 0-1,1 0 0,0 0 0,6 9 0,-9-15-62,1 1-1,-1 0 1,1-1-1,-1 1 0,1 0 1,-1-1-1,1 1 1,-1 0-1,1-1 1,0 1-1,-1-1 0,1 1 1,0-1-1,-1 1 1,1-1-1,0 0 1,0 1-1,-1-1 1,1 0-1,0 0 0,0 1 1,0-1-1,0 0 1,-1 0-1,1 0 1,0 0-1,0 0 0,0 0 1,0 0-1,-1 0 1,1-1-1,0 1 1,0 0-1,0 0 0,-1-1 1,1 1-1,0 0 1,0-1-1,-1 1 1,1-1-1,0 1 0,-1-1 1,1 1-1,-1-1 1,1 0-1,0 0 1,3-4 21,0-1-1,0 0 1,-1 1 0,0-1 0,0-1 0,-1 1 0,0 0 0,2-8 0,11-57 119,-13 61-128,14-151 246,-12 114-186,-13 218-379,13-55-3630,-2-90 3252,2-7-226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8.713"/>
    </inkml:context>
    <inkml:brush xml:id="br0">
      <inkml:brushProperty name="width" value="0.035" units="cm"/>
      <inkml:brushProperty name="height" value="0.035" units="cm"/>
      <inkml:brushProperty name="color" value="#E71224"/>
    </inkml:brush>
  </inkml:definitions>
  <inkml:trace contextRef="#ctx0" brushRef="#br0">27 46 12435,'-2'-8'771,"2"6"-595,0 0-1,0-1 0,-1 1 1,1 0-1,-1-1 1,1 1-1,-1 0 0,0 0 1,0 0-1,0 0 1,0 0-1,0 0 1,-1 0-1,1 0 0,-3-3 1,4 5-124,-1 0 0,1 0 0,0 0 1,0 0-1,0 0 0,0 0 0,0 0 1,-1 0-1,1-1 0,0 1 0,0 0 0,0 0 1,0 0-1,-1 0 0,1 1 0,0-1 1,0 0-1,0 0 0,0 0 0,0 0 0,-1 0 1,1 0-1,0 0 0,0 0 0,0 0 0,0 0 1,0 0-1,0 0 0,-1 0 0,1 1 1,0-1-1,0 0 0,0 0 0,0 0 0,0 0 1,0 0-1,0 0 0,0 1 0,0-1 1,0 0-1,-3 11 765,2 14-393,1-23-272,17 237 1675,20 0-361,-30-198-1082,-3-18-184,-1-4 61,0-1 1,1 1-1,10 28 0,-13-48-248,-1 1-1,0 0 1,1 0-1,-1 0 1,0 0-1,0 0 1,1-1 0,-1 1-1,0 0 1,0 0-1,1-1 1,-1 1-1,0 0 1,0 0-1,0-1 1,0 1-1,1 0 1,-1 0 0,0-1-1,0 1 1,0 0-1,0-1 1,0 1-1,0 0 1,0-1-1,0 1 1,0 0-1,0-1 1,0 1 0,0 0-1,0 0 1,0-1-1,0 1 1,0 0-1,0-1 1,2-18 81,-3-13 7,-2 1 1,-11-59 0,-27-60-10,45 154-110,-1 0 1,1-1-1,0 1 0,0-1 1,1 1-1,-1-1 0,0-1 1,1 1-1,0-1 0,0 1 0,-1-1 1,1-1-1,1 1 0,5 1 1,-7-4 16,0 1 0,0-1 1,1 0-1,-1 0 0,0-1 0,0 1 1,0-1-1,0 0 0,0 0 0,0 0 1,-1 0-1,1-1 0,-1 0 1,1 1-1,-1-1 0,0 0 0,5-7 1,4-4 3,-1-2 1,15-26-1,-13 21 13,-1-2-1,-1 1 1,-1-1 0,-1-1-1,-1 0 1,8-48-1,-17 55-39,1 17 23,0 0 1,0 0 0,0 0-1,-1 0 1,1 0 0,0 0 0,0 0-1,-1 0 1,1 0 0,0 0-1,0 0 1,0 0 0,-1 0 0,1 0-1,0 0 1,0 0 0,-1 0-1,1 0 1,0 0 0,0 0 0,0 0-1,-1 1 1,1-1 0,0 0-1,0 0 1,0 0 0,0 0 0,-1 0-1,1 1 1,0-1 0,0 0-1,0 0 1,0 0 0,0 0 0,-1 1-1,1-1 1,-16 30-1,7-4-9,2 0-1,1 1 0,1 0 1,1 0-1,1 0 0,2 0 1,0 0-1,5 32 0,-4-55 7,1 0 0,0 0 0,0 1 0,0-1-1,1 0 1,-1 0 0,1 0 0,0 0-1,0-1 1,3 5 0,-4-7 4,0 0-1,0 1 0,0-1 1,1 0-1,-1 0 1,0 0-1,1 0 1,-1 0-1,1-1 0,-1 1 1,1 0-1,-1-1 1,1 1-1,-1-1 1,1 1-1,0-1 0,-1 0 1,1 0-1,-1 0 1,1 0-1,0 0 1,-1 0-1,1 0 1,0 0-1,-1-1 0,1 1 1,-1-1-1,4 0 1,3-3-1,1-1-1,-1 0 1,-1 0 0,1 0 0,-1-1 0,0 0-1,0 0 1,0-1 0,7-10 0,3-5 17,27-45 1,-39 59-10,21-41 17,-24 45-22,0 0 0,-1-1 0,1 1 0,-1-1 0,0 1 0,0-1 0,0 1 0,-1-1 0,0-4 0,-2 7-14,-4 8 11,-3 10 8,-1 8 23,0 0 0,2 1 0,1 0 0,1 0 0,-3 35 0,8-58-42,1-1 0,0 1 0,-1-1-1,1 0 1,0 1 0,0-1 0,0 1-1,0-1 1,0 0 0,1 1 0,-1-1-1,0 0 1,1 1 0,-1-1 0,1 0-1,-1 1 1,1-1 0,-1 0-1,1 0 1,0 1 0,0-1 0,0 0-1,1 1 1,-1-1-47,1-1 0,-1 0 0,0 1 0,1-1 0,-1 0 0,0 0 0,1 0-1,-1 0 1,0 0 0,1 0 0,-1-1 0,0 1 0,1 0 0,-1-1 0,0 1 0,1-1 0,-1 1 0,0-1-1,0 1 1,0-1 0,0 0 0,1 0 0,0-1 0,43-31-624,-17 13 218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9.198"/>
    </inkml:context>
    <inkml:brush xml:id="br0">
      <inkml:brushProperty name="width" value="0.035" units="cm"/>
      <inkml:brushProperty name="height" value="0.035" units="cm"/>
      <inkml:brushProperty name="color" value="#E71224"/>
    </inkml:brush>
  </inkml:definitions>
  <inkml:trace contextRef="#ctx0" brushRef="#br0">108 1 16724,'4'10'1976,"-1"5"-1240,-3 13-216,-3 2 961,-1 8-625,-2 3-72,-1 2-120,0-2-152,-1-5-520,0-6-320,1-13-552,1-7-216,0-13 832,1-8-256,-4-12-225</inkml:trace>
  <inkml:trace contextRef="#ctx0" brushRef="#br0" timeOffset="1">0 88 14779,'5'-4'1360,"3"8"-719,1 3-201,4 6 816,1 0-304,3 1-384,2 2-40,1-2-152,0 2-207,-1-6-778,-2 2 609,-4-7-160,-2 1-96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9.671"/>
    </inkml:context>
    <inkml:brush xml:id="br0">
      <inkml:brushProperty name="width" value="0.035" units="cm"/>
      <inkml:brushProperty name="height" value="0.035" units="cm"/>
      <inkml:brushProperty name="color" value="#E71224"/>
    </inkml:brush>
  </inkml:definitions>
  <inkml:trace contextRef="#ctx0" brushRef="#br0">61 235 14779,'12'7'1392,"-3"9"-799,1 3-145,-1 5 512,-1 2-32,-3 4-176,-3-3-56,1-2-376,-3-4-304,0-9-360,0-11 352,-8-4-120,-2-8-136</inkml:trace>
  <inkml:trace contextRef="#ctx0" brushRef="#br0" timeOffset="1">3 4 19604,'2'2'1561,"-1"-1"-1177,1-1-216,-1 2 424,-2-4-456,-7-5-136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0.799"/>
    </inkml:context>
    <inkml:brush xml:id="br0">
      <inkml:brushProperty name="width" value="0.025" units="cm"/>
      <inkml:brushProperty name="height" value="0.025" units="cm"/>
    </inkml:brush>
  </inkml:definitions>
  <inkml:trace contextRef="#ctx0" brushRef="#br0">159 67 8136,'0'0'1970,"0"-8"-75,0-43 1559,0 50-3393,0 1 0,0 0 1,0-1-1,-1 1 0,1 0 0,0-1 1,0 1-1,0 0 0,0 0 1,0-1-1,0 1 0,0 0 0,0 0 1,-1-1-1,1 1 0,0 0 1,0 0-1,0-1 0,0 1 1,-1 0-1,1 0 0,0 0 0,0-1 1,-1 1-1,1 0 0,0 0 1,0 0-1,-1 0 0,1 0 1,0-1-1,-1 1 0,1 0 0,0 0 1,0 0-1,-1 0 0,1 0 1,0 0-1,-1 0 0,1 0 1,0 0-1,-1 0 0,1 0 0,0 0 1,0 0-1,-1 1 0,1-1 1,0 0-1,0 0 0,-1 0 0,1 0 1,0 0-1,0 1 0,-1-1 1,1 0-1,0 0 0,0 0 1,-1 1-1,1-1 0,0 0 0,0 0 1,0 1-1,0-1 0,-1 0 1,-15 16 691,-1 13-25,-9 10 750,3 1 0,-35 84 0,57-123-1458,1 0-1,-1 0 0,1 1 0,-1-1 1,1 0-1,0 1 0,-1-1 0,1 0 1,0 1-1,0-1 0,0 0 1,0 1-1,0-1 0,0 0 0,0 1 1,1-1-1,-1 0 0,0 1 0,1-1 1,-1 0-1,1 0 0,-1 1 1,2 0-1,-1-1-3,0 0-1,0-1 1,1 1 0,-1 0-1,0-1 1,1 1 0,-1-1-1,0 1 1,1-1 0,-1 0 0,0 0-1,1 0 1,-1 1 0,1-1-1,-1-1 1,0 1 0,1 0 0,1 0-1,11-3-75,-1-1 0,0 0 0,21-9 0,-25 9-162,13-5-473,51-18-1596,-67 25 2224,0 1 0,-1-1 0,1 1 0,1 0 0,-1 1 0,0 0 0,0 0 0,0 0-1,12 3 1,-17-3 74,0 1 0,0 0 0,0-1 0,0 1 0,0 0 0,-1 0 0,1-1 0,0 1-1,0 0 1,-1 0 0,1 0 0,-1 0 0,1 0 0,-1 0 0,1 0 0,-1 0 0,1 0 0,-1 1-1,0-1 1,0 0 0,1 0 0,-1 0 0,0 0 0,0 0 0,0 1 0,0-1 0,-1 0-1,1 0 1,0 0 0,0 0 0,-1 0 0,1 1 0,0-1 0,-2 2 0,-16 38 1257,-68 55-805,121-142-6385,-13 9-389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0.140"/>
    </inkml:context>
    <inkml:brush xml:id="br0">
      <inkml:brushProperty name="width" value="0.035" units="cm"/>
      <inkml:brushProperty name="height" value="0.035" units="cm"/>
      <inkml:brushProperty name="color" value="#E71224"/>
    </inkml:brush>
  </inkml:definitions>
  <inkml:trace contextRef="#ctx0" brushRef="#br0">9 1 17316,'0'0'46,"0"0"0,0 0 0,0 0 0,0 0 1,0 0-1,0 1 0,0-1 0,0 0 0,0 0 1,0 0-1,0 0 0,0 1 0,0-1 0,0 0 1,0 0-1,0 0 0,0 0 0,0 0 0,0 1 1,0-1-1,0 0 0,-1 0 0,1 0 0,0 0 1,0 0-1,0 0 0,0 0 0,0 1 0,0-1 1,-1 0-1,1 0 0,0 0 0,0 0 0,0 0 1,0 0-1,0 0 0,-1 0 0,1 0 0,0 0 1,0 0-1,0 0 0,0 0 0,0 0 0,-1 0 1,1 0-1,0 0 0,0 0 0,0 0 0,0 0 1,-1 0-1,1 0 0,0 0 0,0 0 0,0 0 1,0 0-1,0 0 0,0 0 0,-1-1 0,1 1 1,0 0-1,0 0 0,0 0 0,0 0 0,0 0 1,0 0-1,-1-1 0,0 27 1352,4 32-367,20 118-49,-22-172-964,0 1 0,0-1 0,0 0-1,1 1 1,-1-1 0,1 0 0,0 0-1,4 6 1,-5-9-14,-1 0 0,1 0 0,0 0-1,0-1 1,0 1 0,0 0 0,0 0 0,0-1 0,0 1 0,0 0-1,0-1 1,0 1 0,0-1 0,1 0 0,-1 1 0,0-1 0,0 0 0,0 1-1,1-1 1,-1 0 0,0 0 0,0 0 0,0 0 0,1-1 0,-1 1-1,0 0 1,0 0 0,0-1 0,1 1 0,-1-1 0,0 1 0,0-1-1,0 1 1,2-2 0,8-5 12,-1-1-1,0 0 0,19-19 1,-23 21-42,0-1 0,1 1 1,0 0-1,0 0 0,0 0 0,1 1 1,0 1-1,0-1 0,0 1 1,10-3-1,-17 7 16,0-1-1,1 1 1,-1 0 0,0-1 0,0 1-1,1 0 1,-1 0 0,0 0 0,1 0 0,-1 1-1,0-1 1,1 0 0,-1 0 0,0 1 0,0-1-1,1 1 1,-1-1 0,0 1 0,0 0-1,0-1 1,0 1 0,0 0 0,1 1 0,0 0 3,-1-1 0,1 1-1,-1 1 1,0-1 0,0 0 0,0 0 0,0 0 0,0 1 0,-1-1 0,1 0 0,0 5 0,0 2 48,-1 1 0,0-1 1,0 1-1,-1-1 0,-3 15 0,2-13 117,-2 0 1,1 0-1,-2-1 0,1 1 1,-9 12-1,10-19-89,1 1 0,-1-1 0,-1-1 0,1 1-1,0 0 1,-8 4 0,10-6-76,-1-1 0,0 0-1,1 0 1,-1 0 0,0 0 0,0-1-1,0 1 1,0 0 0,0-1-1,0 1 1,0-1 0,0 0 0,0 0-1,0 0 1,0 0 0,-3 0-1,4 0-74,0-1 0,0 1 0,0 0-1,0-1 1,0 1 0,0-1-1,0 1 1,0-1 0,1 1 0,-1-1-1,0 0 1,0 1 0,1-1-1,-1 0 1,0 1 0,1-1 0,-1 0-1,1 0 1,-1 0 0,1 0 0,-1 0-1,1 0 1,0 1 0,-1-1-1,1 0 1,0 0 0,0 0 0,0 0-1,0-2 1,-1 0-23,1 0 0,0 0-1,0 0 1,1 0 0,-1 0 0,1 1-1,-1-1 1,1 0 0,1-3 0,11-15-732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0.613"/>
    </inkml:context>
    <inkml:brush xml:id="br0">
      <inkml:brushProperty name="width" value="0.035" units="cm"/>
      <inkml:brushProperty name="height" value="0.035" units="cm"/>
      <inkml:brushProperty name="color" value="#E71224"/>
    </inkml:brush>
  </inkml:definitions>
  <inkml:trace contextRef="#ctx0" brushRef="#br0">25 371 18564,'1'0'158,"0"0"1,1 0-1,-1 0 0,0 0 1,0-1-1,0 1 1,0-1-1,0 1 0,1-1 1,-1 1-1,0-1 1,0 1-1,0-1 0,0 0 1,0 0-1,-1 1 0,1-1 1,0 0-1,0 0 1,0 0-1,-1 0 0,1 0 1,0 0-1,-1 0 0,1 0 1,-1 0-1,0-1 1,1 1-1,-1 0 0,0 0 1,1 0-1,-1-2 0,0 0-138,1 1 0,-1 0-1,0-1 1,0 1 0,0-1-1,-1 1 1,1-1 0,-1 1-1,1-1 1,-1 1 0,0 0-1,0-1 1,1 1 0,-2 0-1,-1-3 1,3 4-11,0 1 0,0 0 0,-1 0 0,1-1 0,0 1 0,0 0 0,-1 0 0,1-1 0,0 1 0,-1 0 0,1 0 0,0-1 0,-1 1 0,1 0 0,0 0 0,-1 0 0,1 0 0,-1 0 0,1 0 0,0 0 0,-1 0 0,1 0 0,0 0 0,-1 0 0,1 0 0,-1 0 0,1 0 0,0 0 0,-1 0 0,1 0 0,0 0 0,-1 0 0,1 1 0,0-1 0,-1 0 0,1 0 0,0 0 0,-1 1 0,1-1 0,0 0 0,-1 0 0,1 1 0,0-1 0,0 0 0,-1 1 0,1-1 0,0 0 0,0 1 0,0-1 0,-1 1 0,-8 18 196,5-6-168,0 0 0,1 0 0,1 0-1,0 0 1,0 0 0,2 0-1,0 0 1,0 1 0,1-1 0,3 14-1,-4-26-36,0 1-1,1-1 1,-1 0-1,1 1 1,-1-1-1,1 0 0,-1 0 1,1 1-1,0-1 1,0 0-1,0 0 1,0 0-1,-1 0 1,1 0-1,0 0 0,1 0 1,-1 0-1,0 0 1,0-1-1,0 1 1,0 0-1,1-1 0,-1 1 1,0-1-1,1 1 1,-1-1-1,0 0 1,1 0-1,-1 1 1,0-1-1,1 0 0,-1 0 1,1 0-1,-1 0 1,0-1-1,1 1 1,-1 0-1,0-1 1,1 1-1,-1 0 0,3-2 1,4-2 0,0 1-1,-1-2 1,1 1 0,-1-1-1,9-6 1,2-5 2,0 0 0,-1-2-1,0 0 1,-2 0 0,0-1 0,-1-1 0,-1-1 0,-1 0-1,-1-1 1,0 0 0,-2 0 0,-1-1 0,7-29-1,-12 37 12,-1 0-1,0-1 1,-2-23-1,0 34-5,0 1 0,0 0 0,-1-1 0,1 1 0,-1 0-1,0 0 1,-1-1 0,1 1 0,-1 0 0,1 0 0,-1 0 0,-1 1-1,1-1 1,0 0 0,-1 1 0,0 0 0,-3-4 0,6 7-7,-1-1-1,0 0 1,0 1 0,1-1 0,-1 1 0,0-1 0,0 1-1,0 0 1,1-1 0,-1 1 0,0 0 0,0 0 0,0-1 0,0 1-1,0 0 1,0 0 0,0 0 0,1 0 0,-1 0 0,0 0-1,0 0 1,0 1 0,0-1 0,0 0 0,0 0 0,-1 1-1,1 0 0,-1 1-1,0-1 0,1 0 0,-1 1 0,1-1 0,-1 1 1,1 0-1,0-1 0,0 1 0,0 0 0,-1 2 0,-2 4-5,0 1-1,1-1 1,0 1-1,-1 10 1,1 2 19,1-1 0,1 1 1,0-1-1,2 1 0,1-1 1,0 1-1,2-1 0,0 0 1,1 0-1,1 0 0,10 23 1,-14-38-6,1 0 1,0 0-1,-1-1 1,1 1-1,1 0 1,-1-1 0,1 0-1,0 0 1,0 0-1,0 0 1,0-1-1,1 1 1,5 2-1,-7-4-37,0-1-1,0 0 1,0 0 0,0 0-1,0-1 1,0 1-1,0-1 1,0 1-1,1-1 1,-1 0-1,0 0 1,0-1-1,0 1 1,1 0-1,-1-1 1,0 0-1,0 0 1,0 0-1,0 0 1,0-1 0,0 1-1,-1-1 1,1 1-1,2-3 1,5-4-139,-1 0 1,-1-1 0,0 0 0,0-1 0,0 1 0,-1-1-1,-1-1 1,0 1 0,8-20 0,9-22-256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1.970"/>
    </inkml:context>
    <inkml:brush xml:id="br0">
      <inkml:brushProperty name="width" value="0.035" units="cm"/>
      <inkml:brushProperty name="height" value="0.035" units="cm"/>
      <inkml:brushProperty name="color" value="#E71224"/>
    </inkml:brush>
  </inkml:definitions>
  <inkml:trace contextRef="#ctx0" brushRef="#br0">0 57 14899,'1'17'1404,"0"1"0,6 26-1,-4-30-1225,1 0 1,0 0-1,1 0 0,0 0 0,1-1 0,9 15 1,-15-27-169,1 0 0,-1 0 0,1 0 0,-1 0 1,1 0-1,-1 0 0,1 0 0,0 0 0,0 0 0,-1 0 1,1-1-1,0 1 0,0 0 0,0-1 0,0 1 0,0 0 1,0-1-1,0 1 0,0-1 0,0 1 0,0-1 1,0 0-1,1 1 0,-1-1 0,0 0 0,0 0 0,0 0 1,0 0-1,1 0 0,-1 0 0,0 0 0,0 0 0,0-1 1,0 1-1,0 0 0,0-1 0,0 1 0,1-1 1,-1 1-1,0-1 0,0 1 0,0-1 0,-1 0 0,1 1 1,0-1-1,0 0 0,1-1 0,2-3 43,1-1 0,-1 0 0,0 0 0,0 0 0,-1 0 0,4-8 0,14-49 354,-17 49-268,0 1 1,1 0 0,0-1 0,1 2-1,15-25 1,-21 36-131,0 1-1,1-1 1,-1 1-1,0 0 1,1-1 0,-1 1-1,1-1 1,-1 1-1,1 0 1,-1-1 0,1 1-1,-1 0 1,1-1-1,-1 1 1,1 0 0,-1 0-1,1-1 1,-1 1-1,1 0 1,0 0-1,-1 0 1,1 0 0,-1 0-1,1 0 1,0 0-1,-1 0 1,1 0 0,-1 0-1,1 0 1,0 0-1,-1 1 1,1-1-1,-1 0 1,1 0 0,-1 1-1,1-1 1,-1 0-1,1 1 1,-1-1 0,1 0-1,-1 1 1,1-1-1,-1 1 1,0-1-1,1 1 1,-1-1 0,0 1-1,1-1 1,-1 1-1,0-1 1,1 2 0,14 32 144,-13-29-123,9 27 66,-5-14-26,0 0-1,2-1 0,13 26 0,-20-42-66,0 0 1,-1 0-1,1 1 1,0-1-1,0 0 0,0 0 1,0 0-1,0 0 1,0 0-1,1 0 0,-1 0 1,0 0-1,0-1 0,1 1 1,-1 0-1,0-1 1,1 1-1,-1-1 0,2 1 1,-2-1-2,1 0 0,-1 0 1,0-1-1,1 1 0,-1 0 1,0-1-1,0 1 0,1 0 1,-1-1-1,0 0 0,0 1 0,0-1 1,0 0-1,0 1 0,0-1 1,0 0-1,1-1 0,4-4 7,-1-1 0,0 0 0,-1 0 0,1 0 0,3-9 0,-8 15-7,18-36-45,-12 23-163,0 0-1,1 0 0,1 1 1,0 0-1,1 0 0,0 1 1,14-15-1,-22 26 127,1 0 0,-1 0 0,0 1 0,0-1 0,1 0 0,-1 0-1,0 1 1,1-1 0,-1 1 0,1-1 0,-1 1 0,1 0 0,-1-1 0,1 1 0,-1 0 0,1 0 0,-1 0 0,1 0 0,0 0-1,-1 0 1,1 1 0,-1-1 0,1 0 0,-1 1 0,0-1 0,1 1 0,-1 0 0,1-1 0,-1 1 0,2 1 0,3 3-334,0 0 0,0 1 0,0-1 0,8 12 0,0 0-34,1-4-50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2.809"/>
    </inkml:context>
    <inkml:brush xml:id="br0">
      <inkml:brushProperty name="width" value="0.035" units="cm"/>
      <inkml:brushProperty name="height" value="0.035" units="cm"/>
      <inkml:brushProperty name="color" value="#E71224"/>
    </inkml:brush>
  </inkml:definitions>
  <inkml:trace contextRef="#ctx0" brushRef="#br0">26 194 13955,'-1'-13'2568,"-4"23"-1068,-5 25 201,6-11-1271,1 1 0,1 0 0,1-1 0,1 1 0,6 41-1,-6-65-422,7 28 166,-7-29-166,1 1 0,-1-1 0,0 1 0,0-1 1,0 1-1,1 0 0,-1-1 0,0 1 0,0-1 1,1 1-1,-1-1 0,0 0 0,1 1 0,-1-1 1,1 1-1,-1-1 0,1 0 0,-1 1 0,0-1 1,1 0-1,-1 1 0,1-1 0,0 0 0,-1 0 1,1 1-1,-1-1 0,1 0 0,-1 0 0,1 0 1,-1 0-1,1 0 0,0 0 0,-1 0 0,1 0 1,-1 0-1,1 0 0,0 0 0,-1 0 0,1 0 1,-1-1-1,1 1 0,-1 0 0,1 0 0,-1-1 1,1 1-1,0-1 0,2-1 20,0-1 0,0 0-1,-1 0 1,1 0 0,-1 0 0,1-1 0,-1 1 0,0-1 0,2-4-1,14-39 103,-14 34-94,76-272 335,-64 220-408,-13 59-13,0 10 25,-1 17-69,-1 1 0,-2 31 1,0 1-288,1-51 324,0 31-294,2-1 0,5 34 1,1-31 43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3.233"/>
    </inkml:context>
    <inkml:brush xml:id="br0">
      <inkml:brushProperty name="width" value="0.035" units="cm"/>
      <inkml:brushProperty name="height" value="0.035" units="cm"/>
      <inkml:brushProperty name="color" value="#E71224"/>
    </inkml:brush>
  </inkml:definitions>
  <inkml:trace contextRef="#ctx0" brushRef="#br0">2 194 14219,'-1'1'120,"1"0"0,0 1-1,0-1 1,0 0 0,0 0 0,0 0 0,0 0-1,0 0 1,0 1 0,0-1 0,1 0-1,-1 0 1,0 0 0,1 0 0,-1 0 0,1 0-1,-1 0 1,1 0 0,0 1 0,0-1-29,0-1 1,0 1 0,-1-1 0,1 1-1,0-1 1,0 0 0,-1 1 0,1-1 0,0 0-1,0 0 1,0 0 0,0 0 0,0 1-1,-1-1 1,1 0 0,0-1 0,0 1-1,0 0 1,1 0 0,2-1 36,-1 0 1,1-1-1,-1 1 1,1 0-1,-1-1 1,0 0-1,0 0 1,0 0-1,0 0 0,4-5 1,1-2-2,-1-1 0,0 0 0,0 0 1,-2-1-1,1 1 0,-1-2 0,-1 1 0,1 0 0,-2-1 1,0 0-1,0 0 0,-1 1 0,0-18 0,-2 27-81,0 1-1,0-1 1,0 0-1,0 0 1,0 0-1,-1 0 1,1 1-1,0-1 1,-1 0-1,0 0 1,-1-2 0,2 4-26,0-1 0,-1 1 0,1 0 0,0 0 0,0-1 0,-1 1 0,1 0 0,0 0 0,-1 0 0,1-1 0,0 1 0,-1 0 0,1 0 0,0 0 0,-1 0 0,1 0 0,-1 0 0,1-1 0,0 1 0,-1 0 0,1 0 0,0 0 0,-1 0 0,1 1 0,-1-1 0,1 0 0,0 0 0,-1 0 0,1 0 0,0 0 0,-1 0 0,0 1 0,-1 0 38,0 1-1,-1 0 1,1 0-1,0 0 1,0 0 0,0 0-1,1 1 1,-1-1-1,0 1 1,1-1-1,-1 1 1,0 2-1,-6 16-4,2 1 0,0-1-1,1 1 1,1 0 0,1 0-1,2 0 1,0 0 0,1 1-1,4 28 1,-4-45-70,1 1 1,0-1-1,1 0 0,0 0 0,3 8 1,-5-13-9,0-1 0,1 1 0,-1 0-1,0-1 1,1 1 0,-1 0 0,1-1 0,-1 1 0,1 0 0,-1-1 0,1 1 0,-1-1 0,1 1 0,-1-1 0,1 1 0,0-1 0,-1 0 0,1 1 0,0-1 0,-1 0-1,1 1 1,0-1 0,0 0 0,-1 0 0,1 0 0,0 1 0,-1-1 0,1 0 0,0 0 0,0 0 0,0 0 0,-1-1 0,1 1 0,0 0 0,0 0 0,-1 0 0,1-1-1,0 1 1,-1 0 0,1 0 0,0-1 0,-1 1 0,1-1 0,0 1 0,-1-1 0,1 1 0,-1-1 0,1 1 0,-1-1 0,1 1 0,-1-1 0,1 0 0,-1 0 0,8-8-146,-1 0 0,-1-1 1,0 0-1,0 0 1,-1 0-1,0-1 1,3-12-1,2-1-89,14-33-335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3.702"/>
    </inkml:context>
    <inkml:brush xml:id="br0">
      <inkml:brushProperty name="width" value="0.035" units="cm"/>
      <inkml:brushProperty name="height" value="0.035" units="cm"/>
      <inkml:brushProperty name="color" value="#E71224"/>
    </inkml:brush>
  </inkml:definitions>
  <inkml:trace contextRef="#ctx0" brushRef="#br0">45 0 15435,'-10'72'2082,"6"-47"-1054,-3 45-1,7-69-1003,0-1 1,0 1-1,0 0 0,0-1 0,0 1 1,0 0-1,0 0 0,0-1 0,0 1 0,0 0 1,0-1-1,0 1 0,1 0 0,-1-1 1,0 1-1,0 0 0,1-1 0,-1 1 1,0-1-1,1 1 0,-1 0 0,1-1 0,-1 1 1,1-1-1,-1 1 0,1-1 0,-1 1 1,1-1-1,-1 0 0,1 1 0,0-1 1,-1 0-1,1 1 0,0-1 0,-1 0 0,1 0 1,0 0-1,-1 1 0,1-1 0,0 0 1,0 0-1,-1 0 0,1 0 0,0 0 1,-1 0-1,1-1 0,0 1 0,-1 0 0,1 0 1,1-1-1,5-1-14,-1-1-1,1 0 1,-1-1-1,9-5 1,-1 1-11,-10 6 1,1 0 1,-1 0-1,1 0 0,0 1 1,-1 0-1,1 0 0,0 0 1,0 0-1,0 1 0,0 0 1,0 0-1,8 1 0,-11-1 24,0 1 0,0 0 0,-1-1-1,1 1 1,0 0 0,0 0 0,0 0-1,-1 0 1,1 1 0,0-1 0,-1 0-1,0 1 1,1-1 0,-1 1 0,0-1-1,1 1 1,-1-1 0,0 1 0,0 0 0,0 0-1,-1 0 1,1 0 0,0 0 0,-1-1-1,1 1 1,-1 0 0,1 0 0,-1 0-1,0 0 1,0 0 0,0 1 0,0-1 0,-1 2-1,0 2 94,0 1 0,0-1 0,-1 1 0,0-1 0,0 0 0,0 0 0,-1 0 0,0 0 0,0 0 0,0 0 0,-1-1 0,0 1 0,0-1 0,-6 5 0,3-3-66,0 0 1,-1 0-1,0-1 0,0 0 0,0 0 0,-1-1 0,0 0 0,-15 6 0,22-10-54,0-1-1,-1 1 0,1 0 0,0-1 0,0 0 0,-1 1 1,1-1-1,0 0 0,0 0 0,-1 0 0,1-1 1,0 1-1,0 0 0,0-1 0,-1 0 0,1 1 0,0-1 1,0 0-1,0 0 0,0 0 0,0 0 0,-2-2 0,-17-21-129</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4.840"/>
    </inkml:context>
    <inkml:brush xml:id="br0">
      <inkml:brushProperty name="width" value="0.035" units="cm"/>
      <inkml:brushProperty name="height" value="0.035" units="cm"/>
      <inkml:brushProperty name="color" value="#E71224"/>
    </inkml:brush>
  </inkml:definitions>
  <inkml:trace contextRef="#ctx0" brushRef="#br0">106 531 15987,'0'-1'73,"0"0"-1,0 1 1,0-1-1,0 0 1,0 0-1,-1 1 1,1-1-1,0 0 0,0 1 1,0-1-1,-1 0 1,1 1-1,0-1 1,-1 0-1,1 1 1,0-1-1,-1 1 0,1-1 1,-1 1-1,1-1 1,-1 1-1,1-1 1,-1 1-1,0-1 1,1 1-1,-1 0 0,0-1 1,1 1-1,-1 0 1,0-1-1,1 1 1,-1 0-1,0 0 1,1 0-1,-1 0 1,0 0-1,1 0 0,-1 0 1,0 0-1,0 0 1,1 0-1,-1 0 1,0 0-1,1 0 1,-1 0-1,0 1 0,1-1 1,-1 0-1,0 1 1,0-1-1,-2 2 156,-1-1-1,1 0 1,0 1 0,0 0-1,0 0 1,0 0-1,0 0 1,0 0-1,-4 5 1,0 3-125,2-1 0,0 1-1,0 0 1,0 0 0,2 1 0,-1-1-1,1 1 1,1 0 0,0 0 0,0 0 0,1 0-1,0 0 1,1 0 0,1 0 0,1 15-1,-1-24-110,-1 0 0,0 0 0,0 0 0,1 0 0,-1 0 0,1-1 0,0 1 0,0 0 0,-1 0 0,1-1 0,0 1 0,0 0 0,0-1 0,1 1 0,-1-1 0,2 2 0,-2-2 2,0-1 0,0 1 0,0-1 0,0 0 0,0 1 0,0-1-1,0 0 1,0 0 0,0 0 0,0 0 0,0 0 0,0 0 0,0 0-1,0 0 1,0 0 0,0 0 0,0-1 0,0 1 0,0 0-1,0-1 1,2 0 0,5-4-29,0-1-1,-1 1 1,0-1-1,0-1 0,9-8 1,-3 2-3,-10 9 22,1 0 0,1 1 1,-1-1-1,0 1 0,1 0 1,-1 1-1,1-1 1,0 1-1,0 0 0,0 0 1,0 0-1,0 1 0,1 0 1,-1 0-1,0 0 0,11 1 1,-11 0-4,-1 1 0,1 0 0,-1 0 0,1 1 0,-1-1 0,0 1 0,0 0 0,0 0 0,0 0 0,0 1 0,0 0 0,0-1 0,-1 1 0,0 0 0,1 1 0,-1-1 0,0 1 0,-1-1 0,1 1 0,3 6 0,-1-1 12,-1 0 0,-1 0 0,1 1 0,-1-1 0,-1 1 0,0 0 0,0 0 0,-1-1 0,0 1 0,-1 0 0,0 0 0,0 0 0,-1 0 0,-1 0 0,1 0 0,-5 13 0,2-9 89,-1-1 1,0 0-1,-1 0 0,0 0 0,-1-1 0,0 1 0,-1-2 1,0 1-1,-1-1 0,-1-1 0,-10 11 0,16-18-21,0 1-1,-1-1 1,1-1-1,-1 1 0,0 0 1,0-1-1,-7 2 1,11-3-53,0-1 0,0 1 0,0-1 0,0 0 0,0 0 0,0 0 0,0 1 0,0-1 0,0 0 0,0 0 0,0 0 1,-1-1-1,1 1 0,0 0 0,0 0 0,0 0 0,0-1 0,1 1 0,-1-1 0,0 1 0,0-1 0,0 1 0,0-1 0,0 1 1,0-1-1,1 0 0,-1 1 0,0-1 0,0 0 0,1 0 0,-1 0 0,1 1 0,-1-1 0,1 0 0,-1 0 0,1 0 0,-1 0 1,1 0-1,0 0 0,0 0 0,-1 0 0,1 0 0,0 0 0,0 0 0,0-1 0,0-5 0,0 0 0,0 0 0,1 0-1,0 0 1,0 0 0,1 0 0,0 1 0,3-8-1,25-55 44,-22 54-48,68-133-3,51-111-13,-127 307-87,1-29 82,-2-4 12,2 1 0,0 0-1,0 0 1,2-1 0,0 1 0,7 20-1,-10-35 8,0 0 0,0 0 0,1 0-1,-1 0 1,0 0 0,1 0-1,-1-1 1,1 1 0,-1 0-1,1 0 1,-1-1 0,1 1-1,0 0 1,-1-1 0,1 1 0,0 0-1,0-1 1,-1 1 0,1-1-1,0 1 1,0-1 0,0 0-1,0 1 1,-1-1 0,3 0-1,-2 0 1,0 0 0,1 0 0,-1-1 0,0 1 0,0-1-1,0 1 1,0-1 0,0 0 0,0 1 0,0-1 0,0 0-1,0 0 1,0 0 0,-1 0 0,1 0 0,1-1 0,4-7 4,-1 1 0,-1-1 1,7-16-1,7-23 22,-3 0-1,-1-1 1,-3 0 0,5-57-1,-16 95-76,-4 20 16,-4 21-9,5-12 8,0-2 30,0 0 1,1-1-1,0 1 0,2 0 0,0 1 0,4 30 0,-4-46 4,0 0 1,0 0-1,0 0 0,0 0 1,0 0-1,1 0 0,-1 0 1,0 0-1,1 0 0,-1 0 1,0 0-1,1 0 0,0-1 1,-1 1-1,1 0 0,-1 0 1,1 0-1,0-1 1,0 1-1,-1 0 0,1-1 1,0 1-1,0 0 0,0-1 1,0 1-1,0-1 0,0 0 1,0 1-1,0-1 0,0 0 1,0 1-1,0-1 0,0 0 1,0 0-1,0 0 0,0 0 1,0 0-1,0 0 0,0 0 1,0 0-1,0-1 0,0 1 1,0 0-1,1-1 0,2-1 0,-1 0-1,0 0 0,0 0 1,0 0-1,0-1 0,0 1 1,0-1-1,0 0 0,-1 0 1,4-5-1,8-14 8,-2-1-1,-1-1 1,0 1-1,6-27 1,24-103 40,-32 114-36,2-4-13,-1 6-86,10-68 0,-22 128 30,-7 196-156,10-192 228,1 0-1,2-1 0,0 1 0,2-1 0,0 1 1,14 30-1,-18-52 3,1 1 1,0-1-1,0 1 1,5 6-1,-7-11-7,-1 0 1,1 0-1,0 0 0,0 0 0,0 0 1,0 0-1,0 0 0,1 0 0,-1 0 1,0 0-1,0-1 0,1 1 1,-1-1-1,0 1 0,1-1 0,-1 1 1,0-1-1,1 1 0,-1-1 0,1 0 1,-1 0-1,1 0 0,-1 0 1,2 0-1,-2 0-4,-1 0 1,1 0 0,-1 0-1,0-1 1,1 1-1,-1 0 1,1 0 0,-1 0-1,1 0 1,-1-1-1,0 1 1,1 0 0,-1 0-1,0-1 1,1 1 0,-1 0-1,0-1 1,1 1-1,-1 0 1,0-1 0,1 1-1,-1 0 1,0-1-1,0 1 1,0-1 0,1 1-1,-1 0 1,0-1-1,0 1 1,0-1 0,0 0-1,-6-14 9,-17-12-168,-21-14-161,-41-41 125,83 81 217,1-1 0,0 1 0,-1-1-1,1 0 1,0 1 0,0-1 0,0 0-1,0 0 1,0 1 0,1-1 0,-1 0-1,0-3 1,1 4-4,0 0 1,0 0-1,0 0 1,0 0-1,0 0 0,0 0 1,0-1-1,1 1 1,-1 0-1,0 0 0,1 0 1,-1 0-1,1 0 0,-1 0 1,1 0-1,-1 1 1,2-2-1,3-2 37,-1 0 0,1 0 0,0 0 0,0 1 0,1 0 0,9-5 0,-13 7-67,40-16-205,-29 12 194,0 0-1,18-11 0,-30 16 23,-1-1 0,1 1-1,0 0 1,-1-1 0,1 1-1,-1 0 1,1-1 0,0 1-1,-1-1 1,1 1 0,-1-1-1,1 1 1,-1-1 0,0 0-1,1 1 1,-1-1 0,1 1-1,-1-1 1,0 0 0,0 1-1,1-1 1,-1 0 0,0 1-1,0-1 1,0 0 0,0 0-1,0 1 1,0-1 0,0 0-1,0 0 1,0 1 0,0-1-1,0 0 1,0 1 0,-1-2-1,-9-12-58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5.339"/>
    </inkml:context>
    <inkml:brush xml:id="br0">
      <inkml:brushProperty name="width" value="0.035" units="cm"/>
      <inkml:brushProperty name="height" value="0.035" units="cm"/>
      <inkml:brushProperty name="color" value="#E71224"/>
    </inkml:brush>
  </inkml:definitions>
  <inkml:trace contextRef="#ctx0" brushRef="#br0">5 59 17740,'-4'4'1552,"5"-4"-1248,2-11-576,0-2 1368,7-7-1000,-1 1-40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7.277"/>
    </inkml:context>
    <inkml:brush xml:id="br0">
      <inkml:brushProperty name="width" value="0.035" units="cm"/>
      <inkml:brushProperty name="height" value="0.035" units="cm"/>
      <inkml:brushProperty name="color" value="#E71224"/>
    </inkml:brush>
  </inkml:definitions>
  <inkml:trace contextRef="#ctx0" brushRef="#br0">108 1 17620,'0'13'793,"-2"0"0,-4 24 1,-1-3-266,-53 297 768,27-161-1115,64-285-2040,-18 56 1517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7.737"/>
    </inkml:context>
    <inkml:brush xml:id="br0">
      <inkml:brushProperty name="width" value="0.035" units="cm"/>
      <inkml:brushProperty name="height" value="0.035" units="cm"/>
      <inkml:brushProperty name="color" value="#E71224"/>
    </inkml:brush>
  </inkml:definitions>
  <inkml:trace contextRef="#ctx0" brushRef="#br0">65 15 13067,'4'14'1456,"1"12"-928,-4 12-160,0 7 817,2 6-513,0 4-48,0 1-184,3-2-112,0-9-288,-1-7-168,1-10-240,-2-5-1096,-2-12 1248,-2-8-217,-5 3-183</inkml:trace>
  <inkml:trace contextRef="#ctx0" brushRef="#br0" timeOffset="1">13 400 14939,'-5'-11'2009,"0"2"-1217,3-1-352,2 3 1296,5 3-776,4-2-183,2 0-401,1-3-376,5 1-720,2-4 664,1 2-104,3-3-105</inkml:trace>
  <inkml:trace contextRef="#ctx0" brushRef="#br0" timeOffset="2">432 0 17148,'-2'1'228,"-1"0"1,1 0-1,0 1 1,0-1 0,0 1-1,0-1 1,0 1 0,0 0-1,0-1 1,0 1-1,-1 2 1,1-2-9,-10 12 51,1 0 1,0 0-1,1 1 1,1 1-1,0 0 1,1 0-1,1 1 1,0-1-1,1 1 0,1 1 1,1-1-1,-3 23 1,7-38-272,-1 0 1,1 0-1,0 0 1,0 0 0,0 1-1,0-1 1,0 0-1,0 0 1,1 0-1,-1 0 1,1 0 0,0 0-1,-1 0 1,1 0-1,0 0 1,0 0-1,0-1 1,0 1-1,1 0 1,-1 0 0,0-1-1,1 1 1,-1-1-1,1 1 1,0-1-1,-1 0 1,1 0 0,0 0-1,0 0 1,0 0-1,-1 0 1,1 0-1,0 0 1,0-1 0,1 1-1,-1-1 1,0 1-1,0-1 1,3 0-1,13-1-40,-1 0-1,33-8 0,-30 5-55,41-4-1,-56 8 80,1 0 0,-1 0 0,0 1 0,0-1 0,0 1 0,0 0 0,0 1-1,0-1 1,0 1 0,0 0 0,0 0 0,7 5 0,-9-5 45,-1 0 1,1 0 0,0 0-1,-1 1 1,1-1-1,-1 1 1,0-1-1,0 1 1,0 0-1,0 0 1,0 0 0,-1 0-1,1 0 1,-1 1-1,0-1 1,0 0-1,0 1 1,0-1-1,-1 0 1,1 1-1,-1-1 1,0 1 0,0-1-1,0 1 1,0-1-1,-1 1 1,1-1-1,-1 1 1,0-1-1,0 0 1,0 0 0,-3 6-1,0-1 191,-1 0 0,1-1 0,-1 1 1,-1-1-1,1 0 0,-1 0 0,0-1 0,-1 0 0,0 0 0,0 0 0,-12 7 0,8-7 100,1-1-1,-1 0 0,-21 6 1,27-9-330,0-1 0,0 0 0,-1 0 0,1-1 0,0 1 0,-1-1 0,1 0 0,-1-1 0,1 1 0,-8-3 0,11 3-43,0-1 1,1 0-1,-1 0 1,1 0-1,-1 0 0,1 0 1,0 0-1,-1-1 1,1 1-1,0 0 1,0-1-1,0 1 1,0-1-1,0 1 1,0-1-1,0 1 1,0-1-1,1 0 1,-1 1-1,1-1 1,-1 0-1,0-2 0,1 4 45,-3-12-385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1.255"/>
    </inkml:context>
    <inkml:brush xml:id="br0">
      <inkml:brushProperty name="width" value="0.025" units="cm"/>
      <inkml:brushProperty name="height" value="0.025" units="cm"/>
    </inkml:brush>
  </inkml:definitions>
  <inkml:trace contextRef="#ctx0" brushRef="#br0">169 1 17232,'0'0'1228,"-7"12"-139,-23 40-125,-56 107 3678,78-142-4403,0 1-1,2 0 0,0 0 0,1 0 0,1 1 0,1 0 0,-2 27 0,5-45-232,0 0 1,0 0-1,0 0 0,0 0 0,0 0 0,0 0 0,0 0 0,0 0 0,1 0 0,-1-1 1,0 1-1,1 0 0,-1 0 0,1 0 0,-1 0 0,1 0 0,-1-1 0,1 1 1,-1 0-1,1 0 0,0-1 0,-1 1 0,1-1 0,0 1 0,0 0 0,-1-1 1,1 1-1,0-1 0,0 0 0,1 1 0,1 0 11,0-1 1,0 0-1,-1 0 0,1 0 1,0 0-1,0 0 0,0 0 1,-1-1-1,1 0 0,4-1 1,8-3 29,-1-1 1,24-14-1,-6 2 14,66-35-430,-88 48 295,0 1 1,1 0-1,0 1 1,-1 0-1,1 1 1,1 0-1,15-1 1,-27 3 68,1 0 0,-1 0 1,0 0-1,1 0 0,-1 0 1,1 0-1,-1 0 1,0 0-1,1 0 0,-1 0 1,1 0-1,-1 0 0,0 0 1,1 1-1,-1-1 0,0 0 1,1 0-1,-1 0 1,0 1-1,1-1 0,-1 0 1,0 0-1,1 1 0,-1-1 1,0 0-1,0 1 0,1-1 1,-1 0-1,0 1 1,0-1-1,0 0 0,1 1 1,-1-1-1,0 0 0,0 1 1,0-1-1,0 1 0,-6 17 41,-18 14 489,-5-8 432,22-24-431,14-19-295,17-24-217,35-56 9,-58 99-47,0 0 0,0-1 0,0 1 0,0 0 1,0-1-1,0 1 0,0 0 0,0 0 0,0 0 0,0 0 0,0 0 1,0 0-1,0 0 0,1 0 0,-1 1 0,0-1 0,0 0 0,0 1 0,0-1 1,0 0-1,0 1 0,0 0 0,0-1 0,-1 1 0,1-1 0,0 1 0,0 0 1,0 0-1,-1-1 0,1 1 0,1 1 0,6 5-573,2-3-638,0 1 0,0-1 0,1-1 1,-1 1-1,1-2 0,-1 0 0,1 0 1,0-1-1,14 0 0,12 0-5294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8.189"/>
    </inkml:context>
    <inkml:brush xml:id="br0">
      <inkml:brushProperty name="width" value="0.035" units="cm"/>
      <inkml:brushProperty name="height" value="0.035" units="cm"/>
      <inkml:brushProperty name="color" value="#E71224"/>
    </inkml:brush>
  </inkml:definitions>
  <inkml:trace contextRef="#ctx0" brushRef="#br0">0 8 16115,'0'-1'77,"1"1"-1,-1-1 0,0 1 0,0 0 0,1-1 1,-1 1-1,0-1 0,1 1 0,-1 0 1,0-1-1,1 1 0,-1 0 0,0-1 0,1 1 1,-1 0-1,1 0 0,-1-1 0,1 1 0,-1 0 1,1 0-1,-1 0 0,0 0 0,1-1 0,-1 1 1,1 0-1,-1 0 0,1 0 0,-1 0 1,1 0-1,-1 0 0,1 0 0,-1 0 0,2 1 1,-1 0 48,0 0 1,0 0 0,0-1-1,0 1 1,-1 1 0,1-1-1,0 0 1,0 0 0,-1 0 0,1 0-1,0 0 1,0 3 0,10 41 1491,-10-44-1561,6 57 913,-2 1 0,-4 79 0,-2-78-577,1-58-377,0 0-1,0 0 0,0 0 1,0 0-1,1 0 1,-1-1-1,0 1 0,1 0 1,-1 0-1,1 0 0,0-1 1,0 1-1,1 2 0,-1-3-11,0-1-1,-1 1 0,1-1 1,0 1-1,0-1 0,0 0 1,-1 0-1,1 1 0,0-1 1,0 0-1,0 0 1,0 0-1,0 0 0,-1 0 1,1 0-1,0 0 0,0 0 1,0 0-1,0-1 0,0 1 1,-1 0-1,1 0 0,0-1 1,0 1-1,0-1 0,-1 1 1,1 0-1,0-1 0,-1 0 1,1 1-1,0-1 0,18-12-623,25-23 0,-26 21 202,24-17 0,-11 14 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8.617"/>
    </inkml:context>
    <inkml:brush xml:id="br0">
      <inkml:brushProperty name="width" value="0.035" units="cm"/>
      <inkml:brushProperty name="height" value="0.035" units="cm"/>
      <inkml:brushProperty name="color" value="#E71224"/>
    </inkml:brush>
  </inkml:definitions>
  <inkml:trace contextRef="#ctx0" brushRef="#br0">96 104 17372,'-4'1'192,"0"1"0,1 0 0,-1 0 0,1 0 0,0 1 1,-1-1-1,1 1 0,0 0 0,0 0 0,1 0 0,-1 0 0,0 0 1,-1 4-1,-4 6 286,1-1-1,-8 19 1,11-21-326,0 0 0,1 1 0,-4 18 0,6-26-146,1 1 0,-1-1 0,1 1-1,0 0 1,0-1 0,0 1 0,1-1 0,-1 1 0,1-1 0,-1 1 0,1-1 0,0 1 0,1-1-1,2 7 1,-3-10-6,0 1 0,-1-1 1,1 1-1,0-1 0,-1 1 0,1-1 0,0 1 0,0-1 0,0 0 0,0 1 0,0-1 0,-1 0 0,1 0 0,0 1 0,0-1 0,0 0 0,0 0 0,0 0 0,0 0 0,0-1 0,0 1 0,-1 0 0,1 0 0,0 0 0,0-1 0,0 1 0,0 0 0,0-1 0,-1 1 0,1-1 0,0 1 1,0-1-1,-1 1 0,1-1 0,0 0 0,-1 1 0,2-2 0,25-26 13,7-24 11,-25 37-6,1 0 0,0 0 0,15-15 0,-25 30-16,1-1 0,-1 0 0,1 1 1,-1-1-1,0 1 0,1-1 0,0 0 0,-1 1 0,1-1 0,-1 1 0,1 0 0,-1-1 0,1 1 1,0-1-1,-1 1 0,1 0 0,0 0 0,-1-1 0,1 1 0,0 0 0,0 0 0,-1 0 1,1 0-1,0 0 0,0 0 0,-1 0 0,1 0 0,0 0 0,-1 0 0,1 0 0,0 0 0,0 1 1,-1-1-1,1 0 0,0 0 0,-1 1 0,1-1 0,0 0 0,-1 1 0,1-1 0,-1 1 1,1-1-1,-1 1 0,1-1 0,-1 1 0,1 0 0,-1-1 0,1 1 0,-1-1 0,0 1 0,1 0 1,-1-1-1,1 2 0,1 5 43,1 0 0,-1 0 1,0 1-1,0 9 0,0-6 6,-2-11-51,1 6 65,1 0 0,-1 0 0,1-1 0,0 1 0,4 7 0,-6-12-49,1-1-1,-1 1 1,1 0-1,-1 0 1,1-1 0,0 1-1,-1 0 1,1-1 0,0 1-1,-1-1 1,1 1-1,0-1 1,0 1 0,-1-1-1,1 1 1,0-1 0,0 0-1,0 1 1,0-1 0,-1 0-1,1 0 1,0 0-1,0 1 1,0-1 0,0 0-1,0 0 1,0-1 0,0 1-1,0 0 1,-1 0 0,1 0-1,0 0 1,0-1-1,0 1 1,0 0 0,0-1-1,-1 1 1,1-1 0,0 1-1,0-1 1,-1 1 0,1-1-1,0 0 1,0 0-1,15-14 147,0-1-1,-1 0 1,21-31-1,11-12-121,-39 50-104,0 0 1,1 0-1,1 1 0,-1 0 1,17-9-1,-24 16 41,-1 0 0,1 0 0,0 0 0,0 0-1,0 0 1,0 1 0,0-1 0,0 1 0,0-1 0,0 1 0,0 0 0,0 0 0,0-1 0,0 2 0,0-1 0,0 0 0,0 0-1,0 1 1,0-1 0,0 1 0,0-1 0,0 1 0,0 0 0,0 0 0,0 0 0,0 0 0,-1 0 0,1 1 0,0-1 0,-1 0-1,1 1 1,-1-1 0,0 1 0,1-1 0,-1 1 0,0 0 0,0 0 0,0-1 0,0 1 0,1 2 0,1 3 7,-2-3-83,1-1 0,0 0 0,-1 0 1,1 0-1,0-1 0,0 1 0,5 4 0,-6-6 64,-1-1-1,1 0 0,0 1 0,0-1 0,0 0 1,0 0-1,0 1 0,-1-1 0,1 0 1,0 0-1,0 0 0,0 0 0,0 0 1,0-1-1,0 1 0,0 0 0,-1 0 0,1 0 1,0-1-1,0 1 0,0 0 0,0-1 1,-1 1-1,1-1 0,0 1 0,-1-1 1,1 1-1,0-1 0,-1 0 0,1 1 0,0-1 1,-1 0-1,1 1 0,-1-1 0,1 0 1,-1-1-1,10-11-207,-1 0 0,10-20 1,2-8-224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9.095"/>
    </inkml:context>
    <inkml:brush xml:id="br0">
      <inkml:brushProperty name="width" value="0.035" units="cm"/>
      <inkml:brushProperty name="height" value="0.035" units="cm"/>
      <inkml:brushProperty name="color" value="#E71224"/>
    </inkml:brush>
  </inkml:definitions>
  <inkml:trace contextRef="#ctx0" brushRef="#br0">43 0 13819,'-7'51'1321,"2"-26"-634,1 0-1,1 0 1,1 0-1,2 0 0,4 48 1,-1-64-664,0-1 1,1 0 0,-1 0-1,1 0 1,1 0 0,0 0-1,0-1 1,0 0-1,7 7 1,-4-5-218,-1 0 0,0 1 0,-1-1 0,10 19 0,-12-16 185,0 1 0,-1-1 0,0 1 0,0-1 0,-2 1 0,1 17 0,-1-24 211,-1 0 0,-1 0 0,1 0 0,-1 0 0,0 1 0,0-2 0,-1 1 0,0 0 0,0 0 0,0 0 0,-1-1 0,0 0 0,0 1 0,0-1 0,-6 7 0,8-11-101,1 0 0,-1 0 0,0 0 0,-1 0 0,1 0 0,0 0 0,0 0 0,0 0 0,-1 0 0,1-1 0,0 1 0,-1 0 0,1-1 0,0 1 1,-1-1-1,1 1 0,-1-1 0,1 0 0,-1 0 0,1 0 0,-1 0 0,1 0 0,-1 0 0,1 0 0,-3-1 0,1 0 10,1 0 1,0 0-1,0-1 0,0 1 1,0-1-1,0 0 1,0 0-1,0 1 0,0-1 1,1 0-1,-1-1 0,0 1 1,-1-3-1,-3-7 132,1 0 0,0-1-1,0 1 1,-4-21 0,5 13-348,1-1 1,0 0-1,2 1 1,0-1-1,2 0 0,0 1 1,1-1-1,1 1 1,1-1-1,1 1 1,1 0-1,0 1 0,2-1 1,0 1-1,1 1 1,21-34-1,25-23-768,-31 30 307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27.010"/>
    </inkml:context>
    <inkml:brush xml:id="br0">
      <inkml:brushProperty name="width" value="0.035" units="cm"/>
      <inkml:brushProperty name="height" value="0.035" units="cm"/>
      <inkml:brushProperty name="color" value="#E71224"/>
    </inkml:brush>
  </inkml:definitions>
  <inkml:trace contextRef="#ctx0" brushRef="#br0">1 606 16460,'0'-1'2559,"0"1"-2484,8-5 1285,16-6-241,92-20 238,-102 26-1278,0-1-1,-1-1 1,0 0-1,0-1 1,0 0-1,11-10 1,33-30 516,1 3 1,123-70 0,-87 71-552,-57 29-11,55-33 0,-80 41-30,1 1-1,18-7 0,-23 10-1,0 0 1,-1 0 0,1 0-1,-1-1 1,0 0-1,0-1 1,0 0 0,0 0-1,-1 0 1,6-7-1,-9 9 0,3-5 9,0 0 0,1 1 0,0 0 0,12-8 0,-16 13-11,0 0 0,1 0 1,0 0-1,-1 1 0,1-1 0,0 1 0,0 0 1,0 0-1,0 1 0,0-1 0,0 1 0,0 0 1,0 0-1,4 0 0,3-1-146,-10-3-519,-15-10-1688,10 10 1704,-22-12-4219,20 12 3870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27.492"/>
    </inkml:context>
    <inkml:brush xml:id="br0">
      <inkml:brushProperty name="width" value="0.035" units="cm"/>
      <inkml:brushProperty name="height" value="0.035" units="cm"/>
      <inkml:brushProperty name="color" value="#E71224"/>
    </inkml:brush>
  </inkml:definitions>
  <inkml:trace contextRef="#ctx0" brushRef="#br0">5 77 13115,'-4'-1'6457,"10"-1"-3680,15-8-2126,94-37 596,-104 43-1221,0 1 0,0 0 0,1 1 0,-1 0 1,1 1-1,0 0 0,-1 1 0,17 2 1,-25-2-26,-1 0 1,0 0-1,1 1 1,-1-1 0,0 1-1,0-1 1,1 1-1,-1 0 1,0 0-1,0 0 1,0 0 0,0 1-1,0-1 1,0 0-1,0 1 1,-1 0 0,1-1-1,0 1 1,-1 0-1,1 0 1,-1 0 0,0 0-1,0 0 1,0 0-1,0 0 1,0 0 0,0 0-1,0 0 1,-1 1-1,1-1 1,0 3 0,-1-1 15,-1 1 1,1-1 0,-1 0-1,1 1 1,-1-1 0,0 0 0,-1 0-1,1 0 1,-1 1 0,0-2 0,0 1-1,0 0 1,0 0 0,-1-1 0,-5 7-1,-6 4 145,0-1 0,-31 22 0,26-21-35,-25 23-1,42-35-195,0 0 0,1 1 0,-1-1 0,0 1-1,1-1 1,0 1 0,-1-1 0,1 1 0,0 0 0,1 0 0,-1-1-1,0 1 1,1 0 0,-1 0 0,1 0 0,0 0 0,0 4 0,1 2-213,1 0 1,-1 0 0,1 0 0,4 10 0,-1-4-236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28.742"/>
    </inkml:context>
    <inkml:brush xml:id="br0">
      <inkml:brushProperty name="width" value="0.035" units="cm"/>
      <inkml:brushProperty name="height" value="0.035" units="cm"/>
      <inkml:brushProperty name="color" value="#E71224"/>
    </inkml:brush>
  </inkml:definitions>
  <inkml:trace contextRef="#ctx0" brushRef="#br0">1235 781 11410,'2'-3'5125,"-5"-4"-2997,-8-4-797,-4-4-614,-2 1 0,0 1 0,-1 0 0,-32-17 0,-83-31 440,-19-11-857,-45-59 165,12 8-67,70 55-384,-169-107 31,279 172-48,1-1 1,-1 0-1,1 0 1,0-1 0,0 1-1,1-1 1,-1 1 0,-2-7-1,10 18-2407,-3-7 2191,-1 1 1,1-1 0,-1 0 0,0 1 0,0-1 0,1 1 0,-1-1 0,0 1 0,0-1 0,1 1 0,-1-1-1,0 1 1,0-1 0,0 1 0,0 0 0,0-1 0,0 1 0,0-1 0,0 1 0,0-1 0,0 1 0,0-1-1,0 1 1,-1-1 0,1 1 0,0 0 0,-5 1-759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29.289"/>
    </inkml:context>
    <inkml:brush xml:id="br0">
      <inkml:brushProperty name="width" value="0.035" units="cm"/>
      <inkml:brushProperty name="height" value="0.035" units="cm"/>
      <inkml:brushProperty name="color" value="#E71224"/>
    </inkml:brush>
  </inkml:definitions>
  <inkml:trace contextRef="#ctx0" brushRef="#br0">317 455 12259,'6'9'888,"-1"-1"272,0-1 0,0 1 0,6 15-1,-19-34 3058,-5-7-3219,-122-198 2261,113 186-3210,-1 2 0,-1 1 0,-1 1 1,-1 0-1,-31-21 0,42 35-57,18 11 5,-1 0-1,1 1 1,0 0 0,0-1-1,0 1 1,-1 0 0,1 0 0,0 1-1,0-1 1,3 1 0,3 0-4,14 0-8,-1-1 0,0-1 0,1-1 0,-1-1-1,0-1 1,-1-1 0,1-1 0,-1-1 0,31-14-1,-45 17 33,0 1-280,0 0 1,1 0 0,-1 1 0,9-2-1,-14 3 205,0 1 0,0 0 0,0 0 0,1 0 0,-1 0 0,0 0 0,0 0 0,0 1 0,0-1 0,0 1 1,0-1-1,0 1 0,0 0 0,0 0 0,0 0 0,0 0 0,-1 0 0,1 0 0,0 1 0,1 0 0,9 13-425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2.726"/>
    </inkml:context>
    <inkml:brush xml:id="br0">
      <inkml:brushProperty name="width" value="0.035" units="cm"/>
      <inkml:brushProperty name="height" value="0.035" units="cm"/>
      <inkml:brushProperty name="color" value="#E71224"/>
    </inkml:brush>
  </inkml:definitions>
  <inkml:trace contextRef="#ctx0" brushRef="#br0">176 9 13275,'-8'1'4899,"-25"-2"-3599,-4-6-1091,31 6-777,-1 1 0,0 0 0,0 0 0,0 0 0,0 1 0,0 0 0,1 0 0,-1 1 0,0-1 0,-9 5 0,3 0-536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3.243"/>
    </inkml:context>
    <inkml:brush xml:id="br0">
      <inkml:brushProperty name="width" value="0.035" units="cm"/>
      <inkml:brushProperty name="height" value="0.035" units="cm"/>
      <inkml:brushProperty name="color" value="#E71224"/>
    </inkml:brush>
  </inkml:definitions>
  <inkml:trace contextRef="#ctx0" brushRef="#br0">506 8 12091,'-7'0'1096,"0"-1"-760,-3 1-144,3 0 680,-1 1-480,1 0-192,-3 1-104,2-1-40,-4-1-40,-7 0-16,4 2-16</inkml:trace>
  <inkml:trace contextRef="#ctx0" brushRef="#br0" timeOffset="1">163 8 14907,'-5'3'1144,"-7"0"-912,1-2-79,-4-1 119,0 0-136,-4 0-224,0-3-208,-1 0 240,-3-1-121,-1 0-71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3.679"/>
    </inkml:context>
    <inkml:brush xml:id="br0">
      <inkml:brushProperty name="width" value="0.035" units="cm"/>
      <inkml:brushProperty name="height" value="0.035" units="cm"/>
      <inkml:brushProperty name="color" value="#E71224"/>
    </inkml:brush>
  </inkml:definitions>
  <inkml:trace contextRef="#ctx0" brushRef="#br0">87 0 2569,'-29'6'200,"-1"0"-160,3-1 48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6.310"/>
    </inkml:context>
    <inkml:brush xml:id="br0">
      <inkml:brushProperty name="width" value="0.025" units="cm"/>
      <inkml:brushProperty name="height" value="0.025" units="cm"/>
    </inkml:brush>
  </inkml:definitions>
  <inkml:trace contextRef="#ctx0" brushRef="#br0">1 0 12236,'0'0'6918,"76"38"-6822,-36-37-1537,-3-1-1826,-3 0-1762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1.886"/>
    </inkml:context>
    <inkml:brush xml:id="br0">
      <inkml:brushProperty name="width" value="0.025" units="cm"/>
      <inkml:brushProperty name="height" value="0.025" units="cm"/>
    </inkml:brush>
  </inkml:definitions>
  <inkml:trace contextRef="#ctx0" brushRef="#br0">180 72 12268,'0'0'2909,"-12"6"-282,-8 3-1629,1 0 1,-36 26 0,49-31-671,0 0 0,0 0-1,1 1 1,-1 0 0,1 0-1,0 1 1,0 0 0,1-1-1,0 1 1,0 1-1,0-1 1,1 1 0,0-1-1,-4 14 1,7-20-321,0 1-1,0-1 1,0 1 0,0-1-1,0 1 1,0 0 0,0-1-1,0 1 1,0-1 0,0 1-1,0-1 1,0 1 0,1 0-1,-1-1 1,0 1 0,0-1-1,1 1 1,-1-1-1,0 0 1,1 1 0,-1-1-1,1 1 1,-1-1 0,1 1-1,-1-1 1,0 0 0,1 0-1,-1 1 1,1-1 0,0 1-1,24 4 117,25-9 44,-33 0-568,0 0-1,0-2 1,-1 0-1,0-1 0,0 0 1,-1-1-1,18-13 1,-10 6-227,-1-1 1,-1-2-1,35-36 1,-71 70 1616,-2 2-107,1 1-1,-14 21 1,26-32-784,-1-1 0,1 1 1,0-1-1,1 1 0,0 1 0,0-1 0,1 0 0,0 1 0,0-1 0,0 12 1,2 36-401,0-30-244,0 0 0,-8 44 1,6-62 607,1 0 0,-2 0 0,1 0 0,-1 0 0,-1-1 0,1 1 0,-1-1 0,-1 0 0,1 0 1,-1-1-1,0 1 0,-11 9 0,15-15 11,1 0 1,0-1-1,-1 1 1,1-1-1,-1 0 1,1 1-1,-1-1 1,1 1-1,-1-1 1,1 0-1,-1 1 1,0-1 0,1 0-1,-1 0 1,1 1-1,-1-1 1,0 0-1,1 0 1,-1 0-1,0 0 1,1 0-1,-1 0 1,0 0-1,0 0 1,-3-12 896,10-24-634,0 22-393,1 1-1,1-1 1,0 1-1,0 1 1,2-1 0,17-17-1,71-63-660,-92 88 701,140-111-335,-83 69 368,65-63 0,-112 88 55,-16 22-64,0 0 0,0-1 1,0 1-1,0 0 0,0-1 0,0 1 0,0 0 0,0 0 1,0-1-1,0 1 0,0 0 0,0-1 0,0 1 1,0 0-1,0 0 0,0-1 0,0 1 0,0 0 0,0 0 1,0-1-1,-1 1 0,1 0 0,0 0 0,0-1 1,0 1-1,0 0 0,-1 0 0,1-1 0,0 1 0,0 0 1,-1 0-1,1 0 0,0 0 0,0-1 0,-1 1 1,1 0-1,0 0 0,0 0 0,-1 0 0,1 0 0,-4 0 18,1 0-1,-1 0 0,1 0 0,0 1 1,-1-1-1,1 1 0,0 0 0,-1 0 1,1 0-1,0 1 0,-4 1 0,-10 6 30,1 1 0,0 0-1,0 1 1,-27 26-1,36-30 91,1-1 1,-1 1-1,1 1 0,0-1 0,1 1 0,-1 0 0,2 1 0,-1-1 0,1 1 0,0 0 0,-4 16 0,8-23-120,0 0 0,0 1 0,0-1 1,0 0-1,0 0 0,0 1 0,1-1 0,-1 0 0,1 0 0,0 0 1,-1 0-1,1 0 0,0 0 0,0 0 0,1 0 0,-1 0 1,0 0-1,0 0 0,1-1 0,-1 1 0,1 0 0,0-1 1,-1 0-1,1 1 0,0-1 0,0 0 0,0 0 0,0 0 0,0 0 1,0 0-1,0 0 0,0-1 0,0 1 0,1-1 0,2 1 1,11 2-457,0 0 1,0-2 0,28 1 0,-35-2-236,32 0-3710,-5-1-2728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4.086"/>
    </inkml:context>
    <inkml:brush xml:id="br0">
      <inkml:brushProperty name="width" value="0.035" units="cm"/>
      <inkml:brushProperty name="height" value="0.035" units="cm"/>
      <inkml:brushProperty name="color" value="#E71224"/>
    </inkml:brush>
  </inkml:definitions>
  <inkml:trace contextRef="#ctx0" brushRef="#br0">1667 1 7650,'-243'10'1704,"2"0"-450,194-10-1113,-244 11 2822,222-6-2166,-1-3 1,-110-11-1,113 4-148,61 5-439,0 0-1,-1 0 1,1 0 0,0 0 0,-1 1-1,1 0 1,0 1 0,0-1 0,0 1-1,-8 4 1,9-5-156,0 0 1,0 0-1,1-1 0,-1 1 0,0-1 0,0 0 1,0 0-1,0-1 0,0 1 0,1-1 1,-1 0-1,0-1 0,-6-2 0,-23-4 63,17 7-95,1 1 0,-1 0 0,0 1-1,0 0 1,1 2 0,-1 0 0,1 0 0,-31 12-1,43-13-2,1-1-1,-1 0 0,0 0 1,0-1-1,0 1 0,0-1 1,0 0-1,1 0 0,-1 0 0,0-1 1,0 1-1,0-1 0,0 0 1,-7-2-1,-7-21-949,6 14 763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5.103"/>
    </inkml:context>
    <inkml:brush xml:id="br0">
      <inkml:brushProperty name="width" value="0.035" units="cm"/>
      <inkml:brushProperty name="height" value="0.035" units="cm"/>
      <inkml:brushProperty name="color" value="#E71224"/>
    </inkml:brush>
  </inkml:definitions>
  <inkml:trace contextRef="#ctx0" brushRef="#br0">1 78 17372,'12'96'1992,"3"19"-1318,-9-88-494,12 71 524,47 144 0,-83-326 1090,1 14-1628,3-1 1,3 0-1,4 0 0,1-98 1,6 158-167,1-1 0,1 0 0,0 1 0,1-1 0,4-13 1,-6 22-2,1 1 0,-1-1 0,0 1 1,1-1-1,-1 1 0,1-1 1,0 1-1,-1 0 0,1-1 1,1 1-1,2-2 0,-3 3 0,-1 0 0,1 0 0,-1 1 0,1-1 1,-1 1-1,1-1 0,-1 1 0,1 0 0,-1-1 0,1 1 0,0 0 0,-1 0 0,1 0 0,0 0 0,-1 1 0,1-1 0,-1 0 0,1 1 0,-1-1 0,1 1 0,-1-1 0,3 2 1,4 2-4,-1 1 1,1 0 0,-1 0 0,0 1 0,0 0 0,-1 0-1,0 1 1,0-1 0,0 1 0,8 15 0,-8-13 16,-1 0-1,0 1 1,-1-1 0,0 1 0,0 0-1,-1 1 1,0-1 0,2 20 0,-5-24 59,-1 0 1,1 0 0,-1 0 0,0 0 0,-1 0 0,1-1 0,-1 1 0,0 0-1,-1-1 1,1 1 0,-1-1 0,0 0 0,0 0 0,-1 0 0,1-1-1,-1 1 1,0-1 0,-1 0 0,1 0 0,-1 0 0,-5 3 0,2-1 22,-2 0-1,1 0 1,-1-1 0,1 0 0,-1-1-1,-1 0 1,1-1 0,-1 0 0,1 0 0,-19 1-1,27-4-134,0 0-1,1 0 0,-1 0 0,0 0 0,0 0 0,0 0 0,0-1 1,1 1-1,-1-1 0,0 1 0,0-1 0,1 0 0,-1 0 1,0 1-1,-1-2 0,2 1-26,1 0 1,-1 0-1,1 1 1,-1-1-1,1 0 1,-1 0-1,1 0 1,-1 0-1,1 0 1,0 0-1,-1 1 1,1-1-1,0 0 1,0 0-1,0 0 1,0 0-1,0 0 1,0 0-1,0 0 1,0 0-1,0 0 1,0 0-1,0 0 1,1 0-1,-1 0 1,0 0-1,1 0 1,-1 1-1,1-1 1,0-1-1,3-6-234,1 1 1,0 0-1,0 0 0,1 1 0,0-1 0,0 1 1,0 0-1,14-8 0,13-11-621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5.541"/>
    </inkml:context>
    <inkml:brush xml:id="br0">
      <inkml:brushProperty name="width" value="0.035" units="cm"/>
      <inkml:brushProperty name="height" value="0.035" units="cm"/>
      <inkml:brushProperty name="color" value="#E71224"/>
    </inkml:brush>
  </inkml:definitions>
  <inkml:trace contextRef="#ctx0" brushRef="#br0">7 127 17292,'-1'9'1789,"-2"-8"-558,3-2-1106,-1 0 1,1 0-1,0 0 1,-1 0-1,1 0 0,0 1 1,0-1-1,-1 0 0,1 0 1,0 0-1,0 0 1,0 0-1,0 0 0,1 0 1,-1 0-1,0-1 0,2-6 109,0 0 0,1 0 0,0 0-1,0 0 1,1 1 0,0-1 0,0 1-1,1 0 1,0 0 0,0 1 0,0-1-1,1 1 1,0 0 0,11-8 0,-16 14-221,0-1 0,0 1 0,0-1 1,0 1-1,0-1 0,0 1 0,0-1 1,0 1-1,0 0 0,1 0 1,-1 0-1,0 0 0,0 0 0,0 0 1,0 0-1,1 0 0,-1 0 0,0 0 1,0 0-1,0 1 0,0-1 0,0 1 1,2 0-1,-1 0-1,0 1 1,-1-1-1,1 1 1,-1-1-1,0 1 0,1 0 1,-1-1-1,0 1 1,0 0-1,0 0 0,0 0 1,0 2-1,3 6 21,-2 0-1,1 0 1,-2 0 0,2 12-1,-1 11 134,-2 1 0,-6 57-1,-21 66 1069,27-157-1225,0 1 0,0-1-1,0 0 1,0 1 0,-1-1-1,1 0 1,0 1-1,0-1 1,0 0 0,0 1-1,0-1 1,0 0 0,0 0-1,0 1 1,0-1-1,0 0 1,0 1 0,0-1-1,0 0 1,0 1 0,0-1-1,0 0 1,1 1-1,-1-1 1,0 0 0,0 1-1,0-1 1,0 0 0,1 0-1,-1 1 1,0-1-1,0 0 1,1 0 0,-1 1-1,0-1 1,0 0 0,1 0-1,-1 0 1,0 0-1,0 1 1,1-1 0,-1 0-1,0 0 1,1 0-1,-1 0 1,0 0 0,1 0-1,-1 0 1,0 0 0,1 0-1,-1 0 1,0 0-1,1 0 1,-1 0 0,0 0-1,1 0 1,-1 0 0,0 0-1,1 0 1,-1-1 0,25-11 58,-18 7-58,14-6-23,-1-1 0,0-2 0,-1 0-1,-1-1 1,30-31 0,-18 12 3</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8.876"/>
    </inkml:context>
    <inkml:brush xml:id="br0">
      <inkml:brushProperty name="width" value="0.035" units="cm"/>
      <inkml:brushProperty name="height" value="0.035" units="cm"/>
      <inkml:brushProperty name="color" value="#E71224"/>
    </inkml:brush>
  </inkml:definitions>
  <inkml:trace contextRef="#ctx0" brushRef="#br0">4 108 13691,'-3'-10'2688,"3"15"-503,3 18-395,0-14-1450,13 40 390,-15-46-713,0 0 1,1-1-1,-1 1 0,1 0 1,0-1-1,-1 1 1,1-1-1,0 1 0,0-1 1,1 0-1,-1 0 1,0 0-1,5 3 0,-6-5-7,0 0 0,0 0 1,0 1-1,0-1 0,0 0 0,0 0 0,0 0 0,0 0 0,0 0 0,0 0 0,0-1 0,0 1 0,0 0 0,0 0 0,0-1 0,0 1 0,0-1 1,0 1-1,0 0 0,0-1 0,0 0 0,-1 1 0,1-1 0,0 0 0,0 1 0,-1-1 0,1 0 0,0 0 0,0-1 0,18-29 224,-16 25-178,14-31 221,-14 29-197,0 0 0,1 0 0,0 0 0,0 0 0,0 1 0,1 0 0,0 0 0,12-12 0,-16 18-72,0 1 1,0-1 0,0 1-1,0-1 1,0 1 0,0-1 0,0 1-1,0 0 1,0 0 0,0-1-1,0 1 1,0 0 0,0 0-1,0 0 1,0 0 0,0 0 0,0 1-1,0-1 1,0 0 0,0 0-1,0 1 1,0-1 0,0 0-1,0 1 1,0-1 0,-1 1 0,1-1-1,0 1 1,0 0 0,0-1-1,-1 1 1,1 0 0,0 0-1,0-1 1,-1 1 0,1 0 0,0 2-1,4 4 31,0 1 0,0 0 0,4 11 0,-5-11-4,-1-2-11,0 1 4,0-1 0,0 0 0,8 10 0,-10-15-25,-1 0 0,0-1 0,1 1 0,-1-1 0,1 1-1,-1-1 1,1 1 0,-1-1 0,1 1 0,-1-1 0,1 0 0,-1 1 0,1-1-1,-1 0 1,1 1 0,0-1 0,-1 0 0,1 0 0,-1 1 0,1-1 0,0 0 0,-1 0-1,1 0 1,0 0 0,-1 0 0,1 0 0,0 0 0,-1 0 0,1 0 0,0 0 0,-1-1-1,1 1 1,0 0 0,-1 0 0,1-1 0,0 1 0,-1 0 0,1-1 0,-1 1-1,1 0 1,-1-1 0,1 1 0,-1-1 0,1 1 0,-1-1 0,0 1 0,1-1 0,0 0-1,6-10 34,-1-1 0,1 0 0,7-22-1,-10 22-67,1 0 0,1 1-1,0-1 1,10-13 0,-16 23-30,1 1 0,0 0-1,-1 0 1,1 0 0,0 1 0,0-1 0,0 0 0,0 0 0,0 0-1,0 1 1,0-1 0,0 0 0,0 1 0,0-1 0,0 1 0,1-1-1,-1 1 1,0 0 0,0-1 0,0 1 0,1 0 0,-1 0 0,0 0-1,0 0 1,1 0 0,-1 0 0,0 0 0,0 0 0,0 1 0,1-1-1,-1 0 1,0 1 0,0-1 0,0 1 0,0-1 0,0 1 0,0 0-1,0-1 1,0 1 0,0 0 0,1 1 0,1 0-77,-1-1 0,1 0-1,0 1 1,-1-1 0,1 0 0,0 0 0,0 0 0,3 0 0,10 0-615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9.316"/>
    </inkml:context>
    <inkml:brush xml:id="br0">
      <inkml:brushProperty name="width" value="0.035" units="cm"/>
      <inkml:brushProperty name="height" value="0.035" units="cm"/>
      <inkml:brushProperty name="color" value="#E71224"/>
    </inkml:brush>
  </inkml:definitions>
  <inkml:trace contextRef="#ctx0" brushRef="#br0">18 339 14667,'-4'15'3075,"0"-1"-2479,1 1 0,1-1-1,0 1 1,0 0 0,1-1 0,2 18 0,-1-32-585,0 1 0,0 0 1,0 0-1,0-1 0,1 1 0,-1 0 1,0-1-1,0 1 0,1 0 1,-1-1-1,0 1 0,1 0 0,-1-1 1,1 1-1,-1 0 0,1-1 1,-1 1-1,1-1 0,0 1 0,-1-1-6,1 0 0,-1 1 1,1-1-1,-1 0 0,1 0 0,-1-1 0,1 1 0,-1 0 0,0 0 0,1 0 0,-1 0 0,1 0 0,-1 0 0,0 0 0,1-1 0,-1 1 0,1 0 0,-1 0 0,0-1 0,1 1 1,-1 0-1,0 0 0,1-1 0,19-27 90,-19 27-91,18-32 204,-2-1 0,-1 0-1,14-47 1,22-114 1378,-48 179-1251,-1-1-1,1-17 1,-5 24 72,0 16-107,-3 21-17,2 19-245,1 1 1,2 0 0,2-1-1,14 70 1,-16-111-129,0-1 0,0 1-1,1-1 1,-1 1 0,1-1 0,0 0-1,0 1 1,1-1 0,-1 0-1,6 5 1,-7-8 35,1 1 0,-1-1 0,1 0 0,0 0 0,-1-1 0,1 1 0,0 0 0,0 0-1,-1-1 1,1 1 0,0-1 0,0 0 0,0 0 0,0 1 0,0-1 0,0 0 0,-1 0 0,1-1 0,0 1 0,0 0-1,0-1 1,0 1 0,0-1 0,-1 1 0,1-1 0,0 0 0,1-1 0,14-6-472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0.988"/>
    </inkml:context>
    <inkml:brush xml:id="br0">
      <inkml:brushProperty name="width" value="0.035" units="cm"/>
      <inkml:brushProperty name="height" value="0.035" units="cm"/>
      <inkml:brushProperty name="color" value="#E71224"/>
    </inkml:brush>
  </inkml:definitions>
  <inkml:trace contextRef="#ctx0" brushRef="#br0">1 127 16988,'0'-1'61,"1"0"1,-1 1-1,1-1 1,0 0-1,-1 1 1,1-1 0,0 1-1,-1-1 1,1 1-1,0 0 1,0-1-1,0 1 1,-1 0 0,1-1-1,0 1 1,0 0-1,0 0 1,0 0 0,0 0-1,-1 0 1,1 0-1,0 0 1,0 0-1,0 0 1,0 0 0,0 0-1,-1 0 1,1 1-1,0-1 1,0 0-1,0 1 1,0-1 0,-1 1-1,1-1 1,0 0-1,-1 1 1,1 0-1,0-1 1,-1 1 0,1-1-1,-1 1 1,1 0-1,0 0 1,-1-1-1,0 1 1,1 0 0,-1 0-1,1 1 1,3 6 211,0 0 1,0 1-1,4 15 1,-5-13-91,37 97 417,36 117 1072,-76-225-1641,0 0 0,1 0 0,-1 1 0,0-1-1,0 0 1,0 0 0,0 0 0,0 1 0,1-1-1,-1 0 1,0 0 0,0 0 0,0 1 0,0-1 0,0 0-1,0 0 1,0 1 0,0-1 0,0 0 0,0 0-1,0 1 1,0-1 0,0 0 0,0 0 0,0 1-1,0-1 1,0 0 0,0 0 0,0 1 0,-1-1-1,1 0 1,0 0 0,0 1 0,0-1 0,0 0 0,0 0-1,-1 0 1,1 1 0,0-1 0,0 0 0,-1 0-1,-8-9 813,-11-21-396,12 8-434,0-1 1,1-1 0,2 1-1,-4-29 1,1-98 3,12 61-29,-3 78 10,1 0 0,0 0-1,0 0 1,2 0 0,7-18 0,-10 27 0,-1 0 1,1 1 0,0-1 0,0 0 0,1 0 0,-1 1 0,0-1 0,1 0 0,-1 1 0,0-1-1,1 1 1,0 0 0,-1 0 0,1-1 0,0 1 0,0 0 0,3-1 0,-4 2-2,1 0 1,-1 0 0,1 0 0,-1 0-1,1 0 1,-1 0 0,1 0-1,-1 0 1,1 1 0,-1-1 0,0 0-1,1 1 1,-1 0 0,1-1-1,-1 1 1,0 0 0,1-1 0,1 3-1,1 1-2,1 0-1,-1 1 1,0-1 0,0 1-1,-1 0 1,0 0-1,1 0 1,-2 1 0,1-1-1,2 9 1,-3-9 45,0 0 1,-1 1-1,0-1 1,0 0-1,0 1 1,-1-1 0,0 1-1,0-1 1,0 1-1,-1-1 1,1 0-1,-1 1 1,-1-1-1,1 0 1,-1 0-1,0 1 1,0-1-1,0-1 1,-1 1-1,0 0 1,0-1-1,0 1 1,0-1-1,-1 0 1,1 0-1,-1 0 1,0 0-1,-7 4 1,10-8-37,-37 27 489,35-25-496,1-1-1,0 0 0,-1 1 1,1-1-1,-1 0 0,1 0 1,-1-1-1,0 1 0,1 0 1,-1-1-1,0 0 1,1 1-1,-1-1 0,-4-1 1,7 1-39,0 0 0,-1 0 1,1-1-1,-1 1 1,1 0-1,0 0 0,-1-1 1,1 1-1,0 0 0,0-1 1,-1 1-1,1 0 1,0-1-1,0 1 0,-1-1 1,1 1-1,0 0 0,0-1 1,0 1-1,0-1 1,0 1-1,-1-1 0,1 1 1,0 0-1,0-1 1,0 1-1,0-1 0,0 1 1,0-1-1,1 1 0,-1-1 1,0 1-1,0 0 1,0-1-1,0 1 0,0-1 1,1 1-1,-1-1 1,9-16-346,8-3-12,6-3-160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2.256"/>
    </inkml:context>
    <inkml:brush xml:id="br0">
      <inkml:brushProperty name="width" value="0.035" units="cm"/>
      <inkml:brushProperty name="height" value="0.035" units="cm"/>
      <inkml:brushProperty name="color" value="#E71224"/>
    </inkml:brush>
  </inkml:definitions>
  <inkml:trace contextRef="#ctx0" brushRef="#br0">6 257 15427,'-2'2'6372,"-2"-10"-5009,4-163 246,4 147-1544,1 18-13,2 16 52,12 43 20,-11-29-96,16 32 0,-24-55-30,1 0 0,-1 0 0,1 0 0,-1 0 0,1 0 0,-1 0 0,1 0 0,0-1 0,-1 1-1,1 0 1,0 0 0,0-1 0,0 1 0,0-1 0,-1 1 0,1 0 0,0-1 0,0 0 0,0 1 0,0-1 0,0 1 0,0-1 0,0 0 0,0 0 0,0 0 0,0 0-1,1 0 1,-1 0 0,0 0 0,0 0 0,0 0 0,0 0 0,0 0 0,0-1 0,1 0 0,4-1-11,-1-1 1,0 0 0,0 0-1,0-1 1,6-5-1,5-3-10,-5 5 10,-1 1 1,1 0-1,0 1 1,0 0-1,1 1 0,16-4 1,-25 7 11,0 1 0,1-1-1,-1 1 1,0 0 0,0 0 0,1 0 0,-1 0 0,0 1 0,1-1 0,-1 1-1,0 0 1,5 2 0,-6-2 3,0 0-1,0 1 1,0-1 0,0 1-1,0-1 1,-1 1-1,1 0 1,0 0 0,-1 0-1,1 0 1,-1 0-1,0 0 1,0 0 0,0 0-1,0 0 1,0 1-1,0-1 1,0 0 0,0 4-1,0 5 238,-6-15 93,-7-20 142,5 7-266,1-1 1,0 0 0,1 0 0,1-1 0,-3-37 0,7 56-209,-1 0 1,1-1-1,0 1 0,0 0 0,0-1 1,0 1-1,0 0 0,0 0 0,0-1 1,0 1-1,0 0 0,0-1 0,0 1 1,0 0-1,0-1 0,0 1 0,0 0 1,0 0-1,0-1 0,1 1 0,-1 0 1,0-1-1,0 1 0,0 0 0,0 0 1,1-1-1,-1 1 0,0 0 0,0 0 1,0 0-1,1-1 0,-1 1 0,0 0 1,0 0-1,1 0 0,-1 0 0,0-1 1,0 1-1,1 0 0,-1 0 0,0 0 1,1 0-1,-1 0 0,14 9-1041,6 3-619,-19-12 1619,-1 0 1,1 0-1,0 0 0,-1 1 0,1-1 1,0 0-1,-1 0 0,1 0 1,-1 0-1,1 0 0,0 0 0,-1 0 1,1-1-1,-1 1 0,1 0 0,0 0 1,-1 0-1,1-1 0,-1 1 0,1 0 1,-1 0-1,1-1 0,-1 1 1,1-1-1,-1 1 0,1 0 0,-1-1 1,0 1-1,1-1 0,-1 1 0,1-1 1,-1 0-1,9-15-715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3.176"/>
    </inkml:context>
    <inkml:brush xml:id="br0">
      <inkml:brushProperty name="width" value="0.035" units="cm"/>
      <inkml:brushProperty name="height" value="0.035" units="cm"/>
      <inkml:brushProperty name="color" value="#E71224"/>
    </inkml:brush>
  </inkml:definitions>
  <inkml:trace contextRef="#ctx0" brushRef="#br0">1 106 15083,'3'77'2926,"15"81"1,-14-135-2552,-4-21-354,4 33 467,1 0 1,3 0-1,20 61 0,-16-78-322,-12-17-160,1-1 1,-1 0-1,0 1 0,1-1 0,-1 0 0,1 0 0,-1 0 1,1 1-1,-1-1 0,1 0 0,-1 0 0,1 0 0,-1 0 0,0 0 1,1 0-1,-1 0 0,1 0 0,-1 0 0,1 0 0,-1 0 0,1 0 1,-1 0-1,2-1 0,0 0 1,-1 0 0,1-1 1,0 1-1,-1-1 0,1 0 0,-1 1 1,0-1-1,1 0 0,-1 0 0,0 0 1,0 0-1,0 0 0,0 0 0,0-2 1,12-44 38,-12 41-68,0 0 0,1 0 0,-1-1 0,2 1 1,-1 0-1,1 1 0,0-1 0,5-7 0,-8 14 17,1-1-1,-1 1 1,0 0 0,1 0 0,-1 0-1,0-1 1,0 1 0,1 0 0,-1 0-1,0 0 1,1 0 0,-1 0 0,0 0-1,1 0 1,-1-1 0,0 1-1,1 0 1,-1 0 0,0 0 0,1 0-1,-1 0 1,1 1 0,-1-1 0,0 0-1,1 0 1,-1 0 0,0 0 0,0 0-1,1 0 1,-1 0 0,0 1-1,1-1 1,-1 0 0,0 0 0,1 1-1,-1-1 1,0 0 0,0 0 0,0 1-1,1-1 1,-1 0 0,0 0 0,0 1-1,0-1 1,0 0 0,1 1-1,-1-1 1,0 1 0,8 15-133,-8-15 127,13 43-530,-11-34 140,1 0 0,0-1 0,0 1 0,1-1 0,4 9 0,-8-17 357,1-1 0,-1 0 0,0 0 0,0 1 0,0-1 0,1 0 0,-1 0 0,0 1 0,0-1 0,1 0 0,-1 0 0,0 0 0,0 1 0,1-1 0,-1 0-1,0 0 1,1 0 0,-1 0 0,0 0 0,1 0 0,-1 0 0,0 1 0,1-1 0,-1 0 0,0 0 0,1 0 0,-1 0 0,0-1 0,1 1 0,-1 0 0,0 0 0,1 0 0,-1 0 0,0 0 0,1 0 0,-1 0 0,0-1 0,0 1 0,1 0 0,-1 0 0,0 0 0,0-1 0,1 1 0,-1 0 0,0 0 0,0-1-1,1 1 1,-1 0 0,0 0 0,0-1 0,0 1 0,0 0 0,0-1 0,0 1 0,1 0 0,-1-1 0,8-18-1734,-8 19 1742,9-27-2259,4-29 0,1-30 1094,-8 48 1865,-11 94 5939,6 82-2660,-1-132-3762,0-2-69,-1 0 0,2 0 0,-1 0 0,0 0 0,1 0 0,-1 0 0,1 0-1,0 0 1,1 0 0,-1-1 0,1 1 0,-1 0 0,5 6 0,-5-10-96,-1 0-1,1 1 0,0-1 0,-1 0 1,1 0-1,-1 0 0,1 0 1,0 0-1,-1 0 0,1 0 0,0 0 1,-1 0-1,1 0 0,-1 0 1,1 0-1,0 0 0,-1-1 0,1 1 1,-1 0-1,1 0 0,-1-1 1,1 1-1,0 0 0,-1-1 0,1 1 1,-1-1-1,0 1 0,1 0 1,-1-1-1,1 1 0,-1-1 0,0 1 1,1-1-1,-1 1 0,0-1 1,1 0-1,-1 1 0,0-2 0,14-24 115,4-18 0,20-82 1,-5 12-148,-33 114 15,0 0 0,0 0 0,0 0 0,0 0 0,-1-1 0,1 1 0,0 0 0,0 0 0,0 0 0,0-1 0,0 1 0,0 0 0,1 0 0,-1 0 0,0-1 0,0 1 0,0 0 0,0 0 0,0 0 0,0 0 0,0-1 0,0 1 0,0 0 0,0 0 0,1 0 0,-1 0 0,0-1 0,0 1 0,0 0 0,0 0 0,0 0 0,1 0 1,-1 0-1,0 0 0,0 0 0,0 0 0,0-1 0,1 1 0,-1 0 0,0 0 0,0 0 0,0 0 0,1 0 0,-1 0 0,0 0 0,0 0 0,0 0 0,1 0 0,-1 0 0,0 0 0,0 0 0,0 1 0,0-1 0,1 0 0,-1 0 0,5 16-65,2 39 1,-5-38 40,-1-11 24,0 3 4,0 1 0,1-1 0,6 17 0,-8-25 0,0 0 0,0-1 0,1 1 0,-1 0-1,0-1 1,1 1 0,-1 0 0,1-1 0,-1 1-1,1 0 1,-1-1 0,1 1 0,-1-1 0,1 1 0,0-1-1,-1 1 1,1-1 0,0 0 0,-1 1 0,1-1-1,0 0 1,-1 1 0,2-1 0,-1 0 2,1-1 1,-1 1-1,0-1 1,0 1-1,0-1 1,1 1-1,-1-1 1,0 0-1,0 0 1,0 1-1,0-1 0,0 0 1,0 0-1,-1 0 1,1 0-1,0 0 1,0 0-1,-1 0 1,2-2-1,10-18 45,0 0 0,-2-1-1,9-25 1,20-74 86,-32 98-110,40-146 7,-45 171-185,0 12 92,0 19 1,-2 95 29,-2-56 265,3 1 0,15 94 0,-16-165-229,0-1 0,0 0 1,0 1-1,0-1 0,1 0 0,-1 0 0,0 1 0,1-1 0,-1 0 0,1 0 0,0 0 1,-1 0-1,1 0 0,1 2 0,-2-3-10,1-1 0,-1 1 0,0 0 0,1 0 0,-1 0 0,0 0-1,1 0 1,-1 0 0,0-1 0,0 1 0,1 0 0,-1 0 0,0 0 0,1-1 0,-1 1 0,0 0 0,0 0 0,0-1 0,1 1 0,-1 0 0,0-1 0,0 1 0,0 0 0,0-1 0,1 1 0,-1 0 0,0-1 0,0 1-1,0 0 1,0-1 0,2-6-126,0 0-1,0 0 0,0-14 0,-1 3-159,-1 0 0,-1 0 0,-1 0-1,-4-24 1,4 35 290,0-1 1,0 1-1,-1-1 0,0 1 1,0 0-1,-1 0 0,1 0 0,-2 1 1,1-1-1,-1 1 0,0 0 1,-9-9-1,8 10 369,2 2 158,7 2-246,12-4-1085,32-23-1353,-25 15 1554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3.745"/>
    </inkml:context>
    <inkml:brush xml:id="br0">
      <inkml:brushProperty name="width" value="0.035" units="cm"/>
      <inkml:brushProperty name="height" value="0.035" units="cm"/>
      <inkml:brushProperty name="color" value="#E71224"/>
    </inkml:brush>
  </inkml:definitions>
  <inkml:trace contextRef="#ctx0" brushRef="#br0">103 0 20204,'-15'10'1137,"3"-3"-532,-1 1 1,2 0-1,-13 12 1,21-18-586,1 0 1,-1 1 0,1 0 0,0-1-1,0 1 1,0 0 0,0 0 0,1 0-1,-1 0 1,1 0 0,0 0 0,0 1 0,0-1-1,0 0 1,0 1 0,1-1 0,0 0-1,-1 6 1,1-8-37,0-1 0,0 1 0,1-1 0,-1 1 1,0-1-1,0 1 0,0-1 0,0 0 0,0 1 0,1-1 0,-1 1 0,0-1 0,0 0 0,1 1 0,-1-1 0,0 0 0,0 1 0,1-1 1,-1 0-1,0 1 0,1-1 0,-1 0 0,1 0 0,-1 1 0,0-1 0,1 0 0,-1 0 0,1 0 0,0 1 0,16-3-419,17-11-278,-2-4 179,-10 5 116,35-14-1,-51 24 414,0 0 0,1 0 1,-1 0-1,1 1 0,0 0 0,0 0 0,-1 1 1,1 0-1,0 0 0,9 2 0,-14-2 42,0 1-1,0-1 0,0 1 1,0 0-1,0-1 0,0 1 1,0 0-1,-1 0 0,1 0 1,0 1-1,-1-1 1,1 0-1,-1 0 0,1 1 1,-1-1-1,0 1 0,1 0 1,-1-1-1,2 4 0,-2-1 51,1 0 0,-1 0-1,0 0 1,0 1 0,0-1-1,-1 0 1,1 0 0,-1 0-1,0 6 1,-2 4 234,0 0-1,0 0 1,-2 0-1,-7 22 1,-8 7 413,18-40-693,-1 0 0,0 0-1,0 0 1,0 0 0,0-1 0,0 1 0,-1 0-1,1-1 1,-1 1 0,-3 1 0,5-4-52,1 0 0,0 0 0,-1 0 0,1 0 0,-1 0 0,1 0 0,0 0 0,-1 0 0,1 0 0,0 0 0,-1 0 0,1 0 0,-1 0 0,1 0 0,0-1 0,-1 1 1,1 0-1,0 0 0,-1 0 0,1-1 0,0 1 0,-1 0 0,1 0 0,0-1 0,0 1 0,-1 0 0,1-1 0,0 1 0,0 0 0,0-1 0,-1 1 0,1 0 0,0-1 0,0 1 0,0-1 0,0 1 0,0 0 0,0-1 0,0 1 1,0 0-1,0-1 0,0 1 0,0-1 0,0 1 0,0 0 0,0-1 0,-1-20-506,4 7 108,0-1 0,1 1 1,0 0-1,2 0 0,-1 0 1,2 1-1,0 0 1,0 0-1,10-12 0,-15 22 345,0 0-1,0 0 1,1 0-1,-1 0 1,1 0-1,0 1 1,0-1-1,5-2 1,-7 4 79,0 1-1,0 0 1,-1-1-1,1 1 1,0 0 0,0 0-1,0 0 1,0 0 0,0 0-1,0 0 1,-1 0 0,1 0-1,0 0 1,0 0 0,0 0-1,0 1 1,0-1 0,0 0-1,-1 1 1,1-1-1,0 0 1,0 1 0,-1-1-1,1 1 1,0-1 0,0 1-1,-1 0 1,1-1 0,-1 1-1,1 0 1,0-1 0,-1 1-1,0 0 1,1 0-1,-1 0 1,1-1 0,-1 1-1,0 0 1,1 0 0,-1 1-1,36 93 2065,-36-95-2060,0 1 0,0-1 0,0 1-1,0 0 1,1-1 0,-1 1-1,0-1 1,1 1 0,-1-1 0,0 1-1,1-1 1,-1 1 0,1-1-1,-1 1 1,1-1 0,-1 1-1,1-1 1,-1 0 0,1 1 0,-1-1-1,1 0 1,-1 0 0,1 1-1,-1-1 1,2 0 0,-1 0-24,-1 0 0,1-1 1,-1 1-1,1 0 0,-1-1 0,1 1 0,-1-1 1,1 1-1,-1-1 0,1 1 0,-1-1 1,0 1-1,1-1 0,-1 0 0,0 1 1,1-1-1,-1 1 0,0-2 0,9-35-763,-5-33 347,-2 31 144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4.217"/>
    </inkml:context>
    <inkml:brush xml:id="br0">
      <inkml:brushProperty name="width" value="0.035" units="cm"/>
      <inkml:brushProperty name="height" value="0.035" units="cm"/>
      <inkml:brushProperty name="color" value="#E71224"/>
    </inkml:brush>
  </inkml:definitions>
  <inkml:trace contextRef="#ctx0" brushRef="#br0">5 0 17468,'-4'3'1872,"4"8"-1096,0 2-336,0 3 1281,1 0-753,3-2-952,2-1-472,0-4 456,2 1-144,5-2-192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2.937"/>
    </inkml:context>
    <inkml:brush xml:id="br0">
      <inkml:brushProperty name="width" value="0.025" units="cm"/>
      <inkml:brushProperty name="height" value="0.025" units="cm"/>
    </inkml:brush>
  </inkml:definitions>
  <inkml:trace contextRef="#ctx0" brushRef="#br0">0 26 12844,'0'0'3107,"64"-21"-1858,-14 19-672,16 0-321,6 2-160,12 0-96,3 0 32,-10 0-224,-6 0-865,-10 2-1569,-27 0-1058,-20 1-2306</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4.603"/>
    </inkml:context>
    <inkml:brush xml:id="br0">
      <inkml:brushProperty name="width" value="0.035" units="cm"/>
      <inkml:brushProperty name="height" value="0.035" units="cm"/>
      <inkml:brushProperty name="color" value="#E71224"/>
    </inkml:brush>
  </inkml:definitions>
  <inkml:trace contextRef="#ctx0" brushRef="#br0">76 323 18556,'-2'35'1703,"1"-23"-1329,1-1 1,0 0-1,1 16 1,-1-26-334,0 0 1,0 0 0,0 0-1,1-1 1,-1 1-1,0 0 1,0 0 0,0 0-1,1-1 1,-1 1 0,0 0-1,1 0 1,-1-1-1,1 1 1,-1 0 0,1-1-1,-1 1 1,1-1 0,-1 1-1,1-1 1,-1 1-1,1-1 1,0 1 0,-1-1-1,2 1 1,-1-1-16,0 0 0,0 0 0,0 0 0,0 0 0,0 0 1,0-1-1,0 1 0,0 0 0,0-1 0,0 1 0,0 0 0,-1-1 0,1 1 0,0-1 0,0 0 1,0 1-1,0-2 0,4-3 6,0 0 0,0-1 0,-1 1 0,7-11 0,0-6-5,-1 0 0,-1-1-1,-2 0 1,0 0 0,-1 0 0,-1-1 0,-1 0-1,-1 0 1,-1-38 0,-3 53-8,1 0 0,-1 0 0,-1 0 0,0 0 0,0 0 0,-1 0 0,0 0 0,-6-13 0,8 21-16,0-1 0,0 0 1,0 0-1,0 1 0,0-1 1,0 1-1,0-1 0,0 1 0,-1-1 1,1 1-1,-1 0 0,1-1 1,-1 1-1,1 0 0,-1 0 1,0 0-1,1 0 0,-1 1 1,0-1-1,0 0 0,0 1 0,0-1 1,0 1-1,1 0 0,-1-1 1,0 1-1,0 0 0,0 0 1,0 0-1,0 1 0,0-1 0,0 0 1,0 1-1,0-1 0,0 1 1,1 0-1,-1 0 0,0-1 1,0 1-1,1 0 0,-1 0 1,1 1-1,-1-1 0,1 0 0,-3 2 1,-4 5 2,1-1 1,-1 1-1,1 1 0,1-1 1,-1 1-1,1 0 0,1 1 1,0-1-1,0 1 0,-4 15 1,3-8 6,2 0 0,-1 0 0,2 0 0,0 1 0,0 29 0,3-42-3,0 1 1,1 0 0,-1 0-1,1-1 1,0 1 0,1 0-1,-1-1 1,5 11 0,-4-14-9,-1 0 1,0 0 0,1 0 0,0 0 0,-1 0-1,1 0 1,0 0 0,0 0 0,0-1 0,0 1-1,0-1 1,0 1 0,0-1 0,1 0 0,-1 0-1,0 0 1,1 0 0,-1 0 0,1-1 0,-1 1-1,6 0 1,2-2-37,1 1 0,-1-1 0,1-1-1,-1 0 1,0-1 0,1 1 0,-1-2-1,-1 0 1,1 0 0,14-9 0,-15 8-135,1 0 1,-1 1 0,1 0-1,0 0 1,0 1 0,1 0-1,-1 1 1,1 0-1,-1 1 1,12 0 0,-17 1 45,0 1 1,0 0-1,-1 1 1,1-1-1,0 1 1,-1 0-1,0 0 1,1 0-1,-1 1 1,0 0-1,0-1 1,5 7-1,5 4-345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5.603"/>
    </inkml:context>
    <inkml:brush xml:id="br0">
      <inkml:brushProperty name="width" value="0.035" units="cm"/>
      <inkml:brushProperty name="height" value="0.035" units="cm"/>
      <inkml:brushProperty name="color" value="#E71224"/>
    </inkml:brush>
  </inkml:definitions>
  <inkml:trace contextRef="#ctx0" brushRef="#br0">101 337 15035,'-3'-2'291,"0"1"0,0 0 0,1 0 0,-1 0 0,0 0 0,0 0 0,0 1 0,0-1 0,0 1 0,0 0-1,0 0 1,0 0 0,0 0 0,1 0 0,-1 1 0,-5 1 0,5-1-125,0 1 1,1 0-1,-1-1 1,1 1-1,0 0 1,0 0-1,0 0 0,0 1 1,0-1-1,0 1 1,0-1-1,1 1 1,-1-1-1,1 1 0,0 0 1,-2 4-1,1 0-36,-1 1-1,2-1 1,-1 1-1,0 15 1,1-21-120,1 0 0,0 1 0,0-1 0,0 0 0,0 1 0,0-1 0,0 0 0,1 1 0,-1-1 0,1 0 0,0 0 0,0 1 0,0-1 0,0 0 0,0 0 0,0 0 0,0 0 0,1 0 0,2 3 0,-3-4-7,0-1-1,0 0 1,0 1-1,0-1 0,1 0 1,-1 0-1,0 0 0,0 0 1,0 0-1,0 0 1,0 0-1,0 0 0,0 0 1,0-1-1,1 1 0,-1 0 1,0-1-1,0 1 1,0 0-1,0-1 0,0 1 1,0-1-1,-1 0 0,1 1 1,0-1-1,0 0 1,0 0-1,0 1 0,-1-1 1,1 0-1,0 0 1,-1 0-1,2-2 0,20-34 40,-13 15 3,-1-1 1,-1 0-1,7-34 0,-7 25 67,-6 31 67,1 4-31,1 13 72,6 34 29,-3-16-90,-5-25-116,0-5-19,-1 0 0,1-1 0,-1 1 0,1 0 0,0 0 0,1 0 0,-1 0 0,1-1 0,0 1 0,-1-1 0,2 1 0,3 4 0,-6-7-19,1-1 1,-1 0-1,1 0 0,-1 0 1,1 1-1,-1-1 1,1 0-1,-1 0 0,1 0 1,0 0-1,-1 0 0,1 0 1,-1 0-1,1 0 0,-1 0 1,1-1-1,-1 1 0,1 0 1,-1 0-1,1 0 0,-1 0 1,1-1-1,-1 1 0,1 0 1,-1-1-1,1 1 1,-1 0-1,1-1 0,-1 1 1,0-1-1,1 1 0,-1 0 1,0-1-1,1 1 0,-1-1 1,0 1-1,0-1 0,1 0 1,10-22 74,-11 22-73,8-22 85,-2 0-1,5-25 1,7-30-35,-15 77-63,-1 9 3,1 12-4,-2 25-12,-1-19 34,1 0 0,2-1 0,0 1 0,10 36 0,-13-61-11,0-1 0,1 1 0,-1-1 0,0 1 0,0 0 0,0-1 0,0 1 0,1-1-1,-1 1 1,0-1 0,1 1 0,-1-1 0,0 1 0,1-1 0,-1 1 0,1-1 0,-1 1 0,1-1 0,-1 0 0,1 1-1,-1-1 1,1 0 0,-1 0 0,1 1 0,0-1 0,0 0-1,-1 0 1,1 0-1,-1-1 0,1 1 1,0 0-1,-1-1 1,1 1-1,-1 0 0,1-1 1,-1 1-1,1-1 0,-1 1 1,1-1-1,-1 1 1,0-1-1,1 1 0,-1-1 1,1 0-1,13-34 56,-13 34-57,51-188 59,-52 188-66,0 0 1,1 0-1,-1 0 0,0 0 0,0 0 0,1 0 1,-1 0-1,1 1 0,-1-1 0,1 0 0,-1 0 0,1 0 1,-1 0-1,1 0 0,0 1 0,-1-1 0,1 0 1,0 1-1,0-1 0,-1 0 0,1 1 0,0-1 0,0 1 1,1-1-1,-1 1 1,0 1 0,0 0 0,0-1 0,0 1 0,-1-1 0,1 1 0,0 0 0,0 0 0,-1 0 1,1-1-1,0 1 0,-1 0 0,1 0 0,-1 0 0,1 0 0,-1 0 0,0 0 0,1 0 0,-1 0 0,0 0 0,0 0 0,1 0 1,-1 1-1,29 149-3,-29-150 10,0 0-1,0 1 1,1-1 0,-1 0 0,0 0-1,1 1 1,-1-1 0,1 0 0,-1 0 0,1 0-1,-1 1 1,1-1 0,0 0 0,0 0-1,0 0 1,1 1 0,-1-2-1,-1 0 0,1 0 0,-1 0 0,0 0 0,1 0-1,-1 0 1,1 0 0,-1-1 0,1 1 0,-1 0 0,1 0 0,-1 0 0,0-1 0,1 1 0,-1 0 0,1-1 0,-1 1 0,0 0-1,1-1 1,-1 1 0,0 0 0,1-1 0,-1 1 0,0-1 0,0 1 0,0 0 0,1-1 0,-1 0 0,17-44 70,-16 42-71,84-300-377,-82 292 326,-2 7 8,0-1 1,1 0-1,-1 1 0,1-1 1,0 1-1,0 0 1,4-6-1,-6 10 35,1 0 1,-1-1-1,0 1 0,0 0 1,0 0-1,0-1 0,0 1 1,1 0-1,-1 0 0,0 0 1,0-1-1,0 1 0,1 0 1,-1 0-1,0 0 0,0 0 0,0-1 1,1 1-1,-1 0 0,0 0 1,1 0-1,-1 0 0,0 0 1,0 0-1,1 0 0,-1 0 1,0 0-1,0 0 0,1 0 1,-1 0-1,0 0 0,1 0 1,-1 0-1,0 0 0,0 0 0,1 0 1,-1 0-1,0 0 0,0 0 1,1 1-1,-1-1 0,0 0 1,1 0-1,6 16-163,0 26 79,-7-40 93,7 88 123,7 49 252,-11-123-333,1-1 0,1 1 1,0-1-1,1 0 0,0-1 1,16 26-1,5 0-7,-12-19-50,-1 1-1,20 38 1,-31-53 32,-1-1 0,1 0-1,-1 0 1,-1 1 0,1-1-1,-1 1 1,0-1 0,0 1-1,-1 0 1,0-1 0,0 1-1,-1 0 1,0-1 0,0 1-1,-3 9 1,4-15 1,0 0 1,-1 0 0,1 0-1,-1 0 1,1 1-1,-1-1 1,1 0-1,-1 0 1,0 0-1,0 0 1,1 0 0,-1 0-1,0-1 1,0 1-1,0 0 1,0 0-1,0 0 1,0-1 0,0 1-1,0-1 1,0 1-1,-1-1 1,1 1-1,0-1 1,0 0-1,0 1 1,-1-1 0,1 0-1,0 0 1,0 0-1,-1 0 1,1 0-1,0 0 1,0 0-1,0 0 1,-1-1 0,1 1-1,0 0 1,0-1-1,0 1 1,0-1-1,-2 0 1,-3-2 62,1 0 1,0-1-1,0 1 0,0-1 1,0 0-1,1 0 1,-8-9-1,3 1 5,0 0-1,0-1 1,2 0 0,-1-1-1,2 0 1,0 0-1,-5-17 1,8 23-215,1 1 0,1-1 0,-1 0 0,1 0 1,0 0-1,1 0 0,0 0 0,1 0 0,-1 0 0,1 0 0,1 0 0,0 0 0,0 0 0,0 0 0,6-10 0,-6 14 67,0 0 0,0 1 0,0 0 0,1-1 0,0 1 0,0 0 0,0 1-1,0-1 1,0 0 0,0 1 0,1-1 0,-1 1 0,8-3 0,21-11-486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6.381"/>
    </inkml:context>
    <inkml:brush xml:id="br0">
      <inkml:brushProperty name="width" value="0.035" units="cm"/>
      <inkml:brushProperty name="height" value="0.035" units="cm"/>
      <inkml:brushProperty name="color" value="#E71224"/>
    </inkml:brush>
  </inkml:definitions>
  <inkml:trace contextRef="#ctx0" brushRef="#br0">1 1 18076,'3'41'1355,"1"0"1,2-1-1,15 50 0,-16-68-1070,3 15 39,22 80 386,-24-95-532,2-1 0,0 0 0,14 25 0,-15-39 10,-3-12-19,-1-19 54,-3 22-213,1-46 241,10-109 233,-8 131-463,1 1 0,1-1 0,2 1 0,10-25 0,-14 43-24,0 0-1,1 0 1,0 0 0,0 0 0,0 1-1,1-1 1,0 1 0,0 1 0,1-1 0,8-7-1,-11 12 1,-1-1 0,1 1-1,-1-1 1,1 1-1,-1 0 1,1-1-1,0 1 1,-1 1-1,1-1 1,0 0 0,0 1-1,0-1 1,0 1-1,0 0 1,-1 0-1,1 0 1,0 0 0,0 1-1,0-1 1,0 1-1,0 0 1,-1 0-1,1 0 1,0 0-1,-1 0 1,1 0 0,-1 1-1,1-1 1,-1 1-1,0 0 1,4 3-1,-4-4 12,-1 1-1,1 0 0,-1 0 0,0 0 0,1 0 0,-1 0 0,0 0 0,0 0 0,0 0 0,0 1 0,0-1 1,-1 0-1,1 1 0,-1-1 0,0 0 0,1 1 0,-1-1 0,0 1 0,0-1 0,-1 0 0,1 1 1,0-1-1,-1 0 0,1 1 0,-1-1 0,0 0 0,0 1 0,0-1 0,0 0 0,-2 2 0,-3 7 102,0-1 0,-1 0-1,0 0 1,-13 13-1,10-12 60,0-1 0,-18 14 0,25-21-204,0-1-1,0 0 1,-1 0-1,1 0 1,-1 0-1,1 0 1,-1-1-1,0 0 0,1 1 1,-1-1-1,0-1 1,0 1-1,0 0 1,-5-1-1,8 0 4,0 0-1,1 0 1,-1 0 0,0-1-1,1 1 1,-1 0 0,0 0-1,1-1 1,-1 1 0,1 0-1,-1-1 1,0 1-1,1 0 1,-1-1 0,1 1-1,-1-1 1,1 1 0,-1-1-1,1 1 1,0-1-1,-1 0 1,1 1 0,0-1-1,-1 1 1,1-1 0,0 0-1,0 1 1,-1-1 0,1 0-1,0 1 1,0-2-1,2-23-329,4 2-68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7.037"/>
    </inkml:context>
    <inkml:brush xml:id="br0">
      <inkml:brushProperty name="width" value="0.035" units="cm"/>
      <inkml:brushProperty name="height" value="0.035" units="cm"/>
      <inkml:brushProperty name="color" value="#E71224"/>
    </inkml:brush>
  </inkml:definitions>
  <inkml:trace contextRef="#ctx0" brushRef="#br0">3 100 15907,'0'-3'270,"-1"0"0,0 0 0,1 0 0,0 0 0,-1-1 1,1 1-1,1 0 0,-1 0 0,0 0 0,1-1 0,-1 1 0,1 0 0,0 0 0,0 0 0,1 0 0,-1 0 0,0 0 0,1 0 0,0 1 0,-1-1 0,1 1 0,5-5 0,-6 4-147,1 1-1,0 0 1,0 0 0,0 0 0,0 1 0,0-1 0,0 0 0,1 1-1,-1-1 1,1 1 0,-1 0 0,1 0 0,-1 0 0,1 0-1,-1 0 1,1 0 0,0 1 0,0 0 0,-1-1 0,1 1 0,0 0-1,0 0 1,-1 0 0,1 1 0,0-1 0,0 1 0,2 0-1,-3 1-85,0-1-1,1 1 1,-1 0-1,-1-1 0,1 1 1,0 0-1,0 0 0,-1 0 1,1 0-1,-1 1 0,0-1 1,1 0-1,-1 0 0,0 1 1,0-1-1,-1 1 0,1-1 1,0 1-1,-1 2 0,2 7 44,0 1 0,-1 20 0,-1-15-5,-1 0 1,-1 1-1,0-1 0,-2 0 0,0 0 0,0-1 1,-2 1-1,-1-1 0,0 0 0,-15 26 0,20-41-49,0 0-1,0 1 0,0-1 1,0 0-1,0 0 1,-1 0-1,1-1 1,-5 4-1,6-5-21,1 0-1,0 1 1,-1-1-1,1 0 1,-1 0 0,1 0-1,-1 0 1,1 1-1,-1-1 1,1 0 0,-1 0-1,1 0 1,-1 0-1,1 0 1,-1 0 0,1 0-1,-1 0 1,1 0-1,-1 0 1,1-1 0,-1 1-1,1 0 1,0 0-1,-1 0 1,1-1 0,-1 1-1,1 0 1,-1 0-1,1-1 1,0 1 0,-1 0-1,1-1 1,0 1-1,-1 0 1,1-1-1,0 1 1,-1-1 0,1 1-1,0-1 1,0 1-1,0 0 1,-1-1 0,1 1-1,0-1 1,0 1-1,0-1 1,0 1 0,0-1-1,0 1 1,0-1-1,0 1 1,0-1 0,0 1-1,0-1 1,0 1-1,0-1 1,1 0 0,-1 0-4,0 0 0,0 0 0,0 0 0,0 0 1,0 0-1,0 0 0,0 0 0,1 1 1,-1-1-1,0 0 0,1 0 0,-1 0 1,0 0-1,1 0 0,-1 0 0,1 1 0,0-1 1,-1 0-1,1 0 0,0 1 0,-1-1 1,1 1-1,0-1 0,1 0 0,0 0-3,0 0 0,-1 1-1,1-1 1,0 1 0,0-1 0,0 1-1,0 0 1,0 0 0,0 0 0,0 0 0,3 1-1,3 0-4,1 1 0,-1 0 0,0 1 0,10 4 0,-13-5 5,-1 0 0,1 0 0,-1 0-1,1-1 1,0 0 0,0 0 0,0 0 0,-1-1-1,7 0 1,-8 0 2,0 0-1,1-1 1,-1 0-1,0 0 1,0 0-1,-1 0 1,1 0-1,0-1 1,0 1-1,-1-1 1,1 0-1,0 1 1,-1-1-1,0-1 1,3-2-1,4-4-42,-1-1 0,0-1 0,0 1-1,-1-1 1,-1 0 0,0-1 0,-1 0 0,0 0-1,0 0 1,-2 0 0,1 0 0,2-26-1,-5 37 21,-1 1 0,0-1 0,0 0-1,0 0 1,0 0 0,0 0-1,0 0 1,0 0 0,0 0 0,0 0-1,0 0 1,0 0 0,-1 0-1,1 0 1,0 0 0,-1 0 0,1 0-1,-1 0 1,1 1 0,-1-1-1,1 0 1,-1 0 0,1 1-1,-1-1 1,0 0 0,0 1 0,1-1-1,-1 0 1,0 1 0,0-1-1,0 1 1,0-1 0,1 1 0,-1 0-1,0-1 1,0 1 0,0 0-1,0 0 1,0-1 0,0 1 0,-1 0-1,-12 0-249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3.805"/>
    </inkml:context>
    <inkml:brush xml:id="br0">
      <inkml:brushProperty name="width" value="0.035" units="cm"/>
      <inkml:brushProperty name="height" value="0.035" units="cm"/>
      <inkml:brushProperty name="color" value="#E71224"/>
    </inkml:brush>
  </inkml:definitions>
  <inkml:trace contextRef="#ctx0" brushRef="#br0">189 27 15139,'0'0'34,"12"-21"2003,-7 15-702,-8 16 648,-4 10-1064,-35 91 1827,-62 145-1828,95-237-812,9-20-104,0 1 0,0 0 0,0 0 0,0 0-1,0 0 1,0-1 0,0 1 0,0 0 0,0 0 0,0 0-1,0 0 1,0-1 0,0 1 0,0 0 0,-1 0 0,1 0-1,0 0 1,0 0 0,0-1 0,0 1 0,0 0-1,0 0 1,-1 0 0,1 0 0,0 0 0,0 0 0,0 0-1,0 0 1,0 0 0,-1 0 0,1 0 0,0 0-1,0 0 1,0 0 0,0-1 0,-1 1 0,1 1 0,0-1-1,0 0 1,0 0 0,-1 0 0,1 0 0,0 0-1,0 0 1,0 0 0,0 0 0,0 0 0,-1 0 0,1 0-1,0 0 1,0 0 0,0 0 0,0 1 0,0-1 0,-1 0-1,1 0 1,0 0 0,0 0 0,0 0 0,0 1-1,0-1 1,0 0 0,-1-11 13,0-1-1,2 1 0,-1-1 1,1 0-1,1 1 1,3-13-1,1-11-23,-2 0 8,-1 11 3,0 1 0,10-37 0,-13 60-2,0 0 0,0-1 0,0 1 0,0 0 0,0-1 0,0 1 0,0 0 0,0-1 0,0 1-1,0 0 1,1-1 0,-1 1 0,0 0 0,0 0 0,0-1 0,0 1 0,0 0 0,1-1 0,-1 1 0,0 0-1,0 0 1,1 0 0,-1-1 0,0 1 0,0 0 0,1 0 0,-1 0 0,0-1 0,1 1 0,-1 0 0,0 0-1,1 0 1,-1 0 0,0 0 0,1 0 0,-1 0 0,1 0 0,6 12-9,3 31-17,-9-38 20,2 10-15,1 7-29,1-1 0,0 0 0,2-1 1,11 27-1,-17-45 39,1 0 0,-1 0 0,1 0 1,-1 0-1,1 0 0,0 0 0,0 0 1,0-1-1,0 1 0,0-1 0,0 0 1,0 0-1,4 2 0,-6-3 8,1 0-1,-1 1 1,1-1 0,-1 0 0,1 0-1,0 0 1,-1 0 0,1 0-1,-1 0 1,1 0 0,-1 0 0,1 0-1,0 0 1,-1 0 0,1 0-1,-1 0 1,1-1 0,-1 1 0,1 0-1,-1 0 1,1-1 0,0 1-1,0-1-1,-1 0-1,1 0 1,-1 0-1,1 1 1,-1-1-1,0 0 0,1 0 1,-1 0-1,0 0 1,1 0-1,-1 0 1,0 0-1,0 0 0,0 0 1,0 0-1,0 0 1,0 0-1,-1-1 1,1 0-22,-1 0 1,1 0-1,-1 0 1,0 0 0,0 1-1,0-1 1,0 0 0,0 0-1,0 1 1,-1-1-1,1 1 1,-1-1 0,1 1-1,-1 0 1,1-1 0,-1 1-1,0 0 1,-3-1-1,-37-19-453,34 19 389,-16-8 26,-1 3 0,-33-8-1,78 25 861,-6-10-705,0 0-1,0-1 1,-1 0-1,1-1 1,0 0-1,-1-2 0,25-8 1,-10 2-548,-1-2 0,42-25-1,-60 30 227,-7 6 125,-7 3-122,-9 6-168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4.621"/>
    </inkml:context>
    <inkml:brush xml:id="br0">
      <inkml:brushProperty name="width" value="0.035" units="cm"/>
      <inkml:brushProperty name="height" value="0.035" units="cm"/>
      <inkml:brushProperty name="color" value="#E71224"/>
    </inkml:brush>
  </inkml:definitions>
  <inkml:trace contextRef="#ctx0" brushRef="#br0">205 11 18092,'0'0'57,"1"-1"0,-1 1 0,0 0 0,0 0 0,0 0 0,0-1-1,1 1 1,-1 0 0,0 0 0,0-1 0,0 1 0,0 0 0,0 0 0,0-1 0,1 1 0,-1 0 0,0 0 0,0-1 0,0 1 0,0 0 0,0-1 0,0 1-1,0 0 1,0 0 0,0-1 0,0 1 0,-1 0 0,1-1 0,0 1 0,0 0 0,0 0 0,0-1 0,0 1 0,0 0 0,-1 0 0,1-1 0,0 1 0,0 0 0,-1 0-1,-10 12 966,-4 13 58,1 0-1,-19 50 1,-14 60-672,33-91-273,-7 25-75,-18 48-314,32-107-70,4-16 51,2-18-41,1 23 308,5-91-706,22-128 0,-27 219 724,0 0 0,0 0-1,0 0 1,0 0 0,0 0-1,0 0 1,0 0 0,1 0 0,-1 0-1,0 0 1,1 0 0,-1 0-1,1 1 1,-1-1 0,1 0-1,0-1 1,3 16 127,-2 31 23,-1-22-98,-1 1-10,0 0 1,2 0-1,8 39 1,-9-62-47,-1 0 1,0 0 0,0 0 0,1 0-1,-1 0 1,0 0 0,1 0 0,-1 0-1,1 0 1,0 0 0,-1 0 0,1 0 0,0 0-1,-1 0 1,1 0 0,0-1 0,0 1-1,0 0 1,0-1 0,0 1 0,1 0-1,-1 0 2,0-1-1,0 0 0,0 0 1,0-1-1,0 1 1,0 0-1,0 0 0,0 0 1,0-1-1,0 1 0,0 0 1,0-1-1,0 1 1,0-1-1,0 1 0,-1-1 1,1 0-1,0 1 1,0-2-1,6-4 50,-2 0 0,1-1 0,-1 0 0,5-9 0,-8 14-42,3-5 7,-1 0 1,0 0-1,0 0 0,0-1 1,-1 1-1,0-1 0,-1 0 1,0 0-1,0 0 1,1-8-1,-3 15-27,0 1 1,0-1-1,0 1 0,0-1 1,0 1-1,0-1 0,0 1 1,0-1-1,0 1 1,0-1-1,0 1 0,0-1 1,-1 1-1,1 0 0,0-1 1,0 1-1,0-1 0,-1 1 1,1-1-1,0 1 1,0 0-1,-1-1 0,1 1 1,0-1-1,-1 1 0,1 0 1,-1 0-1,1-1 0,0 1 1,-1 0-1,1-1 1,-1 1-1,1 0 0,-1 0 1,1 0-1,-1 0 0,1 0 1,-1-1-1,1 1 0,-1 0 1,-1 1-8,1-1 0,-1 0 0,1 1 0,-1-1 0,1 1 0,0 0 0,-1-1 0,1 1 0,0 0 0,0 0 0,-1 0 0,1 0 0,-2 2 0,2-2 0,0 0-1,0 0 0,1 0 0,-1 0 1,0 0-1,0 0 0,1 1 1,-1-1-1,0 0 0,1 0 0,0 1 1,-1-1-1,1 0 0,0 1 0,-1 2 1,1-3 3,0-1 0,1 1 0,-1 0 0,0 0 1,1 0-1,-1 0 0,0-1 0,1 1 0,-1 0 0,1 0 1,-1-1-1,1 1 0,0 0 0,-1-1 0,1 1 0,0 0 1,-1-1-1,1 1 0,0-1 0,0 1 0,-1-1 0,1 0 1,0 1-1,0-1 0,0 0 0,-1 1 0,1-1 0,0 0 1,1 0-1,3 0-137,-1 1 1,1-1-1,-1-1 0,1 1 1,-1-1-1,1 1 1,-1-1-1,1-1 1,-1 1-1,0-1 1,0 1-1,0-1 0,1 0 1,-2-1-1,1 1 1,0-1-1,0 0 1,-1 1-1,4-5 0,9-12-408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5.056"/>
    </inkml:context>
    <inkml:brush xml:id="br0">
      <inkml:brushProperty name="width" value="0.035" units="cm"/>
      <inkml:brushProperty name="height" value="0.035" units="cm"/>
      <inkml:brushProperty name="color" value="#E71224"/>
    </inkml:brush>
  </inkml:definitions>
  <inkml:trace contextRef="#ctx0" brushRef="#br0">1200 249 12355,'-23'-18'537,"-1"2"1,0 0 0,-1 2 0,-1 1 0,0 1-1,0 1 1,-55-14 0,31 14-13,-1 2 0,1 2 0,-84 0 0,96 7-256,0 2 0,1 2 0,-1 1 0,1 2-1,-62 19 1,77-18-186,1 0 1,0 2-1,0 0 0,1 1 0,0 1 1,1 1-1,0 1 0,1 0 0,1 2 1,-24 27-1,25-25-61,2 1 0,0 1 1,2 0-1,0 0 0,1 1 1,1 1-1,1 0 0,1 0 1,1 1-1,1 0 0,1 0 0,1 1 1,2-1-1,0 1 0,1 0 1,1 0-1,5 36 0,2-26-7,1-1-1,2 0 1,1-1-1,2 0 1,30 57-1,-19-49-5,2-1-1,1-1 0,59 63 0,-63-77-18,0-2-1,2-1 1,1-1-1,1-1 0,49 27 1,-62-38 22,1-2-1,0 0 1,1 0 0,-1-1-1,1-1 1,0-1 0,0 0-1,0-1 1,0-1 0,1 0-1,-1-2 1,0 1 0,25-6-1,-22 1 61,0 0 0,-1-2-1,1 0 1,-1-1 0,0-1-1,27-19 1,-10 3 136,-2-1 0,33-33 0,-20 11 83,-2-1-1,-3-2 1,-1-2 0,32-58-1,-28 33 86,-4-1-1,44-121 0,-67 150-182,19-86 0,-32 114-176,-1 0 1,-1 0 0,-1 0 0,-1-1-1,-1 1 1,-5-34 0,4 46-37,0 1 1,-1 0-1,0 0 0,0 0 1,-1 1-1,0-1 1,0 1-1,-1 0 1,0 0-1,-10-12 1,9 15-23,1 0 0,-1 0 0,1 0 1,-1 1-1,-1 0 0,1 0 0,0 1 0,-1-1 0,0 1 1,0 1-1,0-1 0,0 1 0,0 1 0,-10-2 0,-2 1-172,0 2 0,0 0 0,0 1 0,0 1 0,1 1 0,-1 0 0,-31 11 0,-126 55-797,144-55 870,-65 30-474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6.040"/>
    </inkml:context>
    <inkml:brush xml:id="br0">
      <inkml:brushProperty name="width" value="0.035" units="cm"/>
      <inkml:brushProperty name="height" value="0.035" units="cm"/>
      <inkml:brushProperty name="color" value="#E71224"/>
    </inkml:brush>
  </inkml:definitions>
  <inkml:trace contextRef="#ctx0" brushRef="#br0">123 1 14315,'1'13'270,"0"0"0,-2 0 0,1 0-1,-2 0 1,0 0 0,0-1 0,-5 14 0,-4 23 392,-56 675 3307,60-608-3680,-18 642 283,25-727-549,7 48 1,-7-78-22,0 0 0,0 0 0,0 0 1,0 0-1,1 1 0,-1-1 0,0 0 1,0 0-1,1 0 0,-1 0 0,1 0 1,-1 0-1,1 0 0,0 0 0,-1 0 0,1 0 1,0-1-1,-1 1 0,1 0 0,0 0 1,1 0-1,-1-1-10,0 0 1,-1 0 0,1 0-1,0-1 1,-1 1-1,1 0 1,0-1 0,-1 1-1,1 0 1,-1-1-1,1 1 1,0-1 0,-1 1-1,1-1 1,-1 1-1,1-1 1,-1 1-1,0-1 1,1 0 0,-1 1-1,0-1 1,1-1-1,3-5-91,-1 0-1,0 0 1,-1 0-1,0 0 0,2-9 1,-3 2 35,-1-1 0,-1 1 0,0 0 0,-5-29 0,-5-12-130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7.125"/>
    </inkml:context>
    <inkml:brush xml:id="br0">
      <inkml:brushProperty name="width" value="0.035" units="cm"/>
      <inkml:brushProperty name="height" value="0.035" units="cm"/>
      <inkml:brushProperty name="color" value="#E71224"/>
    </inkml:brush>
  </inkml:definitions>
  <inkml:trace contextRef="#ctx0" brushRef="#br0">2 391 9770,'0'-1'45,"-1"1"-1,1 0 1,0 0 0,0 0-1,0-1 1,0 1-1,0 0 1,-1 0 0,1-1-1,0 1 1,0 0-1,0 0 1,0-1 0,0 1-1,0 0 1,0 0-1,0-1 1,0 1 0,0 0-1,0 0 1,0-1-1,0 1 1,0 0 0,1 0-1,-1-1 1,0 1-1,0 0 1,0 0 0,0-1-1,0 1 1,0 0 0,1 0-1,-1 0 1,0-1-1,0 1 1,0 0 0,1 0-1,-1 0 1,0 0-1,0-1 1,0 1 0,1 0-1,-1 0 1,0 0-1,0 0 1,1 0 0,-1 0-1,0 0 1,0 0-1,1 0 1,-1 0 0,0 0-1,1 0 1,-1 0-1,0 0 1,0 0 0,1 0-1,18-3 1380,-19 3-1410,88-11 1570,105-25 1,85-40-1383,61-13-45,-248 71-38,168-10 0,164 24 49,-33 2-143,-375 1-25,1060-15-6,-333 12 23,-1-23 27,-655 23-35,772-1 92,-611 7-45,417-45 1261,-611 37-1042,-35 4-163,112-6 844,-117 8-767,0 1 0,0 0 0,0 1 0,0 1 0,0 0 0,-1 0 0,22 9 0,-12 3-64,-21-15-129,-1 0 1,0 0-1,0 0 0,0 1 0,0-1 0,1 0 0,-1 0 1,0 0-1,0 0 0,0 1 0,0-1 0,0 0 0,0 0 0,0 0 1,1 1-1,-1-1 0,0 0 0,0 0 0,0 0 0,0 1 0,0-1 1,0 0-1,0 0 0,0 0 0,0 1 0,0-1 0,0 0 0,0 0 1,0 0-1,-1 1 0,1-1 0,0 0 0,0 0 0,0 0 1,0 1-1,0-1 0,0 0 0,-16 4-85,-19-3-15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8.066"/>
    </inkml:context>
    <inkml:brush xml:id="br0">
      <inkml:brushProperty name="width" value="0.035" units="cm"/>
      <inkml:brushProperty name="height" value="0.035" units="cm"/>
      <inkml:brushProperty name="color" value="#E71224"/>
    </inkml:brush>
  </inkml:definitions>
  <inkml:trace contextRef="#ctx0" brushRef="#br0">0 652 13115,'1'-3'68,"0"0"0,0 1 0,1-1-1,-1 1 1,0-1 0,1 1 0,0-1 0,0 1 0,-1 0 0,1 0 0,1 0 0,-1 0 0,4-3-1,36-22-121,-34 23 122,39-21 164,2 2 0,1 3 0,96-27 0,167-19 937,-182 41-909,345-59 65,508-23 0,-35 55-100,-473 28-88,937-6 283,-433-15 1400,-874 31-1233,-44 4 87,0 3-1,120 1 0,-164 11-534,-13-2-177,-12 0-331,-71 7-555,40-4 681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3.318"/>
    </inkml:context>
    <inkml:brush xml:id="br0">
      <inkml:brushProperty name="width" value="0.025" units="cm"/>
      <inkml:brushProperty name="height" value="0.025" units="cm"/>
    </inkml:brush>
  </inkml:definitions>
  <inkml:trace contextRef="#ctx0" brushRef="#br0">0 76 12620,'0'0'4933,"68"14"-4325,5-22-352,16-4-192,11-2-31,8-3-162,0 0-2946,-2-5-2274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9.215"/>
    </inkml:context>
    <inkml:brush xml:id="br0">
      <inkml:brushProperty name="width" value="0.035" units="cm"/>
      <inkml:brushProperty name="height" value="0.035" units="cm"/>
      <inkml:brushProperty name="color" value="#E71224"/>
    </inkml:brush>
  </inkml:definitions>
  <inkml:trace contextRef="#ctx0" brushRef="#br0">1 1 16812,'4'1'249,"-1"1"0,1-1 0,-1 1 0,1 0 0,-1 0 1,0 0-1,0 1 0,1-1 0,4 6 0,26 32 639,-20-22-251,15 17 31,-6-6-332,2-2 1,38 36-1,-61-62-392,-1 0 0,0 0 0,1 1 0,-1-1 0,1 0 0,-1 0 0,1 0 0,0 0 0,-1-1 0,1 1 0,0 0 0,0-1 1,-1 1-1,1-1 0,0 0 0,0 0 0,0 1 0,-1-1 0,4-1 0,-5 2 16,0-1 0,0 0 1,0 0-1,0 0 0,0 0 1,0 0-1,0 0 0,-1 0 0,1-1 1,0 1-1,0 0 0,0 0 0,0 0 1,0 0-1,0 0 0,0 0 1,0 0-1,0 0 0,0 0 0,0 0 1,0 0-1,0 0 0,0 0 0,0 0 1,0 0-1,-1 0 0,1 0 1,0 0-1,0 0 0,0 0 0,0 0 1,0 0-1,0-1 0,0 1 1,0 0-1,0 0 0,0 0 0,0 0 1,0 0-1,0 0 0,0 0 0,0 0 1,0 0-1,0 0 0,0 0 1,0 0-1,0 0 0,0-1 0,0 1 1,0 0-1,0 0 0,0 0 0,0 0 1,0 0-1,0 0 0,1 0 1,-1 0-1,0 0 0,0 0 0,0 0 1,0 0-1,0 0 0,-12-3-754,-12-1 211,-3 4-319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00.175"/>
    </inkml:context>
    <inkml:brush xml:id="br0">
      <inkml:brushProperty name="width" value="0.035" units="cm"/>
      <inkml:brushProperty name="height" value="0.035" units="cm"/>
      <inkml:brushProperty name="color" value="#E71224"/>
    </inkml:brush>
  </inkml:definitions>
  <inkml:trace contextRef="#ctx0" brushRef="#br0">44 280 11979,'-11'2'4205,"35"-3"-1296,-5-4-2365,-1-1 0,1-1-1,-1-1 1,-1 0-1,0-2 1,29-19-1,-18 8-310,0-1-1,44-48 1,-56 51-468,-27 26-238,-29 30-188,23-16 399,7-10 76,0 1-1,0-2 0,-1 1 1,0-1-1,-18 12 1,28-22 166,1 1 0,-1-1 0,1 1 0,0-1 1,-1 0-1,1 1 0,-1-1 0,1 0 0,-1 0 1,1 1-1,-1-1 0,0 0 0,1 0 0,-1 0 0,1 0 1,-1 0-1,1 0 0,-1 1 0,1-1 0,-1 0 0,0-1 1,1 1-1,-1 0 0,1 0 0,-1 0 0,1 0 1,-1 0-1,0-1 0,1 0-1,0 0 0,-1 1 0,1-1 0,0 0 0,1 0 0,-1 0 0,0 0 1,0 1-1,0-1 0,0 0 0,1 0 0,-1 0 0,0 1 0,1-1 0,0-1 0,20-32-248,-5 11 141,2 1-1,26-24 1,-35 37 132,1 0 1,0 1-1,0 0 0,1 1 0,0 0 1,1 1-1,12-6 0,-24 13-2,0-1-1,-1 0 1,1 0-1,0 0 0,0 1 1,0-1-1,0 0 1,0 0-1,0 1 1,0-1-1,0 0 1,0 0-1,0 0 1,0 1-1,0-1 1,0 0-1,0 0 0,0 1 1,0-1-1,0 0 1,0 0-1,0 0 1,0 1-1,1-1 1,-1 0-1,0 0 1,0 0-1,0 1 1,0-1-1,0 0 1,0 0-1,1 0 0,-1 0 1,0 1-1,0-1 1,0 0-1,1 0 1,-1 0-1,0 0 1,0 0-1,0 0 1,1 0-1,-1 1 1,0-1-1,0 0 1,1 0-1,-1 0 0,0 0 1,0 0-1,0 0 1,1 0-1,-1 0 1,0 0-1,0 0 1,1 0-1,-1-1 1,0 1-1,0 0 1,0 0-1,1 0 0,-1 0 1,0 0-1,0 0 1,0 0-1,1-1 1,-1 1-1,0 0 1,-9 16 50,-8 4-57,0-1-1,-2 0 1,0-2-1,-1 0 1,-1-1-1,-42 24 0,58-37-117,0 0-1,0 0 0,0-1 0,-1 0 0,1 0 0,-1 0 0,-9 1 0,14-3 84,0 0 0,0 0 0,0 0 0,0 0 0,0 0 1,0 0-1,0 0 0,0-1 0,0 1 0,0 0 0,0-1 1,0 1-1,0-1 0,0 1 0,0-1 0,0 1 0,0-1 0,0 1 1,0-2-1,0 1 9,0-1 1,0 1-1,0-1 0,1 1 1,-1-1-1,0 1 1,1-1-1,0 0 1,-1 1-1,1-1 0,0 0 1,0 1-1,0-1 1,0 0-1,0-3 1,4-21-438</inkml:trace>
  <inkml:trace contextRef="#ctx0" brushRef="#br0" timeOffset="1">190 1 11146,'-23'42'4808,"17"-22"-4336,1-1-1,0 1 1,-3 33-1,7-41-347,1-1 1,-1 1-1,2 0 0,0-1 1,0 1-1,1-1 0,6 21 1,-3-22-70,-3-10-203,-8-17-251,2 11 287,0 0 1,-1 0-1,0 0 1,-1 1 0,1-1-1,-1 1 1,-11-7 0,-48-24-87,34 20 756,24 10 546,13 3-453,20 1-9,-21 2-473,22-1-261,1-2 1,0 0-1,-1-2 1,35-10-1,-38 7-136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00.878"/>
    </inkml:context>
    <inkml:brush xml:id="br0">
      <inkml:brushProperty name="width" value="0.035" units="cm"/>
      <inkml:brushProperty name="height" value="0.035" units="cm"/>
      <inkml:brushProperty name="color" value="#E71224"/>
    </inkml:brush>
  </inkml:definitions>
  <inkml:trace contextRef="#ctx0" brushRef="#br0">139 47 13971,'14'-12'909,"-7"6"-488,-1 0 0,1 0 1,0 1-1,11-6 0,-18 11-379,0 0 1,0 0-1,1 0 0,-1 0 0,0 0 0,0 0 1,0 0-1,0-1 0,1 1 0,-1 0 0,0 0 0,0 0 1,0 0-1,1 0 0,-1 0 0,0 0 0,0 0 0,0 0 1,1 0-1,-1 0 0,0 0 0,0 0 0,0 0 0,0 0 1,1 0-1,-1 0 0,0 1 0,0-1 0,0 0 1,1 0-1,-1 0 0,0 0 0,0 0 0,0 0 0,0 0 1,0 1-1,1-1 0,-1 0 0,0 0 0,0 0 0,0 10 844,-7 11-96,-74 132 1076,48-94-1608,18-33-197,-43 73-127,57-98 51,1-1-1,0 0 1,0 0-1,0 0 1,0 0-1,-1 0 1,1 0-1,0 1 1,0-1-1,0 0 1,-1 0 0,1 0-1,0 0 1,0 0-1,0 0 1,-1 0-1,1 0 1,0 0-1,0 0 1,-1 0-1,1 0 1,0 0-1,0 0 1,0 0-1,-1 0 1,1 0 0,0 0-1,0 0 1,0-1-1,-1 1 1,1 0-1,0 0 1,0 0-1,0 0 1,0 0-1,-1 0 1,1-1-1,0 1 1,0 0-1,0 0 1,0 0 0,0 0-1,0-1 1,0 1-1,-1 0 1,1 0-1,0 0 1,0-1-1,0 1 1,0 0-1,0 0 1,0 0-1,0-1 1,0 1-1,0 0 1,0 0 0,0 0-1,0-1 1,0 1-1,0 0 1,0-1-1,-1-11-540,1 0-1,0-1 1,1 1-1,0 0 1,4-19-1,0 0-558,12-101-1919,-18 143 3474,1 1-1,0-1 1,1 1 0,0-1-1,1 0 1,1 0 0,-1 1 0,9 17-1,-10-25-365,0-1 1,1 0-1,0 0 0,-1 0 1,1 0-1,0 0 0,1 0 0,-1 0 1,0-1-1,1 1 0,0-1 0,-1 0 1,1 0-1,0 0 0,0 0 0,0 0 1,0-1-1,1 1 0,-1-1 1,0 0-1,1 0 0,-1 0 0,1 0 1,-1-1-1,1 1 0,-1-1 0,1 0 1,-1 0-1,1 0 0,-1-1 0,1 1 1,3-2-1,-1 1 8,1-1 0,-1-1 1,0 1-1,0-1 0,0 0 0,9-6 1,-12 7-88,-1 0 0,1 1 1,-1-1-1,0 0 1,0 0-1,0 0 0,0-1 1,0 1-1,0 0 1,-1-1-1,1 1 0,-1-1 1,1 0-1,-1 1 1,0-1-1,1-5 0,-2 7-9,0 0 0,0 0-1,0 0 1,0 0-1,0 0 1,0 1-1,0-1 1,0 0-1,-1 0 1,1 0-1,0 0 1,-1 1-1,1-1 1,0 0-1,-1 0 1,1 1-1,-1-1 1,0 0-1,1 0 1,-1 1-1,1-1 1,-2 0 0,-1-1-25,1 1 1,0 0-1,-1 0 0,1 0 1,-1 0-1,1 0 1,-5-1-1,-3 1-116,-1 0-1,-19 0 0,16 1 91,-1 1-1,0 0 1,1 1-1,-1 1 1,1 0-1,0 1 1,-27 11-1,45-15 52,0-1-1,0 1 1,0 0-1,0 0 1,0 1-1,0-1 1,7 2-1,0 0 0,23 4 6,0 1 0,0 1-1,-1 2 1,39 17 0,-69-26-549,-7-4 348,-8-5 39,-6-2-109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01.330"/>
    </inkml:context>
    <inkml:brush xml:id="br0">
      <inkml:brushProperty name="width" value="0.035" units="cm"/>
      <inkml:brushProperty name="height" value="0.035" units="cm"/>
      <inkml:brushProperty name="color" value="#E71224"/>
    </inkml:brush>
  </inkml:definitions>
  <inkml:trace contextRef="#ctx0" brushRef="#br0">1 2 9866,'5'3'872,"2"-1"-640,-1-2-1328,0-2 1672,0-1-472,2 2-296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02.003"/>
    </inkml:context>
    <inkml:brush xml:id="br0">
      <inkml:brushProperty name="width" value="0.035" units="cm"/>
      <inkml:brushProperty name="height" value="0.035" units="cm"/>
      <inkml:brushProperty name="color" value="#E71224"/>
    </inkml:brush>
  </inkml:definitions>
  <inkml:trace contextRef="#ctx0" brushRef="#br0">1079 44 9546,'-14'-6'341,"0"1"-1,0 1 1,-1 0-1,1 1 1,-1 0-1,0 1 1,1 1-1,-1 1 1,0 0-1,-19 2 1,-18 6 549,-80 21 0,97-20-872,-156 35 443,-88 24 118,259-63-498,1 1 0,-1 1 0,2 0 0,-29 16-1,41-19-45,0 0-1,0 1 0,0-1 1,1 1-1,-1 0 0,1 1 1,0-1-1,1 1 0,-1 0 1,1 0-1,0 0 0,1 1 1,-1-1-1,1 1 0,-4 14 1,5-11-1,0 1 1,0 0-1,1 0 0,1 0 1,-1 0-1,2-1 1,0 1-1,0 0 1,1 0-1,0 0 1,1-1-1,0 1 1,0-1-1,1 0 1,10 17-1,-8-16 5,1 0 0,1-1 0,0 0 0,0 0 0,1-1 0,0 1 0,1-2 0,0 0-1,0 0 1,1-1 0,0 0 0,22 10 0,-4-6 22,-1-1 0,2-2-1,-1-1 1,1-1 0,0-2-1,0-1 1,51-1-1,-19-5 9,0-3 0,106-24 0,-107 14 4,-1-2 0,-1-3 0,-1-3 0,-2-2 0,0-2-1,-1-3 1,71-55 0,-115 79 37,0-2 0,-1 1 0,-1-2 0,13-14-1,-20 22-68,0 0 1,-1 0-1,0-1 0,0 1 0,1 0 0,-1-1 0,-1 1 0,1 0 0,0-1 0,0 1 0,-1-1 0,0 1 0,1-5 1,-1 6-6,-1-1 1,1 0 0,-1 0 0,1 1 0,-1-1 0,0 0 0,1 1 0,-1-1 0,0 0 0,0 1 0,0-1 0,0 1 0,-1 0 0,1-1 0,0 1 0,-1 0 0,1 0 0,0 0 0,-1 0 0,0 0 0,-1-1 0,-19-8 143,1 0 1,-1 2-1,-1 1 1,-28-6-1,-12-4-215,37 9-85,0-2 1,0 0-1,1-2 1,1-1-1,0-1 1,0-1-1,2-1 1,0-1-1,-26-25 1,-2-10-183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26.799"/>
    </inkml:context>
    <inkml:brush xml:id="br0">
      <inkml:brushProperty name="width" value="0.035" units="cm"/>
      <inkml:brushProperty name="height" value="0.035" units="cm"/>
      <inkml:brushProperty name="color" value="#E71224"/>
    </inkml:brush>
  </inkml:definitions>
  <inkml:trace contextRef="#ctx0" brushRef="#br0">6 9 14395,'-3'-2'1720,"0"-4"833,5 7-2281,1 1-160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28.108"/>
    </inkml:context>
    <inkml:brush xml:id="br0">
      <inkml:brushProperty name="width" value="0.035" units="cm"/>
      <inkml:brushProperty name="height" value="0.035" units="cm"/>
      <inkml:brushProperty name="color" value="#E71224"/>
    </inkml:brush>
  </inkml:definitions>
  <inkml:trace contextRef="#ctx0" brushRef="#br0">0 27 16171,'5'-10'1921,"2"3"-1009,4-1-360,-5 6 1553,4 4-1001,4 6-400,1 2-112,5 3-240,0 2-128,1 0-152,-2 0-96,3-2-328,-2-6-176,0-7-456,-2-5-224,1-10 856,0-7-241,-4-7-207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28.529"/>
    </inkml:context>
    <inkml:brush xml:id="br0">
      <inkml:brushProperty name="width" value="0.035" units="cm"/>
      <inkml:brushProperty name="height" value="0.035" units="cm"/>
      <inkml:brushProperty name="color" value="#E71224"/>
    </inkml:brush>
  </inkml:definitions>
  <inkml:trace contextRef="#ctx0" brushRef="#br0">170 0 14995,'-5'6'2041,"-5"17"-937,-3 5-376,-2 10 1376,-4 5-511,0 8-481,-1 5-200,3-3-352,1 0-152,5-8-248,1-1-232,3-8-688,1-7-256,5-16 808,1-12-152,4-12-128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0.448"/>
    </inkml:context>
    <inkml:brush xml:id="br0">
      <inkml:brushProperty name="width" value="0.035" units="cm"/>
      <inkml:brushProperty name="height" value="0.035" units="cm"/>
      <inkml:brushProperty name="color" value="#E71224"/>
    </inkml:brush>
  </inkml:definitions>
  <inkml:trace contextRef="#ctx0" brushRef="#br0">182 262 15379,'0'-1'89,"1"1"-1,-1-1 0,0 1 0,0-1 1,0 1-1,0-1 0,0 1 1,0-1-1,0 1 0,-1-1 1,1 1-1,0-1 0,0 0 1,0 1-1,0-1 0,-1 1 0,1-1 1,0 1-1,-1 0 0,1-1 1,0 1-1,-1-1 0,1 1 1,0-1-1,-1 1 0,1 0 0,-1-1 1,1 1-1,-1 0 0,1 0 1,-1-1-1,0 1 34,0 0 0,-1 0 0,1 0 0,0 1 1,0-1-1,0 0 0,0 0 0,0 1 0,0-1 0,0 1 0,0-1 0,0 1 0,-2 0 1,-28 26 1547,12-5-1054,1 1 0,-23 37 1,33-46-556,1 0 1,0 0 0,1 1 0,0-1 0,1 1 0,-3 20-1,7-33-56,1 0-1,0 0 0,-1-1 0,1 1 1,0 0-1,0 0 0,0 0 0,0 0 0,1 0 1,-1-1-1,0 1 0,1 0 0,0 2 1,0-3-3,-1-1 1,1 1 0,-1-1 0,0 0 0,1 1-1,-1-1 1,1 1 0,-1-1 0,1 0 0,-1 0-1,1 1 1,-1-1 0,1 0 0,-1 0-1,1 1 1,-1-1 0,1 0 0,-1 0 0,1 0-1,0 0 1,-1 0 0,1 0 0,-1 0 0,1 0-1,-1 0 1,1 0 0,0 0 0,4-2 8,-1 0-1,0 1 1,0-1 0,0 0 0,-1-1 0,1 1 0,0-1-1,6-6 1,49-54-43,-1 0-24,-58 63 52,1-1 0,0 0 0,-1 1-1,1-1 1,0 1 0,0-1 0,-1 0 0,1 1-1,0 0 1,0-1 0,0 1 0,0-1 0,0 1 0,-1 0-1,1 0 1,0 0 0,0-1 0,1 1 0,-1 0 2,-1 1 0,1-1 0,-1 0 0,1 0 0,-1 1 0,0-1 0,1 0 0,-1 1 1,1-1-1,-1 0 0,0 1 0,1-1 0,-1 1 0,0-1 0,0 1 0,1-1 0,-1 0 1,0 1-1,0-1 0,0 1 0,0-1 0,1 1 0,-1 0 0,1 6-4,-1-1 0,0 0 0,0 1-1,-1 6 1,0-5 3,1 2 4,-1 25 41,-1-1 0,-2 0 1,-1 0-1,-11 35 0,15-68-29,1 1 0,-1 0 0,0 0 0,1 0 0,-1-1 0,0 1 0,0 0 0,0-1 0,0 1 0,0-1 0,-1 1 0,1-1 0,0 1 0,-1-1 0,1 0 0,-1 0 0,-3 2 0,4-3-1,0 1 0,0-1 0,-1 0-1,1 0 1,0 0 0,-1 0 0,1 0 0,0 0 0,0 0 0,-1 0 0,1 0 0,0-1-1,-1 1 1,1 0 0,0-1 0,0 1 0,0-1 0,0 0 0,-3-1 0,1 0 0,0-1-1,0 1 1,0-1 0,0 0 0,1 0 0,-1-1-1,1 1 1,-1 0 0,1-1 0,0 0 0,1 1-1,-1-1 1,1 0 0,-1 0 0,0-4 0,2 5-18,0-1 0,0 1 0,0 0 1,0 0-1,0 0 0,1 0 1,-1 0-1,1 0 0,0 0 0,0 0 1,0 0-1,0 0 0,0 0 1,1 0-1,-1 1 0,1-1 0,0 1 1,0-1-1,0 1 0,0 0 0,3-3 1,5-4-14,1 1-1,0 0 1,20-10 0,-9 5-2,-4 2 7,96-63-81,-97 61 80,-1 0 0,0-1 0,-1-1 0,19-24 0,-29 33 13,-1-1 0,0 1 1,-1-1-1,1 0 0,-1 0 1,3-13-1,-6 18 4,1 0 0,-1 0 0,0 0 0,1 0 0,-1 0 0,0 0 0,0 0 0,-1 0 0,1 0 0,0 0 0,-1-1 0,0-1 0,0 3 0,1 0 0,-1 0-1,1 0 1,-1 0 0,0 0 0,0 0 0,1 0 0,-1 1 0,0-1 0,0 0-1,0 0 1,0 1 0,0-1 0,0 1 0,0-1 0,0 1 0,0 0 0,0-1 0,0 1-1,-1 0 1,1-1 0,0 1 0,0 0 0,-1 0 0,-3 1 0,1-1-1,0 1 1,0 0 0,0 0 0,0 0 0,0 0-1,0 1 1,0 0 0,1-1 0,-1 1 0,0 1-1,1-1 1,0 1 0,-1-1 0,1 1 0,0 0-1,1 0 1,-1 0 0,0 0 0,1 1-1,-3 4 1,2-4 0,0 1 0,0-1 0,0 1 1,1 0-1,0 0 0,0 0 0,0 0 0,1 1 0,0-1 0,0 0 0,0 1 0,0-1 0,1 0 0,0 1 0,0-1 0,1 6 1,0-9 1,-1-1 1,1 1-1,-1-1 0,1 0 1,0 1-1,0-1 1,0 0-1,0 1 1,0-1-1,0 0 1,0 0-1,0 0 1,0 0-1,0 0 1,1 0-1,-1 0 1,0-1-1,1 1 1,-1 0-1,0-1 1,1 1-1,-1-1 1,1 1-1,-1-1 1,1 0-1,-1 0 1,1 0-1,0 1 1,-1-1-1,1-1 1,-1 1-1,1 0 1,-1 0-1,1-1 1,2 0-1,7-1 20,0-2 1,0 1-1,17-9 1,-19 8-11,18-6-3,-22 9-17,-1 0 0,1 0 1,-1-1-1,0 0 1,1 0-1,-1 0 1,0 0-1,0 0 0,0-1 1,-1 0-1,1 0 1,-1 0-1,1 0 0,-1-1 1,4-5-1,6-13-67,-1-1-1,14-39 1,-22 50 39,0 0 0,-1 0 0,0-1-1,-1 0 1,0 1 0,-1-1 0,0-15 0,-1 27 32,0 1 1,0-1-1,0 0 1,0 1-1,0-1 1,0 1-1,0-1 1,-1 0-1,1 1 1,0-1-1,0 1 0,0-1 1,-1 0-1,1 1 1,0-1-1,0 1 1,-1-1-1,1 1 1,-1-1-1,1 1 1,0-1-1,-1 1 1,1-1-1,-1 1 1,1 0-1,-1-1 0,0 0 1,0 2 1,0-1 0,0 0 0,0 0 0,1 0 0,-1 0 0,0 0-1,0 1 1,0-1 0,0 0 0,1 1 0,-1-1 0,0 1 0,0-1 0,1 1 0,-1-1 0,0 1 0,0 0 0,-25 30 41,14-13-10,2 1-1,0-1 0,1 1 1,1 1-1,1 0 1,1 0-1,0 0 0,2 1 1,-4 29-1,8-47-25,0 0 0,0 0-1,0 0 1,1 0-1,-1 0 1,1 0 0,0-1-1,-1 1 1,1 0 0,3 5-1,-3-7-1,-1 0-1,1-1 0,0 1 1,-1 0-1,1 0 0,0 0 1,0-1-1,0 1 0,0-1 1,0 1-1,0 0 0,0-1 1,0 0-1,0 1 0,0-1 1,0 1-1,0-1 0,0 0 0,0 0 1,0 0-1,0 0 0,0 0 1,0 0-1,0 0 0,1 0 1,-1 0-1,0 0 0,0-1 1,0 1-1,0 0 0,1-1 1,6-3 2,-1 1 1,0-1-1,11-7 1,-15 7-6,1 2 0,0-1-1,0 0 1,0 1 0,0 0 0,1 0 0,-1 0 0,1 0 0,-1 1-1,1-1 1,-1 1 0,1 0 0,0 1 0,8-1 0,-12 1-2,0 0 0,0 1 0,0-1 0,-1 1 0,1-1 0,0 1 0,0-1 0,0 1 0,0-1 0,-1 1 0,1-1 0,0 1 0,-1 0 0,1 0 0,0-1 0,-1 1-1,1 0 1,-1 0 0,1 0 0,0 1 0,7 24-20,-8-23 21,1 0 0,-1 0-1,1 0 1,0-1 0,0 1-1,0 0 1,1 0 0,-1 0 0,1-1-1,0 1 1,2 2 0,-4-4 1,1-1 1,-1 0-1,1 1 1,-1-1-1,1 0 1,-1 0-1,1 1 1,-1-1-1,1 0 1,0 0-1,-1 0 1,1 0-1,-1 0 1,1 0-1,0 0 1,-1 0-1,1 0 1,-1 0-1,1 0 1,0 0-1,-1 0 1,1 0-1,-1 0 1,1-1-1,-1 1 1,2-1-1,15-14-5,9-26-15,-24 38 20,15-31-13,-1-2 0,-2 0 1,-1-1-1,-2 0 1,-2 0-1,6-46 1,-12 53 10,-5 19 3,-3 18 9,-5 16 23,1 12 76,0 1-1,3 0 1,1 0 0,2 0-1,1 1 1,5 64-1,-2-93-70,1 1 1,0-1-1,0 1 0,1-1 0,0 0 0,6 12 0,-9-18-33,1-1 0,0 1 0,0-1 0,0 1 0,0-1 0,0 0 0,0 1 0,0-1 1,0 0-1,1 0 0,-1 0 0,0 1 0,1-1 0,-1-1 0,1 1 0,-1 0 0,1 0 0,-1-1 0,1 1 0,0 0 0,-1-1 0,1 0 1,0 1-1,-1-1 0,1 0 0,0 0 0,0 0 0,-1 0 0,1 0 0,0 0 0,-1-1 0,1 1 0,0-1 0,-1 1 0,1-1 1,0 1-1,-1-1 0,1 0 0,1-1 0,-1 1-23,-1 1 1,1-1-1,-1 0 1,1 0-1,-1 0 1,1 0-1,-1 0 1,0 0-1,0 0 1,1 0-1,-1 0 1,0 0-1,0-1 1,0 1-1,0-1 1,-1 1-1,1 0 1,0-1-1,0 1 1,-1-1-1,1 0 1,-1 1-1,0-1 1,1 1-1,-1-1 1,0 0-1,0 1 1,0-1-1,0 0 1,0 1-1,0-1 1,-1 0-1,1 1 1,0-1-1,-1 0 1,1 1-1,-1-1 1,0 1-1,1-1 1,-1 1-1,0 0 1,0-1-1,0 1 1,0 0-1,-2-2 1,-6-7-199,0 1 1,0 1-1,-1 0 1,-19-12-1,21 15 158,-35-25 482,43 30-404,0 0-1,-1-1 0,1 1 0,0 0 0,0-1 1,0 1-1,0 0 0,0-1 0,0 1 0,0 0 1,0-1-1,0 1 0,0 0 0,0 0 0,0-1 0,0 1 1,0 0-1,0-1 0,0 1 0,0 0 0,0-1 1,0 1-1,0 0 0,1-1 0,-1 1 0,0 0 0,0 0 1,0-1-1,0 1 0,1 0 0,-1 0 0,0-1 1,0 1-1,1 0 0,-1 0 0,0 0 0,0-1 1,1 1-1,-1 0 0,0 0 0,1 0 0,-1 0 0,0 0 1,1 0-1,-1 0 0,0 0 0,1 0 0,-1 0 1,20-7 252,-18 7-218,17-5-272,-15 5 169,0-1 0,0 0 0,0 0-1,0 0 1,-1-1 0,1 1-1,0-1 1,-1 1 0,1-1 0,-1-1-1,6-4 1,3-9-142</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1.671"/>
    </inkml:context>
    <inkml:brush xml:id="br0">
      <inkml:brushProperty name="width" value="0.035" units="cm"/>
      <inkml:brushProperty name="height" value="0.035" units="cm"/>
      <inkml:brushProperty name="color" value="#E71224"/>
    </inkml:brush>
  </inkml:definitions>
  <inkml:trace contextRef="#ctx0" brushRef="#br0">8 253 16251,'-2'-10'404,"0"0"0,0 0 0,1-1-1,1 1 1,-1 0 0,2-1-1,0 1 1,2-15 0,-1 18-160,0-1 0,0 1 0,0-1 0,1 1 0,0 0 0,0 0 0,1 0 0,0 0 0,0 1 0,1 0 0,9-11 0,-13 16-218,0 0 1,0 0 0,0 0-1,0 0 1,0 0-1,0 0 1,0 0 0,0 0-1,0 1 1,1-1-1,-1 0 1,0 1 0,1-1-1,-1 1 1,1 0-1,-1-1 1,0 1-1,1 0 1,-1 0 0,1-1-1,-1 1 1,1 1-1,1-1 1,-2 1-14,1-1 1,-1 1-1,0 0 1,0 0-1,1 0 1,-1 0-1,0 0 0,0 1 1,0-1-1,0 0 1,-1 0-1,1 1 1,0-1-1,0 0 0,-1 1 1,1-1-1,0 3 1,2 8-2,0 0 0,-1 0 0,-1 0 0,1 14 0,-6 70-3,0-19-15,4-76 5,0 0 1,0 0-1,0 0 1,0 0-1,0-1 1,0 1-1,0 0 1,0 0 0,0 0-1,0 0 1,1 0-1,-1 0 1,0-1-1,1 1 1,-1 0-1,0 0 1,1 0-1,-1-1 1,1 1-1,0 0 1,-1-1 0,2 2-1,-2-2 0,1 0 0,0 0 1,0 0-1,-1 0 0,1 0 0,0 0 0,0 0 1,-1 0-1,1 0 0,0 0 0,0 0 0,-1 0 1,1-1-1,0 1 0,-1 0 0,1-1 0,0 1 1,-1 0-1,1-1 0,1 0 0,5-5-5,0 0-1,0 0 0,7-10 1,-10 12 5,36-44 34,53-83 1,-51 68-22,-52 110-11,7-38 11,1 1 0,0 0 0,0 0 0,1 0 0,0 0 0,1 0 0,0 0 0,0 0 0,1 0 0,3 15 0,-3-24 1,-1 1 1,1-1-1,-1 0 0,1 1 1,-1-1-1,1 0 0,0 1 1,0-1-1,0 0 0,-1 0 1,1 0-1,0 0 0,0 0 1,1 0-1,-1 0 0,0 0 1,0 0-1,0 0 0,1-1 1,-1 1-1,0-1 0,1 1 1,-1-1-1,0 1 0,1-1 1,-1 0-1,1 1 0,-1-1 1,1 0-1,-1 0 0,0 0 1,1 0-1,-1 0 0,1-1 1,-1 1-1,1 0 0,-1-1 1,0 1-1,1-1 0,-1 1 1,2-2-1,4-1 48,-1-1 0,0 1 0,0-1-1,-1-1 1,1 1 0,-1-1 0,7-7 0,-4 2 5,1 0 1,-2-1-1,1 0 1,-2 0-1,1-1 1,-2 0-1,1 0 1,-2 0-1,1-1 1,-2 0-1,0 0 1,2-19-1,-7 12-43,2 20-22,-1 0 0,1-1 1,0 1-1,0 0 0,0-1 0,-1 1 0,1 0 0,0 0 0,-1-1 1,1 1-1,0 0 0,-1 0 0,1-1 0,0 1 0,-1 0 0,1 0 0,0 0 1,-1 0-1,1-1 0,0 1 0,-1 0 0,1 0 0,0 0 0,-1 0 0,1 0 1,-1 0-1,-1 1 0,0-1 1,1 1 0,-1 0-1,0 0 1,1 0 0,-1 0-1,1 0 1,-1 0 0,1 0-1,-1 0 1,1 0 0,0 1-1,0-1 1,0 1 0,-2 2-1,-3 5 7,0 0 0,1 0 0,1 1-1,-1 0 1,1 0 0,1 0 0,0 0 0,1 1 0,0-1-1,0 1 1,1-1 0,0 1 0,2 17 0,-1-27-5,0 0 1,0 1 0,0-1-1,0 0 1,0 0 0,1 1 0,-1-1-1,1 0 1,-1 0 0,1 1 0,-1-1-1,1 0 1,0 0 0,-1 0 0,1 0-1,0 0 1,0 0 0,0 0-1,0 0 1,0 0 0,0-1 0,0 1-1,0 0 1,0-1 0,0 1 0,0 0-1,1-1 1,-1 1 0,0-1-1,0 0 1,1 1 0,-1-1 0,0 0-1,1 0 1,-1 0 0,0 0 0,0 0-1,1 0 1,-1 0 0,0-1 0,1 1-1,-1 0 1,0-1 0,0 1-1,3-1 1,2-2 15,1 0 0,-1-1 0,0 1 0,0-1 0,0-1 0,9-7 0,2-6 0,0 0 1,25-39-1,-8 11-45,-34 46 24,0 0 0,0 1-1,0-1 1,0 0 0,0 0 0,0 1 0,0-1 0,0 0 0,0 0 0,0 0 0,0 1 0,1-1 0,-1 0 0,0 0 0,0 0 0,0 0 0,0 1 0,0-1 0,1 0-1,-1 0 1,0 0 0,0 0 0,0 0 0,0 1 0,1-1 0,-1 0 0,0 0 0,0 0 0,0 0 0,1 0 0,-1 0 0,0 0 0,0 0 0,1 0 0,-1 0 0,0 0 0,0 0-1,0 0 1,1 0 0,-1 0 0,0 0 0,0 0 0,1 0 0,-1 0 0,0 0 0,0 0 0,0-1 0,1 1 0,-1 0 0,0 0 0,0 0 0,0 0 0,0 0 0,1-1 0,-1 1-1,-3 28-43,2-23 32,-4 32-12,2-22 18,1 0 0,0 0 0,1 0 0,0 0-1,2 0 1,2 22 0,-3-36 9,0 0 1,0 0-1,0 0 1,1 0-1,-1-1 1,0 1-1,1 0 1,-1 0-1,0 0 1,1 0-1,-1 0 1,1-1-1,-1 1 1,1 0-1,-1-1 1,1 1-1,0 0 1,-1-1-1,1 1 1,0 0-1,0-1 1,-1 1-1,1-1 1,0 0-1,0 1 1,1 0 0,0-1 1,-1 0 1,1-1 0,-1 1 0,1 0 0,-1 0 0,1-1 0,-1 1 0,1-1 0,-1 0 0,0 1 0,1-1 0,-1 0 0,0 0 0,3-1 0,5-6 17,0 0 0,-1-1 0,9-12 0,-14 18-21,28-37 32,-2-1-1,30-56 1,-67 117-66,0 1 1,-8 37-1,14-53 33,0 4 14,1-6-1,0 0 1,0 1-1,0-1 1,0 0-1,0 1 0,1-1 1,0 0-1,0 1 1,0-1-1,0 1 1,0-1-1,1 1 1,1 5-1,-2-9-4,1 1 0,-1-1 0,1 1 1,0-1-1,-1 1 0,1-1 0,0 0 0,-1 1 0,1-1 0,0 0 1,-1 1-1,1-1 0,0 0 0,0 0 0,-1 0 0,1 1 0,0-1 1,0 0-1,-1 0 0,1 0 0,0 0 0,0-1 0,0 1 0,-1 0 0,1 0 1,0 0-1,0-1 0,-1 1 0,1 0 0,0-1 0,-1 1 0,1 0 1,0-1-1,-1 1 0,2-1 0,26-19 130,-25 18-116,4-4-27,70-60-1278,-77 66 1231,0 0 0,0 0 0,0 0 0,0-1-1,0 1 1,0 0 0,0 0 0,0 0 0,0 0 0,0-1 0,0 1-1,0 0 1,0 0 0,0 0 0,0-1 0,0 1 0,0 0 0,0 0-1,0 0 1,0 0 0,0-1 0,0 1 0,0 0 0,0 0-1,-1 0 1,1 0 0,0-1 0,0 1 0,0 0 0,0 0 0,0 0-1,0 0 1,-1 0 0,1 0 0,0-1 0,0 1 0,0 0 0,0 0-1,-1 0 1,1 0 0,0 0 0,0 0 0,0 0 0,-1 0 0,1 0-1,0 0 1,-11-4-794,10 4 618,-33-14-1355,12 3 667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1.535"/>
    </inkml:context>
    <inkml:brush xml:id="br0">
      <inkml:brushProperty name="width" value="0.025" units="cm"/>
      <inkml:brushProperty name="height" value="0.025" units="cm"/>
    </inkml:brush>
  </inkml:definitions>
  <inkml:trace contextRef="#ctx0" brushRef="#br0">105 289 5541,'-9'3'32,"-3"1"103,-41 14 54,49-16 192,1 0-1,-1 0 1,1 0-1,0 0 1,0 0 0,0 1-1,-5 4 1,17-5-172,0 0 0,0-1 1,-1 0-1,12-1 0,-9-1-134,0 0 1,1 0-1,-1-1 0,0-1 0,0 0 1,0 0-1,14-8 0,74-42 215,-17 8-424,-50 32 200,-1 1-1,2 1 1,0 1 0,0 2-1,1 2 1,0 1-1,0 1 1,0 2-1,0 2 1,1 1 0,-1 1-1,0 2 1,47 11-1,-73-13-63,256 54 44,-235-53-44,1 0 1,-1-2 0,1-1 0,-1-2-1,1-1 1,-1-1 0,33-9 0,185-76 20,-21 6 17,-188 73-34,0 0-1,0 3 1,1 1-1,48-1 1,-39 10 81,1 1 1,-1 3-1,0 2 1,0 2 0,68 25-1,-54-16 28,0-2 0,86 11 0,-46-22-111,0-5 0,-1-5 0,1-3 1,143-29-1,-130 18 12,1 5 0,0 6 0,208 13 0,48 50 29,18 2-26,-333-55-16,1-2 1,0-3-1,0-3 0,105-19 0,-92 9 19,0 2-1,1 4 0,0 3 1,0 3-1,1 3 0,-1 3 1,136 26-1,167 30 23,-293-53-32,0-4 0,135-12 0,152-19 186,-287 27-122,1 4 1,121 20-1,912 109 31,-987-117-75,-1 5-1,183 55 1,-241-57-26,53 11 1,2-6-1,0-5 1,0-6 0,191-6-1,-140-16-22,-1-8 0,286-66-1,-450 81 17,457-100-2,-319 77 8,177-7 1,400 37 623,-82 1-582,-489-7-27,469-45 50,-150 4 211,-370 41 249,-64 2 2205,-75 14-2412,13-4-803,-38 2-3493,22-7-32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2.230"/>
    </inkml:context>
    <inkml:brush xml:id="br0">
      <inkml:brushProperty name="width" value="0.035" units="cm"/>
      <inkml:brushProperty name="height" value="0.035" units="cm"/>
      <inkml:brushProperty name="color" value="#E71224"/>
    </inkml:brush>
  </inkml:definitions>
  <inkml:trace contextRef="#ctx0" brushRef="#br0">17 24 16195,'-8'-15'1761,"4"11"-1097,0 0-296,4 5 816,1 4-616,5-3-135,1 0-121,3-1-392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2.666"/>
    </inkml:context>
    <inkml:brush xml:id="br0">
      <inkml:brushProperty name="width" value="0.035" units="cm"/>
      <inkml:brushProperty name="height" value="0.035" units="cm"/>
      <inkml:brushProperty name="color" value="#E71224"/>
    </inkml:brush>
  </inkml:definitions>
  <inkml:trace contextRef="#ctx0" brushRef="#br0">96 163 15475,'-3'-2'171,"1"0"-1,-1 1 1,0-1-1,0 1 1,0 0-1,0 0 1,0 0-1,0 1 0,-1-1 1,1 1-1,0-1 1,0 1-1,-1 0 1,1 0-1,0 0 1,-4 1-1,5 0-78,0 1-1,0-1 0,-1 0 1,1 0-1,0 1 1,1-1-1,-1 1 0,0-1 1,0 1-1,1 0 0,-1 0 1,0 0-1,1 0 1,0 0-1,0 0 0,-1 0 1,1 1-1,1-1 1,-1 0-1,0 1 0,0-1 1,0 3-1,0 2 124,0-1-1,0 1 1,0 0-1,1-1 1,0 1-1,1 6 1,-1-11-176,0-1 1,0 0 0,0 0 0,0 1-1,0-1 1,0 0 0,1 0-1,-1 1 1,1-1 0,-1 0-1,1 0 1,-1 0 0,1 1 0,0-1-1,-1 0 1,1 0 0,0 0-1,0 0 1,0 0 0,-1-1-1,1 1 1,0 0 0,1 0 0,-1 0-1,0-1 1,0 1 0,0-1-1,0 1 1,0-1 0,1 1-1,-1-1 1,0 0 0,0 1 0,1-1-1,-1 0 1,0 0 0,0 0-1,3 0 1,1-1 22,-1-1 1,1 1-1,0-1 1,-1 0-1,1 0 0,-1-1 1,0 1-1,0-1 1,0 0-1,0 0 0,0-1 1,4-4-1,7-8 73,18-26 0,-29 38-113,15-23 53,-1 0-1,-1-2 1,-2 0 0,16-41-1,-43 88-147,-4 20 31,-10 44 0,21-62 37,0-1 0,2 1 1,0 0-1,1 27 0,2-45 6,0-1 0,0 1 1,0 0-1,0 0 0,0 0 0,1 0 0,-1-1 1,1 1-1,-1 0 0,1 0 0,-1-1 0,1 1 1,0 0-1,2 2 0,-2-3 0,-1-1 0,1 0 0,0 1 0,-1-1 0,1 1 0,0-1 0,-1 0 0,1 0 0,0 1 0,-1-1 0,1 0 0,0 0 0,0 0 0,-1 0 0,1 0 0,0 0 0,0 0 0,-1 0 0,1 0 0,0 0 0,0 0 0,-1 0 0,1-1 0,1 1 0,2-3 1,1 1 1,-1-1-1,1 1 1,-1-1-1,0-1 1,0 1-1,-1-1 1,6-5-1,4-8 9,-1 0-1,0 0 0,-1-1 0,-1 0 0,14-36 1,-22 43-10,-6 17-17,-7 16-29,9-19 43,-19 59-48,20-57 44,0 1 0,0-1 0,0 0 0,0 1 1,1-1-1,0 1 0,0-1 0,0 1 0,3 8 0,-3-13 4,1 0 0,-1 1 0,1-1 0,0 0 1,0 0-1,0 1 0,0-1 0,0 0 0,0 0 0,0 0 0,0 0 0,0 0 0,0-1 1,1 1-1,-1 0 0,0-1 0,1 1 0,-1 0 0,0-1 0,1 0 0,-1 1 0,1-1 1,-1 0-1,1 0 0,-1 1 0,0-1 0,1 0 0,-1-1 0,1 1 0,-1 0 0,1 0 1,1-1-1,9-1-19,0-1 1,23-8 0,-22 6-48,-3 2 18,36-10-250,-42 12 266,-1 1 0,1-1 0,0 1 0,-1 0 0,1 0 0,0 0 0,0 1 0,-1-1 0,1 1 0,4 1 0,0 3 2,-10-1 385,2-3-305,-1-1 0,0 0 0,1 0 0,-1 1-1,0-1 1,1 0 0,-1 0 0,0 0 0,0 0-1,1 0 1,-1 1 0,0-1 0,0-1 0,1 1-1,-1 0 1,0 0 0,1 0 0,-3-1 0,1 0 54,-1-1-1,0 0 1,1 0 0,-1 1 0,1-2 0,0 1-1,-1 0 1,1 0 0,0-1 0,0 0 0,1 1-1,-1-1 1,0 0 0,1 0 0,-2-5 0,0 0 5,0-1 0,0 1 1,1-1-1,-1-11 0,2 18-152,1 1 0,0-1 0,0 1 0,0-1 0,0 0 0,0 1 0,0-1-1,0 1 1,0-1 0,1 1 0,-1-1 0,1 1 0,-1-1 0,1 1-1,0-1 1,-1 1 0,1-1 0,0 1 0,0 0 0,0 0 0,0-1-1,0 1 1,0 0 0,0 0 0,0 0 0,3-2 0,2 1-91,-1 0 0,1 0 0,0 0 0,-1 1 0,1-1 0,7 1 1,-12 1 136,37-6-436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3.122"/>
    </inkml:context>
    <inkml:brush xml:id="br0">
      <inkml:brushProperty name="width" value="0.035" units="cm"/>
      <inkml:brushProperty name="height" value="0.035" units="cm"/>
      <inkml:brushProperty name="color" value="#E71224"/>
    </inkml:brush>
  </inkml:definitions>
  <inkml:trace contextRef="#ctx0" brushRef="#br0">4 176 19332,'-1'2'286,"1"1"0,-1-1 0,0 0 0,1 1 0,0-1 1,-1 1-1,1-1 0,0 0 0,0 1 0,1-1 0,-1 1 0,0-1 0,1 0 0,-1 1 0,1-1 0,0 0 0,0 1 0,0-1 0,0 0 1,0 0-1,0 0 0,1 0 0,-1 0 0,1 0 0,0 0 0,2 2 0,-1-1-243,0-1-1,1 1 1,-1-1 0,0 0 0,1 0-1,-1 0 1,1-1 0,-1 1-1,1-1 1,0 0 0,0 0-1,-1 0 1,1-1 0,0 1 0,8-1-1,0-1-393,1-2 0,-1 1 0,1-2-1,-1 1 1,0-2 0,0 0 0,-1 0-1,1-1 1,-1 0 0,0-1 0,14-12 0,-3 1-905,-1-2 0,0 0 1,-2-1-1,18-25 0,-33 42 1027,17-28-1114,-20 30 1284,0 0 0,0 1 0,0-1-1,0 0 1,-1 0 0,1 0 0,0 0-1,-1 0 1,0 0 0,1 0 0,-1-1 0,0 1-1,0 0 1,-1-4 0,1 6 72,0 0 0,0 0 0,0 0 0,0 0 0,0 0 0,-1 0 0,1-1 0,0 1 0,0 0 0,0 0 0,0 0 0,0 0 0,-1 0 0,1 0 0,0 0 0,0 0 0,0 0 0,0 0 0,-1 0 0,1 0 0,0 0 0,0 0 0,0 0 0,0 0 0,-1 0 0,1 0 0,0 0 0,0 0 0,0 0 0,0 0 0,0 0 0,-1 0 0,1 0 0,0 0 0,0 0 0,0 1 0,0-1 0,0 0 0,-1 0 0,1 0 0,0 0 0,0 0 0,0 0 0,0 1 0,0-1 0,0 0 0,0 0 0,0 0 0,0 0 0,-1 1 0,-6 8 568,-150 268 7365,116-197-6894,21-41-1572,1 0 0,-16 51 0,35-90 430,0 3-266,-1-1 1,0 1-1,0-1 0,1 0 0,-2 0 0,1 1 0,0-1 0,0 0 0,-3 3 0,1-7-843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3.576"/>
    </inkml:context>
    <inkml:brush xml:id="br0">
      <inkml:brushProperty name="width" value="0.035" units="cm"/>
      <inkml:brushProperty name="height" value="0.035" units="cm"/>
      <inkml:brushProperty name="color" value="#E71224"/>
    </inkml:brush>
  </inkml:definitions>
  <inkml:trace contextRef="#ctx0" brushRef="#br0">53 0 19876,'-3'6'2682,"-6"12"-2221,1 1-1,1 0 0,1 0 1,1 1-1,0 0 1,2 0-1,0 0 0,0 34 1,3-53-458,0-1 0,0 1 0,0-1 0,0 0 0,0 1 0,0-1 0,0 0 0,0 1 0,0-1 0,0 1 0,0-1 0,0 0 0,0 1 0,0-1 0,1 0 0,-1 1 0,0-1 0,0 0 0,0 1 0,1-1 0,-1 0 0,0 1 0,0-1 0,1 0 0,-1 1 0,0-1 0,0 0 0,1 0 0,-1 0 0,0 1 0,1-1 0,-1 0 0,1 0 0,-1 0 0,1 1 0,13-9 42,13-20 7,-26 28-48,39-51 42,-19 23-24,50-50-1,-68 76-29,0-1 0,0 0 0,1 1 0,-1 0 0,1 0 0,4-2 0,-8 4 5,0 0 1,1-1 0,-1 1-1,1 0 1,-1 0 0,1 0-1,-1 0 1,1 0 0,-1 0-1,0 0 1,1 0-1,-1 0 1,1 0 0,-1 0-1,1 0 1,-1 0 0,1 0-1,-1 0 1,1 1 0,-1-1-1,0 0 1,1 0 0,0 1-1,-1-1 0,0 1 1,1 0-1,-1 0 0,0-1 0,1 1 1,-1 0-1,0 0 0,0-1 0,1 1 1,-1 0-1,0 0 0,0 0 1,0-1-1,0 1 0,0 0 0,0 0 1,0 0-1,-1 0 0,-5 35-31,-2-1 1,-19 55-1,6-25-780,18-55 675,-1-8-66,4-15-38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5.998"/>
    </inkml:context>
    <inkml:brush xml:id="br0">
      <inkml:brushProperty name="width" value="0.035" units="cm"/>
      <inkml:brushProperty name="height" value="0.035" units="cm"/>
      <inkml:brushProperty name="color" value="#E71224"/>
    </inkml:brush>
  </inkml:definitions>
  <inkml:trace contextRef="#ctx0" brushRef="#br0">1 280 16043,'7'-24'1404,"-5"13"-993,1 0 0,0 0 0,1 0 0,1 1-1,-1-1 1,2 1 0,8-14 0,-13 24-396,-1-1 0,1 0 0,-1 0 0,1 0 0,0 1 0,-1-1 0,1 0 0,0 0 0,0 1 0,0-1 0,-1 1 0,1-1 0,0 1 0,0-1 0,0 1 0,0 0 0,0-1 0,0 1 0,0 0 0,0 0 0,0-1 0,0 1 0,0 0 0,0 0 0,0 0 0,1 0 0,-1 1 10,0 0 1,0 0-1,0-1 0,0 1 1,0 0-1,0 0 1,0 0-1,0 0 0,0 0 1,-1 0-1,1 0 0,0 1 1,-1-1-1,1 0 1,-1 0-1,1 3 0,2 5 72,-1 0-1,0 0 1,-1 0-1,1 13 1,-4 23-13,-10 73 0,9-97-68,3-14 97,4-8-31,10-13 14,13-27-10,106-180 61,-120 206-197,-13 15 50,1 0-1,-1 0 1,0 0-1,0 0 0,0 0 1,1 0-1,-1 0 1,0 0-1,0 0 0,0 0 1,0 0-1,1 0 1,-1 0-1,0 1 1,0-1-1,0 0 0,0 0 1,1 0-1,-1 0 1,0 0-1,0 1 0,0-1 1,0 0-1,0 0 1,0 0-1,0 0 1,1 1-1,-1-1 0,0 0 1,0 0-1,0 0 1,0 1-1,0-1 0,0 0 1,0 0-1,0 0 1,0 1-1,0-1 1,0 0-1,0 0 0,0 0 1,0 1-1,-1-1 1,-4 42 6,2-27 16,0 10 16,0 1 54,0 0 0,2 50 0,1-74-80,0-1 1,0 1 0,0 0 0,0-1-1,1 1 1,-1-1 0,1 1 0,-1-1-1,1 1 1,-1-1 0,1 1 0,0-1-1,-1 0 1,1 1 0,0-1 0,0 0-1,0 0 1,0 0 0,1 1 0,-1-1-1,0 0 1,0 0 0,1-1 0,-1 1-1,3 1 1,-2-1 3,0-1-1,0 0 0,0 0 1,-1 0-1,1 0 1,0 0-1,0-1 1,0 1-1,0 0 0,0-1 1,-1 1-1,1-1 1,0 0-1,0 0 0,-1 0 1,1 1-1,-1-2 1,1 1-1,-1 0 1,1 0-1,1-2 0,12-12 73,-1-1-1,-1-1 0,0 0 1,-1 0-1,-1-1 0,-1-1 0,0 0 1,13-39-1,-20 35-11,-3 23-75,0 0 0,0 0-1,0 0 1,0 0 0,0-1 0,0 1 0,0 0-1,0 0 1,0 0 0,0 0 0,0 0-1,0 0 1,0 0 0,0 0 0,0 0-1,0 0 1,0 0 0,0 0 0,0 0-1,0 0 1,0 0 0,0-1 0,0 1-1,0 0 1,0 0 0,0 0 0,0 0-1,0 0 1,0 0 0,0 0 0,0 0-1,0 0 1,0 0 0,-1 0 0,1 0 0,0 0-1,0 0 1,0 0 0,0 0 0,0 0-1,0 0 1,0 0 0,0 0 0,0 0-1,0 0 1,0 0 0,0 0 0,0 0-1,0 0 1,0 0 0,-1 0 0,1 0-1,0 0 1,0 0 0,0 0 0,0 0-1,0 0 1,0 0 0,0 0 0,0 0-1,0 0 1,0 0 0,0 0 0,0 0-1,0 0 1,0 0 0,0 0 0,0 0 0,-1 0-1,-4 13 27,-7 20 109,2 0 1,-10 62-1,20-94-121,-1-1 0,1 1 0,0 0 0,0 0 0,0-1 0,0 1-1,0 0 1,0-1 0,0 1 0,0 0 0,0-1 0,0 1 0,0 0 0,0-1-1,0 1 1,0 0 0,1-1 0,-1 1 0,0 0 0,1-1 0,-1 1 0,0 0-1,2 0 1,-2-1 0,1 0 0,0 0 0,-1 0 0,1 0 0,0-1-1,-1 1 1,1 0 0,0-1 0,-1 1 0,1 0 0,-1-1 0,1 1-1,-1 0 1,1-1 0,-1 1 0,1-1 0,-1 1 0,1-1 0,0 0-1,26-36 351,-24 32-333,10-13 76,14-30 0,-31 56-80,0-1 0,0 1-1,-1-1 1,0 0 0,0 0-1,-1 0 1,-7 7 0,12-13-20,0 0-1,0 1 1,0-1 0,1 1 0,-1 0 0,0-1 0,1 1 0,-1 0 0,1-1-1,-1 1 1,1 0 0,0 0 0,0-1 0,0 1 0,0 0 0,0 3 0,0 6 14,-2-4-25,1 1 0,0-1 0,0 1 0,0-1 0,1 1 0,1 8 0,0-13 1,-1 1 0,1-1 0,0 0 0,0 0 1,0 0-1,1 0 0,-1 0 0,1 0 0,0 0 0,0 0 1,0-1-1,0 1 0,0-1 0,0 1 0,1-1 1,3 3-1,-5-4 1,0 0 1,0-1 0,0 1-1,0-1 1,0 1 0,0-1-1,1 1 1,-1-1 0,0 1-1,0-1 1,0 0 0,1 0-1,-1 0 1,0 0 0,0 0-1,0 0 1,1 0 0,-1 0-1,0 0 1,0 0 0,2-1-1,0 0 1,0-1-1,-1 1 1,1-1 0,0 1-1,-1-1 1,0 0-1,1 0 1,2-3 0,2-3-1,0-1 1,0 1 0,9-18 0,7-23 24,22-61 0,-22 50-18,-21 58-14,-1 0 0,1 0-1,0 0 1,-1 0-1,1 0 1,0 0-1,0 0 1,0 1-1,0-1 1,0 1 0,0 0-1,1-1 1,-1 1-1,0 0 1,1 0-1,-1 1 1,1-1 0,-1 0-1,1 1 1,-1 0-1,1-1 1,-1 1-1,1 0 1,0 0 0,-1 0-1,5 2 1,-3-2 5,0 0 1,1 1 0,-1-1-1,0 1 1,1 1 0,-1-1-1,0 0 1,0 1-1,0 0 1,0 0 0,-1 0-1,1 1 1,0-1 0,-1 1-1,5 3 1,-6-1 6,1 0 0,-1 0 0,0 0 0,0 0 0,-1 0 0,1 0 1,-1 1-1,0-1 0,-1 0 0,1 1 0,-1-1 0,0 1 0,0-1 0,-1 0 0,0 1 0,-2 8 0,10-62 411,30-83-243,-31 162-248,-5-24 69,0 0 0,1 0 1,-1 0-1,1-1 0,1 1 0,5 10 0,-7-15 6,0-1 0,0 1 0,0 0 0,0-1 0,0 0 0,1 1 0,-1-1-1,1 0 1,-1 0 0,1 0 0,-1 0 0,1 0 0,0 0 0,-1 0 0,1 0-1,0-1 1,0 1 0,0-1 0,-1 1 0,1-1 0,0 0 0,0 1 0,0-1-1,0 0 1,0 0 0,0-1 0,0 1 0,-1 0 0,5-2 0,1 0 7,0 0-1,0-1 1,0-1 0,0 1 0,0-1 0,0 0 0,-1 0 0,7-7-1,45-45 73,-36 34-67,-45 89-91,22-63 74,-1 1 8,0 0 0,1 1 0,0 0 0,0-1 0,1 7 0,0-12 0,0 1-1,0-1 1,0 1 0,0-1 0,0 1 0,0-1 0,0 1 0,0-1 0,0 1 0,1-1 0,-1 1 0,0-1 0,0 0 0,0 1 0,1-1 0,-1 1 0,0-1 0,1 0 0,-1 1 0,0-1 0,1 0 0,-1 1 0,1-1 0,-1 0 0,0 1 0,1-1 0,1 0 3,-1 0 0,0 0 1,0 0-1,1 0 0,-1 0 1,0 0-1,0-1 0,1 1 1,-1 0-1,0-1 0,0 1 1,0-1-1,0 1 0,1-1 1,1-1-1,14-10 47,0-2-1,-1 1 1,0-2 0,22-26-1,-13 14 15,-13 14-45,-5 4-19,0 2 0,1-1 0,15-11 1,-23 19-4,0 0 1,1 0 0,-1 0-1,0 0 1,0-1 0,1 1-1,-1 0 1,0 0 0,1 0-1,-1 0 1,0 0 0,1 0 0,-1 0-1,0 0 1,1 0 0,-1 0-1,0 0 1,1 0 0,-1 0-1,0 0 1,1 0 0,-1 0-1,0 0 1,0 0 0,1 0 0,-1 1-1,0-1 1,1 0 0,-1 0-1,0 0 1,0 0 0,1 1-1,-1-1 1,0 0 0,0 0-1,0 1 1,1-1 0,-1 0 0,0 0-1,0 1 1,0-1 0,0 0-1,1 1 1,-1-1 0,0 0-1,0 1 1,0-1 0,0 0-1,0 0 1,0 1 0,0-1 0,0 0-1,0 1 1,1 21-7,-1-20 4,0 49-41,-2-24 37,2 0-1,1 0 1,1 0 0,1 0-1,11 43 1,-13-67-26,0 1 1,1 0-1,-1-1 0,1 1 1,0-1-1,0 0 0,0 1 1,0-1-1,1 0 1,2 3-1,-4-6 10,-1 1-1,1-1 1,0 1 0,0-1-1,-1 1 1,1-1 0,0 0-1,0 1 1,-1-1 0,1 0-1,0 0 1,0 0 0,0 0-1,0 1 1,0-1 0,-1 0-1,1 0 1,0 0 0,1-1-1,-1 1 16,1-1 0,-1 0-1,1 1 1,-1-1 0,1 0 0,-1 0-1,0 0 1,0 0 0,1 0-1,-1 0 1,0 0 0,0 0 0,2-3-1,3-5-39,0-1 0,-1 1-1,0-1 1,6-18 0,4-14-149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6.652"/>
    </inkml:context>
    <inkml:brush xml:id="br0">
      <inkml:brushProperty name="width" value="0.035" units="cm"/>
      <inkml:brushProperty name="height" value="0.035" units="cm"/>
      <inkml:brushProperty name="color" value="#E71224"/>
    </inkml:brush>
  </inkml:definitions>
  <inkml:trace contextRef="#ctx0" brushRef="#br0">1 377 12139,'2'0'131,"1"0"1,-1 0 0,1-1 0,-1 1 0,1-1 0,-1 0-1,0 1 1,1-1 0,-1-1 0,0 1 0,1 0-1,-1 0 1,0-1 0,0 1 0,3-4 0,7-3 330,-11 8-393,-1-1 0,1 1 0,0-1-1,0 1 1,-1 0 0,1-1 0,0 1 0,0 0 0,0 0 0,0-1 0,-1 1 0,1 0 0,0 0 0,0 0 0,0 0 0,0 0-1,-1 0 1,1 1 0,0-1 0,0 0 0,0 0 0,1 1 0,-2 0 12,1-1 0,-1 1 0,1-1 0,-1 1 0,1 0 0,-1 0 0,1-1 0,-1 1 0,0 0 0,1 0 0,-1-1 0,0 1 0,0 0 0,0 0 0,0 0 0,0-1 0,0 1 0,0 1 0,0 7 535,-1-1-1,0 1 1,-5 13-1,4-13-175,-4 14 582,3-15-541,1 1 1,0 0 0,-1 17 0,25-50 558,72-85-629,-61 74-320,48-67-1,-73 90-61,0-1 1,-1 0-1,0-1 1,-1 1 0,-1-1-1,0-1 1,-1 1-1,0-1 1,2-24-1,-5 35-14,-1 0-1,0 0 1,0 0 0,-1 0-1,1 0 1,-1 0 0,1 0-1,-1 0 1,-3-7-1,3 10-10,1 0-1,-1-1 1,0 1-1,0 0 1,1 0-1,-1 0 1,0 0-1,0 0 1,0 1-1,0-1 1,0 0-1,0 0 1,-1 1-1,1-1 1,0 0-1,0 1 1,0-1-1,-1 1 1,1 0-1,0-1 1,0 1-1,-1 0 1,1 0-1,0 0 1,-1 0-1,1 0 1,0 0-1,-1 0 1,1 0-1,0 0 1,-1 1 0,1-1-1,-1 1 1,-6 2 5,0 1 1,0-1 0,1 1 0,-1 1 0,1-1 0,0 1 0,1 1 0,-1-1 0,-11 13 0,-46 63 35,49-62-30,2 2 1,0-1-1,1 2 1,1 0-1,-12 33 1,22-54-16,1 0 0,-1-1 0,1 1 0,0 0 0,-1 0 0,1 0 0,0 0 0,0 0 0,0 0 0,0 0 0,-1 0 0,1 0 0,1 0 1,-1 0-1,0 0 0,0 0 0,0 0 0,0 0 0,1 0 0,-1 0 0,0 0 0,1 0 0,-1 0 0,1-1 0,-1 1 0,1 0 0,0 0 0,-1 0 0,1-1 0,0 1 0,-1 0 0,1-1 0,0 1 0,0-1 0,0 1 1,-1-1-1,1 1 0,0-1 0,0 1 0,0-1 0,0 0 0,0 1 0,1-1 0,5 1-4,0-1 0,0 0 0,0 0 0,-1-1 1,10-1-1,-1 0-18,7 0-4,0 1 0,0 0 0,-1 2 0,28 4 0,-43-4 19,0 0-1,0 1 1,-1 0 0,1 0 0,-1 0-1,0 1 1,1-1 0,-1 1 0,6 5-1,-8-6 6,-1 1-1,1-1 0,-1 1 1,0 0-1,0-1 0,0 1 1,0 0-1,-1 0 0,1 1 1,-1-1-1,1 0 0,-1 0 1,0 1-1,0-1 0,-1 0 1,1 1-1,-1 3 1,0-1 12,-1 1 0,0-1 0,0 0 0,-3 9 0,3-11-494,11-22 403,21-27 1,-31 44 46,12-18-138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7.120"/>
    </inkml:context>
    <inkml:brush xml:id="br0">
      <inkml:brushProperty name="width" value="0.035" units="cm"/>
      <inkml:brushProperty name="height" value="0.035" units="cm"/>
      <inkml:brushProperty name="color" value="#E71224"/>
    </inkml:brush>
  </inkml:definitions>
  <inkml:trace contextRef="#ctx0" brushRef="#br0">5 48 15363,'-5'-7'1361,"21"1"-913,7-5-192,10 1 336,3 0 1624,4 7-1840,2 3 193,-8 11-97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8.450"/>
    </inkml:context>
    <inkml:brush xml:id="br0">
      <inkml:brushProperty name="width" value="0.035" units="cm"/>
      <inkml:brushProperty name="height" value="0.035" units="cm"/>
      <inkml:brushProperty name="color" value="#E71224"/>
    </inkml:brush>
  </inkml:definitions>
  <inkml:trace contextRef="#ctx0" brushRef="#br0">20 26 14483,'-2'11'3559,"-5"21"-2877,3 1 0,-2 49 0,6-81-673,-1 0-1,1 1 1,0-1 0,0 0-1,1 0 1,-1 0-1,0 1 1,0-1-1,1 0 1,-1 0-1,0 0 1,1 0-1,-1 0 1,1 1 0,-1-1-1,1 0 1,0 0-1,0 0 1,-1 0-1,1-1 1,0 1-1,0 0 1,0 0 0,0 0-1,0-1 1,0 1-1,0 0 1,0-1-1,0 1 1,0-1-1,0 0 1,1 1 0,-1-1-1,0 0 1,0 1-1,0-1 1,1 0-1,-1 0 1,0 0-1,0 0 1,0 0 0,1 0-1,-1-1 1,0 1-1,2-1 1,3-1 51,0 0-1,-1-1 1,1 0 0,-1 0 0,0 0 0,0-1 0,9-7-1,11-13 514,32-42 0,-54 62-498,-3 4-67,0 0 1,0 0-1,0-1 1,0 1-1,0 0 1,0 0 0,1 0-1,-1 0 1,0 0-1,0 0 1,0 0-1,0 0 1,0 0-1,0 0 1,0 0-1,0 0 1,0-1 0,0 1-1,1 0 1,-1 0-1,0 0 1,0 0-1,0 0 1,0 0-1,0 0 1,0 0-1,0 0 1,0 0-1,1 0 1,-1 0 0,0 0-1,0 0 1,0 0-1,0 0 1,0 0-1,0 1 1,0-1-1,1 0 1,-1 0-1,0 0 1,0 0 0,0 0-1,0 0 1,0 0-1,0 0 1,0 0-1,0 0 1,0 0-1,0 0 1,0 0-1,1 1 1,2 8 268,1 22 0,-2-15-99,-2-15-160,0 1 1,0-1-1,1 0 0,-1 0 0,0 0 1,1 0-1,-1 0 0,1 0 1,-1 0-1,1 0 0,0 0 1,-1 0-1,1 0 0,0 0 0,0 0 1,-1 0-1,1 0 0,0 0 1,0-1-1,0 1 0,0 0 1,0-1-1,0 1 0,0-1 0,0 1 1,1-1-1,-1 0 0,0 1 1,0-1-1,0 0 0,0 0 0,1 0 1,-1 0-1,0 0 0,0 0 1,0 0-1,0 0 0,1 0 1,-1 0-1,0-1 0,0 1 0,0-1 1,0 1-1,0-1 0,2 0 1,4-2 78,0-1 1,0 0 0,0 0 0,-1-1 0,9-8-1,19-20 299,-27 24-310,1 1-1,0 0 0,0 1 0,0 0 0,1 0 0,19-10 1,-27 16-86,0 1 1,-1 0 0,1-1 0,0 1 0,0 0 0,0 0 0,0 0 0,0 0 0,-1 0 0,1 0 0,0 0 0,0 0 0,0 0 0,0 0 0,0 0 0,0 0 0,-1 0 0,1 1 0,0-1 0,0 0 0,0 1 0,-1-1 0,1 1 0,0-1 0,0 1 0,-1-1 0,1 1 0,-1-1 0,1 1 0,0 0 0,-1-1 0,1 1 0,-1 0 0,1 0 0,-1-1 0,0 1 0,1 1 0,2 5-6,0 0 0,-1 0 1,2 15-1,5 8 25,-9-29-23,1 0 1,0 0-1,0 0 0,0 0 0,0 0 0,0 0 0,0 0 1,0-1-1,1 1 0,-1 0 0,0-1 0,0 1 0,1 0 1,-1-1-1,0 0 0,1 1 0,-1-1 0,0 0 0,1 1 1,-1-1-1,0 0 0,1 0 0,-1 0 0,1 0 1,-1-1-1,0 1 0,1 0 0,-1 0 0,0-1 0,1 1 1,-1-1-1,0 0 0,2 0 0,7-4-240,-1 1 0,0-1 0,11-9 1,-17 12 93,24-19-771,33-31 0,-33 26 349</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8.886"/>
    </inkml:context>
    <inkml:brush xml:id="br0">
      <inkml:brushProperty name="width" value="0.035" units="cm"/>
      <inkml:brushProperty name="height" value="0.035" units="cm"/>
      <inkml:brushProperty name="color" value="#E71224"/>
    </inkml:brush>
  </inkml:definitions>
  <inkml:trace contextRef="#ctx0" brushRef="#br0">121 175 12163,'0'-1'100,"0"1"-1,-1 0 1,1-1 0,0 1 0,0-1 0,-1 1 0,1 0 0,0-1 0,0 1 0,-1 0 0,1-1 0,0 1-1,-1 0 1,1-1 0,-1 1 0,1 0 0,0 0 0,-1 0 0,1-1 0,-1 1 0,1 0 0,-1 0 0,1 0-1,0 0 1,-1 0 0,1 0 0,-1 0 0,1 0 0,-1 0 0,1 0 0,-1 0 0,-15 10 1852,-10 20-341,25-29-1570,-7 11 295,0 0 1,0 0-1,1 1 1,0 0-1,1 0 0,1 1 1,0 0-1,-6 27 0,11-40-309,0 1 1,0-1-1,0 0 0,0 1 0,0-1 0,0 0 0,0 0 0,0 1 0,0-1 0,1 0 0,-1 0 0,0 0 0,1 1 1,-1-1-1,2 2 0,-2-2-8,1-1 1,-1 0-1,1 1 1,0-1-1,-1 1 1,1-1-1,-1 0 1,1 1 0,0-1-1,-1 0 1,1 0-1,-1 1 1,1-1-1,0 0 1,-1 0-1,1 0 1,0 0-1,0 0 1,-1 0-1,1 0 1,1 0 0,1-1 25,1 0 1,0 0 0,-1 0 0,1-1 0,-1 1 0,0-1-1,1 0 1,-1 0 0,5-4 0,8-8 61,0-1 0,0-1 1,-2 0-1,0-1 0,0-1 0,17-31 0,-16 21-29,0-1-1,-2-1 1,16-56-1,-22 48-35,-7 38-41,0 0-1,0 0 1,0 0-1,0 0 1,0 0-1,0 0 0,0-1 1,0 1-1,0 0 1,0 0-1,0 0 1,1 0-1,-1 0 1,0 0-1,0 0 1,0 0-1,0 0 0,0-1 1,0 1-1,0 0 1,0 0-1,0 0 1,0 0-1,0 0 1,0 0-1,0 0 0,0-1 1,0 1-1,0 0 1,0 0-1,0 0 1,0 0-1,0 0 1,0 0-1,0 0 1,-1 0-1,1-1 0,0 1 1,0 0-1,0 0 1,0 0-1,0 0 1,0 0-1,0 0 1,0 0-1,0 0 0,0 0 1,0 0-1,-1 0 1,1 0-1,0 0 1,0 0-1,0-1 1,0 1-1,0 0 1,0 0-1,0 0 0,-1 0 1,1 0-1,0 0 1,0 0-1,0 0 1,0 0-1,0 0 1,-8 19 26,-1 11-124,1 2 0,2-1 1,1 1-1,1 0 0,2 0 0,2 48 0,1-74 57,0 1-1,0-1 0,0 1 0,1-1 0,0 0 0,0 1 1,6 9-1,6 3-182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0.026"/>
    </inkml:context>
    <inkml:brush xml:id="br0">
      <inkml:brushProperty name="width" value="0.035" units="cm"/>
      <inkml:brushProperty name="height" value="0.035" units="cm"/>
      <inkml:brushProperty name="color" value="#E71224"/>
    </inkml:brush>
  </inkml:definitions>
  <inkml:trace contextRef="#ctx0" brushRef="#br0">0 226 13899,'0'0'105,"0"0"1,0 1-1,0-1 0,0 0 0,0 1 1,0-1-1,0 0 0,1 1 0,-1-1 1,0 0-1,0 0 0,0 1 0,0-1 1,0 0-1,1 0 0,-1 1 1,0-1-1,0 0 0,0 0 0,1 1 1,-1-1-1,0 0 0,0 0 0,1 0 1,-1 1-1,0-1 0,0 0 1,1 0-1,-1 0 0,0 0 0,0 0 1,1 0-1,-1 0 0,0 0 0,1 0 1,15-2 1343,16-13-393,-15 4-675,-1-1-1,1-1 1,-2 0 0,22-24 0,-29 29-288,-1-1 0,0 0 1,0-1-1,-1 0 0,0 0 0,-1 0 1,0 0-1,-1-1 0,5-16 0,-8 26-85,-1 1-1,0-1 1,0 1 0,0-1-1,0 1 1,1-1-1,-1 1 1,0-1-1,0 1 1,0 0-1,0-1 1,0 1 0,0-1-1,0 1 1,0-1-1,0 1 1,0-1-1,0 1 1,0-1 0,-1 1-1,1-1 1,0 1-1,0-1 1,0 1-1,-1-1 1,1 1-1,0 0 1,-1-1 0,1 1-1,0 0 1,-1-1-1,0 0 1,0 1 0,1 1 1,-1-1-1,0 0 0,0 0 1,0 0-1,0 1 0,0-1 1,0 0-1,0 1 0,0-1 1,0 1-1,0-1 0,1 1 1,-2 0-1,-27 26 103,12-7-44,1 0 1,0 1-1,2 1 1,1 1 0,-18 39-1,30-59-47,-1 0-1,1 0 1,0 0 0,1 0-1,-1 0 1,0 1-1,1-1 1,0 0 0,0 0-1,0 6 1,0-7-23,1-1-1,-1 0 1,1 0 0,0 1-1,-1-1 1,1 0 0,0 0 0,0 0-1,0 0 1,-1 0 0,1 0-1,0 0 1,0-1 0,0 1 0,1 0-1,-1 0 1,0-1 0,0 1 0,0-1-1,0 1 1,1-1 0,-1 1-1,0-1 1,0 0 0,1 1 0,-1-1-1,0 0 1,1 0 0,1 0-1,8 0-233,-1 0 0,1-1-1,-1 0 1,1 0 0,-1-1-1,0-1 1,0 0-1,10-4 1,8-5-212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3.176"/>
    </inkml:context>
    <inkml:brush xml:id="br0">
      <inkml:brushProperty name="width" value="0.025" units="cm"/>
      <inkml:brushProperty name="height" value="0.025" units="cm"/>
    </inkml:brush>
  </inkml:definitions>
  <inkml:trace contextRef="#ctx0" brushRef="#br0">1 141 10346,'0'0'683,"0"-9"-267,1 4-326,0 0-1,0 0 0,1 0 0,0 0 0,-1 0 0,2 0 0,-1 0 1,0 0-1,1 1 0,0-1 0,0 1 0,1 0 0,-1 0 0,1 0 0,0 1 1,0-1-1,0 1 0,0 0 0,0 0 0,1 0 0,0 0 0,6-2 0,0 0-30,-1-1-1,1 2 1,1 0-1,-1 0 0,0 1 1,1 0-1,0 1 1,14-1-1,-19 2-38,1 1 0,-1 1 0,1-1 1,-1 1-1,1 1 0,-1-1 0,0 1 0,0 0 0,0 1 0,0 0 0,0 0 1,0 1-1,-1-1 0,7 6 0,44 36 369,-26-20-240,57 35 1,-77-53-166,1-1 0,0 0 0,1-1 0,0-1 0,-1 0 0,1 0 0,0-2 0,1 1 0,13-1 0,-15-1 20,0-1 0,0 0 0,0-1 0,0-1 0,0 0 0,0 0 0,-1-2 0,1 1 0,-1-1 0,1-1 0,-1 0 0,-1 0 0,1-1 0,-1-1 0,0 0 0,0 0 0,-1-1 0,0 0 0,13-15 0,-21 22 15,-1 0-1,1 1 0,-1-1 1,1 0-1,-1 0 0,1 0 0,-1 0 1,0 0-1,1 0 0,-1 0 1,0 0-1,0 0 0,0 0 0,0 0 1,0 0-1,0 0 0,0 0 1,0 0-1,0 0 0,0 0 0,-1 0 1,1 0-1,0 0 0,-1 0 0,1 0 1,-1 0-1,1 0 0,-1 1 1,1-1-1,-1 0 0,0 0 0,1 0 1,-1 1-1,0-1 0,1 0 1,-1 1-1,0-1 0,0 1 0,0-1 1,0 1-1,0-1 0,0 1 1,-1-1-1,-48-18 442,47 18-465,-25-7 192,-1 1-1,1 2 0,-1 1 1,0 1-1,-48 2 1,62 1-141,1 2 0,-1-1 0,0 2 0,1 0 1,-1 0-1,1 2 0,0 0 0,1 0 0,-1 1 1,1 1-1,0 0 0,-22 17 0,31-20-37,-1-1 0,1 1-1,1 0 1,-1 1 0,0-1-1,1 1 1,0-1 0,0 1 0,1 0-1,-1 0 1,1 0 0,0 1-1,0-1 1,1 0 0,0 1-1,0-1 1,0 1 0,0-1-1,1 1 1,0-1 0,0 1 0,2 7-1,-1-8-73,0 0-1,1 0 0,-1 0 1,1-1-1,1 1 0,-1-1 1,1 1-1,-1-1 0,1 0 1,0 0-1,1 0 0,-1 0 1,1-1-1,-1 1 0,1-1 1,0 0-1,0 0 0,1-1 1,-1 1-1,1-1 1,-1 0-1,1 0 0,0 0 1,6 1-1,-5-1-381,-1-1 1,1 0-1,0 0 0,0 0 1,0 0-1,-1-1 0,1 0 1,0-1-1,0 1 0,0-1 1,9-3-1,20-21-3423</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1.143"/>
    </inkml:context>
    <inkml:brush xml:id="br0">
      <inkml:brushProperty name="width" value="0.035" units="cm"/>
      <inkml:brushProperty name="height" value="0.035" units="cm"/>
      <inkml:brushProperty name="color" value="#E71224"/>
    </inkml:brush>
  </inkml:definitions>
  <inkml:trace contextRef="#ctx0" brushRef="#br0">171 0 16876,'-5'5'490,"1"0"1,-1 0 0,0-1 0,0 0-1,0 0 1,-8 5 0,-11 9 708,5-2-21,-22 26 1,35-35-1007,0 0 0,0 1 0,1 0 0,0 0 0,1 1 0,-6 11 0,10-19-160,-1 0 0,1 1 0,-1-1 0,1 0 0,0 0 0,0 0 0,-1 0 0,1 0-1,0 0 1,0 0 0,0 0 0,0 0 0,0 1 0,0-1 0,1 0 0,-1 0 0,0 0 0,1 1 0,0-1-10,-1-1 0,1 1-1,-1-1 1,1 1 0,-1-1 0,1 0-1,-1 1 1,1-1 0,0 0 0,-1 1-1,1-1 1,-1 0 0,1 0-1,0 0 1,-1 1 0,1-1 0,0 0-1,-1 0 1,1 0 0,0 0 0,-1 0-1,2-1 1,4 0-33,-1 0 0,1-1-1,0 1 1,-1-1 0,6-3 0,11-5-361,43-13 1,-59 22 309,0-1 1,0 1-1,0 0 0,0 0 1,0 1-1,0 0 0,1 0 1,-1 0-1,0 1 0,0 0 1,0 0-1,11 4 0,-16-4 62,1-1 0,0 1 0,0 0 0,0 0 0,-1 0 0,1 0 0,-1 0 0,1 0 0,-1 0 0,1 1 0,-1-1 0,1 1 0,-1-1 0,0 1-1,0-1 1,0 1 0,0 0 0,0-1 0,0 1 0,-1 0 0,2 2 0,-2-1 29,0-1 0,0 0-1,0 1 1,0-1 0,-1 1-1,1-1 1,-1 0 0,1 1 0,-1-1-1,0 0 1,0 1 0,0-1 0,0 0-1,-2 3 1,-3 4 92,0-1 0,-1-1 0,0 1 0,0-1 1,-1 0-1,-15 10 0,16-12-75,-55 33 591,54-34-736,1-1 0,0 1 0,-1-1-1,0-1 1,1 1 0,-16 1 0,22-4 77,0 0 30,0 1-1,1-1 1,-1 0 0,1 0-1,-1 0 1,0 0-1,1 0 1,-1 0-1,1 0 1,-1 0 0,0 0-1,1 0 1,-1 0-1,1 0 1,-1 0 0,0-1-1,1 1 1,-1 0-1,1 0 1,-1-1-1,1 1 1,-1 0 0,1-1-1,-1 1 1,1 0-1,-1-1 1,1 1-1,-1-1 1,1 1 0,0-1-1,-1 1 1,1-1-1,-1 0 1,1-10-288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1.582"/>
    </inkml:context>
    <inkml:brush xml:id="br0">
      <inkml:brushProperty name="width" value="0.035" units="cm"/>
      <inkml:brushProperty name="height" value="0.035" units="cm"/>
      <inkml:brushProperty name="color" value="#E71224"/>
    </inkml:brush>
  </inkml:definitions>
  <inkml:trace contextRef="#ctx0" brushRef="#br0">1 273 15491,'13'-7'1614,"1"-1"1,21-18-1,48-50 170,-75 69-1649,11-12 66,30-30 182,-45 44-332,0 0 0,0-1 0,0 1-1,0-1 1,-1 0 0,0 0 0,3-9 0,-5 14-45,-1 1 0,0-1 0,0 1 0,1-1 1,-1 1-1,0-1 0,0 1 0,0-1 1,0 1-1,0-1 0,0 1 0,0-1 0,1 0 1,-2 1-1,1-1 0,0 1 0,0-1 0,0 1 1,0-1-1,0 1 0,0-1 0,0 1 1,-1-1-1,1 1 0,0-1 0,0 1 0,-1-1 1,1 1-1,0 0 0,-1-1 0,0 0 0,0 1 4,0 0-1,0 0 1,0 0-1,0 0 1,0 0-1,0 0 1,0 0 0,0 0-1,-1 0 1,1 1-1,0-1 1,0 0-1,0 1 1,-1 0-1,-35 22 144,24-11-112,0 0 0,0 1 0,-17 24-1,24-29-37,1 0 0,0 0 0,0 0 0,1 1 0,0 0 0,0 0 0,1 0 0,-3 12 0,6-20-3,-1 1 1,1-1 0,0 1-1,0-1 1,-1 1 0,1-1-1,0 1 1,0-1-1,1 1 1,-1-1 0,0 1-1,0 0 1,1-1-1,-1 1 1,1-1 0,-1 0-1,1 1 1,0-1 0,0 1-1,-1-1 1,1 0-1,0 0 1,0 1 0,2 0-1,-2-1 3,1 0 0,0 0 0,0 0 0,0-1 0,1 1 0,-1 0 0,0-1 0,0 0 1,0 1-1,0-1 0,0 0 0,1 0 0,-1 0 0,0-1 0,2 1 0,10-3 20,0-1 1,-1 0-1,26-12 0,-38 15-22,72-34 34,-45 20-11,1 1 1,1 1-1,51-15 1,-78 28-12,-1 0 0,1-1 0,-1 1 1,0 0-1,1 0 0,-1 0 1,0 1-1,1-1 0,-1 0 1,0 1-1,1 0 0,-1-1 1,0 1-1,0 0 0,0 0 1,0 0-1,1 1 0,-1-1 0,-1 0 1,1 1-1,0-1 0,0 1 1,-1 0-1,1-1 0,-1 1 1,1 0-1,-1 0 0,0 0 1,1 0-1,-1 0 0,0 1 0,-1-1 1,1 0-1,0 0 0,-1 1 1,1-1-1,-1 0 0,1 1 1,-1-1-1,0 0 0,0 1 1,0-1-1,-1 1 0,1-1 1,0 0-1,-1 1 0,0-1 0,1 0 1,-1 0-1,0 0 0,0 1 1,0-1-1,-1 0 0,1 0 1,0 0-1,-2 1 0,2-2 3,1-1-1,0 0 0,0 1 0,0-1 1,-1 0-1,1 0 0,0 1 0,-1-1 1,1 0-1,0 0 0,0 0 0,-1 1 1,1-1-1,0 0 0,-1 0 0,1 0 1,0 0-1,-1 0 0,1 1 0,-1-1 0,1 0 1,0 0-1,-1 0 0,1 0 0,0 0 1,-1 0-1,1 0 0,-1 0 0,1 0 1,0-1-1,-1 1 0,1 0 0,0 0 1,-1 0-1,1 0 0,0 0 0,-1-1 1,1 1-1,0 0 0,-1 0 0,1-1 1,0 1-1,0 0 0,-1 0 0,1-1 1,0 1-1,0 0 0,0-1 0,-1 1 1,1 0-1,0-1 0,0 1 0,0 0 1,0-1-1,0 1 0,0 0 0,0-1 1,0 0-1,-7-24 435,7 24-439,-7-41 76,-1-82 0,8 124-108,0 0-1,0 0 0,0 0 0,1 0 1,-1-1-1,0 1 0,0 0 1,0 0-1,0 0 0,0 0 0,0 0 1,0 0-1,0 0 0,0 0 1,0-1-1,1 1 0,-1 0 1,0 0-1,0 0 0,0 0 0,0 0 1,0 0-1,0 0 0,1 0 1,-1 0-1,0 0 0,0 0 0,0 0 1,0 0-1,0 0 0,0 0 1,1 0-1,-1 0 0,0 0 0,0 0 1,0 0-1,0 0 0,0 0 1,0 0-1,1 0 0,-1 0 0,0 0 1,0 0-1,0 1 0,0-1 1,0 0-1,0 0 0,0 0 0,0 0 1,1 0-1,-1 0 0,0 0 1,0 0-1,0 1 0,0-1 0,0 0 1,0 0-1,0 0 0,0 0 1,0 0-1,0 1 0,6 5-844,-4-5 727,-1 1-1,1-1 1,0 1-1,-1-1 1,1 0 0,0 0-1,0 0 1,0 0 0,0 0-1,-1 0 1,1 0 0,0-1-1,1 1 1,-1-1-1,0 1 1,0-1 0,2 0-1,13-1-615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1.985"/>
    </inkml:context>
    <inkml:brush xml:id="br0">
      <inkml:brushProperty name="width" value="0.035" units="cm"/>
      <inkml:brushProperty name="height" value="0.035" units="cm"/>
      <inkml:brushProperty name="color" value="#E71224"/>
    </inkml:brush>
  </inkml:definitions>
  <inkml:trace contextRef="#ctx0" brushRef="#br0">71 0 13171,'0'23'1772,"-1"-14"-1445,1 0 0,0 1 0,1-1 0,0 0 0,0 0 0,4 12 0,30 70 543,4 10-201,-35-86-538,0 0-1,-1 0 1,0 0 0,0 29-1,-3-37-12,-1 0 0,0-1-1,-1 1 1,1 0 0,-1 0 0,-1-1-1,1 1 1,-1-1 0,0 0-1,0 0 1,-1 0 0,0 0 0,-8 9-1,10-12-12,-1 0 0,1-1-1,-1 1 1,1-1-1,-1 1 1,0-1 0,0 0-1,0 0 1,-1 0-1,1-1 1,0 1 0,-1-1-1,1 0 1,-1 1-1,1-2 1,-1 1 0,1 0-1,-1-1 1,0 1-1,1-1 1,-1 0 0,0-1-1,1 1 1,-1 0-1,0-1 1,1 0 0,-5-1-1,6 1-73,0 0 1,0-1-1,0 1 0,0 0 1,0 0-1,0-1 0,1 1 1,-1-1-1,1 0 0,-1 1 1,1-1-1,-1 0 0,1 0 1,0 0-1,0 0 0,0 0 0,0 0 1,1 0-1,-1 0 0,0 0 1,1-1-1,-1 1 0,1 0 1,0 0-1,0-1 0,0 1 1,0 0-1,0 0 0,1-5 0,1-1-30,0-1-1,0 1 1,0-1-1,1 1 1,0 0-1,7-11 1,6-5-32,1 1 0,1 0 0,1 2 0,1 0 0,27-22 0,13-14 5,-42 39 31,34-37 10,-48 49-2,0 1 0,0 0 1,-1-1-1,0 0 0,0 1 0,0-1 0,-1-1 0,4-11 1,-6 17-12,0 1 1,0-1-1,1 1 0,-1-1 1,0 1-1,0-1 1,0 1-1,0-1 1,0 0-1,0 1 0,0-1 1,0 1-1,0-1 1,0 1-1,0-1 0,0 1 1,-1-1-1,1 1 1,0-1-1,0 1 1,0-1-1,-1 1 0,1-1 1,0 1-1,-1 0 1,1-1-1,0 1 1,-1-1-1,1 1 0,0 0 1,-1-1-1,1 1 1,-1 0-1,1 0 1,-1-1-1,1 1 0,-1 0 1,1 0-1,-1 0 1,1-1-1,-1 1 1,1 0-1,-1 0 0,1 0 1,-1 0-1,1 0 1,-2 0-1,0 0 7,0 1-1,0-1 0,1 1 1,-1-1-1,0 1 1,0 0-1,0-1 0,0 1 1,1 0-1,-1 0 1,-3 2-1,-1 3 11,0 1 0,1-1 1,-1 1-1,1 0 0,1 1 0,-1-1 0,1 1 0,1-1 1,-1 1-1,1 1 0,0-1 0,1 0 0,0 1 0,1-1 1,-2 17-1,3-23-18,0-1 0,0 1 0,0-1 0,0 1 0,0-1 0,0 1 0,0-1-1,1 0 1,-1 1 0,0-1 0,1 1 0,-1-1 0,1 0 0,0 1 0,-1-1 0,1 0 0,0 0 0,0 0 0,0 1 0,1 0 0,-1-1-71,1 0 1,-1-1-1,0 1 0,0-1 0,1 1 1,-1-1-1,0 0 0,1 0 0,-1 1 1,1-1-1,-1 0 0,0 0 0,1 0 1,-1 0-1,0-1 0,1 1 0,1-1 1,3-1-260,1 0 1,-1 0-1,0-1 1,-1 0-1,1 0 0,0-1 1,8-6-1,4-6-328,1-1-213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2.483"/>
    </inkml:context>
    <inkml:brush xml:id="br0">
      <inkml:brushProperty name="width" value="0.035" units="cm"/>
      <inkml:brushProperty name="height" value="0.035" units="cm"/>
      <inkml:brushProperty name="color" value="#E71224"/>
    </inkml:brush>
  </inkml:definitions>
  <inkml:trace contextRef="#ctx0" brushRef="#br0">29 1 17020,'-3'0'2630,"-1"6"-1794,-1 10 103,0 10-428,0 1 0,2-1 0,1 1 0,1-1 0,3 34 0,-2-58-500,0 0 1,0 0 0,0 0 0,1 0 0,-1 1 0,1-1 0,0 0-1,0 0 1,-1-1 0,1 1 0,0 0 0,1 0 0,-1 0 0,0 0-1,0-1 1,1 1 0,-1-1 0,1 1 0,1 1 0,-1-2-15,0-1 0,0 1 0,0-1 0,0 1 1,-1-1-1,1 1 0,0-1 0,0 0 0,0 0 0,0 0 1,0 0-1,0 0 0,0-1 0,0 1 0,-1-1 0,1 1 1,2-1-1,8-5-113,0 0 1,0 0-1,-1-1 1,20-16 0,-19 15-33,7-2-172,-19 10 313,0 0 1,0 0-1,1 0 1,-1 0-1,0 0 1,0 0-1,0 0 1,1 0-1,-1 0 1,0 0-1,0 0 1,0 0-1,1 1 1,-1-1-1,0 0 1,0 0-1,0 0 1,0 0 0,1 0-1,-1 0 1,0 1-1,0-1 1,0 0-1,0 0 1,0 0-1,0 1 1,0-1-1,1 0 1,-1 0-1,0 0 1,0 0-1,0 1 1,0-1-1,0 0 1,0 0-1,0 1 1,0-1-1,0 0 1,0 0-1,0 0 1,0 1-1,0-1 1,0 0-1,-1 5-2,-1 0-1,1 0 1,-1-1-1,0 1 1,-4 6-1,-113 182 1516,103-174-1375,11-16-493,10-14-440,49-72-1177,-26 43 1265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2.983"/>
    </inkml:context>
    <inkml:brush xml:id="br0">
      <inkml:brushProperty name="width" value="0.035" units="cm"/>
      <inkml:brushProperty name="height" value="0.035" units="cm"/>
      <inkml:brushProperty name="color" value="#E71224"/>
    </inkml:brush>
  </inkml:definitions>
  <inkml:trace contextRef="#ctx0" brushRef="#br0">849 5 16363,'6'-5'1413,"-10"9"-628,-15 14-86,5 0-260,0 1 1,1 0-1,1 0 1,1 1-1,1 1 0,1 0 1,0 0-1,-5 27 0,11-36-390,0 0-1,1 1 0,1-1 1,0 1-1,1 0 0,0-1 1,3 17-1,-2-21-69,1-1-1,0 1 1,1 0 0,0-1-1,0 1 1,0-1 0,1 0-1,0 0 1,0-1 0,1 1-1,-1-1 1,9 8 0,-11-12-53,0 0 0,0 0 1,0-1-1,0 1 0,0-1 1,1 1-1,-1-1 0,0 0 1,1 0-1,-1 0 0,6 1 1,-8-2 21,1 0 0,0 0 0,0 0 1,-1 0-1,1 0 0,0 0 0,0 0 0,-1 0 1,1-1-1,0 1 0,0 0 0,-1 0 0,1-1 1,0 1-1,-1 0 0,1-1 0,-1 1 0,1-1 1,0 1-1,-1-1 0,1 1 0,-1-1 0,1 1 1,-1-1-1,1 0 0,-1 1 0,0-1 0,1 0 1,-1 1-1,0-1 0,0 0 0,1 1 0,-1-1 1,0 0-1,0 0 0,0 1 0,0-1 0,0 0 1,0 0-1,0 1 0,0-1 0,0-1 0,0-3-211,-1 0 0,0 0 0,0 0-1,0 0 1,0 0 0,-1 0-1,0 1 1,0-1 0,0 0 0,0 1-1,-1 0 1,0-1 0,1 1 0,-5-4-1,-7-8-613,-31-27-1,41 40 829,-16-14 163,-41-26 0,4 11 2808,50 26-897,9 3-1158,12 1-43,279-11 2587,-274 10-3302</inkml:trace>
  <inkml:trace contextRef="#ctx0" brushRef="#br0" timeOffset="1">21 100 17644,'-9'-5'1928,"4"7"-1232,-1-2-304,12 0 713,5-2-849,8 2 136,-4 2-200,11 2-400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3.742"/>
    </inkml:context>
    <inkml:brush xml:id="br0">
      <inkml:brushProperty name="width" value="0.035" units="cm"/>
      <inkml:brushProperty name="height" value="0.035" units="cm"/>
      <inkml:brushProperty name="color" value="#E71224"/>
    </inkml:brush>
  </inkml:definitions>
  <inkml:trace contextRef="#ctx0" brushRef="#br0">96 68 14795,'0'0'59,"0"0"0,0 0-1,0 0 1,1 0 0,-1-1 0,0 1-1,0 0 1,0 0 0,0 0 0,0 0-1,0 0 1,0 0 0,0-1 0,0 1 0,0 0-1,0 0 1,0 0 0,0 0 0,0 0-1,-1-1 1,1 1 0,0 0 0,0 0-1,0 0 1,0 0 0,0 0 0,0 0-1,0 0 1,0-1 0,0 1 0,0 0-1,-1 0 1,1 0 0,0 0 0,0 0-1,0 0 1,0 0 0,0 0 0,0 0-1,0 0 1,-1 0 0,1 0 0,0 0-1,0 0 1,0 0 0,0 0 0,0 0-1,-1 0 1,1 0 0,0 0 0,0 0-1,0 0 1,0 0 0,-1 0 0,-11 4 1719,-12 11 120,15-10-1337,-20 16 580,28-19-1104,-1-1 0,1 0 0,-1 1 1,1-1-1,-1 1 0,1-1 0,0 1 0,0 0 0,0 0 0,0 0 0,0-1 0,0 1 0,-1 3 0,3-4-42,-1-1 0,0 1 0,0-1 0,0 1 0,1-1 0,-1 1 0,0-1 0,0 1 0,1-1 0,-1 1 0,1-1 0,-1 0 0,0 1 0,1-1 0,-1 0 0,1 1 0,-1-1 0,0 0 0,1 0 0,-1 1 0,1-1 0,-1 0 0,1 0 0,-1 0 0,1 0 0,0 1 0,-1-1 0,1 0 0,-1 0 0,1 0 0,-1 0 0,1 0 0,23 1-208,-21-1 175,1 0 8,4-1-43,0 1 1,0 1 0,1-1 0,-1 2 0,0-1-1,7 3 1,-13-3 64,0-1 0,-1 1-1,1 0 1,-1 0 0,1 0 0,-1 0 0,1 0-1,-1 0 1,1 0 0,-1 0 0,0 1 0,0-1-1,0 1 1,0-1 0,0 1 0,0-1-1,0 1 1,0-1 0,-1 1 0,1 0 0,0-1-1,-1 1 1,0 0 0,1 0 0,-1-1 0,0 1-1,0 0 1,0 0 0,0 0 0,0-1-1,0 1 1,0 0 0,-2 3 0,0 3 5,0-1 0,0 1 0,-1-1 1,0 0-1,-1 0 0,0 0 0,-7 11 0,-1-3 51,0 0-1,-14 13 1,15-19 16,11-9-63,0 0 1,0 0-1,0 0 0,0 0 0,0 0 1,-1 0-1,1 0 0,0 0 0,0 0 1,0 0-1,0 0 0,0 0 0,0 0 1,0 0-1,-1 0 0,1 0 0,0 0 1,0 0-1,0 0 0,0 0 1,0 0-1,0 0 0,0 0 0,0 0 1,-1 0-1,1 0 0,0 0 0,0 0 1,0 0-1,0 0 0,0-1 0,0 1 1,0 0-1,0 0 0,0 0 0,0 0 1,0 0-1,0 0 0,-1 0 1,1 0-1,0 0 0,0-1 0,0 1 1,0 0-1,0 0 0,0 0 0,0 0 1,0 0-1,0 0 0,1-2 3,-1 0 0,0 0 0,1 0-1,0 0 1,-1 0 0,1 0 0,0 0 0,0 0 0,0 0-1,1-1 1,25-32-342,0 2-1,62-58 1,-63 66 94,-22 21 208,26-26-463,1 0 1,56-38-1,-114 112 1529,-17 34 169,39-67-1011,0 0 0,1 0-1,0 1 1,1-1 0,-3 19-1,5-29-162,1 0 0,0 1 0,0-1-1,0 1 1,0-1 0,0 1 0,0-1 0,0 0-1,0 1 1,1-1 0,-1 1 0,0-1-1,1 0 1,-1 1 0,1-1 0,0 0 0,-1 0-1,1 1 1,0-1 0,0 0 0,0 0-1,1 1 1,-1-1-38,0-1 0,0 1-1,0-1 1,1 0-1,-1 1 1,0-1 0,0 0-1,1 0 1,-1 0 0,0 0-1,0 0 1,0 0 0,1 0-1,-1 0 1,0-1 0,0 1-1,1 0 1,-1-1 0,0 1-1,0-1 1,0 1-1,0-1 1,0 0 0,0 1-1,2-3 1,5-3-135,-1-1 1,0 0-1,0 0 0,0-1 1,-1 1-1,0-2 0,10-16 0,2-9-210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4.240"/>
    </inkml:context>
    <inkml:brush xml:id="br0">
      <inkml:brushProperty name="width" value="0.035" units="cm"/>
      <inkml:brushProperty name="height" value="0.035" units="cm"/>
      <inkml:brushProperty name="color" value="#E71224"/>
    </inkml:brush>
  </inkml:definitions>
  <inkml:trace contextRef="#ctx0" brushRef="#br0">0 1 16500,'4'8'1128,"-1"-2"-1120,0-3 1272,6 1-864,1 2 64,1-2-160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4.758"/>
    </inkml:context>
    <inkml:brush xml:id="br0">
      <inkml:brushProperty name="width" value="0.035" units="cm"/>
      <inkml:brushProperty name="height" value="0.035" units="cm"/>
      <inkml:brushProperty name="color" value="#E71224"/>
    </inkml:brush>
  </inkml:definitions>
  <inkml:trace contextRef="#ctx0" brushRef="#br0">27 280 12651,'3'7'483,"-1"0"0,0 0 0,-1 0 0,0 1 1,0-1-1,0 1 0,-1-1 0,-1 8 0,-9 59 2282,7-60-2137,4-7 724,4-12-702,9-13-85,-14 17-486,103-165 1117,-92 145-1212,-1 0 0,-1-1-1,-1 0 1,-1 0 0,-1-1-1,5-30 1,-10 46 2,-1 0-1,0 0 1,0 0 0,0 0 0,-2-8 0,2 14 10,0 0 1,0 0-1,0 0 0,-1 0 1,1 0-1,0 0 0,-1 0 1,1 0-1,-1 0 0,1 0 1,-1 0-1,1 0 1,-1 0-1,0 0 0,0 0 1,1 1-1,-1-1 0,0 0 1,0 0-1,0 1 1,0-1-1,1 1 0,-1-1 1,0 1-1,0-1 0,0 1 1,0-1-1,-1 1 1,1 0-1,0 0 0,0 0 1,0-1-1,0 1 0,0 0 1,0 0-1,0 0 1,0 1-1,0-1 0,0 0 1,0 0-1,-2 1 0,-3 2-7,-1 0 0,1 1-1,-1-1 1,1 2-1,0-1 1,0 1 0,1-1-1,0 1 1,-1 1-1,-5 8 1,0-2-2,-6 7 1,-22 30 1,34-42 6,0 0 0,1 0 1,0 0-1,1 1 0,-1-1 1,1 1-1,1 0 0,-3 14 0,5-21 1,0 0 0,0 0 0,0 0 0,0 1 0,1-1 0,-1 0 0,0 0 0,1 0 0,-1 0 0,1 0 0,0 0-1,-1 1 1,1-1 0,0-1 0,-1 1 0,1 0 0,0 0 0,0 0 0,0 0 0,0 0 0,0-1 0,0 1 0,0 0-1,0-1 1,0 1 0,0-1 0,0 1 0,0-1 0,0 0 0,1 1 0,-1-1 0,1 0 0,10 3-61,-1-1 0,19 1 1,-8 0-28,-18-3 87,-1 1-1,0-1 0,0 1 1,0 0-1,0 0 0,0 1 1,0-1-1,0 0 0,0 1 1,-1 0-1,1 0 0,-1 0 1,1 0-1,-1 0 0,1 0 1,-1 1-1,0-1 0,0 1 1,0-1-1,-1 1 0,1 0 1,-1 0-1,1 0 0,-1 0 1,0 0-1,1 4 0,0 2-40,-1 0 0,-1 1-1,1-1 1,-1 0-1,-1 0 1,0 1 0,-4 15-1,5-22-26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5.686"/>
    </inkml:context>
    <inkml:brush xml:id="br0">
      <inkml:brushProperty name="width" value="0.035" units="cm"/>
      <inkml:brushProperty name="height" value="0.035" units="cm"/>
      <inkml:brushProperty name="color" value="#E71224"/>
    </inkml:brush>
  </inkml:definitions>
  <inkml:trace contextRef="#ctx0" brushRef="#br0">1 42 14315,'0'-1'149,"1"1"0,0-1 0,0 0 0,0 1 0,0-1 0,0 1-1,0-1 1,0 1 0,0-1 0,0 1 0,0 0 0,0 0 0,0-1 0,0 1 0,1 0 0,-1 0 0,0 0 0,0 0-1,0 0 1,0 0 0,2 1 0,-2 0-9,0-1 0,0 1 0,-1 0 0,1-1 0,0 1 0,-1 0 0,1 0 0,0 0-1,-1 0 1,1 0 0,-1-1 0,1 1 0,-1 0 0,0 0 0,0 0 0,1 0 0,-1 0 0,0 0 0,0 1 0,1 8 561,-1 0-1,0 0 1,-3 19 0,2-22-752,-3 22 470,2-18-319,0 1 1,1-1-1,0 1 1,1 0-1,1 16 1,-1-27-99,1 0 0,-1-1 0,0 1-1,0 0 1,0 0 0,1-1 0,-1 1 0,0 0 0,1 0 0,-1-1 0,1 1 0,-1 0 0,1-1 0,-1 1-1,1-1 1,-1 1 0,1-1 0,0 1 0,-1-1 0,1 1 0,0-1 0,-1 1 0,1-1 0,0 0 0,0 1-1,-1-1 1,1 0 0,0 0 0,0 0 0,0 0 0,-1 1 0,1-1 0,0 0 0,0 0 0,0 0 0,0-1 0,-1 1-1,1 0 1,0 0 0,0 0 0,-1-1 0,1 1 0,0 0 0,0-1 0,-1 1 0,2-1 0,4-2-6,0 0 1,-1 0 0,1-1-1,7-6 1,9-11-51,0 0 0,-2-2-1,0 0 1,-2-2 0,0 0-1,26-52 1,-42 74 33,-5 9 31,-5 14 42,5-10 9,1 1 0,1 0-1,0-1 1,0 1-1,1 15 1,0-24-43,0 0 1,0 0-1,1 0 1,-1-1-1,0 1 1,1 0-1,-1 0 1,1-1-1,0 1 0,0 0 1,-1-1-1,1 1 1,0 0-1,0-1 1,1 1-1,-1-1 1,0 0-1,0 1 1,1-1-1,-1 0 1,1 0-1,-1 0 0,1 0 1,-1 0-1,1 0 1,0 0-1,-1-1 1,1 1-1,0 0 1,0-1-1,-1 0 1,1 1-1,0-1 0,0 0 1,0 0-1,-1 0 1,1 0-1,0 0 1,0 0-1,2-1 1,2 0 26,1-1 0,-1 0 0,1 0 1,-1-1-1,0 1 0,0-1 0,0-1 1,-1 1-1,1-1 0,-1 0 0,8-7 1,1-2 61,0-2 1,18-24-1,-16 10-35,-40 77 8,21-40-81,-8 23 3,10-30 2,1 0-1,0 0 1,-1 1-1,1-1 1,0 0-1,0 0 1,-1 0 0,1 1-1,0-1 1,0 0-1,0 0 1,1 0-1,-1 1 1,0-1-1,0 0 1,1 0 0,-1 0-1,1 0 1,0 2-1,0-3-3,-1 0 1,1 1-1,0-1 0,0 0 0,-1 0 1,1 0-1,0 0 0,0 0 0,-1 0 1,1 0-1,0 0 0,0 0 0,-1 0 0,1 0 1,0 0-1,0-1 0,-1 1 0,1 0 1,0 0-1,-1-1 0,1 1 0,0-1 0,-1 1 1,1-1-1,-1 1 0,1-1 0,0 1 1,-1-1-1,1 1 0,0-2 0,20-22 46,-18 21-40,28-41-28,-24 33-47,0 1 1,16-19-1,-22 29 65,-1 0 0,0 0 0,0 0-1,0 0 1,0 0 0,1 0 0,-1 0 0,0 0 0,0 0 0,0 0 0,1 0 0,-1 0 0,0 0-1,0 0 1,0 0 0,1 0 0,-1 1 0,0-1 0,0 0 0,0 0 0,0 0 0,0 0-1,1 0 1,-1 0 0,0 1 0,0-1 0,0 0 0,0 0 0,0 0 0,0 0 0,0 0 0,1 1-1,-1-1 1,0 0 0,0 0 0,0 0 0,0 1 0,0-1 0,0 0 0,0 0 0,0 0-1,0 1 1,0-1 0,0 0 0,0 0 0,0 0 0,0 0 0,0 1 0,0-1 0,0 0 0,-1 0-1,1 0 1,0 1 0,0-1 0,0 0 0,0 13-88,-5 15-4,-1 12 38,6-37 59,0-1 0,0 1 0,0-1 0,0 1 1,1-1-1,-1 0 0,1 1 0,-1-1 0,1 1 0,0-1 0,0 0 0,2 4 0,-2-5 6,0 0-1,0 0 0,0 0 1,0-1-1,0 1 0,0 0 0,0 0 1,0-1-1,1 1 0,-1-1 1,0 1-1,0-1 0,1 1 0,-1-1 1,0 0-1,0 0 0,1 0 1,-1 0-1,0 1 0,1-2 0,2 1 1,31-7 88,-27 5-87,18-5 27,-3 1-13,-1 1 0,34-4-1,-51 9-18,1-1-1,-1 1 1,0 0-1,1 1 1,-1-1-1,1 1 1,-1 0-1,0 0 1,0 1-1,0 0 1,1 0-1,-2 0 0,1 0 1,0 1-1,8 5 1,-5 5 131,-6-9 319,-1-13-53,0-3-309,0 1 1,-1-1-1,-1 1 1,0 0-1,-1-1 1,0 1-1,-4-13 1,6 24-112,0 0 0,0 0 0,0 0 0,0 0 0,0-1 1,-1 1-1,1 0 0,0 0 0,0 0 0,0-1 0,0 1 0,0 0 0,0 0 0,0-1 0,0 1 1,0 0-1,1 0 0,-1 0 0,0 0 0,0-1 0,0 1 0,0 0 0,0 0 0,0 0 0,0-1 1,0 1-1,0 0 0,1 0 0,-1 0 0,0 0 0,0 0 0,0-1 0,0 1 0,1 0 0,-1 0 1,0 0-1,0 0 0,0 0 0,0 0 0,1 0 0,-1 0 0,0 0 0,0 0 0,0 0 0,1-1 1,-1 1-1,0 0 0,0 0 0,1 1 0,-1-1 0,0 0 0,0 0 0,0 0 0,1 0 1,-1 0-1,0 0 0,0 0 0,0 0 0,0 0 0,1 0 0,-1 0 0,0 0 0,0 1 0,0-1 1,1 0-1,16 7-1720,-16-6 1423,53 20-1133,-19-9 545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6.234"/>
    </inkml:context>
    <inkml:brush xml:id="br0">
      <inkml:brushProperty name="width" value="0.035" units="cm"/>
      <inkml:brushProperty name="height" value="0.035" units="cm"/>
      <inkml:brushProperty name="color" value="#E71224"/>
    </inkml:brush>
  </inkml:definitions>
  <inkml:trace contextRef="#ctx0" brushRef="#br0">0 46 14587,'7'-10'832,"-5"7"-538,0-1 0,1 1 0,-1-1 0,1 1 0,0 0 0,0 0 0,0 0 0,0 1 0,7-6 0,-9 8-213,0 0 0,-1 0 0,1 0 0,-1 0 1,1 1-1,0-1 0,-1 0 0,1 0 0,0 0 1,-1 0-1,1 1 0,-1-1 0,1 0 0,-1 1 1,1-1-1,-1 0 0,1 1 0,-1-1 0,1 0 1,-1 1-1,1-1 0,-1 1 0,1-1 1,-1 1-1,0-1 0,1 1 0,-1 0 0,0-1 1,0 1-1,1-1 0,-1 1 0,0 0 0,0-1 1,0 1-1,0-1 0,0 2 0,6 26 987,-6-25-906,6 75 523,-4 0 0,-13 130 0,11-207-649,0 1-1,0-1 0,0 1 0,0-1-1,0 1 1,0-1 0,-1 1-1,1-1 1,0 1 0,-1-1 0,1 0-1,-1 1 1,0-1 0,0 0 0,1 1-1,-1-1 1,0 0 0,-2 2-1,-2 2-74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3.582"/>
    </inkml:context>
    <inkml:brush xml:id="br0">
      <inkml:brushProperty name="width" value="0.025" units="cm"/>
      <inkml:brushProperty name="height" value="0.025" units="cm"/>
    </inkml:brush>
  </inkml:definitions>
  <inkml:trace contextRef="#ctx0" brushRef="#br0">0 96 3427,'0'0'32,"0"-49"-480,0 28 192,2-4-673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6.735"/>
    </inkml:context>
    <inkml:brush xml:id="br0">
      <inkml:brushProperty name="width" value="0.035" units="cm"/>
      <inkml:brushProperty name="height" value="0.035" units="cm"/>
      <inkml:brushProperty name="color" value="#E71224"/>
    </inkml:brush>
  </inkml:definitions>
  <inkml:trace contextRef="#ctx0" brushRef="#br0">59 498 18084,'16'0'1792,"6"0"-960,2 0-279,12-3 695,3-3-184,6-3-232,4-1-152,-2-3-480,-4 2-320,-8-3-696,-6 2-336,-14-1 864,-8-1-192,-11 5-176</inkml:trace>
  <inkml:trace contextRef="#ctx0" brushRef="#br0" timeOffset="1">1 197 18172,'0'0'1736,"14"-10"-1016,9-3-239,18-5 751,5-3-144,6-5-384,1 2-344,1 1-792,-5 0-64,-10 6 408,-6 4-176,-13 4-104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7.332"/>
    </inkml:context>
    <inkml:brush xml:id="br0">
      <inkml:brushProperty name="width" value="0.035" units="cm"/>
      <inkml:brushProperty name="height" value="0.035" units="cm"/>
      <inkml:brushProperty name="color" value="#E71224"/>
    </inkml:brush>
  </inkml:definitions>
  <inkml:trace contextRef="#ctx0" brushRef="#br0">12 1 17308,'0'0'108,"0"0"0,-1 0 0,1 0 0,-1 1 1,1-1-1,0 0 0,-1 0 0,1 0 0,0 1 0,0-1 0,-1 0 1,1 0-1,0 1 0,-1-1 0,1 0 0,0 1 0,0-1 1,0 0-1,-1 1 0,1-1 0,0 0 0,0 1 0,0-1 1,0 0-1,0 1 0,0-1 0,0 1 0,0-1 0,0 1 1,-1 15 397,1-12 61,-2 14 452,-1 52 586,3-66-1561,1 1 0,-1 0 0,1 0 0,0-1-1,0 1 1,0 0 0,1-1 0,0 1 0,0-1-1,0 0 1,4 7 0,-5-10-39,0 0-1,1 1 1,-1-1-1,0 0 1,1 0-1,0 0 1,-1 0 0,1 0-1,-1-1 1,1 1-1,0 0 1,0-1 0,-1 1-1,1-1 1,0 0-1,0 0 1,0 1 0,-1-1-1,1 0 1,0 0-1,0-1 1,0 1-1,0 0 1,-1-1 0,1 1-1,0-1 1,2 0-1,5-3-23,0 0 0,0 0-1,13-9 1,2-3-78,-1-2 1,25-23-1,3-3-191,-51 43 280,1 0-1,0 1 0,0-1 1,-1 0-1,1 1 0,0-1 1,0 1-1,0-1 0,0 1 1,0 0-1,0-1 0,0 1 1,0 0-1,0 0 0,0-1 1,1 1-1,-2 0 10,1 1-1,-1-1 1,1 0-1,-1 0 1,0 0-1,1 1 1,-1-1-1,0 0 1,0 0-1,1 1 1,-1-1-1,0 0 1,0 1-1,1-1 1,-1 0-1,0 1 1,0-1-1,0 0 1,1 1-1,-1-1 1,0 1-1,0-1 1,0 0-1,0 1 1,0-1-1,0 0 1,0 1-1,-3 35 191,1-27-166,-3 22 105,2-17-128,1 0 0,-1 16 0,3-30-25,1 0 1,-1 0-1,0 0 1,0 0-1,0 0 0,0 0 1,0 0-1,1 0 1,-1-1-1,0 1 1,0 0-1,0 0 1,0 0-1,1 0 0,-1 0 1,0 0-1,0 0 1,0 0-1,0 0 1,1 0-1,-1 0 0,0 0 1,0 0-1,0 0 1,0 0-1,0 0 1,1 1-1,-1-1 0,0 0 1,0 0-1,0 0 1,0 0-1,0 0 1,1 0-1,-1 0 1,0 0-1,0 1 0,0-1 1,0 0-1,0 0 1,0 0-1,0 0 1,0 0-1,1 1 0,-1-1 1,0 0-1,0 0 1,0 0-1,0 0 1,0 0-1,0 1 0,0-1 1,11-19-163,-8 14 52,9-17-224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7.938"/>
    </inkml:context>
    <inkml:brush xml:id="br0">
      <inkml:brushProperty name="width" value="0.035" units="cm"/>
      <inkml:brushProperty name="height" value="0.035" units="cm"/>
      <inkml:brushProperty name="color" value="#E71224"/>
    </inkml:brush>
  </inkml:definitions>
  <inkml:trace contextRef="#ctx0" brushRef="#br0">98 1 14579,'0'-1'115,"-1"1"-1,1 0 1,-1 1 0,1-1-1,-1 0 1,1 0-1,-1 0 1,1 0 0,-1 0-1,1 0 1,-1 1-1,1-1 1,-1 0 0,1 0-1,0 0 1,-1 1-1,1-1 1,-1 0 0,1 1-1,0-1 1,-1 1-1,1-1 1,0 0 0,-1 1-1,1-1 1,0 1-1,0-1 1,-1 1 0,-13 15 1225,8-3-775,0 0 0,1 0 0,0 0 1,-4 23-1,-8 58 658,15-79-1049,-8 57 247,3 0 1,2 0-1,8 106 0,-3-177-430,5 22 105,0-18 42,3-12-2,-2-4-86,-1-1 1,0 0-1,-1 1 0,0-2 0,-1 1 0,0 0 0,-1-1 1,1-16-1,-2-10-118,-3-54 0,2 83-7,-1 0 0,0 0-1,-1 0 1,1 0 0,-2 0 0,0 0-1,0 0 1,-7-14 0,14 32-308,-3-5 361,0 0 0,0-1 0,1 1 0,-1-1 0,1 1 0,-1-1 0,1 0 0,0 0 0,4 4 0,-2-2 13,1-2 0,0 1-1,0-1 1,0 1 0,0-1 0,0-1 0,0 1-1,0-1 1,1 0 0,-1 0 0,0 0 0,1-1-1,-1 0 1,1 0 0,-1 0 0,0-1 0,1 0-1,-1 0 1,0 0 0,0-1 0,1 1 0,8-6 0,-1 1 46,0 0 1,-1-1 0,0 0 0,-1-1-1,1 0 1,-2-1 0,19-19 0,-20 18 28,-1 0 1,0-1-1,0 0 1,11-24 0,-17 30-39,0 0 0,0 1 0,0-2 0,-1 1 0,0 0 0,1 0 0,-2 0 1,1-1-1,-1 1 0,0 0 0,0-1 0,0 1 0,-1 0 0,0 0 0,-1-7 0,1 11-24,1-1-1,0 1 1,0 0-1,-1 0 1,1 0-1,-1 0 1,1 0-1,-1 0 1,0 0-1,1 0 1,-1 0-1,0 0 1,0 0-1,0 0 1,1 0-1,-1 0 1,0 1-1,0-1 1,0 0-1,0 1 1,-1-1-1,1 1 1,0-1-1,0 1 1,-2-1-1,1 1-2,1 0 1,-1 0-1,0 1 0,0-1 0,1 1 0,-1-1 0,0 1 1,1 0-1,-1-1 0,0 1 0,1 0 0,-1 0 0,1 0 0,0 0 1,-2 2-1,-4 3-4,0 1-1,1 0 1,0 0 0,1 1 0,-7 10 0,2 2 9,0 1-1,1 1 0,1 0 1,-8 32-1,13-42 10,1 1-1,0 0 1,1 0 0,0 0-1,1 0 1,0 0 0,1 0-1,1-1 1,4 19 0,-5-28-58,0 1 1,0-1 0,0 0 0,1 0 0,-1 0 0,1 0 0,0 0 0,0-1 0,0 1 0,0 0 0,0-1 0,1 0 0,-1 1 0,1-1 0,-1 0 0,1 0 0,0-1 0,0 1 0,0 0 0,6 1 0,-4-2-14,-1 0 0,0 0 0,1 0 0,-1-1 0,1 0 0,-1 0 0,0 0-1,1-1 1,-1 1 0,1-1 0,-1 0 0,0 0 0,0-1 0,1 1 0,6-5 0,25-16-285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8.738"/>
    </inkml:context>
    <inkml:brush xml:id="br0">
      <inkml:brushProperty name="width" value="0.035" units="cm"/>
      <inkml:brushProperty name="height" value="0.035" units="cm"/>
      <inkml:brushProperty name="color" value="#E71224"/>
    </inkml:brush>
  </inkml:definitions>
  <inkml:trace contextRef="#ctx0" brushRef="#br0">62 226 13163,'-26'58'2748,"17"-40"-1512,1 0 1,-9 29-1,17-46-1184,-1-1-1,1 1 1,0 0 0,0 0-1,-1 0 1,1 0 0,0-1-1,0 1 1,0 0 0,0 0-1,0 0 1,0 0-1,0 0 1,0-1 0,1 1-1,-1 0 1,0 0 0,0 0-1,1 0 1,-1 0-31,1-1 0,-1 0 0,1 0 0,-1 0-1,1 0 1,-1 0 0,1 0 0,-1 0 0,0 0 0,1 0 0,-1 0 0,1 0 0,-1 0 0,1-1 0,-1 1 0,0 0 0,1 0 0,-1 0-1,1-1 1,-1 1 0,0 0 0,1 0 0,-1-1 0,1 1 0,25-26-94,-8 3-266,-1 0-1,14-27 1,-11 15-224,-21 40 546,-1 0 0,0 0 0,1 0 0,0 0 0,0 0 0,0 6 0,-1 6 93,-1-4 48,0 0-1,2 0 1,-1 1 0,2-1-1,-1 0 1,2 0 0,0 1 0,4 16-1,-5-29-85,0 1 0,1 0 1,0-1-1,-1 1 0,1 0 0,0-1 0,0 1 0,0-1 0,0 0 0,0 1 0,0-1 0,0 0 0,0 1 0,1-1 0,-1 0 0,0 0 0,1 0 0,-1 0 0,1 0 0,-1-1 0,1 1 0,-1 0 0,1-1 0,0 1 0,-1-1 0,1 1 0,0-1 0,-1 0 0,1 0 0,0 0 0,0 0 0,-1 0 1,1 0-1,0 0 0,-1 0 0,1-1 0,0 1 0,-1-1 0,3 0 0,5-3 88,0 1-1,-1-2 1,0 1 0,1-1 0,11-10 0,2-3-78,0-2-1,-2 0 1,0-1-1,-2-1 1,0-1 0,-1 0-1,-2-2 1,0 1 0,-2-2-1,16-41 1,-25 55-126,0 0-1,-1-1 1,3-16 0,-6 26 48,0-1 0,1 1 0,-1-1 0,-1 1 0,1-1 0,-1 1 0,-1-6 0,2 7 15,0 1-1,-1 0 0,0 0 0,1 0 1,-1-1-1,0 1 0,1 0 0,-1 0 1,0 0-1,0 0 0,0 0 1,0 0-1,0 1 0,0-1 0,0 0 1,0 0-1,0 1 0,0-1 1,-1 0-1,0 0 0,0 1-4,0-1 0,1 1-1,-1 0 1,0 0 0,1-1 0,-1 1-1,0 0 1,1 0 0,-1 1-1,0-1 1,1 0 0,-1 0 0,0 1-1,1-1 1,-1 1 0,1 0 0,-1-1-1,-2 3 1,0-1 0,1 1 0,0-1-1,0 1 1,0 0 0,1 0 0,-1 0 0,-3 6-1,0 1 29,1-1 0,1 1 0,-1 0 0,2 0 0,-5 14 0,6-10 46,-1 0 0,2 1 0,0-1 0,1 0 0,0 1 0,1-1-1,0 0 1,5 18 0,-4-22-12,1-1 1,0 0-1,0 1 0,1-1 0,0-1 0,1 1 1,0-1-1,0 1 0,1-1 0,0-1 0,0 1 1,14 12-1,-19-19-35,0 0 0,0 0 0,0 0 1,0-1-1,0 1 0,0 0 0,0 0 0,0-1 0,1 1 1,-1 0-1,0-1 0,0 1 0,1-1 0,-1 0 0,0 1 1,1-1-1,-1 0 0,0 0 0,1 0 0,-1 0 0,0 0 1,1 0-1,-1 0 0,0 0 0,1 0 0,-1-1 0,0 1 1,0-1-1,2 0 0,-1 0 10,-1-1 0,0 1 0,0-1 0,0 1 0,0-1 0,0 0 0,0 1 0,0-1 0,0 0 0,-1 0 0,1 0 0,-1 0 0,0 1 0,1-1 0,-1 0 0,0 0 0,0 0 0,0 0 0,-1-3 0,-2-21 124,-1 0 0,-1 1 0,-1-1 0,-16-38 0,17 53-86,4 13-14,9 20 14,-4-14-47,0 0 1,1-1-1,0 0 0,0 0 1,1 0-1,0 0 0,0-1 1,0 0-1,1 0 0,0-1 1,14 9-1,-16-12-9,-1 1 0,1-1-1,0 0 1,1-1 0,-1 1 0,0-1 0,0 0 0,1 0 0,-1-1-1,0 1 1,1-1 0,-1 0 0,0-1 0,1 1 0,-1-1 0,0 0-1,0-1 1,1 1 0,-1-1 0,8-4 0,-5 1-6,-1 1 1,1-2-1,-1 1 1,0-1 0,-1 0-1,0-1 1,1 0-1,-2 0 1,1 0-1,-1 0 1,0-1-1,-1 0 1,5-12-1,-12 32 73,0 0 0,0 0 0,1 1 0,-1 23-1,2-14 61,1-1-1,5 38 1,-4-55-115,0-1 0,-1 1 0,1-1 0,1 0 0,-1 1 0,0-1 0,1 0 0,0 0 0,0 0 0,0 0 0,0 0 1,0-1-1,0 1 0,1-1 0,-1 1 0,1-1 0,3 3 0,-5-5-41,0 1 0,1 0 0,-1-1 0,1 1 0,-1-1 0,1 0 0,-1 1 0,0-1 0,1 0 0,-1 0 0,1 0 0,-1 0-1,1 0 1,-1 0 0,1 0 0,2-1 0,-2 0-64,1 0 0,-1 0 0,0 0 0,0 0 0,0-1-1,0 1 1,0-1 0,0 1 0,-1-1 0,1 0 0,0 0-1,-1 0 1,3-3 0,0-1 0,-1-1 0,1 0-1,-1 0 1,0 0 0,-1 0 0,0 0 0,2-9 0,1-27-409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9.263"/>
    </inkml:context>
    <inkml:brush xml:id="br0">
      <inkml:brushProperty name="width" value="0.035" units="cm"/>
      <inkml:brushProperty name="height" value="0.035" units="cm"/>
      <inkml:brushProperty name="color" value="#E71224"/>
    </inkml:brush>
  </inkml:definitions>
  <inkml:trace contextRef="#ctx0" brushRef="#br0">5 0 15491,'-4'13'1097,"4"2"-1081,0-1 752,5-3-400,7-1-48,5-2-72</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9.691"/>
    </inkml:context>
    <inkml:brush xml:id="br0">
      <inkml:brushProperty name="width" value="0.035" units="cm"/>
      <inkml:brushProperty name="height" value="0.035" units="cm"/>
      <inkml:brushProperty name="color" value="#E71224"/>
    </inkml:brush>
  </inkml:definitions>
  <inkml:trace contextRef="#ctx0" brushRef="#br0">166 363 14243,'-4'5'851,"0"1"0,-1-1-1,0 0 1,-11 8 0,-8 8 1440,5-2-1284,0 1-1,2 1 0,-30 45 0,47-65-990,-1 0 0,0 0 0,1 1 0,-1-1 0,0 0 0,1 0 0,-1 1 0,1-1 0,0 0 0,-1 1 0,1-1-1,0 0 1,0 1 0,0-1 0,0 3 0,0-4-14,1 0 0,-1 1 1,0-1-1,1 1 0,-1-1 0,0 0 0,1 1 0,-1-1 0,0 0 1,1 1-1,-1-1 0,0 0 0,1 0 0,-1 0 0,1 1 0,-1-1 1,1 0-1,-1 0 0,0 0 0,1 0 0,-1 0 0,1 0 0,-1 1 1,1-1-1,-1 0 0,1 0 0,-1-1 0,1 1 0,5-1-27,-1 0-1,0 0 1,0 0-1,-1-1 1,1 0-1,8-5 1,74-49-511,-64 39 376,1 2 0,0 0 0,43-18 0,-65 32 166,1 0 1,0 0-1,0 0 1,0 0 0,0 1-1,0-1 1,0 1-1,-1 0 1,1 0 0,0 0-1,0 0 1,6 2-1,-8-2 19,0 1 0,1-1 1,-1 1-1,0 0 0,1 0 0,-1 0 0,0 0 0,0 0 0,0 0 0,0 0 0,0 0 0,0 0 0,0 1 0,0-1 0,0 0 0,0 0 1,-1 1-1,1-1 0,0 1 0,-1-1 0,0 1 0,1-1 0,-1 1 0,0-1 0,1 2 0,-1 50 809,0-6-29,0-46-791,0-1-1,0 1 1,0-1 0,0 1-1,0 0 1,1-1-1,-1 1 1,0-1 0,0 1-1,0-1 1,1 1-1,-1 0 1,0-1 0,1 1-1,-1-1 1,0 1-1,1-1 1,-1 0 0,1 1-1,-1-1 1,0 1-1,1-1 1,-1 0-1,1 1 1,-1-1 0,1 0-1,0 1 1,-1-1-1,1 0 1,-1 0 0,1 0-1,-1 0 1,1 1-1,0-1 1,-1 0 0,1 0-1,-1 0 1,1 0-1,0 0 1,-1-1 0,1 1-1,0 0 1,-1 0-1,1 0 1,-1 0 0,1-1-1,-1 1 1,1 0-1,0-1 1,27-17 2,13-19-442,-30 26 141,0 0 0,1 1 0,0 1-1,23-14 1,-35 22 264,1 1 0,0 0 0,-1-1 0,1 1 0,-1-1 0,1 1 0,0 0 0,-1-1 0,1 1 0,0 0 0,0 0 0,-1-1 0,1 1 0,0 0 0,0 0 0,-1 0 0,1 0 0,0 0 0,0 0 0,-1 0 0,1 0 0,0 1 0,-1-1 0,1 0 0,0 0 0,0 0 0,-1 1 0,1-1 0,0 0 0,-1 1 0,1-1 0,-1 1 0,1-1 0,0 1 0,-1-1 0,1 1 0,-1-1 0,1 1 0,-1 0 0,0-1 0,1 1 0,-1-1 0,0 1 0,1 0 0,-1 0 0,0-1 0,0 1 0,1 0 0,-1-1 0,0 1 0,0 0 0,0 0 0,0-1 0,0 1 0,0 0 0,0 0 0,-1 0 0,1 9-51,-1-1-1,0 1 1,-4 14 0,4-16-57,-6 38-533,9-54 489</inkml:trace>
  <inkml:trace contextRef="#ctx0" brushRef="#br0" timeOffset="1">1051 0 22341,'-5'13'2200,"1"8"-1656,-2 4-248,1-1 1001,0 3-1057,-1 1-392,4-4-744,-3-4 792,5-3-233,5-1-167</inkml:trace>
  <inkml:trace contextRef="#ctx0" brushRef="#br0" timeOffset="2">963 549 19700,'-7'19'1993,"6"-9"-1817,3-9-384,6-10 2000,4-15-1304</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15.043"/>
    </inkml:context>
    <inkml:brush xml:id="br0">
      <inkml:brushProperty name="width" value="0.035" units="cm"/>
      <inkml:brushProperty name="height" value="0.035" units="cm"/>
      <inkml:brushProperty name="color" value="#E71224"/>
    </inkml:brush>
  </inkml:definitions>
  <inkml:trace contextRef="#ctx0" brushRef="#br0">1 3804 12323,'0'-1'125,"0"0"1,0 0 0,0 0-1,-1 0 1,1 0 0,0 0-1,1 0 1,-1 0 0,0-1-1,0 1 1,0 0 0,1 0-1,-1 0 1,0 0 0,1 0-1,-1 0 1,1 0 0,-1 0-1,1 0 1,0 0 0,-1 1-1,1-1 1,0 0 0,0 0-1,-1 1 1,1-1-1,0 0 1,0 1 0,0-1-1,0 0 1,2 0 0,4-2 124,1-1 0,-1 1 0,12-2 0,-9 1 66,13-3-194,0-2 1,0-1 0,-1 0 0,0-2-1,-1 0 1,-1-2 0,0 0-1,0-2 1,-2 0 0,0 0-1,25-31 1,-14 11 134,45-43 0,-58 64-196,0 1 1,2 1-1,-1 1 1,2 0-1,22-10 1,74-30 23,-52 25 29,-1-3 1,114-73-1,-130 69 76,130-91 122,-135 99-293,1 2 1,66-27-1,-77 39-10,57-23 3,87-47-1,-102 44-48,115-42 1,-138 61 19,-2-3 1,0-1-1,-2-3 1,-1-1 0,69-56-1,257-176-153,-211 155 173,171-89 12,-203 122-36,170-125 1,-225 150 18,1 4 0,120-51 0,88-48-6,111-76 25,-160 94-23,33-5 53,57-34-111,-124 45 42,362-241 53,-486 304-7,2 3-1,84-41 1,-173 90-174,-10 6 126,-11 3 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15.891"/>
    </inkml:context>
    <inkml:brush xml:id="br0">
      <inkml:brushProperty name="width" value="0.035" units="cm"/>
      <inkml:brushProperty name="height" value="0.035" units="cm"/>
      <inkml:brushProperty name="color" value="#E71224"/>
    </inkml:brush>
  </inkml:definitions>
  <inkml:trace contextRef="#ctx0" brushRef="#br0">73 50 16684,'19'-50'3004,"-15"74"-54,-18 106-1615,-34 138 1,27-160-1148,15-83-434,3-19-398,2-18-719,1-42 472,-3 18 287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16.386"/>
    </inkml:context>
    <inkml:brush xml:id="br0">
      <inkml:brushProperty name="width" value="0.035" units="cm"/>
      <inkml:brushProperty name="height" value="0.035" units="cm"/>
      <inkml:brushProperty name="color" value="#E71224"/>
    </inkml:brush>
  </inkml:definitions>
  <inkml:trace contextRef="#ctx0" brushRef="#br0">1 1 17580,'3'37'1504,"1"5"-1080,0-5-136,8-6 432,0-3-135,3-11-281,1-3-208,-1-11-504,-2-2-193,-4-5-319,-5-2 632,-4-2-184,-4 1-216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17.266"/>
    </inkml:context>
    <inkml:brush xml:id="br0">
      <inkml:brushProperty name="width" value="0.035" units="cm"/>
      <inkml:brushProperty name="height" value="0.035" units="cm"/>
      <inkml:brushProperty name="color" value="#E71224"/>
    </inkml:brush>
  </inkml:definitions>
  <inkml:trace contextRef="#ctx0" brushRef="#br0">137 33 14659,'0'-2'201,"0"0"-1,0 1 1,0-1-1,-1 0 1,1 1 0,0-1-1,-1 0 1,1 1-1,-1-1 1,1 1 0,-1-1-1,0 1 1,0-1-1,0 1 1,-2-3-1,3 4-114,-1-1-1,0 1 0,0-1 0,0 1 0,1-1 1,-1 1-1,0 0 0,0-1 0,0 1 0,0 0 1,0 0-1,0 0 0,0 0 0,0 0 0,0 0 1,0 0-1,1 0 0,-1 0 0,0 0 0,0 0 1,0 0-1,0 1 0,0-1 0,0 0 0,0 1 1,1-1-1,-1 1 0,0-1 0,0 1 1,-1 1-1,-5 3 98,1 0 0,0 1 0,0 0 1,0 1-1,1-1 0,0 1 0,0 0 1,0 0-1,1 1 0,0-1 0,-3 11 1,-1 2-169,1 1 1,1 0 0,-4 27 0,10-47-19,-1 1 1,1 0-1,0 0 1,0 0-1,-1-1 1,1 1-1,0 0 1,1 0-1,-1 0 1,0 0-1,0-1 1,1 1-1,0 3 1,0-5 1,-1 0 0,0 0 1,0 1-1,1-1 0,-1 0 1,0 0-1,0 0 0,1 1 0,-1-1 1,0 0-1,1 0 0,-1 0 1,0 0-1,1 0 0,-1 0 0,0 0 1,1 0-1,-1 0 0,0 0 1,1 0-1,-1 0 0,0 0 0,1 0 1,-1 0-1,1 0 0,15-9 7,-8 4-15,1-1 0,0 1 0,1 1 0,-1 0 0,1 0 1,0 1-1,0 0 0,0 1 0,19-3 0,-25 5 6,1 0 1,-1 0-1,0 0 0,0 1 0,0-1 0,0 1 0,0 0 0,0 0 0,0 0 0,0 1 1,7 3-1,-8-3 7,-1 0 1,1 0 0,-1 0 0,0 0-1,1 1 1,-1-1 0,0 0 0,-1 1-1,1 0 1,0-1 0,-1 1 0,0 0-1,1 0 1,-1 0 0,0 0 0,0 0-1,0 5 1,0-4 66,-1-1 0,0 0 0,1 1 0,-1-1 0,-1 1 0,1-1 0,0 0 0,-1 1 0,0-1 0,0 0 0,0 1 0,0-1 0,0 0 0,-4 5 0,2-3 120,-1 0 0,1 0 0,-1 0 0,-1-1 0,1 0 0,0 0 0,-10 7 0,2-4 170,-1 1 0,0-2 0,0 0 0,0 0 0,-1-1 0,-17 3 0,28-7-470,0 0 0,0-1 0,0 0 1,0 1-1,0-1 0,0 0 0,0-1 0,0 1 1,-4-1-1,7 1 34,-1 0 1,1-1-1,-1 1 0,1 0 1,-1 0-1,1 0 1,0-1-1,-1 1 1,1 0-1,-1-1 0,1 1 1,0 0-1,-1-1 1,1 1-1,-1-1 0,1 1 1,0 0-1,0-1 1,-1 1-1,1-1 1,0 1-1,0-1 0,-1-1 3,1 1-1,0 0 1,0 0-1,1 0 1,-1 0-1,0 0 0,0 0 1,0 0-1,1 0 1,-1 0-1,1 0 0,-1 0 1,1 0-1,-1 0 1,2-1-1,4-8-747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5.417"/>
    </inkml:context>
    <inkml:brush xml:id="br0">
      <inkml:brushProperty name="width" value="0.025" units="cm"/>
      <inkml:brushProperty name="height" value="0.025" units="cm"/>
    </inkml:brush>
  </inkml:definitions>
  <inkml:trace contextRef="#ctx0" brushRef="#br0">486 152 4420,'0'0'465,"-10"-2"-193,-84-5 1006,84 7-1115,0 0 0,0 1-1,0 0 1,0 1 0,1 0 0,-1 0 0,0 1 0,-16 8 0,10-2-76,0 2 0,0-1 1,1 2-1,1 0 0,0 1 0,0 0 1,2 1-1,-1 1 0,-11 19 1,8-10-31,3 1 1,0 1-1,1 0 1,1 0-1,-10 43 1,8-8 208,3 1-1,2 0 1,3 0 0,6 121-1,3-128-171,3 0-1,2-1 0,3 0 0,1-1 1,30 72-1,-29-88 9,3-1-1,1-1 1,1 0-1,2-1 1,2-1-1,1-1 1,1-2-1,35 34 1,-53-57-94,1-1 0,0 0 1,0 0-1,1-1 1,-1 0-1,1-1 1,0 1-1,1-2 0,-1 1 1,1-1-1,-1-1 1,19 3-1,-22-4-3,-1-1-1,1 0 1,-1-1-1,1 1 1,-1-1 0,1 0-1,-1 0 1,0-1-1,1 1 1,-1-1 0,0 0-1,0-1 1,0 1-1,0-1 1,-1 0 0,1-1-1,-1 1 1,0-1-1,0 1 1,0-1-1,0 0 1,-1-1 0,0 1-1,4-7 1,9-17 46,-2 0 1,-1-1-1,-2 0 1,-1-1-1,-1 0 1,7-41-1,14-191 192,-21 116 49,-15-202 1,-2 261-322,-3 1 0,-5 0 1,-41-136-1,53 212 18,-5-18 41,-19-40-1,25 62-35,0 0 0,0 0 0,-1 1-1,1-1 1,-1 1 0,0 0 0,-1 0 0,1 1 0,-1-1-1,0 1 1,0 0 0,-11-6 0,13 9-11,1 0 0,0 1 0,0-1 0,-1 1 0,1-1 0,0 1 0,-1 0 0,1 0 0,0 0 0,-1 0 1,1 0-1,0 1 0,0-1 0,-1 1 0,1-1 0,0 1 0,0 0 0,0 0 0,-1 0 0,1 0 0,0 0 0,1 1 0,-1-1 0,0 1 0,0-1 1,0 1-1,1-1 0,-1 1 0,-1 3 0,-5 6-224,0 0 0,1 0 1,-11 22-1,17-29 158,-35 74-1913,0 4-1458</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17.791"/>
    </inkml:context>
    <inkml:brush xml:id="br0">
      <inkml:brushProperty name="width" value="0.035" units="cm"/>
      <inkml:brushProperty name="height" value="0.035" units="cm"/>
      <inkml:brushProperty name="color" value="#E71224"/>
    </inkml:brush>
  </inkml:definitions>
  <inkml:trace contextRef="#ctx0" brushRef="#br0">1 7 19756,'4'-7'2393,"-5"10"-2065,2 4 1032,2 2-672,6 6-264,1 4-120,0 8-416,1 8-296,1 5-1824,1 3 1976,0 0-232,-1-6-233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1.247"/>
    </inkml:context>
    <inkml:brush xml:id="br0">
      <inkml:brushProperty name="width" value="0.035" units="cm"/>
      <inkml:brushProperty name="height" value="0.035" units="cm"/>
      <inkml:brushProperty name="color" value="#E71224"/>
    </inkml:brush>
  </inkml:definitions>
  <inkml:trace contextRef="#ctx0" brushRef="#br0">359 9 10178,'4'-8'2082,"-11"7"-214,-14 7 61,8 2-1591,0 1 1,1 0 0,0 1-1,1 1 1,0-1-1,0 2 1,1 0 0,-17 25-1,1 8 50,-29 64-1,20-37 152,23-48-369,-40 83 594,44-88-663,0 1 0,2 1 0,-6 29-1,24-88-153,-11 40 55,0 1-1,0 0 1,-1 0 0,1-1-1,-1 1 1,0 0 0,1 3-1,8 305 260,-3-143-175,3 16-38,37 208-1,-24-273-40,5-1 0,76 203 0,-53-198-27,139 410 9,-76-88 19,83 308-12,47-16-9,-101-323 26,-22 5 3,-118-413-16,68 222-20,118 259 0,76 212 60,-147-238-39,42 130-26,-146-554 0,-2 1 0,-1 0-1,6 45 1,-16-82 24,0-1-1,0 0 0,0 0 1,0 0-1,0 0 1,0 0-1,1 0 1,-1 1-1,0-1 1,0 0-1,0 0 1,0 0-1,0 0 0,0 0 1,0 1-1,0-1 1,0 0-1,0 0 1,0 0-1,0 0 1,0 1-1,0-1 1,0 0-1,0 0 1,0 0-1,0 0 0,0 1 1,0-1-1,0 0 1,-1 0-1,1 0 1,0 0-1,0 0 1,0 0-1,0 1 1,0-1-1,0 0 1,0 0-1,0 0 0,-1 0 1,1 0-1,0 0 1,0 0-1,0 0 1,0 1-1,0-1 1,-1 0-1,1 0 1,0 0-1,0 0 1,0 0-1,0 0 0,-1 0 1,1 0-1,0 0 1,0 0-1,0 0 1,0 0-1,-1 0 1,-9-11-7,-12-24-15,-1-14-11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2.677"/>
    </inkml:context>
    <inkml:brush xml:id="br0">
      <inkml:brushProperty name="width" value="0.035" units="cm"/>
      <inkml:brushProperty name="height" value="0.035" units="cm"/>
      <inkml:brushProperty name="color" value="#E71224"/>
    </inkml:brush>
  </inkml:definitions>
  <inkml:trace contextRef="#ctx0" brushRef="#br0">82 345 11931,'-9'0'949,"-1"-1"1,1 0-1,0 0 1,0-1-1,0 0 1,-15-6-1,24 8-917,0 0 0,0 0 0,-1 0-1,1-1 1,0 1 0,0 0 0,0 0-1,0 0 1,0 0 0,0 0 0,0 0 0,-1-1-1,1 1 1,0 0 0,0 0 0,0 0-1,0 0 1,0 0 0,0-1 0,0 1-1,0 0 1,0 0 0,0 0 0,0 0-1,0-1 1,0 1 0,0 0 0,0 0 0,0 0-1,0 0 1,0-1 0,0 1 0,0 0-1,0 0 1,0 0 0,0 0 0,1 0-1,-1-1 1,0 1 0,0 0 0,0 0 0,0 0-1,0 0 1,0 0 0,0 0 0,1 0-1,-1-1 1,0 1 0,0 0 0,0 0-1,0 0 1,0 0 0,1 0 0,-1 0-1,0 0 1,0 0 0,0 0 0,0 0 0,1 0-1,-1 0 1,0 0 0,14-7 197,-10 5-23,40-24 300,60-47 1,-38 26-297,-7 5-69,-23 15-81,0 2 1,2 2-1,48-23 0,-85 46-58,0-1-1,0 0 0,0 1 0,0-1 0,1 1 0,-1-1 0,0 1 0,0 0 0,0 0 0,1-1 0,-1 1 0,0 0 0,0 0 0,1 0 0,-1 0 0,0 0 0,0 1 0,1-1 0,-1 0 0,0 1 0,2 0 0,-2 0 1,-1-1-1,1 1 1,-1 0-1,1 0 1,-1 0 0,0 0-1,1-1 1,-1 1-1,0 0 1,0 0-1,1 0 1,-1 0-1,0 0 1,0 0-1,0 0 1,0 0-1,0 0 1,-1 0-1,1 0 1,0 0-1,-1 1 1,-2 9 14,-1-1 1,0 1-1,-9 13 1,11-21-13,-136 215 145,60-101-48,38-56-40,-95 165 406,135-227-491,1 0 1,-1 0 0,0 0 0,1 1-1,-1-1 1,1 0 0,-1 0 0,1 0-1,-1 1 1,1-1 0,0 0 0,-1 1-1,1-1 1,0 1 0,0-1 0,-1 0-1,1 1 1,0 0 0,0-1 0,0 1-1,0-1 1,-1 1 0,1 0 0,0 0-1,0-1 1,0 1 0,0 0 0,0 0-1,1 0 1,-1 0 54,-1 0 0,1 0 0,-1 0-1,1-1 1,-1 1 0,1 0 0,-1 0 0,1-1-1,-1 1 1,1 0 0,-1-1 0,0 1 0,1-1 0,-1 1-1,1 0 1,-1-1 0,0 1 0,1-1 0,-1 1-1,0-1 1,0 1 0,1-1 0,-1 1 0,0-2-1,1-1-1,4-5-33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4.052"/>
    </inkml:context>
    <inkml:brush xml:id="br0">
      <inkml:brushProperty name="width" value="0.035" units="cm"/>
      <inkml:brushProperty name="height" value="0.035" units="cm"/>
      <inkml:brushProperty name="color" value="#E71224"/>
    </inkml:brush>
  </inkml:definitions>
  <inkml:trace contextRef="#ctx0" brushRef="#br0">86 316 11138,'-4'1'817,"0"0"0,0-1-1,0 1 1,1 0-1,-9-1 1,17-1-120,0 0-1,0 0 1,-1 0-1,10-4 1,4-1-284,25-7-24,440-149 1005,-474 158-1391,-4 2 5,-1 0 0,1 0 0,0 0 0,0 1 0,0-1 0,7 0 0,-11 2-5,-1 0 0,1 0 0,-1 0-1,1 0 1,-1 0 0,1 0 0,0 0 0,-1 1 0,1-1 0,-1 0-1,1 0 1,-1 0 0,1 1 0,-1-1 0,1 0 0,-1 1 0,1-1-1,-1 0 1,1 1 0,-1-1 0,1 1 0,-1-1 0,1 1 0,-1 1 4,1-1 1,-1 1 0,1-1-1,-1 1 1,0-1 0,0 1 0,0-1-1,0 1 1,0 0 0,0-1 0,0 1-1,0-1 1,-1 3 0,-7 27 183,0 0 0,-19 40 0,10-26-41,-151 343 292,159-371-428,4-7 0,0 0 1,0 0-1,1 1 0,-3 12 1,19-35 109,-5 3-131,-1 0 0,1-1 1,-2 0-1,1 0 0,-1 0 1,-1-1-1,4-13 0,3-3 2,62-169 5,-58 147 0,-2-2 0,7-52 0,-19 97 0,4-47 9,-5 50-8,1-1 0,-2 1 0,1-1 0,0 1 0,-1 0 0,1-1 0,-1 1 0,0 0 1,0 0-1,0 0 0,-1-1 0,-2-3 0,3 6 0,0 0 0,0 0 0,-1 0 0,1 0 0,-1 0 0,1 0 0,-1 0 0,1 0 0,-1 1 0,1-1 0,-1 1 0,0-1 0,1 1 0,-1 0 0,0-1 0,1 1 0,-1 0 0,0 0 0,-2 0 0,-34 6 5,33-5-6,-135 32 9,74-15-18,-2-3 1,-123 10-1,179-25 10,-1-1 0,1 0-1,0-1 1,-17-5 0,35 8-16,0-1-1,-1-1 1,1 1 0,0-1 0,-1 0-1,1 0 1,0-1 0,-1 0 0,1 0-1,-1 0 1,6-3 0,0 0 5,129-54-15,215-77-2,-345 133 20,-1 1 1,0 0 0,1 0 0,-1 1 0,1 0 0,15 0-1,-22 2 4,0-1 0,0 1 0,0-1 0,-1 1 0,1 0 0,0 0 0,0 0 0,0 1 0,-1-1 0,1 0 0,-1 1 0,1 0 0,-1 0 0,0 0 0,1 0 0,-1 0 0,0 0 0,0 0 0,-1 1 0,1-1 0,0 1 0,-1-1 0,1 1 0,1 5 0,0 1-2,-1 0 0,1 1 0,-1-1 0,-1 1 1,0-1-1,0 1 0,-1 0 0,-2 13 0,-14 80 0,13-86 13,-54 194 50,19-79-663,36-123 539,0 1 1,0-1 0,0 17-1,3-11-92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6.429"/>
    </inkml:context>
    <inkml:brush xml:id="br0">
      <inkml:brushProperty name="width" value="0.035" units="cm"/>
      <inkml:brushProperty name="height" value="0.035" units="cm"/>
      <inkml:brushProperty name="color" value="#E71224"/>
    </inkml:brush>
  </inkml:definitions>
  <inkml:trace contextRef="#ctx0" brushRef="#br0">1 98 15995,'11'-87'3142,"-5"76"-1757,0 17-228,2 19-269,9 63-426,-4 0-1,2 163 1,-16-263-1166,0 0 0,-6-24 1,1 9 368,-2-21-255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7.011"/>
    </inkml:context>
    <inkml:brush xml:id="br0">
      <inkml:brushProperty name="width" value="0.035" units="cm"/>
      <inkml:brushProperty name="height" value="0.035" units="cm"/>
      <inkml:brushProperty name="color" value="#E71224"/>
    </inkml:brush>
  </inkml:definitions>
  <inkml:trace contextRef="#ctx0" brushRef="#br0">0 0 15371,'9'4'1489,"2"16"-913,2 5-168,6 9 576,1 3-184,8 5-168,3 1-72,-1-3-311,1-4-153,-2-7-265,-5-5-159,-2-8-296,-2-2-184,-12-5-1448,-5-4 1768,-7-2-257,-9-3-215</inkml:trace>
  <inkml:trace contextRef="#ctx0" brushRef="#br0" timeOffset="1">95 338 14099,'-23'-8'1896,"4"-1"-927,5 3-377,7 1 1432,4-1-808,7 0-423,8-1-169,3-4-312,5-4-144,6-3-368,4-7-288,-1-1 480,0-4-72,-4-4-56,-2-5-72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7.494"/>
    </inkml:context>
    <inkml:brush xml:id="br0">
      <inkml:brushProperty name="width" value="0.035" units="cm"/>
      <inkml:brushProperty name="height" value="0.035" units="cm"/>
      <inkml:brushProperty name="color" value="#E71224"/>
    </inkml:brush>
  </inkml:definitions>
  <inkml:trace contextRef="#ctx0" brushRef="#br0">86 1 16724,'-2'0'131,"0"1"1,0-1-1,0 1 1,0-1-1,1 1 1,-1 0-1,0 0 1,0 0-1,1 0 1,-1 0-1,0 0 1,1 0-1,-1 1 1,1-1-1,-1 1 1,1-1-1,0 1 1,0-1-1,0 1 1,0 0-1,-1 1 1,-18 42 1237,19-45-1348,-5 15 236,1 1 0,0 1-1,1-1 1,0 0 0,2 1-1,0 0 1,1 0 0,0 0 0,3 26-1,-1-41-250,-1 1-1,1-1 0,-1 1 0,1-1 0,0 0 1,0 0-1,0 1 0,0-1 0,0 0 1,1 0-1,2 4 0,-3-5-6,0 0 0,0-1 1,0 1-1,0 0 0,0 0 0,1-1 1,-1 1-1,0-1 0,0 1 0,1-1 0,-1 1 1,0-1-1,1 0 0,-1 0 0,0 0 0,3 0 1,2 0-14,1-2 0,-1 1 1,1-1-1,-1 0 1,1 0-1,-1-1 0,6-3 1,-4 2 2,10-5-35,-3 2 7,0 0 0,1 0-1,0 2 1,27-7 0,-40 11 33,1 1 0,-1-1 0,1 1 0,-1 0-1,1 0 1,-1 0 0,1 0 0,-1 1 0,1 0 0,-1-1-1,1 1 1,-1 0 0,0 1 0,1-1 0,-1 0 0,0 1 0,0 0-1,0 0 1,0 0 0,0 0 0,-1 0 0,1 1 0,-1-1-1,1 1 1,-1 0 0,0-1 0,0 1 0,2 4 0,0 2 71,0-1-1,-1 1 1,0 0 0,-1 0 0,0 1 0,0-1 0,-1 0 0,0 1 0,-1-1 0,0 0 0,0 1 0,-3 12 0,2-12 87,-1 0 0,0-1 0,-1 1 0,0 0 0,0-1 0,-1 0 0,0 1 0,-1-2 0,0 1 0,-1 0 0,-9 10 0,13-16-136,0-1-1,0 0 1,-1 0 0,1 0-1,-1 0 1,1 0-1,-1-1 1,0 1 0,0-1-1,0 0 1,0 0-1,0 0 1,0 0 0,0 0-1,0-1 1,-5 1-1,7-1-16,-1 0-1,0 0 1,1-1-1,-1 1 1,1 0 0,-1-1-1,1 0 1,0 1-1,-1-1 1,1 0-1,-1 1 1,1-1-1,0 0 1,0 0-1,0 0 1,-1 0-1,1 0 1,0-1-1,0 1 1,0 0-1,1 0 1,-1-1-1,0 1 1,0-1-1,1 1 1,-1 0-1,1-1 1,-1 1-1,1-1 1,0 1-1,-1-1 1,1 0-1,0 1 1,0-3 0,3-15-143,5 1-73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8.440"/>
    </inkml:context>
    <inkml:brush xml:id="br0">
      <inkml:brushProperty name="width" value="0.035" units="cm"/>
      <inkml:brushProperty name="height" value="0.035" units="cm"/>
      <inkml:brushProperty name="color" value="#E71224"/>
    </inkml:brush>
  </inkml:definitions>
  <inkml:trace contextRef="#ctx0" brushRef="#br0">96 584 17716,'-4'1'205,"0"0"0,0 0 0,0 0 0,0 0 0,0 1 0,1 0 0,-1 0 0,1 0 0,-1 0 0,1 0 0,0 1 0,-1-1 0,1 1 0,1 0 0,-1 0 0,0 0 0,1 1-1,-1-1 1,1 1 0,0-1 0,0 1 0,-2 6 0,0 2 5,0-1-1,0 1 0,1 0 1,1 0-1,0 0 0,0 18 1,2-17-177,0 0 0,1 0 1,1 0-1,0 0 0,5 16 1,-5-21-37,1-1 0,0 0-1,0 1 1,0-1 0,1 0 0,0 0 0,1-1 0,-1 1 0,12 10 0,-15-15 2,0-1 0,0 0 0,1 0 0,-1 0 0,0 0 0,1 0 0,-1 0 0,0 0 0,1 0-1,0 0 1,-1-1 0,1 1 0,-1-1 0,1 1 0,0-1 0,-1 0 0,1 1 0,0-1 0,-1 0 0,1 0 0,0 0 0,-1 0 0,1-1-1,2 0 1,-1 0 3,-1 0-1,0-1 1,1 1 0,-1-1-1,0 0 1,0 1-1,0-1 1,0 0-1,-1 0 1,1-1 0,0 1-1,-1 0 1,3-5-1,1-4 18,0 0 1,-1-1-1,0 0 0,-1 0 1,3-19-1,-4 10 40,-1 1-1,0-1 1,-4-25 0,2 34-10,-1 0-1,-1 0 1,1 0-1,-2 1 1,0-1-1,-9-18 1,3 15 24,9 15-70,1 0 0,0 0 0,0 0 0,0 0 0,-1-1 0,1 1 0,0 0 1,0 0-1,0 0 0,-1 0 0,1 0 0,0 0 0,0 0 0,-1 0 0,1 0 0,0-1 0,0 1 0,-1 0 0,1 0 0,0 0 0,0 0 0,-1 0 0,1 1 0,0-1 0,0 0 1,0 0-1,-1 0 0,1 0 0,0 0 0,0 0 0,-1 0 0,0 2 4,1-1 0,-1 0 0,1 1 1,-1-1-1,1 1 0,0-1 0,-1 1 0,1-1 0,0 1 0,0-1 1,0 0-1,0 1 0,0-1 0,1 1 0,-1-1 0,0 1 1,1 1-1,4 18 7,2-1 0,0 0 0,0-1 0,2 0 0,0 0 0,2 0 0,16 21 0,-25-36-17,1-1 1,-1 0 0,1 0 0,0 0 0,0-1-1,4 4 1,-6-6 1,0 1 1,0-1-1,0 1 0,0-1 0,0 1 1,0-1-1,0 0 0,0 1 0,0-1 1,0 0-1,0 0 0,0 0 0,0 0 1,0 0-1,0 0 0,1 0 0,-1 0 1,0 0-1,0 0 0,0-1 0,0 1 1,0 0-1,0-1 0,0 1 0,0-1 1,0 1-1,-1-1 0,1 0 1,0 1-1,1-2 0,2-3-1,0 1-1,-1-1 1,1 0-1,-1 0 1,-1 0 0,1 0-1,-1-1 1,1 1-1,-1-1 1,-1 1 0,2-7-1,2-12 3,1-31 0,-3 13 43,-3-69 0,-1 106-15,1 15-28,1 18-6,8 21 22,20 74 1,-28-123-15,-1 1-1,0 0 1,0 0 0,0 0-1,1-1 1,-1 1-1,0 0 1,1 0 0,-1-1-1,1 1 1,-1 0 0,1 0-1,-1-1 1,1 1-1,-1-1 1,1 1 0,0 0-1,-1-1 1,2 1 0,-2-1 1,1 0 0,-1 0 0,1 0 1,-1 0-1,1-1 0,-1 1 0,0 0 1,1 0-1,-1 0 0,1-1 0,-1 1 1,0 0-1,1-1 0,-1 1 0,0 0 1,0-1-1,1 1 0,-1 0 0,0-1 1,0 1-1,1-1 0,-1 1 0,0 0 1,0-2-1,11-34 83,1-102 74,-11 100-94,13-77-1,-14 115-65,0 0 0,0 0-1,0 0 1,0 0 0,0 0 0,0-1 0,0 1 0,0 0 0,0 0 0,0 0-1,0 0 1,0 0 0,0 0 0,0 0 0,0 0 0,0 0 0,0 0 0,0 0-1,0-1 1,0 1 0,0 0 0,0 0 0,0 0 0,0 0 0,0 0-1,0 0 1,0 0 0,0 0 0,0 0 0,0 0 0,0 0 0,0 0 0,0 0-1,0 0 1,1 0 0,-1 0 0,0 0 0,0-1 0,0 1 0,0 0 0,0 0-1,0 0 1,0 0 0,0 0 0,0 0 0,0 0 0,0 0 0,1 0 0,-1 0-1,0 0 1,0 0 0,0 0 0,0 0 0,0 0 0,0 0 0,0 1-1,0-1 1,0 0 0,0 0 0,0 0 0,0 0 0,1 0 0,-1 0 0,0 0-1,4 7-4,1 12 1,32 174 10,-37-193-4,0 1-1,0-1 1,0 0 0,0 1-1,-1-1 1,1 1 0,0-1 0,1 0-1,-1 1 1,0-1 0,0 0-1,0 1 1,0-1 0,0 0 0,0 1-1,0-1 1,0 0 0,1 1-1,-1-1 1,0 0 0,0 0 0,0 1-1,1-1 1,-1 0 0,0 0-1,0 1 1,1-1 0,-1 0 0,0 0-1,1 0 1,-1 1 0,0-1-1,1 0 1,3-12 43,0-24 7,-4 35-51,5-44 66,1-43-43,-5-14-23,-5 0 0,-20-122 1,20 207-1,4 30 4,5 30 10,18 85 23,5-3 0,7 0 0,4-2-1,57 120 1,-66-181 7,41 105 30,-69-162-33,-1-1 0,0 1 0,1 0 0,-2 0 0,1 6-1,-1-11-30,1 1-1,-1 0 0,0-1 0,0 1 1,-1-1-1,1 1 0,0-1 0,0 1 1,0 0-1,0-1 0,0 1 0,0-1 1,-1 1-1,1-1 0,0 1 0,-1-1 1,1 1-1,0-1 0,-1 1 0,1-1 0,0 0 1,-1 1-1,1-1 0,-1 1 0,1-1 1,-1 0-1,1 1 0,-1-1 0,1 0 1,-1 0-1,1 1 0,-1-1 0,1 0 1,-1 0-1,1 0 0,-1 0 0,0 0 1,1 0-1,-1 0 0,1 0 0,-1 0 1,1 0-1,-1 0 0,0 0 0,1 0 0,-1 0 1,1-1-1,-1 1 0,1 0 0,-1 0 1,1-1-1,-1 1 0,0-1 0,-6-2 58,1 0 0,0-1-1,0 0 1,0-1 0,0 1-1,1-1 1,-1 0 0,1 0-1,0-1 1,1 1 0,-7-11-1,-1-4 41,0 0 1,-11-29-1,16 33-211,1 0 1,0 0 0,1-1-1,1 1 1,0-1-1,1 0 1,1 0 0,1 0-1,1 0 1,0-1-1,1 1 1,1 0 0,0 0-1,1 0 1,1 1-1,1-1 1,7-17 0,1 4-679,-11 17 269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9.577"/>
    </inkml:context>
    <inkml:brush xml:id="br0">
      <inkml:brushProperty name="width" value="0.035" units="cm"/>
      <inkml:brushProperty name="height" value="0.035" units="cm"/>
      <inkml:brushProperty name="color" value="#E71224"/>
    </inkml:brush>
  </inkml:definitions>
  <inkml:trace contextRef="#ctx0" brushRef="#br0">1 87 16267,'0'-14'2331,"1"23"-848,1 17-458,43 366 1851,-43-382-2821,1 14 76,-1-22-189,0-16-167,-1-62-1959,-3 0 0,-17-104-1,1 18-676,19 137 2875,-1 25-1,0-1 0,0 1 0,1 0 0,-1 0 0,0 0 0,0 0 0,0 0 0,0 0 0,0 0 0,0-1 0,1 1 0,-1 0 0,0 0 0,0 0 0,0 0 0,0 0 0,1 0 0,-1 0 0,0 0 0,0 0 0,0 0 0,0 0 0,1 0 0,-1 0 0,0 0 0,0 0 0,0 0 0,0 0 0,1 0 0,-1 0 0,0 0 0,0 0 0,0 0 0,0 0 0,1 0 0,-1 1 0,0-1 0,0 0 0,0 0 0,0 0 0,0 0 0,1 0 0,-1 0 0,0 1 0,0-1 1,0 0-1,0 0 0,0 0 0,0 0 0,0 1 0,0-1 0,0 0 0,0 0 0,20 38 1212,-3 1-576,156 334 389,-162-352-1220,-7-8-92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40.119"/>
    </inkml:context>
    <inkml:brush xml:id="br0">
      <inkml:brushProperty name="width" value="0.035" units="cm"/>
      <inkml:brushProperty name="height" value="0.035" units="cm"/>
      <inkml:brushProperty name="color" value="#E71224"/>
    </inkml:brush>
  </inkml:definitions>
  <inkml:trace contextRef="#ctx0" brushRef="#br0">1 448 18796,'0'-6'1456,"1"2"-1112,8 0-200,4-2 593,1-1-233,6-5-376,-1 1-304,4-5-488,-3-1-73,-3-2 537,-3-1-112,1 0-128</inkml:trace>
  <inkml:trace contextRef="#ctx0" brushRef="#br0" timeOffset="1">200 1 18092,'-5'8'472,"1"0"1,-1 1 0,1-1-1,1 1 1,0 0-1,0 0 1,1 0-1,0 0 1,-1 16 0,2-19-423,0 0 0,1 0 0,0 0 0,1 1 0,-1-1 0,1 0 0,0 0 1,1 0-1,-1 0 0,1 0 0,0 0 0,1 0 0,0-1 0,-1 1 1,7 7-1,-7-11-56,1 0 0,-1 0 0,1 0 0,0 0 0,0 0-1,0 0 1,0-1 0,0 0 0,0 1 0,0-1 0,0 0 0,1 0 0,5 0 0,49 3-54,-43-4 55,-3 0 2,0 1 0,0 0 1,0 0-1,0 2 0,14 3 0,-23-5 8,-1 0 1,1 0-1,-1 0 1,1 0-1,-1 0 1,0 1-1,1-1 1,-1 1-1,0-1 1,0 1-1,0 0 1,0 0-1,-1 0 1,1 0-1,0 0 1,-1 0 0,1 0-1,-1 1 1,0-1-1,0 1 1,0-1-1,0 1 1,0-1-1,-1 1 1,1-1-1,-1 1 1,1 0-1,-1-1 1,0 1-1,0 3 1,-2 3 57,1 0 0,-1 0 0,-1 1 0,0-2 1,0 1-1,-1 0 0,0-1 0,0 1 0,-1-1 1,-9 12-1,8-13-7,1 0 0,-1-1-1,1 1 1,-2-1 0,1 0 0,-1-1 0,0 0 0,0 0 0,0 0 0,-1-1-1,-12 5 1,18-8-91,0 0 0,0-1 0,0 1 0,-1-1 0,1 0 0,0 1 0,0-1 0,0 0 0,0 0 0,-1-1 0,1 1 0,0 0 0,0-1 0,0 1 0,0-1 0,0 0 0,0 1 0,0-1 0,0 0 0,0 0 0,-3-3 0,2 1-5,0 0 0,0-1 0,0 1 1,0-1-1,0 1 0,1-1 0,0 0 1,0 0-1,-2-6 0,-7-22-248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6.908"/>
    </inkml:context>
    <inkml:brush xml:id="br0">
      <inkml:brushProperty name="width" value="0.025" units="cm"/>
      <inkml:brushProperty name="height" value="0.025" units="cm"/>
    </inkml:brush>
  </inkml:definitions>
  <inkml:trace contextRef="#ctx0" brushRef="#br0">709 153 4132,'0'0'1756,"-10"-5"-1158,-19-9 563,-59-19 0,54 20-301,-49-25 0,7 2-257,70 33-594,0 1 0,-1 0 1,0 0-1,1 0 1,-1 1-1,0 0 1,0 1-1,0-1 1,0 1-1,0 1 1,1-1-1,-1 1 1,0 0-1,0 1 1,1-1-1,-1 1 1,1 1-1,-1-1 1,1 1-1,0 0 1,0 1-1,0-1 0,0 1 1,1 0-1,-1 1 1,1-1-1,0 1 1,1 0-1,-6 8 1,-10 13 32,2 1 1,1 0-1,1 1 1,-23 57-1,22-44 11,1 1 0,2 0 0,2 1 0,-11 67 1,21-88-27,0 1 1,1 0 0,1 0 0,2-1 0,0 1-1,1 0 1,2-1 0,0 0 0,1 0-1,15 35 1,1-14 5,1-2-1,2 0 1,2-2-1,2-1 1,1-1-1,2-2 1,1 0-1,2-3 1,1-1-1,41 27 1,-57-45-36,1-1 0,0 0 0,0-2 1,1 0-1,36 9 0,-49-16 14,0-1 1,0 0-1,0-1 0,0 0 1,0 0-1,0-1 0,1 0 1,-1-1-1,0 0 0,0 0 1,0-1-1,0 0 0,0-1 0,-1 1 1,1-2-1,-1 1 0,12-8 1,-5 0-1,0-1 1,-1-1 0,-1 0-1,0-1 1,0 0 0,18-29-1,53-104 200,-79 139-204,119-265 156,-109 232-56,-2 0 0,-2-2 0,-1 1 1,6-83-1,-15 115-26,-1 0-1,-1 0 1,0 0 0,0 0 0,-1 0-1,0 0 1,-1 0 0,0 0 0,0 1-1,-1-1 1,0 1 0,-1 0 0,-8-12-1,4 9 5,-2 0 0,1 0 0,-1 1 0,-1 1 0,0-1 0,0 2 0,-28-16 0,18 13-57,0 1 0,0 1-1,-1 1 1,-44-11 0,-99-6-2986,108 18-261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40.606"/>
    </inkml:context>
    <inkml:brush xml:id="br0">
      <inkml:brushProperty name="width" value="0.035" units="cm"/>
      <inkml:brushProperty name="height" value="0.035" units="cm"/>
      <inkml:brushProperty name="color" value="#E71224"/>
    </inkml:brush>
  </inkml:definitions>
  <inkml:trace contextRef="#ctx0" brushRef="#br0">1 6 22085,'0'-6'1592,"4"9"-1264,3 4-176,6 11 504,4 3-200,5 11-208,2 3-176,3 4-1024,-6 0 928,-10-13-152,-2-8-48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41.454"/>
    </inkml:context>
    <inkml:brush xml:id="br0">
      <inkml:brushProperty name="width" value="0.035" units="cm"/>
      <inkml:brushProperty name="height" value="0.035" units="cm"/>
      <inkml:brushProperty name="color" value="#66CC00"/>
    </inkml:brush>
  </inkml:definitions>
  <inkml:trace contextRef="#ctx0" brushRef="#br0">0 92 12531,'2'-4'-175,"7"-17"5139,-9 21-4903,0 0 0,0 0 0,0 0 0,0 0 0,0-1 0,0 1 0,1 0 0,-1 0 0,0 0 0,0 0 0,0 0 0,0 0 0,0 0 0,0 0 0,0 0 0,0 0 0,0 0 0,0 0 0,1 0 0,-1 0 0,0 0 0,0 0 0,0 0 0,0 0 0,0 0 0,0 0 1,0 0-1,0 0 0,1 0 0,-1 0 0,0 0 0,0 0 0,0 0 0,0 0 0,0 0 0,0 0 0,0 0 0,0 0 0,0 0 0,1 0 0,-1 0 0,0 0 0,0 1 0,0-1 0,0 0 0,0 0 0,0 0 0,0 0 0,0 0 0,0 0 0,0 0 0,4 15 1041,35 454 1487,-39-469-2586,-1 0 1,1 0-1,0 0 0,0 0 1,0 0-1,0 0 0,0 0 1,0 0-1,0 1 0,-1-1 1,1 0-1,0 0 0,0 0 1,0 0-1,0 0 1,0 0-1,0 0 0,-1 0 1,1 0-1,0 0 0,0 0 1,0-1-1,0 1 0,0 0 1,0 0-1,-1 0 0,1 0 1,0 0-1,0 0 1,0 0-1,0 0 0,0 0 1,0 0-1,0 0 0,0 0 1,0 0-1,-1-1 0,1 1 1,0 0-1,0 0 0,0 0 1,0 0-1,0 0 1,0 0-1,0 0 0,0-1 1,0 1-1,0 0 0,0 0 1,0 0-1,0 0 0,0 0 1,0 0-1,0-1 0,0 1 1,0 0-1,0 0 1,-6-16 70,0 0 0,1 0 0,1 0 0,-4-31 0,-1-68 22,9 111-93,-1-125-10,3 108 3,0 1 0,1 0 0,1 0 0,8-25 0,-11 41 5,0 1-1,1-1 1,0 0-1,0 0 1,0 1-1,0-1 1,0 1 0,1 0-1,-1-1 1,1 1-1,0 0 1,0 0-1,0 1 1,0-1-1,1 1 1,6-4-1,-8 5 1,1 0 0,0 0 0,0 1-1,0-1 1,0 1 0,0-1 0,0 1 0,0 0-1,0 0 1,0 1 0,0-1 0,0 1 0,0-1-1,0 1 1,0 0 0,0 0 0,-1 0 0,1 0-1,0 1 1,-1-1 0,1 1 0,-1 0 0,4 2-1,-3-1 39,1 0 1,-1 0-1,1 0 0,-1 1 0,0-1 0,0 1 0,-1 0 0,1-1 0,-1 1 0,0 1 1,0-1-1,0 0 0,0 0 0,-1 1 0,1 4 0,-1-2 83,0 0 1,0 1-1,-1-1 0,0 0 1,-1 0-1,0 0 0,0 0 1,-4 14-1,-2-3 99,0 0-1,-1 0 1,-1-1 0,-1 1-1,0-2 1,-16 20 0,21-30-212,0-1 0,0 1 1,0-1-1,-1 0 1,-9 6-1,15-11-70,-1 1 0,0 0 0,0-1 0,0 1 0,0 0 0,0-1 0,0 1 0,0-1 0,0 0 0,0 1 0,0-1 0,0 0 0,0 1 1,0-1-1,0 0 0,0 0 0,0 0 0,0 0 0,0 0 0,0 0 0,0 0 0,0-1 0,0 1 0,-1 0 0,1 0 0,0-1 0,0 1 0,0-1 0,1 1 0,-1-1 0,0 1 0,0-1 0,0 0 0,0 1 0,0-1 0,1 0 0,-1 0 0,0 0 0,1 1 0,-1-1 0,0 0 0,1 0 0,-1 0 0,0-2 0,0 0-57,0-1 0,0 1 0,0-1 0,0 1 0,0-1 0,1 1 0,0-1 0,-1 0 0,2-5 0,2-16-666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41.936"/>
    </inkml:context>
    <inkml:brush xml:id="br0">
      <inkml:brushProperty name="width" value="0.035" units="cm"/>
      <inkml:brushProperty name="height" value="0.035" units="cm"/>
      <inkml:brushProperty name="color" value="#66CC00"/>
    </inkml:brush>
  </inkml:definitions>
  <inkml:trace contextRef="#ctx0" brushRef="#br0">6 238 14907,'-2'24'2094,"0"35"3443,2-59-5490,-1 0 0,1 0 0,0 0 0,0 0 0,0 1 0,0-1 0,0 0 0,0 0 0,0 0 0,0 0 0,0 0 0,0 0 0,0 1 0,0-1 1,0 0-1,0 0 0,0 0 0,0 0 0,0 0 0,0 0 0,0 1 0,0-1 0,0 0 0,0 0 0,0 0 0,0 0 0,0 0 0,0 0 0,0 1 0,0-1 0,1 0 0,-1 0 0,0 0 0,0 0 0,0 0 0,0 0 0,0 0 0,0 0 0,0 0 0,0 0 0,0 1 0,1-1 0,-1 0 0,0 0 0,0 0 0,0 0 0,0 0 0,0 0 0,0 0 0,1 0 0,-1 0 0,0 0 0,0 0 0,0 0 0,0 0 0,0 0 1,0 0-1,1 0 0,-1 0 0,6-10 952,3-18-354,14-75 420,15-57-764,-37 157-307,0 1 0,0-1 1,0 1-1,0 0 0,0 0 0,0 0 1,0-1-1,3-2 0,-4 5 5,0 0-1,0 0 1,0 0 0,1 0 0,-1 0-1,0 0 1,0 0 0,0-1-1,0 1 1,0 0 0,1 0 0,-1 0-1,0 0 1,0 0 0,0 0-1,0 0 1,1 0 0,-1 0 0,0 0-1,0 0 1,0 0 0,1 0-1,-1 0 1,0 0 0,0 0 0,0 0-1,0 0 1,1 0 0,-1 1-1,0-1 1,0 0 0,0 0 0,0 0-1,0 0 1,1 0 0,-1 0-1,0 0 1,0 1 0,6 13-33,0 23-332,0 1 1,-3-1-1,-1 48 0,-2-68 113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2.738"/>
    </inkml:context>
    <inkml:brush xml:id="br0">
      <inkml:brushProperty name="width" value="0.035" units="cm"/>
      <inkml:brushProperty name="height" value="0.035" units="cm"/>
      <inkml:brushProperty name="color" value="#66CC00"/>
    </inkml:brush>
  </inkml:definitions>
  <inkml:trace contextRef="#ctx0" brushRef="#br0">1630 57 5217,'-372'-30'4123,"141"17"-3937,-36 3-1886,90 20 3989,105-5-362,-105-6-1,157 0-1547,-1 1-1,1 1 0,-1 1 1,1 1-1,0 0 1,-40 13-1,54-13-292,0-1 0,0-1 0,0 1 1,-1-1-1,1 0 0,-12 0 0,15-1-80,0-1 1,-1 1-1,1-1 0,-1 0 0,1 0 1,0 0-1,0 0 0,0-1 1,0 0-1,0 1 0,0-1 0,0 0 1,0 0-1,-3-3 0,-25-16 45,15 12-52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3.045"/>
    </inkml:context>
    <inkml:brush xml:id="br0">
      <inkml:brushProperty name="width" value="0.035" units="cm"/>
      <inkml:brushProperty name="height" value="0.035" units="cm"/>
      <inkml:brushProperty name="color" value="#66CC00"/>
    </inkml:brush>
  </inkml:definitions>
  <inkml:trace contextRef="#ctx0" brushRef="#br0">970 63 12003,'-14'2'173,"-1"0"0,0-1 0,0 0 0,0-1 0,0-1 0,-25-4 0,-86-27-239,82 18 83,33 11-21,-1 0 0,1 1 0,-1 0 0,0 1-1,0 0 1,0 1 0,1 0 0,-1 1-1,0 0 1,0 1 0,1 0 0,-1 1-1,1 0 1,0 1 0,0 0 0,-16 9-1,24-12 8,0 1-1,0 0 0,0-1 0,-1 0 0,1 0 0,-1 0 1,1 0-1,0-1 0,-1 1 0,0-1 0,1 0 0,-1 0 1,-5-1-1,2-1 138,0 0-1,0 0 1,0-1 0,1 0 0,-11-6 0,10 5 86,0 0 1,0 1 0,0 0-1,0 1 1,-1-1-1,0 1 1,1 1-1,-1-1 1,0 2-1,0-1 1,1 1-1,-1 0 1,0 0-1,0 1 1,0 0-1,1 1 1,-1-1-1,0 2 1,-11 4-1,-6 2 166,-38 13 204,58-21-577,0 0 0,0 0 0,0 0 1,-1-1-1,1 1 0,0-1 0,0 0 0,0-1 0,-9-1 0,10-1-235,0 0 0,-1 0 0,2 0 1,-1-1-1,0 1 0,1-1 0,0 0 0,-1 0 0,-1-5 0,0 0-197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4.404"/>
    </inkml:context>
    <inkml:brush xml:id="br0">
      <inkml:brushProperty name="width" value="0.035" units="cm"/>
      <inkml:brushProperty name="height" value="0.035" units="cm"/>
      <inkml:brushProperty name="color" value="#66CC00"/>
    </inkml:brush>
  </inkml:definitions>
  <inkml:trace contextRef="#ctx0" brushRef="#br0">1 30 17300,'7'36'2692,"17"506"577,-23-520-2315,-1-48-350,1-5-452,1-63 45,-2 24-334,4 0 0,22-131 0,-23 191 96,0 0 0,0 1-1,1-1 1,0 1-1,0 0 1,1 0 0,0 0-1,1 0 1,0 1 0,9-10-1,-12 16 25,0-1-1,-1 1 0,1-1 1,0 1-1,1 0 1,-1 0-1,0 0 0,1 0 1,-1 1-1,1-1 1,-1 1-1,1 0 1,0 0-1,-1 0 0,1 1 1,0-1-1,0 1 1,0 0-1,-1 0 0,1 0 1,0 1-1,0-1 1,-1 1-1,1 0 1,0 0-1,-1 0 0,1 1 1,-1-1-1,1 1 1,2 2-1,-1-2 16,-1 1 0,1 0 0,-1 0-1,0 0 1,0 1 0,0-1 0,-1 1 0,1 0 0,-1 0 0,0 0-1,0 0 1,0 1 0,-1-1 0,0 1 0,1 0 0,-2 0-1,1-1 1,0 1 0,-1 0 0,0 1 0,0-1 0,-1 0 0,1 0-1,-1 0 1,0 0 0,-1 1 0,1-1 0,-1 0 0,-2 8 0,-1 1 154,0 1 1,-2-1 0,1 0-1,-2-1 1,0 1 0,0-1-1,-1 0 1,-20 22 0,20-25-12,-1 0 0,0-1 0,-1-1 0,0 1 0,0-2 0,-1 1 0,1-1 0,-2-1 0,1 0 0,-18 6 0,27-11-181,1-1 0,-1 1 0,1 0 0,-1-1 1,1 0-1,-1 1 0,1-1 0,-1 0 0,1 0 0,-1 0 1,0 0-1,1 0 0,-1 0 0,1-1 0,-1 1 0,1 0 1,-1-1-1,1 1 0,-1-1 0,1 0 0,-1 1 0,1-1 1,0 0-1,-1 0 0,1 0 0,0 0 0,0 0 0,0 0 1,0 0-1,0 0 0,0-1 0,0 1 0,0 0 0,0-1 1,0 1-1,1 0 0,-1-1 0,1 1 0,-1-1 0,1 1 1,-1-1-1,1 1 0,0-3 0,-1-3-175,1 0 0,0 0-1,0-1 1,1 1 0,0 0-1,0 0 1,0 0 0,4-9 0,9-19-540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4.906"/>
    </inkml:context>
    <inkml:brush xml:id="br0">
      <inkml:brushProperty name="width" value="0.035" units="cm"/>
      <inkml:brushProperty name="height" value="0.035" units="cm"/>
      <inkml:brushProperty name="color" value="#66CC00"/>
    </inkml:brush>
  </inkml:definitions>
  <inkml:trace contextRef="#ctx0" brushRef="#br0">52 21 20284,'-6'15'884,"-1"0"-1,0 0 1,-10 16-1,8-26 117,9-5-989,0 0-1,0 0 1,0 0 0,-1 0 0,1 0 0,0 0 0,0 0-1,0 0 1,0 0 0,-1 0 0,1 0 0,0 0 0,0 0 0,0 0-1,0-1 1,-1 1 0,1 0 0,0 0 0,0 0 0,0 0 0,0 0-1,-1 0 1,1 0 0,0 0 0,0 0 0,0-1 0,0 1-1,0 0 1,0 0 0,-1 0 0,1 0 0,0 0 0,0-1 0,0 1-1,0 0 1,0 0 0,0 0 0,0 0 0,0-1 0,0 1 0,0 0-1,0 0 1,0 0 0,0-1 0,0 1 0,0 0 0,0 0-1,0 0 1,0 0 0,0-1 0,0 1 0,0 0 0,0 0 0,0 0-1,0 0 1,1-1 0,1 0-87,0 1 0,0-1-1,0 1 1,0-1 0,0 1 0,0 0-1,0 0 1,0 0 0,0 0 0,0 0-1,0 0 1,3 1 0,3 0-165,21-4-523,-24 2 561,1 0 0,-1 0 0,1 1 0,-1 0 0,9 1 0,-13-1 185,0 0 1,0 1-1,0-1 0,0 1 1,0-1-1,-1 1 0,1 0 1,0-1-1,0 1 0,-1 0 1,1-1-1,0 1 0,-1 0 0,1 0 1,-1-1-1,1 1 0,-1 0 1,1 0-1,-1 0 0,0 0 1,1 0-1,-1 0 0,0 0 1,0 0-1,0 1 0,2 29 31,-2-25-17,-13 163 1858,18-176-1658,0 0 1,0 1-1,1 0 0,0 0 1,0 1-1,0-1 0,1 1 1,7-4-1,-7 5-268,-1 1-1,0-1 0,-1 0 1,1-1-1,-1 1 1,0-1-1,0 0 1,0 0-1,-1-1 1,1 1-1,-1-1 1,-1 0-1,1 0 0,-1-1 1,0 1-1,0-1 1,-1 1-1,0-1 1,0 0-1,-1 0 1,0 0-1,0 0 0,0 0 1,-1-9-1,-1-4-305,-4-31 0,0 17-143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45.717"/>
    </inkml:context>
    <inkml:brush xml:id="br0">
      <inkml:brushProperty name="width" value="0.05" units="cm"/>
      <inkml:brushProperty name="height" value="0.05" units="cm"/>
      <inkml:brushProperty name="color" value="#66CC00"/>
    </inkml:brush>
  </inkml:definitions>
  <inkml:trace contextRef="#ctx0" brushRef="#br0">22 14 20244,'-4'-7'1273,"1"1"-1850,-3 7 577,2 14 313,-1 3-225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4.312"/>
    </inkml:context>
    <inkml:brush xml:id="br0">
      <inkml:brushProperty name="width" value="0.035" units="cm"/>
      <inkml:brushProperty name="height" value="0.035" units="cm"/>
      <inkml:brushProperty name="color" value="#66CC00"/>
    </inkml:brush>
  </inkml:definitions>
  <inkml:trace contextRef="#ctx0" brushRef="#br0">5 1 16484,'-4'1'848,"9"5"-864,-5-3-40,2 8 1752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47.142"/>
    </inkml:context>
    <inkml:brush xml:id="br0">
      <inkml:brushProperty name="width" value="0.05" units="cm"/>
      <inkml:brushProperty name="height" value="0.05" units="cm"/>
      <inkml:brushProperty name="color" value="#66CC00"/>
    </inkml:brush>
  </inkml:definitions>
  <inkml:trace contextRef="#ctx0" brushRef="#br0">487 57 16780,'0'-2'111,"-1"0"0,0 1 1,0-1-1,0 0 0,0 0 1,0 1-1,0-1 0,0 0 1,-1 1-1,1-1 1,0 1-1,-1 0 0,0-1 1,1 1-1,-1 0 0,1 0 1,-1 0-1,-4-1 0,-38-13 627,36 13-364,-2-1-211,-1 1 1,0 0-1,0 0 0,0 1 1,0 0-1,0 1 1,0 0-1,0 1 0,0 0 1,0 1-1,0 0 0,1 1 1,-1 0-1,1 1 0,-1 0 1,1 0-1,0 1 1,1 1-1,-1-1 0,1 2 1,0-1-1,1 1 0,-1 0 1,1 1-1,-8 11 1,-1 1-31,2 0 1,0 2 0,1 0 0,2 0 0,0 1 0,-12 33-1,18-39-88,1-1 0,0 2 0,2-1 0,0 0 0,0 1 0,2-1 0,0 1 0,1 0 0,1 0 0,3 20-1,-2-30-40,0 0 0,0 0-1,1-1 1,0 1-1,0-1 1,1 1-1,0-1 1,0 0 0,1-1-1,-1 1 1,2-1-1,-1 1 1,1-2-1,0 1 1,0-1-1,10 7 1,-11-8-2,1-1 0,-1 0 0,1-1 0,0 1 0,0-1-1,0-1 1,0 1 0,1-1 0,-1 0 0,0 0 0,0-1 0,1 1 0,-1-2 0,0 1 0,1-1 0,-1 0 0,0 0 0,0 0-1,0-1 1,0 0 0,10-5 0,-7 3 22,0-1 0,-1 0 0,1-1 0,14-12 0,-20 15-7,1-1 1,-1 1 0,0-1 0,0 1 0,0-1-1,-1 0 1,1 0 0,-1 0 0,0-1 0,0 1-1,0 0 1,1-8 0,-2 11-14,-1 1 1,0-1-1,0 0 1,1 0-1,-1 0 1,0 0 0,0 0-1,0 1 1,0-1-1,0 0 1,0 0-1,0 0 1,0 0-1,-1 0 1,1 1-1,0-1 1,0 0-1,-1 0 1,1 0-1,-1 1 1,1-1-1,0 0 1,-1 0-1,1 1 1,-1-1-1,0 0 1,1 1-1,-1-1 1,0 1-1,1-1 1,-1 1-1,0-1 1,1 1-1,-1-1 1,0 1-1,0 0 1,0-1-1,1 1 1,-1 0-1,0 0 1,0 0-1,0 0 1,0-1-1,1 1 1,-1 0-1,0 0 1,0 1-1,0-1 1,0 0-1,-1 0 1,-2 1-2,1 0 1,-1 0-1,0 0 0,0 0 0,1 1 1,-1-1-1,1 1 0,-1 0 0,-5 4 1,8-5-12,-1 0 0,1 0 1,0 0-1,0 0 0,0 0 0,0 0 1,0 0-1,0 0 0,0 0 1,0 0-1,1 0 0,-1 1 1,0-1-1,1 0 0,-1 1 0,1-1 1,-1 0-1,1 1 0,0-1 1,0 1-1,-1-1 0,1 0 1,0 1-1,0-1 0,0 1 1,0-1-1,1 3 0,0-3-8,0 0-1,0 0 0,0 0 1,1-1-1,-1 1 1,0 0-1,0 0 0,1-1 1,-1 1-1,0-1 1,1 1-1,-1-1 0,1 1 1,-1-1-1,1 0 1,-1 0-1,0 0 0,1 1 1,-1-2-1,1 1 1,-1 0-1,1 0 0,-1 0 1,1-1-1,-1 1 1,0-1-1,2 0 0,11-3-122,0-1 0,24-13 0,-29 13 90,-1 1 1,1 0-1,0 0 0,0 1 1,0 0-1,0 0 1,0 1-1,1 0 0,-1 1 1,10 0-1,-17 1 53,0 0-1,-1 1 0,1-1 0,0 1 0,-1-1 1,1 1-1,-1 0 0,1-1 0,-1 1 1,0 0-1,1 0 0,-1 0 0,0 0 1,1 0-1,-1 0 0,0 1 0,0-1 0,0 0 1,0 1-1,0-1 0,0 0 0,-1 1 1,1-1-1,0 1 0,-1 0 0,1-1 1,-1 1-1,1-1 0,-1 4 0,1 3 36,0 1 0,-1-1 0,0 0 0,-1 15 0,-2 6-154,-1-1-1,-2 1 0,0-1 0,-17 43 1,19-66-41,2-16-78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8.198"/>
    </inkml:context>
    <inkml:brush xml:id="br0">
      <inkml:brushProperty name="width" value="0.025" units="cm"/>
      <inkml:brushProperty name="height" value="0.025" units="cm"/>
    </inkml:brush>
  </inkml:definitions>
  <inkml:trace contextRef="#ctx0" brushRef="#br0">572 484 4548,'-64'37'343,"-99"76"0,136-90-300,1 1 0,1 0 0,1 2 1,2 1-1,-35 52 0,32-34 220,2 1 0,2 1 0,2 0 0,2 2-1,2 0 1,2 1 0,3 0 0,1 1 0,-2 96 0,10-77-68,4 0 0,2-1-1,4 0 1,2 0 0,4-1 0,40 116 0,-38-138-177,3 0-1,1-2 0,2 0 0,3-2 0,35 48 1,-49-75-1,0 0 1,1-1-1,0 0 1,1-1-1,1-1 1,0 0-1,0-1 0,1 0 1,1-2-1,0 0 1,0 0-1,1-2 1,0 0-1,0-1 1,0-1-1,26 4 1,-21-8 57,1-1 0,-1-1 0,1 0 0,-1-2 0,0-1 0,0-1 1,0-1-1,-1 0 0,0-2 0,0-1 0,-1-1 0,0 0 0,34-24 0,3-8 270,-2-1-1,-3-4 0,61-65 1,-50 43-209,-2-2 0,-4-3 0,66-110 1,-92 129 127,-3-1 0,-2-1 0,-3-2 0,-3 0 1,28-124-1,-33 92-79,-4-1 0,-4 0 0,-4-1 0,-9-105 0,0 141-144,-3 1 0,-2-1 0,-2 2 1,-3-1-1,-2 2 0,-3 0 0,-50-96 0,60 132 54,0 1-1,-2 0 0,0 1 1,-1 0-1,0 1 1,-1 0-1,-25-19 0,31 28-64,0 1-1,0 0 0,0 0 0,-1 1 0,0 0 1,0 0-1,0 1 0,0 0 0,0 1 1,-1 0-1,1 1 0,-1 0 0,1 0 0,-1 1 1,0 0-1,1 0 0,-19 4 0,13 0-63,1 0 0,0 1 0,0 1 0,0 0 0,1 1 0,0 0 0,0 1-1,1 1 1,-17 15 0,-8 10-797,-48 59-1,54-59 119,-89 105-2709,-6 9-2391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47.775"/>
    </inkml:context>
    <inkml:brush xml:id="br0">
      <inkml:brushProperty name="width" value="0.05" units="cm"/>
      <inkml:brushProperty name="height" value="0.05" units="cm"/>
      <inkml:brushProperty name="color" value="#66CC00"/>
    </inkml:brush>
  </inkml:definitions>
  <inkml:trace contextRef="#ctx0" brushRef="#br0">1 150 13867,'2'2'341,"0"1"1,1 0-1,-1-1 1,1 0-1,0 0 1,0 1-1,-1-2 1,2 1-1,-1 0 1,0-1-1,0 1 1,0-1-1,1 0 1,-1 0-1,0 0 1,1 0-1,-1-1 1,1 1-1,3-1 1,-1-1-117,0 1 0,0-1 0,0 0 0,-1-1 0,1 0 0,-1 1 0,1-2 0,-1 1 0,0-1 0,10-6 0,-8 5-118,0-1 0,0-1 0,0 1 0,-1-1 1,0 0-1,0-1 0,-1 0 0,0 1 0,0-2 0,0 1 0,-1 0 0,0-1 0,-1 0 0,1 0 0,3-16 0,-7 23-79,0 0 0,1-1 0,-1 1 0,0 0 0,0-1 0,0 1 0,0 0 0,0-1-1,0 1 1,-1 0 0,1 0 0,0-1 0,-1 1 0,1 0 0,-1 0 0,1 0 0,-1-1 0,0 1 0,1 0-1,-1 0 1,0 0 0,0 0 0,0 0 0,-1-1 0,0 1-6,1 1 0,-1-1 1,1 1-1,-1 0 0,1-1 0,-1 1 0,1 0 0,-1 0 1,1 0-1,-1 0 0,1 0 0,-1 1 0,1-1 0,-1 0 1,1 1-1,-1-1 0,1 1 0,-1-1 0,1 1 1,0 0-1,-3 1 0,-4 3 2,0 0 1,1 1 0,-1 0-1,1 1 1,0 0-1,1 0 1,0 0 0,0 1-1,0 0 1,1 0-1,0 0 1,1 1 0,-4 8-1,2-1-18,0-1 0,1 1 0,1 0 0,0 0 1,1 0-1,-1 29 0,4-40-14,0-1 1,0 1 0,1-1-1,-1 0 1,1 0 0,0 1-1,0-1 1,0 0 0,1 0-1,-1 0 1,4 5 0,-4-7-13,1 0 0,-1 0 1,1 0-1,0 0 0,0-1 0,-1 1 1,1-1-1,0 1 0,0-1 1,0 0-1,1 0 0,-1 0 0,0 0 1,0 0-1,0 0 0,1-1 1,-1 1-1,0-1 0,1 0 0,-1 1 1,1-1-1,1 0 0,4-1-106,-1 0-1,0 0 0,0 0 1,0-1-1,0 0 0,0 0 1,0-1-1,0 0 1,-1 0-1,7-4 0,9-7-214,29-25 0,-44 33 300,37-29-394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48.366"/>
    </inkml:context>
    <inkml:brush xml:id="br0">
      <inkml:brushProperty name="width" value="0.05" units="cm"/>
      <inkml:brushProperty name="height" value="0.05" units="cm"/>
      <inkml:brushProperty name="color" value="#66CC00"/>
    </inkml:brush>
  </inkml:definitions>
  <inkml:trace contextRef="#ctx0" brushRef="#br0">27 9 16035,'0'0'91,"0"0"0,0-1-1,0 1 1,0 0 0,0-1-1,0 1 1,0-1 0,0 1-1,-1 0 1,1-1 0,0 1-1,0 0 1,0-1-1,0 1 1,-1 0 0,1 0-1,0-1 1,0 1 0,-1 0-1,1 0 1,0-1 0,-1 1-1,1 0 1,0 0 0,0 0-1,-1-1 1,1 1 0,0 0-1,-1 0 1,1 0-1,0 0 1,-1 0 0,1 0-1,-1 0 1,1 0 0,-1 0-1,-5 14 1833,1 35-541,5-42-1247,-6 106-118,5 0 0,20 159 0,-19-269-182,4 17-502,-4-19 635,0-1 1,0 1 0,0-1-1,0 1 1,0-1-1,1 1 1,-1 0 0,0-1-1,0 1 1,1-1 0,-1 0-1,0 1 1,1-1-1,-1 1 1,1-1 0,-1 1-1,0-1 1,1 0 0,-1 1-1,1-1 1,-1 0-1,1 1 1,-1-1 0,1 0-1,-1 0 1,2 1 0,5-2-510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48.865"/>
    </inkml:context>
    <inkml:brush xml:id="br0">
      <inkml:brushProperty name="width" value="0.05" units="cm"/>
      <inkml:brushProperty name="height" value="0.05" units="cm"/>
      <inkml:brushProperty name="color" value="#66CC00"/>
    </inkml:brush>
  </inkml:definitions>
  <inkml:trace contextRef="#ctx0" brushRef="#br0">84 196 15075,'-1'2'295,"1"0"1,-1 0-1,0 0 0,0 0 0,0 1 0,0-1 1,0-1-1,-1 1 0,1 0 0,0 0 0,-1 0 0,-3 2 1,-6 9 1119,3 2-1304,0-1 0,1 1-1,1 1 1,0-1 0,1 1-1,1 0 1,1 0 0,0 0 0,1 1-1,-1 29 1,3-45-112,0 1-1,0-1 1,1 0 0,-1 1 0,0-1 0,0 1-1,1-1 1,-1 0 0,1 1 0,-1-1-1,1 0 1,0 1 0,-1-1 0,3 2-1,-3-2 4,1-1 0,-1 1 0,1-1 0,-1 0 0,1 0 0,-1 1 0,1-1 0,0 0 0,-1 0 0,1 0 0,-1 0 0,1 0-1,0 1 1,-1-1 0,1 0 0,-1 0 0,1 0 0,0-1 0,-1 1 0,1 0 0,-1 0 0,1 0 0,-1 0 0,2-1 0,2-1 12,-1 0 0,1-1 1,-1 1-1,1-1 0,-1 1 1,0-1-1,0 0 0,5-7 1,14-20 99,-2-1 0,-1 0 0,17-39 0,33-108 754,-62 159-635,-2 0 1,3-23-1,-8 30 130,-6 16-89,-5 18-35,2 9-340,1 1 0,2 1 0,1-1 0,2 1-1,1 0 1,1 0 0,7 57 0,-6-84 11,1-2 1,-1 1-1,1 0 1,0 0-1,1 0 0,-1 0 1,1 0-1,0-1 1,0 1-1,0-1 1,1 1-1,4 4 1,-7-8 73,0-1 1,1 1 0,-1-1 0,0 1-1,1-1 1,-1 1 0,1-1 0,-1 1 0,1-1-1,0 0 1,-1 1 0,1-1 0,-1 0 0,1 1-1,-1-1 1,1 0 0,0 0 0,-1 0 0,1 0-1,0 1 1,-1-1 0,1 0 0,0 0 0,0 0-1,14-15-462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5.750"/>
    </inkml:context>
    <inkml:brush xml:id="br0">
      <inkml:brushProperty name="width" value="0.035" units="cm"/>
      <inkml:brushProperty name="height" value="0.035" units="cm"/>
      <inkml:brushProperty name="color" value="#66CC00"/>
    </inkml:brush>
  </inkml:definitions>
  <inkml:trace contextRef="#ctx0" brushRef="#br0">42 61 13667,'-15'-61'5872,"15"61"-5832,0 0 0,0 0 0,0 0 0,0 0 0,0 1 0,0-1 0,0 0 0,0 0 0,-1 0 0,1 0 1,0 0-1,0 0 0,0 0 0,0 0 0,0 0 0,0 0 0,0 0 0,0 0 0,0 0 0,0 0 0,0 0 0,0 0 0,0 0 0,0 0 0,0 0 1,0 0-1,0 0 0,-1 0 0,1 0 0,0 0 0,0 0 0,0 0 0,0 0 0,0 0 0,0 0 0,0 0 0,0 0 0,0 0 0,0 0 0,0 0 1,0 0-1,0 0 0,0 0 0,-1 0 0,1 0 0,0 0 0,0 0 0,0 0 0,0 0 0,0 0 0,0 0 0,0 0 0,0 0 0,-3 12 686,0 17-398,-13 660 1819,16-678-2084,-1-9-42,1 0-1,0 0 1,0 0-1,0 0 0,0 0 1,0 0-1,0 0 1,0 0-1,1 0 1,-1 0-1,1 0 1,-1 0-1,1 0 1,2 4-1,-3-6-16,0 0 0,0 0 0,0 0-1,0 0 1,1 0 0,-1 0 0,0 0-1,0 0 1,0 0 0,0 0-1,0 1 1,1-1 0,-1 0 0,0 0-1,0 0 1,0 0 0,0 0 0,0 0-1,1 0 1,-1 0 0,0 0-1,0 0 1,0 0 0,0 0 0,0 0-1,1 0 1,-1-1 0,0 1 0,0 0-1,0 0 1,0 0 0,0 0-1,0 0 1,1 0 0,-1 0 0,0 0-1,0 0 1,0 0 0,0-1 0,0 1-1,0 0 1,0 0 0,0 0-1,1 0 1,-1 0 0,0-1 0,0 1-1,0 0 1,0 0 0,0 0 0,0 0-1,0 0 1,0-1 0,6-12 49,-1-1 0,-1 1 1,0-1-1,-1 0 0,2-16 0,1 0-24,2-11 7,101-406-47,-106 437-1,2-6-19,1 0 1,10-21-1,-15 34 23,1 0 0,-1 0 1,0 1-1,1-1 0,0 1 1,0 0-1,0-1 0,0 1 0,0 0 1,0 0-1,0 0 0,1 0 0,-1 1 1,1-1-1,-1 1 0,1-1 0,0 1 1,-1 0-1,1 0 0,5-1 0,-6 2 4,0 0-1,1 0 0,-1 1 1,0-1-1,0 1 0,0-1 1,0 1-1,0 0 0,0 0 1,0 0-1,0 0 0,-1 0 1,1 0-1,0 0 0,-1 1 1,1-1-1,0 1 0,-1-1 1,0 1-1,1 0 0,-1-1 1,0 1-1,0 0 0,0 0 1,0 0-1,0 0 0,1 2 1,1 5-1,0-1 1,-1 0-1,0 1 1,0 0 0,1 12-1,-3-11 39,0 0 0,-1 0 0,0 0 0,-1-1 0,0 1 0,0 0 0,-1-1 0,0 1 0,-1-1 0,0 0 0,-10 16 0,8-15 31,-1 0 1,0-1 0,0 0-1,-1 0 1,0 0 0,0-1-1,-1 0 1,0-1 0,-20 12-1,27-18-96,-1 1-1,1-1 1,-1 0-1,1 0 1,-1 0-1,0 0 1,1-1-1,-1 1 1,0-1 0,0 1-1,1-1 1,-1 0-1,0 0 1,0 0-1,0-1 1,1 1-1,-1-1 1,0 1-1,-4-3 1,5 2-61,0 0 0,1 0 0,-1-1 0,1 1 0,-1 0 0,1-1 0,0 1 0,0-1 0,0 0 0,-1 1 0,1-1 0,1 0 0,-1 0 0,0 0-1,0 1 1,1-1 0,-1 0 0,1 0 0,-1 0 0,1 0 0,0 0 0,0 0 0,0 0 0,0 0 0,0 0 0,1 0 0,-1 0 0,1-3 0,6-16-527,4 2-179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6.471"/>
    </inkml:context>
    <inkml:brush xml:id="br0">
      <inkml:brushProperty name="width" value="0.035" units="cm"/>
      <inkml:brushProperty name="height" value="0.035" units="cm"/>
      <inkml:brushProperty name="color" value="#66CC00"/>
    </inkml:brush>
  </inkml:definitions>
  <inkml:trace contextRef="#ctx0" brushRef="#br0">112 127 15419,'0'-2'192,"-1"1"-1,1-1 0,-1 0 1,1 0-1,-1 0 0,0 1 0,1-1 1,-1 0-1,0 1 0,0-1 1,-1 0-1,1 1 0,0 0 1,0-1-1,-1 1 0,1 0 0,-1-1 1,1 1-1,-1 0 0,1 0 1,-1 0-1,0 0 0,1 1 1,-1-1-1,0 0 0,-3 0 1,2 1-76,1 0 0,0 0 0,0 1 0,0-1 1,0 1-1,-1-1 0,1 1 0,0 0 1,0-1-1,0 1 0,0 0 0,1 1 1,-1-1-1,0 0 0,0 0 0,1 1 1,-1-1-1,1 1 0,-1-1 0,1 1 1,-1 0-1,1 0 0,-2 3 0,-2 4 13,1 0 0,0 1-1,1-1 1,-1 1-1,2 0 1,-3 16 0,4-20-105,0 0 1,0 0 0,1 1-1,0-1 1,0 0 0,1 0-1,-1 1 1,1-1 0,1 0-1,-1 0 1,5 10 0,-5-15-18,-1 0 0,0 0 0,1-1 0,-1 1 0,1 0 0,-1 0 0,1-1 0,-1 1 0,1-1 0,-1 1 0,1 0 1,0-1-1,-1 1 0,1-1 0,0 0 0,-1 1 0,1-1 0,0 1 0,0-1 0,-1 0 0,1 0 0,0 1 0,0-1 1,0 0-1,0 0 0,-1 0 0,1 0 0,0 0 0,0 0 0,0 0 0,0 0 0,-1 0 0,1-1 0,0 1 0,0 0 1,0 0-1,-1-1 0,1 1 0,0-1 0,-1 1 0,1-1 0,0 1 0,0-1 0,3-2 30,0-1-1,0 1 1,-1-1-1,0 0 0,1 1 1,2-6-1,3-7 62,0 0 0,-1-1-1,0 0 1,-2-1-1,0 1 1,-1-1-1,0 0 1,-2-1 0,0 1-1,-1-1 1,-1-23-1,-4 29-42,3 13-54,0-1 0,0 1 0,0 0 0,0 0-1,0 0 1,-1 0 0,1 0 0,0 0 0,0 0 0,0 0-1,0 0 1,-1 0 0,1 0 0,0 0 0,0 0-1,0 0 1,0 0 0,0 0 0,-1 0 0,1 0-1,0 0 1,0 0 0,0 0 0,0 0 0,0 1 0,-1-1-1,1 0 1,0 0 0,0 0 0,0 0 0,0 0-1,0 0 1,0 0 0,0 0 0,-1 1 0,1-1-1,0 0 1,0 0 0,0 0 0,0 0 0,0 1-1,-10 23 14,6-3-29,2 0-1,0 0 1,1 1 0,1-1-1,5 40 1,-5-60 12,0 1 0,1 0 0,-1-1 0,0 1 0,1-1 0,-1 1 0,1-1 1,-1 1-1,1-1 0,0 1 0,0-1 0,0 0 0,-1 1 0,1-1 0,0 0 0,1 0 0,-1 0 0,2 2 0,-2-3 0,0 0 1,-1 1-1,1-1 0,0 0 0,0 0 0,0 0 0,0 0 0,0 0 0,0 0 0,0 0 1,-1 0-1,1-1 0,0 1 0,0 0 0,0-1 0,0 1 0,0 0 0,-1-1 1,1 1-1,0-1 0,0 1 0,1-2 0,3-3-13,1-1 0,-1 1 0,0-1-1,0-1 1,6-9 0,74-143-31,-78 146 60,1 0-29,-5 19-1,-8 28-4,4-26 21,-4 20-6,-12 106-47,15-108 61,1 1-1,5 51 1,-4-76-5,0 0-1,0 0 1,1 0 0,-1 0-1,1-1 1,-1 1 0,1 0-1,0 0 1,0-1-1,-1 1 1,1 0 0,2 1-1,-2-2-1,-1-1 1,1 1-1,-1-1 0,1 0 0,-1 1 0,1-1 1,0 0-1,-1 1 0,1-1 0,-1 0 0,1 0 0,0 1 1,-1-1-1,1 0 0,0 0 0,-1 0 0,1 0 1,0 0-1,-1 0 0,1 0 0,0 0 0,0 0 1,0-1-1,2 0 3,0-1 0,0 1 0,0-1 1,0 0-1,0 0 0,0 0 0,-1-1 1,1 1-1,-1-1 0,0 1 0,4-6 1,12-19 39,-2-1 1,22-54 0,2-22-86,-50 144 8,2 0 0,1 1 0,0 52 0,6-92 30,1 0 1,0 0-1,0 0 0,0 0 1,0 0-1,0 0 0,0 0 1,0 0-1,1 0 0,-1 0 1,0 0-1,0 0 1,1-1-1,-1 1 0,1 0 1,-1 0-1,1 0 0,-1 0 1,2 1-1,-2-2-14,1 0 0,-1 0 1,1 0-1,-1 0 0,1 0 0,-1 0 0,1-1 0,-1 1 1,1 0-1,-1 0 0,1 0 0,-1 0 0,1 0 1,-1-1-1,1 1 0,-1 0 0,0-1 0,1 1 0,-1 0 1,1 0-1,-1-1 0,0 1 0,1-1 0,0 0 1,3-5-360,1 0 1,-1 0 0,7-11 0,1-9-1082,13-40 0,-14 32 586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7.111"/>
    </inkml:context>
    <inkml:brush xml:id="br0">
      <inkml:brushProperty name="width" value="0.035" units="cm"/>
      <inkml:brushProperty name="height" value="0.035" units="cm"/>
      <inkml:brushProperty name="color" value="#66CC00"/>
    </inkml:brush>
  </inkml:definitions>
  <inkml:trace contextRef="#ctx0" brushRef="#br0">70 86 15771,'0'0'218,"0"-1"-1,0 1 0,0-1 0,0 0 1,-1 1-1,1-1 0,0 1 1,0-1-1,0 1 0,0-1 0,-1 1 1,1-1-1,0 1 0,0-1 0,-1 1 1,1-1-1,-1 1 0,1-1 0,0 1 1,-1 0-1,1-1 0,-1 1 1,1 0-1,-1-1 0,1 1 0,-1 0 1,1-1-1,-2 1 0,2 0-143,-1 0 0,1 1 0,0-1 0,-1 0 0,1 1 0,-1-1 0,1 1 0,0-1 0,-1 0 0,1 1 0,0-1 0,-1 1 0,1-1 0,0 1 0,-1-1 0,1 1 0,0-1 0,0 1-1,0-1 1,0 1 0,0 0 0,0-1 0,0 1 0,0-1 0,0 1 0,0-1 0,0 1 0,0 0 0,0-1-67,0 0 0,0 0-1,0 0 1,0 0 0,0 0-1,0 0 1,0 0 0,0 0-1,0 0 1,0 0 0,0 0-1,0-1 1,0 1 0,0 0-1,0 0 1,0 0 0,0 0-1,0 0 1,0 0 0,-1 0-1,1 0 1,0 0 0,0 0-1,0 0 1,0 0 0,0 0-1,0 0 1,0 0 0,0 0-1,0 0 1,0 0 0,0 0-1,0 0 1,0 0 0,0 0 0,-1 0-1,1 0 1,0 0 0,0 0-1,0 0 1,0 0 0,0 0-1,0 0 1,0 0 0,0 0-1,0 0 1,0 0 0,0 0-1,0 0 1,-1 0 0,1 0-1,0 0 1,0 0 0,0 0-1,0 0 1,0 0 0,0 0-1,-3-9 358,4-7-218,0 14-141,-1 0 0,0-1 0,1 1 0,-1 0 0,0-1 0,-1 1 0,1 0 0,0-1 0,0 1 0,-1 0 0,0 0 0,1-1 0,-1 1 0,0 0 0,0 0 0,-2-3 0,-4-6 444,7 10-532,0 1 1,0-1 0,-1 1-1,1-1 1,0 1 0,0 0-1,-1-1 1,1 1 0,0-1-1,-1 1 1,1-1 0,0 1 0,-1 0-1,1-1 1,-1 1 0,1 0-1,0 0 1,-1-1 0,1 1-1,-1 0 1,0-1 0,0 2-34,-1-1 1,1 1 0,0 0-1,0-1 1,-1 1 0,1 0-1,0 0 1,0 0-1,0 0 1,0 0 0,0 0-1,-1 2 1,-8 10-401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8.436"/>
    </inkml:context>
    <inkml:brush xml:id="br0">
      <inkml:brushProperty name="width" value="0.035" units="cm"/>
      <inkml:brushProperty name="height" value="0.035" units="cm"/>
      <inkml:brushProperty name="color" value="#66CC00"/>
    </inkml:brush>
  </inkml:definitions>
  <inkml:trace contextRef="#ctx0" brushRef="#br0">4 1 8386,'0'0'-568,"-1"0"592,0 0 40,-1 3 64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9.018"/>
    </inkml:context>
    <inkml:brush xml:id="br0">
      <inkml:brushProperty name="width" value="0.035" units="cm"/>
      <inkml:brushProperty name="height" value="0.035" units="cm"/>
      <inkml:brushProperty name="color" value="#66CC00"/>
    </inkml:brush>
  </inkml:definitions>
  <inkml:trace contextRef="#ctx0" brushRef="#br0">100 8 12723,'-1'0'218,"1"-1"0,0 1 0,0-1 1,0 1-1,-1 0 0,1-1 0,0 1 1,0-1-1,-1 1 0,1 0 0,0-1 1,-1 1-1,1 0 0,-1-1 0,1 1 1,0 0-1,-1 0 0,1-1 0,-1 1 1,1 0-1,-1 0 0,1 0 0,-1 0 1,1-1-1,-1 1 0,0 0 1,-11 7 2250,-8 23-1664,16-24-321,-4 9-267,1 0 0,0 1 1,1-1-1,0 1 0,2 1 0,0-1 0,0 1 0,-1 28 1,3-16-33,2-1 1,1 1-1,1-1 1,9 39-1,-11-65-175,2 10 82,1 0 0,8 20 0,-10-29-70,0-1 0,0 1 0,0-1 1,0 0-1,1 0 0,-1 1 0,1-1 1,-1 0-1,1 0 0,0 0 0,0-1 1,0 1-1,0 0 0,0-1 1,0 1-1,0-1 0,1 0 0,-1 1 1,5 0-1,-6-2-4,1 0-1,0 0 1,-1 0-1,1 0 1,0 0 0,-1-1-1,1 1 1,0 0 0,-1-1-1,1 0 1,-1 1-1,1-1 1,-1 0 0,1 0-1,-1 0 1,0 0 0,1 0-1,-1 0 1,0 0-1,0 0 1,0 0 0,2-2-1,22-34 266,-23 34-262,14-26 143,-1 0 0,-1-1 0,-2 0 1,-1-1-1,11-49 0,-28 110-60,-2 44-1,7-65-103,1 0 0,0 1-1,1-1 1,0 0 0,0 0-1,1 0 1,0 0-1,1 0 1,6 14 0,-7-19-3,1 0 0,0 0 0,1-1 0,-1 1 0,1-1 0,-1 0 0,1 0 0,0-1 0,0 1 0,0-1 0,0 0 0,0 0 0,1 0 0,-1 0 0,1-1 0,5 2 0,-5-2-8,-18-15-4687,-5-24 3434,15 29 768,-11-24-601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9.483"/>
    </inkml:context>
    <inkml:brush xml:id="br0">
      <inkml:brushProperty name="width" value="0.035" units="cm"/>
      <inkml:brushProperty name="height" value="0.035" units="cm"/>
      <inkml:brushProperty name="color" value="#66CC00"/>
    </inkml:brush>
  </inkml:definitions>
  <inkml:trace contextRef="#ctx0" brushRef="#br0">59 25 20140,'0'-3'1985,"-2"0"-1297,-1-1-288,1-1 840,1 1-376,-2 0-856,0 2-632,-7 2 584,-6 6-216,-2 1-168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9.955"/>
    </inkml:context>
    <inkml:brush xml:id="br0">
      <inkml:brushProperty name="width" value="0.035" units="cm"/>
      <inkml:brushProperty name="height" value="0.035" units="cm"/>
      <inkml:brushProperty name="color" value="#66CC00"/>
    </inkml:brush>
  </inkml:definitions>
  <inkml:trace contextRef="#ctx0" brushRef="#br0">116 1 15507,'1'10'5217,"-4"58"-3358,-13 396 1992,16-453-3651,0-18-156,-4-22-430,-13-28-2236,-27-62 0,16 49 47,27 69 2589,1 0 0,-1 0 0,1 1 0,-1-1 0,1 0 0,0 0 0,0 0 0,-1 0 0,1 0 0,0 1 0,0-1 0,0 0 0,0 0 0,0 0 0,0 0-1,0 0 1,0 0 0,0 0 0,0 1 0,0-1 0,0 0 0,1 0 0,-1 0 0,0 0 0,1 1 0,-1-1 0,1 0 0,-1 0 0,1 0 0,-1 1 0,1-1 0,-1 0 0,1 1 0,0-1 0,-1 1 0,1-1-1,0 1 1,0-1 0,0 1 0,0-1 0,4 0 321,0 0 0,0 0 0,-1 1 0,1 0 0,0 0 0,7 1 0,5 0 136,8-2-337,0-1 1,48-10 0,-61 9-371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07.043"/>
    </inkml:context>
    <inkml:brush xml:id="br0">
      <inkml:brushProperty name="width" value="0.025" units="cm"/>
      <inkml:brushProperty name="height" value="0.025" units="cm"/>
    </inkml:brush>
  </inkml:definitions>
  <inkml:trace contextRef="#ctx0" brushRef="#br0">2249 522 6758,'0'0'118,"12"1"-43,24-2-372,1-2 0,-1-1 0,1-2-1,-1-2 1,52-17 0,-34 6 299,-1-2-1,-1-2 0,50-32 0,-90 49-407,-1-1 0,0-1 0,0 0-1,18-18 1,-27 23 383,0 1-1,0-1 1,0 1 0,0-1-1,-1 0 1,1 0-1,-1 0 1,1 0-1,-1 0 1,0 0-1,0 0 1,-1-1-1,1 1 1,0-4 0,-1 5 243,-1-1 1,1 0 0,0 0 0,-1 0-1,0 1 1,1-1 0,-1 0 0,0 1-1,0-1 1,-1 1 0,-2-5 0,-2 0 127,0 0 1,0 1-1,-1 0 0,0 0 1,0 1-1,0 0 0,0 0 1,-1 1-1,0 0 0,0 0 1,-13-4-1,-101-28 1435,118 35-1746,-180-35 833,-307-19-1,358 44-232,-37-1 14,-290 15 1,363 5-642,1 5 1,0 4-1,0 4 1,-131 47 0,188-52-23,2 1-1,0 1 1,1 3 0,1 1 0,1 1 0,1 2 0,1 1-1,1 2 1,1 0 0,2 3 0,1 0 0,-34 52 0,42-52 2,1 0 1,1 2 0,1 0-1,2 0 1,2 2-1,1 0 1,1 0 0,2 0-1,2 1 1,1 1-1,2-1 1,1 1 0,2-1-1,6 49 1,-2-60 11,1 0 0,2-1 0,0 0 1,1 0-1,2 0 0,0-1 0,1-1 1,2 0-1,0-1 0,1 0 0,1 0 1,1-2-1,33 32 0,-25-30 12,1-1-1,0-1 1,1-2 0,2 0-1,-1-2 1,2 0 0,0-2-1,0-2 1,1 0 0,49 9-1,-11-9 13,0-2-1,1-4 0,0-3 0,-1-2 1,108-16-1,-37-7 32,231-69 1,-193 36-10,243-112 0,-331 125-32,-2-4 0,-2-3 0,-3-5 0,110-93 0,-161 120 76,-1 0 0,-1-3 0,-2 0 0,-1-2 0,33-55 1,-51 75 63,-1 0 0,-1 0 0,0 0 0,0-1 0,-2 1 0,0-1 0,0-1 0,-1 1 0,-1 0 0,0-1 0,-1 1 0,-1-1 0,0 0 0,-1 1 0,-1-1 0,0 1 0,-1 0 0,0 0 0,-9-20 0,6 22-78,0 0 0,-2 1 0,1 0-1,-1 0 1,-1 1 0,0 0 0,0 1 0,-1 0-1,0 0 1,-1 1 0,0 0 0,0 1 0,-16-8-1,-6-1-47,-1 2-1,0 1 0,-62-16 1,7 11 43,-1 3 0,-130-4 1,-185 17-3539,313 3 667,25 0-1094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0.423"/>
    </inkml:context>
    <inkml:brush xml:id="br0">
      <inkml:brushProperty name="width" value="0.035" units="cm"/>
      <inkml:brushProperty name="height" value="0.035" units="cm"/>
      <inkml:brushProperty name="color" value="#66CC00"/>
    </inkml:brush>
  </inkml:definitions>
  <inkml:trace contextRef="#ctx0" brushRef="#br0">0 1 15003,'4'8'1721,"-1"1"-1145,0 1-272,0 0 1040,0 0-976,0 0-192,-2 0-400,-1-3-248,-1-4-200,-2-1 416,-3-9-176,0-4-208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0.911"/>
    </inkml:context>
    <inkml:brush xml:id="br0">
      <inkml:brushProperty name="width" value="0.035" units="cm"/>
      <inkml:brushProperty name="height" value="0.035" units="cm"/>
      <inkml:brushProperty name="color" value="#66CC00"/>
    </inkml:brush>
  </inkml:definitions>
  <inkml:trace contextRef="#ctx0" brushRef="#br0">2 11 13083,'0'-1'315,"1"1"1,-1-1 0,0 1-1,0-1 1,1 0 0,-1 1-1,1-1 1,-1 1 0,0-1-1,1 1 1,-1-1 0,1 1-1,-1-1 1,1 1 0,-1 0-1,1-1 1,0 1 0,-1 0-1,1-1 1,0 1 0,3 10 2568,-5 34-2005,0-30-82,-3 66 306,-2 88-592,6-224-4063,-3 21 2855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1.381"/>
    </inkml:context>
    <inkml:brush xml:id="br0">
      <inkml:brushProperty name="width" value="0.035" units="cm"/>
      <inkml:brushProperty name="height" value="0.035" units="cm"/>
      <inkml:brushProperty name="color" value="#66CC00"/>
    </inkml:brush>
  </inkml:definitions>
  <inkml:trace contextRef="#ctx0" brushRef="#br0">12 42 16428,'11'-17'1689,"6"-7"1400,-16 26-2855,-1 0 1,0 1 0,1-1-1,-1 0 1,-1 1-1,1-1 1,0 0 0,0 0-1,-2 5 1,-13 82 571,3 0 0,1 152 0,11-235-729,0-1 0,1 0 0,-1 1 0,1-1 0,2 6 0,-2-10-63,-1-1 0,0 1 0,0-1 0,0 1 0,0-1 0,1 1 0,-1 0 0,0-1 0,1 1 0,-1-1 0,0 1 0,1-1 0,-1 1 0,0-1 0,1 0 0,-1 1 0,1-1 0,-1 1 0,1-1 0,-1 0 0,1 0 0,-1 1 0,1-1 1,0 0-1,-1 0 0,1 1 0,-1-1 0,1 0 0,0 0 0,-1 0 0,1 0 0,-1 0 0,1 0 0,0 0 0,-1 0 0,1 0 0,-1 0 0,1 0 0,0-1 0,-1 1 0,1 0 0,-1 0 0,1-1 0,-1 1 0,1 0 0,-1 0 0,1-1 0,-1 1 0,1-1 0,-1 1 0,1-1 0,-1 1 0,0 0 0,1-2 0,10-10 85,-2 0 1,1 0-1,-2-1 0,0 0 1,13-29-1,-2 5 11,39-66 135,41-79-1393,-99 183 1105,0-1 0,0 0 0,0 0 0,0 0 0,0 0 0,-1 0 0,1 0 0,0 0 0,0 0 0,0 0 0,0 0-1,0 0 1,0 0 0,-1-1 0,1 1 0,0 0 0,0 0 0,0 0 0,0 0 0,0 0 0,0 0 0,0 0 0,0 0 0,-1 0 0,1 0 0,0 0 0,0 0 0,0-1 0,0 1 0,0 0 0,0 0 0,0 0 0,0 0 0,0 0 0,0 0 0,0 0 0,0 0 0,0-1 0,0 1 0,0 0 0,0 0 0,0 0 0,0 0 0,0 0 0,0 0 0,0-1 0,0 1 0,0 0 0,0 0 0,0 0 0,0 0 0,0 0-1,0 0 1,0 0 0,0-1 0,0 1 0,-8 5-239,-2 5-364,-1 2-126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1.856"/>
    </inkml:context>
    <inkml:brush xml:id="br0">
      <inkml:brushProperty name="width" value="0.035" units="cm"/>
      <inkml:brushProperty name="height" value="0.035" units="cm"/>
      <inkml:brushProperty name="color" value="#66CC00"/>
    </inkml:brush>
  </inkml:definitions>
  <inkml:trace contextRef="#ctx0" brushRef="#br0">393 367 19980,'4'28'1857,"3"-5"-1337,-1-2-208,3-4 480,-1 0-392,-2-7-936,-3-2 672,-2-8-328,2-9-208</inkml:trace>
  <inkml:trace contextRef="#ctx0" brushRef="#br0" timeOffset="1">29 19 20012,'-3'-6'2257,"1"4"-1409,-3 0-360,2-1 1665,3-1-1937,-2 2 136,-3 2-120,-4 3-368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2.356"/>
    </inkml:context>
    <inkml:brush xml:id="br0">
      <inkml:brushProperty name="width" value="0.035" units="cm"/>
      <inkml:brushProperty name="height" value="0.035" units="cm"/>
      <inkml:brushProperty name="color" value="#66CC00"/>
    </inkml:brush>
  </inkml:definitions>
  <inkml:trace contextRef="#ctx0" brushRef="#br0">1 9 18820,'0'-9'1928,"0"11"-1159,1 5-313,-1 17 992,2 6-256,-1 15-360,4 7-231,0 5-337,0 2-192,2-6-288,-2-5-168,1-12-489,0-4-231,-6-21-1520,-1-7 2047,-5-8-439,-6-13-160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2.787"/>
    </inkml:context>
    <inkml:brush xml:id="br0">
      <inkml:brushProperty name="width" value="0.035" units="cm"/>
      <inkml:brushProperty name="height" value="0.035" units="cm"/>
      <inkml:brushProperty name="color" value="#66CC00"/>
    </inkml:brush>
  </inkml:definitions>
  <inkml:trace contextRef="#ctx0" brushRef="#br0">1 130 15299,'16'11'2185,"1"-1"-1241,6-8-304,4-5 1881,15-9-1537,1-4-120,1-5-624,3-2-472,-4-1-1288,-5-1 1400,-10 8-360,-3 6-177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3.379"/>
    </inkml:context>
    <inkml:brush xml:id="br0">
      <inkml:brushProperty name="width" value="0.035" units="cm"/>
      <inkml:brushProperty name="height" value="0.035" units="cm"/>
      <inkml:brushProperty name="color" value="#66CC00"/>
    </inkml:brush>
  </inkml:definitions>
  <inkml:trace contextRef="#ctx0" brushRef="#br0">335 1 17580,'-2'3'194,"1"1"0,-1 0 0,0 0 0,0 0 0,0-1 0,0 1 1,0-1-1,-1 0 0,0 0 0,1 0 0,-1 0 0,-5 4 0,-9 10 230,-200 262 3960,191-235-4081,22-34-296,-2 0 1,1-1 0,-2 0-1,-9 12 1,16-21-62,0-1-1,-1 1 1,1-1-1,0 1 1,-1-1-1,1 1 1,0-1-1,0 1 1,0-1 0,0 0-1,-1 1 1,1-1-1,0 1 1,0-1-1,0 1 1,0-1-1,0 1 1,0-1 0,1 0-1,-1 1 1,0-1-1,0 0 1,5-26-854,2 1 1,0-1-1,19-42 1,-4 17-11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3.947"/>
    </inkml:context>
    <inkml:brush xml:id="br0">
      <inkml:brushProperty name="width" value="0.035" units="cm"/>
      <inkml:brushProperty name="height" value="0.035" units="cm"/>
      <inkml:brushProperty name="color" value="#66CC00"/>
    </inkml:brush>
  </inkml:definitions>
  <inkml:trace contextRef="#ctx0" brushRef="#br0">272 3 14595,'1'-1'162,"1"1"1,0-1-1,-1 1 1,1 0-1,0 0 0,0 0 1,0-1-1,-1 2 0,1-1 1,0 0-1,0 0 1,-1 0-1,1 1 0,0-1 1,0 1-1,2 1 0,-2-1-13,-1 1 0,1 0 0,-1-1 0,1 1 0,-1 0-1,0 0 1,1 0 0,-1 0 0,0 0 0,0 0-1,-1 0 1,1 0 0,0 3 0,5 17 674,-2-1 1,0 1-1,0 23 0,-2-17-432,9 38-1,21 38-153,1 7-1908,-32-110 1578,-1 1-1,1-1 1,-1 1-1,1 0 1,-1-1 0,0 1-1,0 0 1,0-1-1,0 1 1,0 0-1,0-1 1,-1 1-1,1 0 1,0-1-1,-1 1 1,1 0-1,-1-1 1,0 1-1,1-1 1,-1 1-1,-2 2 1,-8 0-574</inkml:trace>
  <inkml:trace contextRef="#ctx0" brushRef="#br0" timeOffset="1">1 556 17548,'0'22'1672,"8"-9"-896,8-3-256,14-6 889,7-4-345,9-7-224,6-3-64,1-5-480,0 0-304,-4-5-896,-5 1-24,-8 2 632,-6-2-168,-6-1-216</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4.428"/>
    </inkml:context>
    <inkml:brush xml:id="br0">
      <inkml:brushProperty name="width" value="0.035" units="cm"/>
      <inkml:brushProperty name="height" value="0.035" units="cm"/>
      <inkml:brushProperty name="color" value="#66CC00"/>
    </inkml:brush>
  </inkml:definitions>
  <inkml:trace contextRef="#ctx0" brushRef="#br0">87 56 18860,'-16'37'983,"1"1"0,2 0 0,2 1 0,-11 70-1,20-90-872,-1-2-24,0 0 0,2 1 0,0-1 1,1 0-1,3 18 0,-3-34-79,0-1-1,0 0 1,0 0-1,0 1 1,0-1-1,0 0 0,0 0 1,0 1-1,0-1 1,0 0-1,0 1 1,0-1-1,0 0 1,0 0-1,0 0 1,1 1-1,-1-1 1,0 0-1,0 0 0,0 1 1,0-1-1,1 0 1,-1 0-1,0 0 1,0 0-1,0 1 1,1-1-1,-1 0 1,0 0-1,0 0 1,1 0-1,-1 0 0,0 0 1,7-6 104,3-14-36,0-16-148,-1 0 1,-2 0 0,-1-1 0,-2 0 0,-2 0 0,-1 0-1,-8-71 1,6 102 57,-6-34-56,7 39 74,0-1-1,-1 1 0,1-1 0,-1 1 0,0-1 0,1 1 0,-1-1 0,0 1 0,0-1 0,0 1 0,0 0 0,0 0 1,0 0-1,0-1 0,0 1 0,-1 0 0,1 0 0,0 0 0,-3-1 0,4 2 2,-1 0 0,1 0 0,-1 0 0,1 0 0,-1 0 0,1 0 0,-1 0 0,1 0-1,-1 0 1,1 0 0,-1 0 0,1 0 0,-1 0 0,1 0 0,0 0 0,-1 1 0,1-1 0,-1 0 0,1 0 0,-1 0 0,1 1-1,0-1 1,-1 0 0,1 1 0,0-1 0,-1 0 0,1 1 0,0-1 0,-1 0 0,1 1 0,0 0 0,-7 19 96,6 26 60,1-42-142,0 4 18,0 0-1,1 0 0,0 0 1,1 0-1,-1 0 0,2-1 1,5 15-1,-7-18-12,1-1 0,0 0 0,0 0 0,0-1 0,0 1 0,0 0 1,1-1-1,-1 1 0,1-1 0,0 0 0,0 0 0,-1 0 0,1 0 0,0 0 0,1-1 0,-1 1 0,0-1 0,0 0 0,1 0 0,6 1 0,-2-1 26,0-1 1,0-1-1,0 1 1,0-1-1,0 0 1,0-1-1,0 0 0,0 0 1,-1-1-1,1 0 1,-1 0-1,0-1 0,0 0 1,11-7-1,9-9 112,-1 0 0,25-26 0,-46 41-130,23-23 70,-20 18-83,1 1 0,17-13 0,-26 22-18,0 0 0,0 0 0,0-1 0,1 1 0,-1 0 0,0 0-1,0-1 1,0 1 0,0 0 0,0 0 0,1 0 0,-1 0 0,0-1 0,0 1 0,0 0 0,1 0 0,-1 0 0,0 0 0,0 0 0,1 0 0,-1 0 0,0 0 0,0-1 0,0 1 0,1 0 0,-1 0 0,0 0 0,0 0 0,1 0 0,-1 0 0,0 0 0,0 0 0,1 0 0,-1 1 0,0-1-1,0 0 1,1 0 0,-1 0 0,0 0 0,0 0 0,0 0 0,1 0 0,-1 1 0,0-1 0,0 0 0,0 0 0,1 0 0,-1 0 0,0 1 0,0-1 0,0 0 0,0 0 0,0 0 0,0 1 0,1-1 0,-1 0 0,0 0 0,0 1 0,0-1 0,0 0 0,0 0 0,0 1 0,0-1-1,0 0 1,0 1 0,-3 21-14,1-15 8,-14 77-34,4 0-1,3 0 1,3 106 0,11-129-415,-4-56 429,0 0 0,0 0 0,1 0 0,-1 0 0,1-1 1,1 1-1,-1-1 0,0 1 0,6 6 0,9 2-173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0.114"/>
    </inkml:context>
    <inkml:brush xml:id="br0">
      <inkml:brushProperty name="width" value="0.035" units="cm"/>
      <inkml:brushProperty name="height" value="0.035" units="cm"/>
      <inkml:brushProperty name="color" value="#66CC00"/>
    </inkml:brush>
  </inkml:definitions>
  <inkml:trace contextRef="#ctx0" brushRef="#br0">7 71 15859,'-5'13'1497,"5"-2"-961,-2-1-192,12-7 1016,7-3-664,11-3-224,5-4-111,11-3-113,6-1-64,5-1-336,0-1-257,-3 0 666,-5 3-281,-2-4-80,-7 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9.120"/>
    </inkml:context>
    <inkml:brush xml:id="br0">
      <inkml:brushProperty name="width" value="0.025" units="cm"/>
      <inkml:brushProperty name="height" value="0.025" units="cm"/>
    </inkml:brush>
  </inkml:definitions>
  <inkml:trace contextRef="#ctx0" brushRef="#br0">23 356 13741,'0'0'3363,"-23"-59"-2018,34 35-576,12-5-352,15-2-193,6-4-128,10-1-64,6 2 0,8 2-577,2 3-1697,-4 3-2306,-5 5 128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6.668"/>
    </inkml:context>
    <inkml:brush xml:id="br0">
      <inkml:brushProperty name="width" value="0.025" units="cm"/>
      <inkml:brushProperty name="height" value="0.025" units="cm"/>
    </inkml:brush>
  </inkml:definitions>
  <inkml:trace contextRef="#ctx0" brushRef="#br0">154 1 2755,'0'0'18294,"-8"5"-18347,-1 3 55,-1 0 0,1 1 0,0 0 0,1 0 0,0 1 0,1 0 0,-11 20 0,1-1 9,2 1-1,-12 34 1,25-59 8,1-1 1,-1 1-1,1-1 1,0 1-1,0 0 1,1 0-1,-1 0 1,1-1-1,0 1 1,0 0-1,1 0 1,0 0-1,-1-1 1,2 1-1,2 8 1,-3-10 5,0-1 1,1 0 0,0 0 0,-1 0-1,1 0 1,0-1 0,0 1 0,0 0-1,0-1 1,0 1 0,0-1 0,0 0 0,0 0-1,1 0 1,-1 0 0,1 0 0,-1 0-1,0 0 1,1-1 0,0 1 0,-1-1-1,1 0 1,-1 0 0,1 0 0,-1 0-1,1 0 1,-1-1 0,1 1 0,-1-1 0,5-1-1,-5 2-1,0-1 0,-1 0 0,1 0 0,0 0 0,-1 0 1,1 0-1,-1 0 0,1 0 0,-1 0 0,0-1 0,1 1 0,-1 0 0,0-1 0,0 1 0,0-1 0,0 0 0,0 1 0,0-1 0,-1 0 0,1 1 0,0-1 0,-1 0 0,0 0 0,1 0 0,-1-2 0,3-54 1211,-3 45-575,-5 9-836,11 5-96,99-16 448,-104 15-181,1 1 0,-1-1 0,0 1 0,1 0 0,-1 0 0,0-1 0,1 1 0,-1 0 0,0 0 0,0 0 0,0 1 0,0-1 0,0 0 0,0 0 0,0 0 0,-1 1 0,1-1 0,0 1 0,-1-1 0,1 0 0,-1 1 0,1-1 0,-1 1 0,0-1 0,1 1 0,-1-1 0,0 1 0,0-1 0,0 1 0,0-1 0,-1 1 0,1 1 0,-5 57 116,-1-29-309,-19 55 0,3-44-6607,13-34-1886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08.930"/>
    </inkml:context>
    <inkml:brush xml:id="br0">
      <inkml:brushProperty name="width" value="0.025" units="cm"/>
      <inkml:brushProperty name="height" value="0.025" units="cm"/>
    </inkml:brush>
  </inkml:definitions>
  <inkml:trace contextRef="#ctx0" brushRef="#br0">3464 572 6983,'-42'-32'248,"-2"2"1,-2 2 0,0 2 0,-75-31-1,35 29-162,0 3 1,-158-24-1,-185 6 147,-362 33-15,671 18-111,0 5-1,0 6 1,-167 48-1,211-44-43,2 3 0,0 4-1,2 3 1,2 3 0,1 3 0,-83 62-1,123-78-78,1 1 0,1 1 0,1 1 0,1 2 0,1 1 0,2 0 0,1 2 0,-27 52 0,40-69 10,2 0 0,0 1-1,0 0 1,2 1 0,0-1 0,0 1-1,2-1 1,0 1 0,0 0-1,2 0 1,0 0 0,1 0 0,0 0-1,2 0 1,-1-1 0,2 1 0,0-1-1,1 1 1,1-1 0,0-1 0,1 1-1,11 17 1,0-7 6,2-1 0,0-1 0,1-1 0,2 0-1,0-2 1,1-1 0,1 0 0,1-2 0,0-1 0,37 16 0,0-4 1,1-3 1,0-3 0,110 23-1,-56-24 37,0-5 0,143 0 1,242-32 289,319-93 191,-614 63-346,380-137 0,-466 133 302,186-105-1,-237 113-153,-2-4-1,-2-2 1,104-99 0,-150 126-239,-1-1 0,0-1 0,-2-1 0,0 0-1,-2-1 1,-1-1 0,-1-1 0,-1 0 0,15-46 0,-24 60-45,-1-1-1,0 1 1,-1-1-1,-1 0 1,0 1 0,0-1-1,-2 0 1,0 0-1,0 0 1,-1 1-1,-1-1 1,0 0-1,-1 1 1,0 0 0,-1 0-1,-1 0 1,0 1-1,-1 0 1,0 0-1,-1 1 1,0-1-1,-16-16 1,-1 5-33,-1 1-1,0 0 1,-2 2 0,-1 1 0,0 2-1,-1 0 1,-1 3 0,-1 0 0,0 2-1,-42-11 1,-5 4-196,-1 3 0,0 4 1,-101-4-1,57 14-600,-166 18 0,-120 41-2733,233-28 343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0.550"/>
    </inkml:context>
    <inkml:brush xml:id="br0">
      <inkml:brushProperty name="width" value="0.035" units="cm"/>
      <inkml:brushProperty name="height" value="0.035" units="cm"/>
      <inkml:brushProperty name="color" value="#66CC00"/>
    </inkml:brush>
  </inkml:definitions>
  <inkml:trace contextRef="#ctx0" brushRef="#br0">1 2 14339,'5'0'446,"1"-1"0,1 1-1,-1-1 1,0 2 0,0-1 0,0 1 0,-1 0-1,1 0 1,7 2 0,3 2 32,0 1 0,16 8 0,-26-11-434,0 0 1,0 1-1,-1-1 0,1 1 1,-1 0-1,0 1 0,0-1 1,0 1-1,-1 0 0,1 1 1,-1-1-1,0 0 0,-1 1 0,1 0 1,-1 0-1,-1 0 0,1 1 1,-1-1-1,0 0 0,0 1 1,-1 0-1,0-1 0,0 1 1,0 0-1,-1 0 0,0-1 1,-1 1-1,1 0 0,-3 9 1,-1 2 111,0-1 1,-1 0-1,-1 0 1,-1 0-1,0-1 1,-13 20 0,-65 89-27,71-104-359,-2-2 118,5-12-99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1.012"/>
    </inkml:context>
    <inkml:brush xml:id="br0">
      <inkml:brushProperty name="width" value="0.035" units="cm"/>
      <inkml:brushProperty name="height" value="0.035" units="cm"/>
      <inkml:brushProperty name="color" value="#66CC00"/>
    </inkml:brush>
  </inkml:definitions>
  <inkml:trace contextRef="#ctx0" brushRef="#br0">59 20 16083,'9'-19'3173,"-6"18"-1087,-2 13-1051,-8 31-405,-20 75 1,16-84-425,3 1 0,1 1-1,-4 53 1,11-85-169,0 0 0,0-1-1,0 1 1,0-1 0,1 1 0,0 0-1,-1-1 1,1 1 0,1-1-1,-1 0 1,0 1 0,1-1 0,0 0-1,0 0 1,0 0 0,0 0-1,5 5 1,-5-6-38,1 0 0,0 0-1,0 0 1,0-1 0,0 1-1,0-1 1,1 0 0,-1 1-1,0-2 1,0 1 0,1 0-1,-1-1 1,1 1 0,-1-1 0,0 0-1,1 0 1,-1-1 0,1 1-1,4-2 1,-2 1-107,-1 0-1,1-1 1,-1 0 0,0 0-1,0-1 1,0 1 0,0-1-1,-1 0 1,1 0 0,-1-1 0,1 1-1,-1-1 1,0 0 0,0 0-1,-1 0 1,1-1 0,3-7-1,7-15-304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1.638"/>
    </inkml:context>
    <inkml:brush xml:id="br0">
      <inkml:brushProperty name="width" value="0.035" units="cm"/>
      <inkml:brushProperty name="height" value="0.035" units="cm"/>
      <inkml:brushProperty name="color" value="#66CC00"/>
    </inkml:brush>
  </inkml:definitions>
  <inkml:trace contextRef="#ctx0" brushRef="#br0">136 163 16980,'-1'0'92,"1"0"1,-1 1 0,0-1 0,1 0 0,-1 0-1,0 0 1,1 0 0,-1 1 0,1-1-1,-1 0 1,0 0 0,1 1 0,-1-1-1,1 0 1,-1 1 0,1-1 0,-1 1 0,1-1-1,-1 1 1,1-1 0,0 1 0,-1-1-1,1 2 1,-11 17 202,7-12 66,-14 26 22,2 0 0,2 1 1,1 1-1,1 0 1,2 0-1,2 1 0,-6 50 1,13-77-371,1-6 1,-1 1 1,1-1-1,-1 0 0,1 0 0,0 0 1,0 1-1,1-1 0,-1 0 1,1 0-1,-1 0 0,1 0 0,1 4 1,-1-7-10,-1 0-1,0 0 1,0 1 0,0-1 0,0 0 0,1 0 0,-1 1 0,0-1 0,0 0 0,0 0 0,1 0 0,-1 1 0,0-1 0,0 0 0,1 0 0,-1 0 0,0 0-1,1 0 1,-1 0 0,0 0 0,0 1 0,1-1 0,-1 0 0,0 0 0,1 0 0,-1 0 0,0 0 0,0 0 0,1 0 0,-1 0 0,0 0 0,1-1-1,-1 1 1,0 0 0,0 0 0,1 0 0,-1 0 0,1-1 0,11-11 123,6-22 81,-3-4-70,-2 0-1,-1-2 1,-3 1-1,0-1 1,-3 0-1,3-71 1,-10 102-174,-2 13 6,0 12 2,2-14 27,1 1 1,0 0-1,0-1 0,0 1 1,1-1-1,-1 1 0,0-1 1,1 1-1,0 0 0,0-1 1,-1 0-1,2 1 0,-1-1 1,0 0-1,0 1 0,3 2 1,-3-4 1,0 0 1,-1-1-1,1 1 1,0-1-1,0 1 1,0-1-1,0 1 1,-1-1-1,1 0 1,0 1 0,0-1-1,0 0 1,0 0-1,0 0 1,0 0-1,0 0 1,0 0-1,1 0 1,1 0 5,-1-1 1,0 0-1,1 1 1,-1-1 0,0 0-1,0 0 1,1-1-1,-1 1 1,0 0-1,2-2 1,13-13 32,0 0 0,0-2 1,-2 1-1,0-2 0,14-22 1,-12 16-3,1 1 1,29-30 0,-46 53-40,-1 1-1,1-1 1,0 0 0,-1 1 0,1-1 0,0 0 0,-1 1 0,1-1-1,0 1 1,-1 0 0,1-1 0,0 1 0,0 0 0,0-1 0,0 1-1,-1 0 1,1 0 0,0-1 0,0 1 0,0 0 0,0 0 0,0 0-1,0 1 3,0-1 0,-1 1 0,1-1 1,-1 0-1,1 1 0,-1-1 0,1 1 0,-1 0 0,1-1 0,-1 1 0,0-1 0,1 1 0,-1 0 0,0-1 0,1 1 0,-1 0 0,0-1 0,0 1 0,0 0 0,0 1 0,1 6 30,0 1-1,-1 0 0,-1 11 1,1-17-24,-13 132 276,5-59-185,1 127-1,12-172-686,-1-22 339,-4-9 244,1 0 0,-1 0 1,0 0-1,0 0 0,0 0 1,1 0-1,-1 0 1,0 0-1,0 0 0,0 0 1,0 0-1,1 0 0,-1 0 1,0 0-1,0 0 0,0 0 1,0-1-1,1 1 0,-1 0 1,0 0-1,0 0 0,0 0 1,0 0-1,0 0 1,0-1-1,0 1 0,0 0 1,1 0-1,-1 0 0,0 0 1,0-1-1,0 1 0,0 0 1,0 0-1,0 0 0,0-1 1,0 1-1,0 0 0,0 0 1,0 0-1,0 0 1,0-1-1,0 1 0,0 0 1,3-17-282</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5.983"/>
    </inkml:context>
    <inkml:brush xml:id="br0">
      <inkml:brushProperty name="width" value="0.035" units="cm"/>
      <inkml:brushProperty name="height" value="0.035" units="cm"/>
      <inkml:brushProperty name="color" value="#66CC00"/>
    </inkml:brush>
  </inkml:definitions>
  <inkml:trace contextRef="#ctx0" brushRef="#br0">17 26 16075,'6'-21'2413,"-5"17"-987,-4 13 119,-3 15-1271,1-1 0,1 1-1,1 0 1,1 0 0,2 0-1,0 0 1,1 0 0,6 28-1,-6-45-211,0-1 0,1 1 0,0-1 0,1 1 0,3 7 0,-5-13-44,-1 0 0,1 0 0,-1 0 0,1 0-1,-1 0 1,1 0 0,0-1 0,-1 1 0,1 0 0,0 0-1,0-1 1,0 1 0,0 0 0,0-1 0,-1 1 0,1-1-1,0 1 1,0-1 0,0 1 0,0-1 0,1 0 0,-1 1-1,0-1 1,0 0 0,0 0 0,0 0 0,0 0 0,0 0-1,0 0 1,0 0 0,0 0 0,0-1 0,0 1 0,1 0-1,-1-1 1,0 1 0,0-1 0,0 1 0,-1-1 0,3 0-1,3-4 75,1 0 0,-1 0 0,0-1 0,-1 0-1,1 0 1,-1 0 0,0-1 0,-1 0 0,1 0-1,-2 0 1,5-9 0,4-13 325,12-45-1,-24 73-404,2-6 45,8-33 186,-9 38-226,-1 0 0,1 1 1,-1-1-1,0 0 0,0 0 0,0 0 0,0 0 0,0 1 0,0-1 0,0 0 1,-1 0-1,1 0 0,-1 1 0,1-1 0,-1 0 0,0 0 0,-1-2 1,2 4-16,0 0 1,-1 0-1,1 0 1,0 0-1,0 0 1,-1 0-1,1 0 1,0 0 0,-1 0-1,1 0 1,0 0-1,0 0 1,-1 0-1,1 0 1,0 0-1,0 0 1,0 1 0,-1-1-1,1 0 1,0 0-1,0 0 1,-1 0-1,1 0 1,0 1-1,0-1 1,0 0-1,-1 0 1,1 0 0,0 0-1,0 1 1,0-1-1,0 0 1,0 0-1,0 1 1,-1-1-1,1 0 1,0 0 0,0 1-1,0-1 1,0 0-1,0 0 1,0 1-1,0-1 1,0 0-1,0 0 1,0 1 0,0-1-1,0 0 1,-3 16 34,2-10-36,1 0-1,0-1 0,0 1 1,1 0-1,-1-1 0,1 1 1,1 0-1,-1-1 1,1 0-1,4 11 0,-5-14 0,0 0 0,0-1 0,0 1 0,1-1-1,-1 1 1,1-1 0,-1 1 0,1-1 0,-1 0 0,1 1 0,0-1-1,-1 0 1,1 0 0,0-1 0,0 1 0,0 0 0,0 0-1,0-1 1,0 1 0,0-1 0,0 0 0,0 0 0,0 1 0,0-1-1,0-1 1,0 1 0,0 0 0,0 0 0,0-1 0,0 1-1,0-1 1,0 0 0,2 0 0,4-3 2,0 1 1,0-1-1,0 0 0,0-1 0,-1 0 1,0 0-1,0-1 0,12-11 1,1-5 44,21-32 1,-28 37-21,-17 25-34,0 0 0,0 0 0,1 1 0,0 0 0,1-1 0,-3 14 0,1-3-6,-2 3-14,1-7 17,2-1-1,-1 1 1,2 0-1,-1 23 0,3-37 11,-1-1-1,1 1 0,0-1 1,1 1-1,-1-1 1,0 1-1,0 0 1,0-1-1,0 1 0,0-1 1,0 1-1,1-1 1,-1 1-1,0-1 0,1 1 1,-1-1-1,0 1 1,1-1-1,-1 0 0,0 1 1,1-1-1,-1 1 1,1-1-1,-1 0 0,0 1 1,1-1-1,-1 0 1,1 0-1,-1 1 1,1-1-1,0 0 0,-1 0 1,1 0-1,-1 0 1,1 1-1,-1-1 0,1 0 1,-1 0-1,1 0 1,-1 0-1,1-1 0,0 1 1,-1 0-1,1 0 1,-1 0-1,1 0 0,-1 0 1,1-1-1,-1 1 1,1 0-1,29-16-23,-27 14 22,12-8 0,1-1-22,34-16 0,-46 25 8,0 0 0,1 0 0,-1 1 0,1 0 0,-1 0-1,1 0 1,-1 0 0,1 1 0,-1-1 0,1 1 0,-1 0-1,1 1 1,8 1 0,-11-1 3,0 0 1,0 0-1,0 0 0,0 0 1,0 0-1,0 1 0,0-1 0,0 1 1,0-1-1,-1 1 0,1 0 1,-1 0-1,1 0 0,-1 0 0,0 0 1,0 0-1,0 0 0,0 0 1,0 0-1,0 0 0,-1 1 0,1-1 1,-1 0-1,1 1 0,-1 3 0,-14-29 464,9 5-355,1 7-139,0-1 0,1 1 1,1-1-1,-2-18 0,4 30 4,0 0 0,0 0 1,1 0-1,-1 0 1,0 0-1,0-1 1,0 1-1,0 0 0,0 0 1,0 0-1,0 0 1,0 0-1,0 0 1,0 0-1,1 0 0,-1-1 1,0 1-1,0 0 1,0 0-1,0 0 1,0 0-1,0 0 0,1 0 1,-1 0-1,0 0 1,0 0-1,0 0 1,0 0-1,0 0 0,0 0 1,1 0-1,-1 0 1,0 0-1,0 0 1,0 0-1,0 0 0,0 0 1,1 0-1,-1 0 1,0 0-1,0 0 1,0 0-1,0 0 0,0 0 1,0 1-1,1-1 1,-1 0-1,0 0 1,0 0-1,0 0 0,0 0 1,0 0-1,12 8-680,-2-2 333,5 1-320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6.450"/>
    </inkml:context>
    <inkml:brush xml:id="br0">
      <inkml:brushProperty name="width" value="0.035" units="cm"/>
      <inkml:brushProperty name="height" value="0.035" units="cm"/>
      <inkml:brushProperty name="color" value="#66CC00"/>
    </inkml:brush>
  </inkml:definitions>
  <inkml:trace contextRef="#ctx0" brushRef="#br0">124 6 17428,'-1'-1'140,"0"0"0,0 1 0,0-1 0,-1 0 0,1 1 1,0 0-1,0-1 0,-1 1 0,1 0 0,-1 0 0,1-1 0,0 1 1,-1 0-1,1 0 0,0 1 0,-1-1 0,1 0 0,0 0 0,-1 1 1,1-1-1,0 0 0,-1 1 0,1 0 0,0-1 0,0 1 0,-1 0 1,-34 21 1763,33-19-1739,-29 25 401,31-26-642,-1-1 0,0 1 1,1 0-1,-1 0 0,1 0 1,-1 0-1,1 1 0,0-1 1,0 0-1,0 0 0,0 1 1,1-1-1,-2 5 1,2-7 33,1 1 1,-1-1 0,0 1 0,1-1 0,-1 0 0,0 1 0,1-1 0,-1 1-1,0-1 1,1 0 0,-1 1 0,1-1 0,-1 0 0,1 1 0,-1-1 0,1 0-1,-1 0 1,1 0 0,-1 1 0,1-1 0,-1 0 0,1 0 0,-1 0 0,1 0-1,-1 0 1,1 0 0,0 0 0,-1 0 0,1 0 0,-1 0 0,1 0 0,-1 0 0,1-1-1,24-3-723,-22 4 613,14-4-292,36-5-250,-48 9 684,-1-1 1,1 1-1,-1 0 1,1 1-1,-1-1 1,1 1-1,-1 0 1,1 0-1,4 1 1,-9-1 40,1-1 1,0 0-1,0 1 1,-1-1-1,1 1 0,0-1 1,-1 0-1,1 1 1,-1 0-1,1-1 1,0 1-1,-1-1 0,1 1 1,-1 0-1,1-1 1,-1 1-1,0 0 1,1-1-1,-1 1 0,0 0 1,1 0-1,-1-1 1,0 1-1,0 0 1,0 0-1,0 1 0,0 0 45,0 0 0,-1 0-1,1 0 1,-1 0 0,1 0-1,-1 0 1,0 0 0,0 0-1,0 0 1,-1 2 0,-4 4 243,1-1 0,-1 0 0,-10 10 1,6-7-127,-1-1 0,0 0 0,0 0 0,-1-1 1,-19 10-1,30-17-241,-1-1 0,1 1 1,0-1-1,-1 0 1,1 1-1,-1-1 1,1 0-1,-1 0 0,1 0 1,-1 0-1,-1 0 1,3 0 40,-1-1 0,1 1 0,0 0 0,-1 0 1,1 0-1,0 0 0,-1-1 0,1 1 0,0 0 0,-1 0 1,1 0-1,0-1 0,-1 1 0,1 0 0,0-1 0,0 1 1,0 0-1,-1-1 0,1 1 0,0 0 0,0-1 1,0 1-1,0 0 0,0-1 0,-1 1 0,1 0 0,0-1 1,0 1-1,0 0 0,0-1 0,0 1 0,0-1 1,0 1-1,0 0 0,1-1 0,-1 1 0,0 0 0,0-1 1,0 1-1,0-1 0,0 1 0,1 0 0,-1 0 1,0-1-1,0 1 0,0 0 0,1-1 0,-1 1 0,0 0 1,1-1-1,13-15-321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6.870"/>
    </inkml:context>
    <inkml:brush xml:id="br0">
      <inkml:brushProperty name="width" value="0.035" units="cm"/>
      <inkml:brushProperty name="height" value="0.035" units="cm"/>
      <inkml:brushProperty name="color" value="#66CC00"/>
    </inkml:brush>
  </inkml:definitions>
  <inkml:trace contextRef="#ctx0" brushRef="#br0">86 380 18060,'-22'29'1701,"14"-20"-1411,1 0 0,0 0 1,0 1-1,1-1 1,1 2-1,-1-1 0,2 0 1,-8 22-1,12-31-258,0 1 0,-1-1 0,1 0 0,0 1 0,0-1 0,0 0 0,0 1 0,0-1 0,0 1 0,0-1 1,0 0-1,1 1 0,-1-1 0,0 0 0,1 0 0,-1 1 0,1-1 0,0 0 0,0 1 0,0-1-16,-1 0-1,1-1 1,0 1 0,0-1 0,0 0-1,-1 1 1,1-1 0,0 0 0,0 1-1,0-1 1,0 0 0,0 0-1,0 0 1,-1 0 0,1 0 0,0 0-1,0 0 1,0 0 0,0 0 0,0 0-1,1-1 1,4-1 4,-1 0-1,1 0 1,0 0-1,-1-1 1,0 0-1,1 0 1,4-5-1,5-5 12,0 0 0,-1-1-1,-1-1 1,0 0 0,-1-1 0,19-33-1,-17 24 43,-1-1-1,-2-1 1,0 0-1,7-31 0,-13 37 22,-1 1 0,2-42 0,-6 54-60,0 0-1,0 0 0,0 0 0,-1-1 1,-1 1-1,1 0 0,-2 0 1,1 1-1,-1-1 0,-4-9 1,6 16-27,1-1 1,-1 1-1,0-1 1,0 1-1,0-1 1,0 1 0,0-1-1,-1 1 1,1 0-1,0 0 1,-1-1-1,1 1 1,0 0-1,-1 0 1,0 1 0,1-1-1,-1 0 1,1 0-1,-1 1 1,0-1-1,1 1 1,-1 0-1,0-1 1,0 1 0,0 0-1,1 0 1,-1 0-1,0 0 1,0 0-1,1 0 1,-1 1 0,0-1-1,0 1 1,1-1-1,-1 1 1,0-1-1,1 1 1,-1 0-1,1 0 1,-1 0 0,1 0-1,-1 0 1,0 2-1,-6 3 12,0 1-1,1 0 1,0 1 0,0-1-1,1 2 1,-6 8-1,5-7-12,1 0-1,0 1 0,0 0 0,1 0 0,1 0 0,0 0 0,0 1 0,1 0 0,1 0 1,0 0-1,-1 20 0,4-29-8,-1-1 0,1 1 0,-1 0 0,1 0 0,0 0 0,0-1 0,0 1 0,0 0 0,1-1 0,-1 1-1,1-1 1,0 0 0,-1 1 0,1-1 0,0 0 0,0 0 0,0 0 0,1 0 0,-1 0 0,0-1 0,1 1 0,-1-1 0,1 0 0,5 3 0,7 1-18,1 0 0,0-1 0,24 4 0,9 2-18,-42-8 37,-1 0 1,0 0-1,-1 1 0,1 0 1,0 0-1,-1 0 1,0 1-1,0-1 0,0 1 1,0 1-1,0-1 0,-1 1 1,0-1-1,4 7 0,-5-7-51,-1 0-1,0 1 0,0-1 0,0 1 0,-1-1 1,0 1-1,1 0 0,-2 0 0,1 0 0,0 0 1,-1 0-1,0-1 0,0 1 0,-1 0 0,1 0 1,-1 0-1,0 0 0,-3 7 0,0-3 237,2-6-143,1-1-1,0 0 0,0 0 1,0 0-1,0 1 0,0-1 1,1 1-1,-1 3 1,2-4-122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7.374"/>
    </inkml:context>
    <inkml:brush xml:id="br0">
      <inkml:brushProperty name="width" value="0.035" units="cm"/>
      <inkml:brushProperty name="height" value="0.035" units="cm"/>
      <inkml:brushProperty name="color" value="#66CC00"/>
    </inkml:brush>
  </inkml:definitions>
  <inkml:trace contextRef="#ctx0" brushRef="#br0">35 54 17908,'-3'36'1976,"-2"-1"-1344,-4-3-288,0 3 905,5-6-841,0-5-312,4-11-680,4-6 368,5-11 32,1-8-200,3-6-161</inkml:trace>
  <inkml:trace contextRef="#ctx0" brushRef="#br0" timeOffset="1">200 139 15867,'13'3'1223,"-1"0"-1,1-1 1,0 0-1,0-1 1,25-1-1,-31-1-1083,1 0 1,-1-1-1,1 0 0,-1 0 0,0-1 1,0 0-1,0 0 0,0 0 1,0-1-1,-1 0 0,8-6 0,-6 4-119,0-1 0,0 0 0,-1 0 0,0 0 0,-1-1 0,0 0 0,0 0 0,0-1 0,6-14 0,-8 7 14,-4 16-33,0-1 1,0 1-1,0 0 1,-1 0-1,1-1 0,0 1 1,0 0-1,0 0 0,0-1 1,0 1-1,0 0 1,-1 0-1,1-1 0,0 1 1,0 0-1,0 0 0,0 0 1,-1-1-1,1 1 1,0 0-1,0 0 0,-1 0 1,1 0-1,0 0 0,0-1 1,-1 1-1,1 0 1,0 0-1,-1 0 0,0 0 4,-1 0 0,0 1-1,1-1 1,-1 0-1,1 1 1,-1-1 0,0 1-1,1 0 1,-1-1-1,1 1 1,0 0 0,-1 0-1,1 0 1,-2 2-1,-10 8 50,2 1-1,-1 0 0,2 1 0,0 1 1,0-1-1,1 1 0,1 1 0,0 0 0,1 0 1,-9 29-1,15-40-27,0 0 1,0 0 0,1 0-1,-1 0 1,1 0-1,0 6 1,0-9-26,0-1 0,0 1 0,0 0 0,1-1 0,-1 1 0,0 0 0,0-1 0,0 1 0,1 0 0,-1-1 1,0 1-1,1 0 0,-1-1 0,1 1 0,-1-1 0,0 1 0,1-1 0,-1 1 0,1-1 0,-1 1 0,1-1 0,0 0 0,-1 1 0,1-1 0,-1 0 1,1 1-1,0-1 0,-1 0 0,1 0 0,0 0 0,-1 1 0,1-1 0,0 0 0,-1 0 0,1 0 0,0 0 0,0 0 0,-1 0 0,1 0 0,0-1 1,-1 1-1,1 0 0,0 0 0,-1 0 0,1-1 0,0 1 0,3-2-100,-1 1 1,1-1-1,-1 0 0,0 0 1,0 0-1,0 0 0,0 0 1,0-1-1,0 0 0,0 1 1,-1-1-1,0 0 1,4-5-1,-1 0-7,0-1 1,-1 0-1,1 0 1,2-10 0,8-28-269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7.854"/>
    </inkml:context>
    <inkml:brush xml:id="br0">
      <inkml:brushProperty name="width" value="0.035" units="cm"/>
      <inkml:brushProperty name="height" value="0.035" units="cm"/>
      <inkml:brushProperty name="color" value="#66CC00"/>
    </inkml:brush>
  </inkml:definitions>
  <inkml:trace contextRef="#ctx0" brushRef="#br0">16 0 20284,'-9'6'1817,"5"6"-1289,1-2-256,5 1 848,5 1-712,0-5-80,5-3-208,6-5-152,2-4-72</inkml:trace>
  <inkml:trace contextRef="#ctx0" brushRef="#br0" timeOffset="1">241 95 15515,'-26'118'3473,"23"-102"-2968,2 0 0,0 0 1,0 0-1,2 0 0,3 22 0,-4-36-535,0 1 0,0-1 0,1 0 0,-1 0 0,1 0 0,0 0 0,0 0 0,-1 0 0,1 0 0,0 0 0,1 0 0,-1 0-1,0-1 1,1 1 0,-1 0 0,1-1 0,-1 1 0,1-1 0,-1 1 0,1-1 0,0 0 0,0 0 0,0 0 0,0 0 0,0 0 0,0 0 0,0 0-1,0-1 1,0 1 0,0-1 0,1 0 0,-1 1 0,0-1 0,0 0 0,0 0 0,0-1 0,1 1 0,-1 0 0,0-1 0,0 1 0,4-2-1,40-19-1280,-39 17 1173,-1 0 0,0 1 1,1 0-1,-1 0 0,1 1 0,0-1 0,0 2 1,0-1-1,0 1 0,9-1 0,-15 2 174,1 1 0,-1-1-1,0 0 1,1 1 0,-1-1-1,0 1 1,1-1 0,-1 1-1,0 0 1,0-1 0,1 1 0,-1 0-1,0 0 1,0 0 0,0 0-1,0 0 1,0 0 0,0 0-1,0 0 1,-1 0 0,1 1-1,0-1 1,-1 0 0,1 0 0,-1 1-1,1-1 1,-1 0 0,1 1-1,-1-1 1,0 1 0,0-1-1,0 0 1,0 1 0,0-1 0,0 1-1,0-1 1,0 0 0,-1 3-1,0 4 276,0 0-1,-1-1 0,0 1 1,-1-1-1,-4 12 0,-1-3 517,-1 0-1,-1-1 0,-20 25 0,26-34-682,0-1-1,-1 0 0,0 0 0,0-1 0,0 1 0,-1-1 1,0 0-1,1-1 0,-2 1 0,1-1 0,0 0 0,-13 3 1,17-6-212,1 0 1,0 0-1,0 0 1,-1 0-1,1 0 1,0-1 0,-1 1-1,1 0 1,0-1-1,0 1 1,-1-1-1,1 0 1,0 1 0,0-1-1,0 0 1,0 0-1,0 0 1,0 0-1,0 0 1,0 0-1,0 0 1,1 0 0,-1 0-1,0 0 1,1 0-1,-1 0 1,0 0-1,1-1 1,0 1 0,-1 0-1,1-1 1,0 1-1,-1 0 1,1-1-1,0 1 1,0-3-1,2-11-557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8.310"/>
    </inkml:context>
    <inkml:brush xml:id="br0">
      <inkml:brushProperty name="width" value="0.035" units="cm"/>
      <inkml:brushProperty name="height" value="0.035" units="cm"/>
      <inkml:brushProperty name="color" value="#66CC00"/>
    </inkml:brush>
  </inkml:definitions>
  <inkml:trace contextRef="#ctx0" brushRef="#br0">203 1 18556,'-2'3'180,"0"-1"0,0 1-1,0 0 1,1 0 0,-1 1 0,1-1 0,0 0-1,0 0 1,0 1 0,0-1 0,0 1-1,1-1 1,-1 5 0,-1 5 205,-12 53 1184,-6 69 0,17-98-1402,1 1 0,2-1 0,8 54 0,-1-63-475,-2-12-2256,-6-16 2421,0 0 1,0-1-1,1 1 0,-1 0 0,0 0 0,1-1 1,-1 1-1,0-1 0,1 1 0,-1 0 0,1-1 1,-1 1-1,1-1 0,-1 1 0,1-1 1,-1 0-1,1 1 0,-1-1 0,1 1 0,-1-1 1,1 0-1,0 0 0,-73-79-3607,-1 4 7988,74 76-4170,0 0-1,0-1 0,-1 1 0,1 0 1,0 0-1,0 0 0,0 0 1,-1 0-1,1-1 0,0 1 1,0 0-1,0 0 0,-1 0 1,1-1-1,0 1 0,0 0 1,0 0-1,0-1 0,0 1 1,0 0-1,0 0 0,0-1 1,0 1-1,0 0 0,-1-1 1,1 1-1,0 0 0,0 0 1,1-1-1,-1 1 0,0 0 1,0 0-1,0-1 0,0 1 1,0 0-1,0 0 0,0-1 1,0 1-1,0 0 0,1 0 1,-1-1-1,0 1 0,0 0 1,0 0-1,0 0 0,1-1 1,-1 1-1,0 0 0,0 0 0,0 0 1,1 0-1,-1 0 0,0-1 1,1 1-1,18-4 647,-10 3-206,14-5-503,-1 0 0,1-2 0,-2 0 0,1-2 0,20-11 0,4-8-167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9.079"/>
    </inkml:context>
    <inkml:brush xml:id="br0">
      <inkml:brushProperty name="width" value="0.035" units="cm"/>
      <inkml:brushProperty name="height" value="0.035" units="cm"/>
      <inkml:brushProperty name="color" value="#66CC00"/>
    </inkml:brush>
  </inkml:definitions>
  <inkml:trace contextRef="#ctx0" brushRef="#br0">77 0 18172,'-2'1'309,"-1"0"1,0-1 0,0 1-1,1 0 1,-1 1-1,1-1 1,-1 0-1,1 1 1,-1-1-1,1 1 1,0 0-1,0 0 1,-1 0 0,1 0-1,1 0 1,-3 4-1,-2 0-156,2 1-1,-1 0 0,1 0 1,-6 11-1,10-17-163,0-1 1,0 1 0,0-1-1,0 1 1,0-1 0,0 1-1,0-1 1,0 1-1,0-1 1,0 1 0,0-1-1,0 1 1,0-1-1,0 1 1,1-1 0,-1 1-1,0-1 1,0 1 0,1-1-1,-1 1 1,0-1-1,1 0 1,-1 1 0,0-1-1,1 0 1,-1 1 0,0-1-1,1 0 1,-1 1-1,1-1 1,-1 0 0,1 0-1,-1 1 1,1-1-1,-1 0 1,1 0 0,-1 0-1,2 0 1,27 7-265,-13-4 101,-13-3 156,-1 1-1,0 0 0,1 0 0,-1 0 1,0 0-1,1 0 0,-1 0 0,0 1 1,0-1-1,0 1 0,0 0 0,0-1 1,0 1-1,-1 0 0,1 0 0,-1 0 1,1 0-1,-1 1 0,0-1 0,2 4 1,-2-3 16,0 1 1,0 0 0,-1 0 0,0 0 0,1 0 0,-1 0 0,-1 0 0,1 0 0,-1-1-1,1 1 1,-1 0 0,-2 4 0,0 3 160,-1-1 0,-1 0 0,0 0 0,0-1-1,-1 1 1,0-1 0,-1 0 0,-12 13 0,-1-5 521,19-17-647,1 1 0,-1-1 0,1 1 0,-1 0 0,0-1-1,1 0 1,-1 1 0,0-1 0,1 1 0,-1-1 0,0 0-1,0 1 1,1-1 0,-1 0 0,0 0 0,0 0 0,0 1-1,1-1 1,-1 0 0,0 0 0,0 0 0,0 0 0,0-1-1,1 1 1,-1 0 0,-1 0 0,2-1-36,0 0 0,0 1 1,0-1-1,0 0 0,0 1 1,0-1-1,0 1 0,0-1 0,0 0 1,0 1-1,0-1 0,1 1 1,-1-1-1,0 0 0,0 1 0,1-1 1,-1 1-1,0-1 0,1 1 0,-1-1 1,1 1-1,-1-1 0,1 0 1,12-12-371,-13 12 329,26-22-1863,1 1 0,39-25 1,28-22-1514,-79 54 3337,-10 11 293,-1 0 0,1-1 0,-1 1 0,1 1 0,0-1 0,1 1 0,6-4 0,-11 7-139,0 0 0,-1 0 0,1 0 0,0 0 0,0-1 0,-1 1 0,1 0 0,0 1 0,0-1 0,-1 0 0,1 0 0,0 0-1,-1 0 1,1 1 0,0-1 0,0 0 0,-1 1 0,1-1 0,-1 0 0,1 1 0,0-1 0,-1 1 0,1-1 0,-1 1-1,1-1 1,-1 1 0,1-1 0,-1 1 0,1 0 0,-1 0 0,12 24 1326,-10-19-1026,31 98 2221,-33-104-2604,0 1 0,0-1 0,0 0 0,0 1 0,0-1 0,0 1-1,0-1 1,0 0 0,0 1 0,0-1 0,1 0 0,-1 1 0,0-1 0,0 0 0,0 0-1,1 1 1,-1-1 0,0 0 0,0 1 0,1-1 0,-1 0 0,0 0 0,0 0 0,1 1-1,-1-1 1,0 0 0,1 0 0,4-7 213,2-17 79,-6-6-335,-2-13-28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0:54.625"/>
    </inkml:context>
    <inkml:brush xml:id="br0">
      <inkml:brushProperty name="width" value="0.035" units="cm"/>
      <inkml:brushProperty name="height" value="0.035" units="cm"/>
    </inkml:brush>
  </inkml:definitions>
  <inkml:trace contextRef="#ctx0" brushRef="#br0">29 1 19596,'-6'13'1489,"-1"-2"-1329,0-5-88,3-2 16,1-4-553,1-16 401,4-2-96</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9.624"/>
    </inkml:context>
    <inkml:brush xml:id="br0">
      <inkml:brushProperty name="width" value="0.035" units="cm"/>
      <inkml:brushProperty name="height" value="0.035" units="cm"/>
      <inkml:brushProperty name="color" value="#66CC00"/>
    </inkml:brush>
  </inkml:definitions>
  <inkml:trace contextRef="#ctx0" brushRef="#br0">0 1 17780,'5'18'1560,"0"2"-1112,1 0-176,9-5 384,3-4-640,9-11 168,9-6-184,7-7-200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0.168"/>
    </inkml:context>
    <inkml:brush xml:id="br0">
      <inkml:brushProperty name="width" value="0.035" units="cm"/>
      <inkml:brushProperty name="height" value="0.035" units="cm"/>
      <inkml:brushProperty name="color" value="#66CC00"/>
    </inkml:brush>
  </inkml:definitions>
  <inkml:trace contextRef="#ctx0" brushRef="#br0">67 206 14563,'-17'47'3189,"7"-23"-2453,1 0 1,1 0-1,1 0 0,1 1 1,-3 33-1,9-56-644,0-1 0,0 1-1,0 0 1,0 0 0,0 0 0,0 0 0,1 0-1,-1 0 1,1-1 0,-1 1 0,1 0 0,0 0-1,0-1 1,1 3 0,-2-3-57,1-1 1,0 1-1,0-1 0,0 1 1,0 0-1,0-1 0,-1 0 0,1 1 1,0-1-1,0 1 0,0-1 1,0 0-1,0 0 0,0 0 0,0 1 1,0-1-1,0 0 0,1 0 1,-1 0-1,0-1 0,0 1 1,0 0-1,0 0 0,0-1 0,0 1 1,0 0-1,-1-1 0,3 0 1,6-3 4,-1-1 0,0 0 0,0 0 0,-1-1 0,1 1 1,-1-2-1,0 1 0,9-12 0,45-65-44,-38 48 18,28-62 0,-43 80-18,-1-1 0,0 0 0,-1-1 0,-2 0 0,5-33 0,-8 48 0,-1 1 1,0 0-1,0-1 0,0 1 0,-1 0 1,1-1-1,-3-5 0,3 9 3,0-1 0,-1 0 0,1 1-1,0-1 1,-1 0 0,1 1 0,-1-1 0,1 1-1,-1-1 1,1 0 0,-1 1 0,1 0 0,-1-1-1,0 1 1,1-1 0,-1 1 0,0 0 0,1-1-1,-1 1 1,0 0 0,1-1 0,-1 1 0,0 0-1,0 0 1,1 0 0,-1 0 0,0 0 0,0 0-1,1 0 1,-1 0 0,0 0 0,0 0 0,1 0-1,-1 1 1,0-1 0,0 0 0,1 0 0,-1 1-1,0-1 1,1 1 0,-1-1 0,0 1 0,-6 3-10,1 0 1,0 0-1,0 1 1,0 0 0,0 0-1,1 1 1,0-1 0,-5 8-1,-35 55-25,39-59 36,5-8-1,-35 65-26,33-61 18,1-1-1,0 1 0,0 0 0,1 0 0,0 0 1,0 0-1,0 1 0,0-1 0,1 0 1,-1 0-1,2 9 0,-1-13 7,1 0 1,-1 0-1,0 0 0,1 0 0,-1 0 1,1 0-1,-1 0 0,1 0 1,0-1-1,-1 1 0,1 0 1,0 0-1,-1-1 0,1 1 1,0 0-1,0-1 0,0 1 0,0 0 1,0-1-1,0 1 0,0-1 1,0 0-1,0 1 0,0-1 1,1 0-1,28 3-30,-25-4 27,25 1-65,-8-1 73,0 1 0,0 1 0,29 6 0,-46-7-27,0 1 0,0 1 0,0-1 0,0 1-1,-1 0 1,1 0 0,0 0 0,-1 1 0,1 0 0,-1 0-1,0 0 1,0 0 0,0 1 0,0-1 0,-1 1 0,1 0 0,-1 0-1,0 0 1,4 8 0,-6-10-12,0 0 0,0 1 0,0-1 0,0 1 0,-1-1 0,1 1 0,-1-1 0,1 1 0,-1 0 0,0-1 0,0 1 0,0-1 0,0 1 0,-1 0 0,1-1 0,-1 1 0,0-1 0,1 1 0,-1-1 0,0 1 0,0-1 0,-1 0 0,1 1 0,0-1 0,-1 0 0,0 0 1,1 0-1,-1 0 0,-2 2 0,-19 13-246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0.778"/>
    </inkml:context>
    <inkml:brush xml:id="br0">
      <inkml:brushProperty name="width" value="0.035" units="cm"/>
      <inkml:brushProperty name="height" value="0.035" units="cm"/>
      <inkml:brushProperty name="color" value="#66CC00"/>
    </inkml:brush>
  </inkml:definitions>
  <inkml:trace contextRef="#ctx0" brushRef="#br0">174 139 16347,'0'-1'115,"-1"0"-1,1 0 0,0 0 0,-1 0 0,1-1 0,-1 1 0,1 0 0,-1 0 0,0 0 0,1 0 0,-1 0 0,0 0 0,0 1 0,1-1 0,-1 0 0,0 0 0,0 0 0,0 1 0,0-1 0,0 0 0,0 1 0,-2-1 0,0 0 50,1 0 1,0 1-1,-1 0 1,1 0-1,-1 0 1,1 0-1,-1 0 1,1 0-1,0 0 1,-5 2-1,1 0 97,0 0-1,0 0 0,0 0 1,0 1-1,1 0 0,-1 0 1,1 1-1,-6 4 0,4-1-172,0 0 0,1 1 0,0 0 0,0 0 0,1 1 0,0-1 0,0 1 0,1 0 0,0 0 0,1 1 0,-5 18 0,8-27-84,-1 0-1,1 0 0,0 0 1,0 0-1,0 0 0,0-1 1,0 1-1,0 0 0,0 0 1,0 0-1,0 0 0,0 0 1,1-1-1,-1 1 0,0 0 0,1 0 1,-1 0-1,0-1 0,2 3 1,-2-3-2,1 0 1,-1 1-1,1-1 1,-1 0 0,1 0-1,0 0 1,-1 1-1,1-1 1,-1 0-1,1 0 1,0 0 0,-1 0-1,1 0 1,-1 0-1,1 0 1,0 0-1,-1 0 1,1 0 0,-1-1-1,1 1 1,0 0-1,3-2 12,0 0 0,0 0 1,0 0-1,0 0 0,0-1 0,5-5 0,24-26 169,-2-2 0,-1-1 0,35-60 0,-163 304 939,124-244-404,44-89-747,-65 113-201,-9 9-246,3 5 399,1-1 0,-1 0 0,1 0 0,-1 0 0,1 1 0,0-1 0,-1 0 0,1 1 0,-1-1 0,1 0 1,-1 1-1,1-1 0,0 0 0,-1 1 0,1-1 0,0 1 0,-1-1 0,1 1 0,0-1 0,0 1 0,-1-1 0,1 1 0,0-1 0,0 1 0,0-1 0,0 1 0,0-1 0,0 2 0,2-16-104,2 0 1,0 0-1,0 0 0,14-25 0,-15 32 538,-28 78 792,-51 102 0,42-101-179,34-72-966,0 0 0,0 0 0,0 1 0,0-1 0,0 0 1,0 0-1,0 0 0,0 0 0,0 0 0,0 0 0,0 0 1,0 0-1,-1 0 0,1 0 0,0 0 0,0 1 0,0-1 0,0 0 1,0 0-1,0 0 0,0 0 0,0 0 0,0 0 0,0 0 1,0 0-1,0 1 0,0-1 0,0 0 0,0 0 0,0 0 0,0 0 1,0 0-1,0 0 0,0 0 0,0 0 0,1 0 0,-1 1 0,0-1 1,0 0-1,0 0 0,0 0 0,0 0 0,0 0 0,0 0 1,0 0-1,0 0 0,0 0 0,0 0 0,0 0 0,0 0 0,1 0 1,-1 0-1,0 0 0,0 0 0,0 1 0,0-1 0,0 0 1,0 0-1,0 0 0,0 0 0,1 0 0,-1 0 0,10-5 90,18-14-106,-20 14 35,15-11-44,167-103-160,-185 116 153,1 0 0,-1 1 0,1 0 1,-1 0-1,1 0 0,0 1 0,0 0 0,0 0 1,0 0-1,11 1 0,-15 0 15,0 0-1,1 1 1,-1-1-1,0 1 1,0 0 0,0-1-1,0 1 1,0 0-1,0 0 1,0 1 0,-1-1-1,1 0 1,0 1-1,-1-1 1,1 1-1,-1-1 1,1 1 0,-1 0-1,0-1 1,1 1-1,-1 0 1,0 0 0,0 0-1,0 0 1,-1 0-1,1 0 1,0 0 0,-1 0-1,0 0 1,1 1-1,-1-1 1,0 3 0,1 8-27,0 0 0,-1 0 0,-1 0 0,0-1 0,0 1 0,-1 0 0,-1-1 0,-6 18 0,35-112-3128,-6 31 2575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1.269"/>
    </inkml:context>
    <inkml:brush xml:id="br0">
      <inkml:brushProperty name="width" value="0.035" units="cm"/>
      <inkml:brushProperty name="height" value="0.035" units="cm"/>
      <inkml:brushProperty name="color" value="#66CC00"/>
    </inkml:brush>
  </inkml:definitions>
  <inkml:trace contextRef="#ctx0" brushRef="#br0">109 0 16323,'-5'10'454,"-1"-1"-1,0 0 0,-1 0 0,0 0 0,-11 10 1,11-12-124,0 0 1,0 1-1,0 0 1,1 1-1,1 0 1,-8 15 0,11-19-314,1 0 1,0 0 0,0 0 0,-1 10 0,2-14-18,0 1-1,0-1 1,0 0 0,0 1 0,0-1 0,0 0 0,0 1 0,0-1-1,0 0 1,1 1 0,-1-1 0,0 0 0,1 1 0,0-1-1,-1 0 1,1 0 0,-1 0 0,1 1 0,0-1 0,0 0-1,0 0 1,0 0 0,1 1 0,-1-2 1,1 0 1,-1 0-1,0 0 0,1 0 0,-1 0 1,0 0-1,1-1 0,-1 1 1,0 0-1,1-1 0,-1 1 0,0-1 1,0 1-1,0-1 0,1 0 1,-1 1-1,0-1 0,0 0 1,0 0-1,0 0 0,0 0 0,1-1 1,20-25 9,-15 17-4,0 0 0,-1-1 0,-1 0-1,1-1 1,-2 1 0,0-1 0,0 0 0,-1 0-1,2-15 1,-5 26-6,1 0-1,-1 1 1,0-1-1,0 0 0,0 0 1,0 1-1,1-1 1,-1 0-1,0 0 1,-1 0-1,1 1 1,0-1-1,0 0 0,0 0 1,0 1-1,-1-1 1,1 0-1,0 0 1,0 1-1,-1-1 1,1 0-1,-1 1 0,1-1 1,-1 0-1,1 1 1,-1-1-1,1 1 1,-1-1-1,1 1 0,-1-1 1,0 1-1,1-1 1,-1 1-1,0-1 1,-1 1-1,1 1 0,0-1 1,0 0-1,0 0 1,0 1-1,0-1 0,0 0 1,-1 1-1,1-1 0,0 1 1,0-1-1,0 1 1,0 0-1,1-1 0,-1 1 1,0 0-1,0 0 0,0 0 1,0 0-1,1-1 1,-1 1-1,0 2 0,-7 9-31,1 0 0,-8 22 0,1-4-313,51-69-3625,-19 17 2837,-13 16 882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1.684"/>
    </inkml:context>
    <inkml:brush xml:id="br0">
      <inkml:brushProperty name="width" value="0.035" units="cm"/>
      <inkml:brushProperty name="height" value="0.035" units="cm"/>
      <inkml:brushProperty name="color" value="#66CC00"/>
    </inkml:brush>
  </inkml:definitions>
  <inkml:trace contextRef="#ctx0" brushRef="#br0">226 43 9114,'3'0'428,"-1"-1"0,1 0 0,0 0 0,0 1-1,0-2 1,0 1 0,-1 0 0,6-4 0,-7 5-207,0 0-1,0-1 1,0 0-1,0 1 1,0-1 0,0 0-1,0 1 1,-1-1-1,1 0 1,0 0-1,0 0 1,-1 0 0,1 1-1,0-1 1,-1 0-1,1 0 1,-1 0-1,1-1 1,-1 1 0,0 0-1,1 0 1,-1 0-1,0 0 1,0 0-1,0-2 1,0 3-107,-1-1 0,1 1 0,-1-1 0,1 1 0,-1-1 0,1 1 0,-1-1 0,1 1 0,-1 0 0,0-1 0,1 1 0,-1 0 0,0-1-1,1 1 1,-1 0 0,0 0 0,0 0 0,1 0 0,-1-1 0,0 1 0,1 0 0,-1 0 0,0 1 0,0-1 0,1 0 0,-1 0 0,0 0 0,1 0 0,-1 0 0,0 1 0,1-1 0,-2 1 0,-26 9 756,25-9-703,-13 7-29,0 0 0,0 1-1,0 1 1,1 1 0,1 0-1,0 0 1,1 1 0,0 1-1,0 1 1,2 0-1,-1 0 1,2 1 0,-17 31-1,25-41-100,0-1 0,0 1 0,0-1 0,1 1 0,0 0 0,0-1 0,0 8 0,1-11-32,0 0 0,0 0 0,0 0 1,0 0-1,0 0 0,0 0 1,0 0-1,1-1 0,-1 1 1,0 0-1,1 0 0,-1 0 0,1 0 1,-1-1-1,1 1 0,-1 0 1,1-1-1,-1 1 0,1 0 0,0-1 1,0 1-1,-1 0 0,1-1 1,0 1-1,0-1 0,-1 0 1,1 1-1,0-1 0,0 0 0,0 1 1,0-1-1,-1 0 0,1 0 1,0 0-1,0 0 0,0 0 1,0 0-1,0 0 0,0 0 0,0 0 1,0 0-1,-1 0 0,1 0 1,0-1-1,1 0 0,9-1-10,1-1 0,-2-1 0,1 0 0,0-1 0,-1 0 0,1 0 0,-2-1 0,1-1 1,0 1-1,9-10 0,8-9-43,44-51 0,-64 67 10,0 0 1,0 0 0,-1-1 0,10-19 0,-37 70-36,13-26-133,0 1 0,1 0 0,1 0 0,-6 21 0,12-37 184,0 0 1,0 0-1,0 1 0,0-1 0,0 0 1,0 0-1,0 0 0,0 1 0,-1-1 1,1 0-1,0 0 0,0 1 0,0-1 1,0 0-1,0 0 0,0 0 0,0 1 1,0-1-1,0 0 0,1 0 0,-1 0 1,0 1-1,0-1 0,0 0 0,0 0 1,0 0-1,0 1 0,0-1 0,0 0 1,1 0-1,-1 0 0,0 1 0,0-1 1,0 0-1,0 0 0,0 0 0,1 0 1,-1 0-1,0 0 0,0 1 0,0-1 1,1 0-1,-1 0 0,0 0 0,0 0 1,0 0-1,1 0 0,-1 0 0,0 0 1,0 0-1,1 0 0,-1 0 0,0 0 1,0 0-1,0 0 0,1 0 0,-1 0 1,0 0-1,0 0 0,0 0 0,1-1 1,-1 1-1,15-8-273,-15 7 257,21-14-483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2.199"/>
    </inkml:context>
    <inkml:brush xml:id="br0">
      <inkml:brushProperty name="width" value="0.035" units="cm"/>
      <inkml:brushProperty name="height" value="0.035" units="cm"/>
      <inkml:brushProperty name="color" value="#66CC00"/>
    </inkml:brush>
  </inkml:definitions>
  <inkml:trace contextRef="#ctx0" brushRef="#br0">121 254 14339,'-1'-1'66,"1"0"-1,-1-1 1,0 1-1,-1 0 0,1 0 1,0 0-1,0 1 1,0-1-1,-1 0 1,1 0-1,0 1 1,-1-1-1,1 0 1,0 1-1,-1-1 1,1 1-1,-1 0 1,1 0-1,-1-1 1,1 1-1,-1 0 1,1 0-1,-1 0 1,1 0-1,-1 1 1,1-1-1,-3 1 1,1 1 1,1 0 1,0-1 0,-1 1-1,1 0 1,0 1 0,0-1-1,0 0 1,0 1-1,1-1 1,-1 1 0,1-1-1,0 1 1,-2 4 0,-9 21 872,2 1 0,1 0 0,1 1 0,-6 42 1,14-70-848,0 0 1,-1 0-1,1 1 1,0-1-1,0 0 0,1 0 1,-1 1-1,0-1 1,1 0-1,0 3 1,0-4-76,-1-1 1,1 1-1,-1-1 1,1 1-1,-1-1 1,1 0 0,-1 1-1,1-1 1,-1 0-1,1 1 1,0-1-1,-1 0 1,1 0-1,0 0 1,-1 0-1,1 0 1,-1 1-1,1-1 1,0 0 0,-1 0-1,1-1 1,0 1-1,-1 0 1,1 0-1,0 0 1,-1 0-1,1 0 1,0-1-1,-1 1 1,1 0-1,-1-1 1,1 1-1,-1 0 1,1-1 0,-1 1-1,1-1 1,-1 1-1,1-1 1,19-13 107,0-2 1,-1 0 0,-1-1-1,31-37 1,-26 28-43,13-13 51,60-72 246,-82 94-273,-1-2 0,-1 1 0,-1-2 0,13-28 0,-23 45-86,0-1-1,1 1 0,-1 0 0,-1-1 0,1 1 1,0 0-1,-1-1 0,0 1 0,0-1 0,0 1 0,0-1 1,-1-5-1,0 7-11,1 1-1,-1-1 1,0 1 0,0-1 0,0 1 0,0 0-1,0-1 1,0 1 0,0 0 0,0 0-1,0-1 1,-1 1 0,1 0 0,0 0 0,-1 0-1,1 1 1,-1-1 0,1 0 0,-1 1 0,1-1-1,-1 0 1,0 1 0,1 0 0,-1-1 0,0 1-1,1 0 1,-4 0 0,-5 0-2,1 0-1,-1 1 1,0 0-1,0 0 1,1 1 0,-1 1-1,1-1 1,-1 1 0,1 1-1,0 0 1,0 0 0,1 1-1,-1 0 1,1 1 0,0-1-1,0 2 1,1-1 0,0 1-1,0 0 1,1 0-1,0 1 1,0 0 0,0 0-1,-5 11 1,6-10-23,1 0 0,0 0 0,0 0 0,0 0 0,1 1 0,1-1 0,0 1-1,0 0 1,0 0 0,2-1 0,-1 1 0,1 0 0,0 0 0,1 0 0,1 0 0,-1 0 0,1 0 0,1-1 0,0 1-1,0-1 1,1 0 0,0 0 0,11 16 0,-9-15-308,2-1 0,-1 0 0,1 0 0,1-1 0,18 14 0,-19-20 2,-4-7-131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2.859"/>
    </inkml:context>
    <inkml:brush xml:id="br0">
      <inkml:brushProperty name="width" value="0.035" units="cm"/>
      <inkml:brushProperty name="height" value="0.035" units="cm"/>
      <inkml:brushProperty name="color" value="#66CC00"/>
    </inkml:brush>
  </inkml:definitions>
  <inkml:trace contextRef="#ctx0" brushRef="#br0">29 1 14275,'2'3'185,"0"1"0,-1 0 0,0-1 0,0 1 0,0 0 0,-1 0 1,1 0-1,-1-1 0,0 1 0,0 0 0,0 0 0,-1 0 0,1 0 0,-1 0 0,-1 4 0,0 5 288,-8 52 1774,1-15-1412,3 0-1,-1 77 0,7-121-778,1 0-1,-1 1 0,1-1 0,1 0 1,-1 1-1,5 10 0,-5-15-44,0-1-1,0 1 0,0 0 1,0-1-1,0 1 0,0 0 1,0-1-1,1 1 1,-1-1-1,1 0 0,-1 0 1,1 1-1,-1-1 0,1 0 1,0 0-1,-1 0 1,1-1-1,0 1 0,0 0 1,0-1-1,0 1 0,0-1 1,0 1-1,0-1 1,0 0-1,3 0 0,1-1 1,1 0 0,-1 0 0,1 0 0,-1-1 0,0 0 0,1-1 0,-1 1 0,0-1-1,7-5 1,50-36 39,-61 42-49,59-48 9,-37 29-3,1 1 1,48-29-1,-71 47-6,0 1 0,0 0 0,-1 0 0,1 1 0,0-1-1,1 0 1,-1 1 0,0-1 0,0 1 0,0-1 0,0 1 0,0 0-1,0 0 1,4 0 0,-5 1 4,0-1 0,1 1 0,-1 0 0,0 0 0,0-1 0,0 1 0,0 0 0,0 0 0,0 0 0,0 0 0,0 0 0,0 0 0,0 0 0,0 1 0,-1-1 0,1 0 0,0 0 1,-1 1-1,1-1 0,-1 0 0,1 1 0,-1-1 0,0 3 0,3 13 117,0 0 1,-2 1 0,-1 33 0,0-30 102,0 0 0,4 25 1,-4-45-202,0 1 1,0 0-1,0 0 1,1-1 0,-1 1-1,1 0 1,-1-1-1,1 1 1,0 0 0,0-1-1,0 1 1,-1-1-1,1 0 1,1 1 0,-1-1-1,0 0 1,0 1-1,0-1 1,1 0 0,-1 0-1,1 0 1,-1 0-1,1 0 1,-1 0 0,1-1-1,-1 1 1,1 0-1,0-1 1,-1 1 0,1-1-1,0 0 1,-1 0-1,1 1 1,0-1 0,0 0-1,-1 0 1,1-1 0,0 1-1,0 0 1,2-1-1,8-3 53,0 0 0,0 0 0,-1-1 0,20-11 0,-14 7-42,43-19-1473,65-21 1,-125 49 1422,0 0 1,0 0-1,0 0 0,0 0 1,0 0-1,1 0 1,-1-1-1,0 1 1,0 0-1,0 0 1,0 0-1,0 0 1,0 0-1,0-1 0,0 1 1,0 0-1,0 0 1,0 0-1,0 0 1,0-1-1,0 1 1,0 0-1,0 0 1,0 0-1,0 0 1,0-1-1,0 1 0,0 0 1,0 0-1,0 0 1,0 0-1,0 0 1,0-1-1,0 1 1,0 0-1,0 0 1,-1 0-1,1 0 0,0 0 1,0-1-1,0 1 1,0 0-1,0 0 1,0 0-1,-1 0 1,1 0-1,0 0 1,0 0-1,0 0 0,0 0 1,0 0-1,-1 0 1,1 0-1,0 0 1,0-1-1,0 1 1,0 0-1,-1 0 1,1 0-1,0 1 1,0-1-1,-3-2-170,-10-9-463</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3.342"/>
    </inkml:context>
    <inkml:brush xml:id="br0">
      <inkml:brushProperty name="width" value="0.035" units="cm"/>
      <inkml:brushProperty name="height" value="0.035" units="cm"/>
      <inkml:brushProperty name="color" value="#66CC00"/>
    </inkml:brush>
  </inkml:definitions>
  <inkml:trace contextRef="#ctx0" brushRef="#br0">1 45 16924,'10'-3'1432,"-3"6"-1032,0 1-160,9 0 472,3-1-712,8-3 64,6 0-104,6-1-112</inkml:trace>
  <inkml:trace contextRef="#ctx0" brushRef="#br0" timeOffset="1">368 0 14195,'-25'57'2956,"-25"80"0,40-102-2038,1 1 1,2 0-1,-3 59 1,9-89-829,1 0 1,1 1-1,-1-1 1,1 0-1,0 0 0,0 0 1,0 0-1,4 6 0,-5-10-81,1-1 0,-1 0 0,1 0 0,0 1 0,0-1 0,0 0 0,0 0 0,0 0 0,0 0 0,0 0 0,0 0 0,0 0 0,0 0 0,0 0 0,1-1-1,-1 1 1,0 0 0,1-1 0,-1 1 0,0-1 0,1 0 0,-1 1 0,1-1 0,-1 0 0,0 0 0,1 0 0,-1 0 0,1 0 0,-1 0 0,1 0 0,-1 0 0,1-1-1,-1 1 1,0 0 0,1-1 0,-1 1 0,0-1 0,1 0 0,1-1 0,5-2-7,1-1 0,-1-1-1,0 0 1,0 0 0,-1-1 0,1 1 0,9-14 0,43-60 17,-53 69-12,16-22-12,11-14-12,53-101 1,-86 148-4,-1-1 0,0 1 0,0 0 1,0 0-1,0 0 0,1-1 1,-1 1-1,0 0 0,0 0 0,0 0 1,0-1-1,0 1 0,0 0 1,0 0-1,0-1 0,0 1 0,0 0 1,0 0-1,0-1 0,0 1 0,0 0 1,0 0-1,0-1 0,0 1 1,0 0-1,0 0 0,0-1 0,0 1 1,0 0-1,0 0 0,0-1 0,-1 1 1,1 0-1,0 0 0,0 0 1,0-1-1,-10 3 29,-16 13 204,24-13-368,-15 10-20</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3.770"/>
    </inkml:context>
    <inkml:brush xml:id="br0">
      <inkml:brushProperty name="width" value="0.035" units="cm"/>
      <inkml:brushProperty name="height" value="0.035" units="cm"/>
      <inkml:brushProperty name="color" value="#66CC00"/>
    </inkml:brush>
  </inkml:definitions>
  <inkml:trace contextRef="#ctx0" brushRef="#br0">14 145 15539,'-7'41'1809,"4"-7"-921,0-2-352,4-8 1088,5-5-575,5-14-961,7-5-2049,5-23 1953,5-7-360,12-8-384</inkml:trace>
  <inkml:trace contextRef="#ctx0" brushRef="#br0" timeOffset="1">441 1 16636,'-86'111'3979,"83"-107"-3840,0 1-1,0 0 1,0 0 0,-3 11 0,6-15-153,0-1 0,0 0 0,0 0 1,1 0-1,-1 1 0,0-1 0,0 0 1,0 0-1,0 0 0,0 1 0,1-1 1,-1 0-1,0 0 0,0 0 0,0 0 0,0 0 1,1 1-1,-1-1 0,0 0 0,0 0 1,0 0-1,1 0 0,-1 0 0,0 0 1,0 0-1,1 0 0,-1 0 0,0 0 1,0 0-1,1 0 0,-1 0 0,0 0 1,0 0-1,0 0 0,1 0 0,-1 0 1,0 0-1,0 0 0,0 0 0,1 0 1,-1-1-1,0 1 0,0 0 0,0 0 1,1 0-1,-1 0 0,0 0 0,0-1 1,0 1-1,0 0 0,1 0 0,13-7-482,-14 7 482,15-8-525,0 1-1,1 1 1,-1 0 0,2 1 0,16-4-1,-29 9 512,-1-1 0,1 1 0,0 0 0,0 0 0,-1 0 0,1 0 0,0 1-1,0-1 1,-1 1 0,1 0 0,0 0 0,5 3 0,-7-3 103,0 1 1,0-1-1,0 1 0,0 0 1,0-1-1,-1 1 1,1 0-1,0 0 0,-1 0 1,0 1-1,1-1 1,-1 0-1,0 0 0,0 1 1,0-1-1,-1 1 1,1-1-1,0 1 0,-1-1 1,1 5-1,-1-1 152,0 1 0,-1-1 0,1 0 0,-1 0 0,0-1-1,-1 1 1,0 0 0,0 0 0,0 0 0,0-1 0,-1 0 0,0 1 0,-6 8-1,-2 2 567,-2-1-1,-25 26 0,25-29-405,0 0-1,-19 12 1,27-20-360,-1-1 1,0 0 0,0 0-1,0 0 1,0-1 0,0 1 0,0-1-1,-1-1 1,-7 2 0,12-3-23,0 0 0,0 0 0,1 0 0,-1 0 0,0 0 0,0 0 0,1 0 0,-1-1 0,0 1 0,0-1 0,-1 0 0,1-1-9,0 1 0,0-1 1,0 0-1,0 1 0,0-1 1,1 0-1,-3-4 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4.422"/>
    </inkml:context>
    <inkml:brush xml:id="br0">
      <inkml:brushProperty name="width" value="0.035" units="cm"/>
      <inkml:brushProperty name="height" value="0.035" units="cm"/>
      <inkml:brushProperty name="color" value="#66CC00"/>
    </inkml:brush>
  </inkml:definitions>
  <inkml:trace contextRef="#ctx0" brushRef="#br0">1 1 15363,'0'0'120,"1"0"-1,-1 1 1,1-1-1,-1 0 0,1 0 1,-1 1-1,0-1 1,1 0-1,-1 1 1,0-1-1,1 1 0,-1-1 1,0 0-1,0 1 1,1-1-1,-1 1 1,0-1-1,0 1 0,0-1 1,1 1-1,-1-1 1,0 1-1,0-1 1,0 1-1,0 0 1,2 18 1135,-1-14-392,1 7-309,0 14 55,2 0-1,1-1 1,1 1-1,15 39 1,-20-63-599,-1-1 0,1 1 0,0-1 0,-1 0 0,1 1 0,0-1 0,0 0 0,0 0 0,0 0 1,0 1-1,0-1 0,0 0 0,0-1 0,0 1 0,1 0 0,-1 0 0,0 0 0,1-1 0,-1 1 0,0 0 0,1-1 0,-1 1 0,1-1 1,-1 0-1,1 0 0,-1 1 0,1-1 0,-1 0 0,1 0 0,-1 0 0,1-1 0,-1 1 0,1 0 0,-1 0 0,1-1 0,-1 1 1,2-2-1,5-2 1,0 0 0,0-1 1,0 0-1,-1 0 0,8-8 1,-6 6 14,31-27 9,-24 19-23,0 1 0,1 1 0,19-11 0,-35 23-12,0 0-1,0 1 1,0-1 0,0 0-1,0 1 1,0-1 0,0 1-1,0-1 1,0 1 0,0 0-1,0-1 1,0 1 0,0 0-1,1 0 1,-1 0 0,0 0-1,0 0 1,0 0 0,0 0-1,0 0 1,0 0 0,1 1-1,-1-1 1,0 0 0,0 1-1,0-1 1,0 0 0,0 1-1,0 0 1,0-1 0,0 1-1,0 0 1,-1-1 0,1 1-1,0 0 1,0 0 0,0 0-1,-1-1 1,1 1 0,0 0-1,-1 0 1,1 0 0,-1 0-1,1 0 1,-1 0 0,1 3-1,1 4-3,-1 0 0,0 1 0,0-1 0,0 1 1,-2 8-1,1-10 2,0 18-5,-1-10 9,1 1 1,4 28-1,-4-44-2,0 1 0,0 0 1,0 0-1,0 0 1,0 0-1,1 0 1,-1 0-1,0 0 0,0-1 1,1 1-1,-1 0 1,1 0-1,-1 0 0,1-1 1,-1 1-1,1 0 1,-1-1-1,1 1 1,0 0-1,-1-1 0,1 1 1,0-1-1,-1 1 1,1-1-1,0 1 0,0-1 1,0 1-1,-1-1 1,1 0-1,0 0 1,0 1-1,0-1 0,0 0 1,0 0-1,0 0 1,0 0-1,-1 0 0,1 0 1,0 0-1,0 0 1,0 0-1,0-1 1,0 1-1,0 0 0,-1 0 1,1-1-1,0 1 1,1-1-1,3-2-12,1 0 0,-1-1 1,0 0-1,0 0 0,7-7 0,83-103-806,2-1-2656,-89 107 2643,-8 8 799,0 0 0,1 0 0,-1 0 0,0 0 1,0-1-1,0 1 0,0 0 0,0 0 0,0 0 0,1 0 0,-1 0 0,0 0 0,0-1 0,0 1 0,0 0 0,1 0 1,-1 0-1,0 0 0,0 0 0,0 0 0,0 0 0,1 0 0,-1 0 0,0 0 0,0 0 0,0 0 0,1 0 0,-1 0 0,0 0 1,0 0-1,0 0 0,0 0 0,1 0 0,-1 0 0,0 0 0,0 0 0,0 0 0,0 1 0,1-1 0,-1 0 0,0 0 1,0 0-1,0 0 0,0 0 0,0 0 0,1 1 0,-1-1 0,0 0 0,0 0 0,0 7-545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43.280"/>
    </inkml:context>
    <inkml:brush xml:id="br0">
      <inkml:brushProperty name="width" value="0.035" units="cm"/>
      <inkml:brushProperty name="height" value="0.035" units="cm"/>
    </inkml:brush>
  </inkml:definitions>
  <inkml:trace contextRef="#ctx0" brushRef="#br0">26 374 11907,'-7'-26'670,"3"11"-426,0 0-1,1 0 1,0 0 0,1 0-1,0-27 1,2 42-240,0 0 0,0 0 0,0 0-1,0 0 1,0 0 0,0 0 0,0 0 0,0 0 0,0 0 0,0 0 0,0 0-1,0 0 1,0 0 0,1 0 0,-1 0 0,0 0 0,0 0 0,0 0-1,0 0 1,0 0 0,0 0 0,0 0 0,0 0 0,0 0 0,0 0-1,0 0 1,0 0 0,0 0 0,0 0 0,0 0 0,0 0 0,0 0-1,0 0 1,1 0 0,-1-1 0,0 1 0,0 0 0,0 0 0,0 0 0,0 0-1,0 0 1,0 0 0,0 0 0,0 0 0,0 0 0,0 0 0,0 0-1,0 0 1,0 0 0,0 0 0,0 0 0,0 0 0,0 0 0,0 0-1,0 0 1,0-1 0,0 1 0,0 0 0,3 8 59,3 14-10,5 73 422,-1 136 0,-8-115-158,2 53 59,5 127 27,20-3-210,-25-265-185,2 0-1,0-1 1,2 0-1,12 27 1,-18-47-5,1 0-1,1 0 1,-1-1-1,1 1 1,0-1-1,1 0 1,0 0 0,0 0-1,0-1 1,0 0-1,1 0 1,0 0 0,0 0-1,0-1 1,0 0-1,1-1 1,0 1-1,0-1 1,0-1 0,9 3-1,16 1 5,0-3-1,1 0 0,-1-2 1,1-2-1,-1-1 0,1-1 0,60-15 1,9-10 25,105-45 0,-102 34-25,28-7-11,3 6 0,180-29 0,104-11 25,-345 60-20,-2-2 1,0-4-1,104-53 0,-148 64 4,-17 10 19,0-1-1,0 0 0,-1-1 1,0 0-1,16-15 1,-26 20-4,0 1 0,0-1 0,1 1 0,-1-1 0,-1 0 0,1 0 0,0 1 0,0-1 0,-1 0 0,1 0 1,-1 0-1,0 0 0,1 0 0,-1 0 0,0 0 0,0 0 0,0 0 0,-1-3 0,-9-38 111,4 23-81,-85-343-10,62 271 92,-75-165-1,97 242-6,-1 0 1,0 1-1,-1-1 0,0 2 1,-2 0-1,1 0 0,-1 1 0,-1 0 1,0 1-1,-1 0 0,0 1 1,-1 0-1,0 1 0,-1 1 0,1 0 1,-17-5-1,-196-65 26,184 67-130,-1 2 0,1 2 0,-65-2 0,29 9-21,-131 18 1,-78 31 0,118-18-1,-29 2-6,-244 43-454,369-58-1616,61-11 1576,13-7 485,0 0 0,0 0 0,-1 0 0,1 0 0,0 0 1,0 0-1,0 1 0,0-1 0,-1 0 0,1 0 0,0 0 0,0 0 1,0 1-1,0-1 0,-1 0 0,1 0 0,0 0 0,0 1 0,0-1 1,0 0-1,0 0 0,0 0 0,0 1 0,0-1 0,0 0 0,0 0 1,0 1-1,0-1 0,0 0 0,0 0 0,0 0 0,0 1 0,0-1 1,0 0-1,0 0 0,0 1 0,0-1 0,0 0 0,9 4-668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5.064"/>
    </inkml:context>
    <inkml:brush xml:id="br0">
      <inkml:brushProperty name="width" value="0.035" units="cm"/>
      <inkml:brushProperty name="height" value="0.035" units="cm"/>
      <inkml:brushProperty name="color" value="#66CC00"/>
    </inkml:brush>
  </inkml:definitions>
  <inkml:trace contextRef="#ctx0" brushRef="#br0">54 188 12211,'18'-37'2034,"22"-58"1,-19 40 530,-62 190 963,30-95-3144,-44 175 700,46-172-740,2 1 0,-2 88 0,9-125-314,0 0-1,1 0 1,0-1-1,0 1 0,1-1 1,3 9-1,-5-14-26,0-1 0,0 1-1,1 0 1,-1 0 0,0-1 0,1 1-1,-1 0 1,1-1 0,-1 1 0,1 0-1,0-1 1,-1 1 0,1-1-1,-1 1 1,1-1 0,0 1 0,-1-1-1,1 0 1,0 1 0,0-1 0,-1 0-1,3 1 1,-2-1-3,0-1 1,1 1-1,-1-1 0,0 1 0,0-1 1,1 1-1,-1-1 0,0 1 0,0-1 0,0 0 1,0 0-1,0 0 0,0 0 0,0 0 1,0 0-1,0 0 0,0 0 0,0 0 0,0-1 1,6-9-13,-1 0 0,0 0 0,0 0 0,-1-1 0,-1 0 1,0 0-1,4-19 0,-3 4-22,-1 0-1,1-42 1,-5 58 12,1 0 0,-1 1 0,-1-1 0,0 0 0,-1 0 0,0 0 0,-1 1 0,-3-12 0,6 22 18,-1-1 1,1 0 0,0 1 0,0-1-1,-1 1 1,1-1 0,0 0-1,0 1 1,-1-1 0,1 1 0,-1-1-1,1 1 1,0 0 0,-1-1-1,1 1 1,-1-1 0,1 1 0,-1 0-1,1-1 1,-1 1 0,1 0-1,-1 0 1,0-1 0,0 1 0,0 0 1,1 0 1,-1 1-1,1-1 0,-1 0 1,1 1-1,-1-1 1,1 1-1,-1-1 1,1 0-1,-1 1 1,1-1-1,0 1 0,-1-1 1,1 1-1,0-1 1,0 1-1,-1 0 1,1-1-1,0 2 1,-2 2 1,1 1 1,0-1 0,0 1 0,0 0 0,1 6 0,0-4 6,1 0 1,0 0 0,0 0-1,0 0 1,1 0 0,0-1-1,1 1 1,0 0 0,0-1 0,0 0-1,1 1 1,4 5 0,-5-9-1,0 1 1,0-1 0,0 0 0,0-1-1,1 1 1,-1-1 0,1 1 0,-1-1-1,1 0 1,0 0 0,0-1 0,0 1-1,0-1 1,1 0 0,-1 0 0,0 0 0,0 0-1,1-1 1,-1 0 0,0 0 0,7 0-1,4-3 5,-1 1 0,1-2 0,-1 0 0,0 0-1,0-1 1,0-1 0,15-9 0,86-59 125,-109 70-125,12-5 51,-18 9-60,0 0-1,1 0 0,-1 0 0,0 0 1,0 0-1,0 0 0,1 0 1,-1 0-1,0 1 0,0-1 0,0 0 1,0 0-1,0 0 0,1 0 1,-1 0-1,0 0 0,0 0 0,0 0 1,0 1-1,0-1 0,1 0 1,-1 0-1,0 0 0,0 0 0,0 1 1,0-1-1,0 0 0,0 0 0,0 0 1,0 0-1,0 1 0,0-1 1,0 0-1,0 0 0,0 0 0,0 0 1,0 1-1,0-1 0,0 0 1,0 0-1,0 0 0,0 1 0,0-1 1,0 0-1,0 0 0,-14 33 174,10-26-168,-5 12 54,-34 74 157,39-82-195,0 1 0,0 0 0,2 0 0,-1 0 1,2 0-1,-1 15 0,1-25-22,1 0 0,0-1 0,0 1 0,0 0 0,0 0 1,0-1-1,1 1 0,-1 0 0,0-1 0,1 1 0,-1 0 0,1-1 0,0 1 0,0 0 0,-1-1 1,1 1-1,0-1 0,0 0 0,0 1 0,1-1 0,-1 0 0,0 1 0,0-1 0,1 0 1,-1 0-1,1 0 0,-1 0 0,1 0 0,-1-1 0,1 1 0,-1 0 0,1-1 0,0 1 1,-1-1-1,1 0 0,0 1 0,-1-1 0,1 0 0,0 0 0,0 0 0,-1 0 0,1 0 1,2-1-1,7-1 4,0 0 0,-1-1 0,1 0 0,-1-1 0,16-7 0,32-22 34,-46 25-43,0 1-1,1 0 1,-1 1-1,2 0 1,-1 1-1,0 0 1,29-5-1,-39 10-55,0 0 0,1 1 0,-1-1 0,0 1 0,0 0 0,1 0 0,-1 0 0,0 0 0,0 0 0,4 3 0,-6-3 19,1 0 0,0 1 0,0-1 0,0-1 0,-1 1 0,1 0 0,0 0 0,0-1 0,0 1 0,0-1 0,0 1 0,0-1 0,0 0 0,0 0 0,0 0 0,0 0 0,0 0 0,0-1 0,0 1 0,0 0 0,0-1 0,0 0 0,3-1 0,11-14-286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1.737"/>
    </inkml:context>
    <inkml:brush xml:id="br0">
      <inkml:brushProperty name="width" value="0.035" units="cm"/>
      <inkml:brushProperty name="height" value="0.035" units="cm"/>
      <inkml:brushProperty name="color" value="#66CC00"/>
    </inkml:brush>
  </inkml:definitions>
  <inkml:trace contextRef="#ctx0" brushRef="#br0">156 328 16043,'-1'-2'97,"1"0"0,0 0-1,-1 0 1,0 0 0,1 0-1,-1 0 1,0 0 0,0 1-1,0-1 1,0 0 0,-1 0-1,1 1 1,0-1 0,-1 1-1,1-1 1,-1 1 0,-2-2-1,3 2-32,0 1 0,-1-1 0,0 1 1,1-1-1,-1 1 0,1 0 0,-1-1 0,0 1 0,1 0 0,-1 0 0,1 0 0,-1 0 0,0 1 0,1-1 0,-1 0 1,1 1-1,-3 0 0,-1 1 20,0 0 0,0 1 0,1 0 0,-1 0 0,1 0 0,0 0 0,0 1 0,0 0 0,0-1 0,0 2 0,1-1 1,-4 6-1,0 2-13,0 1 1,1 0-1,1 1 1,0-1-1,1 1 1,0 0 0,1 0-1,1 0 1,0 1-1,1-1 1,1 24-1,0-35-63,0 0 0,0 0 0,1-1-1,0 1 1,-1 0 0,1 0-1,0-1 1,1 1 0,-1 0-1,0-1 1,1 1 0,-1-1-1,1 0 1,2 3 0,-3-4-6,0 0-1,0-1 1,0 1 0,0 0 0,0-1 0,0 1-1,1-1 1,-1 1 0,0-1 0,0 1 0,1-1-1,-1 0 1,0 0 0,1 0 0,-1 0 0,0 0-1,0 0 1,1 0 0,-1 0 0,0 0 0,1 0-1,-1-1 1,0 1 0,0-1 0,0 1 0,1-1-1,-1 1 1,0-1 0,0 0 0,0 1 0,0-1-1,2-1 1,6-7 8,0 1 0,0-1 0,0 0 0,-1-1 0,-1 0 0,1 0 0,6-13 0,36-81 253,-44 90-201,-3 9-34,0-1 1,-1 1 0,0-1-1,0 0 1,0 1-1,-1-1 1,1 0-1,-1 0 1,-1 0-1,1-7 1,-2 13-20,0 1-1,0-1 1,0 1-1,1-1 1,-1 1-1,0 0 1,0-1-1,1 1 1,-1 0-1,0-1 1,1 1-1,-1 0 1,1 0-1,-1 0 1,1 0-1,-1-1 1,0 3-1,-5 14-15,0-1-1,0 2 1,2-1-1,0 1 0,1-1 1,1 1-1,0 0 1,2 0-1,1 20 0,-1-36 6,0 1 0,1 0 0,-1-1 0,1 1 0,-1-1 0,1 1 0,0 0 0,0-1 0,0 0 0,0 1 0,1-1 0,-1 0 0,1 1 0,-1-1 0,1 0 0,0 0 0,0 0 0,0-1 0,0 1 0,3 2 0,-3-3 1,1 0 0,0 0 0,-1-1 0,1 1 0,0-1 0,-1 1 0,1-1 0,0 0 0,0 0 0,-1 0 0,1 0 0,0-1 0,-1 1 0,1-1 0,0 0 0,-1 1 1,1-1-1,-1 0 0,1-1 0,3-1 0,7-5 3,-1 0 0,0 0 0,0-2 0,-1 1 1,0-2-1,0 1 0,11-16 0,-5 4 9,-1-2-1,26-48 1,-39 67-7,17-40 2,-19 43-8,0 0 0,0 0-1,0-1 1,-1 1 0,1 0 0,-1 0-1,0-1 1,1 1 0,-1 0 0,0-1-1,-1 1 1,1 0 0,0 0 0,0-1-1,-1 1 1,-1-4 0,2 6 1,0-1 0,-1 1 0,1 0 0,0 0 0,-1-1 1,1 1-1,0 0 0,-1 0 0,1 0 0,0-1 0,-1 1 0,1 0 0,0 0 0,-1 0 0,1 0 0,-1 0 0,1 0 1,0 0-1,-1 0 0,1 0 0,0 0 0,-1 0 0,1 0 0,-1 0 0,1 0 0,0 0 0,-1 0 0,1 0 1,-1 1-1,1-1 0,0 0 0,-1 0 0,1 0 0,0 1 0,-1-1 0,-13 12-6,5 4 2,0 1-1,0-1 1,1 1 0,2 1-1,-1-1 1,2 1 0,0 0-1,2 0 1,0 1 0,-1 28-1,4-40 10,0-1 0,0 1 0,1 0 0,0-1 0,4 12 0,-5-16-3,1 0 1,-1 0-1,1 0 1,0 0-1,0-1 1,0 1-1,0 0 1,0-1-1,1 1 1,-1-1-1,0 1 1,1-1-1,-1 1 1,1-1-1,-1 0 1,1 0-1,0 0 1,-1 0 0,1 0-1,0 0 1,0 0-1,0-1 1,0 1-1,1 0 1,1-1 0,0 0 0,0 0 0,1-1 1,-2 1-1,1-1 0,0 0 1,0 0-1,0 0 0,0 0 0,0-1 1,-1 0-1,1 0 0,-1 0 0,5-3 1,7-5 15,24-23 0,-35 29-15,18-17 10,-1 0 1,-1-2-1,-1 0 1,-1-2-1,0 1 1,-3-2-1,0 0 1,12-31-1,-14 19 18,-12 36-30,-1-1 0,1 1 0,-1 0 0,0 0 1,0 0-1,0-1 0,0 1 0,0 0 0,0 0 0,-1 0 1,1-1-1,-1 1 0,1 0 0,-3-4 0,3 6 0,0-1 0,0 1-1,0 0 1,-1-1-1,1 1 1,0 0-1,0-1 1,0 1-1,-1 0 1,1-1 0,0 1-1,0 0 1,-1 0-1,1 0 1,0-1-1,-1 1 1,1 0 0,0 0-1,-1 0 1,1-1-1,0 1 1,-1 0-1,1 0 1,0 0-1,-1 0 1,1 0 0,-1 0-1,1 0 1,0 0-1,-1 0 1,1 0-1,0 0 1,-1 0 0,1 0-1,-1 1 1,-10 11 0,-1 21-20,12-32 19,0 0 0,0 0 0,-1 0 0,1 0-1,0 0 1,0 0 0,0 0 0,0 0 0,0 0 0,1 0 0,-1 0-1,0 0 1,0-1 0,1 1 0,-1 0 0,0 0 0,1 0 0,-1 0 0,1 0-1,-1-1 1,1 1 0,-1 0 0,1 0 0,0-1 0,-1 1 0,1 0-1,0-1 1,0 1 0,-1-1 0,1 1 0,0-1 0,0 1 0,0-1 0,0 0-1,-1 1 1,1-1 0,0 0 0,0 0 0,0 1 0,0-1 0,0 0-1,0 0 1,0 0 0,0 0 0,0 0 0,0-1 0,0 1 0,0 0 0,1-1-1,3 0 2,-1 0-1,1-1 0,0 1 0,-1-1 0,1 0 0,-1-1 0,0 1 1,6-5-1,-6 4 13,0 0 1,-1 0-1,1-1 1,-1 1-1,0-1 1,0 0-1,0 1 1,0-1-1,-1 0 1,0-1-1,0 1 1,0 0-1,0-1 1,-1 1-1,1-1 1,-1 1-1,0-1 1,-1 0-1,1 0 1,-1 1-1,0-1 1,0 0 0,0 0-1,-1 1 1,1-1-1,-1 0 1,-1 1-1,1-1 1,-3-5-1,-1 25 140,1-1 1,-3 19-1,-8 71 1058,15-109-1183,0-1 1,0 1-1,-1-1 0,0 1 0,0-1 1,0 1-1,-1 0 0,1-1 0,-1 1 1,-4-8-1,-8 44-136,1-1 167,2 1 0,2 1 0,1 0 0,1 0 0,2 1 0,-3 58 0,8-90-51,0 1-1,0-1 0,0 1 1,0-1-1,0 1 0,1-1 1,-1 1-1,0-1 0,1 1 1,-1-1-1,1 1 0,-1-1 1,1 0-1,0 1 0,1 1 1,-2-3-3,1 1 0,-1-1 0,1 1 0,0-1 0,-1 0 1,1 0-1,-1 1 0,1-1 0,0 0 0,-1 0 0,1 0 0,0 0 1,-1 0-1,1 0 0,0 0 0,-1 0 0,1 0 0,-1 0 0,1 0 1,0 0-1,-1 0 0,1 0 0,0-1 0,0 1 0,4-3 15,-1 1 0,0-1 0,1 0 0,-1 0 0,0 0 0,0-1 0,4-4 0,165-205 408,-125 149-332,64-114 0,-110 174-93,-1 1 0,1-1 0,-1 1 0,0-1 0,1 0 0,-2 0 1,2-7-1,-2 11-3,0-1 1,0 1 0,0 0-1,0-1 1,0 1 0,0 0-1,0-1 1,0 1 0,0 0-1,0-1 1,0 1 0,-1 0-1,1-1 1,0 1 0,0 0-1,0-1 1,0 1 0,-1 0-1,1-1 1,0 1 0,0 0-1,-1 0 1,1-1 0,0 1-1,0 0 1,-1 0 0,1 0-1,0-1 1,-1 1-1,1 0 1,-1 0 0,0 0 0,0 0 0,0 0 0,-1 0 1,1 1-1,0-1 0,0 0 0,0 1 0,-1-1 1,1 1-1,0 0 0,0-1 0,0 1 0,0 0 1,-1 0-1,-8 7-1,0 1 0,1 0 1,0 0-1,0 1 0,1 0 0,0 0 1,-11 20-1,9-10 3,0 0 0,1 1-1,-10 34 1,6 6-11,2 1 0,-4 90 1,-5 32-11,15-153 35,-2-1-1,-1 1 1,-24 56 0,23-67-18,-1-1 1,-20 30-1,27-43 9,-1-1-1,0 0 1,0 0-1,-1-1 1,1 1-1,-1-1 1,0 0-1,0 0 1,-1-1-1,1 0 1,-1 1 0,0-2-1,-8 4 1,12-5-1,1-1 0,-1 1 0,1-1 0,-1 0 0,0 0 0,1 1 0,-1-1 0,1 0 0,-1 0 0,1-1 0,-1 1 0,0 0 0,1 0 0,-1-1 0,1 1 0,-1-1 0,1 0 0,0 1 0,-1-1 0,1 0 0,0 0 0,-1 0 0,-1-1 0,1-1 6,1 1-1,-1 0 1,0-1 0,1 1 0,0-1 0,0 1-1,0-1 1,0 0 0,0 0 0,0 1 0,1-1-1,-1-3 1,0-4 11,1 1 0,-1 0 0,2-1 0,0 1 0,0 0 0,0-1 0,4-9 0,-1 8-17,0 1 1,0 0-1,1 0 0,1 0 0,0 1 0,0 0 0,1 0 0,0 0 0,0 1 0,1 0 0,0 0 1,17-12-1,-1 5-203,1 1 1,1 1-1,48-18 1,-65 27 147,7-1-20,-1-1-1,0-1 1,26-16-1,-1-13-107</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2.722"/>
    </inkml:context>
    <inkml:brush xml:id="br0">
      <inkml:brushProperty name="width" value="0.035" units="cm"/>
      <inkml:brushProperty name="height" value="0.035" units="cm"/>
      <inkml:brushProperty name="color" value="#66CC00"/>
    </inkml:brush>
  </inkml:definitions>
  <inkml:trace contextRef="#ctx0" brushRef="#br0">106 46 15595,'19'-45'3402,"-28"104"151,-37 137-2761,-16 83-270,61-270-486,-2 2 42,2-1 0,0 1 0,0 0 0,1 21 0,0-30-58,0-1-1,1 1 1,-1 0-1,1 0 1,-1 0-1,1 0 1,-1 0-1,1 0 1,0-1-1,0 1 1,0 0-1,0-1 1,0 1-1,0-1 1,0 1 0,1-1-1,-1 1 1,1-1-1,-1 0 1,1 0-1,-1 0 1,1 1-1,0-2 1,-1 1-1,1 0 1,0 0-1,0 0 1,0-1-1,-1 1 1,1-1-1,0 0 1,0 1-1,0-1 1,3 0-1,7-1 39,-1 0 0,1 0 0,0-1 0,-1 0 0,15-6-1,58-23 57,-69 24-95,-13 7-8,54-22-671,-2-3 0,62-36 0,-97 46 332,-14 0-119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3.327"/>
    </inkml:context>
    <inkml:brush xml:id="br0">
      <inkml:brushProperty name="width" value="0.035" units="cm"/>
      <inkml:brushProperty name="height" value="0.035" units="cm"/>
      <inkml:brushProperty name="color" value="#66CC00"/>
    </inkml:brush>
  </inkml:definitions>
  <inkml:trace contextRef="#ctx0" brushRef="#br0">88 8 19356,'0'-5'1548,"-1"6"-519,-4 13-62,-8 27-133,-10 53-329,5 0 0,-9 130-1,28-200-225,6-36-23,5-36 21,-2-2-148,-3 0 0,-2-1 0,-2-92 0,-4 135-133,2 5-2,-1 0 0,0 0 1,-1 0-1,1 0 0,-1 0 0,1 0 0,-1 0 0,0 0 1,0 1-1,0-1 0,0 0 0,-2-2 0,3 5 4,0-1 0,0 1 0,0 0 0,0 0 0,0 0 0,-1 0 0,1-1 0,0 1 0,0 0 0,0 0 0,0 0 0,0 0 0,0 0 0,-1 0 0,1-1 0,0 1 0,0 0 0,0 0 0,0 0 0,-1 0 0,1 0 0,0 0 0,0 0 0,0 0 0,0 0 0,-1 0 0,1 0 0,0 0 0,0 0 0,0 0 0,-1 0 0,1 0 0,0 0 0,0 0 0,0 0 0,0 0 0,-1 0 0,1 0 0,0 0 0,0 0 0,-1 1 0,-3 8-31,0 15-4,3-13 12,1 0 1,0 0-1,1-1 1,0 1-1,5 21 1,-6-29 23,1-1 0,-1 1 0,1-1 1,0 0-1,0 0 0,0 1 0,0-1 0,0 0 0,1 0 1,-1 0-1,0 0 0,1 0 0,0 0 0,-1-1 1,1 1-1,0 0 0,0-1 0,0 1 0,0-1 0,0 0 1,0 0-1,0 0 0,1 0 0,-1 0 0,0 0 0,1 0 1,-1-1-1,0 1 0,1-1 0,-1 0 0,1 0 1,-1 0-1,3 0 0,6-2-1,0-1 1,-1 0 0,0 0-1,0-1 1,0 0-1,0-1 1,-1 0 0,1-1-1,12-10 1,11-10 14,30-32 0,-56 52-8,30-30 4,36-33 8,-72 68-19,1 0 1,-1 0 0,1 0 0,-1 0-1,1 0 1,-1 0 0,1 0-1,0 0 1,0 0 0,-1 1 0,4-1-1,-5 1 2,1 0 0,-1 0 0,1 0 0,-1 0-1,0 0 1,1 0 0,-1 0 0,0 0 0,1 1-1,-1-1 1,0 0 0,1 0 0,-1 0 0,0 1-1,1-1 1,-1 0 0,0 0 0,0 1 0,1-1-1,-1 0 1,0 0 0,0 1 0,0-1 0,1 0-1,-1 1 1,0-1 0,0 0 0,0 1 0,0-1-1,0 1 1,0-1 0,0 0 0,0 1 0,0 6-4,0-1 1,0 1 0,-1-1-1,0 1 1,-2 6 0,3-12 2,-17 75-15,-38 209 47,53-268-82,1-1 0,1 20 1,0-36 13,0 1 0,0-1 1,0 0-1,0 1 1,0-1-1,0 1 1,0-1-1,0 1 0,0-1 1,0 1-1,0-1 1,0 0-1,1 1 1,-1-1-1,0 1 1,0-1-1,1 0 0,-1 1 1,0-1-1,0 0 1,1 1-1,-1-1 1,1 1-1,7-5-538,4-14 193,-1-8 65,2-6-140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3.825"/>
    </inkml:context>
    <inkml:brush xml:id="br0">
      <inkml:brushProperty name="width" value="0.035" units="cm"/>
      <inkml:brushProperty name="height" value="0.035" units="cm"/>
      <inkml:brushProperty name="color" value="#66CC00"/>
    </inkml:brush>
  </inkml:definitions>
  <inkml:trace contextRef="#ctx0" brushRef="#br0">35 0 19428,'-6'4'1777,"-1"12"-1105,1 10-312,-1 7 1488,1 4-1224,5 6-416,-1 2-208,2 0-1280,6 4 1264,3-4-312,-1-2-88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7.530"/>
    </inkml:context>
    <inkml:brush xml:id="br0">
      <inkml:brushProperty name="width" value="0.035" units="cm"/>
      <inkml:brushProperty name="height" value="0.035" units="cm"/>
      <inkml:brushProperty name="color" value="#66CC00"/>
    </inkml:brush>
  </inkml:definitions>
  <inkml:trace contextRef="#ctx0" brushRef="#br0">0 84 17556,'0'14'1696,"3"3"-1232,7-1-128,7-3 697,16-6-457,6-6-48,11-5-80,5-6-104,5-7-312,1-3-192,-2-4-568,-6-1-248,-13 4 751,-8 2-199,-15 8-152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7.982"/>
    </inkml:context>
    <inkml:brush xml:id="br0">
      <inkml:brushProperty name="width" value="0.035" units="cm"/>
      <inkml:brushProperty name="height" value="0.035" units="cm"/>
      <inkml:brushProperty name="color" value="#66CC00"/>
    </inkml:brush>
  </inkml:definitions>
  <inkml:trace contextRef="#ctx0" brushRef="#br0">118 1 19156,'11'10'1504,"-4"1"-1120,2 5-143,2 4 335,1 3-144,-1 6-32,1 1-56,-7 3-176,1 1-72,-12 11-64,-4 5 0,-11 10-16,-4 0-32,-5 2-240,-1 1-192,2-4 392,1-2-80,6-18-32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8.457"/>
    </inkml:context>
    <inkml:brush xml:id="br0">
      <inkml:brushProperty name="width" value="0.035" units="cm"/>
      <inkml:brushProperty name="height" value="0.035" units="cm"/>
      <inkml:brushProperty name="color" value="#66CC00"/>
    </inkml:brush>
  </inkml:definitions>
  <inkml:trace contextRef="#ctx0" brushRef="#br0">23 1 14691,'7'10'1648,"1"11"-1063,-4 7-265,-1 9 1480,0 10-1408,1 6-56,-4 9-72,0-2-112,0 0-280,-2-4-136,-2-10-344,-2-3-88,-4-13 504,-1-9-208,-8-19-48</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8.942"/>
    </inkml:context>
    <inkml:brush xml:id="br0">
      <inkml:brushProperty name="width" value="0.035" units="cm"/>
      <inkml:brushProperty name="height" value="0.035" units="cm"/>
      <inkml:brushProperty name="color" value="#66CC00"/>
    </inkml:brush>
  </inkml:definitions>
  <inkml:trace contextRef="#ctx0" brushRef="#br0">0 750 14651,'29'5'1728,"3"-7"-1063,5-8-169,4-4 816,10-8-456,0-1-8,-1-5-360,-2-2-319,-10-2-706,-2 3 249,-16 1 168,-5 1-192,-14 5-128</inkml:trace>
  <inkml:trace contextRef="#ctx0" brushRef="#br0" timeOffset="1">5 148 17236,'0'-7'1416,"8"3"-1056,14-3-128,11-3 528,3-3-192,8-4-360,6-2-352,-1-1-504,-2 0-208,-8 4 688,-5 3-216,-11 12-136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9.300"/>
    </inkml:context>
    <inkml:brush xml:id="br0">
      <inkml:brushProperty name="width" value="0.035" units="cm"/>
      <inkml:brushProperty name="height" value="0.035" units="cm"/>
      <inkml:brushProperty name="color" value="#66CC00"/>
    </inkml:brush>
  </inkml:definitions>
  <inkml:trace contextRef="#ctx0" brushRef="#br0">0 86 16355,'7'16'825,"-4"-8"-354,0 0 0,1 0 1,0 0-1,1 0 1,0-1-1,6 9 0,-9-14-414,0 0-1,0-1 0,0 1 0,0 0 1,1-1-1,-1 0 0,0 0 0,1 0 1,-1 0-1,1 0 0,-1 0 0,1 0 1,-1-1-1,1 1 0,-1-1 0,1 0 1,0 0-1,-1 0 0,1 0 0,0 0 1,-1-1-1,1 1 0,-1-1 1,1 1-1,3-3 0,5-1-45,0-1 0,-1 0-1,0-1 1,15-10 0,-17 10 0,-1 0 0,2 1-1,-1 1 1,0-1 0,1 1 0,0 1-1,10-3 1,-18 5 0,0 1-1,0 0 1,0 0 0,1 0 0,-1 0-1,0 0 1,0 0 0,0 0-1,0 1 1,0-1 0,0 0-1,0 0 1,0 1 0,0-1 0,0 1-1,0-1 1,0 1 0,0-1-1,0 1 1,0 0 0,0 0-1,-1-1 1,1 1 0,0 0 0,0 0-1,-1 0 1,1 0 0,-1-1-1,1 1 1,-1 0 0,1 0-1,0 2 1,1 4 63,0 0-1,0 0 0,0 0 1,0 9-1,4 14 299,-6-29-365,0-1 0,1 0 0,-1 1 0,0-1 0,0 0 0,0 1 0,1-1 0,-1 0 0,0 1 0,0-1 0,1 0-1,-1 0 1,0 1 0,1-1 0,-1 0 0,0 0 0,1 0 0,-1 0 0,1 1 0,-1-1 0,0 0 0,1 0 0,-1 0 0,0 0 0,1 0-1,-1 0 1,1 0 0,-1 0 0,0 0 0,1 0 0,-1 0 0,1 0 0,-1 0 0,0 0 0,1-1 0,-1 1 0,0 0 0,1 0 0,-1 0-1,0 0 1,1-1 0,-1 1 0,0 0 0,1 0 0,-1-1 0,1 1 0,13-16 91,-13 14-86,41-58 65,-33 45-157,0 1-1,1 0 0,0 1 0,1 0 1,1 0-1,21-17 0,-33 29 69,1 1-1,-1-1 1,1 1-1,0-1 1,-1 1-1,1-1 1,0 1-1,0 0 1,-1-1-1,1 1 1,0 0-1,0-1 0,0 1 1,-1 0-1,1 0 1,0 0-1,0 0 1,0 0-1,0 0 1,-1 0-1,1 0 1,0 0-1,0 0 1,0 0-1,0 1 1,-1-1-1,2 1 1,-1 0-3,0 0 0,0 0 0,-1 0 0,1 0 0,0 0 0,-1 0 0,1 0 0,-1 0 0,1 1 1,-1-1-1,1 0 0,-1 0 0,0 1 0,0-1 0,0 2 0,1 8-48,-1-1 0,-1 0 0,-2 14 0,-2 4-611,-13 43-1,17-68 427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07.173"/>
    </inkml:context>
    <inkml:brush xml:id="br0">
      <inkml:brushProperty name="width" value="0.035" units="cm"/>
      <inkml:brushProperty name="height" value="0.035" units="cm"/>
    </inkml:brush>
  </inkml:definitions>
  <inkml:trace contextRef="#ctx0" brushRef="#br0">28 246 15891,'1'-6'354,"1"-3"228,-1 0 0,0-1 0,-1 1 0,-1-15 0,-2 17 811,0 10-486,-2 12-131,-5 68-109,1 136-1,8-136-593,1 16-30,3-79 14,-3-20-55,0 0 0,0 0 0,0 0 0,1 0 0,-1 0 0,0 1 0,0-1 0,0 0 0,0 0 0,0 0 0,0 0 1,0 0-1,0 1 0,0-1 0,0 0 0,1 0 0,-1 0 0,0 0 0,0 0 0,0 0 0,0 0 0,0 0 0,1 1 0,-1-1 0,0 0 0,0 0 0,0 0 0,0 0 0,0 0 0,1 0 0,-1 0 0,0 0 0,0 0 0,0 0 0,0 0 0,1 0 0,-1 0 0,0 0 0,0 0 0,0 0 0,0 0 1,1 0-1,-1-1 0,1 0 9,1-1 0,-1 0 1,0 0-1,0 0 0,0 0 1,0 0-1,0 0 1,0 0-1,-1 0 0,2-3 1,16-72 245,-3 0-1,-3-2 1,-4 1 0,-4-142 0,-8 165 76,6 60-299,-1 0 0,1 0-1,0-1 1,0 1-1,1 0 1,-1-1-1,1 0 1,0 1 0,0-1-1,1 0 1,-1 0-1,1-1 1,4 5-1,-5-6-31,0 0 0,0 0-1,0 0 1,0 0-1,0-1 1,0 0 0,0 1-1,0-1 1,1 0 0,-1 0-1,0-1 1,1 1-1,-1-1 1,0 1 0,1-1-1,-1 0 1,1 0-1,-1-1 1,1 1 0,-1-1-1,0 0 1,1 0-1,-1 0 1,0 0 0,0 0-1,5-3 1,0-1-1,1-1-1,-1 0 1,0 0-1,-1-1 1,0 0 0,13-15-1,31-53-1,-44 64 1,-6 10 0,-1 0 1,1 0-1,0 0 1,-1 0-1,1 0 1,0 0-1,0 0 1,0 0-1,0 0 1,-1 0-1,1 1 1,0-1-1,2 0 1,-3 1 0,0 0-1,0 0 1,1 0-1,-1 0 1,0 0-1,1 0 1,-1 0 0,0 0-1,0 0 1,1 0-1,-1 0 1,0 1-1,0-1 1,1 0 0,-1 0-1,0 0 1,0 0-1,0 1 1,1-1-1,-1 0 1,0 0 0,0 0-1,0 1 1,0-1-1,1 0 1,-1 0-1,0 0 1,0 1 0,0-1-1,0 0 1,0 1-1,0-1 1,0 1-1,4 35 46,-3-27-38,1 34 33,3 64-19,26 152 0,-28-244-200,1 1 0,0-1 0,13 28 0,-8-29-336,-8-14 502,-1 1 0,0-1 0,0 0 0,0 0 0,1 0 0,-1 0 0,0 0 0,0 1 0,0-1 0,1 0 0,-1 0 0,0 0 0,0 0 0,1 0 1,-1 0-1,0 0 0,0 0 0,1 0 0,-1 0 0,0 0 0,0 0 0,0 0 0,1 0 0,-1 0 0,0 0 0,0 0 0,1 0 0,-1 0 0,0 0 0,0-1 0,1 1 0,-1 0 0,1-2-25,0 0 0,0 1 0,0-1 0,0 0 0,0 0 0,0 0 0,-1 0 0,1 0-1,-1 0 1,1-1 0,-1-3 0,3-30-335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9.824"/>
    </inkml:context>
    <inkml:brush xml:id="br0">
      <inkml:brushProperty name="width" value="0.035" units="cm"/>
      <inkml:brushProperty name="height" value="0.035" units="cm"/>
      <inkml:brushProperty name="color" value="#66CC00"/>
    </inkml:brush>
  </inkml:definitions>
  <inkml:trace contextRef="#ctx0" brushRef="#br0">0 119 15555,'0'0'39,"0"-1"-1,0 1 1,0 0 0,0 0-1,0 0 1,0 0-1,1-1 1,-1 1 0,0 0-1,0 0 1,0 0-1,0 0 1,0 0-1,0 0 1,0 0 0,1-1-1,-1 1 1,0 0-1,0 0 1,0 0 0,0 0-1,0 0 1,1 0-1,-1 0 1,0 0-1,0 0 1,0 0 0,0 0-1,0 0 1,1 0-1,-1 0 1,0 0-1,0 0 1,0 0 0,0 0-1,1 0 1,-1 0-1,0 0 1,0 0 0,0 0-1,0 0 1,1 0-1,-1 0 1,0 0-1,0 0 1,0 1 0,0-1-1,0 0 1,0 0-1,1 0 1,-1 0 0,0 0-1,0 0 1,0 1-1,0-1 1,0 0-1,0 0 1,0 0 0,0 0-1,0 0 1,0 1-1,0-1 1,0 0-1,0 0 1,0 0 0,8 14 808,-6-11-451,4 11 73,0 0-1,-1 0 0,-1 0 0,0 0 0,4 29 0,2 79 514,-9-93-681,-3 258 1601,4-340-1389,10-106-330,28-53-238,-33 184 25,2 1 0,0 0-1,2 0 1,1 1 0,22-36 0,-29 55 15,0-1 0,1 1 0,0 1 0,0-1 0,1 1 1,9-7-1,-15 11 12,1 1-1,-1 0 1,1 0 0,-1 0 0,1 0 0,-1 1 0,1-1 0,-1 0 0,1 1-1,-1-1 1,1 1 0,0-1 0,0 1 0,-1 0 0,1-1 0,0 1-1,-1 0 1,1 0 0,0 1 0,0-1 0,-1 0 0,1 0 0,0 1 0,-1-1-1,1 1 1,0 0 0,-1-1 0,1 1 0,-1 0 0,1 0 0,-1 0-1,1 0 1,-1 0 0,0 0 0,0 0 0,1 1 0,-1-1 0,0 0 0,1 3-1,2 3 0,-1-1-1,0 0 0,-1 1 0,0-1 0,0 1 0,0 0 1,-1-1-1,0 1 0,0 0 0,-1 0 0,0 0 0,0 0 1,0 0-1,-1 0 0,0-1 0,-4 12 0,0 2 47,-2 0-1,0 0 1,-1-1-1,-14 23 1,-8 3 166,28-42-250,-1 1 1,0-1-1,0 0 1,-1 0-1,1 0 0,-1 0 1,0 0-1,1-1 0,-8 4 1,10-6 26,1 0 0,0 0 1,-1 0-1,1 0 0,0 0 1,0 0-1,-1 0 0,1 0 0,0 0 1,-1 0-1,1 0 0,0 0 1,-1 0-1,1 0 0,0 0 0,0 0 1,-1 0-1,1-1 0,0 1 1,0 0-1,-1 0 0,1 0 0,0 0 1,0-1-1,-1 1 0,1 0 1,0 0-1,0-1 0,0 1 0,0 0 1,-1 0-1,1-1 0,0 1 1,0 0-1,0 0 0,0-1 1,0 1-1,0 0 0,0-1 0,0 1 1,0 0-1,0 0 0,0-1 1,0 1-1,0 0 0,0-1 0,0 1 1,0 0-1,0 0 0,0-1 1,0 1-1,0 0 0,0-1 0,0 1 1,1 0-1,-1 0 0,0-1 1,0 1-1,7-22-189,6-6-126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0.307"/>
    </inkml:context>
    <inkml:brush xml:id="br0">
      <inkml:brushProperty name="width" value="0.035" units="cm"/>
      <inkml:brushProperty name="height" value="0.035" units="cm"/>
      <inkml:brushProperty name="color" value="#66CC00"/>
    </inkml:brush>
  </inkml:definitions>
  <inkml:trace contextRef="#ctx0" brushRef="#br0">27 466 15891,'1'8'316,"0"0"-1,-1 0 1,0-1-1,0 1 1,-1 0-1,0 0 1,0 0-1,-1 0 1,0 0-1,-4 10 1,-4 20 877,9-31-1026,0-3-73,0 0 0,0 1 0,0-1 0,1 1 0,-1-1 0,1 0 0,0 1 0,1-1 0,-1 1 0,1-1 0,0 0 0,0 1 0,1 3 0,-1-7-83,-1-1-1,1 1 1,-1-1-1,1 1 1,-1-1 0,1 0-1,-1 1 1,1-1-1,-1 0 1,1 0 0,-1 1-1,1-1 1,0 0-1,-1 0 1,1 0 0,-1 1-1,1-1 1,0 0-1,-1 0 1,1 0 0,0 0-1,-1 0 1,1 0-1,-1-1 1,1 1 0,0 0-1,-1 0 1,1 0-1,-1-1 1,1 1 0,0 0-1,-1 0 1,1-1-1,-1 1 1,1-1 0,-1 1-1,1 0 1,-1-1-1,0 1 1,1-1 0,0 0-1,20-21 73,4-16-46,-1 0 1,-1-2-1,17-44 0,-34 70-35,1 1-8,-7 13 6,0 0 0,0 0-1,0 0 1,0 0 0,0 0 0,0 0 0,0 0-1,0 0 1,0 0 0,0 0 0,0 0-1,0 0 1,0 0 0,0 0 0,0 1-1,0-1 1,0 0 0,0 0 0,0 0 0,0 0-1,0 0 1,0 0 0,0 0 0,1 0-1,-1 0 1,0 0 0,0 0 0,0 0-1,0 0 1,0 0 0,0 0 0,0 0-1,0 0 1,0 0 0,0 0 0,0 0 0,0 0-1,0 0 1,0 0 0,0 0 0,0 0-1,0 0 1,0 0 0,1 0 0,-1 0-1,0 0 1,0 0 0,0 0 0,0 0 0,0 0-1,0 0 1,0 0 0,0 0 0,0 0-1,0 0 1,0 0 0,0 0 0,0 0-1,-4 24-30,3-17 26,-6 28-9,1-13 62,2 0 0,1 0 0,0 1 0,1 33 1,2-54-36,1 0 0,-1 0 0,0 0 0,0-1 0,1 1 0,-1 0 0,1 0 0,0-1 0,-1 1 0,1-1 0,0 1 0,0 0 1,0-1-1,2 2 0,-3-2-3,1-1 0,0 1 0,0 0 0,0-1 1,0 0-1,0 1 0,0-1 0,0 0 0,0 1 1,0-1-1,0 0 0,0 0 0,0 0 0,0 0 1,1 0-1,-1 0 0,0 0 0,0 0 0,0 0 0,0 0 1,0-1-1,0 1 0,0 0 0,0-1 0,0 1 1,0-1-1,1 0 0,10-8 46,0 1 0,0-2 0,-1 0 0,-1 0-1,0-1 1,0 0 0,11-17 0,-11 15-28,29-42 10,-2-1 1,-3-2 0,-2-1-1,-3-2 1,-2-1 0,19-68-1,-43 121-44,0-1 0,-1 1-1,0 0 1,1-18-1,-3 27 7,0-1-1,0 1 0,0 0 0,0 0 0,0-1 1,0 1-1,0 0 0,0-1 0,0 1 0,0 0 1,0 0-1,0-1 0,0 1 0,0 0 0,0 0 1,0-1-1,0 1 0,-1 0 0,1 0 0,0-1 1,0 1-1,0 0 0,0 0 0,-1 0 0,1-1 1,0 1-1,0 0 0,0 0 0,-1 0 0,1 0 1,0 0-1,0-1 0,-1 1 0,1 0 0,0 0 1,-1 0-1,-8 7-20,-3 9 23,1 0 1,1 2-1,0-1 0,-8 22 1,-26 78 162,43-115-159,-11 35 118,-13 63 0,22-82-82,0 1 0,2 0 0,0 0 1,1 0-1,4 27 0,-3-39-33,1 0 0,0-1 0,1 1-1,0 0 1,0-1 0,0 1 0,1-1 0,0 0 0,0 0 0,0 0-1,1-1 1,0 1 0,0-1 0,1 0 0,-1-1 0,1 0 0,7 5 0,-10-7-2,0 0 1,0 0 0,1-1-1,-1 1 1,1-1 0,-1 0 0,1 1-1,-1-2 1,1 1 0,0 0-1,-1-1 1,1 0 0,0 0-1,-1 0 1,1 0 0,0 0 0,-1-1-1,1 1 1,0-1 0,-1 0-1,1-1 1,-1 1 0,1 0 0,-1-1-1,0 0 1,0 0 0,0 0-1,0 0 1,0 0 0,0-1 0,0 1-1,-1-1 1,1 0 0,3-5-1,1-3-180,0-2-1,-1 1 0,-1-1 0,0 0 0,-1 0 0,0 0 1,0-1-1,-2 1 0,0-1 0,0 0 0,-1-20 1,-2 32 109,1 0 0,0 0 1,0 0-1,-1 0 0,1-1 1,-1 1-1,1 0 1,-1 1-1,0-1 0,0 0 1,0 0-1,0 0 0,-2-2 1,-3-1-549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0.760"/>
    </inkml:context>
    <inkml:brush xml:id="br0">
      <inkml:brushProperty name="width" value="0.035" units="cm"/>
      <inkml:brushProperty name="height" value="0.035" units="cm"/>
      <inkml:brushProperty name="color" value="#66CC00"/>
    </inkml:brush>
  </inkml:definitions>
  <inkml:trace contextRef="#ctx0" brushRef="#br0">103 1 20164,'-22'26'2641,"10"-8"-2384,0 1 1,2 0-1,0 1 0,2 0 1,0 0-1,1 1 1,-5 26-1,11-46-269,1 0 0,0 0 0,0 0-1,0 0 1,0 0 0,0 0 0,0 0 0,0 0 0,0 0 0,0 0-1,0 0 1,1 0 0,-1 0 0,0-1 0,1 1 0,-1 0 0,1 0-1,0 1 1,0-1 2,-1-1 0,1 0 0,-1 1 0,1-1 0,-1 0-1,1 1 1,0-1 0,-1 0 0,1 0 0,0 0 0,-1 0-1,1 0 1,0 0 0,-1 1 0,1-1 0,0-1 0,-1 1-1,1 0 1,-1 0 0,2 0 0,4-2-57,0-1 0,0 1 0,0-1 1,9-5-1,-5 2-10,1 0 4,1 1 0,-1 1-1,1 0 1,0 0 0,25-3 0,-34 7 69,1-1 1,-1 1-1,1 0 1,-1 1-1,1-1 1,-1 0-1,1 1 1,-1 0-1,0 0 1,1 0-1,4 2 1,-6-1 11,0-1 1,-1 0-1,1 0 1,-1 1-1,1-1 1,-1 1 0,1-1-1,-1 1 1,0 0-1,0 0 1,0-1-1,0 1 1,0 0-1,0 0 1,0 0-1,-1 0 1,1 0 0,-1 0-1,1 0 1,-1 0-1,0 3 1,0 0 4,0 0 0,0 0 0,-1 0 0,0 0 0,0 0 0,0 0-1,0 0 1,-1 0 0,0 0 0,0 0 0,0-1 0,-1 1 0,0-1 0,1 0 0,-2 0 0,1 0 0,0 0 0,-1 0 0,1-1 0,-1 1 0,0-1 0,-7 4 0,2-1-63,0 0 1,-1-1-1,0 0 1,0-1-1,0 0 1,0-1-1,0 0 0,-1 0 1,-19 1-1,-9-3-111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1.818"/>
    </inkml:context>
    <inkml:brush xml:id="br0">
      <inkml:brushProperty name="width" value="0.035" units="cm"/>
      <inkml:brushProperty name="height" value="0.035" units="cm"/>
      <inkml:brushProperty name="color" value="#66CC00"/>
    </inkml:brush>
  </inkml:definitions>
  <inkml:trace contextRef="#ctx0" brushRef="#br0">156 292 18012,'-25'26'950,"1"0"0,-21 31 0,36-44-781,1 1 0,0 0 1,1 0-1,0 0 0,1 1 0,-8 28 0,14-40-150,-1-1-1,1 1 1,-1-1-1,1 0 1,0 1-1,-1-1 1,1 1-1,1-1 1,-1 1 0,0-1-1,0 1 1,1-1-1,0 1 1,-1-1-1,1 0 1,0 1-1,2 2 1,-3-4-14,1-1 0,0 1 0,-1-1 0,1 0 1,-1 1-1,1-1 0,0 1 0,-1-1 0,1 0 0,0 1 0,-1-1 0,1 0 1,0 0-1,-1 0 0,1 0 0,0 1 0,0-1 0,-1 0 0,1 0 1,0 0-1,-1 0 0,2-1 0,1 1 2,-1-1-1,1 0 1,-1 0 0,0 0-1,1 0 1,-1-1 0,0 1-1,0 0 1,3-3 0,9-9 4,-1 0 0,0-1 0,0 0 1,-2-1-1,0-1 0,16-28 0,-11 11 15,0 0-1,16-54 1,-24 45-10,-8 34-7,-7 27 8,-2 21 8,2-1 0,1 1-1,0 79 1,6-110-20,0-4 2,0 0 0,0-1 0,0 1-1,1-1 1,-1 1 0,1-1 0,0 1 0,0-1-1,1 0 1,3 8 0,-5-11-5,0-1 1,1 1-1,-1-1 1,0 1 0,1-1-1,-1 1 1,1-1-1,-1 1 1,1-1-1,-1 0 1,1 1-1,-1-1 1,1 0-1,-1 1 1,1-1-1,-1 0 1,1 0 0,0 0-1,-1 1 1,1-1-1,-1 0 1,1 0-1,0 0 1,-1 0-1,1 0 1,0 0-1,16-10 49,-12 5-33,0-1 0,0 0 0,7-10 0,17-35 79,-3-1 0,33-91 0,-35 81-30,-32 116 20,1-16-28,1-9 48,0 1-1,3 0 0,0-1 1,2 50-1,1-78-96,0 0 1,0 1-1,0-1 1,1 0-1,-1 0 1,0 0-1,0 1 1,1-1-1,-1 0 1,1 0-1,-1 0 1,1 0-1,-1 0 1,1 0-1,0 0 0,0 0 1,-1 0-1,3 1 1,-3-2-2,1 1 1,-1-1-1,1 0 1,0 0-1,-1 0 0,1 0 1,0 0-1,-1 0 1,1 0-1,0 0 1,-1 0-1,1-1 0,-1 1 1,1 0-1,0 0 1,-1 0-1,1-1 0,-1 1 1,1 0-1,-1-1 1,1 1-1,0-1 1,-1 1-1,1-1 0,4-4 41,0 0 0,0-1-1,-1 1 1,7-13 0,19-35-23,-4-1 0,35-100 0,-56 141-144,-10 31-22,-12 41 83,3 0 1,-8 67-1,22-125 57,-1 1 0,1-1-1,0 0 1,0 0 0,0 0-1,0 1 1,0-1 0,0 0-1,0 0 1,0 0 0,1 1-1,-1-1 1,0 0 0,1 0-1,0 2 1,0-3 0,-1 0-1,0 0 0,1 0 1,-1 0-1,1 0 1,-1 0-1,0 0 1,1 0-1,-1 0 0,1 0 1,-1 0-1,0 0 1,1 0-1,-1 0 1,0 0-1,1-1 0,-1 1 1,1 0-1,-1 0 1,0 0-1,0-1 1,1 1-1,-1 0 1,0-1-1,1 1 0,-1 0 1,0-1-1,0 1 1,1-1-1,25-35 5,-26 35-6,15-23-7,221-374-1079,-224 375 828,-11 18 55,-8 15 117,-8 17 219,0 1 0,2 1 0,1 0 1,1 1-1,2 0 0,1 0 0,-7 47 0,10-24 70,2 0 0,2 0-1,9 89 1,0-67-77,-3 117-1,-6-163-38,-2 0 0,-1 1-1,-2-1 1,0-1 0,-2 1-1,-1-1 1,-13 27 0,20-49-39,-1-1 0,1 1 0,-1-1 0,0 0 0,-1 0 0,1 0 0,-1 0 0,0 0 0,0-1 0,-8 7 0,12-11-38,-1 1-1,0-1 0,1 0 1,-1 1-1,0-1 1,0 1-1,1-1 1,-1 0-1,0 0 0,0 0 1,0 1-1,1-1 1,-1 0-1,0 0 0,0 0 1,0 0-1,1 0 1,-1-1-1,0 1 0,0 0 1,0 0-1,1 0 1,-1-1-1,0 1 0,0 0 1,1-1-1,-1 1 1,0 0-1,1-1 0,-1 1 1,0-1-1,1 0 1,-1 1-1,1-1 0,-1 1 1,1-1-1,-1 0 1,1 1-1,-1-1 1,1 0-1,0 1 0,-1-1 1,1 0-1,0 0 1,-1-1-1,-1-4 20,1 0-1,-1 0 1,1 0 0,-1-13 0,2-4-2,1-1 1,0 1-1,2 0 0,1 0 1,1 0-1,8-24 1,2 4-89,1 1-1,27-49 1,-21 52-400,2 1 0,37-44-1,64-63-1322,-111 129 1735,29-31-559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2.428"/>
    </inkml:context>
    <inkml:brush xml:id="br0">
      <inkml:brushProperty name="width" value="0.035" units="cm"/>
      <inkml:brushProperty name="height" value="0.035" units="cm"/>
      <inkml:brushProperty name="color" value="#66CC00"/>
    </inkml:brush>
  </inkml:definitions>
  <inkml:trace contextRef="#ctx0" brushRef="#br0">11 55 21253,'-3'51'1915,"-5"80"845,8-108-2382,1 0 0,1 0 0,6 31 1,-7-51-360,-1-1 0,1 0 1,-1 1-1,1-1 1,0 0-1,0 1 1,0-1-1,0 0 1,1 0-1,-1 0 1,1 0-1,-1 0 0,1 0 1,2 2-1,-3-3-18,0-1 0,0 1 0,1-1-1,-1 1 1,0 0 0,1-1 0,-1 0-1,1 1 1,-1-1 0,0 0 0,1 0-1,-1 0 1,1 0 0,-1 0-1,0 0 1,1 0 0,-1 0 0,3-1-1,3-2-59,1-1 0,-1 1 0,0-1 0,0-1 0,0 1 0,0-1 0,7-7 0,34-33-2267,85-103 0,-20 21-3248,-105 119 3963,0 0 0,18-13 0,-26 20 1567,0 1 1,0 0 0,0 0 0,1 0-1,-1 0 1,0 0 0,0 0 0,0 0 0,0 0-1,0-1 1,0 1 0,1 0 0,-1 0-1,0 0 1,0 0 0,0 0 0,0 0-1,1 0 1,-1 0 0,0 0 0,0 0 0,0 0-1,0 0 1,0 0 0,1 0 0,-1 0-1,0 0 1,0 0 0,0 0 0,0 0-1,1 0 1,-1 0 0,0 0 0,0 1-1,0-1 1,0 0 0,0 0 0,0 0 0,1 0-1,-1 0 1,0 0 0,0 0 0,0 1-1,0 8-475,-4 9 859,-94 232 9206,-15 39-4012,18 4-3775,75-221-2580,19-68 738,0-5-35,1-11-179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4.637"/>
    </inkml:context>
    <inkml:brush xml:id="br0">
      <inkml:brushProperty name="width" value="0.035" units="cm"/>
      <inkml:brushProperty name="height" value="0.035" units="cm"/>
      <inkml:brushProperty name="color" value="#66CC00"/>
    </inkml:brush>
  </inkml:definitions>
  <inkml:trace contextRef="#ctx0" brushRef="#br0">0 58 17500,'3'9'1776,"1"4"-1240,15-5-152,2-3 1121,15-5-841,7 0-96,10 0-128,6-5-48,7-2-104,3-1-80,-5-1-320,-2-1-288,-11 3-600,-5 1 464,-13-5 304,-7-1-192,-16-5-153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5.086"/>
    </inkml:context>
    <inkml:brush xml:id="br0">
      <inkml:brushProperty name="width" value="0.035" units="cm"/>
      <inkml:brushProperty name="height" value="0.035" units="cm"/>
      <inkml:brushProperty name="color" value="#66CC00"/>
    </inkml:brush>
  </inkml:definitions>
  <inkml:trace contextRef="#ctx0" brushRef="#br0">0 5 17620,'19'-2'570,"0"1"0,0 0 0,0 1 0,0 1 0,27 5 0,-39-5-484,-1 1 0,1 0 1,0 0-1,-1 1 0,0 0 1,1 0-1,-1 1 0,0 0 0,-1 0 1,1 0-1,-1 0 0,0 1 0,0 0 1,0 0-1,0 1 0,-1-1 1,6 12-1,-2-1-33,0 0 0,-2 1 0,0-1 0,-1 1 0,0 1 0,-2-1 0,0 1 0,-1-1 0,0 1 0,-2 28 0,-2-21 4,0 1 1,-2-1 0,-1 0 0,0 0-1,-2-1 1,-18 42 0,21-55 36,-1-1 0,-1 0 1,0-1-1,0 1 0,-1-1 1,0 0-1,0-1 0,-1 0 0,0 0 1,-1-1-1,0 0 0,0 0 1,-12 6-1,-23 11 163</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4.244"/>
    </inkml:context>
    <inkml:brush xml:id="br0">
      <inkml:brushProperty name="width" value="0.035" units="cm"/>
      <inkml:brushProperty name="height" value="0.035" units="cm"/>
      <inkml:brushProperty name="color" value="#66CC00"/>
    </inkml:brush>
  </inkml:definitions>
  <inkml:trace contextRef="#ctx0" brushRef="#br0">0 263 16652,'1'2'137,"1"1"0,-1 0 1,0-1-1,1 1 0,0-1 1,0 1-1,-1-1 1,2 0-1,-1 1 0,0-1 1,0 0-1,1-1 0,-1 1 1,1 0-1,-1-1 1,1 1-1,-1-1 0,1 0 1,0 0-1,0 0 1,0 0-1,0 0 0,0-1 1,0 1-1,0-1 0,0 0 1,0 0-1,0 0 1,0 0-1,5-2 0,1 1-13,0-1 0,0-1-1,-1 1 1,1-1 0,-1-1-1,0 0 1,1 0 0,13-10-1,-7 2 2,0 0-1,0-1 0,-2-1 0,18-22 1,-23 27-90,-2-1 0,1 0 0,-1 0 1,-1-1-1,1 0 0,-2 0 1,0 0-1,3-13 0,-6 22-33,-1 1 1,1-1-1,-1 1 0,0-1 0,0 0 1,0 1-1,0-1 0,0 1 0,0-1 0,0 1 1,0-1-1,0 1 0,-1-1 0,1 1 1,-2-3-1,2 4-1,0-1 0,-1 1 0,1 0 1,-1-1-1,1 1 0,-1 0 0,1-1 0,-1 1 1,1 0-1,-1 0 0,1-1 0,-1 1 0,1 0 1,-1 0-1,1 0 0,-1 0 0,1 0 0,-1 0 1,1 0-1,-1 0 0,1 0 0,-1 0 0,0 0 1,1 0-1,-1 0 0,1 1 0,-1-1 0,0 0 1,-3 2 2,-1 1 0,1-1 0,0 1 0,0-1 0,0 1 0,0 1 0,0-1 0,-3 5 0,-12 14-3,1 2 1,2 0-1,0 1 1,2 0-1,0 1 1,2 1-1,-14 44 1,24-64-4,0 0 0,0 0 0,1 1 0,0-1 0,0 1 1,1 9-1,0-15 1,0-1 0,0 0 0,1 0 0,-1 0 0,0 0 1,1 0-1,-1 1 0,1-1 0,-1 0 0,1 0 0,-1 0 0,1 0 1,0 0-1,-1 0 0,1 0 0,0-1 0,0 1 0,1 1 0,0-1 0,-1-1 1,1 1-1,-1-1 0,1 1 0,-1-1 0,1 0 0,-1 0 0,1 0 0,-1 0 0,1 0 0,-1 0 1,1 0-1,-1 0 0,1 0 0,-1-1 0,1 1 0,-1-1 0,3 0 0,9-5-18,0-1-1,0 0 0,0 0 1,-1-2-1,0 1 1,15-16-1,7-4-64,-2 2 3,56-40-125,-76 57 155,2 1 0,-1 1 0,1 0-1,25-9 1,-37 15 47,0 0 0,-1 0 0,1 1 0,0-1 0,0 1 0,0 0 0,0-1 0,0 1 0,1 0 0,-1 0 0,0 0 0,0 0 0,0 0 0,0 1 0,0-1 0,0 1 0,0-1 0,0 1 0,0 0-1,-1 0 1,1 0 0,0 0 0,0 0 0,-1 0 0,1 0 0,0 0 0,-1 1 0,1-1 0,-1 1 0,0-1 0,1 1 0,-1 0 0,0-1 0,0 1 0,0 0 0,0 0 0,0 0 0,-1 0 0,1 0 0,0 2 0,1 8 45,0-1 1,-1 1-1,0 0 1,0-1 0,-3 20-1,-19 79 1681,21-111-1521,18-92 114,-4-1 0,3-114-1,-17 208-346,0 0-1,0 0 1,1 0-1,-1 0 0,0 0 1,0 0-1,1-1 1,-1 1-1,0 0 0,0 0 1,0 0-1,1 0 1,-1 0-1,0 1 1,0-1-1,1 0 0,-1 0 1,0 0-1,0 0 1,0 0-1,1 0 0,-1 0 1,0 0-1,0 0 1,0 1-1,1-1 0,-1 0 1,0 0-1,0 0 1,0 0-1,0 0 0,0 1 1,1-1-1,-1 0 1,0 0-1,0 0 1,0 1-1,0-1 0,0 0 1,0 0-1,0 0 1,0 1-1,0-1 0,11 13-696,-10-11 515,1 0 125,-1 0 0,1 0-1,0 0 1,0-1 0,0 1 0,0 0 0,1-1 0,-1 1 0,0-1 0,1 0 0,-1 0 0,1 0 0,-1 0 0,1 0 0,-1-1 0,1 1 0,0-1 0,-1 1 0,1-1 0,0 0 0,-1 0 0,1 0 0,3-1 0,22-9-670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4.681"/>
    </inkml:context>
    <inkml:brush xml:id="br0">
      <inkml:brushProperty name="width" value="0.035" units="cm"/>
      <inkml:brushProperty name="height" value="0.035" units="cm"/>
      <inkml:brushProperty name="color" value="#66CC00"/>
    </inkml:brush>
  </inkml:definitions>
  <inkml:trace contextRef="#ctx0" brushRef="#br0">67 1 14955,'-1'0'89,"0"-1"1,0 1-1,0 1 0,0-1 0,1 0 0,-1 0 1,0 0-1,0 0 0,0 1 0,0-1 0,1 0 0,-1 1 1,0-1-1,0 0 0,1 1 0,-1-1 0,0 1 1,1-1-1,-1 1 0,0 0 0,1-1 0,-1 1 1,1 0-1,-1-1 0,1 1 0,-1 0 0,1 0 0,0-1 1,-1 1-1,1 0 0,0 0 0,-1 1 0,-11 30 946,3-3-608,2 1 0,1-1-1,1 1 1,2 0-1,1 0 1,1 1 0,2-1-1,5 43 1,-5-69-395,0 0 1,0 0-1,0-1 1,0 1-1,1 0 0,-1 0 1,1-1-1,0 1 1,0 0-1,0-1 1,1 0-1,3 5 0,-4-7-25,0 0 0,-1 0-1,1 0 1,0 0-1,0 0 1,0 0-1,0-1 1,0 1 0,0 0-1,0-1 1,0 0-1,0 0 1,0 1-1,0-1 1,0 0-1,0-1 1,0 1 0,0 0-1,0-1 1,0 1-1,0-1 1,0 1-1,-1-1 1,1 0 0,0 0-1,2-1 1,37-24-6,8-5-49,-46 29 40,0 1 0,1 0 1,-1-1-1,1 1 0,-1 0 1,0 1-1,1-1 0,-1 1 1,1-1-1,0 1 0,-1 0 1,7 1-1,-8-1 2,0 1 0,0 0 0,0 0 0,0 0-1,0 0 1,0 0 0,-1 0 0,1 0 0,0 1 0,-1-1 0,1 1 0,-1-1 0,1 1 0,-1-1-1,0 1 1,0 0 0,0 0 0,0 0 0,0 0 0,0-1 0,0 1 0,0 0 0,-1 1-1,1 1 1,2 7-14,-1 1-1,-1-1 1,1 14-1,-2-19 17,-2 118-210,12-153-161,0-12 269,2-7-44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5.207"/>
    </inkml:context>
    <inkml:brush xml:id="br0">
      <inkml:brushProperty name="width" value="0.035" units="cm"/>
      <inkml:brushProperty name="height" value="0.035" units="cm"/>
      <inkml:brushProperty name="color" value="#66CC00"/>
    </inkml:brush>
  </inkml:definitions>
  <inkml:trace contextRef="#ctx0" brushRef="#br0">113 81 13643,'-6'16'685,"-1"-1"0,0 0 1,-2 0-1,1 0 0,-16 18 1,10-13 756,-16 31 0,29-50-1372,0 1 1,0-1-1,0 1 0,1 0 0,-1-1 1,0 1-1,1-1 0,0 1 1,-1 0-1,1-1 0,0 1 0,0 0 1,0 0-1,0-1 0,1 4 1,-1-5-54,0 0 0,0 1-1,0-1 1,1 0 0,-1 1 0,0-1 0,0 0 0,1 0 0,-1 1 0,0-1 0,0 0 0,1 0 0,-1 0 0,0 1 0,1-1 0,-1 0 0,0 0 0,1 0 0,-1 0 0,0 0 0,1 0 0,-1 0 0,0 0 0,1 0 0,0 0 0,16-5 63,-6-1-73,-1 0 0,0-1 0,0 0 0,-1 0 0,0-1 0,0 0 0,9-13 0,-3 3 37,-1 0 0,20-38 0,-30 49 23,-1-1 0,0 0 0,0 0 0,-1-1 0,2-12 1,-4 19-43,0 1 1,1-1 0,-1 0-1,0 0 1,0 0 0,-1 0-1,1 0 1,0 0 0,-1 0-1,1 0 1,-1 0-1,0 1 1,0-3 0,0 3-10,0 0-1,1 1 1,-1-1 0,0 0-1,0 1 1,1-1 0,-1 1-1,0-1 1,0 1 0,0-1 0,0 1-1,0 0 1,0-1 0,0 1-1,1 0 1,-1 0 0,0 0-1,0 0 1,0 0 0,0 0-1,0 0 1,0 0 0,0 0 0,0 0-1,0 0 1,0 0 0,-2 1-1,0 1 10,0-1-1,-1 1 1,1 0-1,0 0 0,0 0 1,0 0-1,0 1 1,1-1-1,-1 1 1,1 0-1,-1-1 0,1 1 1,0 0-1,0 0 1,0 1-1,-2 3 1,3-5-27,0 0 0,0 0 0,0 0 0,1 0 1,-1 0-1,0 0 0,1 0 0,-1 0 0,1 0 0,0 0 1,-1 0-1,1 0 0,0 1 0,0-1 0,1 0 1,-1 0-1,0 0 0,1 0 0,-1 0 0,1 0 1,0 0-1,0 0 0,-1 0 0,1 0 0,1 0 1,-1 0-1,0 0 0,3 2 0,-3-3-38,1 0 1,-1 0-1,1 0 0,0 0 0,-1-1 0,1 1 1,0-1-1,0 1 0,-1-1 0,1 1 0,0-1 1,0 0-1,0 0 0,0 0 0,-1 0 1,1 0-1,0 0 0,0-1 0,0 1 0,-1-1 1,1 1-1,0-1 0,0 0 0,-1 1 0,4-3 1,3-2-192,0 0 1,-1 0 0,0-1 0,7-6-1,53-55-534,-33 29 227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07.598"/>
    </inkml:context>
    <inkml:brush xml:id="br0">
      <inkml:brushProperty name="width" value="0.035" units="cm"/>
      <inkml:brushProperty name="height" value="0.035" units="cm"/>
    </inkml:brush>
  </inkml:definitions>
  <inkml:trace contextRef="#ctx0" brushRef="#br0">1 353 12523,'0'3'202,"0"-1"1,0 0-1,1 0 1,-1 1 0,1-1-1,-1 0 1,1 0-1,0 1 1,0-1 0,0 0-1,0 0 1,0 0-1,3 3 1,-3-4-62,0 0 1,0 0-1,1 0 0,-1-1 0,1 1 1,-1 0-1,0 0 0,1-1 0,0 1 1,-1-1-1,1 0 0,-1 1 0,1-1 1,0 0-1,-1 0 0,1 0 0,-1 0 1,1 0-1,0 0 0,-1 0 0,1-1 1,2 0-1,23-8 515,1-1 0,-2-1 1,0-2-1,48-30 0,-42 24-356,121-76 438,-68 40-1711,161-76-1,-240 128 839,-5 3 85,0-1 0,0 0 0,0 1-1,1-1 1,-1 1 0,0-1 0,0 1 0,1 0 0,-1 0 0,0-1-1,1 1 1,-1 0 0,2 0 0,-2 5-553</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5.676"/>
    </inkml:context>
    <inkml:brush xml:id="br0">
      <inkml:brushProperty name="width" value="0.035" units="cm"/>
      <inkml:brushProperty name="height" value="0.035" units="cm"/>
      <inkml:brushProperty name="color" value="#66CC00"/>
    </inkml:brush>
  </inkml:definitions>
  <inkml:trace contextRef="#ctx0" brushRef="#br0">112 12 16019,'0'-1'83,"0"1"-1,0 0 1,0-1-1,0 1 1,0-1-1,0 1 0,0-1 1,-1 1-1,1-1 1,0 1-1,0 0 1,0-1-1,0 1 1,-1-1-1,1 1 0,0 0 1,0-1-1,-1 1 1,1 0-1,0-1 1,-1 1-1,1 0 0,0-1 1,-1 1-1,1 0 1,0 0-1,-1-1 1,0 1-1,-7 10 1119,-4 31-119,11-35-777,-52 224 2182,41-162-2012,-5 100 0,17-159-437,-1-2-11,1-1-1,-1 0 0,2 1 0,-1-1 1,1 0-1,0 1 0,0-1 0,0 0 1,4 10-1,-4-15-23,-1 0-1,0 0 1,1-1 0,-1 1 0,1 0-1,-1 0 1,1-1 0,-1 1-1,1 0 1,0-1 0,-1 1 0,1 0-1,0-1 1,-1 1 0,1-1 0,0 1-1,0-1 1,0 1 0,0-1-1,-1 0 1,1 1 0,0-1 0,0 0-1,0 0 1,0 0 0,0 0 0,1 0-1,0 0-1,0-1-1,-1 1 0,1-1 0,0 0 1,0 1-1,0-1 0,-1 0 0,1 0 1,-1 0-1,1-1 0,-1 1 0,3-2 1,5-7-25,-1 0 0,0-1 0,8-12 0,-13 17 9,49-82-183,5-6-208,-52 89 241,-2 10 95,-4 13 45,1-17 20,-5 38-39,-1 36 30,6-74 18,0 0-1,0 0 0,0 0 1,0 0-1,0 0 0,0 0 1,0 0-1,0 0 0,0 0 1,1 0-1,-1 0 0,0 0 1,1 0-1,-1 0 0,0 0 1,1 0-1,-1 0 0,1-1 1,0 1-1,-1 0 1,1 0-1,0 0 0,0 0 1,0-1-2,0 1 1,0-1 0,0 0 0,0 0 0,0 0 0,0 0 0,0 0 0,0 0 0,0 0 0,0-1 0,0 1 0,0 0 0,0 0 0,0-1 0,0 1 0,0 0 0,0-1 0,2 0 0,5-5-17,1 0 0,-1-1 0,11-11-1,-15 15-13,-1 0 3,63-56-518,-56 51 371,0 0 0,1 1-1,0 0 1,20-9 0,-29 15 142,0 0 1,1 0 0,-1 0 0,0 0-1,0 1 1,0-1 0,1 1-1,-1-1 1,0 1 0,1 0-1,-1 0 1,0 0 0,0 0-1,1 0 1,-1 1 0,0-1-1,1 1 1,-1-1 0,0 1-1,0 0 1,0 0 0,0 0-1,0 0 1,0 0 0,0 0 0,0 1-1,0-1 1,0 1 0,-1-1-1,1 1 1,0 0 0,-1 0-1,0-1 1,1 1 0,-1 0-1,0 0 1,0 0 0,0 1-1,0-1 1,0 0 0,0 3-1,3 8 68,-1 1 0,-1 1-1,0-1 1,-1 0 0,0 17-1,-1-30-25,0 25 201,-1-17-62,1 1 1,0-1-1,1 1 0,0-1 1,1 0-1,3 15 1,-4-23-132,-1-1 1,0 1-1,0 0 1,0 0-1,1 0 1,-1 0-1,1 0 1,-1-1-1,0 1 1,1 0-1,-1 0 1,1-1-1,0 1 1,-1 0-1,1-1 1,0 1-1,-1-1 1,1 1-1,0-1 1,-1 1-1,1-1 1,0 1-1,0-1 1,0 0-1,0 1 1,-1-1-1,1 0 1,0 0-1,0 1 1,0-1-1,0 0 1,0 0-1,0 0 1,0 0-1,-1 0 1,1-1-1,0 1 1,0 0-1,0 0 1,0 0-1,0-1 1,-1 1-1,1 0 1,0-1 0,0 1-1,0-1 1,-1 1-1,2-2 1,3-2 48,0 0 0,0 0 0,0-1 0,-1 1 1,7-10-1,56-89 105,-6 9-663,-61 93 482,0 1 0,0-1 0,0 1 0,0 0 0,0-1 0,1 1 0,-1-1 0,0 1 0,0 0 0,1-1 0,-1 1 0,0 0 0,1-1 0,-1 1 0,0 0 0,1 0 0,-1-1 0,0 1 0,1 0 0,-1 0 0,1 0 0,-1-1 0,1 1 0,-1 0 0,0 0 0,1 0 0,-1 0 0,1 0 0,-1 0 0,1 0 0,-1 0 0,0 0 0,1 0 0,-1 0 0,1 0 0,-1 0 0,1 0 0,-1 1 0,0-1 0,1 0 0,-1 0 0,1 0-1,-1 1 1,0-1 0,1 0 0,-1 0 0,0 1 0,1-1 0,-1 0 0,0 1 0,1-1 0,-1 0 0,0 1 0,0-1 0,1 1 0,-1-1 0,0 0 0,0 1 0,0-1 0,0 1 0,0-1 0,0 0 0,1 1 0,-1-1 0,0 1 0,0 0 0,9 43 88,-6-24 36,-2-17-85,-1 0 0,1 1 0,0-1 0,0 0 1,0-1-1,1 1 0,-1 0 0,1 0 0,-1 0 0,1-1 0,0 1 0,0-1 0,0 0 1,0 1-1,1-1 0,-1 0 0,1 0 0,-1 0 0,1-1 0,0 1 0,-1-1 0,1 1 1,0-1-1,0 0 0,0 0 0,0 0 0,0-1 0,0 1 0,1-1 0,-1 1 0,0-1 1,0 0-1,0 0 0,0-1 0,1 1 0,-1-1 0,0 1 0,5-3 0,14-4 90,-1-1-1,40-22 1,-46 21-340,0 1-1,0 1 1,1 0-1,0 1 1,0 1-1,1 0 1,20-2-1,-23 8-764,-28 3 123,-12-4 325</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6.131"/>
    </inkml:context>
    <inkml:brush xml:id="br0">
      <inkml:brushProperty name="width" value="0.035" units="cm"/>
      <inkml:brushProperty name="height" value="0.035" units="cm"/>
      <inkml:brushProperty name="color" value="#66CC00"/>
    </inkml:brush>
  </inkml:definitions>
  <inkml:trace contextRef="#ctx0" brushRef="#br0">1 61 14571,'18'-6'1136,"1"-1"-640,-2-5-608,11-5 1033,-3-2-633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6.730"/>
    </inkml:context>
    <inkml:brush xml:id="br0">
      <inkml:brushProperty name="width" value="0.035" units="cm"/>
      <inkml:brushProperty name="height" value="0.035" units="cm"/>
      <inkml:brushProperty name="color" value="#66CC00"/>
    </inkml:brush>
  </inkml:definitions>
  <inkml:trace contextRef="#ctx0" brushRef="#br0">201 152 15811,'-3'-3'139,"0"0"0,0 1 0,-1-1 0,1 1 0,-1-1 0,0 1 0,0 1 0,1-1 0,-1 0 0,0 1-1,0 0 1,-1 0 0,1 0 0,0 0 0,0 1 0,0-1 0,-1 1 0,1 0 0,0 1 0,0-1 0,-1 1-1,1 0 1,0 0 0,0 0 0,0 0 0,0 1 0,0-1 0,-7 5 0,6-3-79,-1 0 0,1 0 1,0 0-1,0 1 0,0 0 0,1 0 1,-1 0-1,1 0 0,0 1 0,0-1 0,1 1 1,-1 0-1,1 0 0,0 1 0,0-1 1,1 1-1,0-1 0,0 1 0,-3 11 0,5-15-48,0 0-1,0 0 1,-1-1-1,1 1 1,0 0-1,0 0 1,1 0-1,-1-1 1,0 1-1,1 0 1,-1 0-1,1-1 1,-1 1-1,1 0 1,0-1-1,0 1 1,0 0-1,0-1 1,0 1-1,0-1 1,0 0-1,0 1 1,0-1-1,1 0 1,-1 0-1,1 1 1,-1-1-1,1 0 1,-1-1-1,1 1 1,-1 0-1,1 0 1,0-1-1,0 1 1,-1-1-1,1 1 1,0-1-1,0 0 1,0 0-1,3 0 1,2 0 20,1 0 1,-1-1-1,0 0 1,1 0-1,-1-1 1,0 0-1,0 0 1,0-1-1,7-3 1,8-7 29,-2 0 0,0-1 1,-1-1-1,0 0 0,-1-2 1,-1 0-1,-1-1 0,0-1 1,-1 0-1,-1-1 0,16-31 1,-19 19 82,-12 24-8,-11 18 24,5 0-129,1 1 1,0-1-1,0 1 1,1 0-1,1 1 1,-5 16 0,3-7-4,2 1 0,-4 38 1,7-55-25,1 1 0,0 0 0,0-1 1,1 1-1,0-1 0,0 1 0,0-1 1,0 0-1,1 1 0,0-1 0,4 8 1,-4-11-2,-1 0 0,0 0 1,1-1-1,-1 1 1,1-1-1,-1 1 1,1-1-1,0 1 1,0-1-1,0 0 1,0 0-1,0 0 1,0 0-1,0 0 1,0-1-1,0 1 1,0-1-1,0 1 1,0-1-1,0 0 1,1 0-1,-1 0 1,0 0-1,0 0 1,0 0-1,1 0 0,-1-1 1,0 1-1,0-1 1,0 0-1,0 1 1,3-3-1,6-2 18,0 0-1,-1-1 0,0-1 0,0 1 0,0-1 1,-1-1-1,17-17 0,-11 8 34,0-1-1,-1 0 1,13-25-1,-18 22 9,-9 18-23,-4 12-5,0-1-26,2 0 0,-1 0 1,1 0-1,1 0 0,-1 0 1,1 1-1,1-1 0,-1 1 0,1-1 1,2 10-1,-2-15-2,1-1 0,-1 1 0,1-1 0,0 0 0,0 1 0,0-1 0,0 0 0,0 1 0,0-1 0,1 0 1,-1 0-1,1 0 0,0 0 0,-1 0 0,5 3 0,-4-4 3,1 0 1,-1 0-1,1 0 1,-1 0-1,1 0 0,0 0 1,0-1-1,-1 1 1,1-1-1,0 0 1,0 1-1,0-1 0,-1-1 1,1 1-1,0 0 1,0-1-1,4-1 1,7-2 22,-1 0 0,0-1 0,0-1 0,0 0 1,12-8-1,58-44 102,-55 37-118,41-23 0,-64 45-20,-5 7-2,-7 13-4,5-17 8,-3 11-50,1 0-1,-2 17 1,5-28 20,0 0 1,1 1-1,0-1 1,0 0-1,0 0 0,0 0 1,0 0-1,1 0 1,0 0-1,0 0 0,0 0 1,0 0-1,3 5 1,-4-9 8,1 1 1,-1 0-1,0-1 1,1 1-1,-1-1 1,1 1 0,-1-1-1,1 1 1,-1-1-1,1 0 1,-1 1-1,1-1 1,-1 1 0,1-1-1,0 0 1,-1 0-1,1 1 1,0-1 0,-1 0-1,1 0 1,0 0-1,-1 0 1,1 0-1,0 0 1,-1 0 0,1 0-1,0 0 1,-1 0-1,1 0 1,0 0-1,-1 0 1,1 0 0,0-1-1,0 1 1,22-17-212,-22 17 213,22-22-251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7.212"/>
    </inkml:context>
    <inkml:brush xml:id="br0">
      <inkml:brushProperty name="width" value="0.035" units="cm"/>
      <inkml:brushProperty name="height" value="0.035" units="cm"/>
      <inkml:brushProperty name="color" value="#66CC00"/>
    </inkml:brush>
  </inkml:definitions>
  <inkml:trace contextRef="#ctx0" brushRef="#br0">30 0 16027,'-15'15'401,"7"-4"-409,3-8-33,4-3 1402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7.789"/>
    </inkml:context>
    <inkml:brush xml:id="br0">
      <inkml:brushProperty name="width" value="0.035" units="cm"/>
      <inkml:brushProperty name="height" value="0.035" units="cm"/>
      <inkml:brushProperty name="color" value="#66CC00"/>
    </inkml:brush>
  </inkml:definitions>
  <inkml:trace contextRef="#ctx0" brushRef="#br0">75 12 13819,'-36'112'6139,"24"-62"-5789,2 2 1,3-1-1,-3 104 0,10-149-309,0 1 0,1-1-1,0 1 1,0-1-1,0 1 1,1-1 0,5 12-1,-7-17-26,1 0-1,0 0 1,-1 0-1,1 0 0,0 0 1,0 0-1,-1 0 0,1 0 1,0 0-1,0 0 0,0-1 1,0 1-1,0 0 0,1-1 1,-1 1-1,0-1 1,0 1-1,2 0 0,-1-1 3,0 0 0,0 0 0,0 0 0,0-1 0,0 1 0,0 0 0,0-1 0,0 1 0,0-1 0,0 0 0,-1 0 0,1 1 0,0-1 0,0 0 0,2-3 0,7-5 31,1 0-1,-2-1 1,1-1 0,-1 0-1,-1 0 1,14-22 0,42-81 168,-45 76-166,-1-1 0,-3 0 0,-1-2 0,13-52 0,-26 58-55,-2 35 5,0 0 1,0-1 0,0 1-1,0 0 1,0 0-1,0-1 1,0 1-1,0 0 1,0-1-1,-1 1 1,1 0-1,0 0 1,0-1 0,0 1-1,0 0 1,0 0-1,0-1 1,-1 1-1,1 0 1,0 0-1,0-1 1,0 1-1,-1 0 1,1 0 0,0 0-1,0 0 1,-1-1-1,1 1 1,-11 10-18,5 3 11,0-1 0,0 1 1,1 0-1,-6 24 0,-8 60-21,15-74 26,-2 11 44,-3 54 0,9-78-20,0 1 1,0-1 0,1 0-1,1 0 1,0 0 0,0 1-1,0-2 1,2 1 0,6 16-1,-8-23-10,-1 0 0,1-1 1,-1 1-1,1-1 0,0 0 0,0 1 0,0-1 0,0 0 0,1 0 0,-1 0 0,1-1 0,-1 1 0,1 0 1,-1-1-1,1 0 0,0 1 0,0-1 0,3 0 0,-2 0 8,1 0 1,-1-1-1,1 0 0,0 0 0,-1 0 1,1-1-1,-1 0 0,1 1 0,-1-2 1,8-2-1,7-4 47,-1-1-1,-1 0 1,0-2-1,21-15 1,-37 24-63,13-9 39,15-11 14,-28 21-53,1 0-1,0 0 1,0 0 0,-1 0 0,1 0 0,0 0 0,0 1 0,0-1 0,0 0 0,0 1 0,0 0 0,3-1-1,-4 2-2,0-1 0,0 0 0,-1 1-1,1-1 1,0 1 0,-1-1-1,1 1 1,0-1 0,-1 1-1,1 0 1,-1-1 0,1 1 0,-1 0-1,1-1 1,-1 1 0,1 0-1,-1 0 1,0-1 0,1 1-1,-1 0 1,0 0 0,0 0 0,0-1-1,1 1 1,-1 0 0,0 0-1,0 1 1,0 28-3,0-25 3,-1 19-1,0-14 1,0 0-1,1 0 1,0 0-1,1 0 1,0 0-1,1 0 0,0 0 1,4 14-1,-5-23 1,-1 0 0,1 0 0,-1 0 0,1 1 0,0-1 0,-1 0 0,1 0 0,0 0 0,0 0 0,0 0 0,0 0 0,0 0 0,0-1 0,0 1 0,0 0 0,0 0 0,0-1 0,0 1 0,1-1 0,-1 1 0,0-1 0,0 1 0,1-1 0,-1 0 0,3 1 0,-2-2-4,1 1 1,0-1 0,0 1-1,0-1 1,0 0 0,-1 0 0,1 0-1,0 0 1,-1-1 0,1 1 0,2-3-1,7-5-74,-1 0-1,0-1 1,15-17-1,-2-4-316,-18 22-395,0 1-1,0 0 1,0 1 0,14-12-1,-18 18 141,0 1-110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8.401"/>
    </inkml:context>
    <inkml:brush xml:id="br0">
      <inkml:brushProperty name="width" value="0.035" units="cm"/>
      <inkml:brushProperty name="height" value="0.035" units="cm"/>
      <inkml:brushProperty name="color" value="#66CC00"/>
    </inkml:brush>
  </inkml:definitions>
  <inkml:trace contextRef="#ctx0" brushRef="#br0">82 1 13635,'-5'7'2052,"4"-6"-1893,-8 22 876,1 1-1,0-1 1,-6 46-1,-3 79 62,12-94-614,3-34-346,-4 39 349,1 76 0,7-122-442,1-18 2,2-17 23,-3-12-8,-1-1 1,-2 1 0,-1 0 0,-10-50 0,77 149 41,-60-61-88,1 0-1,0-1 0,0 0 1,0 0-1,1 0 1,-1-1-1,1 0 0,-1 0 1,1-1-1,0 0 1,0 0-1,-1 0 0,1-1 1,0 0-1,0 0 0,0-1 1,-1 0-1,10-2 1,-8 1 7,-1 0 1,1-1 0,-1 0 0,1 0 0,-1-1 0,0 0 0,0 0 0,-1 0-1,1-1 1,-1 0 0,0 0 0,0-1 0,-1 0 0,0 0 0,7-9-1,-21 30-22,0 1 0,-11 31 0,17-37-2,0-1 0,0 1 0,1 0 0,0-1 1,1 1-1,0 0 0,1 14 0,0-23 5,0 1 0,0-1 0,0 0 0,0 1 0,0-1 0,0 0 0,1 1 0,-1-1 0,0 0 0,1 0 0,-1 0 0,1 1 0,0-1 0,-1 0 0,1 0 0,0 0 0,0 0 0,0 0 0,-1 0 0,1 0 0,0 0 0,0 0 0,2 0 0,-1 0 1,-1-1 0,1 0 0,-1 0 0,1 1-1,-1-1 1,1-1 0,-1 1 0,1 0 0,-1 0 0,1 0 0,-1-1 0,1 1-1,-1-1 1,1 1 0,-1-1 0,3-1 0,4-3 10,0 0-1,0-1 1,-1 0 0,0 0-1,7-8 1,2-5 30,19-28-1,6-9 221,-40 56-245,0 1-1,0-1 1,0 0 0,0 0-1,0 0 1,0 1-1,0-1 1,0 0-1,0 1 1,0-1 0,-1 1-1,1-1 1,0 1-1,0-1 1,0 1 0,-1 0-1,1-1 1,0 1-1,-1 0 1,1 0 0,-1-1-1,1 1 1,-1 0-1,1 1 1,11 9 26,-10-10-78,0 0-1,0-1 0,0 1 1,-1-1-1,1 1 0,0-1 1,0 0-1,0 0 0,0 0 1,0 0-1,0 0 0,0 0 1,0 0-1,0-1 0,0 1 1,0-1-1,0 1 0,-1-1 0,1 0 1,0 0-1,0 0 0,-1 0 1,1 0-1,-1 0 0,1 0 1,-1 0-1,1-1 0,-1 1 1,1-1-1,-1 1 0,0-1 1,1-2-1,11-16-181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8.853"/>
    </inkml:context>
    <inkml:brush xml:id="br0">
      <inkml:brushProperty name="width" value="0.035" units="cm"/>
      <inkml:brushProperty name="height" value="0.035" units="cm"/>
      <inkml:brushProperty name="color" value="#66CC00"/>
    </inkml:brush>
  </inkml:definitions>
  <inkml:trace contextRef="#ctx0" brushRef="#br0">1 1 13323,'1'0'88,"0"0"-1,0 0 1,0 0 0,0 0-1,0 1 1,0-1 0,-1 0-1,1 0 1,0 1 0,0-1-1,0 1 1,0-1 0,0 1-1,-1-1 1,1 1 0,0 0-1,-1-1 1,1 1 0,0 0-1,-1-1 1,1 1 0,-1 0-1,1 0 1,-1 0 0,1 0-1,-1 0 1,1-1 0,-1 1-1,0 0 1,0 0 0,1 0-1,-1 2 1,6 36 1289,-6-34-941,2 35 1271,-2 0-1,-10 72 1,4-59-628,5-47-936,0-1 1,1 1 0,0 0-1,0 0 1,0-1 0,1 1-1,2 10 1,-2-15-124,-1 0 1,1 0-1,-1 0 1,1 0-1,-1-1 1,1 1-1,-1 0 0,1 0 1,0 0-1,-1-1 1,1 1-1,0 0 1,0-1-1,-1 1 1,1-1-1,0 1 1,0-1-1,0 1 0,2 0 1,-1-1-11,0 0-1,0 0 1,0 0 0,0 0-1,0 0 1,0 0 0,0 0-1,0-1 1,0 1 0,0-1-1,0 1 1,0-1 0,2-1 0,12-6-36,-1 0 1,0-2-1,0 0 0,-1 0 1,0-1-1,16-17 1,70-84-375,-70 74 245,-20 23 37,2 0-1,14-14 1,-26 29 115,0 0-1,0 0 0,0-1 1,0 1-1,0 0 0,0 0 0,0 0 1,0 0-1,0 0 0,0 0 1,1 0-1,-1 0 0,0-1 1,0 1-1,0 0 0,0 0 1,0 0-1,0 0 0,0 0 0,0 0 1,1 0-1,-1 0 0,0 0 1,0 0-1,0 0 0,0 0 1,0 0-1,0 0 0,0 0 1,1 0-1,-1 0 0,0 0 0,0 0 1,0 0-1,0 0 0,0 0 1,0 0-1,0 0 0,1 0 1,-1 0-1,0 0 0,0 0 1,0 0-1,0 0 0,0 0 0,0 0 1,0 1-1,0-1 0,1 0 1,-1 0-1,0 0 0,0 0 1,0 0-1,0 0 0,0 0 0,0 0 1,0 0-1,0 1 0,0 10-73,-5 13 38,-18 49-97,11-40 53,-13 62 0,24-77 254,1-17-171,0-1-1,0 0 1,0 1-1,0-1 0,0 0 1,0 1-1,0-1 1,0 0-1,0 1 1,0-1-1,0 0 0,0 1 1,0-1-1,1 0 1,-1 1-1,0-1 1,0 0-1,0 1 0,0-1 1,0 0-1,1 0 1,-1 1-1,0-1 1,0 0-1,1 0 1,-1 1-1,0-1 0,0 0 1,1 0-1,-1 0 1,0 1-1,1-1 1,-1 0-1,0 0 0,1 0 1,12-11-23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9.322"/>
    </inkml:context>
    <inkml:brush xml:id="br0">
      <inkml:brushProperty name="width" value="0.035" units="cm"/>
      <inkml:brushProperty name="height" value="0.035" units="cm"/>
      <inkml:brushProperty name="color" value="#66CC00"/>
    </inkml:brush>
  </inkml:definitions>
  <inkml:trace contextRef="#ctx0" brushRef="#br0">10 160 11602,'-1'1'177,"0"1"0,0-1-1,0 0 1,0 1 0,1 0-1,-1-1 1,0 1 0,1-1-1,-1 1 1,1 0 0,-1-1-1,1 1 1,0 0 0,0 0-1,0-1 1,0 1-1,0 0 1,0 0 0,0-1-1,0 1 1,1 0 0,-1 0-1,1-1 1,-1 1 0,1 0-1,0-1 1,0 1 0,-1-1-1,1 1 1,0-1 0,1 0-1,-1 1 1,1 1 0,1-1-27,-1 0 0,0 0 1,0 0-1,1 0 1,-1 0-1,1-1 1,-1 1-1,1-1 1,0 0-1,0 0 0,-1 0 1,1 0-1,0 0 1,0 0-1,0-1 1,0 1-1,0-1 1,6 0-1,0-2-34,-1 0-1,0-1 1,0 0 0,0 0-1,0-1 1,0 0 0,0 0-1,-1-1 1,0 0 0,0 0 0,0-1-1,6-6 1,1-2 9,-1-1 0,0 0 0,-1-1 0,12-21-1,-19 28-44,0-1-1,6-19 0,-10 27-64,0-1-1,-1 1 1,1 0-1,-1 0 1,0-1-1,0 1 1,0 0-1,0 0 1,0-3-1,0 4-8,0 0-1,-1 1 0,1-1 1,0 1-1,0-1 1,-1 1-1,1-1 0,0 1 1,-1-1-1,1 1 0,0 0 1,-1-1-1,1 1 1,0-1-1,-1 1 0,1 0 1,-1-1-1,1 1 0,-1 0 1,1-1-1,-1 1 0,1 0 1,-1 0-1,0 0 1,1 0-1,-1-1 0,1 1 1,-1 0-1,1 0 0,-1 0 1,0 0-1,1 0 1,-2 0-1,-1 1 6,0 0 0,0 0 0,0 0 0,-1 0-1,1 0 1,0 1 0,0 0 0,1-1 0,-1 1 0,0 0 0,0 0 0,1 0 0,-1 1-1,1-1 1,0 1 0,-3 4 0,-7 8 27,-14 28-1,19-32-20,-5 10 35,1 1-1,-14 40 0,21-52-26,1 0-1,1 0 1,0 0-1,0 0 1,1 1-1,0-1 1,1 0-1,0 1 1,2 10-1,-2-19-21,1 0-1,-1 0 1,1 0 0,-1-1-1,1 1 1,0 0 0,0 0 0,0-1-1,0 1 1,0 0 0,0-1-1,1 1 1,-1-1 0,0 1-1,1-1 1,-1 0 0,1 0-1,0 0 1,-1 0 0,1 0-1,0 0 1,-1 0 0,1 0-1,0 0 1,0-1 0,0 1-1,0-1 1,0 0 0,0 1-1,0-1 1,0 0 0,0 0-1,0 0 1,0-1 0,-1 1-1,4-1 1,5 0-160,0-1-1,-1-1 0,1 0 1,-1 0-1,17-9 0,-16 7 90,-1-1-1,1 0 1,-1-1 0,0 0-1,-1-1 1,9-9-1,16-21-221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0.240"/>
    </inkml:context>
    <inkml:brush xml:id="br0">
      <inkml:brushProperty name="width" value="0.035" units="cm"/>
      <inkml:brushProperty name="height" value="0.035" units="cm"/>
      <inkml:brushProperty name="color" value="#66CC00"/>
    </inkml:brush>
  </inkml:definitions>
  <inkml:trace contextRef="#ctx0" brushRef="#br0">0 1 12523,'6'21'748,"-1"0"-1,0 0 1,-2 1 0,-1-1 0,-1 1 0,-1 24 0,1-15 26,-2 52 730,2 41 376,0-104-1606,1 0 0,1 0 0,1-1 0,7 21 0,-10-36-240,0 0 0,1-1 0,0 1 0,-1 0 0,1-1 0,1 1 0,-1-1 0,0 0 0,1 0 0,2 3 0,-3-5-31,-1 0-1,0 0 0,1 0 1,-1 0-1,1-1 0,0 1 1,-1 0-1,1-1 0,-1 1 1,1-1-1,0 0 0,-1 1 1,1-1-1,0 0 1,-1 0-1,1 0 0,0 0 1,-1 0-1,1-1 0,0 1 1,-1 0-1,1-1 0,0 1 1,-1-1-1,1 0 0,2-1 1,4-3-30,-1 0-1,1 0 1,-1-1 0,0 0 0,-1 0 0,1-1 0,-1 0-1,7-10 1,39-66-200,-50 79 219,18-34-96,-13 24 27,0-1 0,13-15 0,-20 30 75,0 0 1,0-1-1,0 1 1,0 0-1,0 0 0,0 0 1,0-1-1,0 1 1,0 0-1,0 0 1,1 0-1,-1 0 0,0-1 1,0 1-1,0 0 1,0 0-1,0 0 1,1 0-1,-1 0 0,0 0 1,0 0-1,0-1 1,0 1-1,1 0 1,-1 0-1,0 0 0,0 0 1,0 0-1,1 0 1,-1 0-1,0 0 1,0 0-1,0 0 1,1 0-1,-1 0 0,0 0 1,0 0-1,0 0 1,1 0-1,-1 0 1,0 0-1,0 0 0,0 0 1,1 1-1,-1-1 1,0 0-1,0 0 1,0 0-1,0 0 0,4 14-26,-3 27 17,-2-37 2,0 21-2,1 32-19,0-52 29,0-1-1,1 1 1,0-1-1,0 0 1,0 0-1,0 1 1,1-1-1,0 0 1,0 0-1,2 4 1,-3-7 1,0 0-1,0 0 1,0 1 0,0-1-1,0 0 1,0 0 0,1 0-1,-1 0 1,0-1 0,1 1-1,-1 0 1,0 0 0,1-1-1,-1 1 1,1-1 0,-1 1-1,1-1 1,-1 0 0,3 1-1,-1-1-1,0 0 1,1-1-1,-1 1 0,0-1 0,0 0 0,0 1 0,0-1 1,0 0-1,3-2 0,7-4-14,-1 0 1,-1-1-1,16-13 1,-19 16 2,22-22-65,-24 20 43,1 1 1,0-1-1,0 2 0,1-1 1,-1 1-1,1 0 1,0 0-1,17-6 0,-24 11 32,0 0-1,0 0 1,0 0-1,0 0 0,0 0 1,0 0-1,0 0 1,0 0-1,0 0 1,0 0-1,0 1 0,0-1 1,0 0-1,0 1 1,-1-1-1,1 1 0,0-1 1,0 1-1,0-1 1,0 1-1,-1 0 0,1-1 1,0 1-1,-1 0 1,1-1-1,0 1 0,-1 0 1,1 0-1,-1 0 1,1 0-1,-1 0 1,0-1-1,1 1 0,-1 0 1,0 0-1,0 0 1,1 1-1,0 6 12,1-1 0,-2 1 0,1 13 0,0-13 6,-1 29 54,-1-25-23,1-1 0,0 1 1,1 0-1,1 0 0,0-1 1,0 1-1,5 11 0,-7-21-35,1 0 0,0-1-1,-1 1 1,1 0 0,0-1-1,0 0 1,0 1-1,1-1 1,-1 1 0,0-1-1,0 0 1,1 0-1,-1 0 1,0 0 0,1 0-1,-1 0 1,1 0-1,0 0 1,-1 0 0,1-1-1,0 1 1,2 0-1,-1-1 2,0 0-1,0 0 0,1 0 0,-1-1 0,0 1 0,0-1 0,1 1 0,-1-1 0,0 0 0,0-1 0,4-1 0,6-4-38,0-1 0,-1 0 1,23-20-1,-34 27 22,34-33-165,-23 22 29,0 1-1,19-14 1,-31 24 132,1 1 0,-1 0 0,0-1 0,1 1 0,-1 0 0,1-1 0,-1 1 0,1 0 0,-1 0 0,1 0 0,-1 0 0,1-1 0,-1 1 0,1 0 0,-1 0 0,1 0 0,-1 0 0,1 0 0,-1 0 0,1 0 0,-1 0 0,1 0-1,-1 1 1,1-1 0,-1 0 0,1 0 0,-1 0 0,1 1 0,-1-1 0,1 0 0,-1 0 0,1 1 0,-1-1 0,0 0 0,1 1 0,-1-1 0,0 0 0,1 1 0,-1-1 0,1 1 0,9 25-60,-10-23 63,1 0 0,0 0-1,0-1 1,0 1 0,0-1-1,0 1 1,0-1 0,2 3-1,0-3 6,-1-1-1,0 1 1,1-1-1,-1 0 1,1 1-1,0-1 1,-1 0-1,1-1 0,0 1 1,0 0-1,0-1 1,-1 0-1,1 0 1,0 1-1,0-2 1,0 1-1,0 0 1,-1 0-1,1-1 1,0 0-1,0 0 1,-1 1-1,6-4 0,6-2 7,-1 0 0,0-1 0,14-10 0,-26 16-4,11-6 2,0-1-1,-1 0 1,0-1-1,-1 0 1,0-1 0,0 0-1,-1 0 1,0-1-1,8-13 1,-17 23-1,0 1 0,1-1 0,-1 0 1,1 1-1,-1-1 0,0 0 0,1 0 0,-1 1 0,0-1 0,0 0 1,0 0-1,1 0 0,-1 1 0,0-1 0,0 0 0,0 0 0,0 0 1,-1 1-1,1-1 0,0 0 0,0-1 0,-1 2 2,1-1-1,-1 1 1,1 0 0,-1 0-1,1-1 1,-1 1-1,1 0 1,-1 0 0,1 0-1,-1 0 1,1 0-1,-1-1 1,0 1 0,1 0-1,-1 0 1,1 1-1,-1-1 1,1 0 0,-1 0-1,1 0 1,-1 0-1,0 1 1,-4 0 18,0 1 0,1 0 0,-1 0 1,1 1-1,-8 5 0,0 1 32,1 1-1,1 1 1,0 0 0,-11 15 0,17-21-31,0 0 0,1 0 0,0 1 0,0 0 1,0-1-1,1 1 0,0 0 0,0 0 0,1 1 1,-1-1-1,1 0 0,0 8 0,1-12-19,0 0 0,0 0 0,0-1-1,0 1 1,0 0 0,1-1 0,-1 1 0,1 0 0,-1-1-1,1 1 1,-1-1 0,1 1 0,0-1 0,0 1-1,0-1 1,0 1 0,0-1 0,0 0 0,0 0 0,1 1-1,-1-1 1,0 0 0,1 0 0,-1 0 0,0 0 0,1-1-1,0 1 1,-1 0 0,1-1 0,-1 1 0,1-1-1,0 1 1,-1-1 0,1 0 0,0 0 0,-1 1 0,1-1-1,0 0 1,-1-1 0,4 1 0,5-1-3,0-1 1,0 0-1,0-1 1,0 0-1,11-5 1,35-20-18,-44 21 5,1 0-1,0 1 0,0 0 1,22-6-1,-32 12 13,-1-1-1,0 1 1,0 0 0,0 0 0,1 0 0,-1 0 0,0 0 0,0 0-1,0 0 1,1 1 0,-1-1 0,0 1 0,0-1 0,0 1 0,0 0-1,0 0 1,0 0 0,0 0 0,0 0 0,0 1 0,1 1-1,2 1 0,-1 1 0,0 0-1,0 1 1,-1-1-1,5 11 1,-4-10-42,-1 0 0,1 0 0,-1 0 1,2-1-1,5 8 0,-8-12 6,0 1 0,0-1 0,0 1-1,0-1 1,0 0 0,0 0 0,1 0-1,-1 0 1,0 0 0,1 0 0,-1 0-1,1-1 1,-1 0 0,1 1 0,-1-1-1,1 0 1,-1 0 0,0 0 0,4-1-1,25-8-139,0-10-81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0.184"/>
    </inkml:context>
    <inkml:brush xml:id="br0">
      <inkml:brushProperty name="width" value="0.035" units="cm"/>
      <inkml:brushProperty name="height" value="0.035" units="cm"/>
      <inkml:brushProperty name="color" value="#66CC00"/>
    </inkml:brush>
  </inkml:definitions>
  <inkml:trace contextRef="#ctx0" brushRef="#br0">118 72 17132,'0'-4'370,"0"0"0,-1 0-1,1 0 1,-1 0 0,0 0 0,0 1 0,-1-1 0,1 0 0,-1 0 0,0 1 0,0-1 0,0 1 0,-4-6 0,5 8-288,0 0 1,0 0 0,0 0 0,-1 0-1,1 0 1,0 0 0,0 0-1,-1 0 1,1 1 0,-1-1-1,1 0 1,-1 1 0,1-1 0,-1 1-1,1 0 1,-1-1 0,1 1-1,-1 0 1,1 0 0,-1 0 0,1 0-1,-1 0 1,0 0 0,1 0-1,-1 1 1,1-1 0,-1 1-1,1-1 1,-1 1 0,1-1 0,0 1-1,-1 0 1,1 0 0,0 0-1,-1-1 1,1 1 0,-2 2-1,-1 1-36,0 1 0,1-1 0,-1 1 0,1-1 0,0 1 0,0 0 0,1 1 0,-1-1 0,1 0 0,0 1 0,1-1 0,-1 1 0,1-1 0,0 7 0,-1-2-62,1-1 0,1 0 1,0 1-1,0-1 0,1 0 1,0 0-1,0 0 0,4 11 1,-4-18-2,-1 0 1,1 1-1,0-1 1,0 0-1,0 0 1,0 0-1,1 0 1,-1 0 0,1 0-1,-1 0 1,1 0-1,0-1 1,-1 1-1,1 0 1,0-1-1,0 0 1,0 1-1,0-1 1,0 0 0,0 0-1,4 1 1,-3-1-12,0-1-1,1 1 1,-1-1 0,1 0 0,-1 0 0,0-1 0,1 1-1,-1-1 1,1 1 0,-1-1 0,0 0 0,0 0 0,0-1 0,6-2-1,2-2-57,21-9-103,-30 14 186,-1 1-1,0 0 1,0-1-1,0 1 1,1 0 0,-1 0-1,0 0 1,0 0-1,1 0 1,-1 1 0,0-1-1,0 0 1,0 0-1,1 1 1,-1-1-1,0 1 1,0-1 0,0 1-1,0-1 1,0 1-1,0 0 1,0 0 0,0-1-1,0 1 1,1 1-1,1 2 1,0 0 0,-1 1 0,1-1 1,-1 0-1,0 1 0,0 0 0,0-1 0,1 8 0,6 44-18,-6-40 16,5 45-8,0 68 0,-8-97 30,-2-1 1,0 0 0,-2 1-1,-9 31 1,9-50 29,0-1-1,-1 0 1,0-1 0,0 0 0,-12 17 0,15-25-28,0-1-1,1 0 1,-1 1 0,-1-1 0,1 0 0,0 0-1,0 0 1,-1 0 0,0 0 0,1-1-1,-1 1 1,-4 1 0,5-3-7,1 1 0,-1-1 0,0 0 0,0 0 1,1 0-1,-1 0 0,0 0 0,1-1 0,-1 1 1,0 0-1,1-1 0,-1 1 0,0-1 0,1 0 0,-1 1 1,1-1-1,-1 0 0,1 0 0,0 0 0,-1 0 0,1 0 1,0 0-1,-1-1 0,0-1 0,-2-2 0,0 0 0,1-1 0,-1 0 0,1 1-1,1-1 1,-1 0 0,1-1 0,0 1 0,0 0 0,1-1 0,0 1 0,0-1-1,0-11 1,1 0-28,0 0 1,2 0-1,6-34 0,-2 26-22,2 1 0,1 1 1,1-1-1,1 1 0,21-34 1,83-103-225,-76 112 107,58-100-1,-95 145 153,0 0 0,-1 0 0,1 0 0,-1 0 0,0 0 0,0 0 0,0-1 1,0-5-1,-1 9 3,0 0 1,0 0 0,0 1 0,0-1 0,0 0-1,0 1 1,0-1 0,0 0 0,-1 1 0,1-1-1,0 0 1,-1 1 0,1-1 0,0 1 0,-1-1 0,1 0-1,-1 1 1,1-1 0,0 1 0,-1-1 0,0 1-1,0-1 1,0 1 1,0-1-1,0 1 1,0 0-1,-1-1 1,1 1-1,0 0 1,0 0 0,-1 0-1,1 0 1,0 1-1,0-1 1,0 0-1,-1 0 1,1 1-1,0-1 1,0 0-1,-2 2 1,-4 1 0,0 1 1,1 0-1,-1 1 0,1-1 1,0 1-1,0 0 1,1 1-1,-1-1 0,1 1 1,1 0-1,-1 0 0,-4 9 1,-1 2 2,1 0 1,1 1 0,-11 33-1,15-36-11,0 0 0,1 0-1,-1 19 1,3-29 3,1 0-1,0 0 1,1 1 0,-1-1 0,3 9-1,-2-12 4,-1 0-1,1-1 0,0 1 0,-1 0 0,1-1 1,0 1-1,0 0 0,0-1 0,0 0 0,0 1 1,1-1-1,-1 1 0,0-1 0,1 0 0,-1 0 0,3 2 1,-1-2-1,-1-1 0,0 1 0,0 0 0,0-1 0,1 1 1,-1-1-1,0 0 0,1 0 0,-1 0 0,0 0 0,1 0 1,-1 0-1,0-1 0,0 1 0,1-1 0,-1 1 0,0-1 0,0 0 1,3-1-1,5-4-8,-1 1 0,17-13 0,-19 12 2,74-60-64,-53 41 18,1 2 1,1 1-1,38-21 1,-64 40 31,1 1 0,0 0 0,0 0 0,0 0 0,0 1 1,9-2-1,-12 3 13,0-1 1,0 1-1,0 0 0,-1 1 1,1-1-1,0 0 1,0 0-1,0 1 0,-1-1 1,1 1-1,0 0 1,0-1-1,-1 1 0,1 0 1,-1 0-1,1 0 1,-1 0-1,1 0 1,-1 1-1,1-1 0,-1 0 1,0 1-1,1 1 1,1 1-8,0 1 0,0 0 1,-1-1-1,0 1 1,0 0-1,0 0 1,-1 1-1,1-1 1,0 8-1,1 52-64,-4-52 86,1 0 0,1 1-1,4 22 1,-5-36-6,0 0 1,0 1-1,0-1 0,0 0 1,0 1-1,0-1 0,1 0 1,-1 1-1,0-1 0,0 0 0,0 1 1,0-1-1,0 0 0,0 1 1,1-1-1,-1 0 0,0 0 1,0 1-1,1-1 0,-1 0 1,0 0-1,0 1 0,1-1 0,-1 0 1,0 0-1,1 0 0,-1 0 1,0 1-1,1-1 0,-1 0 1,0 0-1,1 0 0,-1 0 1,0 0-1,1 0 0,-1 0 0,0 0 1,1 0-1,-1 0 0,0 0 1,1 0-1,-1 0 0,0 0 1,1 0-1,-1 0 0,0 0 0,1-1 1,-1 1-1,0 0 0,1 0 1,-1 0-1,0 0 0,0-1 1,1 1-1,-1 0 0,0 0 1,0-1-1,1 1 0,-1 0 0,0 0 1,0-1-1,0 1 0,1-1 1,14-20 31,-15 20-30,9-13 10,10-20-61,2 1 1,2 0-1,35-38 1,-55 68 23,0-1 0,1 1 0,-1 1 0,1-1 1,0 0-1,0 1 0,0 0 0,7-3 0,-10 4 19,1 1 0,-1 0 0,0-1-1,0 1 1,0 0 0,1 0 0,-1 0-1,0 0 1,0 0 0,1 0 0,-1 1 0,0-1-1,0 0 1,0 0 0,0 1 0,1-1-1,-1 1 1,0-1 0,0 1 0,0 0-1,0-1 1,0 1 0,0 0 0,0 0 0,-1 0-1,1-1 1,0 1 0,0 0 0,0 0-1,-1 0 1,1 0 0,-1 1 0,1-1-1,-1 0 1,1 0 0,-1 1 0,3 7 7,-1-1 0,0 1-1,0 0 1,-1 0 0,0 0 0,-1 12 0,0-11 51,0 0 0,1-1 0,0 1-1,5 19 1,-6-29-46,1 1-1,-1-1 1,0 1 0,0-1-1,0 1 1,1-1-1,-1 1 1,0-1 0,1 1-1,-1-1 1,0 1-1,1-1 1,-1 1-1,0-1 1,1 0 0,-1 1-1,1-1 1,-1 0-1,1 1 1,-1-1 0,1 0-1,-1 0 1,1 1-1,-1-1 1,1 0 0,-1 0-1,1 0 1,-1 0-1,2 0 1,-1 0 3,1 0-1,-1-1 1,1 1 0,-1-1-1,1 1 1,-1-1 0,1 1-1,-1-1 1,0 0-1,3-2 1,31-30 48,-32 30-56,33-39-19,-23 25-45,1 0 0,1 2-1,0-1 1,1 2-1,1 0 1,24-15 0,-39 28 46,0-1 0,0 1 0,0 0 0,0 0 0,0 1 0,0-1 0,1 0 0,-1 1 1,0-1-1,0 1 0,1 0 0,-1 0 0,0 0 0,1 0 0,-1 0 0,0 0 0,1 0 0,2 2 0,-3-1 8,0 0-1,0 0 0,-1 0 0,1 0 1,0 1-1,-1-1 0,1 1 0,-1-1 0,0 1 1,1 0-1,-1-1 0,0 1 0,0 0 1,0 0-1,0 0 0,1 2 0,1 9 9,0-1-1,0 0 1,-1 1-1,-1-1 1,0 17-1,1 68-371,0-88-565,2-9 464,7-17 64,-1-7-65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08.032"/>
    </inkml:context>
    <inkml:brush xml:id="br0">
      <inkml:brushProperty name="width" value="0.035" units="cm"/>
      <inkml:brushProperty name="height" value="0.035" units="cm"/>
    </inkml:brush>
  </inkml:definitions>
  <inkml:trace contextRef="#ctx0" brushRef="#br0">1 1 19244,'4'26'1536,"3"2"-1344,-1 11-95,0 6 463,1 6-448,2 4 8,-1 2-64,1 2-136,-2-6-456,-1-3-169,-3-9-479,-2-5 936,-5-8-256,-3-8-168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0.779"/>
    </inkml:context>
    <inkml:brush xml:id="br0">
      <inkml:brushProperty name="width" value="0.035" units="cm"/>
      <inkml:brushProperty name="height" value="0.035" units="cm"/>
      <inkml:brushProperty name="color" value="#66CC00"/>
    </inkml:brush>
  </inkml:definitions>
  <inkml:trace contextRef="#ctx0" brushRef="#br0">166 67 15683,'0'-1'92,"0"1"0,1-1-1,-1 0 1,0 0-1,0 0 1,0 0-1,-1 1 1,1-1 0,0 0-1,0 0 1,0 0-1,0 0 1,-1 1-1,1-1 1,0 0 0,-1 0-1,1 1 1,-1-1-1,1 0 1,-1 0-1,1 1 1,-1-1 0,0 1-1,1-1 1,-1 0-1,1 1 1,-1-1 0,0 1-1,0 0 1,1-1-1,-1 1 1,0 0-1,0-1 1,0 1 0,1 0-1,-1 0 1,0-1-1,0 1 1,0 0-1,0 0 1,-1 0 0,-2 0 169,0-1 1,0 1 0,0 0 0,0 0 0,0 1 0,0-1-1,0 1 1,-5 1 0,3 1-119,0 0 1,0 0-1,1 1 0,-1-1 1,1 1-1,0 0 0,0 1 1,0 0-1,0-1 0,1 1 1,0 1-1,0-1 0,0 1 1,-5 11-1,5-8-122,0-1 0,1 1 0,0 0 0,0 0 0,1 0 0,0 0 0,0 0 0,1 0 0,1 1 0,0 10 0,0-19-20,0 1 0,0 0 1,0-1-1,0 1 0,1 0 1,-1-1-1,1 1 0,-1 0 1,1-1-1,0 1 0,0-1 1,0 1-1,0-1 0,0 0 1,0 1-1,1 1 0,0-2 1,-1-1 0,0 1-1,0-1 1,0 1-1,1-1 1,-1 1 0,0-1-1,1 0 1,-1 1-1,0-1 1,1 0 0,-1 0-1,0 0 1,1 0-1,-1 0 1,0-1 0,0 1-1,1 0 1,-1 0-1,0-1 1,1 1 0,-1-1-1,1 0 1,9-5 7,-1 1 0,0-1 0,0-1 1,0 0-1,-1-1 0,0 1 0,13-17 1,53-71 30,-68 86-31,59-79-121,-73 120-363,0-9-153,2 0 0,0 1-1,-3 41 1,8-63 595,0-1 0,0 1 1,0-1-1,0 1 0,0-1 0,1 1 0,-1-1 0,0 1 0,1-1 0,-1 1 0,1 1 0,13 5-479</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1.374"/>
    </inkml:context>
    <inkml:brush xml:id="br0">
      <inkml:brushProperty name="width" value="0.035" units="cm"/>
      <inkml:brushProperty name="height" value="0.035" units="cm"/>
      <inkml:brushProperty name="color" value="#66CC00"/>
    </inkml:brush>
  </inkml:definitions>
  <inkml:trace contextRef="#ctx0" brushRef="#br0">133 341 12219,'-76'292'5839,"66"-246"-4925,-4 10-316,2 0 1,3 1-1,3 1 0,1 76 0,5-131-580,-1 1 0,1-1 0,1 1-1,-1 0 1,0-1-1,1 1 1,0 0 0,0-1-1,0 1 1,0-1-1,0 1 1,4 6 0,-4-10-5,-1 0-1,0 0 1,0 0 0,1 0 0,-1 0-1,0 0 1,1 0 0,-1 0 0,0 0 0,0 0-1,1 0 1,-1 0 0,0 0 0,1 0-1,-1 0 1,0 0 0,1 0 0,-1-1 0,0 1-1,0 0 1,1 0 0,-1 0 0,0 0-1,0-1 1,1 1 0,-1 0 0,0 0 0,0 0-1,0-1 1,1 1 0,-1 0 0,0 0 0,0-1-1,0 1 1,0 0 0,0-1 0,0 1-1,0 0 1,1 0 0,-1-1 0,0 1 0,0 0-1,0-1 1,0 1 0,0-1 0,6-17 230,254-860 238,-201 727-1030,-40 115 305,-19 36 242,0 0 0,0 0 0,0 0 0,0 0 1,1 1-1,-1-1 0,0 0 0,0 0 1,0 0-1,0 0 0,0 0 0,0 1 1,0-1-1,0 0 0,1 0 0,-1 0 1,0 0-1,0 0 0,0 0 0,0 1 1,0-1-1,1 0 0,-1 0 0,0 0 1,0 0-1,0 0 0,0 0 0,1 0 0,-1 0 1,0 0-1,0 0 0,0 0 0,0 0 1,1 0-1,-1 0 0,0 0 0,0 0 1,0 0-1,0 0 0,1 0 0,-1 0 1,0 0-1,0 0 0,0 0 0,0-1 1,1 1-1,-1 0 0,0 0 0,0 0 1,0 0-1,0 0 0,0 0 0,1 0 0,-1-1 1,0 1-1,0 0 0,0 0 0,0 0 1,0 0-1,0-1 0,0 1 0,0 0 1,0 0-1,0 0 0,0 0 0,0-1 1,0 1-1,0 0 0,1 6-6,-1-1 0,1 1 0,-2 0-1,1 0 1,-1 0 0,1 0 0,-2-1-1,-1 8 1,0 0-1,-50 178 194,3-17 531,49-154-524,1-20-187,0 0 0,1 0-1,-1 0 1,0 0-1,0 1 1,0-1-1,1 0 1,-1 0-1,0 0 1,0 0 0,0 0-1,1 0 1,-1 0-1,0 1 1,0-1-1,0 0 1,1 0-1,-1 0 1,0 0 0,0 0-1,1 0 1,-1 0-1,0 0 1,0 0-1,1 0 1,-1 0-1,0 0 1,0 0 0,0-1-1,1 1 1,-1 0-1,0 0 1,0 0-1,0 0 1,1 0-1,-1 0 1,0 0-1,0-1 1,1 1 0,27-26 107,-21 18-198,13-12-142,0 2 0,28-21 0,-39 33 118,0 0 0,1 0 0,0 1 0,0 0 0,0 1 0,1 0-1,-1 0 1,15-2 0,-22 5 81,0 1-1,0 0 1,1-1-1,-1 1 0,0 1 1,1-1-1,-1 0 1,0 1-1,0-1 1,1 1-1,-1 0 1,0 0-1,0 1 1,0-1-1,0 0 1,0 1-1,0 0 1,-1 0-1,1 0 1,0 0-1,-1 0 1,0 0-1,1 1 1,-1-1-1,3 6 1,-2-4 51,-1 0 1,0 1-1,0-1 1,-1 1-1,1-1 1,-1 1-1,0 0 1,-1-1 0,1 1-1,-1 0 1,0-1-1,0 1 1,0 0-1,0 0 1,-1-1 0,0 1-1,-2 7 1,-3 3 236,0-1 1,-1-1 0,0 1-1,-1-1 1,-1-1 0,0 1-1,0-1 1,-20 18-1,16-18 57,0 0-1,0-1 0,-1-1 0,0-1 0,-1 0 0,0 0 0,-26 9 0,37-16-309,1-1 1,-1 0 0,0 0 0,0 0 0,0 0-1,0-1 1,0 0 0,0 0 0,0 0 0,0 0-1,0 0 1,1-1 0,-8-1 0,8 1-17,1-1-1,0 1 1,0 0 0,0 0 0,0-1 0,0 1 0,0-1 0,0 0 0,1 0-1,-1 1 1,1-1 0,-1 0 0,1 0 0,0-1 0,-1 1 0,1 0 0,0 0-1,1-1 1,-1 1 0,0 0 0,1-1 0,-1 1 0,1-3 0,-2-15-182,2 1-68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1.911"/>
    </inkml:context>
    <inkml:brush xml:id="br0">
      <inkml:brushProperty name="width" value="0.035" units="cm"/>
      <inkml:brushProperty name="height" value="0.035" units="cm"/>
      <inkml:brushProperty name="color" value="#66CC00"/>
    </inkml:brush>
  </inkml:definitions>
  <inkml:trace contextRef="#ctx0" brushRef="#br0">0 84 16323,'16'13'1593,"3"-6"-977,4-1-280,4-6 624,3-3-208,6-10-424,3-1-384,-2-5-216,-3-1 248,-7 0-208,-1 0-48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2.381"/>
    </inkml:context>
    <inkml:brush xml:id="br0">
      <inkml:brushProperty name="width" value="0.035" units="cm"/>
      <inkml:brushProperty name="height" value="0.035" units="cm"/>
      <inkml:brushProperty name="color" value="#66CC00"/>
    </inkml:brush>
  </inkml:definitions>
  <inkml:trace contextRef="#ctx0" brushRef="#br0">255 0 14675,'0'0'61,"0"0"1,0 0-1,0 0 0,0 0 1,0 0-1,0 0 0,0 1 0,0-1 1,0 0-1,0 0 0,0 0 1,-1 0-1,1 0 0,0 0 0,0 0 1,0 0-1,0 0 0,0 1 1,0-1-1,0 0 0,0 0 0,0 0 1,0 0-1,0 0 0,0 0 1,0 0-1,0 0 0,0 0 0,0 1 1,1-1-1,-1 0 0,0 0 1,0 0-1,0 0 0,0 0 0,0 0 1,0 0-1,0 0 0,0 0 1,0 0-1,0 0 0,0 1 0,0-1 1,0 0-1,0 0 0,1 0 1,-1 0-1,0 0 0,0 0 0,0 0 1,0 0-1,0 0 0,0 0 1,0 0-1,0 0 0,1 0 1,-1 0-1,0 0 0,0 0 0,0 0 1,0 0-1,0 0 0,0 0 1,0 0-1,0 0 0,1 0 0,-9 16 2237,-19 30-714,14-24-958,-58 117 263,-52 148 0,108-247-1362,14-35-359,9-24-270,19-53-1359,32-77 50,-25 77 1323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2.865"/>
    </inkml:context>
    <inkml:brush xml:id="br0">
      <inkml:brushProperty name="width" value="0.035" units="cm"/>
      <inkml:brushProperty name="height" value="0.035" units="cm"/>
      <inkml:brushProperty name="color" value="#66CC00"/>
    </inkml:brush>
  </inkml:definitions>
  <inkml:trace contextRef="#ctx0" brushRef="#br0">183 0 13075,'7'19'1288,"-7"24"-688,-7 6-168,0 12 737,1 7-105,5 2-112,2-3-128,8-8-160,5-7-104,5-19-176,2-3-183,1-13-570,-4-6-295,-2-6 504,-7-5-80,-9-3-152</inkml:trace>
  <inkml:trace contextRef="#ctx0" brushRef="#br0" timeOffset="1">5 419 15947,'-4'-6'1537,"5"2"-1001,4 1-280,10 2 904,5-4-368,9-2-760,3-3-400,11-10 272,5-9-32,7-5-128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3.301"/>
    </inkml:context>
    <inkml:brush xml:id="br0">
      <inkml:brushProperty name="width" value="0.035" units="cm"/>
      <inkml:brushProperty name="height" value="0.035" units="cm"/>
      <inkml:brushProperty name="color" value="#66CC00"/>
    </inkml:brush>
  </inkml:definitions>
  <inkml:trace contextRef="#ctx0" brushRef="#br0">152 0 17436,'-4'1'275,"-1"0"1,1-1-1,-1 1 1,1 1-1,0-1 1,0 1-1,0 0 1,-1 0-1,2 0 1,-1 0-1,0 1 1,0-1-1,1 1 1,-1 0-1,-3 4 1,1 0 9,-1 0 0,2 0 0,-1 0 0,1 1-1,0 0 1,-6 12 0,9-14-254,-1 1-1,1-1 0,0 0 1,1 1-1,-1-1 0,1 1 0,1 0 1,-1-1-1,1 1 0,0 0 1,2 8-1,-1-11-56,0 0 0,0 0 0,0-1 0,1 1 0,-1 0 0,1 0 0,0-1 1,0 1-1,0-1 0,1 0 0,-1 0 0,1 0 0,0 0 0,0 0 0,0 0 0,0-1 0,0 1 1,0-1-1,7 3 0,11 4-157,-1-1 1,37 10-1,-37-13 125,-1 0-1,0 2 1,32 15-1,-49-20 72,1 0-1,0-1 0,0 1 1,-1 0-1,1 0 1,-1 0-1,1 1 0,-1-1 1,0 1-1,0-1 1,0 1-1,0 0 1,-1 0-1,1-1 0,-1 1 1,1 0-1,-1 0 1,0 1-1,1 4 0,-2-4 17,0-1-1,0 1 0,-1 0 1,1-1-1,-1 1 0,0 0 0,1-1 1,-2 1-1,1-1 0,0 0 1,-1 1-1,1-1 0,-1 0 1,0 0-1,0 0 0,0 0 0,-5 5 1,-6 5 107,-1 0 0,0-1 1,-1 0-1,0-1 0,-1-1 1,-18 9-1,22-12-160,-1-1 0,0-1-1,-1 0 1,1 0 0,-1-2 0,0 0-1,0 0 1,-23 0 0,35-2 18,0-1 0,0 0-1,0-1 1,0 1 0,0 0 0,0 0 0,0-1 0,0 1 0,-2-2 0,-10-14-124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1.441"/>
    </inkml:context>
    <inkml:brush xml:id="br0">
      <inkml:brushProperty name="width" value="0.035" units="cm"/>
      <inkml:brushProperty name="height" value="0.035" units="cm"/>
      <inkml:brushProperty name="color" value="#66CC00"/>
    </inkml:brush>
  </inkml:definitions>
  <inkml:trace contextRef="#ctx0" brushRef="#br0">135 273 15643,'1'-2'166,"0"-1"-1,-1 1 0,1-1 0,0 0 0,-1 1 1,1-1-1,-1 0 0,0 1 0,0-1 0,0 0 1,0 1-1,0-1 0,-1 1 0,1-1 1,-1 0-1,-1-2 0,2 4-74,-1-1-1,0 1 1,0-1-1,0 1 1,0-1 0,-1 1-1,1 0 1,0 0 0,-1 0-1,1 0 1,0 0 0,-1 0-1,1 0 1,-1 0-1,0 0 1,1 1 0,-1-1-1,0 0 1,1 1 0,-1 0-1,0-1 1,1 1 0,-1 0-1,0 0 1,-3 0-1,1 1 1,0-1-1,1 1 1,-1 0-1,0 0 1,0 0-1,1 0 1,-1 1-1,1 0 1,-1-1-1,1 1 1,0 1-1,0-1 0,0 0 1,0 1-1,0-1 1,0 1-1,1 0 1,-1 0-1,1 0 1,0 0-1,0 1 1,0-1-1,-2 5 1,1-2-52,0 1 0,0 0 0,0 0 1,1 0-1,0 0 0,1 1 0,-1-1 0,1 0 1,1 1-1,0-1 0,0 9 0,0-14-31,0 0 1,0 0-1,1 0 0,-1 0 0,1 0 0,-1 0 0,1 0 1,-1 0-1,1 0 0,0-1 0,0 1 0,0 0 0,0 0 0,0-1 1,1 1-1,-1-1 0,0 1 0,1-1 0,-1 1 0,1-1 0,0 0 1,-1 0-1,1 0 0,0 0 0,-1 0 0,1 0 0,0 0 0,0 0 1,0-1-1,0 1 0,0-1 0,0 1 0,3-1 0,0 0 0,0-1-1,-1 1 0,1-1 0,0 0 1,0 0-1,-1-1 0,1 1 0,-1-1 1,1 0-1,-1 0 0,0-1 1,0 1-1,6-5 0,5-7 5,-1 1 0,-1-2-1,0 1 1,0-2 0,-2 0-1,0 0 1,10-21 0,-5 6 14,-2 0 1,-1-1 0,10-42-1,-13 9 31,-15 86-44,1 1 0,1 0-1,1 0 1,1 24 0,0-24-2,0-7-5,1 79 22,0-84-11,1 0 0,1 0 0,0 0-1,0 0 1,1 0 0,8 18 0,-11-27-10,1 1-1,-1-1 1,1 1-1,0-1 0,0 0 1,0 1-1,0-1 1,0 0-1,0 0 1,0 0-1,0 0 1,0 0-1,1 0 1,-1 0-1,0 0 0,1 0 1,-1 0-1,0-1 1,1 1-1,-1 0 1,1-1-1,-1 0 1,1 1-1,0-1 1,-1 0-1,1 0 0,1 1 1,0-2 4,0 0 0,0 0 1,-1 1-1,1-2 0,-1 1 0,1 0 1,-1 0-1,1-1 0,-1 1 0,0-1 1,1 0-1,-1 0 0,0 0 0,3-4 1,11-14 54,-1-2 0,-1 0 1,-1-1-1,11-28 1,-16 35-54,3-1-15,-10 17 1,-1 0 1,0 0-1,0 0 1,0 0-1,1 0 1,-1 0-1,0 0 1,0 0-1,1 0 1,-1 0-1,0 0 1,0 0-1,0 0 1,1 0-1,-1 0 1,0 0-1,0 1 1,0-1 0,1 0-1,-1 0 1,0 0-1,0 0 1,0 0-1,1 0 1,-1 1-1,0-1 1,0 0-1,0 0 1,0 0-1,0 0 1,0 1-1,1-1 1,-1 0-1,0 0 1,0 0-1,0 1 1,0-1-1,0 0 1,0 0 0,0 0-1,0 1 1,5 36-43,-5-26 41,1 0-6,0 3 0,1 0 1,0-1 0,0 1 0,6 16 0,-7-28 9,-1 1-1,1-1 1,0 0 0,0 0 0,0 0-1,0-1 1,0 1 0,0 0 0,0 0-1,1 0 1,-1-1 0,1 1-1,-1-1 1,1 1 0,0-1 0,-1 0-1,1 0 1,0 1 0,0-1-1,0 0 1,0-1 0,0 1 0,0 0-1,0 0 1,0-1 0,0 0 0,0 1-1,0-1 1,0 0 0,1 0-1,-1 0 1,0 0 0,0 0 0,4-1-1,2-2 10,1 0-1,-1 0 1,0-1-1,0 0 1,0 0-1,0-1 1,-1 0-1,12-11 1,54-56 68,-51 48-70,0 0-3,-14 14-10,1 1-1,0 0 1,0 0-1,14-9 1,-23 18 2,1-1 1,-1 1-1,0 0 0,1-1 0,-1 1 1,1 0-1,-1 0 0,1-1 1,-1 1-1,0 0 0,1 0 0,-1 0 1,1-1-1,-1 1 0,1 0 1,-1 0-1,1 0 0,-1 0 0,1 0 1,-1 0-1,1 0 0,-1 0 1,1 0-1,-1 0 0,1 0 0,-1 1 1,1-1-1,-1 0 0,1 0 0,-1 0 1,1 1-1,-1-1 0,0 0 1,1 0-1,-1 1 0,1-1 0,-1 0 1,0 1-1,1-1 0,-1 1 1,0-1-1,1 0 0,-1 1 0,0-1 1,0 1-1,0-1 0,1 1 1,-1-1-1,0 1 0,0-1 0,0 1 1,0-1-1,0 1 0,0-1 1,0 1-1,1 36-67,-1-28 66,-4 41 7,2-37 22,0-1 1,2 1-1,-1-1 1,1 1-1,1-1 1,1 1 0,5 23-1,-7-35-21,0 1 0,1-1 1,-1 0-1,1 0 0,-1 0 0,1 0 0,-1 0 1,1 0-1,0 0 0,-1 0 0,1 0 1,0 0-1,0 0 0,0-1 0,0 1 0,0 0 1,0 0-1,1 0 0,-1-1-24,0 0 0,0 0 0,-1 0 0,1 0 0,0 0 0,-1 0 0,1 0 0,0 0 0,0 0 0,-1-1 0,1 1 0,0 0 0,-1 0 0,1-1 0,-1 1 0,1 0 0,0-1 0,-1 1 0,1-1 1,-1 1-1,1-1 0,0 0 0,2-3-64,0 1 1,-1-1 0,1 0 0,-1 0 0,1-1 0,-1 1-1,2-7 1,4-21-110,-2-11-68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1.981"/>
    </inkml:context>
    <inkml:brush xml:id="br0">
      <inkml:brushProperty name="width" value="0.035" units="cm"/>
      <inkml:brushProperty name="height" value="0.035" units="cm"/>
      <inkml:brushProperty name="color" value="#66CC00"/>
    </inkml:brush>
  </inkml:definitions>
  <inkml:trace contextRef="#ctx0" brushRef="#br0">0 4 18972,'12'9'1248,"-5"-8"641,0-2-2073,13-6 624,6 1 48</inkml:trace>
  <inkml:trace contextRef="#ctx0" brushRef="#br0" timeOffset="1">908 66 17676,'5'3'2024,"1"7"-1336,-4 13-320,-1 8 1593,-1 15-1249,-3 6-216,-1 4-304,0 0-168,-2-5-520,-1-5-256,1-14 8,-1-8 496,-5-14-160,-2-9-177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2.372"/>
    </inkml:context>
    <inkml:brush xml:id="br0">
      <inkml:brushProperty name="width" value="0.035" units="cm"/>
      <inkml:brushProperty name="height" value="0.035" units="cm"/>
      <inkml:brushProperty name="color" value="#66CC00"/>
    </inkml:brush>
  </inkml:definitions>
  <inkml:trace contextRef="#ctx0" brushRef="#br0">1 309 13867,'1'-15'268,"0"1"1,1-1-1,1 1 1,1-1-1,0 1 1,0 0-1,2 1 1,-1-1-1,2 1 1,0 0-1,0 0 1,2 1-1,-1 0 1,1 1-1,1 0 1,0 0-1,1 1 1,0 0-1,0 1 1,18-11 0,-21 15-161,1 0 1,0 1 0,0 0 0,0 0 0,0 1 0,0 0 0,1 1 0,0 0 0,-1 0-1,1 1 1,0 1 0,14 0 0,-18 0-77,-1 1 0,1 0-1,-1 0 1,0 1 0,1 0 0,-1 0-1,0 0 1,0 0 0,0 1 0,0-1-1,-1 1 1,1 1 0,-1-1 0,1 1-1,-1 0 1,0-1 0,-1 2 0,1-1-1,-1 0 1,0 1 0,0 0 0,5 9-1,-5-7 57,-1 1 1,1 0-1,-2-1 0,1 1 0,-1 0 0,0 0 0,0 0 1,-1 0-1,0 0 0,-1 0 0,1-1 0,-1 1 0,-1 0 1,0 0-1,0 0 0,0-1 0,-1 1 0,-7 12 1,5-11 55,0 0 0,0-1 0,-1 0 0,0 0 0,0-1 0,-1 1 0,0-1 0,-1-1 0,1 1 1,-1-1-1,0-1 0,-1 1 0,1-1 0,-18 6 0,22-9-195,0-1 0,0 1 0,-1-1 0,1-1 0,-1 1 0,1 0 0,-6-1 0,9 0 44,-1 0 0,1-1-1,-1 1 1,1 0 0,-1-1 0,1 1-1,-1-1 1,1 1 0,-1-1 0,1 1-1,0-1 1,-1 0 0,1 0 0,0 0-1,0 0 1,0 0 0,0 0 0,0 0-1,0 0 1,0 0 0,0-1 0,-1-1-1,-7-20-260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3.219"/>
    </inkml:context>
    <inkml:brush xml:id="br0">
      <inkml:brushProperty name="width" value="0.035" units="cm"/>
      <inkml:brushProperty name="height" value="0.035" units="cm"/>
      <inkml:brushProperty name="color" value="#66CC00"/>
    </inkml:brush>
  </inkml:definitions>
  <inkml:trace contextRef="#ctx0" brushRef="#br0">1 154 12491,'11'-28'2041,"-6"16"-533,0 0 0,11-20 0,-16 31-1454,0 1 1,0 0-1,1 0 1,-1 0-1,0-1 0,0 1 1,0 0-1,0 0 0,0 0 1,0-1-1,1 1 0,-1 0 1,0 0-1,0 0 1,0 0-1,1 0 0,-1 0 1,0-1-1,0 1 0,0 0 1,1 0-1,-1 0 1,0 0-1,0 0 0,0 0 1,1 0-1,-1 0 0,0 0 1,0 0-1,1 0 0,-1 0 1,0 0-1,0 0 1,0 0-1,1 0 0,-1 0 1,0 0-1,5 9 996,0 12-140,0 26 236,-2 61 0,-4-66-936,3 1-1,7 43 1,-9-84-204,0 0-1,1 0 1,-1 0-1,0 0 1,1 0 0,0 0-1,-1 0 1,1-1 0,0 1-1,0 0 1,0 0 0,0-1-1,0 1 1,2 1-1,-3-3-2,1 0 0,-1 1 0,1-1 0,-1 0 0,1 0 0,-1 0 0,1 0 0,-1 0 0,1 0 0,-1 0 0,1 0 0,-1 0-1,1 0 1,-1 0 0,1 0 0,-1 0 0,1 0 0,-1-1 0,1 1 0,-1 0 0,1 0 0,-1-1 0,1 1 0,-1 0-1,0 0 1,1-1 0,-1 1 0,0 0 0,1-1 0,-1 1 0,1-1 0,3-5 12,1 0 0,-2 0 1,1 0-1,-1-1 0,5-11 0,1-11-32,-1-1 0,-1 0 1,-2-1-1,-1 1 0,0-41 0,-4 68 5,0 1 0,0-1 0,-1 0 0,1 0 0,-1 0 0,1 1 0,-1-1 0,-1-3 0,2 6 11,0 0-1,0 0 1,0 0 0,0-1-1,0 1 1,0 0-1,0 0 1,0 0 0,0 0-1,0 0 1,0 0-1,0 0 1,0 0 0,0 0-1,0-1 1,0 1-1,0 0 1,0 0 0,0 0-1,-1 0 1,1 0-1,0 0 1,0 0 0,0 0-1,0 0 1,0 0 0,0 0-1,0 0 1,0 0-1,0 0 1,0 0 0,-1 0-1,1 0 1,0 0-1,0 0 1,0 0 0,0 0-1,0 0 1,0 0-1,0 0 1,0 0 0,0 0-1,-1 0 1,1 0-1,0 0 1,0 0 0,0 0-1,0 0 1,0 0-1,0 0 1,0 0 0,0 0-1,0 0 1,0 0-1,-1 0 1,1 0 0,0 0-1,0 0 1,-2 15-36,2-2 17,0 0 0,1 1 0,5 19 0,-5-27 10,0 0 1,1 0-1,0 0 0,0 0 0,1 0 0,0-1 0,0 1 0,0-1 0,8 10 0,-10-14 8,0 1 0,0-1 0,1 0 0,-1 0 0,1 0 0,-1 0 0,1 0 0,-1 0 0,1 0 0,0-1 0,-1 1-1,1 0 1,0-1 0,0 0 0,-1 1 0,1-1 0,0 0 0,0 0 0,3 0 0,-2 0 0,0-1 0,0 0-1,0 0 1,0 0 0,0 0 0,0-1 0,0 1 0,0-1 0,0 1 0,3-4 0,3-3-2,-1 0 0,1 0 1,-1-1-1,-1 0 0,7-11 1,86-153 80,-74 124-75,-26 48-6,1 0 1,0-1 0,-1 1 0,1 0 0,0 0 0,0 0 0,-1 0-1,1-1 1,0 1 0,0 1 0,0-1 0,2-2 0,-2 3 1,-1 0 1,0 1-1,0-1 1,1 0-1,-1 0 1,0 0 0,0 0-1,1 0 1,-1 0-1,0 0 1,0 1-1,1-1 1,-1 0-1,0 0 1,0 0-1,0 1 1,1-1 0,-1 0-1,0 0 1,0 1-1,0-1 1,0 0-1,0 0 1,1 1-1,-1-1 1,0 0 0,0 0-1,0 1 1,0-1-1,0 0 1,0 1-1,0-1 1,0 0-1,0 0 1,0 1-1,0 41-68,0-35 69,-3 34-48,-1 78-53,4-102 106,2 1 0,-1-1 0,2 1 0,7 24-1,-9-39 6,0 1-1,0-1 1,0 0-1,1 1 1,-1-1-1,1 0 1,0 0-1,0 0 1,0 0-1,1 0 1,-1-1-1,1 1 1,-1-1-1,1 1 1,6 3-1,-7-5-1,0 0-1,1-1 0,-1 1 0,0-1 0,1 1 1,-1-1-1,1 0 0,-1 1 0,0-1 0,1-1 1,-1 1-1,1 0 0,-1-1 0,0 1 0,1-1 0,-1 0 1,0 1-1,1-1 0,-1 0 0,0 0 0,0-1 1,0 1-1,0 0 0,2-3 0,8-6 16,0 0 0,0-1-1,-1-1 1,-1 0 0,0 0-1,-1-1 1,0 0 0,11-23-1,0-6-52,23-71-1,-42 110 22,5-11-56,-2-1-1,0 1 1,3-22-1,-10 77-29,-4 38 213,5 88 1,2-165-112,0 0 0,0 0 1,0 0-1,0-1 0,0 1 0,1 0 1,-1 0-1,1 0 0,0-1 1,-1 1-1,3 3 0,-3-5-16,0 0 1,0 0-1,1 0 0,-1 1 0,0-1 1,0 0-1,1 0 0,-1 0 0,0 0 0,1 0 1,-1 0-1,0 0 0,1 0 0,-1 0 1,0 0-1,0 0 0,1 0 0,-1 0 1,0 0-1,1 0 0,-1 0 0,0 0 0,0 0 1,1 0-1,-1 0 0,0-1 0,1 1 1,-1 0-1,0 0 0,0 0 0,1 0 1,-1-1-1,0 1 0,0 0 0,0 0 0,1 0 1,-1-1-1,0 1 0,0-1 0,3-2-2,-1-1 1,1 0-1,-1 1 0,0-1 0,0-1 0,-1 1 0,3-8 0,1-13-140,0-8-59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08.488"/>
    </inkml:context>
    <inkml:brush xml:id="br0">
      <inkml:brushProperty name="width" value="0.035" units="cm"/>
      <inkml:brushProperty name="height" value="0.035" units="cm"/>
    </inkml:brush>
  </inkml:definitions>
  <inkml:trace contextRef="#ctx0" brushRef="#br0">55 940 13267,'-8'-13'461,"1"0"1,0-1 0,1 0-1,1 0 1,0 0 0,0-1-1,2 0 1,0 0 0,0 0-1,1-23 1,2 28-275,0 0 0,1 0-1,1 1 1,-1-1 0,2 0 0,-1 1 0,1 0-1,1-1 1,0 1 0,0 1 0,0-1 0,1 1-1,1-1 1,0 1 0,0 1 0,0-1 0,11-9-1,-6 8-161,0 1-1,1 0 1,0 1-1,1 1 1,-1-1-1,1 2 1,1 0-1,-1 0 1,1 2-1,-1-1 0,1 2 1,0 0-1,0 0 1,0 1-1,0 1 1,1 1-1,-1 0 1,0 0-1,0 1 1,-1 1-1,1 1 1,24 9-1,-37-13-13,-1 0 0,1 0 1,0 0-1,0 1 0,0-1 0,0 0 0,-1 1 1,1-1-1,0 1 0,0-1 0,-1 1 0,1-1 1,0 1-1,-1-1 0,1 1 0,-1 0 0,1-1 0,-1 1 1,1 0-1,-1-1 0,1 1 0,-1 0 0,1 0 1,-1 0-1,0-1 0,0 1 0,1 0 0,-1 0 0,0 0 1,0 0-1,0-1 0,0 1 0,0 0 0,0 0 1,0 0-1,0 0 0,0 0 0,0-1 0,-1 1 1,1 0-1,0 0 0,-1 0 0,1 0 0,0-1 0,-1 1 1,1 0-1,-1-1 0,1 1 0,-1 0 0,0 0 1,-5 5 82,0 0 0,0-1 1,-1 1-1,-10 5 1,6-3 12,-10 8-260,-1 0 1,0-2 0,-26 13-1,47-27 131,-14 5-158,14-5 174,1 0-1,0 1 0,-1-1 0,1 0 0,-1 0 0,1 0 0,0 0 1,-1 0-1,1 0 0,0 0 0,-1 0 0,1-1 0,-1 1 1,1 0-1,0 0 0,-1 0 0,1 0 0,0 0 0,-1-1 1,1 1-1,0 0 0,-1 0 0,1 0 0,0-1 0,-1 1 1,1 0-1,0-1 0,0 1 0,-1 0 0,1 0 0,0-1 0,0 1 1,0 0-1,0-1 0,-1 0 0,2-20-302</inkml:trace>
  <inkml:trace contextRef="#ctx0" brushRef="#br0" timeOffset="1">960 182 20996,'1'-10'1513,"11"2"-1209,3-4-128,17-1 416,8-3-200,13-5-408,6-3-312,2 1-640,0 1-88,-8 4 768,-6 6-241,-18 9-207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3.690"/>
    </inkml:context>
    <inkml:brush xml:id="br0">
      <inkml:brushProperty name="width" value="0.035" units="cm"/>
      <inkml:brushProperty name="height" value="0.035" units="cm"/>
      <inkml:brushProperty name="color" value="#66CC00"/>
    </inkml:brush>
  </inkml:definitions>
  <inkml:trace contextRef="#ctx0" brushRef="#br0">0 2 19220,'2'-1'1592,"4"4"-1343,-2-1-217,3 4 528,3-2-1161,3 1-1783,4-2 2048,5 1-336,2-1-216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4.176"/>
    </inkml:context>
    <inkml:brush xml:id="br0">
      <inkml:brushProperty name="width" value="0.035" units="cm"/>
      <inkml:brushProperty name="height" value="0.035" units="cm"/>
      <inkml:brushProperty name="color" value="#66CC00"/>
    </inkml:brush>
  </inkml:definitions>
  <inkml:trace contextRef="#ctx0" brushRef="#br0">108 18 16251,'-14'21'1804,"-26"29"-1,24-30-343,-17 24-1,29-31-766,10-10-442,22-11-394,-16 4 98,1 2 9,-1 0-1,1 1 1,0 0 0,-1 1 0,1 1-1,-1 0 1,1 1 0,-1 0 0,1 0-1,18 8 1,-24-8 40,0 0 0,-1 1 0,1 0 0,-1 1 0,1 0 0,-1 0 0,0 0 0,-1 0 0,1 1 0,-1 0 0,0 0 0,0 1 0,0-1 0,-1 1 0,0 0 0,0 0 0,0 0 0,-1 1 0,5 11 0,-7-14 40,0 0-1,-1 0 0,1 1 0,-1-1 1,1 1-1,-1-1 0,-1 0 1,1 1-1,-1-1 0,1 0 0,-1 1 1,0-1-1,-1 0 0,-2 6 0,1-3 74,-1-1-1,0 1 0,0-1 0,0 0 0,-1 0 0,0-1 0,0 1 0,-7 4 0,4-3-13,-1 0 0,0-1 0,0 0 0,0 0 0,-1-1 0,0-1 0,0 0 0,0 0 0,-1-1 0,1 0 0,-19 2 0,26-4-127,0-1 0,1 0 0,-1 0 0,0 0 0,0-1 0,1 1 0,-1-1 0,0 1 0,1-1 0,-1 0 0,1 0 0,-1 0 0,1 0 0,-1-1-1,1 1 1,0 0 0,-1-1 0,1 0 0,0 0 0,0 0 0,0 0 0,1 0 0,-1 0 0,0 0 0,1 0 0,-1-1 0,1 1 0,0 0 0,-2-6 0,-6-30-282</inkml:trace>
  <inkml:trace contextRef="#ctx0" brushRef="#br0" timeOffset="1">464 135 16123,'3'1'255,"0"1"-1,0-1 0,0 0 0,1 1 0,-1-1 1,0-1-1,1 1 0,-1 0 0,0-1 1,1 0-1,-1 1 0,1-2 0,-1 1 0,1 0 1,-1-1-1,6 0 0,-3-2 90,1 0 0,-1 0 0,0 0 0,0 0 0,0-1 0,0 0 0,6-6 0,-3 2-106,0 1 0,0-1 0,-1-1 0,0 1 0,-1-1 0,0-1 0,10-18 0,-16 27-231,-1 1 0,1-1 0,-1 0 0,0 0 0,1 0 0,-1 0 0,0 0 0,1 1 0,-1-1-1,0 0 1,0 0 0,0 0 0,0 0 0,0 0 0,0 0 0,0 0 0,0 0 0,0 0 0,-1-1 0,1 1-4,-1 1 1,1 0-1,-1 0 0,1-1 1,0 1-1,-1 0 1,1 0-1,-1 0 1,1-1-1,-1 1 1,1 0-1,-1 0 1,1 0-1,-1 0 1,1 0-1,-1 0 1,1 0-1,-1 0 1,1 0-1,-1 0 1,1 0-1,-1 1 0,1-1 1,-1 0-1,0 0 1,-3 2 8,0-1-1,0 1 1,0 0 0,1 0 0,-1 1 0,1-1-1,-6 5 1,1 1 9,1 0 1,0 1-1,1 0 0,0 0 0,0 0 1,1 1-1,0 0 0,1 0 0,0 0 1,1 0-1,0 1 0,0 0 1,1-1-1,1 1 0,-1 0 0,2 0 1,1 21-1,-1-30-9,0 1 0,1 0 0,0-1 0,0 1 0,0 0 0,0-1 0,0 1 0,0-1-1,1 1 1,-1-1 0,1 0 0,-1 0 0,1 0 0,0 0 0,0 0 0,0 0 0,2 2 0,-2-3 16,0-1-1,-1 1 1,1 0 0,0 0-1,0-1 1,0 1 0,0-1-1,-1 0 1,1 1 0,0-1-1,0 0 1,0 0 0,0 0-1,0 0 1,0-1 0,0 1-1,0 0 1,-1-1 0,1 1-1,0-1 1,0 0 0,0 0-1,-1 0 1,4-1 0,20-21 90,0-5 24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5.343"/>
    </inkml:context>
    <inkml:brush xml:id="br0">
      <inkml:brushProperty name="width" value="0.035" units="cm"/>
      <inkml:brushProperty name="height" value="0.035" units="cm"/>
      <inkml:brushProperty name="color" value="#66CC00"/>
    </inkml:brush>
  </inkml:definitions>
  <inkml:trace contextRef="#ctx0" brushRef="#br0">215 27 14275,'0'0'118,"1"-1"1,0 0-1,-1 1 0,1-1 0,-1 0 0,1 1 1,-1-1-1,1 0 0,-1 0 0,1 1 1,-1-1-1,0 0 0,1 0 0,-1 0 0,0 1 1,0-1-1,0 0 0,0 0 0,1 0 1,-1 0-1,0 0 0,-1 0 0,1 0 1,0 0-13,-1 0 0,1 1-1,-1-1 1,1 1 0,-1-1 0,0 1 0,1 0 0,-1-1 0,0 1 0,1-1 0,-1 1 0,0 0 0,1 0 0,-1-1 0,0 1 0,0 0 0,1 0 0,-1 0 0,0 0 0,-1 0 0,-3 0 219,-1 0-1,0 1 1,1-1-1,-1 1 1,1 1-1,-7 1 1,0 2-203,1 0 0,0 1 0,0 0 0,0 0 1,0 2-1,1-1 0,0 1 0,1 1 0,-12 13 0,16-17-119,0 1 0,1 0 0,0 0 0,0 1 0,0-1 0,1 1 0,0 0 0,0 0 0,1 0 0,0 0 0,0 0 0,1 1 0,0-1 0,0 1 0,0-1 0,1 0 0,1 11 0,-1-16-2,0 0 0,0 1 0,1-1 0,-1 0 0,1 1 0,-1-1 0,1 0 0,0 0 0,0 1 0,0-1 1,0 0-1,0 0 0,0 0 0,0 0 0,1 0 0,-1-1 0,1 1 0,0 0 0,-1-1 0,1 1 0,0-1 0,0 1 0,0-1 0,0 0 0,0 0 0,0 0 1,0 0-1,1 0 0,-1-1 0,0 1 0,0 0 0,1-1 0,-1 0 0,0 1 0,1-1 0,-1 0 0,0-1 0,5 1 0,2-2 1,-1 0 0,0 0 1,0-1-1,0 0 0,0 0 0,0-1 0,0 0 0,-1 0 0,10-8 1,4-4 10,-2-2 1,0 0 0,-1-2-1,-1 0 1,0 0 0,-2-2-1,22-40 1,-31 51 37,-8 14 26,-9 20-5,2 8-36,2 1 0,1-1 0,1 1 0,2 0 0,1 47 0,3-71 2,-1 0 0,1 0 0,1 0 0,0 0 1,5 15-1,-7-22-27,1 1-1,-1-1 1,1 0 0,-1 1 0,1-1 0,0 0 0,0 0 0,-1 0 0,1 1 0,0-1 0,0 0 0,0 0 0,0 0 0,0-1 0,0 1 0,0 0 0,1 0-1,-1 0 1,0-1 0,0 1 0,1-1 0,-1 1 0,0-1 0,1 1 0,-1-1 0,1 0 0,-1 0 0,0 0 0,1 0 0,-1 0 0,1 0 0,-1 0-1,0 0 1,1 0 0,-1-1 0,0 1 0,1 0 0,-1-1 0,0 1 0,1-1 0,-1 0 0,2-1 0,9-6 69,-1-1 0,0-1 0,0 0 1,-1-1-1,0 0 0,15-24 0,-9 14 6,103-157 241,-76 109-320,-64 140-44,11-39 86,1 0-1,2 1 1,-6 45 0,15-49 73,-2-29-117,1 1 0,-1-1 0,0 1 0,0-1 0,1 1 0,-1 0 0,0-1 0,1 1 0,-1-1 0,1 1 0,-1-1 0,1 0 0,-1 1 0,0-1 0,1 1 0,-1-1 0,1 0 0,0 1 0,-1-1 0,1 0 0,-1 0 0,1 0 0,-1 1 0,1-1 0,0 0 0,-1 0 0,1 0 0,0 0 0,-1 0 0,1 0 0,-1 0 0,1 0 0,0 0 0,-1 0 0,1 0 0,0-1 0,-1 1 0,1 0 0,-1 0 0,1-1 0,-1 1 0,1 0-1,-1-1 1,2 1 0,4-4 28,0 0 0,1 0-1,-1-1 1,-1 0 0,1 0 0,-1 0-1,6-7 1,35-49 106,-26 34-99,81-108-4,-95 129-113,-3 7 20,-3 16-10,-9 25 20,-29 125-447,35-159 409,3-8 84,0 0-1,0 0 0,0 0 1,0 0-1,0 0 1,0 0-1,0 0 0,0 0 1,0 0-1,0 0 1,0-1-1,0 1 1,0 0-1,0 0 0,0 0 1,0 0-1,0 0 1,0 0-1,0 0 1,0 0-1,0 0 0,0 0 1,0 0-1,0 0 1,0 0-1,0 0 0,0 0 1,-1 0-1,1-1 1,0 1-1,0 0 1,0 0-1,0 0 0,0 0 1,0 0-1,0 0 1,0 0-1,0 0 1,0 0-1,0 0 0,0 0 1,0 0-1,0 0 1,-1 0-1,1 0 0,0 0 1,0 0-1,0 0 1,0 0-1,0 0 1,0 0-1,0 0 0,0 0 1,0 0-1,0 0 1,1-13-101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5.863"/>
    </inkml:context>
    <inkml:brush xml:id="br0">
      <inkml:brushProperty name="width" value="0.035" units="cm"/>
      <inkml:brushProperty name="height" value="0.035" units="cm"/>
      <inkml:brushProperty name="color" value="#66CC00"/>
    </inkml:brush>
  </inkml:definitions>
  <inkml:trace contextRef="#ctx0" brushRef="#br0">225 4 19012,'-1'0'168,"0"-1"0,0 1 1,0-1-1,0 1 0,0 0 0,0-1 1,0 1-1,0 0 0,0 0 0,0 0 0,0 0 1,-1 0-1,1 0 0,0 0 0,0 0 0,0 1 1,0-1-1,0 0 0,0 0 0,-1 1 0,-23 10 878,24-11-868,-22 12 319,1 0-1,0 2 1,1 0 0,0 1 0,-34 34-1,44-32-516,11-17 14,0 0 1,0 1-1,0-1 0,0 0 0,0 0 0,0 1 0,0-1 1,0 0-1,0 0 0,0 0 0,0 1 0,0-1 0,0 0 1,0 0-1,1 0 0,-1 0 0,0 1 0,0-1 0,0 0 1,0 0-1,0 0 0,1 0 0,-1 1 0,0-1 0,0 0 1,0 0-1,1 0 0,-1 0 0,0 0 0,0 0 0,0 0 1,1 0-1,-1 0 0,0 0 0,0 0 0,0 0 0,1 0 1,-1 0-1,0 0 0,0 0 0,1 0 0,33-6-591,-29 4 551,26-6-480,0 1 0,40-3 0,-59 8 396,0 2-1,1 0 1,-1 0 0,0 1 0,1 1 0,-1 0 0,0 0-1,22 9 1,-31-10 137,-1-1-1,0 1 0,1 0 1,-1 1-1,0-1 0,0 0 1,0 0-1,0 1 1,0-1-1,0 1 0,0 0 1,0 0-1,-1 0 0,1 0 1,-1 0-1,1 0 0,-1 0 1,0 0-1,0 0 0,0 1 1,0-1-1,0 0 1,0 1-1,0 2 0,-1-1 47,-1 0-1,1 0 0,-1 0 0,0-1 1,0 1-1,0 0 0,0 0 0,-1-1 1,1 1-1,-1-1 0,0 0 0,0 1 1,0-1-1,-5 5 0,-2 2 108,0 0 1,0-1-1,-1 0 0,0 0 1,0-1-1,-1 0 0,0-1 1,-1-1-1,1 0 0,-1 0 1,0-1-1,-1-1 0,-16 5 1,26-9-141,1 1 0,-1-1 0,1 0 1,-1 0-1,0 0 0,1 0 1,-1 0-1,1-1 0,-1 1 0,1-1 1,-1 0-1,1 0 0,-1 0 1,1 0-1,0 0 0,-1 0 0,1 0 1,0-1-1,-3-2 0,3 2 6,-1-1 0,1 0-1,0 0 1,0 0-1,0 0 1,0 0 0,1 0-1,-1-1 1,1 1 0,0-1-1,0 1 1,-1-8-1,-1-18-27</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43.588"/>
    </inkml:context>
    <inkml:brush xml:id="br0">
      <inkml:brushProperty name="width" value="0.035" units="cm"/>
      <inkml:brushProperty name="height" value="0.035" units="cm"/>
      <inkml:brushProperty name="color" value="#66CC00"/>
    </inkml:brush>
  </inkml:definitions>
  <inkml:trace contextRef="#ctx0" brushRef="#br0">5 82 17276,'-3'7'1944,"1"-4"-1256,15 2-176,7-7 1209,16-5-857,10-2-96,13-2-160,7-2-128,5 3-152,0 0-152,-4 4-360,-3 2-232,-12 4-560,-8 0-304,-13-2 944,-9-3-264,-4-12-201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44.045"/>
    </inkml:context>
    <inkml:brush xml:id="br0">
      <inkml:brushProperty name="width" value="0.035" units="cm"/>
      <inkml:brushProperty name="height" value="0.035" units="cm"/>
      <inkml:brushProperty name="color" value="#66CC00"/>
    </inkml:brush>
  </inkml:definitions>
  <inkml:trace contextRef="#ctx0" brushRef="#br0">66 0 17284,'7'4'482,"0"0"1,0 0-1,-1 1 0,1 0 1,-1 0-1,0 0 1,-1 1-1,1 0 1,-1 0-1,9 14 1,-9-10-214,0 0 0,0 1 0,-1-1 0,0 1 0,-1 0 0,0 0 0,1 12 1,-1 1-125,-2 0 0,0 0 0,-2 1 0,0-1 0,-2 0 0,-10 41 0,-1-13-197,-3 0-1,-2 0 1,-2-2 0,-32 55-1,31-70-37,6-17-72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7:36.950"/>
    </inkml:context>
    <inkml:brush xml:id="br0">
      <inkml:brushProperty name="width" value="0.035" units="cm"/>
      <inkml:brushProperty name="height" value="0.035" units="cm"/>
      <inkml:brushProperty name="color" value="#66CC00"/>
    </inkml:brush>
  </inkml:definitions>
  <inkml:trace contextRef="#ctx0" brushRef="#br0">218 391 14323,'3'-15'560,"-1"1"-1,-1-1 1,0 0-1,-1 0 0,-2-19 1,2 29-334,-1 0 1,0 0-1,0 0 0,0 0 0,-1 0 1,1 1-1,-1-1 0,0 0 1,-1 1-1,1-1 0,-1 1 1,0 0-1,0 0 0,0 0 1,-1 0-1,1 0 0,-1 1 0,0 0 1,-5-4-1,7 6-155,0 0 0,0 0 0,-1 0 0,1 0 0,-1 0 0,1 0 0,-1 1 0,1-1 0,-1 1 0,1 0 0,-1 0 0,1 0 0,-1 0 0,1 0 0,-1 0 0,1 1 0,-1-1 0,0 1 1,1-1-1,0 1 0,-1 0 0,1 0 0,0 1 0,-1-1 0,1 0 0,0 1 0,0-1 0,0 1 0,-2 2 0,-3 3 26,0 0 0,1 1 0,0 0 0,0 0 0,1 0 0,-6 11 0,3 0-47,0-1-1,1 1 1,0 0-1,2 0 1,0 1-1,2 0 1,0 0-1,1 0 1,1 0 0,1 0-1,0 0 1,4 21-1,-3-37-41,0 0 0,0 0 1,0 0-1,0 0 0,0-1 0,1 1 0,0 0 0,0-1 0,0 1 0,0-1 1,0 0-1,1 0 0,-1 0 0,1 0 0,6 5 0,-7-7-3,0 0-1,1 1 1,-1-1 0,1-1-1,-1 1 1,1 0 0,-1-1-1,1 1 1,-1-1 0,1 0-1,0 0 1,-1 0-1,1 0 1,-1 0 0,1 0-1,0-1 1,-1 1 0,1-1-1,-1 0 1,1 0 0,-1 0-1,0 0 1,1 0 0,-1-1-1,3-1 1,8-7 16,-1 1 1,0-1 0,-1-1-1,0 0 1,-1-1-1,0 0 1,10-17 0,54-100 81,-53 85-72,-2-2 1,-1 0 0,-3-1-1,-2 0 1,8-58-1,-18 79-3,-5 21 14,-1 11-21,-4 17 31,1 1-1,1 0 1,2 0-1,-2 37 1,1-21 22,0 0 14,-1 8 82,2 1-1,3 56 0,0-98-171,1-1-1,0 0 1,0 0-1,1 0 1,3 9 0,-4-14-23,-1 0 1,0 0 0,1-1-1,-1 1 1,0-1 0,1 1 0,-1 0-1,1-1 1,-1 1 0,1-1-1,-1 1 1,1-1 0,0 1 0,-1-1-1,1 1 1,0-1 0,-1 0 0,1 1-1,0-1 1,1 1 0,-1-2-38,0 1 0,0 0 0,0 0 0,0 0 0,0-1 0,0 1 0,-1-1 1,1 1-1,0 0 0,0-1 0,0 0 0,0 1 0,0-1 0,-1 1 0,1-1 0,0 0 0,0 0 0,-1 1 1,1-1-1,0-1 0,4-6-119,0 0-1,-1 0 1,6-14 0,-8 16 68,12-27-455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7:37.610"/>
    </inkml:context>
    <inkml:brush xml:id="br0">
      <inkml:brushProperty name="width" value="0.035" units="cm"/>
      <inkml:brushProperty name="height" value="0.035" units="cm"/>
      <inkml:brushProperty name="color" value="#66CC00"/>
    </inkml:brush>
  </inkml:definitions>
  <inkml:trace contextRef="#ctx0" brushRef="#br0">71 48 16436,'-29'61'5925,"21"-43"-5267,1 1 0,-8 38 0,11-35-357,0 1 1,2 0 0,0 0-1,3 37 1,-1-59-282,0 1-1,0-1 1,0 0 0,0 0 0,1 0-1,-1 1 1,0-1 0,1 0 0,-1 0-1,1 0 1,-1 0 0,1 0 0,0 0 0,0 0-1,-1 0 1,2 2 0,-1-3-9,-1 0 0,1 0 0,-1 1 1,1-1-1,0 0 0,-1 0 0,1 0 1,-1 0-1,1 0 0,-1 0 0,1 0 0,0 0 1,-1 0-1,1 0 0,-1 0 0,1 0 0,-1 0 1,1 0-1,0 0 0,-1-1 0,1 1 0,-1 0 1,2-1-1,1-1 16,0-1 0,0 1 0,0-1 1,0 0-1,0 0 0,0 0 0,-1 0 0,3-4 0,17-31 79,-2-1 0,16-42 0,5-10-56,-40 131-114,-5 13 17,-3 43-691,7-92 607,1 0 0,-1 0-1,0 0 1,1 0 0,2 6 0,-3-9 83,0-1 0,0 1 0,1 0 0,-1-1 1,0 1-1,0-1 0,1 1 0,-1 0 0,1-1 0,-1 1 0,0-1 0,1 1 1,-1-1-1,1 0 0,-1 1 0,1-1 0,-1 1 0,1-1 0,0 0 1,-1 0-1,1 1 0,-1-1 0,1 0 0,0 0 0,-1 1 0,1-1 1,-1 0-1,1 0 0,0 0 0,-1 0 0,1 0 0,0 0 0,-1 0 1,1 0-1,0 0 0,-1-1 0,1 1 0,0 0 0,-1 0 0,1-1 1,-1 1-1,1 0 0,0-1 0,-1 1 0,1 0 0,0-2 0,6-3-506,0 0 1,0-1-1,0 0 0,-1 0 0,10-14 0,28-43-2493,-25 34 1668,27-43-699,26-37 2218,-72 109-86,0 0 1,0 0-1,0 0 0,0 0 1,0 0-1,0 0 0,0 0 1,0 0-1,0 1 0,0-1 1,0 0-1,1 0 0,-1 0 1,0 0-1,0 0 0,0 0 1,0 0-1,0 0 0,0 0 1,0 0-1,0 0 0,0 0 1,0 0-1,0 0 0,0 1 1,0-1-1,0 0 0,1 0 1,-1 0-1,0 0 0,0 0 1,0 0-1,0 0 0,0 0 1,0 0-1,0 0 0,0 0 1,0 0-1,0 0 0,1 0 1,-1 0-1,0 0 0,0 0 1,0 0-1,0 0 0,0 0 1,0-1-1,0 1 1,0 0-1,0 0 0,0 0 1,1 0-1,-1 0 0,0 0 1,-3 16 1854,-5 19 234,1-11-948,0-6-396,2 1 1,0-1 0,2 1 0,-4 39-1,7-58-789,0 0 0,0 0 0,0 1 0,0-1 0,0 0 0,0 1-1,0-1 1,0 0 0,0 1 0,0-1 0,0 0 0,0 0 0,0 1-1,0-1 1,1 0 0,-1 1 0,0-1 0,0 0 0,0 0 0,0 1-1,0-1 1,1 0 0,-1 0 0,0 1 0,0-1 0,0 0 0,1 0-1,-1 0 1,0 1 0,0-1 0,1 0 0,-1 0 0,0 0 0,1 0-1,-1 0 1,0 1 0,0-1 0,1 0 0,-1 0 0,0 0 0,1 0-1,-1 0 1,0 0 0,1 0 0,-1 0 0,0 0 0,0 0 0,1 0-1,-1-1 1,0 1 0,1 0 0,-1 0 0,0 0 0,0 0 0,1 0-1,-1-1 1,15-10 66,-14 11-79,25-28-75,-14 15-100,23-20 1,-33 31 133,1-1 1,0 1 0,0 0-1,0 0 1,0 1-1,0-1 1,1 0-1,-1 1 1,0 0-1,1 0 1,-1 0-1,1 0 1,-1 1-1,5-1 1,-6 1 26,0 1 0,-1-1 0,1 1 0,0-1 0,0 1 0,-1 0 0,1-1 1,0 1-1,-1 0 0,1 0 0,-1 0 0,1 1 0,-1-1 0,0 0 0,1 0 0,-1 1 0,0-1 1,0 1-1,0-1 0,0 1 0,0-1 0,0 1 0,0 0 0,-1-1 0,1 1 0,-1 0 0,1 0 0,-1-1 1,0 1-1,1 3 0,0 6 81,0 0 1,0-1 0,-3 21-1,1-17 79,-1-1-1,-1 0 0,0 0 1,0 0-1,-2 0 0,1 0 1,-2-1-1,0 0 0,0 0 1,-14 19-1,18-29-197,0 0-1,0 0 1,0 0 0,0 0 0,0 0-1,0-1 1,-1 1 0,1-1 0,-5 3-1,7-4 43,-1 0 0,1 0 0,-1 0 0,0 0 0,1 1 0,-1-1 0,1 0 0,-1 0 0,1 0 0,-1 0-1,0 0 1,1 0 0,-1-1 0,1 1 0,-1 0 0,1 0 0,-1 0 0,1 0 0,-1-1 0,1 1 0,-1 0 0,1 0-1,-1-1 1,1 1 0,-1-1 0,1 1 0,-1 0 0,1-1 0,0 1 0,-1-1 0,1 1 0,0-1 0,-1 1-1,1-1 1,0 1 0,0-1 0,-1 1 0,1-1 0,0 1 0,0-1 0,0 1 0,0-1 0,0 1 0,0-1 0,0 0-1,0 1 1,0-1 0,0 1 0,0-2 0,0-18-290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2.554"/>
    </inkml:context>
    <inkml:brush xml:id="br0">
      <inkml:brushProperty name="width" value="0.035" units="cm"/>
      <inkml:brushProperty name="height" value="0.035" units="cm"/>
      <inkml:brushProperty name="color" value="#66CC00"/>
    </inkml:brush>
  </inkml:definitions>
  <inkml:trace contextRef="#ctx0" brushRef="#br0">4 15 14563,'-3'-15'3894,"2"30"-1663,3 29-950,-2-31-1090,10 100 636,-7-95-688,0-1 0,1 1 0,1-1-1,8 21 1,-12-36-106,0 0 0,0 0 0,-1-1 0,1 1 0,0 0-1,1-1 1,-1 1 0,0-1 0,0 1 0,1-1 0,-1 0 0,0 1 0,1-1 0,-1 0-1,1 0 1,0 0 0,-1 0 0,1 0 0,3 0 0,-4 0 3,1-1-1,0 0 1,-1 0-1,1 0 1,0-1 0,0 1-1,-1 0 1,1-1 0,-1 1-1,1-1 1,0 1-1,-1-1 1,1 0 0,-1 0-1,1 1 1,-1-1 0,0 0-1,1-1 1,-1 1-1,0 0 1,2-2 0,8-11 135,0 1 0,-1-1 1,-1 0-1,-1-1 0,0 0 1,-1-1-1,0 0 0,-1 0 1,-1 0-1,-1 0 0,0-1 1,2-19-1,-5 15-13,-1 20-149,0 0 0,0 1 1,0-1-1,0 0 0,0 1 0,0-1 0,0 0 0,0 1 0,0-1 0,0 0 0,-1 0 0,1 1 0,0-1 0,0 0 0,-1 1 1,1-1-1,0 1 0,-1-1 0,1 0 0,-1 1 0,1-1 0,-1 1 0,1-1 0,-1 0 0,0 2-2,1-1 0,-1 0 0,1 1-1,-1-1 1,1 1 0,-1-1 0,1 1-1,-1-1 1,1 1 0,0-1 0,-1 1-1,1-1 1,0 1 0,-1-1 0,1 1 0,0-1-1,0 1 1,0 0 0,-1-1 0,1 1-1,0 0 1,0-1 0,0 1 0,0-1-1,0 1 1,0 0 0,0-1 0,1 2 0,-1 23 29,0-23-27,0 1-16,0-1 0,0 0 1,0 0-1,0 1 0,0-1 1,1 0-1,-1 0 1,1 1-1,0-1 0,0 0 1,-1 0-1,1 0 0,1 0 1,-1 0-1,0 0 1,0 0-1,1 0 0,-1-1 1,1 1-1,-1 0 0,1-1 1,0 1-1,0-1 0,0 0 1,0 0-1,3 2 1,-2-2-44,0-1 1,1 1 0,-1-1 0,0 0-1,1 0 1,-1 0 0,0 0 0,1 0-1,-1-1 1,0 0 0,0 1 0,1-1-1,-1-1 1,0 1 0,0 0 0,0-1-1,0 1 1,2-3 0,57-41-2145,-18 11-955,-43 33 2821,0 1 267,0 0 0,-1-1 0,1 1 1,-1 0-1,1-1 0,-1 1 0,1 0 1,-1-1-1,1 1 0,-1-1 0,1 1 1,-1-1-1,1 1 0,-1-1 1,0 1-1,1-1 0,-1 0 0,0 1 1,1-1-1,-14-11 2287,11 11-2023,1 0-140,1 1 0,-1-1 0,0 1 0,1-1 0,-1 1 0,0-1 0,0 1 0,1 0 0,-1-1 0,0 1 0,0 0 0,1 0 0,-1 0 0,0-1 0,0 1 0,1 0 0,-1 0 0,0 0 0,0 0 0,0 0 1,1 1-1,-1-1 0,0 0 0,0 0 0,0 0 0,1 1 0,-1-1 0,0 0 0,0 1 0,1-1 0,-1 1 0,0-1 0,1 1 0,-1-1 0,1 1 0,-1-1 0,1 1 0,-1-1 0,1 1 0,-1 0 0,1-1 0,-1 1 0,1 0 0,0 0 0,-1-1 0,1 1 0,0 0 0,0 0 1,-1-1-1,1 3 0,-2 5-36,0 0 0,1 1 1,-2 14-1,3-17 72,-1 7-90,0 0 0,1 0 0,1 1 0,0-1 0,1 0 0,0 0 0,1 0 0,0 0 0,9 20 0,-11-32-11,0 0 0,0 1 1,0-1-1,1 0 1,-1 0-1,0 1 0,1-1 1,-1 0-1,1-1 1,-1 1-1,1 0 0,0 0 1,-1-1-1,1 1 1,0-1-1,0 1 0,-1-1 1,1 0-1,0 1 1,0-1-1,-1 0 0,1 0 1,0-1-1,0 1 1,0 0-1,-1 0 0,1-1 1,0 1-1,0-1 0,2-1 1,2 0-15,0 0 1,0-1-1,0 0 0,-1 0 1,1 0-1,-1-1 0,7-5 1,-8 5 8,-1 0 1,1-1 0,-1 1-1,0-1 1,0 0 0,-1 0-1,0 0 1,0 0 0,0 0-1,0-1 1,-1 1 0,0-1-1,1-9 1,-1 11 15,-1-1 1,0 1-1,0-1 1,0 1-1,0-1 1,-1 1-1,0 0 1,0-1-1,0 1 0,0 0 1,-1-1-1,1 1 1,-1 0-1,0 0 1,-1 0-1,1 1 1,-6-7-1,8 10-8,0 0 0,0 0 0,0-1-1,0 1 1,-1 0 0,1 0 0,0 0 0,0-1-1,0 1 1,-1 0 0,1 0 0,0 0 0,0 0-1,0 0 1,-1 0 0,1 0 0,0 0 0,0-1-1,-1 1 1,1 0 0,0 0 0,0 0 0,-1 0-1,1 0 1,0 0 0,-1 0 0,1 1 0,0-1-1,0 0 1,0 0 0,-1 0 0,1 0-1,0 0 1,0 0 0,-1 0 0,1 0 0,0 1-1,0-1 1,0 0 0,-1 0 0,1 0 0,0 0-1,0 1 1,0-1 0,0 0 0,-1 1 0,0 4-2675,6-9 2195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3.379"/>
    </inkml:context>
    <inkml:brush xml:id="br0">
      <inkml:brushProperty name="width" value="0.035" units="cm"/>
      <inkml:brushProperty name="height" value="0.035" units="cm"/>
      <inkml:brushProperty name="color" value="#66CC00"/>
    </inkml:brush>
  </inkml:definitions>
  <inkml:trace contextRef="#ctx0" brushRef="#br0">1 161 17156,'0'1'126,"0"0"0,0 0 0,0-1 0,0 1 0,0 0 0,0 0 0,0 0 0,0 0 0,0 0 0,1 0 1,-1 0-1,0 0 0,1-1 0,-1 1 0,1 0 0,-1 0 0,1 0 0,-1-1 0,1 1 0,-1 0 0,1-1 0,0 1 0,-1 0 0,1-1 1,0 1-1,0 0 0,1-1 7,0 0 0,-1 1 0,1-1 0,-1 0 1,1 0-1,-1 0 0,1 0 0,0 0 0,-1 0 1,1 0-1,-1-1 0,1 1 0,2-1 0,4-2 99,-1-1-1,0 1 0,0-1 0,0 0 1,6-6-1,-3 2-38,0-1-1,-1 0 1,0 0 0,11-17 0,-15 20-116,-2 0 0,1 0 0,0 0 1,-1 0-1,0-1 0,-1 0 0,0 0 1,0 1-1,2-13 0,-4 18-68,1 0 0,-1 1 1,0-1-1,0 0 0,0 0 0,0 1 0,0-1 0,0 0 0,-1 0 0,1 0 1,0 1-1,0-1 0,0 0 0,-1 1 0,1-1 0,0 0 0,-2-1 0,2 2-3,0 0 0,-1 0 0,1-1-1,0 1 1,-1 0 0,1 0-1,-1 0 1,1 0 0,0 0-1,-1 0 1,1 0 0,-1 0-1,1 0 1,0 0 0,-1 0-1,1 0 1,-1 0 0,1 0-1,0 0 1,-1 0 0,1 0 0,0 0-1,-1 0 1,0 1 0,-1 0 12,-1 1 1,1-1 0,-1 1 0,1 0 0,0-1 0,0 1 0,-4 5 0,-8 12 5,2 0 0,0 1 0,1 1 0,2 0 0,0 0 1,1 1-1,-10 44 0,17-62-22,0 0 1,0 1-1,1-1 0,-1 0 1,1 1-1,0-1 0,1 5 1,-1-8-2,0-1-1,0 1 1,0-1 0,1 0 0,-1 1-1,0-1 1,0 1 0,0-1 0,0 0 0,1 1-1,-1-1 1,0 0 0,0 1 0,1-1 0,-1 0-1,0 1 1,0-1 0,1 0 0,-1 0-1,0 1 1,1-1 0,-1 0 0,0 0 0,1 0-1,-1 1 1,1-1 0,-1 0 0,0 0-1,1 0 1,1 0 2,-1-1-1,1 1 1,-1 0 0,0-1-1,1 1 1,-1-1-1,0 0 1,0 1 0,1-1-1,-1 0 1,0 0-1,0 0 1,2-2 0,19-19 40,20-25 1,-28 30-23,0 1 0,0 1 0,2 0 0,31-23 0,-46 37-21,0 0 1,1 0-1,-1 1 1,0-1-1,1 0 1,-1 0-1,0 1 1,1-1-1,-1 1 1,1-1-1,-1 1 1,1 0-1,-1 0 1,1-1-1,-1 1 1,1 0-1,-1 0 1,1 1-1,-1-1 1,1 0-1,-1 0 1,1 1-1,-1-1 1,1 1-1,-1-1 1,1 1-1,-1 0 1,0-1-1,1 1 1,-1 0-1,0 0 1,0 0-1,0 0 1,1 0-1,-1 0 1,0 0-1,0 1 1,-1-1-1,1 0 1,0 0-1,0 1 1,-1-1-1,1 1 1,0-1-1,0 3 1,3 7 17,-1 1 1,0 0-1,0 0 1,0 18-1,-2-26-5,6 71 461,-7-76-459,0 1-1,0 0 0,0 0 0,0 0 0,0 0 0,0 0 0,0 0 1,1 0-1,-1 0 0,0-1 0,0 1 0,0 0 0,0 0 0,0 0 1,0 0-1,0 0 0,1 0 0,-1 0 0,0 0 0,0 0 1,0 0-1,0 0 0,0 0 0,0 0 0,1 0 0,-1 0 0,0 0 1,0 0-1,0 0 0,0 0 0,0 0 0,1 0 0,-1 0 0,0 0 1,0 0-1,0 0 0,0 0 0,0 0 0,0 0 0,1 0 0,-1 0 1,0 0-1,0 1 0,0-1 0,0 0 0,0 0 0,0 0 0,0 0 1,0 0-1,1 1 0,4-15 165,2-20 90,-1 0 1,-2-1 0,-1 1-1,-3-64 1,-2 92-743,0 13-256,0 13-1142,2-18 1659,0 0 0,1 1-1,-1-1 1,1 0 0,-1 0-1,1 0 1,-1 0-1,1 0 1,0 0 0,0 0-1,0-1 1,2 3 0,1 0-743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08.924"/>
    </inkml:context>
    <inkml:brush xml:id="br0">
      <inkml:brushProperty name="width" value="0.035" units="cm"/>
      <inkml:brushProperty name="height" value="0.035" units="cm"/>
    </inkml:brush>
  </inkml:definitions>
  <inkml:trace contextRef="#ctx0" brushRef="#br0">1 223 18148,'3'0'1416,"17"-12"-1080,7-11-152,19-4 544,10-3-439,5-4-562,5 1-231,2 4 456,-5 6-136,-6 12-120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3.878"/>
    </inkml:context>
    <inkml:brush xml:id="br0">
      <inkml:brushProperty name="width" value="0.035" units="cm"/>
      <inkml:brushProperty name="height" value="0.035" units="cm"/>
      <inkml:brushProperty name="color" value="#66CC00"/>
    </inkml:brush>
  </inkml:definitions>
  <inkml:trace contextRef="#ctx0" brushRef="#br0">10 3 17420,'-4'-3'2056,"1"3"-1416,0 2 1529,3-1-1705,2 2-464,2 0 1288,0 0-1192,2 2-48,1 4 32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4.332"/>
    </inkml:context>
    <inkml:brush xml:id="br0">
      <inkml:brushProperty name="width" value="0.035" units="cm"/>
      <inkml:brushProperty name="height" value="0.035" units="cm"/>
      <inkml:brushProperty name="color" value="#66CC00"/>
    </inkml:brush>
  </inkml:definitions>
  <inkml:trace contextRef="#ctx0" brushRef="#br0">118 0 17092,'-1'1'94,"1"-1"0,0 1 0,-1-1 1,1 1-1,0-1 0,-1 1 0,1-1 1,-1 1-1,1-1 0,-1 0 1,1 1-1,-1-1 0,1 0 0,-1 0 1,1 1-1,-1-1 0,0 0 0,1 0 1,-1 0-1,1 0 0,-1 0 0,0 0 1,0 0-1,-23 3 635,14-2-46,3 0-571,1 1 1,-1 0 0,0 0-1,0 0 1,1 1-1,-7 4 1,12-7-129,0 0 0,0 1 0,0-1 0,0 1 0,0-1 0,0 1 0,0-1 0,1 1 0,-1 0 0,0-1 0,0 1 0,0 0 0,1 0 0,-1 0 0,1-1 0,-1 1 0,0 0 0,1 0 0,0 0 0,-1 0 0,1 0 0,-1 0 1,1 0-1,0 0 0,0 0 0,0 0 0,0 0 0,0 1 0,0-1 0,0 0 0,0 0 0,0 0 0,0 0 0,0 0 0,1 0 0,-1 0 0,0 0 0,1 0 0,-1 0 0,1 0 0,-1 0 0,1 0 0,-1-1 0,1 1 0,0 0 0,-1 0 0,1 0 0,0-1 0,1 2 0,1 0-124,0 0 0,0 0 0,0 0 0,0 0 0,0 0 0,0-1 0,0 0-1,1 1 1,-1-1 0,1 0 0,-1-1 0,7 2 0,46-3-1397,-45 0 1331,1 1 0,-1 0 0,15 2 0,-25-2 267,1 1 0,-1-1 0,0 0 0,1 0-1,-1 1 1,0-1 0,1 1 0,-1 0 0,0-1 0,0 1 0,1 0 0,-1 0 0,0-1 0,0 1 0,0 0 0,0 0-1,0 0 1,0 0 0,0 1 0,-1-1 0,1 0 0,0 0 0,0 3 0,0-2 89,-1 1-1,1-1 1,-1 1-1,0-1 1,0 1 0,0-1-1,0 1 1,-1-1 0,1 0-1,-1 1 1,1-1 0,-2 4-1,-2 3 404,0 0-1,-1 0 0,0-1 1,0 1-1,-12 13 0,14-19-446,0 0-1,0 0 1,0-1-1,0 1 1,-1-1-1,1 1 1,-1-1-1,0 0 0,0-1 1,1 1-1,-1-1 1,-9 2-1,12-2-91,0-1-1,0 0 1,0 0 0,0 0-1,0 0 1,0 0-1,0 0 1,0 0-1,0-1 1,0 1 0,0 0-1,1-1 1,-1 1-1,0 0 1,0-1-1,0 1 1,0-1 0,0 1-1,0-1 1,1 0-1,-2-1 1,1 1-8,0-1 1,0 1-1,0-1 1,1 0 0,-1 0-1,1 1 1,-1-1-1,1 0 1,0 0-1,0 0 1,0 1-1,0-1 1,0 0-1,0 0 1,0 0-1,1-3 1,5-16-29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4.790"/>
    </inkml:context>
    <inkml:brush xml:id="br0">
      <inkml:brushProperty name="width" value="0.035" units="cm"/>
      <inkml:brushProperty name="height" value="0.035" units="cm"/>
      <inkml:brushProperty name="color" value="#66CC00"/>
    </inkml:brush>
  </inkml:definitions>
  <inkml:trace contextRef="#ctx0" brushRef="#br0">1 314 15131,'2'56'2653,"-2"-45"-2288,0 0-1,1-1 0,0 1 0,0 0 0,6 19 1,-7-29-350,0-1 1,0 1-1,1 0 1,-1-1-1,0 1 1,0 0-1,1-1 1,-1 1-1,1 0 1,-1-1-1,0 1 1,1-1-1,-1 1 1,1-1 0,0 1-1,-1-1 1,1 1-1,-1-1 1,1 1-1,0-1 1,-1 0-1,1 1 1,0-1-1,-1 0 1,1 0-1,0 1 1,-1-1-1,1 0 1,0 0-1,0 0 1,-1 0 0,1 0-1,0 0 1,0 0-1,-1 0 1,1 0-1,0 0 1,0-1-1,-1 1 1,1 0-1,0 0 1,-1-1-1,1 1 1,0-1-1,-1 1 1,1 0-1,-1-1 1,2 0 0,3-3 40,0 0 0,-1 0 0,0-1 0,7-7 0,6-11 152,-1 0 1,-2 0-1,0-2 0,20-50 0,-28 59-71,0-1-1,-1 0 0,-1 0 1,-1 0-1,0 0 0,-1 0 1,-1-1-1,-1 1 0,-2-21 1,1 33-87,0 0 1,-1-1-1,1 1 1,-1 0 0,0 0-1,0 1 1,-1-1-1,1 0 1,-1 1 0,-4-6-1,6 9-38,0 0 0,0 0 0,0 0 0,0 0 0,0 0 0,0 0 0,0 0-1,-1 0 1,1 0 0,0 0 0,-1 1 0,1-1 0,0 0 0,-1 1 0,1 0 0,-1-1 0,1 1 0,-1 0 0,1-1 0,-1 1 0,1 0-1,-1 0 1,1 0 0,-1 1 0,1-1 0,-1 0 0,1 0 0,-1 1 0,1-1 0,-1 1 0,1-1 0,0 1 0,-1 0 0,1 0-1,0-1 1,-1 1 0,1 0 0,-2 2 0,-3 4 5,0 0 0,0 1 0,1-1 0,0 1 0,0 0 1,1 1-1,0-1 0,0 1 0,1 0 0,0 0 0,1 0 0,-1 0 0,0 18 0,2-25-20,1-1 1,0 1-1,0 0 0,0-1 0,0 1 1,0 0-1,0 0 0,0-1 1,1 1-1,-1 0 0,1-1 1,-1 1-1,1-1 0,-1 1 1,1 0-1,0-1 0,0 1 0,0-1 1,0 0-1,0 1 0,0-1 1,0 0-1,0 0 0,1 1 1,-1-1-1,0 0 0,1 0 1,-1 0-1,1-1 0,-1 1 0,1 0 1,-1-1-1,1 1 0,0 0 1,2-1-1,5 2-58,0-2 0,1 1 0,-1-1 0,1-1 0,12-2 0,-4 1-66,0 0-20,-1 1-1,1 0 1,0 2-1,-1 0 1,20 3-1,-33-3 120,1 0-1,-1 0 1,1 1 0,-1 0-1,0-1 1,0 1 0,0 1-1,0-1 1,0 1 0,0-1-1,0 1 1,-1 0 0,0 0-1,1 1 1,-1-1 0,0 1-1,-1 0 1,1-1 0,-1 1-1,1 0 1,-1 1 0,0-1-1,-1 0 1,3 9 0,-1 2-144,-1 0 1,-1 0-1,0 1 1,-1-1-1,0 1 1,-1-1-1,-7 30 1,6-41-161,1-9 134,2-12-165</inkml:trace>
  <inkml:trace contextRef="#ctx0" brushRef="#br0" timeOffset="1">585 159 16171,'-5'24'1993,"-1"5"-1297,0 1-280,0-1 1048,2-5-967,3-2-377,1-12-617,3-5 754,1-7-410,2-8-127,1-3-184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5.275"/>
    </inkml:context>
    <inkml:brush xml:id="br0">
      <inkml:brushProperty name="width" value="0.035" units="cm"/>
      <inkml:brushProperty name="height" value="0.035" units="cm"/>
      <inkml:brushProperty name="color" value="#66CC00"/>
    </inkml:brush>
  </inkml:definitions>
  <inkml:trace contextRef="#ctx0" brushRef="#br0">1 494 16964,'6'3'672,"1"-1"1,-1 1 0,1-1 0,0-1 0,0 1 0,0-1-1,0 0 1,14 0 0,-9-2-359,-1 0 0,1 0 0,0-2 1,21-6-1,-15 3-318,-1-1 1,1-1-1,-1-1 1,-1-1-1,0 0 1,21-17-1,-33 22 1,1 1-1,-1-1 0,0 0 1,0 0-1,5-9 1,-8 13 0,-1 1 1,0-1-1,1 0 1,-1 1-1,0-1 1,1 0-1,-1 1 1,0-1 0,0 0-1,0 0 1,0 0-1,1 1 1,-1-1-1,0 0 1,0 0-1,-1 1 1,1-1 0,0 0-1,0 0 1,0 1-1,-1-2 1,0 1 0,0 1 0,1-1 0,-1 1 0,0-1 0,0 1 0,0-1 0,0 1 0,0 0 0,0 0 0,0-1 0,0 1 0,0 0 0,0 0 0,0 0 0,0 0 0,0 0 0,0 0 0,0 1 0,0-1 0,0 0 0,0 0 0,-1 1 0,-7 2-5,1 0 1,0 0-1,0 1 0,1 0 0,-1 0 1,1 0-1,0 1 0,0 1 1,0-1-1,-6 7 0,3-2 20,0 1 0,1 0 0,0 0 0,1 1 0,-9 16 0,15-24-2,0 0 1,0 0 0,1 0-1,-1 0 1,1 1-1,0-1 1,1 0-1,-1 6 1,0-8-9,1-1 1,0 0-1,1 0 1,-1 0-1,0 0 1,0 0 0,0 0-1,1 0 1,-1 1-1,0-1 1,1 0-1,-1 0 1,1 0-1,0 0 1,-1-1-1,1 1 1,0 0-1,-1 0 1,1 0-1,0 0 1,0-1 0,0 1-1,0 0 1,0-1-1,-1 1 1,1 0-1,0-1 1,1 0-1,-1 1 1,0-1-1,0 1 1,0-1-1,0 0 1,0 0 0,0 0-1,2 0 1,1 0-61,0 0 1,0 0-1,0-1 0,0 0 1,0 0-1,-1 0 1,1 0-1,0-1 1,0 1-1,-1-1 1,1 0-1,-1 0 0,1-1 1,3-3-1,2-1-114,-1 0 0,0-1 0,0 0 1,8-11-1,8-23-105,-5-8-111</inkml:trace>
  <inkml:trace contextRef="#ctx0" brushRef="#br0" timeOffset="1">150 1 19444,'-3'24'1544,"2"3"-1159,3 0-209,13-1 8,5 0-560,4-12 512,3-2-152,3-18-304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5.840"/>
    </inkml:context>
    <inkml:brush xml:id="br0">
      <inkml:brushProperty name="width" value="0.035" units="cm"/>
      <inkml:brushProperty name="height" value="0.035" units="cm"/>
      <inkml:brushProperty name="color" value="#66CC00"/>
    </inkml:brush>
  </inkml:definitions>
  <inkml:trace contextRef="#ctx0" brushRef="#br0">17 98 17572,'-8'68'2199,"5"-49"-1644,0 0 1,1 0-1,1 0 0,1 1 1,1-1-1,6 37 0,-7-55-558,0 1-1,1-1 0,-1 0 0,0 0 0,0 0 0,1 0 1,-1 0-1,1 0 0,-1 0 0,1 0 0,-1 0 0,1 0 0,0 0 1,0 0-1,-1 0 0,1 0 0,0 0 0,0 0 0,0-1 1,0 1-1,0 0 0,0-1 0,0 1 0,0-1 0,0 1 1,0-1-1,0 1 0,0-1 0,0 0 0,1 0 0,-1 0 0,0 1 1,0-1-1,0 0 0,0 0 0,1 0 0,-1-1 0,0 1 1,0 0-1,0 0 0,2-1 0,5-3-413,-1 1 1,0-1-1,0-1 0,0 1 1,8-8-1,8-4-1192,-21 15 1521,-1 0 1,0 0-1,0 1 1,1-1-1,-1 1 0,0-1 1,1 1-1,-1-1 0,0 1 1,1 0-1,-1 0 0,0 0 1,1 0-1,-1 0 0,1 0 1,-1 0-1,0 0 0,1 0 1,-1 1-1,3 0 0,-3-1 71,0 1-1,0 0 0,0 0 1,0 0-1,-1 0 0,1 0 1,0 0-1,0 0 0,-1 0 1,1 0-1,0 0 0,-1 1 0,1-1 1,-1 0-1,0 0 0,1 1 1,-1 1-1,1 6 271,0-1 0,-1 1 0,0 0 0,-1-1 0,-2 12 0,0-2 430,-1 0 1,-1 0-1,-1 0 1,0-1-1,-1 0 1,-1 0 0,-1-1-1,-12 18 1,20-32-612,-1 0 0,1 0 0,-1 0 0,0 0 0,0 0 0,0 0 0,0-1 0,0 1 0,0-1 1,-1 1-1,1-1 0,0 0 0,-1 0 0,1 0 0,-6 2 0,8-3-49,-1 0 0,0 0 0,0 0 0,0 0 0,0 0 0,0 0-1,0-1 1,0 1 0,0 0 0,1 0 0,-1-1 0,0 1 0,0 0 0,0-1 0,0 1 0,1-1 0,-1 1 0,-1-2 0,1 1 3,0-1 0,-1 1 0,1-1 1,0 0-1,1 1 0,-1-1 1,0 0-1,0 0 0,1 1 1,-1-1-1,1 0 0,-1-2 1,0-23-19,5-1-16</inkml:trace>
  <inkml:trace contextRef="#ctx0" brushRef="#br0" timeOffset="0.99">402 0 17676,'6'39'1544,"-10"10"-1024,-2 1-216,3 4 544,0 1-175,6-2-297,3-6-112,5-2-408,5-7-240,1-9-497,-1-3-47,-5-10 616,-4-6-224,-7-9-48</inkml:trace>
  <inkml:trace contextRef="#ctx0" brushRef="#br0" timeOffset="1.99">267 352 19004,'-14'-18'1608,"10"3"-1176,4-3-231,14 3 591,9 0-488,9 1-1745,3-3 1385,5-3-312,5 0-152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6.400"/>
    </inkml:context>
    <inkml:brush xml:id="br0">
      <inkml:brushProperty name="width" value="0.035" units="cm"/>
      <inkml:brushProperty name="height" value="0.035" units="cm"/>
      <inkml:brushProperty name="color" value="#66CC00"/>
    </inkml:brush>
  </inkml:definitions>
  <inkml:trace contextRef="#ctx0" brushRef="#br0">102 65 18388,'0'-1'39,"0"1"-1,0 0 1,0 0-1,0 0 1,0 0-1,0 0 1,0 0 0,0 0-1,0-1 1,0 1-1,0 0 1,0 0-1,0 0 1,-1 0 0,1 0-1,0 0 1,0 0-1,0 0 1,0 0-1,0-1 1,0 1 0,0 0-1,0 0 1,-1 0-1,1 0 1,0 0-1,0 0 1,0 0 0,0 0-1,0 0 1,-1 0-1,1 0 1,0 0-1,0 0 1,0 0 0,0 0-1,0 0 1,0 0-1,-1 0 1,1 0-1,0 0 1,0 0 0,0 1-1,0-1 1,0 0-1,0 0 1,0 0-1,0 0 1,-1 0 0,1 0-1,0 0 1,0 0-1,0 1 1,-12 7 682,-11 12 282,13-8-440,1 0 0,-13 21 0,19-29-513,0 1-1,1 0 1,0 0-1,0 0 1,0 0-1,0 0 1,1 1 0,0-1-1,0 0 1,0 8-1,1-13-44,0 1 0,0 0-1,0 0 1,0-1 0,0 1-1,0 0 1,0 0 0,1-1-1,-1 1 1,0 0 0,0 0-1,1-1 1,-1 1 0,0 0-1,1-1 1,-1 1 0,1-1-1,-1 1 1,1 0 0,-1-1-1,1 1 1,-1-1 0,1 0-1,0 1 1,1 0 0,-1-1-1,0 1 0,1-1 0,-1 0 1,1 0-1,-1 0 0,1 0 0,-1 0 1,0 0-1,1 0 0,-1 0 0,1-1 1,1 0-1,4-1 2,-1 0 1,0-1-1,-1 0 0,1 0 1,6-5-1,1-2-8,-1-1 0,0-1 0,0 0 1,18-25-1,32-60-89,-50 78 55,-12 18 27,0 1 0,0-1 1,0 1-1,1-1 0,-1 1 1,0 0-1,0-1 0,1 1 1,-1-1-1,0 1 0,1 0 0,-1-1 1,0 1-1,1 0 0,-1-1 1,0 1-1,1 0 0,-1-1 1,1 1-1,-1 0 0,1 0 0,-1 0 1,1-1-1,0 1 0,1 11-108,-7 35 38,2-29 45,1 6 15,-1 16-33,1 75 0,2-112 41,0 0-1,0-1 1,1 1-1,-1 0 1,0 0-1,1 0 1,-1 0-1,1 0 1,0-1-1,-1 1 1,1 0-1,0 0 1,0-1-1,0 1 1,0-1 0,0 1-1,1-1 1,-1 1-1,3 1 1,-3-3-32,0 1 0,1-1 1,-1 0-1,1 0 0,-1 0 0,0 0 1,1 0-1,-1 0 0,0 0 0,1 0 1,-1-1-1,0 1 0,1 0 1,-1-1-1,0 1 0,0-1 0,1 0 1,-1 1-1,0-1 0,0 0 1,0 0-1,0 1 0,0-1 0,0 0 1,0 0-1,0 0 0,0 0 1,0-2-1,8-8-164,-1-1-1,0 1 1,-1-2 0,0 1 0,-1-1 0,-1 0 0,0 0 0,6-25-1,8-35-408</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6.808"/>
    </inkml:context>
    <inkml:brush xml:id="br0">
      <inkml:brushProperty name="width" value="0.035" units="cm"/>
      <inkml:brushProperty name="height" value="0.035" units="cm"/>
      <inkml:brushProperty name="color" value="#66CC00"/>
    </inkml:brush>
  </inkml:definitions>
  <inkml:trace contextRef="#ctx0" brushRef="#br0">46 1 13027,'-14'69'1879,"3"-16"-214,2 1 0,-2 58 1,11-110-1595,0 1 0,-1-1 0,2 0 0,-1 1 0,0-1 0,0 0-1,1 0 1,-1 1 0,1-1 0,0 0 0,0 0 0,-1 0 0,1 0 0,1 0 0,0 3 0,-1-5-51,0 1-1,0-1 1,0 1-1,1-1 0,-1 1 1,0-1-1,0 0 1,0 1-1,0-1 1,0 0-1,0 0 0,1 0 1,-1 0-1,0 0 1,0 0-1,0 0 0,0 0 1,1-1-1,-1 1 1,0 0-1,0-1 1,0 1-1,0-1 0,0 1 1,0-1-1,0 1 1,0-1-1,0 0 0,0 1 1,1-3-1,29-21-239,12-8-463,-40 29 589,1 1 1,-1 0 0,1 1 0,0-1-1,0 0 1,0 1 0,0 0-1,0 0 1,7-1 0,-9 2 73,-1 1 1,0-1 0,1 0-1,-1 0 1,0 0-1,1 1 1,-1-1-1,0 1 1,1-1 0,-1 1-1,0 0 1,0-1-1,1 1 1,-1 0-1,0 0 1,0 0-1,0 0 1,0 0 0,0 0-1,0 0 1,0 0-1,-1 0 1,1 0-1,0 1 1,0-1-1,-1 0 1,1 0 0,-1 1-1,0-1 1,1 1-1,-1 1 1,2 5 82,-1 0-1,0 0 1,-1-1 0,0 13 0,-1-4 363,-1 1 1,0-1-1,-2 0 1,-7 24-1,8-31-114,0 0 0,-1-1 0,0 1 0,0-1 0,-1 0 0,0 0 0,-1-1 0,1 0 0,-13 12 0,17-18-260,0 0 1,-1 0-1,1 1 1,0-1-1,-1 0 1,0 0-1,1-1 1,-1 1 0,0 0-1,1 0 1,-1-1-1,0 1 1,0-1-1,1 1 1,-1-1-1,0 0 1,-3 0 0,4 0-85,0 0 1,0-1 0,-1 1 0,1-1 0,0 1 0,0-1 0,0 1-1,0-1 1,0 0 0,0 1 0,0-1 0,0 0 0,0 0 0,0 0 0,0 0-1,1 0 1,-1 0 0,0 0 0,0-2 0,-1 0-73,1-1-1,-1 1 1,1-1 0,0 0-1,0 1 1,1-1 0,-1 0-1,1 0 1,0 0 0,0 1 0,0-1-1,0 0 1,1 0 0,-1 0-1,3-5 1,6-11-484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7.260"/>
    </inkml:context>
    <inkml:brush xml:id="br0">
      <inkml:brushProperty name="width" value="0.035" units="cm"/>
      <inkml:brushProperty name="height" value="0.035" units="cm"/>
      <inkml:brushProperty name="color" value="#66CC00"/>
    </inkml:brush>
  </inkml:definitions>
  <inkml:trace contextRef="#ctx0" brushRef="#br0">53 128 16363,'3'1'230,"0"-1"0,0 0 0,0 0 0,0 0 0,0 0 0,0-1 0,0 1 0,0-1 0,0 0 0,0 0 0,0 0 0,0 0 0,-1 0 0,1 0 0,0-1 0,-1 1 0,1-1-1,-1 0 1,0 0 0,1 0 0,-1 0 0,0 0 0,0-1 0,0 1 0,-1 0 0,1-1 0,0 0 0,-1 1 0,0-1 0,2-5 0,-2 6-170,0 1 0,0-1 0,-1 1 1,1-1-1,-1 1 0,1-1 0,-1 1 1,0-1-1,0 0 0,0 1 0,1-1 1,-1 0-1,-1-2 0,1 3-40,0 1 1,0-1-1,-1 1 0,1-1 0,0 1 1,-1-1-1,1 0 0,0 1 0,-1-1 1,1 1-1,-1-1 0,1 1 0,-1 0 1,1-1-1,-1 1 0,1-1 0,-1 1 1,1 0-1,-1 0 0,1-1 1,-1 1-1,0 0 0,0-1 0,-2 1-1,1 0 0,-1 0 1,1 0-1,0 0 0,-1 1 0,1-1 0,-1 0 0,1 1 0,0 0 0,0 0 0,-1-1 0,1 1 0,0 1 0,0-1 0,0 0 0,-3 3 0,-7 5 24,1 0-1,-15 18 1,22-23-37,1 0 0,-1 0 1,1 1-1,0 0 0,0-1 1,1 1-1,-1 0 0,1 0 1,-3 11-1,5-15-9,0 0 0,0-1 0,0 1 0,0 0 0,0 0 0,0 0 1,0-1-1,0 1 0,1 0 0,-1 0 0,0 0 0,0-1 0,1 1 0,-1 0 0,0 0 0,1-1 0,-1 1 0,1 0 0,-1-1 0,1 1 1,-1 0-1,1-1 0,-1 1 0,1-1 0,0 1 0,-1-1 0,1 1 0,0-1 0,-1 0 0,1 1 0,0-1 0,0 0 0,-1 1 0,1-1 0,0 0 1,0 0-1,0 0 0,-1 0 0,1 0 0,0 0 0,0 0 0,0 0 0,-1 0 0,2 0 0,6-1-77,-1 1-1,1-1 1,11-3 0,71-25-896,13-3-283,-92 29 1156,-1 1 0,1 1 0,-1 0 0,1 0 0,0 1 0,-1 1-1,19 2 1,-27-3 211,0 1-1,0-1 1,0 1-1,0-1 0,0 1 1,0 0-1,0 0 1,0 0-1,0 0 1,-1 0-1,1 0 1,0 0-1,-1 1 0,1-1 1,-1 1-1,1-1 1,-1 1-1,0-1 1,0 1-1,0 0 0,0 0 1,0-1-1,0 1 1,0 0-1,0 0 1,0 3-1,-16-45 2989,12 36-3216,1-1-1,0 1 0,0-1 1,0 0-1,1 1 1,-1-1-1,1 0 0,0 0 1,0 0-1,1 0 0,0 0 1,0 0-1,0 0 1,2-9-1,-2 12 92,1 1 0,-1 0 0,1 0-1,0-1 1,-1 1 0,1 0 0,0 0 0,0 0 0,0 0 0,0 0-1,0 0 1,0 0 0,0 0 0,0 1 0,0-1 0,0 0 0,1 1 0,0-1-1,14-5-438</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8.999"/>
    </inkml:context>
    <inkml:brush xml:id="br0">
      <inkml:brushProperty name="width" value="0.035" units="cm"/>
      <inkml:brushProperty name="height" value="0.035" units="cm"/>
      <inkml:brushProperty name="color" value="#66CC00"/>
    </inkml:brush>
  </inkml:definitions>
  <inkml:trace contextRef="#ctx0" brushRef="#br0">138 17 14643,'2'3'111,"-1"-1"1,0 0-1,0 1 0,0-1 1,0 1-1,0 0 0,-1-1 1,1 1-1,-1 0 0,0-1 1,0 1-1,0 0 0,0-1 1,0 1-1,0 0 0,-1-1 1,1 1-1,-2 3 0,1 4 148,-17 200 2367,1-3-1190,11-161-814,-3 0 0,-17 60 0,25-103-571,-19 48 858,19-48-827,0-1 1,0 1-1,0-1 0,-1 1 0,1-1 1,-1 0-1,1 0 0,-1 0 1,0 0-1,0 0 0,0 0 0,0 0 1,0-1-1,-1 1 0,-3 1 0,5-2-70,1-1 0,0 0-1,-1 0 1,1 0 0,0 0-1,-1 0 1,1 0 0,0 0-1,-1-1 1,1 1-1,0 0 1,-1 0 0,1 0-1,0 0 1,-1 0 0,1 0-1,0-1 1,-1 1 0,1 0-1,0 0 1,0 0 0,-1-1-1,1 1 1,0 0-1,0 0 1,0-1 0,-1 1-1,1 0 1,0-1 0,0 1-1,0 0 1,0-1 0,-1 1-1,1-1 1,-3-14 187,2-3-113,1-1 1,0 1-1,2 0 0,6-34 0,26-74-15,-13 58-120,38-81 0,-41 112 6,1 1 0,2 1 0,40-54 0,-51 79 31,-1-1 0,1 1 0,1 0 0,0 1 0,0 1 0,24-14 0,-29 19 9,0 0-1,-1 1 0,1 0 0,0 0 0,1 0 1,-1 1-1,12-2 0,-14 3 2,0 0 1,0 0-1,-1 1 1,1-1-1,0 1 0,0 0 1,-1 0-1,1 0 0,-1 0 1,1 1-1,-1 0 0,1-1 1,-1 1-1,4 3 1,-4-2 6,0-1 1,-1 1 0,1 0-1,-1-1 1,1 1 0,-1 1 0,0-1-1,0 0 1,0 0 0,0 1 0,-1-1-1,0 1 1,1-1 0,-1 1 0,0 0-1,-1 0 1,1-1 0,-1 1-1,0 0 1,0 0 0,0 0 0,0-1-1,0 1 1,-1 0 0,0 0 0,0-1-1,0 1 1,-2 5 0,-2 2 59,0 0 0,0 0 0,-1 0 0,0-1 0,-1 0 0,0 0 0,-16 16 0,7-10 80,-1-1 0,-1 0 0,0-1 0,-29 16-1,38-25-152,0-1 0,0 1 0,0-1 0,0-1 0,-1 0 0,1 0 0,-1-1 0,0 0 0,0-1-1,0 0 1,1 0 0,-16-2 0,23 1-54,1 0-1,-1 0 1,1 0 0,-1 0-1,1-1 1,0 1 0,-1-1-1,1 1 1,0-1-1,-1 1 1,1-1 0,0 0-1,0 0 1,-1 1 0,1-1-1,0 0 1,0 0-1,0 0 1,0 0 0,0-1-1,0 1 1,0 0 0,1 0-1,-1 0 1,0-1 0,1 1-1,-1 0 1,1-1-1,-1 1 1,1-1 0,0 1-1,-1 0 1,1-3 0,0 0-2,1 1 0,-1 0 1,1 0-1,0 0 1,0 0-1,0 0 0,0 0 1,0 0-1,0 1 1,1-1-1,0 0 1,-1 1-1,1-1 0,0 1 1,3-3-1,30-23-668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9.842"/>
    </inkml:context>
    <inkml:brush xml:id="br0">
      <inkml:brushProperty name="width" value="0.035" units="cm"/>
      <inkml:brushProperty name="height" value="0.035" units="cm"/>
      <inkml:brushProperty name="color" value="#66CC00"/>
    </inkml:brush>
  </inkml:definitions>
  <inkml:trace contextRef="#ctx0" brushRef="#br0">11 232 14003,'-2'6'993,"-6"20"2229,9-19-1208,9-13 351,101-114 639,6-6-2197,-93 109-654,-15 15-27,-9 3-118,0-1-1,1 1 1,-1-1 0,0 0 0,0 1-1,0-1 1,0 1 0,0-1 0,1 1-1,-1-1 1,0 1 0,0-1 0,0 0-1,0 1 1,0-1 0,0 1 0,-1-1-1,1 1 1,0-1 0,0 1-1,0-1 1,0 1 0,0-1 0,-1 1-1,-73 191 657,-6 21-1040,63-152 779,14-57-425,1-12-9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09.377"/>
    </inkml:context>
    <inkml:brush xml:id="br0">
      <inkml:brushProperty name="width" value="0.035" units="cm"/>
      <inkml:brushProperty name="height" value="0.035" units="cm"/>
    </inkml:brush>
  </inkml:definitions>
  <inkml:trace contextRef="#ctx0" brushRef="#br0">1 19 18468,'1'-1'116,"0"-1"0,0 0-1,1 1 1,-1 0 0,1-1 0,-1 1-1,1 0 1,-1-1 0,1 1 0,0 0 0,-1 0-1,1 1 1,0-1 0,2-1 0,-2 2-76,-1 0 1,0 1 0,0-1-1,1 0 1,-1 0 0,0 1-1,0-1 1,1 1 0,-1-1-1,0 1 1,0 0 0,0-1-1,0 1 1,0 0 0,0 0-1,0-1 1,0 1 0,0 0-1,0 0 1,-1 0 0,1 0-1,0 0 1,0 3 0,5 4 108,-1 1 1,-1 0-1,0 0 1,0 0 0,-1 0-1,2 11 1,10 62 176,-10-54-203,15 148 349,-12-94-274,20 89 0,-26-162-187,0-1 1,1 1-1,0 0 1,0-1-1,1 0 1,0 0-1,0 0 1,7 8-1,-9-13-6,0 0 0,1-1-1,-1 0 1,1 1 0,0-1 0,0 0-1,0 0 1,0-1 0,0 1 0,0-1 0,0 1-1,0-1 1,1 0 0,-1 0 0,1 0 0,-1-1-1,0 1 1,1-1 0,-1 0 0,1 0 0,-1 0-1,1 0 1,-1-1 0,5 0 0,7-3-89,-1 0 1,0-1-1,0-1 1,0 0-1,-1 0 1,0-1-1,16-12 1,-5 1-315,0-1 1,34-36-1,-17 8 82,-5-3-110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8.561"/>
    </inkml:context>
    <inkml:brush xml:id="br0">
      <inkml:brushProperty name="width" value="0.035" units="cm"/>
      <inkml:brushProperty name="height" value="0.035" units="cm"/>
      <inkml:brushProperty name="color" value="#66CC00"/>
    </inkml:brush>
  </inkml:definitions>
  <inkml:trace contextRef="#ctx0" brushRef="#br0">1 260 16484,'2'-2'176,"1"-1"1,0 1 0,-1 0-1,1 0 1,0 0 0,0 0 0,0 0-1,1 1 1,-1-1 0,0 1 0,1 0-1,-1 0 1,0 0 0,1 1 0,-1-1-1,1 1 1,-1-1 0,1 1-1,0 0 1,-1 1 0,1-1 0,-1 1-1,1-1 1,-1 1 0,0 0 0,1 0-1,-1 1 1,6 2 0,-4-1-97,-1-1 1,1 1 0,-1 0-1,0 0 1,0 0 0,0 0-1,-1 1 1,1 0 0,-1-1 0,0 1-1,0 0 1,0 1 0,0-1-1,-1 1 1,0-1 0,0 1-1,0 0 1,0-1 0,1 11-1,-1 67 59,-2-81-139,0-1 1,0 1-1,0-1 1,0 1-1,0 0 0,1-1 1,-1 1-1,0-1 1,0 1-1,0 0 0,1-1 1,-1 1-1,0-1 1,1 1-1,-1-1 0,1 1 1,-1-1-1,0 0 1,1 1-1,-1-1 0,1 1 1,-1-1-1,1 0 1,-1 0-1,1 1 0,-1-1 1,1 0-1,0 0 1,-1 1-1,1-1 0,-1 0 1,2 0-1,0 0 0,0 0-1,0-1 0,0 1 0,0 0 1,0-1-1,0 1 0,-1-1 1,1 0-1,0 0 0,2-1 1,4-3-14,0 0 1,0-1 0,9-8 0,-2-1-21,0 0 1,-2-1-1,0-1 0,-1 0 0,0-1 0,-1 0 0,9-23 1,-25 56 20,-1 0 0,2 0 1,0 0-1,1 1 0,1-1 1,0 1-1,1 30 0,1-44 25,0 0 0,0-1 0,0 1 0,1 0 0,-1 0 0,0-1 0,1 1-1,0 0 1,-1-1 0,1 1 0,0-1 0,0 1 0,0-1 0,0 1 0,0-1 0,0 0-1,0 1 1,3 1 0,-3-2 4,1-1 0,-1 1 0,1-1 0,-1 1 1,0-1-1,1 0 0,-1 0 0,1 1 0,-1-1 0,0 0 0,1 0 0,-1-1 0,1 1 0,-1 0 0,1 0 0,-1-1 0,0 1 0,2-1 0,3-2 40,0 0 0,0 0 0,0-1 0,0 0 0,-1 0 0,1 0 0,-1 0 0,5-6 0,-3 1-15,1 0 1,-1-1-1,-1 1 0,0-1 0,0 0 1,-1-1-1,0 0 0,-1 1 0,0-1 1,-1-1-1,0 1 0,-1 0 0,2-20 1,-5 21-62,-4 11 5,-4 16-5,6-9 17,1-1 0,0 1 0,1 0 1,0 0-1,0 0 0,1 0 0,0 0 0,1 9 1,-1-16 6,0 0-1,0 0 1,1-1 0,-1 1 0,0 0 0,1-1 0,-1 1 0,1 0 0,-1-1 0,1 1 0,-1 0 0,1-1 0,-1 1 0,1-1 0,0 1 0,-1-1 0,1 1 0,-1-1 0,1 0 0,0 1 0,0-1 0,-1 0 0,1 0 0,0 1-1,0-1 1,-1 0 0,1 0 0,0 0 0,0 0 0,0 0 0,-1 0 0,1 0 0,0 0 0,0 0 0,-1 0 0,1-1 0,0 1 0,0 0 0,-1 0 0,1-1 0,0 1 0,1-1 0,3-2 19,1 1 0,-1-1 0,0-1 0,7-3 0,9-12 24,0 0 0,-1-1 1,-1-1-1,-1-1 0,-1-1 0,17-29 1,-41 67-76,0 1-1,1-1 1,1 2 0,1-1 0,0 1 0,-3 26-1,7-41 30,0 0 0,0 0 0,0 0-1,0 0 1,0 0 0,0 0 0,1 0 0,-1 0-1,1 0 1,-1 0 0,1 0 0,0 0 0,-1 0-1,1 0 1,0 0 0,0-1 0,3 4-1,-3-4 2,1 0 0,-1 0 0,1 0 0,-1 0 0,0 0-1,1-1 1,-1 1 0,1-1 0,0 1 0,-1-1-1,1 0 1,-1 1 0,1-1 0,0 0 0,-1 0 0,1 0-1,2-1 1,4 0 4,-1-1-1,1 0 1,-1 0 0,0-1-1,0 0 1,0 0-1,0-1 1,7-5 0,2-2-28,-1-1 1,0-1-1,0-1 0,-2 0 1,1 0-1,-2-1 1,0-1-1,-1 0 0,-1-1 1,11-22-1,-24 45 22,1-1 0,0 0-1,1 1 1,-1 0 0,1-1-1,0 1 1,0 0 0,1 0-1,0 0 1,0 0 0,1 5-1,-1-10 4,0-1 0,0 1 0,0 0 0,1-1 0,-1 1 0,0-1 0,0 1 0,1-1 0,-1 1 0,0-1 0,1 1 0,-1-1 0,0 1 0,1-1 0,-1 0 0,1 1 0,-1-1 0,1 0 0,-1 1 0,1-1 0,-1 0-1,1 1 1,-1-1 0,1 0 0,-1 0 0,1 0 0,-1 0 0,1 1 0,0-1 0,-1 0 0,1 0 0,-1 0 0,1 0 0,-1 0 0,1 0 0,0 0 0,-1-1 0,1 1 0,-1 0 0,1 0 0,-1 0 0,1-1 0,-1 1 0,1 0 0,-1 0 0,2-1 0,1-1 11,1 0 1,-1 0-1,1-1 1,-1 1-1,5-6 1,1-1 3,-2 0-1,1 0 1,-1-1-1,10-19 1,-15 24-14,1 0 0,-1-1 0,0 1 0,0-1 0,-1 1 0,0-1 0,0 0 0,0 1 0,-1-1 0,1 0 0,-2 0 0,0-6 0,2 11-4,-1 1 0,0-1 0,0 1 0,0-1 0,0 1 0,0 0-1,0-1 1,-1 1 0,1-1 0,0 1 0,0-1 0,0 1 0,0 0 0,0-1 0,-1 1 0,1-1 0,0 1-1,0 0 1,-1-1 0,1 1 0,0 0 0,-1-1 0,1 1 0,0 0 0,-1-1 0,1 1 0,0 0 0,-1 0 0,1-1-1,-1 1 1,1 0 0,-1 0 0,-10 9-23,-6 23 36,16-28-11,-1 1 1,-1-1 0,1 0-1,0 0 1,-1-1 0,0 1-1,0 0 1,0-1 0,-5 5-1,-11 13 124,15-14-67,0 1 0,0-1-1,1 0 1,0 1 0,1 0 0,-1 0 0,1-1 0,1 1 0,0 1 0,0-1 0,0 11 0,2-16-48,-1 1 0,0-1 1,1 1-1,-1-1 0,1 1 1,0-1-1,0 0 0,1 0 1,-1 1-1,1-1 0,-1 0 1,4 4-1,-3-5-33,0 0 1,0 0-1,-1-1 1,2 1-1,-1-1 0,0 1 1,0-1-1,0 0 1,1 0-1,-1 0 1,0 0-1,1 0 0,-1 0 1,1-1-1,-1 1 1,1-1-1,-1 0 1,1 0-1,2 0 0,-1 0-177,0-1 0,1 0 0,-1 0 0,0 0 0,0 0 0,0-1 0,0 1 0,0-1 0,-1 0 0,1 0 0,0-1 0,-1 1-1,1-1 1,-1 1 0,0-1 0,0 0 0,4-7 0,6-4-562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9.093"/>
    </inkml:context>
    <inkml:brush xml:id="br0">
      <inkml:brushProperty name="width" value="0.035" units="cm"/>
      <inkml:brushProperty name="height" value="0.035" units="cm"/>
      <inkml:brushProperty name="color" value="#66CC00"/>
    </inkml:brush>
  </inkml:definitions>
  <inkml:trace contextRef="#ctx0" brushRef="#br0">6 22 21853,'-3'0'1752,"0"0"-1296,3-1-240,2-2 624,5-1-560,1-1 745,5 0-889,6 2-48,1 3 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9.563"/>
    </inkml:context>
    <inkml:brush xml:id="br0">
      <inkml:brushProperty name="width" value="0.035" units="cm"/>
      <inkml:brushProperty name="height" value="0.035" units="cm"/>
      <inkml:brushProperty name="color" value="#66CC00"/>
    </inkml:brush>
  </inkml:definitions>
  <inkml:trace contextRef="#ctx0" brushRef="#br0">75 222 16275,'-9'9'461,"1"0"0,0 1 0,0 0 0,1 0 0,-10 21 0,13-25-316,2 1 0,-1 1 0,1-1 0,0 0 0,0 0 0,1 1 0,0-1 0,0 1 0,1-1 0,1 15 0,-1-20-109,0 0-1,0 0 0,0 1 0,1-1 0,-1 0 1,1 0-1,0 0 0,-1 0 0,1 1 1,0-1-1,0 0 0,0-1 0,0 1 0,1 0 1,-1 0-1,0 0 0,1-1 0,-1 1 1,1 0-1,0-1 0,-1 0 0,1 1 0,0-1 1,0 0-1,0 0 0,0 0 0,0 0 0,0 0 1,0-1-1,1 1 0,-1 0 0,0-1 1,0 0-1,0 0 0,5 1 0,0-2 6,-1 0-1,1 0 0,0-1 0,0 1 1,0-1-1,-1-1 0,1 1 1,-1-1-1,0-1 0,8-4 0,5-6-5,-1 0-1,-1-1 0,0-1 1,-1 0-1,-1-1 0,22-31 1,-22 25-9,0-1 0,-2-1 0,-1 0 0,0-1 0,7-28 0,-18 51-22,11-47 56,-11 47-52,-1 1-1,1-1 0,-1 0 0,0 1 1,0-1-1,0 0 0,0 0 1,0 1-1,-1-1 0,1 0 0,-1 1 1,0-1-1,0 0 0,0 1 1,-2-4-1,3 5-5,-1 1 1,1 0-1,0-1 1,-1 1-1,1 0 1,0 0-1,-1 0 1,1-1-1,-1 1 1,1 0-1,-1 0 1,1 0-1,-1 0 1,1 0-1,-1 0 1,1-1-1,-1 1 1,1 0 0,-1 1-1,1-1 1,0 0-1,-1 0 1,1 0-1,-1 0 1,1 0-1,-1 0 1,1 1-1,-1-1 1,1 0-1,0 0 1,-1 0-1,1 1 1,-1-1-1,1 1 1,-15 13 64,3 3-5,1 0 0,1 1 1,0 0-1,2 1 0,0 0 1,1 0-1,1 1 0,1 0 0,1 0 1,-3 21-1,6-33-35,1 0-1,0 0 1,0 0 0,0-1-1,1 1 1,0 0 0,0 0-1,5 14 1,-5-20-31,0 0 1,0 0 0,1 0-1,-1 0 1,0 0 0,1 0-1,-1 0 1,1 0 0,0 0-1,0-1 1,0 1 0,0 0-1,0-1 1,0 0 0,0 0-1,0 1 1,0-1 0,1 0-1,-1-1 1,0 1 0,1 0-1,-1-1 1,0 1 0,1-1-1,-1 0 1,1 0 0,-1 0-1,1 0 1,-1 0-1,1-1 1,-1 1 0,3-1-1,9-3-74,0 0-1,-1-1 1,0 0-1,0-1 0,0 0 1,-1-1-1,0-1 1,0 0-1,-1 0 0,0-1 1,0-1-1,-1 1 1,-1-2-1,13-16 1,-9 7 70,-12 19 22,0 0 1,-1 0-1,1 0 1,-1 0-1,1 0 1,-1 0 0,0 0-1,1 0 1,-1 0-1,0 0 1,0 0-1,1 0 1,-1 0-1,0 0 1,0 0-1,0 0 1,0 0-1,-1-3 1,1 4-5,-1 0 1,1 0 0,-1 0 0,1 0-1,-1 0 1,1-1 0,-1 1-1,1 0 1,0 0 0,-1 0 0,1 0-1,-1 0 1,1 0 0,-1 0 0,1 1-1,-1-1 1,1 0 0,0 0-1,-1 0 1,1 0 0,-1 0 0,1 1-1,0-1 1,-1 0 0,1 0 0,-1 1-1,1-1 1,0 0 0,-1 1 0,1-1-1,0 0 1,0 1 0,-1-1-1,1 0 1,0 1 0,-1 0 0,-11 15 198,7-9-165,2 1-1,-1-1 1,1 0-1,0 1 1,0 0-1,1 0 1,0 0-1,0 0 1,0 13-1,2-18-59,0 0 1,0 0-1,0 0 1,0 0-1,1 0 0,-1 0 1,1 0-1,0-1 0,0 1 1,0 0-1,0 0 0,0-1 1,1 1-1,-1-1 0,1 1 1,0-1-1,0 0 0,-1 0 1,2 1-1,-1-1 1,0 0-1,0-1 0,0 1 1,1 0-1,-1-1 0,1 1 1,0-1-1,-1 0 0,6 2 1,10 1-46,-1-1 0,0-1 0,1-1 1,-1 0-1,1-1 0,-1 0 1,0-2-1,1 0 0,-1-1 0,19-6 1,-34 8 105,-1 1 0,1-1 0,-1 0 0,0 1 0,0-1 1,1 0-1,-1 0 0,0 0 0,0 0 0,0 0 0,0 0 1,0 0-1,0 0 0,0 0 0,0 0 0,0-1 0,-1 1 0,1 0 1,0-1-1,-1 1 0,1 0 0,-1-1 0,0 1 0,1-1 1,-1 1-1,0 0 0,0-1 0,0 1 0,0-1 0,0 1 1,0-1-1,0 1 0,-1-2 0,-1-8 277,0 0 0,-1 1 0,-8-18 0,2 1 106,5 14-292,1 2 3,0 0 0,1 0 0,0 0 0,0-16 0,2 24-147,0 1-1,0-1 0,0 1 0,0-1 0,1 1 1,-1-1-1,1 1 0,0-1 0,0 1 0,0 0 1,0-1-1,0 1 0,0 0 0,1 0 0,-1-1 1,1 1-1,-1 1 0,1-1 0,0 0 0,0 0 1,0 0-1,0 1 0,0-1 0,0 1 0,3-2 1,9-2-247,1 0 1,-1 1 0,1 1 0,25-3-1,-37 6 229,44-6-293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0.578"/>
    </inkml:context>
    <inkml:brush xml:id="br0">
      <inkml:brushProperty name="width" value="0.035" units="cm"/>
      <inkml:brushProperty name="height" value="0.035" units="cm"/>
      <inkml:brushProperty name="color" value="#66CC00"/>
    </inkml:brush>
  </inkml:definitions>
  <inkml:trace contextRef="#ctx0" brushRef="#br0">148 1 15739,'1'2'110,"0"-1"0,-1 1 0,1 0 0,0 0 0,0 0 0,-1-1 0,1 1 0,-1 0 0,0 0 0,0 0 0,1 0 0,-1 0 0,0 0 0,-1 0 0,1 0 0,-1 3 0,-12 33 59,8-26 45,-113 393 2685,112-382-2773,3-16-55,1 1-1,0-1 0,1 1 1,0-1-1,0 1 0,0-1 1,1 1-1,0 0 0,2 12 1,-1-19-55,-1-1 1,0 1 0,0 0-1,1-1 1,-1 0 0,0 1 0,1-1-1,-1 1 1,1-1 0,-1 1-1,0-1 1,1 0 0,-1 1 0,1-1-1,-1 0 1,1 1 0,-1-1-1,1 0 1,-1 0 0,1 0 0,0 1-1,-1-1 1,1 0 0,-1 0-1,1 0 1,-1 0 0,1 0 0,0 0-1,-1 0 1,1 0 0,-1 0-1,1 0 1,-1 0 0,1-1 0,0 1-1,-1 0 1,1 0 0,0-1-1,26-13 343,-21 11-260,24-14 29,1 2 0,1 1 0,0 1 0,1 2 0,1 1 0,-1 2 0,67-8 0,-22 9-28,-44 0-177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1.053"/>
    </inkml:context>
    <inkml:brush xml:id="br0">
      <inkml:brushProperty name="width" value="0.035" units="cm"/>
      <inkml:brushProperty name="height" value="0.035" units="cm"/>
      <inkml:brushProperty name="color" value="#66CC00"/>
    </inkml:brush>
  </inkml:definitions>
  <inkml:trace contextRef="#ctx0" brushRef="#br0">137 84 14475,'-36'46'6163,"19"-14"-5802,2 0 1,2 0-1,0 1 1,3 1 0,1 0-1,1 1 1,2-1-1,-3 44 1,9-69-349,-1 1 0,1 0 1,0 0-1,3 12 0,-3-22-11,0 0 0,0 1 0,0-1 0,0 0-1,0 1 1,0-1 0,0 0 0,0 1 0,0-1-1,0 1 1,0-1 0,0 0 0,0 1 0,0-1-1,0 0 1,1 1 0,-1-1 0,0 0 0,0 1 0,0-1-1,1 0 1,-1 0 0,0 1 0,0-1 0,1 0-1,-1 0 1,0 1 0,1-1 0,-1 0 0,0 0-1,1 0 1,-1 0 0,0 1 0,1-1 0,-1 0-1,0 0 1,1 0 0,-1 0 0,1 0 0,-1 0-1,0 0 1,1 0 0,-1 0 0,0 0 0,1 0-1,-1 0 1,0 0 0,1 0 0,-1-1 0,0 1-1,1 0 1,-1 0 0,0 0 0,1 0 0,-1-1-1,0 1 1,1 0 0,-1 0 0,0-1 0,0 1-1,1 0 1,-1 0 0,0-1 0,0 1 0,1-1-1,12-20 76,0-12 2,-1 0-1,-2-1 0,-1 0 0,5-37 0,3-141 225,-16 195-285,0 10-12,0 0 0,-1 0-1,0 0 1,-1 0-1,1 0 1,-1 0 0,0 0-1,-1 0 1,0 0-1,-3-8 1,5 16-6,0-1 0,0 0 0,0 0 0,0 0 0,0 1 0,0-1 0,0 0 0,0 0 0,0 0 0,0 1 0,0-1 0,-1 0 0,1 0-1,0 0 1,0 1 0,0-1 0,0 0 0,0 0 0,0 0 0,0 0 0,-1 0 0,1 1 0,0-1 0,0 0 0,0 0 0,0 0 0,-1 0 0,1 0 0,0 0 0,0 0 0,0 0 0,-1 0 0,1 1 0,0-1 0,0 0 0,0 0 0,-1 0 0,1 0 0,0 0 0,0 0-1,0 0 1,-1 0 0,1-1 0,0 1 0,0 0 0,0 0 0,-1 0 0,1 0 0,0 0 0,0 0 0,0 0 0,0 0 0,-1 0 0,1-1 0,0 1 0,0 0 0,0 0 0,0 0 0,0 0 0,-1 0 0,1-1 0,-2 22-7,2-14 3,1 0 0,0 1 0,0-1 0,0 0 0,1 1 0,0-1 0,0 0 0,1 0 1,0-1-1,0 1 0,9 12 0,-9-15 3,1 0 1,0 0-1,0 0 1,0 0 0,0-1-1,0 1 1,1-1-1,0 0 1,0-1-1,0 1 1,0-1-1,0 0 1,0 0-1,0 0 1,1-1-1,10 2 1,-5-3 6,0 1 0,1-1 1,-1-1-1,1 0 0,-1 0 0,0-1 0,0-1 0,0 0 1,0 0-1,0-1 0,12-6 0,3-4 105,0-1 0,-1-1 1,24-21-1,-48 36-102,-1 0 0,1 1-1,-1-1 1,1 1 0,0-1 0,-1 1 0,1-1 0,0 1 0,-1 0 0,1-1 0,0 1 0,-1 0-1,1-1 1,0 1 0,0 0 0,-1 0 0,1 0 0,0 0 0,1 0 0,-1 1 0,-1 0 1,0 0-1,1 0 1,-1 0-1,0 0 1,0 0-1,1 0 1,-1 0 0,0 0-1,0 0 1,0 0-1,0 1 1,-1-1-1,1 0 1,0 0-1,-1 1 1,-8 64-94,-13 119 498,19-143-228,3 0 0,5 60 0,4-44-31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3.010"/>
    </inkml:context>
    <inkml:brush xml:id="br0">
      <inkml:brushProperty name="width" value="0.035" units="cm"/>
      <inkml:brushProperty name="height" value="0.035" units="cm"/>
      <inkml:brushProperty name="color" value="#66CC00"/>
    </inkml:brush>
  </inkml:definitions>
  <inkml:trace contextRef="#ctx0" brushRef="#br0">37 74 13275,'8'-23'1514,"-5"13"-796,0 1 0,1 0 0,6-12 0,-10 21-667,0 0 0,0 0 0,0 0 0,0 0 0,0 0 0,0 0 0,0-1 0,1 1 0,-1 0 1,0 0-1,0 0 0,0 0 0,0 0 0,0 0 0,0 0 0,0 0 0,0 0 0,1 0 0,-1-1 0,0 1 0,0 0 0,0 0 0,0 0 0,0 0 0,1 0 0,-1 0 0,0 0 0,0 0 0,0 0 0,0 0 0,0 0 0,1 0 0,-1 0 0,0 0 0,0 0 1,0 0-1,0 0 0,0 0 0,0 1 0,1-1 0,-1 0 0,0 0 0,0 0 0,0 0 0,0 0 0,0 0 0,0 0 0,0 0 0,1 0 0,-1 0 0,0 1 0,0-1 0,4 8 1026,-1 14-430,0-1 0,-2 0-1,-1 32 1,1 1-352,6 91 159,3 81-745,-33-298-3072,20 61 3021,-14-46-1690,-34-78-1,45 124 2959,10 20-16,9 18 323,-10-22-1149,0 0 1,0-1 0,0 1-1,1-1 1,0 0-1,0 0 1,0 0-1,0 0 1,0-1 0,1 0-1,0 1 1,0-2-1,0 1 1,0-1-1,0 1 1,0-2 0,0 1-1,1 0 1,-1-1-1,1 0 1,-1 0 0,1-1-1,0 0 1,-1 0-1,1 0 1,-1 0-1,1-1 1,0 0 0,-1 0-1,0-1 1,1 1-1,-1-1 1,0 0-1,0-1 1,6-2 0,11-7 13,-1-1 1,-1-1 0,0-1-1,26-25 1,-46 40-93,1 0 1,-1 0-1,0 0 0,0 0 1,0 0-1,0 0 0,0 0 1,0 0-1,0 0 0,0-1 1,1 1-1,-1 0 0,0 0 1,0 0-1,0 0 0,0 0 1,0 0-1,0 0 0,0 0 1,0-1-1,0 1 0,0 0 1,0 0-1,0 0 0,0 0 1,0 0-1,0 0 0,0-1 0,0 1 1,0 0-1,0 0 0,0 0 1,0 0-1,0 0 0,0 0 1,0-1-1,0 1 0,0 0 1,0 0-1,0 0 0,0 0 1,0 0-1,0 0 0,0-1 1,0 1-1,0 0 0,0 0 1,0 0-1,-1 0 0,1 0 1,0 0-1,-9-1 247,-12 6 69,18-2-302,0 0 0,0 0 0,0 0-1,0 0 1,0 1 0,1 0 0,-1-1 0,1 1-1,0 0 1,0 0 0,1 0 0,-1 0 0,1 1-1,0-1 1,0 0 0,0 1 0,1-1 0,-1 1-1,1-1 1,0 0 0,1 9 0,-1-10-19,1 0 0,-1-1-1,0 1 1,1 0 0,-1 0 0,1-1 0,0 1 0,0-1 0,0 1 0,0-1 0,1 1-1,-1-1 1,1 0 0,-1 1 0,1-1 0,0 0 0,0 0 0,-1 0 0,2 0-1,-1-1 1,0 1 0,0 0 0,0-1 0,1 0 0,-1 1 0,1-1 0,-1 0-1,1 0 1,0-1 0,-1 1 0,1 0 0,0-1 0,-1 0 0,1 1 0,0-1-1,3-1 1,3 0 2,-1-1-1,1-1 0,-1 1 1,1-2-1,-1 1 0,0-1 1,0 0-1,-1-1 0,1 1 1,-1-2-1,0 1 0,0-1 1,7-8-1,8-8 98,-2-1 0,25-38 1,-26 27 109,-11 19 216,-12 39-101,-1-3-284,2 0 0,0 1 1,1-1-1,1 0 0,3 25 0,-2-44-37,0-1 0,0 1 0,0 0 0,1 0 0,-1-1 0,0 1 0,1 0 0,0-1 0,-1 1 0,1 0 0,0-1 0,0 1 0,0-1 0,0 1 0,0-1 0,0 1 0,0-1 0,1 0 0,-1 0 0,0 0 0,1 0 0,-1 0-1,4 2 1,-3-2 5,1-1-1,-1 1 1,1 0-1,-1-1 1,1 0-1,0 0 0,-1 0 1,1 0-1,-1 0 1,1 0-1,0-1 1,-1 1-1,1-1 0,-1 0 1,1 0-1,2-1 1,23-12-115,50-31 1,-78 45 49,1 0 1,-1-1-1,1 1 1,-1 0-1,1-1 1,-1 1-1,0 0 1,1-1-1,-1 1 1,1 0-1,-1-1 1,0 1-1,0-1 1,1 1-1,-1-1 1,0 1-1,0-1 0,1 1 1,-1-1-1,0 1 1,0-1-1,0 1 1,0-1-1,0 1 1,0-1-1,0 0 1,0 1-1,0-1 1,0 1-1,0-1 1,0 1-1,-1-2 1,-11-14-1805,5 8 1030,-42-72-2372,28 42 2175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3.490"/>
    </inkml:context>
    <inkml:brush xml:id="br0">
      <inkml:brushProperty name="width" value="0.035" units="cm"/>
      <inkml:brushProperty name="height" value="0.035" units="cm"/>
      <inkml:brushProperty name="color" value="#66CC00"/>
    </inkml:brush>
  </inkml:definitions>
  <inkml:trace contextRef="#ctx0" brushRef="#br0">11 78 18852,'1'-7'1968,"0"4"-1191,-1-2-329,-1 5 1016,0 0-16,-1 3-1752,-1-1 224,-3-2-168</inkml:trace>
  <inkml:trace contextRef="#ctx0" brushRef="#br0" timeOffset="1">254 8 16844,'3'-8'2755,"-1"14"-1347,-1 17 690,-7 179 252,2 93-2368,4-292-142,1 0-1,-1 1 0,0-1 0,1 0 0,-1 0 0,1 0 0,0-1 0,0 1 0,0 0 0,2 3 0,-3-6 85,1 0 0,-1 1 0,0-1-1,0 0 1,0 0 0,1 0-1,-1 1 1,0-1 0,0 0-1,1 0 1,-1 0 0,0 1 0,1-1-1,-1 0 1,0 0 0,1 0-1,-1 0 1,0 0 0,1 0-1,-1 0 1,0 0 0,1 0 0,-1 0-1,0 0 1,1 0 0,-1 0-1,0 0 1,1 0 0,-1 0-1,0 0 1,0 0 0,1-1 0,1 1-59,-1-1 0,0-1 0,0 1 0,1 0 1,-1 0-1,0 0 0,0-1 0,0 1 0,0-1 1,1-2-1,8-15-1040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4.541"/>
    </inkml:context>
    <inkml:brush xml:id="br0">
      <inkml:brushProperty name="width" value="0.035" units="cm"/>
      <inkml:brushProperty name="height" value="0.035" units="cm"/>
      <inkml:brushProperty name="color" value="#66CC00"/>
    </inkml:brush>
  </inkml:definitions>
  <inkml:trace contextRef="#ctx0" brushRef="#br0">30 106 20052,'-1'6'380,"0"-1"-1,0 0 0,0 1 1,-1-1-1,-2 7 0,-5 14 207,5-5-100,-2 39 0,5-54-464,1 1 0,0-1 0,1 0 0,-1 0 0,1 1 0,1-1 0,-1 0 0,1 0 0,0 0 0,4 9 0,-5-14-19,0 1 1,0-1-1,0 0 1,0 1 0,0-1-1,0 0 1,0 0-1,0 0 1,0 0-1,1 0 1,-1 0-1,0 0 1,1 0-1,-1 0 1,1-1-1,-1 1 1,1-1 0,-1 1-1,1-1 1,2 1-1,-1-1 0,0 0 0,-1 0 0,1-1 0,0 1-1,-1-1 1,1 1 0,0-1 0,-1 0 0,1 0 0,-1 0-1,4-2 1,3-3-1,-1 0 1,1 0-1,-1-1 0,0 0 0,7-9 0,1-3-30,-1-1-1,0 0 1,-2-2 0,0 1-1,-2-1 1,17-44-1,-38 92 41,1 2-1,2 0 1,0 0-1,2 0 1,1 0-1,0 45 0,4-71-3,0 0 0,0-1 0,0 1 0,0 0 0,1-1-1,-1 1 1,0 0 0,1-1 0,-1 1 0,1-1 0,0 1-1,0-1 1,-1 1 0,1-1 0,0 1 0,0-1-1,0 0 1,0 1 0,1-1 0,-1 0 0,2 2 0,-1-3 2,0 1 1,-1-1 0,1 1 0,-1-1-1,1 0 1,0 0 0,-1 0-1,1 0 1,0 0 0,-1 0 0,1 0-1,0 0 1,-1-1 0,1 1-1,0-1 1,-1 1 0,1-1 0,-1 1-1,1-1 1,-1 0 0,0 0 0,2-1-1,7-5 20,-1 0 0,-1 0-1,1-1 1,-1 0 0,-1-1-1,1 1 1,-1-1 0,6-12-1,1-3 15,-1 0-1,12-33 1,-11 11-12,-18 55-7,0 1 0,2-1 0,-1 1 1,1 0-1,-1 16 0,0 53 234,3-76-233,0 0 0,0 1 0,1-1 0,-1 0 0,1 0 0,0 1 0,0-1-1,0 0 1,0 0 0,2 3 0,-2-5-14,0 0 0,0 0-1,-1 0 1,1 0 0,0 0-1,0-1 1,0 1 0,0 0-1,0-1 1,0 1 0,0 0-1,0-1 1,0 1 0,0-1-1,0 0 1,0 1 0,0-1 0,0 0-1,0 0 1,1 0 0,-1 1-1,0-1 1,0 0 0,0-1-1,0 1 1,1 0 0,-1 0-1,0 0 1,0-1 0,0 1 0,1-1-1,6-2 22,-1-1 0,0 1-1,0-1 1,0-1 0,0 0-1,-1 0 1,0 0 0,10-11-1,-1 0-3,-2 0 0,15-22-1,-23 30-23,1 0 0,-1-1 0,-1 1-1,1-1 1,-1 0 0,-1 0-1,0-1 1,0 1 0,-1-1 0,2-14-1,-4 24-3,0 0-1,0-1 0,0 1 0,0-1 1,0 1-1,1-1 0,-1 1 0,0 0 1,0-1-1,0 1 0,-1-1 0,1 1 1,0-1-1,0 1 0,0-1 0,0 1 1,0 0-1,0-1 0,-1 1 0,1-1 1,0 1-1,0 0 0,-1-1 0,1 1 1,0 0-1,0-1 0,-1 1 0,1 0 1,0-1-1,-1 1 0,1 0 0,-1 0 1,1-1-1,0 1 0,-1 0 0,1 0 1,-1 0-1,1 0 0,-1-1 0,1 1 1,0 0-1,-1 0 0,1 0 0,-1 0 1,1 0-1,-1 0 0,1 0 1,-1 0-1,1 0 0,0 1 0,-1-1 1,1 0-1,-1 0 0,1 0 0,-1 0 1,1 1-1,0-1 0,-1 0 0,-21 18 29,17-13-22,1 0 0,0 1 0,0-1 0,1 1 0,0 0 0,0 0-1,0 0 1,1 0 0,0 1 0,0-1 0,0 1 0,-1 11 0,3-18-6,0 0 1,0 0 0,0 1-1,0-1 1,0 0 0,0 0-1,0 1 1,0-1 0,0 0-1,0 0 1,1 1 0,-1-1-1,0 0 1,0 0 0,0 1-1,0-1 1,0 0 0,0 0-1,1 0 1,-1 1 0,0-1-1,0 0 1,0 0-1,1 0 1,-1 0 0,0 1-1,0-1 1,0 0 0,1 0-1,-1 0 1,0 0 0,0 0-1,1 0 1,-1 0 0,0 0-1,0 0 1,1 0 0,-1 0-1,13-4 47,10-13-4,-4-3-105,0 0 1,-1-1 0,17-26-1,-15 19-116,-29 40 84,-41 60 59,46-64 76,-1 0 1,1 0 0,0 1 0,1-1 0,0 1 0,0 0 0,-2 16 0,5-22-22,0 0 0,0-1 0,0 1 1,0 0-1,0 0 0,1 0 0,-1 0 0,1 0 0,0-1 1,-1 1-1,2 0 0,-1 0 0,0-1 0,0 1 0,1-1 1,-1 1-1,1-1 0,0 0 0,2 3 0,0-2-4,0 1 1,0-1-1,1 0 0,-1-1 0,1 1 1,0-1-1,-1 0 0,1 0 0,0 0 0,6 0 1,2 1-7,0-1 1,0 0-1,1-1 0,-1-1 1,0 0-1,1-1 1,21-4-1,-26 3-11,0-1 1,0-1-1,0 0 0,0 0 0,-1-1 1,0 0-1,0 0 0,0-1 1,0 0-1,-1 0 0,0-1 0,0 0 1,-1 0-1,0-1 0,0 0 0,-1 0 1,6-10-1,-3 2-45,0 0-1,-1 0 1,-1-1 0,0 0 0,-1 0-1,-1 0 1,-1 0 0,2-28-1,-7 35-111,-4 19 31,-4 20 12,5-7 103,0 0-1,2 0 1,1 1-1,1-1 1,0 1-1,6 44 1,-4-65 8,0 1-1,-1 0 1,1-1-1,0 1 1,0 0-1,1-1 1,-1 1-1,0-1 1,1 0 0,-1 1-1,3 1 1,-4-4-18,1 1 1,-1-1 0,1 0-1,-1 1 1,0-1 0,1 0-1,-1 0 1,1 1 0,-1-1-1,0 0 1,1 0 0,-1 0-1,1 1 1,-1-1 0,1 0-1,-1 0 1,1 0 0,-1 0-1,1 0 1,-1 0 0,1 0-1,-1 0 1,1 0 0,-1-1-1,1 1 1,0-1-56,0 1 0,0-1 0,0 0 0,0 0 0,0 0 0,0 0 0,0 0 0,0 0 0,-1 0 0,1 0 0,0 0 0,-1 0 0,1 0 0,0-3 0,2-6-125,0-1 0,3-18 0,-5 19 81,7-35-385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5.027"/>
    </inkml:context>
    <inkml:brush xml:id="br0">
      <inkml:brushProperty name="width" value="0.035" units="cm"/>
      <inkml:brushProperty name="height" value="0.035" units="cm"/>
      <inkml:brushProperty name="color" value="#66CC00"/>
    </inkml:brush>
  </inkml:definitions>
  <inkml:trace contextRef="#ctx0" brushRef="#br0">1 0 18356,'0'16'1840,"1"1"-1392,0 0-208,2-1 833,6-2-1457,2-4 368,5-5-24,3-4-128,4-4-177</inkml:trace>
  <inkml:trace contextRef="#ctx0" brushRef="#br0" timeOffset="1">226 120 15803,'-3'17'950,"-1"-1"0,0 1-1,-1-1 1,-13 30-1,11-31-246,1 1 0,0 0 0,1 0 0,-4 28 0,9-43-678,-1 0-1,1 0 0,0 0 0,0 0 0,0 0 0,0 0 0,0-1 0,0 1 0,0 0 0,1 0 0,-1 0 0,0 0 1,0 0-1,1 0 0,-1-1 0,0 1 0,1 0 0,-1 0 0,2 1 0,-2-2-24,1 0 0,-1 1 0,1-1-1,0 0 1,-1 0 0,1 1 0,-1-1-1,1 0 1,0 0 0,-1 0 0,1 0 0,0 0-1,-1 0 1,1 0 0,-1 0 0,1 0 0,0 0-1,-1-1 1,1 1 0,0 0 0,0-1 0,6-2-154,0-1 1,0 0 0,11-9 0,-4 3-26,-8 7 96,-1 0 1,0 1 0,1-1 0,0 1-1,0 0 1,-1 1 0,11-2 0,-15 2 79,1 1 1,-1 0 0,0 0 0,0 0 0,0 0 0,1 1 0,-1-1 0,0 0-1,0 0 1,0 1 0,0-1 0,0 1 0,0-1 0,0 1 0,1-1 0,-1 1-1,-1 0 1,3 1 0,-2-1 32,0 0-1,-1 1 1,1-1-1,0 1 1,-1-1-1,1 0 0,-1 1 1,1 0-1,-1-1 1,0 1-1,0-1 1,1 1-1,-1-1 1,0 1-1,-1 0 1,1-1-1,0 1 1,-1 1-1,-1 5 128,0 0-1,-1-1 1,1 0-1,-2 1 1,1-1-1,-1 0 1,0-1-1,-1 1 1,1-1-1,-8 8 1,4-5 7,0-1 0,-1 0 0,0 0 0,0-1 0,0 0 0,-16 8 0,21-13-172,-1 0 0,1 0 0,-1 0 0,1-1 0,-1 0 1,0 0-1,1 0 0,-1 0 0,0-1 0,0 0 0,0 0 0,-8-1 0,-2-7-78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5.842"/>
    </inkml:context>
    <inkml:brush xml:id="br0">
      <inkml:brushProperty name="width" value="0.035" units="cm"/>
      <inkml:brushProperty name="height" value="0.035" units="cm"/>
      <inkml:brushProperty name="color" value="#66CC00"/>
    </inkml:brush>
  </inkml:definitions>
  <inkml:trace contextRef="#ctx0" brushRef="#br0">16 207 15339,'6'18'2619,"-4"-13"-2065,-1 0 0,1-1 0,0 1 0,0 0 1,3 5-1,-4-9-512,-1-1 0,1 1 1,-1-1-1,1 1 0,-1-1 1,1 0-1,-1 1 1,1-1-1,-1 1 0,1-1 1,-1 0-1,1 0 0,-1 1 1,1-1-1,0 0 0,-1 0 1,1 1-1,0-1 0,-1 0 1,1 0-1,0 0 0,-1 0 1,1 0-1,0 0 0,-1 0 1,1 0-1,0-1 0,-1 1 1,1 0-1,-1 0 0,1 0 1,0-1-1,-1 1 0,1 0 1,-1-1-1,1 1 0,-1 0 1,1-1-1,-1 1 0,1-1 1,-1 1-1,1-1 0,-1 1 1,1-1-1,0 0 0,7-10 106,0 1 0,0-1 0,-1-1 0,0 1 0,-1-1 0,0 0 1,-1-1-1,0 1 0,-1-1 0,-1 0 0,0 0 0,-1 0 0,0-1 0,-1 1 0,0-15 0,-1 25-120,-1 0 1,1 1-1,-1-1 1,1 1-1,-1-1 1,0 0-1,0 1 1,0 0-1,0-1 1,0 1-1,0 0 1,-1-1-1,-2-2 1,3 4-21,0 0 1,0 0 0,0 0-1,0 1 1,0-1-1,-1 1 1,1-1 0,0 1-1,0-1 1,0 1 0,0 0-1,0-1 1,-1 1-1,1 0 1,0 0 0,0 0-1,-1 0 1,1 0 0,0 0-1,0 0 1,0 0-1,-1 1 1,1-1 0,0 0-1,0 1 1,0-1-1,0 1 1,-1-1 0,1 1-1,0 0 1,-1 0 0,-3 4 0,-1-1 1,1 1-1,0 0 0,0 0 1,0 1-1,1-1 1,0 1-1,0 0 1,1 0-1,-1 1 1,1-1-1,-3 13 0,-1 0-1,2 0-1,0 1 0,-2 25 1,6-34 2,0 1 1,0 0 0,1 0 0,1 0-1,3 23 1,-3-33-16,-1 1-1,1-1 1,0 1-1,-1-1 1,1 0-1,0 0 1,0 1-1,0-1 1,1 0 0,-1 0-1,0 0 1,1 0-1,0 0 1,-1-1-1,1 1 1,0 0-1,0-1 1,0 1-1,0-1 1,0 0 0,0 0-1,0 0 1,0 0-1,1 0 1,-1 0-1,0 0 1,1-1-1,-1 1 1,0-1-1,1 1 1,-1-1-1,1 0 1,-1 0 0,0 0-1,3-1 1,6-1-253,0 0 0,0-1 0,-1 0 0,0-1 0,1 0 0,-1 0 0,16-11 0,-6 2-72,0-1 1,26-24-1,2-8-274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09.816"/>
    </inkml:context>
    <inkml:brush xml:id="br0">
      <inkml:brushProperty name="width" value="0.035" units="cm"/>
      <inkml:brushProperty name="height" value="0.035" units="cm"/>
    </inkml:brush>
  </inkml:definitions>
  <inkml:trace contextRef="#ctx0" brushRef="#br0">3 12 16740,'1'-1'124,"-1"0"1,1 1-1,-1-1 1,1 0-1,-1 0 1,1 1 0,0-1-1,0 0 1,-1 1-1,1-1 1,0 1 0,0-1-1,0 1 1,-1-1-1,1 1 1,0 0-1,0-1 1,0 1 0,1 0-1,-1 24 1500,-1-22-1561,-9 144 1495,-2 183-457,13-292-1062,1 1 1,2-1 0,1 0-1,3-1 1,0 0 0,25 58-1,-29-83-86,0-1 0,0 0-1,1 0 1,0-1 0,1 0-1,0 0 1,11 10-1,-15-16 16,0-1-1,0 1 0,0-1 0,0 0 0,0 0 0,0 0 0,1 0 0,-1-1 0,1 0 0,-1 1 0,1-1 0,0 0 0,-1-1 1,1 1-1,0-1 0,0 1 0,-1-1 0,1 0 0,0-1 0,0 1 0,-1 0 0,1-1 0,0 0 0,-1 0 0,6-3 0,-1 1-7,0-2-1,-1 1 0,0-1 0,11-9 0,28-29-233</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7.397"/>
    </inkml:context>
    <inkml:brush xml:id="br0">
      <inkml:brushProperty name="width" value="0.035" units="cm"/>
      <inkml:brushProperty name="height" value="0.035" units="cm"/>
      <inkml:brushProperty name="color" value="#66CC00"/>
    </inkml:brush>
  </inkml:definitions>
  <inkml:trace contextRef="#ctx0" brushRef="#br0">10 213 13043,'-1'0'101,"1"0"0,-1-1 0,1 1 0,0 0 0,-1 0 1,1 0-1,-1-1 0,1 1 0,-1 0 0,1 0 0,0-1 0,-1 1 0,1 0 0,0-1 1,-1 1-1,1 0 0,0-1 0,-1 1 0,1-1 0,0 1 0,0 0 0,0-1 1,-1 1-1,1-1 0,0 1 0,0-1 0,0 1 0,0-1 0,0 1 0,0-1 1,7-16 1851,23-17 99,-24 28-1576,4-4 106,0 1 0,1 0 0,20-14 0,-27 21-512,-1-1-1,1 1 1,0 0-1,0 1 0,0-1 1,0 1-1,0-1 1,0 1-1,0 0 1,0 0-1,0 1 1,0 0-1,1-1 0,-1 1 1,0 1-1,9 0 1,-11 0-66,0 1 1,0-1-1,0 0 1,0 1-1,0-1 1,0 1 0,0 0-1,0 0 1,-1-1-1,1 1 1,-1 0-1,1 1 1,-1-1-1,0 0 1,0 0-1,0 0 1,0 1-1,0-1 1,0 1-1,-1-1 1,1 1-1,-1-1 1,1 1-1,-1 4 1,1 8-4,-1 0 0,-4 27 0,4-37 2,-29 165 357,29-169-349,-1 0-1,1 0 1,0 0 0,0 0 0,0 0 0,0 0 0,0 1 0,0-1 0,0 0 0,0 0 0,0 0 0,0 0 0,1 0 0,-1 0 0,0 0-1,1 0 1,-1 0 0,1 0 0,-1 0 0,2 1 0,-2-2-3,1 0 1,0 0-1,-1 1 0,1-1 1,0-1-1,-1 1 1,1 0-1,-1 0 0,1 0 1,0 0-1,-1 0 0,1 0 1,0-1-1,-1 1 0,1 0 1,-1-1-1,1 1 0,-1 0 1,1-1-1,-1 1 0,1 0 1,-1-1-1,1 0 0,6-6 42,-1 1 0,0-1-1,6-11 1,7-11-19,-3-1 0,17-37 0,-27 50-59,1 0-1,-2 0 1,0-1-1,-1 0 1,3-31-1,-9 42-61,-2 12 44,-4 12 10,1 9 9,-7 49 0,12-65 25,1 0 0,1 0 0,0 0 0,0 0-1,1 0 1,0 0 0,1 0 0,3 10 0,-5-19 4,0-1 0,0 1 0,1 0 0,-1 0 0,0 0 1,1 0-1,-1-1 0,1 1 0,-1 0 0,1 0 0,-1-1 0,1 1 0,0 0 0,-1-1 0,1 1 0,0-1 0,0 1 1,-1-1-1,1 1 0,0-1 0,0 0 0,0 1 0,-1-1 0,1 0 0,0 1 0,0-1 0,0 0 0,0 0 0,0 0 1,0 0-1,0 0 0,0 0 0,-1 0 0,1 0 0,0 0 0,0-1 0,0 1 0,0 0 0,0 0 0,0-1 0,-1 1 1,1-1-1,0 1 0,0-1 0,0 0 0,5-2 14,-1-1 0,1 0 1,-1 0-1,8-10 0,13-16 8,-2-1-1,-1-1 0,-2-1 0,19-38 0,-32 57-52,-4 14-31,-4 23-25,0-20 86,-3 33-46,1-26 42,0 1 0,1-1-1,1 1 1,0-1 0,0 1 0,1-1 0,0 0 0,4 13 0,-5-22 4,1 0 1,0 0 0,-1 0-1,1 0 1,0 0 0,0 0-1,0 0 1,0 0 0,0 0-1,0-1 1,0 1 0,0 0-1,0-1 1,0 1 0,0 0-1,0-1 1,0 1 0,1-1-1,-1 0 1,0 1 0,0-1-1,1 0 1,-1 0 0,0 0-1,0 0 1,1 0 0,-1 0-1,3-1 1,4 0-3,0 0 0,0-1 0,11-5 0,-7 4-17,3-2-40,89-22-391,-92 25 365,-1 0-1,1 1 1,-1 1-1,1 0 1,-1 0-1,1 1 1,14 3-1,-23-3 47,1 0 0,0 0 0,-1 1 0,1 0 0,-1-1-1,4 3 1,-6-3 61,0 0-1,0-1 0,1 1 0,-1 0 1,-1 0-1,1 0 0,0 0 0,0 0 0,0 0 1,0 0-1,-1 0 0,1 0 0,0 0 1,-1 0-1,1 1 0,-1-1 0,0 0 1,1 0-1,-1 0 0,1 2 0,-3-1 743,-3-6-491,-2-6-4,-4-18 147,1 0 1,1-1-1,-5-32 1,8 35-420,27 61-265,-17-28 232,0-1 1,0 0-1,1 0 0,-1 0 0,1-1 0,1 1 0,-1-1 0,1 0 0,11 7 0,-14-10 18,1 0-1,0-1 0,0 1 0,0-1 1,0 0-1,0 0 0,0 0 1,0 0-1,0-1 0,1 1 1,-1-1-1,0 0 0,0-1 1,0 1-1,0-1 0,0 1 1,1-1-1,-1-1 0,4-1 1,4-2-6,-1-2 1,0 1 0,0-2-1,0 1 1,-1-1 0,0-1 0,-1 0-1,0 0 1,0-1 0,-1 0-1,0-1 1,-1 1 0,0-1 0,-1-1-1,0 0 1,4-13 0,-25 55 66,8-10-17,1 0 0,0 1 0,2-1 0,0 1 0,2 0 0,-1 39 0,3-58-17,1 0 0,-1 0 0,0 0-1,1 0 1,-1 0 0,1 0 0,0 0-1,-1 0 1,1 0 0,0-1 0,0 1-1,0 0 1,3 2 0,-4-3-3,1 0 1,0-1-1,0 1 0,0-1 1,1 1-1,-1 0 0,0-1 0,0 0 1,0 1-1,0-1 0,0 0 1,0 1-1,1-1 0,-1 0 1,0 0-1,0 0 0,0 0 0,1 0 1,-1 0-1,0-1 0,0 1 1,0 0-1,0-1 0,1 1 1,0-1-1,7-3 24,-1 0-1,1-1 1,-1 0-1,0 0 1,-1-1 0,1 0-1,-1 0 1,10-12-1,49-63 52,-60 72-82,61-94-242,-72 142 62,3-25 180,-2 9 67,1 0 0,1 1 0,1-1 0,1 1 0,3 23 0,-3-45-71,0 0-1,1-1 1,-1 1-1,0 0 1,1 0-1,0 0 1,0-1 0,-1 1-1,1 0 1,0-1-1,0 1 1,0-1-1,1 1 1,-1-1-1,0 1 1,2 0-1,-2-1-11,0-1 0,0 1 1,0-1-1,0 0 0,0 0 0,0 1 0,0-1 0,0 0 0,0 0 1,0 0-1,0 0 0,0 0 0,0 0 0,0-1 0,0 1 0,0 0 0,0 0 1,0-1-1,0 1 0,0-1 0,0 1 0,0-1 0,0 1 0,0-1 0,0 1 1,-1-1-1,1 0 0,0 1 0,0-1 0,1-2 0,17-21-93,3-8-89</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8.067"/>
    </inkml:context>
    <inkml:brush xml:id="br0">
      <inkml:brushProperty name="width" value="0.035" units="cm"/>
      <inkml:brushProperty name="height" value="0.035" units="cm"/>
      <inkml:brushProperty name="color" value="#66CC00"/>
    </inkml:brush>
  </inkml:definitions>
  <inkml:trace contextRef="#ctx0" brushRef="#br0">61 87 13131,'1'-2'223,"1"0"1,-1-1-1,0 1 0,0 0 1,-1 0-1,1 0 1,0-1-1,-1 1 1,1 0-1,-1 0 0,0-1 1,0 1-1,0 0 1,0-1-1,0 1 0,0 0 1,-1-1-1,1 1 1,-1 0-1,0-1 1,1 1-1,-1 0 0,0 0 1,0 0-1,0 0 1,-1 0-1,1 0 0,0 0 1,-1 0-1,0 1 1,1-1-1,-1 0 1,0 1-1,0-1 0,0 1 1,1 0-1,-5-2 1,5 3-181,-1 0 1,0 0-1,1 0 1,-1 1-1,1-1 1,-1 0-1,0 1 1,1 0 0,-1-1-1,1 1 1,-1 0-1,1-1 1,-1 1-1,1 0 1,0 0-1,0 0 1,-1 0 0,1 1-1,0-1 1,0 0-1,0 0 1,0 1-1,0-1 1,0 1-1,1-1 1,-1 1 0,0-1-1,1 1 1,-1-1-1,1 1 1,-1 2-1,3-6-220,0 0-1,0 0 1,0 0-1,-1-1 1,1 1-1,-1 0 1,1-1-1,-1 1 1,2-6-1,-2-4-153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8.507"/>
    </inkml:context>
    <inkml:brush xml:id="br0">
      <inkml:brushProperty name="width" value="0.035" units="cm"/>
      <inkml:brushProperty name="height" value="0.035" units="cm"/>
      <inkml:brushProperty name="color" value="#66CC00"/>
    </inkml:brush>
  </inkml:definitions>
  <inkml:trace contextRef="#ctx0" brushRef="#br0">166 0 14147,'4'4'8369,"-8"-4"-5526,-3 1-3310,-2 2 697,0 0 0,-1 1 0,1 0 1,1 1-1,-1 0 0,1 0 0,0 1 0,0 0 0,1 0 1,-1 1-1,1 0 0,-10 14 0,12-15-235,0 1 0,1-1-1,0 1 1,0 0 0,1 1 0,0-1 0,0 1-1,0-1 1,1 1 0,0 0 0,1 0-1,0 0 1,0 0 0,1 0 0,0 16 0,1-22-11,-1 0 1,0-1 0,0 1-1,1 0 1,-1 0-1,1 0 1,0-1 0,-1 1-1,1 0 1,0-1 0,0 1-1,0-1 1,0 1 0,0-1-1,0 1 1,1-1 0,-1 0-1,0 1 1,1-1 0,-1 0-1,1 0 1,0 0-1,-1 0 1,1 0 0,-1-1-1,1 1 1,0 0 0,0-1-1,0 1 1,-1-1 0,1 0-1,0 1 1,0-1 0,0 0-1,0 0 1,2-1 0,4 0-188,-1 0 1,1-1 0,-1 1 0,1-2 0,-1 1 0,0-1 0,0 0 0,6-4-1,18-14-894,-1 0-1,48-46 0,-69 59 924,46-41-864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8.995"/>
    </inkml:context>
    <inkml:brush xml:id="br0">
      <inkml:brushProperty name="width" value="0.035" units="cm"/>
      <inkml:brushProperty name="height" value="0.035" units="cm"/>
      <inkml:brushProperty name="color" value="#66CC00"/>
    </inkml:brush>
  </inkml:definitions>
  <inkml:trace contextRef="#ctx0" brushRef="#br0">131 0 17188,'-21'34'1316,"2"0"1,2 1-1,1 1 1,-21 70-1,31-79-1109,1 1 0,1 0 0,1 0-1,1 37 1,2-63-192,0-1-1,0 0 1,0 1 0,0-1-1,0 1 1,0-1-1,0 1 1,1-1 0,-1 0-1,0 1 1,1-1 0,-1 0-1,1 1 1,0-1 0,-1 0-1,1 1 1,0-1-1,0 0 1,0 0 0,0 0-1,0 0 1,0 0 0,2 1-1,-1-1 0,-1-1 0,1 0 0,-1 0 0,1-1 0,-1 1 0,1 0 0,-1 0 0,1-1 0,-1 1 0,0-1 0,1 1 0,-1-1 0,0 0 0,1 0 0,-1 1 0,0-1 0,0 0 0,0 0 0,1 0 0,-1 0 0,0 0 0,0 0 0,1-2 0,109-136 505,-11 14-351,-46 70-1007,-52 52-48,-4 2 631,-7 5 56,-5 5-215</inkml:trace>
  <inkml:trace contextRef="#ctx0" brushRef="#br0" timeOffset="1">178 316 14331,'2'27'2185,"3"2"-1185,4-6-432,4 1 2088,3-7-1935,2-1-633,1-15 184,-2-5-128,-1-12-232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9.555"/>
    </inkml:context>
    <inkml:brush xml:id="br0">
      <inkml:brushProperty name="width" value="0.035" units="cm"/>
      <inkml:brushProperty name="height" value="0.035" units="cm"/>
      <inkml:brushProperty name="color" value="#66CC00"/>
    </inkml:brush>
  </inkml:definitions>
  <inkml:trace contextRef="#ctx0" brushRef="#br0">3 65 19644,'-1'15'2233,"0"-13"-2029,1 0 1,0 0-1,0 0 0,-1 0 1,1 0-1,1 0 0,-1 0 1,0 0-1,0 0 1,2 2-1,-2-3-177,1 0 0,0-1-1,-1 1 1,1 0 0,0-1 0,-1 1 0,1-1-1,0 1 1,0-1 0,0 0 0,0 1 0,-1-1-1,1 0 1,0 0 0,0 1 0,0-1 0,0 0 0,0 0-1,0 0 1,0 0 0,0 0 0,-1 0 0,1-1-1,0 1 1,0 0 0,0 0 0,0-1 0,0 1 0,1-1-1,12-4-12,1 0-1,-1-2 1,0 1-1,0-2 1,-1 0-1,18-14 0,-10 8-168,25-14 0,-45 28 143,0-1-1,1 0 1,-1 1-1,1-1 1,-1 1-1,0-1 1,1 1-1,-1-1 1,1 1-1,-1 0 1,1 0-1,-1 0 1,1 0-1,2 0 1,-3 0 5,0 1 0,-1-1 1,1 0-1,-1 1 0,1-1 1,-1 0-1,1 1 1,-1-1-1,1 1 0,-1-1 1,0 1-1,1-1 0,-1 1 1,1-1-1,-1 1 0,0-1 1,0 1-1,1 0 1,-1-1-1,0 1 0,0-1 1,0 1-1,1 1 0,-1 4-86,0 0 0,0 0 0,-1 0 0,0 0 0,-2 10 0,1-7-117,-5 49-114,7-31 159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0.917"/>
    </inkml:context>
    <inkml:brush xml:id="br0">
      <inkml:brushProperty name="width" value="0.035" units="cm"/>
      <inkml:brushProperty name="height" value="0.035" units="cm"/>
      <inkml:brushProperty name="color" value="#66CC00"/>
    </inkml:brush>
  </inkml:definitions>
  <inkml:trace contextRef="#ctx0" brushRef="#br0">213 95 6713,'73'-85'8349,"-69"76"-4824,-14 16-1737,-6 16-1117,0 0-1,1 0 1,1 2-1,-13 32 1,14-29-419,-23 54 101,2 2-1,5 1 1,-33 156 0,56-217-431,2 0 0,0 1 0,2 0 0,1-1 0,0 1 0,2 0 0,6 33 0,-6-53-6,0 1 1,1-1 0,-1 1-1,1-1 1,1 0 0,-1 0-1,1 0 1,4 7 0,-5-10 58,0 0 0,-1 0 0,1-1 0,0 1 0,0 0 0,0-1 0,0 1-1,0-1 1,1 0 0,-1 0 0,0 0 0,0 0 0,1 0 0,-1 0 0,1 0 0,-1-1 0,1 0 0,-1 1 0,1-1 0,-1 0 0,6 0 0,29-11-388</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1.618"/>
    </inkml:context>
    <inkml:brush xml:id="br0">
      <inkml:brushProperty name="width" value="0.035" units="cm"/>
      <inkml:brushProperty name="height" value="0.035" units="cm"/>
      <inkml:brushProperty name="color" value="#66CC00"/>
    </inkml:brush>
  </inkml:definitions>
  <inkml:trace contextRef="#ctx0" brushRef="#br0">76 253 16508,'5'-23'2165,"-4"20"-1042,-1 5-53,-8 35 1456,6-27-2604,-67 291 946,69-299-854,-1-1 0,1 1-1,-1 0 1,1-1 0,0 1-1,-1 0 1,1 0-1,0-1 1,0 1 0,0 0-1,0-1 1,1 3-1,0-4-3,-1 0-1,1 0 1,0-1-1,-1 1 0,1 0 1,-1-1-1,1 1 1,-1-1-1,1 1 0,-1-1 1,1 1-1,-1-1 1,1 1-1,-1-1 1,1 1-1,-1-1 0,0 1 1,0-1-1,1-1 1,23-44 215,-5-2-136,-3-1 0,-3 0-1,-1-1 1,-2 0 0,4-91-1,-12 124-85,0-38-2,-2 52 0,0-1 0,0 0-1,-1 0 1,1 0-1,-1 0 1,0 1 0,0-1-1,0 0 1,-1 1-1,-1-5 1,2 8-1,1 0 0,0 0 0,0-1 0,0 1 0,0 0 0,-1 0 0,1 0 0,0 0-1,0 0 1,-1 0 0,1 0 0,0 0 0,0 0 0,0 0 0,-1 0 0,1 0 0,0 0 0,0 0 0,-1 0 0,1 0 0,0 0 0,0 0-1,0 0 1,-1 0 0,1 0 0,0 0 0,0 1 0,0-1 0,-1 0 0,1 0 0,0 0 0,0 0 0,0 0 0,0 1 0,0-1-1,-1 0 1,1 0 0,0 0 0,0 0 0,0 1 0,0-1 0,0 0 0,0 0 0,0 1 0,0-1 0,0 0 0,-1 0 0,1 0 0,0 1-1,0-1 1,0 0 0,0 1 0,-5 14-12,3 1 9,0 0 0,0 1 0,2-1 0,0 0 0,1 1 0,0-1 0,2 0 0,0 0 0,0 0 0,2 0 0,7 18 0,-11-31 3,1 0 0,-1 0 0,1 0 0,0 0 0,0 0 0,0 0 0,1 0 0,-1-1 0,1 1 0,-1-1 0,1 0 0,0 0 0,0 0 0,0 0 0,0 0-1,0-1 1,1 1 0,-1-1 0,6 2 0,-4-3 4,0 1-1,0-1 1,0 0 0,-1 0-1,1 0 1,0-1-1,0 0 1,0 0 0,0 0-1,-1 0 1,1-1-1,-1 0 1,9-4-1,6-6 19,0 0 0,-2-1-1,0 0 1,0-2 0,-1 0 0,26-32-1,-16 13 54,-1-1 0,30-58-1,-47 77-46,-7 14-13,-2 4 1,-10 26 20,-1 22-1,1 2-1,3-1 0,2 1 1,2 80-1,4-123-70,5 56 61,-5-62-114,1 0 0,-1 1 0,1-1 0,0 0-1,0 0 1,1 1 0,-1-1 0,0 0 0,1 0 0,0 0-1,0 0 1,0-1 0,0 1 0,0 0 0,4 2 0,-5-4 44,1-1 0,-1 1 0,1 0 0,0-1 0,-1 1 0,1-1 0,0 1 0,0-1 0,3 0 0,1 1-104,7 2-262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2.104"/>
    </inkml:context>
    <inkml:brush xml:id="br0">
      <inkml:brushProperty name="width" value="0.035" units="cm"/>
      <inkml:brushProperty name="height" value="0.035" units="cm"/>
      <inkml:brushProperty name="color" value="#66CC00"/>
    </inkml:brush>
  </inkml:definitions>
  <inkml:trace contextRef="#ctx0" brushRef="#br0">80 48 11114,'-9'4'696,"0"1"1,0 0-1,0 1 0,-12 10 0,19-15-491,0 1 1,0-1-1,1 1 0,-1 0 1,0-1-1,1 1 0,0 0 1,-1 0-1,1 0 1,0 0-1,0 0 0,0 0 1,0 0-1,1 0 1,-1 1-1,0-1 0,1 0 1,0 0-1,-1 1 1,1-1-1,0 0 0,0 1 1,0-1-1,1 0 1,-1 0-1,0 1 0,2 1 1,-1-1-55,0-1 1,1 0-1,0 0 0,-1 0 1,1 0-1,0 0 1,0 0-1,0-1 0,0 1 1,0 0-1,1-1 1,-1 0-1,0 0 1,1 1-1,-1-1 0,1-1 1,-1 1-1,1 0 1,-1-1-1,1 1 0,-1-1 1,4 1-1,9 0 293,1 0 0,22-2 1,-33 1-338,50-5 746,106-22 0,53-30-260,19-4-1453,-209 56 357,20-5-2289,-44 9 2745,1 1 0,-1 0 0,0 0 0,1 0 1,-1 0-1,0 0 0,0-1 0,1 1 0,-1 0 1,0 0-1,0 0 0,0-1 0,1 1 0,-1 0 1,0 0-1,0 0 0,0-1 0,1 1 0,-1 0 1,0-1-1,0 1 0,0 0 0,0 0 0,0-1 1,0 1-1,0 0 0,0-1 0,0 1 0,0 0 1,0-1-1,0 1 0,-5-3-823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2.562"/>
    </inkml:context>
    <inkml:brush xml:id="br0">
      <inkml:brushProperty name="width" value="0.035" units="cm"/>
      <inkml:brushProperty name="height" value="0.035" units="cm"/>
      <inkml:brushProperty name="color" value="#66CC00"/>
    </inkml:brush>
  </inkml:definitions>
  <inkml:trace contextRef="#ctx0" brushRef="#br0">209 0 18164,'1'28'1167,"-2"0"1,0-1-1,-7 35 1,1-8-122,-76 450 840,59-417-1843,20-75-30,0-1 0,-1 1 0,0-1 0,-1-1 0,-8 12 0,14-21-9,-1 0 0,0 0-1,1 0 1,-1 0 0,0 0 0,0 0 0,0 0 0,0 0-1,0 0 1,0 0 0,0 0 0,-1-1 0,1 1 0,0 0 0,0-1-1,0 1 1,-1-1 0,-2 1 0,3-1 0,1 0 0,-1-1 0,0 1-1,0 0 1,1 0 0,-1-1 0,0 1 0,1-1 0,-1 1 0,0 0 0,1-1-1,-1 0 1,1 1 0,-1-1 0,1 1 0,-1-1 0,1 0 0,-1 1 0,1-1-1,-1 0 1,1 1 0,0-1 0,-1-1 0,-1-4 22,0-1-1,0 0 1,0 0 0,1 0-1,0-11 1,-1-28 64,3 0 1,2 0 0,2 0-1,18-77 1,-6 59-35,2 2 1,49-105 0,-57 143-57,2 0 1,1 1 0,21-27 0,-29 42-5,1 0 1,-1 1-1,1 0 1,1 0-1,0 1 1,-1-1-1,2 2 1,-1-1-1,1 1 1,0 1 0,16-7-1,-22 10 2,1 0 0,0 0-1,0 0 1,0 1 0,0 0 0,0-1-1,0 1 1,0 1 0,0-1 0,0 1-1,0-1 1,0 1 0,0 0 0,0 0-1,0 1 1,0-1 0,-1 1 0,1 0-1,-1 0 1,1 0 0,-1 0 0,0 1-1,0 0 1,0-1 0,0 1 0,0 0-1,-1 0 1,1 0 0,-1 1 0,0-1-1,0 1 1,3 5 0,-2-2 2,0 0 0,-1 0 0,0 0 0,0 0 0,0 0 0,-1 0 0,0 1 0,0-1 0,0 1 0,-1-1 0,-1 0 0,1 1 1,-1-1-1,-1 1 0,1-1 0,-5 13 0,1-11 30,1-1 1,-1 0 0,0 0-1,-1-1 1,0 1 0,0-1-1,-1 0 1,0-1 0,0 0-1,-1 0 1,1 0 0,-1-1-1,-14 7 1,10-6-49,-1-1 1,0 0-1,0 0 0,0-2 0,0 1 0,-1-2 1,0 0-1,-22 1 0,30-3-114,-1 0 1,1-1-1,0 0 1,-10-2-1,15 3 119,-1-1-1,1 1 1,0 0 0,0-1-1,-1 1 1,1-1 0,0 0-1,0 1 1,0-1 0,0 0 0,0 0-1,0 1 1,0-1 0,0 0-1,0 0 1,0 0 0,0 0-1,1 0 1,-1-1 0,0 1-1,1 0 1,-1 0 0,1 0-1,-1-1 1,1 1 0,0 0-1,-1 0 1,1-3 0,7-27-309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3.327"/>
    </inkml:context>
    <inkml:brush xml:id="br0">
      <inkml:brushProperty name="width" value="0.035" units="cm"/>
      <inkml:brushProperty name="height" value="0.035" units="cm"/>
      <inkml:brushProperty name="color" value="#66CC00"/>
    </inkml:brush>
  </inkml:definitions>
  <inkml:trace contextRef="#ctx0" brushRef="#br0">202 43 12659,'0'-2'341,"11"-30"2442,-11 31-2707,0 1 0,0-1 0,1 1 0,-1-1 0,0 1 0,1-1 0,-1 1 0,0-1 0,1 1 0,-1 0 0,1-1 0,-1 1 0,1-1 0,-1 1 0,1 0 1,-1 0-1,1-1 0,-1 1 0,1 0 0,0 0 0,0 0 15,-1 0 0,1 0 0,0 0 0,-1 1 1,1-1-1,0 0 0,-1 1 0,1-1 0,0 0 0,-1 1 1,1-1-1,-1 1 0,1-1 0,-1 1 0,1-1 0,-1 1 1,1-1-1,-1 1 0,1-1 0,-1 1 0,1 0 0,4 9 282,0-1 0,0 1 0,-1-1 0,0 1 0,3 15 0,9 56 325,-12-61-537,11 79 171,-4 0 1,-4 0-1,-5 1 0,-3 0 0,-6-1 1,-23 128-1,19-176-184,-2-1 0,-37 94 0,41-123-230,-1-1 0,-1 1 0,0-2 1,-2 1-1,0-2 0,-2 0 0,0 0 1,-34 30-1,46-45 141,-1-1 0,0 1 0,0-1 0,0 1 0,0-1 0,0-1 0,0 1 1,0 0-1,-8 1 0,11-3-63,1 0 0,-1 0 0,1 0 0,-1 0 1,1 0-1,-1 0 0,1 0 0,-1 0 0,1 0 1,-1 0-1,1 0 0,-1 0 0,1-1 0,-1 1 1,1 0-1,-1 0 0,1 0 0,-1-1 0,1 1 0,-1-1 1,-2-8-123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8.206"/>
    </inkml:context>
    <inkml:brush xml:id="br0">
      <inkml:brushProperty name="width" value="0.025" units="cm"/>
      <inkml:brushProperty name="height" value="0.025" units="cm"/>
    </inkml:brush>
  </inkml:definitions>
  <inkml:trace contextRef="#ctx0" brushRef="#br0">109 81 288,'0'0'2632,"7"-7"-2595,-1 2-309,26-29 4419,-30 32-3156,-1 0-1,1-1 1,-1 1 0,0 0 0,0-1 0,0 1 0,0-1-1,-1 0 1,1 1 0,-1-1 0,1-3 0,-3 5-902,1 1 0,0 0 0,-1 0 0,1 0 0,0 0 0,-1 0 0,1 0-1,0 1 1,-1-1 0,1 0 0,0 1 0,-1-1 0,1 0 0,0 1 0,0 0 0,-1-1 0,1 1 0,0 0 0,0 0 0,-1 1 0,-9 8-51,1 0-1,1 1 1,0 1-1,0-1 1,1 1-1,-11 23 1,3-1 39,-17 51 0,22-40-94,10-44 25,1 0 1,0 0 0,-1 0 0,1 0-1,0 0 1,-1 0 0,1 0-1,0 0 1,0 0 0,0 0 0,0 0-1,0 1 1,0-1 0,1 0-1,-1 0 1,0 0 0,0 0 0,1 0-1,-1 0 1,1 0 0,-1 0-1,1 0 1,-1 0 0,1 0 0,-1-1-1,1 1 1,0 0 0,0 0 0,-1 0-1,1-1 1,0 1 0,0 0-1,0-1 1,2 2 0,2-2-2,0 0 0,0 0-1,0 0 1,0-1 0,0 1 0,0-1 0,0-1 0,0 1 0,0-1-1,-1 1 1,1-1 0,0-1 0,-1 1 0,0-1 0,1 1 0,-1-1 0,0-1-1,0 1 1,-1 0 0,5-5 0,-7-2-4839,-1 7 1277,0-7-8568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0.302"/>
    </inkml:context>
    <inkml:brush xml:id="br0">
      <inkml:brushProperty name="width" value="0.035" units="cm"/>
      <inkml:brushProperty name="height" value="0.035" units="cm"/>
    </inkml:brush>
  </inkml:definitions>
  <inkml:trace contextRef="#ctx0" brushRef="#br0">0 90 19148,'2'0'1736,"2"4"-1335,0 6-169,5 2 696,2 0-440,2 4-112,9-3-192,2-4-48,6-8-208,0-2-168,5-11-344,-1-4-208,-2-6-137,-4-4-943,-8-3 1344,-4-1-328,-10 0-72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4.159"/>
    </inkml:context>
    <inkml:brush xml:id="br0">
      <inkml:brushProperty name="width" value="0.035" units="cm"/>
      <inkml:brushProperty name="height" value="0.035" units="cm"/>
      <inkml:brushProperty name="color" value="#66CC00"/>
    </inkml:brush>
  </inkml:definitions>
  <inkml:trace contextRef="#ctx0" brushRef="#br0">112 18 12899,'10'-17'6156,"-15"31"-5344,0 1 0,1 0 0,1 0 1,-2 26-1,-2 6-152,-50 317 1140,33 6-3599,16-203 1802,5-127-402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4.610"/>
    </inkml:context>
    <inkml:brush xml:id="br0">
      <inkml:brushProperty name="width" value="0.035" units="cm"/>
      <inkml:brushProperty name="height" value="0.035" units="cm"/>
      <inkml:brushProperty name="color" value="#66CC00"/>
    </inkml:brush>
  </inkml:definitions>
  <inkml:trace contextRef="#ctx0" brushRef="#br0">10 0 15843,'-1'42'1817,"-2"-6"-945,0-5-312,0-5 896,5-2-247,1-7-433,-1-4-208,3-13-680,-2-7-408,-3-13 440,-3-11-152,-6-12-80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5.069"/>
    </inkml:context>
    <inkml:brush xml:id="br0">
      <inkml:brushProperty name="width" value="0.035" units="cm"/>
      <inkml:brushProperty name="height" value="0.035" units="cm"/>
      <inkml:brushProperty name="color" value="#66CC00"/>
    </inkml:brush>
  </inkml:definitions>
  <inkml:trace contextRef="#ctx0" brushRef="#br0">41 1 14667,'0'0'112,"0"0"1,0 0-1,1 0 0,-1 0 0,0 0 0,0-1 0,1 1 1,-1 0-1,0 0 0,0 0 0,1 0 0,-1 0 1,0 0-1,0 1 0,1-1 0,-1 0 0,0 0 1,0 0-1,1 0 0,-1 0 0,0 0 0,0 0 1,1 0-1,-1 1 0,0-1 0,0 0 0,0 0 1,1 0-1,-1 0 0,0 1 0,0-1 0,0 0 1,0 0-1,1 1 0,-1-1 0,0 0 0,0 0 1,0 0-1,0 1 0,0-1 0,4 19 1740,-4 21-464,-6 12-231,-14 62-1,10-68-1142,-6 90 1,17-119-473,4-21-589,6-28-538,-5 4 608,-2 1 0,0-1 0,-2 0-1,-1 0 1,-1 0 0,-2 0 0,-5-35 0,-1 31 110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5.586"/>
    </inkml:context>
    <inkml:brush xml:id="br0">
      <inkml:brushProperty name="width" value="0.035" units="cm"/>
      <inkml:brushProperty name="height" value="0.035" units="cm"/>
      <inkml:brushProperty name="color" value="#66CC00"/>
    </inkml:brush>
  </inkml:definitions>
  <inkml:trace contextRef="#ctx0" brushRef="#br0">5 439 14443,'-4'-2'7585,"4"2"-7509,0 0 0,1 1 0,-1-1-1,0 0 1,0 0 0,0 0 0,1 1 0,-1-1 0,0 0-1,1 0 1,-1 0 0,0 0 0,0 0 0,1 0 0,-1 1 0,0-1-1,1 0 1,-1 0 0,0 0 0,1 0 0,-1 0 0,0 0-1,0 0 1,1 0 0,-1 0 0,0-1 0,1 1 0,-1 0-1,0 0 1,0 0 0,1 0 0,-1 0 0,0 0 0,1-1 0,-1 1-1,0 0 1,0 0 0,0 0 0,1-1 0,-1 1 0,0 0-1,6-5 150,-1 1 0,0-1 0,-1 0 0,1 0 0,-1-1 0,6-9 0,2-3 50,32-48 247,41-85-1,-9 14-353,-76 135-169,1 0 1,0 0-1,0 1 0,1-1 1,-1 0-1,0 1 0,0 0 1,1-1-1,-1 1 0,3-2 1,-3 3-1,-1 0 0,0 0 0,0 0 1,0 0-1,1 0 0,-1 0 0,0 0 1,0 0-1,0 0 0,1 0 0,-1 0 1,0 0-1,0 0 0,0 0 0,1 0 1,-1 0-1,0 0 0,0 0 0,0 0 1,1 1-1,-1-1 0,0 0 0,0 0 0,0 0 1,0 0-1,1 0 0,-1 1 0,0-1 1,0 0-1,0 0 0,0 0 0,0 1 1,0-1-1,4 17-51,0 79-744,-4-60 250,9 65-1,2-61 205</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7.809"/>
    </inkml:context>
    <inkml:brush xml:id="br0">
      <inkml:brushProperty name="width" value="0.035" units="cm"/>
      <inkml:brushProperty name="height" value="0.035" units="cm"/>
      <inkml:brushProperty name="color" value="#66CC00"/>
    </inkml:brush>
  </inkml:definitions>
  <inkml:trace contextRef="#ctx0" brushRef="#br0">47 88 13827,'1'0'88,"-1"0"-1,1 0 1,-1 0 0,1 0-1,0 1 1,-1-1 0,1 0-1,-1 0 1,1 1 0,-1-1-1,1 0 1,-1 1 0,1-1 0,-1 0-1,1 1 1,-1-1 0,1 1-1,-1-1 1,1 1 0,-1-1-1,0 1 1,0-1 0,1 1-1,-1-1 1,0 1 0,0 0-1,1-1 1,-1 1 0,0-1-1,0 1 1,0 0 0,0-1-1,0 1 1,0 0 0,-1 27 1351,0-20-721,-5 80 1500,-31 157-1,34-290-1142,-2-116-347,-2-71-615,7 232-113,0 0 0,0 0 0,0 0 0,0 0 0,0 0 0,1 0 0,-1 0-1,0 0 1,0 0 0,0 0 0,0 1 0,0-1 0,0 0 0,0 0 0,0 0 0,0 0 0,0 0 0,0 0 0,0 0-1,0 0 1,1 0 0,-1 0 0,0 0 0,0 0 0,0 0 0,0 0 0,0 0 0,0 0 0,0 0 0,0-1 0,0 1-1,0 0 1,0 0 0,0 0 0,1 0 0,-1 0 0,0 0 0,0 0 0,0 0 0,0 0 0,0 0 0,0 0 0,0 0-1,0 0 1,0 0 0,0 0 0,0 0 0,0 0 0,0-1 0,0 1 0,0 0 0,0 0 0,0 0 0,0 0 0,0 0 0,0 0-1,0 0 1,0 0 0,0 0 0,0 0 0,0 0 0,8 10-2,12 27 3,-10-17 2,-3-7 4,1 0 0,1 0 0,0-1-1,0 0 1,1 0 0,1-1-1,20 17 1,-25-25 9,-1 1 1,1-1-1,-1 1 1,1-2-1,0 1 0,0-1 1,0 1-1,0-2 0,1 1 1,-1-1-1,0 0 1,1 0-1,-1-1 0,1 1 1,-1-2-1,1 1 0,-1-1 1,1 0-1,-1 0 0,12-4 1,-6 0 68,1-1 0,-2 0 0,1-1 0,0-1 0,-1 0 1,-1 0-1,0-1 0,0 0 0,0-1 0,-1 0 0,0 0 0,-1-1 0,-1 0 0,0-1 1,0 0-1,6-16 0,-2-6 226,-11 32-296,0 1 0,1 0 0,-1 0 0,0 0 0,0-1 0,0 1 0,0 0 0,0 0 0,0-1 0,0 1 0,0 0 0,-1 0 0,1-1 0,0 1 0,-1 0 0,1 0 0,-1 0 0,1 0 0,-1-1 0,0 1 0,1 0 0,-1 0 0,-2-1 0,3 1-11,-1 1 0,0 0 0,0 0 0,0 0 0,0-1 0,0 1 0,1 0 0,-1 0 0,0 0 0,0 0 0,0 0 0,0 1 1,0-1-1,0 0 0,0 0 0,1 0 0,-1 1 0,0-1 0,0 1 0,0-1 0,1 0 0,-1 1 0,0 0 0,0-1 0,1 1 0,-1-1 1,1 1-1,-1 0 0,0-1 0,0 2 0,-18 26 11,5 2-187,1 2 0,2-1-1,0 2 1,3-1 0,0 2 0,2-1 0,2 1 0,0 35-1,3-65 51,1 0-1,0 0 1,0 0-1,0-1 1,0 1-1,1 0 1,0 0-1,0 0 1,0 0-1,0 0 1,0-1-1,1 1 0,-1 0 1,1-1-1,3 5 1,1 2-241,-2 1 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8.786"/>
    </inkml:context>
    <inkml:brush xml:id="br0">
      <inkml:brushProperty name="width" value="0.035" units="cm"/>
      <inkml:brushProperty name="height" value="0.035" units="cm"/>
      <inkml:brushProperty name="color" value="#66CC00"/>
    </inkml:brush>
  </inkml:definitions>
  <inkml:trace contextRef="#ctx0" brushRef="#br0">125 47 15907,'0'0'83,"0"0"0,1-1 0,-1 1 0,1-1 0,-1 1 0,0 0 0,1-1 0,-1 1 0,1 0 0,-1-1 0,1 1 0,-1 0 0,1 0 0,-1 0 0,1-1 0,-1 1 0,1 0 0,-1 0 0,1 0 0,-1 0 0,1 0 0,-1 0 0,1 0 0,-1 0 0,1 0 0,-1 0 0,1 0 0,-1 0 0,1 0-1,-1 1 1,2-1 0,-2 1 33,1 0 0,0 0 0,-1 0 0,1 0 0,-1 0 0,1 0 0,-1 0 0,1 0 0,-1 0 0,0 0 0,1 0 0,-1 1 0,0-1 0,0 1 0,-1 51 1826,0-45-1603,-19 381 1810,16-360-2213,4-29 37,-1 0 0,1 0 0,0 0 0,-1 0 0,1 0 0,0 0 0,-1 0 0,1 0 0,0 0 0,-1 0-1,1 0 1,-1 0 0,1 0 0,0 0 0,-1 0 0,1 0 0,0 0 0,-1-1 0,1 1 0,0 0 0,-1 0 0,1 0 0,0-1 0,0 1 0,-1 0 0,1 0 0,0 0 0,-1-1 0,-4-7-523,-1 1 0,2-1 0,-1 0 0,1-1 0,-6-15 0,2 4-291,-6-9 164,2 0 0,2-1-1,0 0 1,2-1 0,-5-41 0,12 62 821,0 0 0,1 0-1,1-1 1,0 1 0,0 0 0,1 0 0,0 0-1,6-18 1,-5 21 88,0 1 0,1-1 0,0 1 0,0 0 0,0 0 0,1 0 1,0 1-1,0-1 0,0 1 0,1 0 0,-1 1 0,1-1 0,11-5 0,-6 4 62,0 1 0,1 0 0,-1 0 0,1 2 0,0-1 0,1 1 0,-1 1 0,1 0 0,14 0 0,-20 2-241,-1 0 0,1 0 1,-1 1-1,1 0 0,-1 0 1,0 0-1,1 1 0,-1 0 1,0 0-1,0 0 0,0 1 1,0 0-1,-1 0 0,1 0 1,-1 1-1,0 0 0,0 0 1,0 1-1,6 7 0,-9-10-27,0 0-1,-1 0 1,1 1-1,-1-1 1,0 1-1,0-1 1,0 1-1,0-1 1,0 1-1,0 0 1,-1 0-1,1-1 1,-1 1-1,0 0 1,0 0-1,0-1 1,0 1-1,-1 5 1,-1-3 32,1 0 0,-1 0 0,0-1 1,-1 1-1,1 0 0,-1-1 0,0 1 0,0-1 0,-5 5 0,-6 5 171,0 0-1,-1-1 1,-1-1-1,-19 12 1,34-24-227,-32 20 39,31-19-131,0 0 1,-1 0-1,1 0 1,-1 0 0,1 0-1,-1-1 1,1 1 0,-1-1-1,1 1 1,-1-1-1,-4 0 1,7-1 79,0 1 1,-1 0-1,1 0 0,0 0 1,-1 0-1,1-1 0,0 1 0,-1 0 1,1 0-1,0 0 0,0-1 1,0 1-1,-1 0 0,1 0 1,0-1-1,0 1 0,0 0 0,-1-1 1,1 1-1,0 0 0,0-1 1,0 1-1,0 0 0,0-1 1,0 1-1,0 0 0,0-1 0,0 1 1,0 0-1,0-1 0,0 1 1,0 0-1,0-1 0,0 1 1,0 0-1,0-1 0,1 0 0,4-13-185,11-15-180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0.076"/>
    </inkml:context>
    <inkml:brush xml:id="br0">
      <inkml:brushProperty name="width" value="0.035" units="cm"/>
      <inkml:brushProperty name="height" value="0.035" units="cm"/>
      <inkml:brushProperty name="color" value="#66CC00"/>
    </inkml:brush>
  </inkml:definitions>
  <inkml:trace contextRef="#ctx0" brushRef="#br0">21 102 13891,'-17'-4'3843,"14"4"-1299,13 0-1225,81-5 252,-1-4 1,117-26 0,-2 0-1044,-149 28-921,94 1 0,-119 8-219,-27 1 687,-18 1-291,-9-2-88</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1.324"/>
    </inkml:context>
    <inkml:brush xml:id="br0">
      <inkml:brushProperty name="width" value="0.035" units="cm"/>
      <inkml:brushProperty name="height" value="0.035" units="cm"/>
      <inkml:brushProperty name="color" value="#66CC00"/>
    </inkml:brush>
  </inkml:definitions>
  <inkml:trace contextRef="#ctx0" brushRef="#br0">270 18 12891,'0'-1'112,"-1"0"0,1 1 0,0-1 0,0 1-1,0-1 1,-1 0 0,1 1 0,0-1 0,0 0 0,0 1 0,0-1 0,0 0 0,0 1 0,0-1 0,1 1 0,-1-1 0,0 0 0,0 1 0,0-1 0,1 1-1,-1-1 1,0 0 0,0 1 0,1-1 0,-1 1 0,1-1 0,0 0 0,0 1 16,0 0 0,-1 1 1,1-1-1,0 0 0,0 0 0,0 1 0,0-1 0,-1 1 0,1-1 1,0 0-1,0 1 0,-1 0 0,1-1 0,0 1 0,-1-1 0,2 2 1,26 33 1757,4 17-1306,-1 1 1,-3 1 0,-3 2-1,29 86 1,-49-121-557,0-1 0,-1 1-1,-1 0 1,-1 0 0,0 1 0,-2-1 0,-1 0 0,0 0-1,-2 0 1,0 0 0,-2 0 0,0-1 0,-1 1-1,-17 36 1,-6 3-89,-2-2 0,-3-2-1,-2-1 1,-3-1 0,-51 53-1,69-84 87,-2-1 0,0-1 0,-41 29 0,-5-10-106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1.797"/>
    </inkml:context>
    <inkml:brush xml:id="br0">
      <inkml:brushProperty name="width" value="0.035" units="cm"/>
      <inkml:brushProperty name="height" value="0.035" units="cm"/>
      <inkml:brushProperty name="color" value="#66CC00"/>
    </inkml:brush>
  </inkml:definitions>
  <inkml:trace contextRef="#ctx0" brushRef="#br0">257 0 13531,'-5'4'244,"-1"1"1,2-1 0,-1 1-1,0 0 1,1 0-1,0 0 1,-5 9-1,-21 43 393,23-42-406,-26 51 434,4 1 0,2 2 0,4 1 0,2 1 0,-11 77 0,27-112-549,1 0 0,2 1 0,1-1 0,2 1 1,1 0-1,2-1 0,2 0 0,1 0 1,2-1-1,2 1 0,0-2 0,20 38 0,-23-56-306,1 0 0,0 0 0,2-1 0,0-1 0,0 0 0,19 18 0,-23-26 57,0 0-1,0 0 1,1-1 0,-1 0 0,1 0 0,0-1 0,1 0 0,-1 0 0,1-1 0,-1 0-1,1-1 1,0 0 0,0 0 0,14 1 0,22-7-519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2.281"/>
    </inkml:context>
    <inkml:brush xml:id="br0">
      <inkml:brushProperty name="width" value="0.035" units="cm"/>
      <inkml:brushProperty name="height" value="0.035" units="cm"/>
      <inkml:brushProperty name="color" value="#66CC00"/>
    </inkml:brush>
  </inkml:definitions>
  <inkml:trace contextRef="#ctx0" brushRef="#br0">25 13 17028,'5'-13'3820,"-7"27"-1127,-2 14-1782,3 146-136,2-88-1122,-15-118-1564,5 12 1467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0.707"/>
    </inkml:context>
    <inkml:brush xml:id="br0">
      <inkml:brushProperty name="width" value="0.035" units="cm"/>
      <inkml:brushProperty name="height" value="0.035" units="cm"/>
    </inkml:brush>
  </inkml:definitions>
  <inkml:trace contextRef="#ctx0" brushRef="#br0">0 1 13315,'3'10'1696,"-1"11"-888,-1 4-320,-2 11 1793,-2 5-1265,1 8-336,2 7-40,2 4-215,4 2-105,-1-6-288,2-5-224,2-11-609,0-7-63,-2-21 624,-6-9-192,-1-13-184</inkml:trace>
  <inkml:trace contextRef="#ctx0" brushRef="#br0" timeOffset="1">415 222 18956,'1'0'1424,"2"15"-1136,-3 4-128,0 11 505,0 3-321,0 4-152,0 3 0,4-2-448,-1-5-272,1-6-377,1-10 745,-1-13-160,0-5-136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2.704"/>
    </inkml:context>
    <inkml:brush xml:id="br0">
      <inkml:brushProperty name="width" value="0.035" units="cm"/>
      <inkml:brushProperty name="height" value="0.035" units="cm"/>
      <inkml:brushProperty name="color" value="#66CC00"/>
    </inkml:brush>
  </inkml:definitions>
  <inkml:trace contextRef="#ctx0" brushRef="#br0">28 281 14707,'-3'2'499,"0"0"-1,0 1 1,0 0-1,0 0 1,-5 5 0,8-7-436,-1-1 0,1 0 0,0 1 0,-1-1 0,1 1 0,0-1 0,-1 1 1,1-1-1,0 1 0,-1-1 0,1 1 0,0-1 0,0 1 0,0-1 0,0 1 1,-1 0-1,1-1 0,0 1 0,0-1 0,0 1 0,0-1 0,0 1 0,1 0 1,-1-1-1,0 1 0,0-1 0,0 1 0,0-1 0,1 1 0,-1-1 0,0 1 1,0-1-1,1 1 0,-1-1 0,0 1 0,1-1 0,-1 1 0,1-1 0,-1 1 0,0-1 1,1 0-1,-1 1 0,1-1 0,-1 0 0,1 0 0,-1 1 0,1-1 0,-1 0 1,1 0-1,0 0 0,-1 1 0,1-1 0,0 0 0,3 0 95,0 1-1,0-1 1,0 0-1,0 0 1,1 0-1,-1-1 1,0 1-1,0-1 1,0 0-1,0 0 1,-1 0 0,1-1-1,0 1 1,0-1-1,-1 0 1,6-4-1,6-4 222,0-1 0,16-16 0,-28 25-316,19-21 236,-1-1 0,0-1 0,-2 0-1,-1-2 1,-1 0 0,-1-1-1,21-51 1,-37 79-295,0 0-1,0 0 1,0 0-1,0 0 1,0 0-1,0 0 1,0 1-1,0-1 1,0 0-1,0 0 1,0 0-1,0 0 1,1 0-1,-1 0 1,0 0-1,0 0 1,0 0 0,0 0-1,0 1 1,0-1-1,0 0 1,1 0-1,-1 0 1,0 0-1,0 0 1,0 0-1,0 0 1,0 0-1,0 0 1,1 0-1,-1 0 1,0 0-1,0 0 1,0 0-1,0 0 1,0 0-1,0 0 1,1 0-1,-1 0 1,0-1-1,0 1 1,0 0 0,0 0-1,0 0 1,0 0-1,1 0 1,3 58 129,-3-27-469,8 42 1,-7-65 208,0 0-1,0 1 1,1-2-1,0 1 1,0 0-1,0-1 0,1 1 1,1-1-1,-1 0 1,6 7-1,-7-12 82,-1 1-1,1 0 1,0-1-1,0 1 1,0-1-1,4 2 1,20 5-384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7.412"/>
    </inkml:context>
    <inkml:brush xml:id="br0">
      <inkml:brushProperty name="width" value="0.035" units="cm"/>
      <inkml:brushProperty name="height" value="0.035" units="cm"/>
      <inkml:brushProperty name="color" value="#66CC00"/>
    </inkml:brush>
  </inkml:definitions>
  <inkml:trace contextRef="#ctx0" brushRef="#br0">0 6148 12107,'12'-6'447,"-1"-1"0,0 0 0,0 0 1,11-12-1,18-11 26,150-83 464,-102 64-716,89-67-1,-23-8 182,33-26 300,-118 101-354,220-174 1238,-35 10-1260,-73 44-150,-130 116 30,3 2-1,95-68 1,358-242 988,-439 310-1120,3 3 0,129-67 0,-8 12-30,205-145-1,-280 169-32,184-133 66,-66 42-75,15-13-37,103-82 78,160-128-26,-94 65-49,51-42 26,-82 54-13,-42 35 22,90-60 105,-62 50 144,93-48 375,-285 199 85,-170 131-478,-11 10-277,-1-1-1,0 0 1,0 1 0,0-1-1,0 1 1,0-1-1,0 1 1,0-1 0,0 0-1,0 1 1,0-1 0,0 1-1,0-1 1,0 1 0,0-1-1,0 0 1,0 1 0,0-1-1,0 1 1,-1-1 0,1 0-1,0 1 1,0-1 0,-1 1-1,1-1 1,0 1 10,0-1 1,-1 0-1,1 0 1,0 0-1,0 1 1,0-1 0,0 0-1,0 0 1,0 0-1,0 0 1,0 1-1,0-1 1,-1 0-1,1 0 1,0 0-1,0 0 1,0 0-1,0 1 1,0-1-1,-1 0 1,1 0-1,0 0 1,0 0 0,0 0-1,-1 0 1,1 0-1,0 0 1,0 0-1,0 0 1,0 0-1,-1 0 1,1 0-1,0 0 1,0 0-1,0 0 1,-1 0-1,1 0 1,0 0-1,0 0 1,0 0 0,-1 0-1,1 0 1,-2-10-489</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7.908"/>
    </inkml:context>
    <inkml:brush xml:id="br0">
      <inkml:brushProperty name="width" value="0.035" units="cm"/>
      <inkml:brushProperty name="height" value="0.035" units="cm"/>
      <inkml:brushProperty name="color" value="#66CC00"/>
    </inkml:brush>
  </inkml:definitions>
  <inkml:trace contextRef="#ctx0" brushRef="#br0">70 0 14027,'1'0'103,"1"1"0,-1-1 1,0 0-1,0 0 0,1 0 0,-1 1 1,0-1-1,0 1 0,0-1 0,0 1 0,0-1 1,1 1-1,-1-1 0,0 1 0,0 0 1,-1 0-1,1 0 0,0-1 0,0 1 0,0 0 1,0 0-1,-1 0 0,1 0 0,0 1 1,-1-1-1,1 0 0,-1 0 0,0 0 0,1 0 1,-1 0-1,0 1 0,1-1 0,-1 0 1,0 0-1,0 1 0,0 1 0,0 7 453,-1 0 0,0 0-1,-4 17 1,3-16-169,-44 166 2731,5-26-2129,40-148-974,1 0 0,-1 1 0,1 0 0,-1-1 1,1 1-1,0-1 0,1 1 0,-1-1 1,0 1-1,1-1 0,0 1 0,0-1 1,0 1-1,0-1 0,4 6 0,-1-4-10,-1 0 1,1 0-1,1-1 0,-1 0 0,1 0 1,-1 0-1,1 0 0,8 4 0,-9-6-20,0 0-1,0 0 1,0-1-1,1 1 1,-1-1 0,0 0-1,1 0 1,-1 0-1,1-1 1,-1 0-1,1 0 1,0 0-1,-1 0 1,1-1-1,-1 1 1,1-1 0,-1 0-1,0-1 1,1 1-1,-1-1 1,0 0-1,0 0 1,0 0-1,0 0 1,4-4-1,4-2-292,0-1 0,-1-1 0,0 0 0,-1 0 0,0-1 0,14-20 0,-10 9-154,17-36 0,-13 20-129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8.441"/>
    </inkml:context>
    <inkml:brush xml:id="br0">
      <inkml:brushProperty name="width" value="0.035" units="cm"/>
      <inkml:brushProperty name="height" value="0.035" units="cm"/>
      <inkml:brushProperty name="color" value="#66CC00"/>
    </inkml:brush>
  </inkml:definitions>
  <inkml:trace contextRef="#ctx0" brushRef="#br0">96 84 17548,'1'2'173,"0"-1"1,-1 1-1,1-1 0,-1 1 1,1-1-1,-1 1 1,0-1-1,1 1 1,-1-1-1,0 1 1,0 0-1,0-1 0,-1 1 1,1-1-1,0 1 1,-1 2-1,-11 30 700,8-23-179,-46 164 2533,37-127-2805,11-40-372,-3 6-11,2 0 0,0 1 0,0-1-1,1 0 1,1 20 0,13-74-445,7-42-1012,15-148 0,-32 209 1239,1-41-158,-3 73 468,0-1 1,1 1-1,1-1 0,0 1 1,0-1-1,1 0 1,7 16-1,-9-22-101,1-1 1,-1 1-1,1-1 0,0 0 0,0 0 1,0 0-1,1 0 0,-1-1 0,1 1 1,0 0-1,-1-1 0,1 0 0,0 0 1,0 0-1,1 0 0,-1 0 1,0 0-1,1-1 0,-1 0 0,1 0 1,-1 0-1,1 0 0,-1 0 0,1-1 1,0 1-1,4-1 0,0-1-11,1 0 1,0-1-1,0 0 0,-1-1 0,0 0 1,1 0-1,-1 0 0,0-1 0,-1-1 1,1 1-1,-1-1 0,1 0 0,-2-1 1,8-6-1,10-12-109,-1-1 0,25-34 0,-43 51 65,22-25-218,-27 32 238,1 1-1,-1 0 1,0-1 0,0 1 0,1 0 0,-1 0 0,0-1-1,0 1 1,1 0 0,-1 0 0,0 0 0,1-1-1,-1 1 1,0 0 0,1 0 0,-1 0 0,0 0-1,1 0 1,-1 0 0,0 0 0,1 0 0,-1 0 0,0 0-1,1 0 1,-1 0 0,0 0 0,1 0 0,-1 0-1,1 0 1,-1 0 0,1 1-4,-1 0 0,0 0 0,1 0 0,-1 0-1,0 1 1,0-1 0,1 0 0,-1 0 0,0 0 0,0 0 0,0 0 0,-1 0-1,1 1 1,0-1 0,-1 1 0,-12 81 200,-13 109 906,22-149-1537,2 0 1,5 61-1,0-88 130,-1-11 180,-1-6-242,2-13-129</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9.210"/>
    </inkml:context>
    <inkml:brush xml:id="br0">
      <inkml:brushProperty name="width" value="0.035" units="cm"/>
      <inkml:brushProperty name="height" value="0.035" units="cm"/>
      <inkml:brushProperty name="color" value="#66CC00"/>
    </inkml:brush>
  </inkml:definitions>
  <inkml:trace contextRef="#ctx0" brushRef="#br0">0 0 19028,'5'6'1504,"-4"17"-1024,-1 7-199,0 14 455,0 12-184,4 9-256,2 2-464,7-1 240,1-3-24,4-20-192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8.181"/>
    </inkml:context>
    <inkml:brush xml:id="br0">
      <inkml:brushProperty name="width" value="0.035" units="cm"/>
      <inkml:brushProperty name="height" value="0.035" units="cm"/>
      <inkml:brushProperty name="color" value="#66CC00"/>
    </inkml:brush>
  </inkml:definitions>
  <inkml:trace contextRef="#ctx0" brushRef="#br0">1 6536 13867,'31'-37'2549,"16"-36"-508,-35 51-1766,2 1 0,0 1 0,1 0 0,19-19 0,10 1-64,85-58-1,-49 39-52,6-7 15,-3-4 0,78-82 0,-106 95-135,84-65 1,71-34-51,-46 27-57,40-28 67,-132 108 22,-3-4-1,119-115 0,-115 78 7,-53 62-8,0 2 0,1 0 0,28-24 1,70-61 150,-58 51-58,37-22 58,-64 55-2,52-50-1,-48 35-131,120-116 1,-128 130-16,1 2-1,2 0 0,55-30 0,103-53-74,-159 86 55,-2-1 1,-1-1-1,49-50 1,-77 72-1,155-159 36,-128 135-24,1 1 1,1 2-1,65-36 0,-15 17-17,-32 18-2,0-2 1,65-46-1,94-70 61,-125 89-40,7-13-19,89-82 1,-101 80 8,146-99 0,237-165 18,-384 275-35,3 4 1,118-59-1,-128 73-5,243-155 45,-138 80-19,43-31-21,112-65 17,-255 167 5,-3-3 0,-2-2 1,100-90-1,-97 71 9,3 2 0,3 5 0,85-51 0,367-244-135,-358 235 144,83-60 36,-107 81-35,36-29-89,-182 126 45,0 0 0,-1 0 0,1 0-1,-1-1 1,0 1 0,1-1 0,-1 1 0,0-1 0,0 1 0,0-1-1,0 0 1,2-3 0,-3 4 5,-1 0 0,1 1 0,0-1 0,-1 0 0,1 0 0,-1 0 0,1 1 0,-1-1 0,1 0 0,-1 0 0,1 1 0,-1-1 0,1 1 0,-1-1 1,0 0-1,0 1 0,1-1 0,-1 1 0,0-1 0,0 1 0,0 0 0,1-1 0,-1 1 0,0 0 0,0 0 0,0-1 0,0 1 0,-1 0 0,-24-8-62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9.801"/>
    </inkml:context>
    <inkml:brush xml:id="br0">
      <inkml:brushProperty name="width" value="0.035" units="cm"/>
      <inkml:brushProperty name="height" value="0.035" units="cm"/>
      <inkml:brushProperty name="color" value="#66CC00"/>
    </inkml:brush>
  </inkml:definitions>
  <inkml:trace contextRef="#ctx0" brushRef="#br0">70 56 16131,'9'-32'1817,"-2"9"734,-5 26-1404,-2 18-304,-8 95-2,-39 188 1,19-149-759,27-151-82,-2 31 7,3-34-8,0-1 1,0 1 0,0 0 0,0-1-1,0 1 1,0 0 0,0-1-1,0 1 1,0 0 0,0-1-1,1 1 1,-1 0 0,0-1 0,0 1-1,1-1 1,-1 1 0,0 0-1,1-1 1,-1 1 0,1-1-1,-1 1 1,1-1 0,-1 1 0,1-1-1,-1 0 1,1 1 0,-1-1-1,1 0 1,0 1 0,-1-1-1,1 0 1,0 1 0,-1-1 0,1 0-1,0 0 1,-1 0 0,1 0-1,0 0 1,-1 0 0,1 0-1,0 0 1,-1 0 0,2 0 0,5-3 14,1 0 1,-1-1 0,0 1 0,-1-1 0,1-1 0,-1 1 0,1-1 0,-1 0 0,8-10 0,2 0 15,239-199-868,-229 196 642,-7 7-53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0.374"/>
    </inkml:context>
    <inkml:brush xml:id="br0">
      <inkml:brushProperty name="width" value="0.035" units="cm"/>
      <inkml:brushProperty name="height" value="0.035" units="cm"/>
      <inkml:brushProperty name="color" value="#66CC00"/>
    </inkml:brush>
  </inkml:definitions>
  <inkml:trace contextRef="#ctx0" brushRef="#br0">41 76 18796,'0'0'79,"1"0"0,-1 1 0,1-1-1,0 0 1,-1 1 0,1-1 0,-1 1 0,1-1 0,-1 1-1,1-1 1,-1 1 0,1-1 0,-1 1 0,1-1 0,-1 1 0,0 0-1,1-1 1,-1 1 0,0 0 0,0-1 0,1 1 0,-1 0-1,0-1 1,0 1 0,0 0 0,0 0 0,0 0 0,-3 24 31,1-17 161,-18 122 861,-5 154 1,27-263-917,-2-21-207,0 0 0,1 0 0,-1 0-1,0 0 1,0 0 0,0 1 0,0-1-1,0 0 1,1 0 0,-1 0 0,0 0-1,0 0 1,0 0 0,0 0 0,1 0-1,-1 0 1,0 0 0,0 0 0,0 0-1,1 0 1,-1 0 0,0 0 0,0 0-1,0 0 1,1 0 0,-1 0 0,0 0-1,0 0 1,0 0 0,0 0 0,1 0-1,-1 0 1,0 0 0,0 0 0,0 0-1,0-1 1,1 1 0,-1 0 0,0 0-1,0 0 1,0 0 0,0 0 0,0-1-1,0 1 1,1 0 0,1-3 63,1-1 0,-1 1 1,0-1-1,0 1 0,0-1 0,2-7 1,7-30 118,-1 0 0,-2-1 1,-2 0-1,-2-1 0,-2-81 1,-2 115-185,-3-38-8,3 45-1,-1-1-1,1 1 1,-1-1 0,1 0-1,-1 1 1,0-1 0,0 1-1,0 0 1,0-1 0,0 1-1,-1 0 1,1 0 0,-3-4-1,4 6 3,-1 0-1,1 0 0,0 0 1,0 0-1,-1 0 1,1 0-1,0 0 0,0 0 1,0 0-1,-1 0 1,1 0-1,0 0 0,0 0 1,-1 0-1,1 0 1,0 0-1,0 0 0,0 0 1,-1 0-1,1 0 1,0 0-1,0 0 0,0 1 1,-1-1-1,1 0 1,0 0-1,0 0 0,0 0 1,-1 0-1,1 1 1,0-1-1,0 0 0,0 0 1,0 0-1,0 1 1,0-1-1,-1 0 0,1 0 1,0 0-1,0 1 1,0-1-1,0 0 1,0 0-1,0 1 0,0-1 1,0 0-1,0 1 1,-3 13-6,3 1-18,0 0 0,1-1 0,4 25 1,-4-34 20,0 1 0,0 0 1,1-1-1,0 1 0,0-1 1,0 0-1,1 1 0,0-1 1,0 0-1,0-1 0,1 1 1,5 5-1,-8-8 7,1-1-1,-1 0 0,1 0 1,0 0-1,-1 0 0,1 0 1,0-1-1,0 1 0,0 0 1,0-1-1,0 1 1,0-1-1,0 0 0,0 0 1,0 0-1,0 0 0,-1 0 1,1 0-1,0 0 0,0-1 1,0 1-1,0-1 1,0 1-1,0-1 0,0 0 1,-1 1-1,1-1 0,0 0 1,3-3-1,2-1 20,1-2 0,-1 1-1,0-1 1,11-14 0,15-23 97,-3-1 1,36-71-1,-66 114-117,2 0-2,-1 0 1,0-1-1,0 1 0,1 0 1,0-1-1,-1 1 1,1 0-1,0 0 0,2-2 1,-3 4-2,-1 0 0,0 0 1,0 0-1,1 0 0,-1 0 1,0 0-1,1 0 1,-1 0-1,0 0 0,0 0 1,1 0-1,-1 0 0,0 0 1,0 0-1,1 0 0,-1 0 1,0 0-1,1 0 1,-1 1-1,0-1 0,0 0 1,0 0-1,1 0 0,-1 0 1,0 1-1,0-1 0,0 0 1,1 0-1,-1 0 1,0 1-1,0-1 0,0 0 1,0 0-1,0 1 0,1-1 1,-1 0-1,0 0 0,0 1 1,0-1-1,0 0 1,0 0-1,0 1 0,0-1 1,0 0-1,0 1 0,1 9 9,0 0-1,-1 0 1,0 13-1,-1-13-3,-1 64-4,-2-3-247,4 0 1,11 98-1,-10-160 159,-1-7 97,0 0 0,0 0 0,0 0 1,1 0-1,-1 1 0,0-1 0,1 0 1,0 0-1,-1 0 0,1 0 0,0 0 1,0 0-1,0 0 0,0-1 0,0 1 1,1 0-1,-1 0 0,1-1 0,2 3 0,-4-4-8,1 1-1,-1-1 1,0 0-1,1 0 1,-1 0-1,1 0 1,-1 0-1,1 0 1,-1 0-1,0 0 0,1-1 1,-1 1-1,1 0 1,-1 0-1,0 0 1,1 0-1,-1 0 1,1-1-1,-1 1 1,0 0-1,1 0 0,-1-1 1,0 1-1,1 0 1,-1 0-1,0-1 1,0 1-1,1 0 1,-1-1-1,0 1 0,0-1 1,1 1-1,-1-1 1,12-32-98,2-13-70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0.902"/>
    </inkml:context>
    <inkml:brush xml:id="br0">
      <inkml:brushProperty name="width" value="0.035" units="cm"/>
      <inkml:brushProperty name="height" value="0.035" units="cm"/>
      <inkml:brushProperty name="color" value="#66CC00"/>
    </inkml:brush>
  </inkml:definitions>
  <inkml:trace contextRef="#ctx0" brushRef="#br0">19 224 15435,'0'36'1545,"-1"-3"-1145,-7-7-224,1-3 872,4-6-952,3-7-104,10-14-440,6-12 48,3-13 224,1-8-144,1-16-80</inkml:trace>
  <inkml:trace contextRef="#ctx0" brushRef="#br0" timeOffset="1">179 1 16532,'-4'40'1712,"-2"13"-864,-1 7-264,3 3 881,1-4-273,5-7-344,2-12-224,4-19-704,2-17 664,8-21-512,-3-14-72,0-19-88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2.903"/>
    </inkml:context>
    <inkml:brush xml:id="br0">
      <inkml:brushProperty name="width" value="0.035" units="cm"/>
      <inkml:brushProperty name="height" value="0.035" units="cm"/>
      <inkml:brushProperty name="color" value="#66CC00"/>
    </inkml:brush>
  </inkml:definitions>
  <inkml:trace contextRef="#ctx0" brushRef="#br0">109 273 14059,'-1'0'167,"0"0"0,0-1 0,0 1 0,0 0 0,0 0 1,0 0-1,1 0 0,-1 0 0,0 0 0,0 0 0,0 0 0,0 0 0,0 0 0,0 0 0,0 1 0,1-1 1,-1 0-1,0 1 0,0-1 0,0 1 0,0-1 0,1 1 0,-1-1 0,-1 1 0,-23 17 1569,21-15-1429,-2 2-131,1 0-1,0-1 1,0 2 0,0-1-1,0 1 1,1-1-1,-4 8 1,6-10-132,0 1 0,0-1 0,1 1 0,-1-1-1,1 1 1,0 0 0,0-1 0,1 1 0,-1 0 0,1 0 0,0 0 0,0-1-1,0 1 1,0 0 0,1 4 0,-1-7-36,0 0 0,1 0 0,-1 0 0,0 0 0,1 0-1,-1 0 1,0 0 0,1 0 0,-1 0 0,1 0 0,0 0 0,-1 0 0,1 0 0,0 0-1,-1 0 1,1-1 0,0 1 0,0 0 0,0 0 0,0-1 0,-1 1 0,1-1-1,0 1 1,0-1 0,2 1 0,-1-1 0,0 1 1,0-1-1,0-1 1,0 1-1,0 0 0,0 0 1,0-1-1,0 1 0,-1-1 1,1 0-1,0 1 0,0-1 1,2-1-1,4-4 17,0 1 0,0-1 0,-1 0 0,12-11 0,4-13 293,30-49 0,-58 90-272,0 0 0,0 0 0,1 0 0,0 1 0,1 0 0,1-1 0,0 1 0,-1 23-1,2-34-41,1 0-1,0 0 0,0 0 0,0 0 0,0-1 0,0 1 0,0 0 0,0 0 1,1 0-1,-1 0 0,0 0 0,0-1 0,1 1 0,-1 0 0,0 0 1,1 0-1,-1-1 0,1 1 0,-1 0 0,1-1 0,-1 1 0,1 0 0,0-1 1,-1 1-1,1-1 0,0 1 0,-1-1 0,1 1 0,0-1 0,0 1 0,0-1 1,-1 0-1,1 1 0,0-1 0,0 0 0,0 0 0,0 0 0,-1 1 1,1-1-1,0 0 0,0 0 0,0-1 0,0 1 0,0 0 0,0 0 0,-1 0 1,2-1-1,3 0 10,-1-1 1,1 0-1,-1 0 0,0-1 1,0 1-1,0-1 0,6-5 1,10-11 32,-1-1 0,-1 0-1,-1-1 1,0-1 0,-2-1 0,-1 0 0,14-31 0,-23 42-9,-8 13 17,-9 19 7,-13 46-16,23-60-45,0 1 1,0 0-1,1 1 1,-1-1-1,2 0 1,-1 0-1,1 11 1,0-17-1,0-1-1,0 0 1,0 1-1,0-1 1,0 1-1,0-1 1,0 0-1,1 1 1,-1-1 0,0 1-1,0-1 1,0 0-1,0 1 1,0-1-1,1 0 1,-1 1-1,0-1 1,0 0 0,1 1-1,-1-1 1,0 0-1,0 1 1,1-1-1,-1 0 1,0 0 0,1 0-1,-1 1 1,0-1-1,1 0 1,-1 0-1,1 0 1,-1 0-1,0 1 1,1-1 0,-1 0-1,1 0 1,14-9-14,11-19-5,8-28 26,-26 42-2,0-1-1,1 2 1,22-26 0,-35 71 6,-1-15 2,-6 39-3,11-52-10,-1 1 1,1 0-1,0 0 0,0 0 0,0-1 0,1 1 0,-1 0 0,4 8 0,-4-12 1,0-1-1,0 1 1,0-1 0,0 0-1,1 1 1,-1-1-1,0 0 1,0 1 0,1-1-1,-1 0 1,0 1 0,0-1-1,1 0 1,-1 1 0,0-1-1,1 0 1,-1 0 0,0 1-1,1-1 1,-1 0-1,1 0 1,-1 0 0,0 0-1,1 0 1,-1 1 0,1-1-1,-1 0 1,1 0 0,-1 0-1,1 0 1,15-8 1,14-20-14,-26 24 13,59-62-157,105-143 0,-158 191 93,-3 7-161,-7 28 102,0-12 119,-2 9-7,1 1 1,0-1-1,1 1 0,1 0 1,2 14-1,3 10 9,-2 2 0,-1-1 1,-2 0-1,-6 45 0,-3-14 0,-24 99-1,30-161 10,-4 14 28,-10 30 0,13-47 16,1-1 1,-1 1-1,0 0 0,0-1 0,-1 1 1,1-1-1,-1 0 0,0 0 1,-1-1-1,-4 5 0,8-8-27,0 0-1,0 0 0,0-1 0,1 1 1,-1 0-1,0-1 0,0 1 1,0-1-1,0 1 0,0-1 0,0 1 1,0-1-1,0 0 0,0 1 1,-1-1-1,1 0 0,0 0 1,0 0-1,0 0 0,0 0 0,0 0 1,0 0-1,0 0 0,-1 0 1,1-1-1,0 1 0,0 0 0,0-1 1,0 1-1,0-1 0,0 1 1,0-1-1,0 0 0,1 1 0,-1-1 1,0 0-1,0 1 0,0-1 1,1 0-1,-1 0 0,0 0 1,1 0-1,-2-1 0,0-2 34,0-1-1,0 1 0,0-1 1,1 0-1,-1 0 1,1 0-1,0 1 1,0-8-1,1-7-42,0 0 0,1 0 0,1 1 0,1-1 0,1 1 0,1 0 0,0 0 0,1 0 1,9-18-1,-3 12-130,0-1 1,2 2-1,1 0 1,1 0-1,30-32 1,-37 46 75,1 0 0,0 0 0,1 1 0,-1 0 0,24-13 0,12 0-177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1.163"/>
    </inkml:context>
    <inkml:brush xml:id="br0">
      <inkml:brushProperty name="width" value="0.035" units="cm"/>
      <inkml:brushProperty name="height" value="0.035" units="cm"/>
    </inkml:brush>
  </inkml:definitions>
  <inkml:trace contextRef="#ctx0" brushRef="#br0">196 317 18524,'14'8'1864,"-5"7"-1360,-12 6-223,-2 7 1303,2 7-1232,1 3-56,3 2-80,2-3-168,4-3-472,0-3-272,3-10-448,3-7-473,-4-14 1169,-1-1-320,-6-16-264</inkml:trace>
  <inkml:trace contextRef="#ctx0" brushRef="#br0" timeOffset="1">11 30 20548,'0'-13'1729,"-3"10"-1289,-3 1-208,5 0 1216,5 2-2144,0-1 608,-1-1-144,0-5-96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3.403"/>
    </inkml:context>
    <inkml:brush xml:id="br0">
      <inkml:brushProperty name="width" value="0.035" units="cm"/>
      <inkml:brushProperty name="height" value="0.035" units="cm"/>
      <inkml:brushProperty name="color" value="#66CC00"/>
    </inkml:brush>
  </inkml:definitions>
  <inkml:trace contextRef="#ctx0" brushRef="#br0">115 1 17012,'1'0'61,"-1"0"0,0 0 0,1 0 0,-1 0 0,0 0 0,0 0 0,1 0 0,-1 0 0,0 0 0,1 0 1,-1 0-1,0 1 0,0-1 0,1 0 0,-1 0 0,0 0 0,0 0 0,1 1 0,-1-1 0,0 0 0,0 0 1,0 1-1,1-1 0,-1 0 0,0 0 0,0 1 0,0-1 0,0 0 0,0 1 0,1-1 0,-1 1 0,-1 13 915,-9 18 309,8-28-822,-30 81 1830,7-25-1475,-18 73 1,43-133-818,-2 8 23,0-1 0,0 1 0,1 0 0,0-1 0,0 1 0,1 0 0,0 0 0,0 0 1,2 11-1,-1-18-15,-1 0 0,1 0 1,-1 0-1,1 0 0,0 0 1,-1 0-1,1 0 1,0 0-1,0 0 0,0 0 1,-1 0-1,1 0 1,0-1-1,0 1 0,0 0 1,1-1-1,-1 1 1,0-1-1,0 1 0,0-1 1,0 1-1,0-1 1,1 0-1,-1 0 0,0 0 1,0 1-1,0-1 1,1 0-1,-1-1 0,0 1 1,0 0-1,1 0 0,0-1 1,6 0 46,-1-1 0,1 0-1,13-6 1,26-14-744,78-50 0,-65 35 225,-22 14 55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3.918"/>
    </inkml:context>
    <inkml:brush xml:id="br0">
      <inkml:brushProperty name="width" value="0.035" units="cm"/>
      <inkml:brushProperty name="height" value="0.035" units="cm"/>
      <inkml:brushProperty name="color" value="#66CC00"/>
    </inkml:brush>
  </inkml:definitions>
  <inkml:trace contextRef="#ctx0" brushRef="#br0">143 90 18212,'0'0'57,"0"0"0,1 0 0,-1 0 0,0 0 0,0 0 0,0 0 0,0 1 0,1-1 0,-1 0 0,0 0-1,0 0 1,0 0 0,0 0 0,0 0 0,1 0 0,-1 1 0,0-1 0,0 0 0,0 0 0,0 0 0,0 0 0,0 0 0,0 1 0,0-1 0,0 0 0,0 0 0,0 0 0,0 0 0,0 1 0,0-1 0,0 0 0,0 0 0,0 0 0,0 0 0,0 1-1,0-1 1,0 0 0,0 0 0,0 0 0,0 0 0,0 1 0,-4 13 1239,-12 17-288,14-27-770,-25 49 204,3 0 0,2 2 0,-22 87-1,42-135-388,1 0 0,-1 0 0,2 0 0,-1 12-1,1-19-48,0 0 0,0 1-1,0-1 1,0 0-1,0 0 1,0 0-1,0 0 1,0 0 0,0 0-1,0 0 1,0 0-1,1 1 1,-1-1-1,0 0 1,0 0 0,0 0-1,0 0 1,0 0-1,0 0 1,0 0-1,0 0 1,1 0 0,-1 0-1,0 0 1,0 0-1,0 0 1,0 0-1,0 0 1,0 0 0,1 0-1,-1 0 1,0 0-1,0 0 1,0 0-1,0 0 1,0 0 0,0 0-1,1 0 1,-1 0-1,0 0 1,0 0-1,0 0 1,0 0 0,0 0-1,0 0 1,0 0-1,1 0 1,-1 0-1,0 0 1,0-1 0,0 1-1,0 0 1,0 0-1,0 0 1,0 0-1,0 0 1,0 0 0,0 0-1,0-1 1,0 1-1,0 0 1,0 0-1,0 0 1,7-10 109,14-39 165,-1 0-1,24-105 1,-40 138-269,-1 6-14,0 0 0,0 0 0,-1-1 0,-1 1 0,0 0 0,0-1-1,-2-17 1,1 28 3,0 0 1,0 0-1,0 0 0,0 0 0,0 0 0,0 0 0,0 1 0,0-1 1,0 0-1,0 0 0,-1 0 0,1 0 0,0 0 0,0 0 0,0 0 0,0 1 1,0-1-1,0 0 0,0 0 0,-1 0 0,1 0 0,0 0 0,0 0 1,0 0-1,0 0 0,0 0 0,0 0 0,-1 0 0,1 0 0,0 0 0,0 0 1,0 0-1,0 0 0,0 0 0,-1 0 0,1 0 0,0 0 0,0 0 1,0 0-1,0 0 0,0 0 0,-1 0 0,1 0 0,0 0 0,0-1 0,0 1 1,0 0-1,0 0 0,0 0 0,0 0 0,0 0 0,-1 0 0,1 0 1,0 0-1,0-1 0,0 1 0,0 0 0,-4 12-36,4-9 38,-1-1 0,1 0 0,0 1 0,0-1 0,0 1 0,0-1 0,1 1 0,-1-1 0,1 0 1,-1 1-1,1-1 0,0 0 0,0 1 0,0-1 0,0 0 0,0 0 0,1 0 0,-1 0 0,1 0 0,-1 0 1,1 0-1,0-1 0,-1 1 0,1 0 0,0-1 0,0 0 0,0 1 0,1-1 0,-1 0 0,0 0 1,0 0-1,0 0 0,5 0 0,0 1 11,-1-1-1,1 0 1,0-1 0,0 0-1,0 0 1,0 0 0,-1-1 0,1 0-1,0 0 1,-1-1 0,9-3 0,1-1 15,0-1 1,-1-1 0,0-1 0,-1 0-1,0-1 1,20-17 0,-10 4 18,-2 0 1,30-39 0,-48 58-21,-3 5 1,-4 11 29,-14 32 65,9-22-38,-2 5-33,-28 85 332,32-92-432,2 0-1,0 1 0,-2 33 1,6-53-1,0 0-1,0 1 1,0-1 0,0 0 0,0 0 0,0 0-1,0 0 1,0 1 0,1-1 0,-1 0-1,0 0 1,1 0 0,-1 0 0,1 0 0,-1 0-1,2 2 1,-1-3 38,-1 0-1,1 1 1,0-1-1,-1 0 1,1 1 0,0-1-1,-1 0 1,1 0-1,0 0 1,0 0-1,-1 0 1,1 1 0,0-1-1,-1 0 1,1-1-1,0 1 1,0 0-1,-1 0 1,1 0 0,0 0-1,-1 0 1,1-1-1,0 1 1,-1 0-1,2-1 1,15-9-320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4.434"/>
    </inkml:context>
    <inkml:brush xml:id="br0">
      <inkml:brushProperty name="width" value="0.035" units="cm"/>
      <inkml:brushProperty name="height" value="0.035" units="cm"/>
      <inkml:brushProperty name="color" value="#66CC00"/>
    </inkml:brush>
  </inkml:definitions>
  <inkml:trace contextRef="#ctx0" brushRef="#br0">1 19 16011,'2'6'399,"0"-1"0,0 1-1,-1-1 1,1 1-1,-1 0 1,0-1 0,-1 1-1,1 0 1,-1 0 0,0-1-1,-1 1 1,0 0-1,-1 7 1,1-7-209,0 0 0,0 0 0,1 0 0,-1 0 0,1 0 0,1 0 0,-1 0 0,1 0 0,0 0 0,1-1 0,-1 1 0,4 7 0,-5-12-172,1 0-1,0 0 0,0 0 0,-1 0 0,1 0 0,0 0 0,0 0 0,0 0 0,1 0 1,-1 0-1,0 0 0,0-1 0,0 1 0,0 0 0,1-1 0,-1 1 0,0-1 0,1 0 1,-1 1-1,0-1 0,1 0 0,-1 0 0,1 0 0,-1 0 0,0 0 0,1 0 0,-1 0 1,0 0-1,1 0 0,-1-1 0,0 1 0,1-1 0,1 0 0,5-3-44,0 1 0,0-2 0,0 1-1,8-7 1,-14 9 15,31-23-391,-1-3 1,54-59-1,-68 68 221,0 5-52,-18 14 232,0-1-1,0 1 1,1 0-1,-1 0 0,0 0 1,0 0-1,0 0 1,1 0-1,-1 0 0,0 0 1,0 0-1,1 0 1,-1 0-1,0 0 0,0 0 1,1 0-1,-1 0 0,0 0 1,0 0-1,0 0 1,1 1-1,-1-1 0,0 0 1,0 0-1,0 0 1,1 0-1,-1 0 0,0 1 1,0-1-1,0 0 1,0 0-1,1 0 0,-1 0 1,0 1-1,0-1 0,0 0 1,0 0-1,0 0 1,0 1-1,0-1 0,0 0 1,1 4 16,-1-1-1,0 0 1,0 1 0,-1-1 0,1 0 0,-1 0-1,1 1 1,-1-1 0,-2 4 0,-84 255-1020,85-257 620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8.577"/>
    </inkml:context>
    <inkml:brush xml:id="br0">
      <inkml:brushProperty name="width" value="0.035" units="cm"/>
      <inkml:brushProperty name="height" value="0.035" units="cm"/>
      <inkml:brushProperty name="color" value="#66CC00"/>
    </inkml:brush>
  </inkml:definitions>
  <inkml:trace contextRef="#ctx0" brushRef="#br0">0 1 8594,'6'94'1016,"-3"-4"-592,-2-5-176,-1-15 1024,0-5-1079,0-16-57,-1-9-8,-2-12-88</inkml:trace>
  <inkml:trace contextRef="#ctx0" brushRef="#br0" timeOffset="0.99">35 1187 8442,'1'89'1160,"-1"-6"-680,0-7-552,-3-4-200,-1-9 432,-3-6-88,1-11-312</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8.977"/>
    </inkml:context>
    <inkml:brush xml:id="br0">
      <inkml:brushProperty name="width" value="0.035" units="cm"/>
      <inkml:brushProperty name="height" value="0.035" units="cm"/>
      <inkml:brushProperty name="color" value="#66CC00"/>
    </inkml:brush>
  </inkml:definitions>
  <inkml:trace contextRef="#ctx0" brushRef="#br0">12 0 11026,'5'55'1569,"-1"-2"-841,-3-9-216,1-5 1528,-2-13-1087,0-9-129,-3-17-160,0-3-88,-1-13-144,-1-1-136,3 1-416,0 2-200,-2 11 144,4 10 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5.070"/>
    </inkml:context>
    <inkml:brush xml:id="br0">
      <inkml:brushProperty name="width" value="0.035" units="cm"/>
      <inkml:brushProperty name="height" value="0.035" units="cm"/>
      <inkml:brushProperty name="color" value="#66CC00"/>
    </inkml:brush>
  </inkml:definitions>
  <inkml:trace contextRef="#ctx0" brushRef="#br0">7 20 13923,'-7'-3'1536,"9"2"-776,0 0-287,16 1 1607,2 0-1200,10 0-312,4 0-56,11-2-424,5 1-320,0-5 256,2 2-40,-8 2-176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5.542"/>
    </inkml:context>
    <inkml:brush xml:id="br0">
      <inkml:brushProperty name="width" value="0.035" units="cm"/>
      <inkml:brushProperty name="height" value="0.035" units="cm"/>
      <inkml:brushProperty name="color" value="#66CC00"/>
    </inkml:brush>
  </inkml:definitions>
  <inkml:trace contextRef="#ctx0" brushRef="#br0">1 1 18868,'0'0'73,"0"1"-1,1 0 1,-1-1-1,0 1 1,1-1-1,-1 1 0,1-1 1,-1 1-1,0-1 1,1 1-1,-1-1 1,1 0-1,0 1 1,-1-1-1,1 0 1,-1 1-1,1-1 1,-1 0-1,1 0 1,0 1-1,-1-1 1,1 0-1,0 0 1,-1 0-1,1 0 1,0 0-1,-1 0 1,1 0-1,-1 0 1,2 0-1,27-3 298,-17 1-106,-4 2-227,-1-1 1,1 1-1,0 1 0,-1 0 1,1 0-1,-1 0 1,1 1-1,-1 0 1,0 0-1,0 1 0,0 0 1,8 4-1,-9-3-26,-1-1-1,0 1 1,-1 0-1,1 0 0,-1 1 1,1 0-1,-1-1 1,-1 1-1,1 1 1,-1-1-1,0 0 0,0 1 1,0 0-1,-1 0 1,3 7-1,-1 5 20,0 1-1,-1-1 1,-1 1-1,-1 0 1,-1 0 0,0 0-1,-1-1 1,-4 21-1,-4 8-18,-30 90-1,37-130-41,-3 8-81,-1 0 1,-13 26-1,10-29 31,4-15-52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7.228"/>
    </inkml:context>
    <inkml:brush xml:id="br0">
      <inkml:brushProperty name="width" value="0.035" units="cm"/>
      <inkml:brushProperty name="height" value="0.035" units="cm"/>
      <inkml:brushProperty name="color" value="#66CC00"/>
    </inkml:brush>
  </inkml:definitions>
  <inkml:trace contextRef="#ctx0" brushRef="#br0">40 1 15843,'-3'4'195,"1"0"0,-1 0 0,1 0 0,0 1 0,0-1 0,1 1 0,-1-1 0,1 1 0,0 0 0,0-1 0,1 1 0,-1 0 0,1 5 0,-2 10 417,-13 138 913,14-128-1353,1 1 1,2-1-1,6 36 0,-7-62-123,-1 1-1,2-1 1,-1 0-1,0 0 1,1 0-1,0 0 1,0 0 0,4 6-1,-6-10-29,1 1 0,0 0-1,0 0 1,-1-1 0,1 1 0,0 0 0,0-1-1,0 1 1,0-1 0,0 1 0,0-1-1,-1 1 1,1-1 0,0 1 0,0-1 0,1 0-1,-1 0 1,0 0 0,0 0 0,0 0 0,0 0-1,0 0 1,0 0 0,0 0 0,0 0-1,0 0 1,0 0 0,0-1 0,0 1 0,0-1-1,0 1 1,0 0 0,0-1 0,0 0 0,-1 1-1,1-1 1,0 1 0,0-1 0,1-1-1,5-5 83,0-1 0,0 1 0,-1-1 0,0 0 0,-1 0 0,1-1 0,-2 1 0,5-12 0,27-77 505,-34 88-544,15-51 228,-16 53-233,1 1 1,-1-1-1,-1 0 0,0 1 0,1-1 0,-3-12 1,2 19-55,0 0 0,0 0 1,0 0-1,0 0 0,0 0 1,0-1-1,0 1 0,0 0 1,0 0-1,0 0 0,0 0 1,0 0-1,0 0 0,0 0 1,0 0-1,0-1 0,0 1 1,0 0-1,0 0 0,0 0 1,0 0-1,0 0 0,0 0 1,0 0-1,0 0 0,0 0 1,0-1-1,0 1 1,0 0-1,0 0 0,-1 0 1,1 0-1,0 0 0,0 0 1,0 0-1,0 0 0,0 0 1,0 0-1,0 0 0,0 0 1,0 0-1,-1 0 0,1 0 1,0 0-1,0 0 0,0 0 1,0 0-1,0 0 0,0 0 1,0 0-1,0 0 0,-1 0 1,1 0-1,0 0 0,0 0 1,0 0-1,0 0 0,0 0 1,-5 8 107,-1 15 26,3-4-63,1 1 0,1 29 0,1-40-67,0-1-1,1 0 0,1 0 0,-1-1 0,1 1 0,1 0 0,-1 0 0,8 14 0,-8-20-4,-1 0 0,0 0 0,1 0 0,-1 0 0,1-1 0,0 1 0,0 0-1,0-1 1,0 1 0,0-1 0,0 0 0,0 1 0,0-1 0,0 0 0,1 0-1,-1-1 1,0 1 0,1 0 0,-1-1 0,0 1 0,1-1 0,-1 0-1,1 0 1,-1 0 0,1 0 0,-1 0 0,0-1 0,1 1 0,-1-1 0,1 1-1,-1-1 1,5-2 0,2-1 6,0-1-1,1 0 0,-2 0 1,1-1-1,-1 0 0,13-11 1,-9 6 3,-1 0 1,0-1-1,-1 0 1,0-1-1,0 0 1,-2-1-1,1 1 0,-2-2 1,0 1-1,-1-1 1,8-28-1,-13 42-8,-1-1 0,0 1 0,0 0-1,1-1 1,-1 1 0,0 0 0,0-1 0,0 1-1,0-1 1,-1 1 0,1 0 0,-1-2 0,1 3-3,0-1 1,0 1 0,0 0-1,-1 0 1,1 0 0,0 0-1,0 0 1,0-1 0,-1 1-1,1 0 1,0 0 0,0 0-1,-1 0 1,1 0 0,0 0-1,0 0 1,-1 0 0,1 0 0,0 0-1,0 0 1,-1 0 0,1 0-1,0 0 1,0 0 0,-1 0-1,1 0 1,0 0 0,0 0-1,0 0 1,-1 1 0,1-1-1,0 0 1,0 0 0,-1 0-1,1 0 1,0 0 0,0 1-1,-4 2 2,1 0 0,0 0-1,0 0 1,0 0-1,1 1 1,-4 4 0,-15 33 40,1 1 1,2 0 0,-15 54-1,32-93-38,-2 5 10,1 0 0,0 1 0,-2 13 0,4-21-12,0-1 1,0 1-1,-1 0 1,1 0-1,0 0 1,0 0-1,0 0 1,0-1-1,0 1 1,0 0-1,1 0 1,-1 0-1,0 0 1,0 0-1,0-1 0,1 1 1,-1 0-1,1 0 1,-1-1-1,0 1 1,1 0-1,-1 0 1,1-1-1,0 1 1,-1-1-1,1 1 1,-1 0-1,1-1 1,0 1-1,0-1 1,-1 1-1,1-1 1,0 0-1,0 1 1,-1-1-1,1 0 0,0 0 1,0 1-1,0-1 1,0 0-1,-1 0 1,1 0-1,0 0 1,0 0-1,0 0 1,1 0-1,10-4 19,1 1 1,-1-2-1,0 0 0,0 0 0,17-11 0,15-7 2,-29 16-26,-1 2 0,1-1 1,0 2-1,1 0 1,-1 0-1,26-1 0,-37 5 0,0 0-1,0 0 0,1 0 1,-1 0-1,0 1 0,0-1 0,0 1 1,0 0-1,0 1 0,0-1 1,-1 1-1,1-1 0,0 1 1,-1 0-1,1 1 0,-1-1 0,0 1 1,1-1-1,-1 1 0,0 0 1,-1 0-1,1 0 0,-1 0 1,1 1-1,-1-1 0,0 1 0,0-1 1,0 1-1,2 7 0,-9-60 244,4 42-218,-16-90 266,13 81-262,0 1 0,-1-1-1,-1 1 1,-7-14 0,11 25-139,0 0-293,3 6-190,14 17-1792,-12-17 2278,-1-1 0,0 0 0,0 1 0,1-1 1,-1 0-1,0 0 0,1 0 0,-1-1 0,1 1 1,-1-1-1,4 1 0,17-4-755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7.635"/>
    </inkml:context>
    <inkml:brush xml:id="br0">
      <inkml:brushProperty name="width" value="0.035" units="cm"/>
      <inkml:brushProperty name="height" value="0.035" units="cm"/>
      <inkml:brushProperty name="color" value="#66CC00"/>
    </inkml:brush>
  </inkml:definitions>
  <inkml:trace contextRef="#ctx0" brushRef="#br0">208 0 16908,'-5'7'402,"0"-1"0,0 0 0,-1 0 0,1 0 0,-1-1 1,-1 0-1,1 0 0,-8 4 0,-10 8 790,-15 12 291,-41 34 430,74-54-1887,14-8-147,21-11-290,-23 8 295,13-4-253,0 1 0,0 1 0,0 0 0,30-1 0,-42 5 286,0 0 1,0 1-1,-1-1 1,1 1-1,-1 1 0,1-1 1,9 5-1,-13-5 74,1 1 0,-1-1 1,0 1-1,0 0 0,0 0 0,-1 0 0,1 1 0,0-1 1,-1 1-1,0-1 0,1 1 0,-1 0 0,0 0 1,-1 0-1,3 4 0,-3-4 76,0-1 1,0 1-1,0 0 0,0 0 1,0 0-1,-1-1 0,0 1 0,1 0 1,-1 0-1,0 0 0,0 0 1,-1 0-1,1 0 0,-1 0 1,1 0-1,-1-1 0,-2 6 0,1-3 115,-1 0-1,0-1 1,0 1-1,0 0 1,0-1-1,-1 0 1,0 0-1,-8 7 0,3-4 89,-1-1 0,1 1 0,-1-2-1,0 0 1,-1 0 0,1 0-1,-1-1 1,-18 4 0,28-8-313,-1 0 1,1 0-1,0 1 1,0-1 0,0 0-1,-1 0 1,1 0-1,0 0 1,0-1-1,0 1 1,-1 0-1,1 0 1,0-1 0,-1 0-1,1 1 36,1 0 1,0-1-1,-1 1 0,1 0 0,0-1 0,-1 1 1,1 0-1,0-1 0,-1 1 0,1-1 1,0 1-1,0 0 0,0-1 0,-1 1 1,1-1-1,0 1 0,0-1 0,0 1 0,0-1 1,0 1-1,0-1 0,0 1 0,0-1 1,0 0-1,1-1-18,-1-1 1,1 0 0,0 1-1,0-1 1,0 1-1,1-1 1,-1 1-1,1-1 1,-1 1-1,3-3 1,13-14-326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8.119"/>
    </inkml:context>
    <inkml:brush xml:id="br0">
      <inkml:brushProperty name="width" value="0.035" units="cm"/>
      <inkml:brushProperty name="height" value="0.035" units="cm"/>
      <inkml:brushProperty name="color" value="#66CC00"/>
    </inkml:brush>
  </inkml:definitions>
  <inkml:trace contextRef="#ctx0" brushRef="#br0">56 276 18212,'0'2'185,"0"0"0,0 0 0,0 0 0,-1 0 0,1 0 0,-1 0 0,0 0 0,1 0 0,-1 0 0,0 0 0,0 0 0,-2 2 0,-1 5 152,-5 12 107,2 0 1,0 1-1,1 0 1,2 0-1,0 0 1,-1 31-1,5-49-414,0 0 0,0 0 0,1 0 0,-1 0 0,1 0 0,1 4 0,-1-7-27,-1 0 0,0 0 1,0 0-1,1-1 1,-1 1-1,1 0 0,-1 0 1,1-1-1,-1 1 0,1-1 1,-1 1-1,1 0 0,0-1 1,-1 1-1,1-1 1,0 1-1,-1-1 0,1 0 1,0 1-1,0-1 0,-1 0 1,1 1-1,0-1 0,0 0 1,0 0-1,-1 0 1,1 1-1,0-1 0,0 0 1,0 0-1,0 0 0,-1-1 1,1 1-1,0 0 0,0 0 1,0 0-1,1-1 1,2-1 1,1 0 1,0 0-1,-1-1 1,1 1 0,-1-1-1,0 0 1,0-1-1,0 1 1,4-6-1,30-38 7,-33 40-11,22-30 4,-2-1 0,28-61 1,-42 77 1,-2 0 0,0-1 0,-2-1 1,-1 1-1,0-1 0,2-31 0,-8 49-5,1 0-1,-2 0 1,1 0-1,0 0 1,-1 0-1,0 1 1,-1-1 0,-3-11-1,4 16 0,1 0 0,-1-1 1,0 1-1,1 0 0,-1-1 0,0 1 0,0 0 0,0 0 0,0-1 1,0 1-1,-1 0 0,1 0 0,0 1 0,0-1 0,-1 0 0,1 0 1,-1 0-1,1 1 0,0-1 0,-1 1 0,1-1 0,-1 1 0,1 0 1,-1 0-1,1-1 0,-1 1 0,0 0 0,1 0 0,-1 0 0,1 1 1,-1-1-1,1 0 0,-1 1 0,1-1 0,-1 0 0,1 1 0,-2 0 1,-3 2 6,0 0 0,0 1 0,1-1 0,-1 1 0,1 0 0,0 1 0,0-1 1,0 1-1,1 0 0,0 0 0,0 0 0,-5 9 0,-3 6 45,2 0 0,-11 28 0,11-24 35,-10 43 0,18-60-68,0 1 0,1-1-1,0 1 1,1 0 0,-1-1 0,2 1 0,-1 0 0,1 0 0,0-1 0,3 10-1,-4-16-15,0 0-1,1 1 1,-1-1-1,1 0 1,-1 0-1,1 0 1,-1-1-1,1 1 1,0 0-1,-1 0 1,1 0-1,0 0 1,0-1-1,0 1 1,0 0-1,-1 0 1,1-1-1,0 1 1,0-1-1,0 1 1,0-1-1,2 1 0,-1-1-5,0 0-1,0 1 1,0-1-1,1 0 0,-1-1 1,0 1-1,0 0 0,0-1 1,0 1-1,0-1 1,3 0-1,6-4-47,-1-1 0,1 1 0,14-12 0,-16 11 13,28-19-111,-23 14 77,0 1 1,1 0 0,0 1-1,1 1 1,0 1-1,0 0 1,25-7-1,-38 13 68,1 1 0,-1-1 0,1 1 0,-1 0 0,1 0 0,-1 0 0,1 1 0,0-1 1,-1 1-1,1-1 0,-1 1 0,0 1 0,1-1 0,-1 0 0,0 1 0,0-1 0,0 1 0,4 3 0,-3-2 27,-1 0 1,0 0 0,0 1-1,0-1 1,-1 1-1,1 0 1,-1 0 0,0 0-1,0 0 1,0 0-1,0 0 1,-1 1 0,2 8-1,0 4 111,-1 1-1,-2 0 0,1-1 0,-2 1 1,-3 20-1,-1 33 80,6-75-507,-1 0-1,1 0 0,0 1 0,1-1 0,-1 0 0,3-4 0,3-8-236,21-73-590,-10 37 315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1.586"/>
    </inkml:context>
    <inkml:brush xml:id="br0">
      <inkml:brushProperty name="width" value="0.035" units="cm"/>
      <inkml:brushProperty name="height" value="0.035" units="cm"/>
    </inkml:brush>
  </inkml:definitions>
  <inkml:trace contextRef="#ctx0" brushRef="#br0">1 13 17276,'0'-1'57,"0"1"0,0-1 0,1 0 0,-1 1 0,1-1 0,-1 0-1,0 1 1,1-1 0,-1 1 0,1-1 0,-1 0 0,1 1 0,0 0 0,-1-1 0,1 1 0,-1-1 0,1 1 0,0 0 0,-1-1 0,1 1 0,0 0 0,0 0 0,-1-1 0,1 1 0,0 0 0,0 0 0,-1 0 0,1 0 0,1 0 0,0 1 25,-1-1 0,1 1 0,-1 0 1,1 0-1,-1 0 0,1 0 0,-1 0 0,0 0 1,0 0-1,0 1 0,1-1 0,0 3 0,6 7 203,-1 1 0,9 22 1,-13-27-232,11 23 50,-1 0-1,-2 1 1,-1 0 0,-2 1-1,-1 0 1,-1 0-1,-2 1 1,-1-1 0,-1 1-1,-2 0 1,-2 0-1,-7 46 1,-4-16-404,-4-1-1,-1 0 1,-44 95 0,41-114-5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8.634"/>
    </inkml:context>
    <inkml:brush xml:id="br0">
      <inkml:brushProperty name="width" value="0.035" units="cm"/>
      <inkml:brushProperty name="height" value="0.035" units="cm"/>
      <inkml:brushProperty name="color" value="#66CC00"/>
    </inkml:brush>
  </inkml:definitions>
  <inkml:trace contextRef="#ctx0" brushRef="#br0">41 1 18236,'1'33'1904,"-5"7"-1064,-5 4-271,1 5 807,1-3-216,1-2-304,0-5-112,5-13-463,2-10-201,5-16-633,4-3-407,1-14 1736,1-4-912,-1-6-80,4-1-128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9.145"/>
    </inkml:context>
    <inkml:brush xml:id="br0">
      <inkml:brushProperty name="width" value="0.035" units="cm"/>
      <inkml:brushProperty name="height" value="0.035" units="cm"/>
      <inkml:brushProperty name="color" value="#66CC00"/>
    </inkml:brush>
  </inkml:definitions>
  <inkml:trace contextRef="#ctx0" brushRef="#br0">0 372 16772,'1'0'134,"-1"-1"0,0 1 0,1-1 0,-1 1 0,1 0 0,-1-1 0,1 1 1,-1 0-1,1 0 0,-1-1 0,1 1 0,-1 0 0,1 0 0,-1 0 0,1-1 1,-1 1-1,1 0 0,0 0 0,-1 0 0,1 0 0,-1 0 0,1 0 1,-1 0-1,1 1 0,0-1 0,-1 0 0,1 0 0,-1 0 0,1 0 0,-1 1 1,1-1-1,-1 0 0,1 1 0,-1-1 0,1 0 0,-1 1 0,0-1 0,1 0 1,-1 1-1,1-1 0,-1 1 0,0-1 0,1 1 0,17 32 2099,-3-6-1165,-13-25-1036,0-1 0,-1 1 0,1-1 0,0 0 0,0 0 1,0 0-1,0 0 0,-1 0 0,2 0 0,-1-1 0,0 1 1,0 0-1,0-1 0,0 0 0,0 0 0,0 1 0,0-1 1,1 0-1,-1-1 0,0 1 0,0 0 0,0-1 0,0 1 1,0-1-1,0 1 0,0-1 0,3-2 0,4-1-8,0-2-1,0 1 1,-1-1-1,11-9 1,-16 12-13,16-12-24,0-1-1,-1-1 1,-1 0-1,0-2 0,-1 0 1,18-29-1,-33 46 10,0 0-1,0 0 1,0 0-1,0 0 0,-1-1 1,1 1-1,0 0 1,0-5-1,-1 7 3,0-1 1,0 1-1,0-1 0,0 1 1,0-1-1,-1 1 1,1-1-1,0 1 0,0-1 1,0 1-1,0-1 0,-1 1 1,1-1-1,0 1 0,0 0 1,-1-1-1,1 1 0,0-1 1,-1 1-1,1 0 0,-1-1 1,1 1-1,0 0 0,-1-1 1,0 1-1,-1-1-1,0 1 0,0 0 0,0 0 0,0 0 0,0 0 0,0 0-1,0 0 1,0 0 0,1 0 0,-1 1 0,0-1 0,0 1 0,0 0 0,0-1 0,0 1 0,0 0-1,-2 2 1,-5 3-1,0 0-1,0 0 1,1 1-1,0 0 1,0 1-1,1 0 0,0 0 1,0 0-1,1 1 1,0 0-1,-8 17 1,8-14 8,1-1 1,1 1 0,0 0-1,0 0 1,2 0 0,-1 0-1,1 1 1,1-1 0,1 24-1,0-33-7,0-1-1,0 1 1,1 0-1,-1 0 1,1-1-1,0 1 1,-1-1-1,1 1 1,1-1-1,-1 1 1,0-1-1,0 1 1,1-1-1,0 0 1,-1 0-1,1 0 1,0 0-1,0 0 1,0 0-1,4 3 1,-3-4-47,-1 0-1,0-1 1,1 1 0,-1 0 0,1-1 0,-1 1 0,1-1 0,-1 0-1,1 0 1,-1 0 0,1 0 0,0 0 0,-1 0 0,1-1 0,-1 1-1,1-1 1,-1 0 0,0 0 0,1 0 0,-1 0 0,0 0 0,4-2-1,4-4-240,-1 0-1,-1 0 0,1-1 0,-1 0 0,0-1 0,-1 0 0,0 0 0,0 0 0,-1-1 0,0 0 0,7-16 0,2-16-557</inkml:trace>
  <inkml:trace contextRef="#ctx0" brushRef="#br0" timeOffset="1">139 9 19684,'-10'-8'1785,"3"8"-1225,1 3-264,6 4 992,5-1-560,6 2-976,2-1-600,3-2 720,4 0-144,4-2-160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9.615"/>
    </inkml:context>
    <inkml:brush xml:id="br0">
      <inkml:brushProperty name="width" value="0.035" units="cm"/>
      <inkml:brushProperty name="height" value="0.035" units="cm"/>
      <inkml:brushProperty name="color" value="#66CC00"/>
    </inkml:brush>
  </inkml:definitions>
  <inkml:trace contextRef="#ctx0" brushRef="#br0">67 0 17628,'-1'2'81,"-41"135"4380,35-109-3512,1 0 0,-4 54-1,10-80-934,-1 0-1,1 1 1,0-1-1,0 0 1,0 1-1,1-1 1,-1 1 0,1-1-1,-1 0 1,1 0-1,0 1 1,0-1-1,0 0 1,0 0-1,0 0 1,0 0 0,3 4-1,-2-5-48,-1 0 0,1 0 0,0-1 0,-1 1 0,1 0 0,0-1 0,-1 1 1,1-1-1,0 0 0,0 1 0,-1-1 0,1 0 0,0 0 0,0 0 0,0 0 0,-1-1 0,1 1 0,0 0 0,0-1 0,-1 1 0,1-1 0,0 0 0,2-1 0,21-10-651,-17 7 438,0 1 0,0 0 0,1 1 0,-1 0 0,10-2 1,-17 4 221,1 1 0,0 0 1,-1-1-1,1 1 0,0 0 0,-1 0 1,1 1-1,-1-1 0,1 0 1,0 0-1,-1 1 0,1-1 1,-1 1-1,1-1 0,-1 1 0,1 0 1,-1 0-1,1-1 0,-1 1 1,0 0-1,0 0 0,1 0 1,-1 1-1,0-1 0,0 0 0,0 0 1,0 1-1,0-1 0,0 0 1,-1 1-1,1-1 0,0 1 1,0 1-1,1 4 118,-1-1 0,1 1 0,-1-1 0,-1 1 0,1 0 1,-1-1-1,0 1 0,-1 0 0,0-1 0,0 1 0,0 0 0,-5 11 0,0 1 360,-1 0 0,-2 0 0,-9 16 0,12-26-195,0 0 1,0 0 0,-1-1 0,-10 11-1,15-17-202,0 0 0,-1 1 0,1-1-1,-1 0 1,0 0 0,0 0 0,1-1-1,-1 1 1,0-1 0,0 1-1,-1-1 1,1 0 0,0 0 0,0 0-1,-1-1 1,1 1 0,-6-1-1,7 0-92,1 0 1,-1-1-1,0 1 0,1-1 0,-1 1 0,1-1 0,0 1 0,-1-1 1,1 0-1,-1 0 0,1 0 0,0 0 0,0 0 0,-1 0 0,1 0 0,0 0 1,0 0-1,0-1 0,-1-1 0,1 0 7,-1 0 0,1-1 0,-1 1 0,1 0 0,0-1 0,0 1-1,1-1 1,-1-4 0,0-3-16,1 1-1,1-1 1,0 1 0,0 0-1,3-12 1,6-13-351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0.054"/>
    </inkml:context>
    <inkml:brush xml:id="br0">
      <inkml:brushProperty name="width" value="0.035" units="cm"/>
      <inkml:brushProperty name="height" value="0.035" units="cm"/>
      <inkml:brushProperty name="color" value="#66CC00"/>
    </inkml:brush>
  </inkml:definitions>
  <inkml:trace contextRef="#ctx0" brushRef="#br0">140 2 18524,'0'0'54,"1"0"0,-1-1-1,1 1 1,-1 0 0,1 0 0,-1 0 0,1-1-1,0 1 1,-1 0 0,1 0 0,-1 0-1,1 0 1,0 0 0,-1 0 0,1 0 0,-1 0-1,1 0 1,-1 1 0,1-1 0,0 0 0,-1 0-1,1 0 1,-1 1 0,1-1 0,-1 0 0,1 0-1,-1 1 1,1-1 0,-1 1 0,1-1 0,-1 0-1,0 1 1,1-1 0,-1 1 0,0-1 0,1 1-1,-1-1 1,0 1 0,0-1 0,1 1-1,-1-1 1,0 1 0,0 0 0,0-1 0,0 1-1,1-1 1,-1 1 0,0-1 0,0 1 0,-1 1-1,1 4 194,0 1 0,-1 0 0,-3 12-1,1-7 200,-32 213 2329,32-193-2667,2 0 1,1 0-1,1 0 1,2 0-1,7 35 1,-8-58-171,0 0 1,1-1 0,0 1 0,0-1 0,1 1-1,0-1 1,0 0 0,6 8 0,-10-15 23,1-1 0,-1 0 0,0 1 1,0-1-1,0 0 0,0 0 0,0 1 0,1-1 1,-1 0-1,0 1 0,0-1 0,0 0 0,1 0 1,-1 1-1,0-1 0,0 0 0,1 0 1,-1 0-1,0 1 0,1-1 0,-1 0 0,0 0 1,0 0-1,1 0 0,-1 0 0,0 0 0,1 0 1,-1 0-1,0 0 0,1 0 0,-1 0 0,0 0 1,1 0-1,-1 0 0,0 0 0,1 0 0,-1 0 1,0 0-1,1 0 0,-1 0 0,0 0 0,1-1 1,-1 1-1,0 0 0,1 0 0,-1-1 1,1 0-71,-1 1 0,0-1 0,1 0 0,-1 0 0,0 0 0,0 0 1,0 0-1,1 0 0,-1 0 0,0 0 0,0 0 0,0 1 0,-1-1 1,1-2-1,-5-13-875,0 1 1,-1 0-1,0 1 0,-2-1 1,1 1-1,-2 1 1,-10-15-1,-1 3 1564,-1 1-1,-37-34 1,57 57-383,0 1-1,0-1 1,1 1-1,-1-1 1,0 1-1,0-1 1,1 1-1,-1-1 1,0 0-1,1 1 1,-1-1-1,1 0 1,-1 0 0,1 1-1,-1-1 1,1 0-1,0 0 1,-1 0-1,1 0 1,0 0-1,0 0 1,0 1-1,-1-1 1,1 0-1,0 0 1,0 0-1,0-1 1,2 1-29,-1-1 0,1 1-1,-1 0 1,1 0 0,0 0 0,-1 1-1,1-1 1,0 0 0,0 1 0,0-1-1,-1 1 1,1-1 0,2 1 0,240-40-684,-201 34 183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0.668"/>
    </inkml:context>
    <inkml:brush xml:id="br0">
      <inkml:brushProperty name="width" value="0.035" units="cm"/>
      <inkml:brushProperty name="height" value="0.035" units="cm"/>
      <inkml:brushProperty name="color" value="#66CC00"/>
    </inkml:brush>
  </inkml:definitions>
  <inkml:trace contextRef="#ctx0" brushRef="#br0">169 48 13331,'15'-15'3522,"-10"16"-872,-6 12-678,-12 38-56,-35 85-1,-34 45-1641,76-167-195,4-11-81,0 3-35,-1 0 0,0 0 0,-1 0 0,0 0 1,1 0-1,-7 5 0,10-11 24,0 0 1,0 0-1,0 1 1,0-1-1,0 0 1,0 0-1,0 0 1,0 0 0,-1 0-1,1 0 1,0 0-1,0 1 1,0-1-1,0 0 1,0 0-1,0 0 1,-1 0-1,1 0 1,0 0-1,0 0 1,0 0-1,0 0 1,0 0 0,-1 0-1,1 0 1,0 0-1,0 0 1,0 0-1,0 0 1,-1 0-1,1 0 1,0 0-1,0 0 1,0 0-1,0 0 1,0 0-1,-1 0 1,1 0-1,0 0 1,0 0 0,0 0-1,0 0 1,0 0-1,0-1 1,-1 1-1,1 0 1,0 0-1,0 0 1,0 0-1,0 0 1,0 0-1,0-1 1,0 1-1,0 0 1,-1-14-583,6-18-478,8-14-1146,2 1 0,2 0 0,32-58 0,40-43 11,-85 139 2341,16-19 407,-19 25-376,0 0-1,0-1 0,0 1 0,1 0 1,-1 0-1,0 0 0,1 0 0,-1 0 0,1 1 1,-1-1-1,1 0 0,-1 1 0,1-1 1,-1 1-1,3-1 0,-3 1-64,-1 0 1,1 0-1,0 0 1,0 1-1,0-1 1,-1 0-1,1 0 0,0 1 1,0-1-1,-1 0 1,1 1-1,0-1 1,-1 1-1,1-1 0,0 1 1,-1-1-1,1 1 1,-1 0-1,1-1 1,-1 1-1,1 0 1,-1-1-1,1 1 0,-1 0 1,0-1-1,1 1 1,-1 1-1,8 25 1164,-8-24-1081,22 131 2355,-15-84-2383,1 0 0,3-1 0,17 48 0,-25-90-350,5 15-765,-8-22 944,0 1 0,0-1 0,0 0 0,0 0-1,1 1 1,-1-1 0,0 0 0,0 0 0,0 1-1,0-1 1,0 0 0,0 1 0,0-1 0,0 0 0,0 0-1,0 1 1,0-1 0,0 0 0,0 0 0,0 1 0,-1-1-1,1 0 1,0 0 0,0 1 0,0-1 0,0 0-1,0 0 1,0 1 0,-1-1 0,1 0 0,0 0 0,0 0-1,0 1 1,-1-1 0,1 0 0,0 0 0,0 0-1,-1 0 1,1 0 0,0 0 0,0 1 0,-1-1 0,1 0-1,0 0 1,0 0 0,-1 0 0,1 0 0,0 0 0,-1 0-1,1 0 1,0 0 0,0 0 0,-1 0 0,1 0-1,0 0 1,0 0 0,-1-1 0,1 1 0,-12-5-509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1.136"/>
    </inkml:context>
    <inkml:brush xml:id="br0">
      <inkml:brushProperty name="width" value="0.035" units="cm"/>
      <inkml:brushProperty name="height" value="0.035" units="cm"/>
      <inkml:brushProperty name="color" value="#66CC00"/>
    </inkml:brush>
  </inkml:definitions>
  <inkml:trace contextRef="#ctx0" brushRef="#br0">16 93 16492,'-7'-10'2088,"0"1"-1352,5 2-312,5 0 1201,7 1-761,5-1-120,7-2-720,7 0-576,1-2 464,0 2-72,0 1-120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1.602"/>
    </inkml:context>
    <inkml:brush xml:id="br0">
      <inkml:brushProperty name="width" value="0.035" units="cm"/>
      <inkml:brushProperty name="height" value="0.035" units="cm"/>
      <inkml:brushProperty name="color" value="#66CC00"/>
    </inkml:brush>
  </inkml:definitions>
  <inkml:trace contextRef="#ctx0" brushRef="#br0">285 8 17804,'8'-7'1640,"-3"8"-976,0 8-280,-3 11 809,1 6-257,-1 10-360,-1 7-128,-1 8-264,0 2-120,-1-1-408,-1-3-176,-1-11-432,1-5-153,-6-13 753,-3-10-240,-6-17-184</inkml:trace>
  <inkml:trace contextRef="#ctx0" brushRef="#br0" timeOffset="1">0 77 12731,'5'-5'376,"0"0"-1,0 1 1,0-1 0,0 1 0,1 1 0,-1-1 0,1 1-1,0 0 1,0 0 0,1 0 0,-1 1 0,13-3 0,5 0 327,1 1 1,27 0 0,-26 3-458,1 1-1,-1 1 1,1 1-1,31 7 1,-44-6-186,0 1 0,0 0 0,-1 0 0,0 1 0,0 1 0,0 1-1,-1-1 1,1 2 0,16 14 0,-24-19-36,-1 1-1,0 0 0,-1 0 1,1 1-1,-1-1 1,0 1-1,0 0 0,0 0 1,0 0-1,-1 0 1,0 0-1,0 0 0,-1 1 1,1-1-1,0 10 1,-2-8 46,0 1 0,0 0 0,-1 0 0,0 0 0,0 0 0,-1-1 0,0 1 0,0-1 0,-1 1 1,-3 6-1,-6 7 190,0 0 1,-1-2 0,-1 0-1,-1 0 1,0-1 0,-25 22-1,24-25 44,-1-1-1,-24 16 0,37-26-299,-1-2-1,1 1 0,-1-1 1,0 1-1,0-1 0,0-1 1,0 1-1,0-1 1,0 0-1,0 0 0,-1 0 1,1-1-1,0 1 1,0-2-1,-7 1 0,10-1-45,0 1 0,0-1-1,0 0 1,0 1-1,0-1 1,0 0 0,0 0-1,0 0 1,0-1 0,0 1-1,1 0 1,-1-1-1,0 1 1,1-1 0,-1 0-1,1 1 1,0-1-1,-1 0 1,1 0 0,0 0-1,-1-4 1,0 1 3,0 0 0,1-1 0,0 1 0,0-1 0,0 0 0,1 1 0,0-7 0,2-34-321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2.577"/>
    </inkml:context>
    <inkml:brush xml:id="br0">
      <inkml:brushProperty name="width" value="0.035" units="cm"/>
      <inkml:brushProperty name="height" value="0.035" units="cm"/>
      <inkml:brushProperty name="color" value="#66CC00"/>
    </inkml:brush>
  </inkml:definitions>
  <inkml:trace contextRef="#ctx0" brushRef="#br0">1 6 16203,'1'-1'175,"1"1"-1,-1-1 0,1 0 0,-1 1 0,1-1 0,-1 1 0,1-1 0,0 1 0,-1 0 0,1 0 0,-1 0 1,1 0-1,0 0 0,-1 0 0,1 0 0,-1 0 0,1 1 0,2 0 0,-2 0-29,0 1 0,0-1 0,-1 1 0,1-1 0,-1 1 0,1 0 0,-1-1 0,1 1 0,-1 0 0,0 0 0,0 0 0,0 0 0,1 3 0,8 22 335,-1 0 1,9 45 0,-6-22-211,-12-48-256,0-1-1,1 1 1,-1-1 0,1 1-1,0-1 1,-1 1 0,1-1-1,0 1 1,0-1 0,0 0 0,0 1-1,0-1 1,2 1 0,-3-1-6,1-1 1,0 1-1,0-1 1,0 0-1,-1 0 1,1 1-1,0-1 1,0 0-1,0 0 1,0 0-1,0 0 1,-1 0-1,1 0 1,0 0-1,0 0 1,0 0-1,0-1 1,0 1 0,-1 0-1,1 0 1,0-1-1,0 1 1,0-1-1,-1 1 1,1-1-1,0 1 1,-1-1-1,2 0 1,10-10 68,0 0-1,0-1 1,-1 0 0,14-21 0,-17 21-48,0 1-1,2 0 1,-1 0-1,1 1 1,1 1-1,17-14 1,-27 22-29,0 0-1,0 1 1,1-1 0,-1 0-1,0 1 1,1-1 0,-1 1 0,0-1-1,1 1 1,-1 0 0,0 0-1,1-1 1,-1 1 0,1 0-1,-1 0 1,1 0 0,2 1 0,-3-1-1,-1 1 1,1-1 0,0 1-1,0 0 1,0-1 0,0 1-1,0 0 1,-1-1 0,1 1-1,0 0 1,-1 0 0,1 0-1,0 0 1,-1-1 0,1 1-1,-1 0 1,1 0-1,-1 2 1,2 4 0,0 1-1,-1 0 1,0 0 0,0-1-1,-1 10 1,0-11 2,-7 159 34,3-81 24,3-58-84,1-26 18,0 0 0,0 1 0,0-1 0,0 0 0,0 0 0,0 1 0,1-1 0,-1 0 0,0 1 0,0-1 0,0 0 0,0 0 0,0 1 0,0-1 0,1 0 0,-1 0 0,0 1 0,0-1 0,0 0 0,0 0 0,1 0 0,-1 1 0,0-1 0,0 0 0,1 0 0,-1 0 0,0 0 0,0 0 0,1 1 0,-1-1 0,0 0 0,1 0 0,-1 0 0,0 0 0,0 0 0,1 0 0,-1 0 0,0 0 0,1 0 0,-1 0 0,0 0 0,0 0 0,1 0 0,-1 0 0,0 0 0,1-1 0,-1 1 0,0 0 0,0 0 0,1 0 0,-1 0 0,0 0 0,0-1 0,1 1 0,-1 0 0,0 0 0,0 0 0,0-1 0,1 1 0,-1 0 0,0 0 0,0-1 0,0 1 0,0 0 0,0 0 0,0-1 0,1 1 0,-1 0 0,0-1 0,5-10 170,1 0 1,-2-1 0,1 1-1,2-16 1,3-5-137,7-18 18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3.026"/>
    </inkml:context>
    <inkml:brush xml:id="br0">
      <inkml:brushProperty name="width" value="0.035" units="cm"/>
      <inkml:brushProperty name="height" value="0.035" units="cm"/>
      <inkml:brushProperty name="color" value="#66CC00"/>
    </inkml:brush>
  </inkml:definitions>
  <inkml:trace contextRef="#ctx0" brushRef="#br0">145 61 18788,'-1'-3'217,"0"0"-1,0 1 1,-1-1-1,1 1 1,-1-1 0,1 1-1,-1 0 1,0 0 0,0 0-1,0 0 1,-1 0-1,1 0 1,0 0 0,-6-2-1,7 3-123,-1-1-1,0 1 1,0 0-1,0 0 1,0 0-1,0 0 1,0 1-1,-1-1 1,1 1-1,0-1 1,0 1 0,0 0-1,-1-1 1,1 1-1,0 0 1,0 1-1,-1-1 1,1 0-1,-3 1 1,2 2-54,-1-1 1,1 1 0,0 0-1,0 0 1,0 0-1,0 0 1,0 1-1,1-1 1,-1 1 0,1 0-1,0-1 1,0 1-1,0 0 1,-1 8 0,-3 7-23,-6 36 1,11-49-3,-1 5-10,0-5-3,1 0-1,0 0 1,0 0 0,1 0-1,-1 0 1,1-1 0,1 1 0,-1 0-1,1 0 1,0 0 0,2 7-1,-3-12-1,0-1 1,1 1-1,-1 0 0,0-1 0,1 1 0,-1-1 0,0 1 1,1 0-1,-1-1 0,1 1 0,-1-1 0,1 1 0,-1-1 1,1 1-1,-1-1 0,1 0 0,0 1 0,-1-1 0,1 0 0,-1 1 1,1-1-1,0 0 0,-1 0 0,1 0 0,0 1 0,0-1 1,0 0-1,1-1 1,0 1-1,-1 0 1,1-1 0,0 1 0,-1-1 0,1 0 0,-1 1-1,1-1 1,-1 0 0,1 0 0,1-1 0,4-5 3,0 1-1,0-1 1,7-8 0,-14 14-4,25-33 14,-2-1 0,-1-1 1,30-65-1,-49 97 14,-3 11-17,-15 69 78,8-48-135,2 0 1,0 1 0,0 41 0,5-65-34,0-1 0,0 0 0,1 0 1,0 0-1,1 7 0,-1-10 44,-1 0-1,0-1 0,0 1 1,1 0-1,-1-1 0,1 1 1,-1 0-1,0-1 0,1 1 1,-1 0-1,1-1 0,-1 1 1,1-1-1,0 1 0,-1-1 0,1 1 1,0-1-1,-1 0 0,1 1 1,0-1-1,-1 0 0,1 1 1,0-1-1,0 0 0,-1 0 1,1 0-1,0 0 0,0 0 1,-1 1-1,1-2 0,0 1 1,0 0-1,-1 0 0,1 0 1,0 0-1,0 0 0,-1 0 1,1-1-1,0 1 0,1-1 1,6-4-88,-1 0 1,0 0 0,0-1 0,0 0-1,0 0 1,-1-1 0,0 0 0,0 0 0,9-15-1,-6 9-72,27-37-463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3.496"/>
    </inkml:context>
    <inkml:brush xml:id="br0">
      <inkml:brushProperty name="width" value="0.035" units="cm"/>
      <inkml:brushProperty name="height" value="0.035" units="cm"/>
      <inkml:brushProperty name="color" value="#66CC00"/>
    </inkml:brush>
  </inkml:definitions>
  <inkml:trace contextRef="#ctx0" brushRef="#br0">88 142 16748,'-36'82'3033,"27"-65"-2544,1 0-1,1 0 1,0 0-1,1 1 1,1 0-1,-4 27 1,8-44-463,1 0-1,0 1 1,0-1-1,0 0 1,0 0-1,0 0 1,0 0 0,0 1-1,1-1 1,-1 0-1,0 0 1,1 0 0,-1 0-1,0 0 1,1 0-1,-1 0 1,2 2 0,-1-3-15,-1 0 0,1 1 0,-1-1 0,1 0 0,-1 0 0,1 1 0,-1-1 0,1 0 1,0 0-1,-1 0 0,1 0 0,-1 0 0,1 1 0,0-1 0,-1 0 0,1-1 1,0 1-1,-1 0 0,1 0 0,-1 0 0,1 0 0,1-1 0,3-1 6,0 0-1,0-1 1,0 0-1,0 0 0,6-6 1,12-11-23,-1-1 1,-1 0 0,19-28-1,50-76 53,-80 110 20,14-28 0,-22 39-46,0 0 1,0 0-1,-1 0 1,0-1-1,1 1 1,-1-1-1,-1 1 1,1 0-1,-1-1 1,0 1-1,0-1 1,-1-6 0,1 10-15,0 0-1,-1 1 1,1-1 0,0 0 0,-1 0 0,1 0 0,-1 0 0,1 0 0,-1 1 0,0-1 0,1 0 0,-1 1 0,0-1 0,1 0 0,-1 1 0,0-1 0,0 1 0,0-1 0,1 1 0,-1-1 0,0 1 0,0 0 0,0-1 0,0 1 0,0 0 0,0 0 0,0 0 0,0 0 0,0 0 0,0 0 0,0 0-1,0 0 1,0 0 0,0 0 0,0 0 0,1 0 0,-1 1 0,0-1 0,0 0 0,-1 1 0,-4 2 24,-1-1 0,1 1 0,1 0 0,-10 6 0,5-2-11,0 0 0,1 1 1,0 0-1,-10 12 0,16-16-20,-1 0 0,1 1 0,-1-1-1,1 1 1,1 0 0,-1 0 0,1 0-1,0 0 1,0 0 0,0 1 0,-1 7-1,3-12-3,0 1-1,0-1 0,0 1 1,0-1-1,0 1 0,1-1 1,-1 0-1,0 1 0,1-1 1,-1 1-1,1-1 0,-1 0 1,1 1-1,0-1 0,-1 0 1,1 1-1,0-1 0,2 2 1,-1-1-14,1 0 1,0 0-1,-1 0 1,1 0-1,0 0 1,0-1 0,0 1-1,4 0 1,8 3-83,0-2 0,0 0 0,16 1 0,-11-1-32,-2 0 4,0 0 0,0 1 0,0 2 0,0-1 1,22 12-1,-34-14 100,-1 0 1,0 0 0,0 1 0,0 0-1,0 0 1,-1 0 0,1 0-1,-1 1 1,0 0 0,-1 0-1,1 0 1,-1 0 0,0 1-1,0-1 1,0 1 0,-1 0-1,0-1 1,0 1 0,1 12-1,-1-10-102,-1 1 0,0 0 0,-1 14 0,0-20 117,-1 0 0,1-1 0,-1 1 0,1 0 0,-1 0 0,0 0 0,0-1 0,0 1 0,0 0 0,0-1 0,-1 1 0,1-1 0,-1 1 0,-2 2 0,-12 6-105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3.149"/>
    </inkml:context>
    <inkml:brush xml:id="br0">
      <inkml:brushProperty name="width" value="0.035" units="cm"/>
      <inkml:brushProperty name="height" value="0.035" units="cm"/>
    </inkml:brush>
  </inkml:definitions>
  <inkml:trace contextRef="#ctx0" brushRef="#br0">1 878 14595,'0'-12'308,"0"0"-1,0 0 0,1 0 1,1 0-1,0 0 1,6-22-1,-3 14 59,-4 17-339,78-360 2217,-65 282-1327,-5-1 0,1-124 0,-13 189-352,0 35-285,6 47-166,2-1 1,25 117 0,-23-141-161,4 22-153,3-1-1,41 118 1,-57-189-1732,-6-11 1373,-6 4 95,-2-2-109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4.743"/>
    </inkml:context>
    <inkml:brush xml:id="br0">
      <inkml:brushProperty name="width" value="0.035" units="cm"/>
      <inkml:brushProperty name="height" value="0.035" units="cm"/>
      <inkml:brushProperty name="color" value="#66CC00"/>
    </inkml:brush>
  </inkml:definitions>
  <inkml:trace contextRef="#ctx0" brushRef="#br0">1 11 16347,'1'-1'112,"0"1"0,1 0 0,-1 0-1,0 0 1,0 0 0,1 0-1,-1 0 1,0 0 0,0 0-1,1 1 1,-1-1 0,0 0-1,0 1 1,1-1 0,-1 1-1,0-1 1,0 1 0,0 0 0,0-1-1,0 1 1,0 0 0,0 0-1,0 0 1,0 0 0,0 0-1,-1 0 1,1 0 0,0 0-1,-1 0 1,1 0 0,0 0-1,-1 0 1,0 0 0,1 1 0,-1-1-1,0 0 1,1 2 0,2 7 304,-1 0-1,-1 0 1,2 17 0,-2-18-186,0 206 1393,-2-192-1543,1-10-9,3-21 9,1-23 0,-4 30-80,3-32 32,-1-1 1,-2 1-1,-1-1 1,-10-65-1,13 107-33,1-1 1,0 0-1,0 0 0,1 0 0,0-1 0,0 1 1,1-1-1,0 0 0,0 0 0,0 0 0,1-1 1,0 0-1,0 0 0,11 7 0,-10-8 0,0 0 1,0 0-1,0 0 0,1-1 0,-1 0 0,1-1 1,0 0-1,0 0 0,0 0 0,0-1 0,0-1 1,0 1-1,0-1 0,16-2 0,-12-1 8,0-1 0,0 0 0,0-1-1,-1 0 1,1-1 0,-1 0 0,-1-1 0,1 0 0,-1-1-1,-1 0 1,1 0 0,-1-1 0,-1-1 0,1 1-1,-2-1 1,1-1 0,-2 1 0,11-21 0,-16 28-2,0 0 1,0 0 0,0 0-1,0 0 1,0 0 0,-1 0-1,0 0 1,1-1 0,-1-2-1,0 5-4,0 0 1,0 1-1,0-1 0,-1 1 0,1-1 0,0 0 0,0 1 0,0-1 0,-1 1 0,1-1 0,0 0 0,0 1 1,-1-1-1,1 1 0,-1-1 0,1 1 0,0-1 0,-1 1 0,1 0 0,-1-1 0,1 1 0,-1-1 1,1 1-1,-1 0 0,1-1 0,-1 1 0,0 0 0,1 0 0,-1 0 0,1-1 0,-1 1 0,0 0 1,1 0-1,-1 0 0,0 0 0,1 0 0,-1 0 0,1 0 0,-1 0 0,0 0 0,1 1 0,-1-1 0,1 0 1,-1 0-1,0 0 0,1 1 0,-2 0 0,-2 0 3,1 1 0,-1 0 0,0 1 1,1-1-1,-1 1 0,1-1 0,0 1 0,0 0 0,0 0 1,0 1-1,1-1 0,-4 6 0,-2 4 22,0 1 0,-6 15 0,8-14 19,0-1-1,1 1 1,1 0 0,0 0 0,1 0-1,1 0 1,0 1 0,0 20 0,2-34-40,0 0 1,0-1-1,1 1 1,-1 0-1,0-1 1,1 1-1,-1 0 1,1-1-1,-1 1 1,1 0-1,0-1 0,-1 1 1,1-1-1,0 1 1,0-1-1,0 0 1,0 1-1,2 1 1,-2-3-31,0 1-1,0-1 1,1 1 0,-1-1 0,0 0 0,0 0 0,0 1 0,0-1-1,0 0 1,0 0 0,1 0 0,-1 0 0,0 0 0,0-1-1,0 1 1,0 0 0,0 0 0,0-1 0,1 1 0,0-1-1,5-3-86,0 0-1,-1 0 1,1-1-1,-1 0 1,0 0-1,7-7 0,19-22-115,4-3-121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5.353"/>
    </inkml:context>
    <inkml:brush xml:id="br0">
      <inkml:brushProperty name="width" value="0.035" units="cm"/>
      <inkml:brushProperty name="height" value="0.035" units="cm"/>
      <inkml:brushProperty name="color" value="#66CC00"/>
    </inkml:brush>
  </inkml:definitions>
  <inkml:trace contextRef="#ctx0" brushRef="#br0">142 305 14947,'-3'1'526,"0"-1"0,0 0 0,0 1-1,-1 0 1,1-1 0,0 1 0,1 0 0,-1 1-1,0-1 1,-3 2 0,1 1-244,-1-1 0,1 1 1,0 1-1,-7 6 0,5-3-225,0 1 0,0 0 0,1 0 0,0 1 0,-6 13-1,6-9 128,1 1 0,1-1-1,-6 30 1,9-38-144,0 0 0,1 0 0,-1 0 0,1 0 0,1 0 0,-1 0 0,1 0-1,0 0 1,0 0 0,0 0 0,1 0 0,4 9 0,-5-13-30,1 0 1,-1 0-1,1 0 0,0 0 0,-1-1 0,1 1 1,0 0-1,0-1 0,0 0 0,0 1 1,0-1-1,1 0 0,-1 0 0,0 0 1,0 0-1,1 0 0,-1-1 0,1 1 1,-1-1-1,0 0 0,1 1 0,-1-1 1,1 0-1,-1-1 0,1 1 0,-1 0 0,1-1 1,-1 1-1,0-1 0,1 0 0,-1 1 1,3-3-1,7-2 26,0 0 0,-1-2 0,0 1 1,19-15-1,-8 3 13,0-2 0,-2 0 0,0-2 0,-1 0 0,-1-1 1,-1-1-1,-1 0 0,-1-1 0,-2-1 0,0 0 0,-2-1 0,-1 0 0,-1-1 1,-1 0-1,-2 0 0,0-1 0,1-30 0,-7 49-15,1 0 0,-1 1 0,-1-1 0,-1-10 1,1 19-27,1-1 0,0 1 0,-1-1 0,1 0 0,-1 1 0,0-1-1,1 1 1,-1-1 0,0 1 0,0 0 0,0-1 0,0 1 0,0 0 0,-1-1 0,1 1-2,0 1-1,0-1 0,0 1 0,0-1 1,0 1-1,0 0 0,0 0 0,0 0 1,0 0-1,0-1 0,0 1 0,0 0 1,0 0-1,0 1 0,0-1 0,0 0 1,0 0-1,0 0 0,0 1 0,0-1 1,0 1-1,0-1 0,1 0 0,-1 1 1,-1 0-1,-6 4 11,1 1 1,-1-1-1,1 1 0,1 1 1,-1-1-1,-5 9 0,-35 49 3,30-40-19,2-4 9,-22 33-15,34-49 4,1 0-1,0 1 1,0-1-1,0 0 1,0 1 0,1 0-1,-1-1 1,1 1-1,-1 8 1,3-13 1,-1 1 0,0-1 0,0 1-1,0-1 1,0 1 0,1-1 0,-1 1 0,0-1 0,0 1 0,1-1 0,-1 0 0,0 1 0,1-1-1,-1 1 1,0-1 0,1 0 0,-1 1 0,1-1 0,-1 0 0,1 1 0,-1-1 0,0 0-1,1 0 1,-1 0 0,1 1 0,-1-1 0,1 0 0,-1 0 0,1 0 0,0 0 0,-1 0 0,1 0-1,-1 0 1,1 0 0,-1 0 0,1 0 0,-1 0 0,1 0 0,-1 0 0,1-1 0,-1 1 0,2 0-1,23-9-63,-24 9 54,63-32-312,-51 25 239,-1-1 0,1 2 0,1 0 0,-1 1 0,1 0 0,0 1 0,29-5 0,-41 9 75,0 0 0,0 0 0,0 0 0,0 0-1,0 0 1,0 0 0,1 1 0,-1-1 0,0 1 0,0 0 0,0-1 0,0 1 0,-1 0 0,1 0 0,0 0 0,0 0-1,0 1 1,-1-1 0,3 3 0,-2-1 19,0-1 0,0 1 0,-1 0 0,1 0 0,-1-1 0,0 1 0,0 0 0,0 0 0,0 0 0,-1 1 0,1 5 0,0 4 61,-2 0 0,0 0-1,0 0 1,-1 0 0,-4 16 0,-18 52 286,-7 30-72,30-98-755,3-14 30,8-18-113,-7 13 543,8-15-333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6.315"/>
    </inkml:context>
    <inkml:brush xml:id="br0">
      <inkml:brushProperty name="width" value="0.035" units="cm"/>
      <inkml:brushProperty name="height" value="0.035" units="cm"/>
      <inkml:brushProperty name="color" value="#66CC00"/>
    </inkml:brush>
  </inkml:definitions>
  <inkml:trace contextRef="#ctx0" brushRef="#br0">152 0 15979,'2'18'4152,"3"38"-2506,-15 461 1476,8-527-3615,0 0 1,0 0-1,0 1 1,-2-1-1,1 0 1,-1 1-1,0 0 1,-7-11-1,-51-76-1698,40 71 2009,16 20 421,1-1 1,-1 0-1,2-1 0,-5-6 0,11 10 1204,8 4-479,21 5 63,-13-1-557,5-2-474,-1-1 0,1-1 0,1 0-1,-1-2 1,0-1 0,-1-1 0,1 0 0,35-12 0,-25 6-291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6.761"/>
    </inkml:context>
    <inkml:brush xml:id="br0">
      <inkml:brushProperty name="width" value="0.035" units="cm"/>
      <inkml:brushProperty name="height" value="0.035" units="cm"/>
      <inkml:brushProperty name="color" value="#66CC00"/>
    </inkml:brush>
  </inkml:definitions>
  <inkml:trace contextRef="#ctx0" brushRef="#br0">98 1 16940,'-1'3'246,"0"0"1,0 0 0,-1 0-1,1-1 1,-1 1 0,0 0-1,0-1 1,0 1-1,0-1 1,0 1 0,0-1-1,-1 0 1,1 0 0,-4 2-1,-4 5 741,7-6-704,-31 32 1613,32-32-1826,0-1 0,0 0 0,0 1 0,0 0 0,1 0 0,-1-1 0,1 1 1,0 0-1,0 0 0,0 0 0,0 0 0,0 5 0,1-7-86,0 0 0,1 0 0,-1 0 0,0 0 0,1 0 0,-1 0 0,1 0 0,-1 0 0,1 0 0,0 0 0,-1 0 0,1-1 0,0 1 1,0 0-1,-1 0 0,1-1 0,0 1 0,0-1 0,0 1 0,0-1 0,0 1 0,0-1 0,0 1 0,2 0 0,29 7-463,-27-7 363,38 7-571,22 4-85,-60-11 721,1 1 0,-1-1 0,0 1 0,1 1 0,-1-1 0,0 1 0,0 0-1,6 5 1,-10-7 69,0 0-1,0 0 0,0 0 0,-1 0 1,1 0-1,0 0 0,0 1 1,-1-1-1,1 0 0,-1 0 0,1 0 1,-1 1-1,0-1 0,1 0 0,-1 1 1,0-1-1,0 0 0,0 1 1,0-1-1,0 0 0,0 1 0,0-1 1,-1 0-1,1 1 0,0-1 0,-1 0 1,1 0-1,-1 1 0,1-1 1,-1 0-1,0 0 0,1 0 0,-1 0 1,0 0-1,0 0 0,0 0 0,-1 1 1,-5 5 166,1 0 0,-1-1 0,-15 11 1,18-14-134,-62 39 639,60-38-609,-1-1 0,1 0 0,-1 0 0,0-1 0,1 0 0,-1 0 0,0 0 0,-12 0 0,19-2-74,-1 0 0,1 0 0,-1 0 0,0 0 0,1 0 0,-1 0 0,1-1 0,-1 1 0,0 0 0,1 0 0,-1-1 0,1 1 0,-1 0 0,1-1 0,-1 1 0,1 0 0,-1-1 0,1 1 0,0-1 0,-1 1 0,1-1 0,-1 1 0,1-1 0,0 1 0,0-1 0,-1 0 0,1 1 0,0-1 0,0 1 0,0-1 0,0 0 0,-1 1 0,1-1 0,0 1 0,0-1 0,0 0 0,1 0 0,1-17 17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7.233"/>
    </inkml:context>
    <inkml:brush xml:id="br0">
      <inkml:brushProperty name="width" value="0.035" units="cm"/>
      <inkml:brushProperty name="height" value="0.035" units="cm"/>
      <inkml:brushProperty name="color" value="#66CC00"/>
    </inkml:brush>
  </inkml:definitions>
  <inkml:trace contextRef="#ctx0" brushRef="#br0">161 68 18236,'-1'-1'136,"-1"1"0,1-1 0,-1 0 0,1 0 0,-1 1 0,1-1 1,-1 1-1,0-1 0,1 1 0,-1-1 0,0 1 0,1 0 0,-1 0 0,0 0 0,0 0 0,1 0 0,-1 1 0,-2 0 1,0 0 62,0 0 1,0 1 0,1-1 0,-1 1-1,1 0 1,0 0 0,-6 5 0,0 1 154,1 0 1,1 0-1,-1 0 0,-10 18 1,11-14-191,0 1 0,1 0-1,0 0 1,-5 22 0,9-30-144,1 0 1,0 0-1,0 0 0,0 0 0,0 0 1,1 1-1,0-1 0,0 0 0,1 0 0,-1 0 1,1 0-1,0 0 0,0 0 0,1 0 1,3 8-1,-4-11-12,0-1 0,1 1 0,-1 0 0,1-1 1,-1 1-1,1-1 0,-1 0 0,1 1 0,0-1 1,0 0-1,0 0 0,0 0 0,0 0 0,-1 0 0,1-1 1,1 1-1,-1-1 0,0 1 0,0-1 0,0 0 1,0 0-1,0 0 0,0 0 0,0 0 0,1 0 1,2-1-1,3-1 18,0 0 1,0 0 0,-1-1 0,1 0-1,13-7 1,-3-1 19,-1 0 1,1-1-1,-2-1 0,0 0 0,15-17 0,-23 23-27,-1-1-1,-1 0 0,1-1 0,-1 0 1,0 0-1,-1 0 0,0 0 0,-1-1 1,0 0-1,0 0 0,3-20 0,-6 27-41,-1-1 0,0 1-1,1-1 1,-2 1 0,1-1 0,0 0-1,-1 1 1,1-1 0,-1 1-1,0 0 1,-1-1 0,1 1 0,0 0-1,-1 0 1,0-1 0,1 1-1,-1 1 1,-1-1 0,1 0 0,0 0-1,-1 1 1,1-1 0,-1 1-1,0 0 1,1 0 0,-1 0 0,0 0-1,-1 0 1,1 1 0,0-1 0,0 1-1,-1 0 1,1 0 0,-1 0-1,1 0 1,-1 1 0,1-1 0,-1 1-1,1 0 1,-1 0 0,1 1-1,-1-1 1,1 1 0,-1-1 0,1 1-1,-1 0 1,-3 2 0,4-2-154,0 0 1,1 1 0,-1-1 0,1 1 0,-1-1-1,1 1 1,-4 3 0,6-5 115,-1 1 0,0 0 0,1-1 0,-1 1 0,0 0 0,1 0 0,-1-1 0,1 1-1,-1 0 1,1 0 0,-1 0 0,1 0 0,0 0 0,-1 0 0,1 0 0,0 0 0,0 0 0,0 0 0,0 0 0,0 0 0,0 0 0,0 0-1,0 2 1,0-3 36,0 1-1,1-1 0,-1 0 0,0 1 0,0-1 0,0 1 1,1-1-1,-1 0 0,0 1 0,1-1 0,-1 0 1,0 1-1,1-1 0,-1 0 0,0 1 0,1-1 0,-1 0 1,0 0-1,1 0 0,-1 1 0,1-1 0,-1 0 1,1 0-1,0 0 0,19-1-752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7.671"/>
    </inkml:context>
    <inkml:brush xml:id="br0">
      <inkml:brushProperty name="width" value="0.035" units="cm"/>
      <inkml:brushProperty name="height" value="0.035" units="cm"/>
      <inkml:brushProperty name="color" value="#66CC00"/>
    </inkml:brush>
  </inkml:definitions>
  <inkml:trace contextRef="#ctx0" brushRef="#br0">69 0 16355,'0'4'227,"1"-1"-1,-1 1 0,0 0 0,0 0 0,0-1 0,-1 1 0,1 0 0,-1-1 0,0 1 0,0 0 1,0-1-1,-3 5 0,1 4 259,-7 22 767,-25 103 1403,31-117-2459,1-1 0,1 0 0,1 1 0,0 0 0,3 20 0,-2-38-199,0 1 1,1-1 0,-1 0-1,1 1 1,-1-1 0,1 0-1,0 0 1,0 1 0,0-1-1,0 0 1,0 0 0,0 0-1,0 0 1,1 0 0,-1 0-1,1-1 1,0 1 0,-1 0-1,1-1 1,0 1 0,0-1 0,0 0-1,0 0 1,0 0 0,0 0-1,0 0 1,1 0 0,-1 0-1,0 0 1,0-1 0,1 1-1,-1-1 1,0 0 0,1 0-1,2 0 1,8-1-155,-1 0 1,1-1-1,0-1 1,-1 0-1,15-5 1,-12 3 6,2 0-48,38-10-365,-51 14 531,1 0-1,0 0 1,-1 0-1,1 1 1,-1 0-1,1 0 1,0 0-1,7 2 1,-12-2 43,1 1 1,-1-1-1,1 0 1,-1 0-1,1 0 1,-1 1-1,0-1 1,1 0-1,-1 1 1,1-1-1,-1 0 1,0 1-1,1-1 0,-1 0 1,0 1-1,1-1 1,-1 1-1,0-1 1,0 1-1,1-1 1,-1 1-1,0-1 1,0 0-1,0 1 1,0-1-1,0 1 1,0-1-1,0 1 1,0-1-1,0 1 1,0-1-1,0 1 0,0-1 1,0 1-1,0-1 1,0 1-1,0-1 1,0 1-1,-1-1 1,1 1-1,0-1 1,0 1-1,-1-1 1,1 1-1,-1 0 1,-15 20 499,14-19-453,-25 27 732,-2-1 0,-2-2 0,-59 41 0,85-63-734,0 0-26,0-1-1,0 1 1,-1-1-1,1 0 0,-1 0 1,0-1-1,1 1 1,-1-1-1,-1-1 0,1 1 1,-11 1-1,16-4-72,0 1 0,1 0 0,-1 0 0,0 0 0,1-1-1,-1 1 1,0 0 0,1-1 0,-1 1 0,1-1 0,-1 1 0,0-1 0,1 1 0,-1-1-1,1 1 1,0-1 0,-1 1 0,1-1 0,-1 0 0,1 1 0,0-1 0,-1 1 0,1-1-1,0 0 1,0 0 0,0 1 0,-1-1 0,1 0 0,0 1 0,0-1 0,0 0 0,0 0-1,0 1 1,0-1 0,0 0 0,1 1 0,-1-2 0,8-29-1924,-3 21 1637,0 0-1,1 0 1,0 0 0,14-16-1,10-6-783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8.152"/>
    </inkml:context>
    <inkml:brush xml:id="br0">
      <inkml:brushProperty name="width" value="0.035" units="cm"/>
      <inkml:brushProperty name="height" value="0.035" units="cm"/>
      <inkml:brushProperty name="color" value="#66CC00"/>
    </inkml:brush>
  </inkml:definitions>
  <inkml:trace contextRef="#ctx0" brushRef="#br0">46 83 16267,'-4'2'319,"0"0"0,0 0 0,0 1-1,0 0 1,0-1 0,1 1-1,-1 1 1,-3 4 0,6-8-243,1 1 0,-1 0 0,0 0-1,1 0 1,-1 0 0,1-1 0,-1 1 0,1 0 0,-1 0 0,1 0 0,0 0 0,-1 0 0,1 0-1,0 0 1,0 0 0,0 1 0,0-1 0,0 0 0,0 0 0,0 0 0,0 0 0,0 0 0,1 0-1,-1 0 1,0 0 0,1 0 0,-1 0 0,1 0 0,-1 0 0,1-1 0,-1 1 0,1 0 0,0 0-1,-1 0 1,1 0 0,0-1 0,-1 1 0,1 0 0,0-1 0,0 1 0,0-1 0,0 1 0,2 0-1,2 2 45,0-1 0,1 0-1,-1 0 1,1-1 0,-1 1-1,1-1 1,0-1 0,0 1-1,0-1 1,-1 0-1,1 0 1,0 0 0,0-1-1,-1 0 1,1 0 0,0-1-1,8-3 1,3-1-57,0-1 0,0-1 1,-1-1-1,20-13 0,-27 16-40,0-1 0,0 1 0,-1-1 0,0-1-1,0 0 1,-1 0 0,0 0 0,0-1-1,-1 0 1,6-11 0,-11 20-22,-1-1 1,0 1-1,0 0 0,0 0 1,0 0-1,0 0 0,0 0 0,0 0 1,1 0-1,-1 0 0,0 0 1,0 0-1,0-1 0,0 1 1,0 0-1,0 0 0,0 0 0,0 0 1,0 0-1,0 0 0,0-1 1,0 1-1,0 0 0,0 0 0,0 0 1,0 0-1,0 0 0,0 0 1,0-1-1,0 1 0,0 0 1,0 0-1,0 0 0,0 0 0,0 0 1,0 0-1,0-1 0,0 1 1,0 0-1,0 0 0,0 0 1,-1 0-1,1 0 0,0 0 0,0 0 1,0 0-1,0 0 0,0-1 1,0 1-1,0 0 0,0 0 0,-1 0 1,1 0-1,0 0 0,0 0 1,0 0-1,0 0 0,0 0 1,0 0-1,-1 0 0,1 0 0,0 0 1,0 0-1,0 0 0,0 0 1,-1 0-1,-7 5 39,-4 9 41,0 1-1,1 1 1,0-1 0,1 2 0,1-1 0,1 2 0,-12 32 0,17-42-37,1 0 1,0 1-1,0 0 1,-1 9 0,3-17-37,0 1 1,-1-1 0,1 0-1,0 0 1,0 0-1,0 1 1,0-1 0,0 0-1,1 0 1,-1 0 0,0 1-1,1-1 1,-1 0 0,0 0-1,1 0 1,-1 0 0,1 0-1,0 0 1,-1 0-1,1 0 1,0 0 0,0 0-1,0 0 1,-1 0 0,1 0-1,0-1 1,0 1 0,0 0-1,0-1 1,0 1 0,1 0-1,-1-1 1,0 0-1,0 1 1,0-1 0,0 0-1,1 1 1,1-1 0,4 0 5,0 0 0,1-1 1,-1 0-1,0 0 0,1-1 0,-1 0 1,11-5-1,50-25-151,-43 20 57,0-1 4,83-35-247,-96 43 273,1 1 1,-1 0-1,1 1 1,0 0-1,0 1 1,21 0-1,-33 2 54,1 0 0,-1-1 0,1 1 0,0 1 0,-1-1 0,1 0 0,0 0 0,-1 0 0,1 1 0,-1-1 0,1 1 0,-1-1 0,1 1 0,-1 0 0,1 0-1,-1 0 1,0-1 0,1 1 0,-1 1 0,0-1 0,0 0 0,0 0 0,0 0 0,0 0 0,0 1 0,0-1 0,0 1 0,0-1 0,0 0 0,-1 1-1,1-1 1,-1 1 0,1 2 0,0 3 75,-1 0-1,0 0 1,-1 0-1,0 0 0,0 0 1,-3 11-1,-2 14 278,6-33-376,0 1 0,0-1-1,0 1 1,0-1 0,1 1 0,-1-1-1,0 1 1,0 0 0,1-1-1,-1 1 1,0-1 0,0 1-1,1 0 1,-1-1 0,0 1-1,1 0 1,-1-1 0,1 1-1,-1 0 1,0-1 0,1 1 0,-1 0-1,1 0 1,-1 0 0,1-1-1,-1 1 1,1 0 0,-1 0-1,1 0 1,-1 0 0,1 0-1,-1 0 1,1 0 0,-1 0 0,1 0-1,-1 0 1,1 0 0,-1 0-1,1 0 1,-1 0 0,1 1-1,-1-1 1,0 0 0,1 0-1,-1 1 1,1-1 0,-1 0 0,0 0-1,1 1 1,-1-1 0,1 0-1,-1 1 1,0-1 0,0 1-1,1-1 1,-1 0 0,0 1-1,0-1 1,1 1 0,-1 0-1,-7-8-271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5.084"/>
    </inkml:context>
    <inkml:brush xml:id="br0">
      <inkml:brushProperty name="width" value="0.035" units="cm"/>
      <inkml:brushProperty name="height" value="0.035" units="cm"/>
      <inkml:brushProperty name="color" value="#66CC00"/>
    </inkml:brush>
  </inkml:definitions>
  <inkml:trace contextRef="#ctx0" brushRef="#br0">159 225 17732,'-3'-1'103,"1"1"0,-1-1 1,1 1-1,-1-1 0,0 1 1,1 0-1,-1 0 0,1 0 0,-1 0 1,1 0-1,-1 1 0,0-1 1,1 1-1,-1 0 0,1 0 0,0-1 1,-1 2-1,1-1 0,0 0 1,0 0-1,-1 1 0,1-1 0,0 1 1,0 0-1,1-1 0,-1 1 1,-2 3-1,-4 4 102,0 1 0,0 0 0,1 1 1,-7 12-1,7-11-146,1 0-1,0 0 1,1 1 0,0 0-1,1 0 1,1 0 0,0 0-1,0 1 1,1-1 0,1 1-1,0 14 1,1-26-57,0 0-1,0 0 1,1 0-1,-1 0 1,0 0 0,1 0-1,-1 0 1,1 0-1,-1-1 1,1 1 0,0 0-1,0 0 1,0-1-1,0 1 1,0 0 0,0-1-1,1 1 1,-1-1-1,0 0 1,1 1-1,-1-1 1,1 0 0,-1 0-1,1 0 1,0 0-1,-1 0 1,1 0 0,0 0-1,0-1 1,0 1-1,0-1 1,0 1 0,-1-1-1,1 0 1,0 1-1,4-1 1,0-1 0,-1 0 0,1 0 0,0 0 0,-1-1 0,1 1 1,-1-1-1,0-1 0,1 1 0,-1-1 0,0 0 0,9-7 0,2-4 3,-1-1 0,0 0-1,0-1 1,-2-1 0,0 0-1,12-22 1,-12 15-4,-1 1-1,-1-2 1,0 1-1,9-40 1,-15 33-11,-7 22 6,2 9 4,-1 0 0,1 0 0,0 0 0,-1 0 0,1 0 0,0 0 0,-1 0 0,1 1 0,0-1 0,-1 0 0,1 0 0,0 0-1,-1 0 1,1 1 0,0-1 0,-1 0 0,1 0 0,0 0 0,0 1 0,-1-1 0,1 0 0,0 0 0,0 1 0,0-1-1,0 0 1,-1 1 0,1-1 0,0 1 0,-5 7-4,0-1-1,1 2 0,0-1 1,0 0-1,-4 18 1,-9 49 8,14-62-1,2-7-1,-8 52 9,9-54-10,0 0-1,0 1 0,0-1 0,0 0 1,1 1-1,-1-1 0,1 0 0,0 1 1,1-1-1,2 6 0,-3-9 1,-1 1-1,1-1 0,0 0 1,-1 0-1,1-1 0,0 1 1,0 0-1,0 0 1,0 0-1,0 0 0,0-1 1,0 1-1,0-1 0,0 1 1,0 0-1,0-1 1,0 0-1,1 1 0,-1-1 1,0 0-1,0 1 0,0-1 1,1 0-1,-1 0 1,0 0-1,0 0 0,1 0 1,-1-1-1,0 1 0,0 0 1,0 0-1,2-2 0,3 0 1,0 0-1,0-1 1,-1 0-1,10-7 1,4-5-1,0 0-1,-1-2 1,0 0 0,22-30 0,54-83 26,-89 123-23,9-15 24,18-36 0,-29 46 4,-3 12-31,0 0 1,0 0 0,0 0-1,0-1 1,-1 1 0,1 0-1,0 0 1,0 0-1,0 0 1,-1 0 0,1 0-1,0 0 1,0 0-1,0 0 1,0 0 0,-1 0-1,1 0 1,0 0-1,0 0 1,0 0 0,-1 0-1,1 0 1,0 0-1,0 0 1,0 0 0,0 0-1,-1 1 1,1-1-1,0 0 1,0 0 0,0 0-1,0 0 1,-1 0 0,1 0-1,0 1 1,0-1-1,0 0 1,0 0 0,0 0-1,0 0 1,0 0-1,0 1 1,-1-1 0,1 0-1,0 0 1,0 0-1,0 1 1,0-1 0,0 0-1,0 0 1,-14 23 16,0-1 0,2 2 0,0-1 0,-11 35 0,22-53-16,-20 54 15,20-54-15,0 0 1,0 0 0,1 1-1,-1-1 1,1 0 0,0 0-1,0 0 1,1 0 0,0 0-1,1 6 1,-2-10-2,1 0 0,-1 1 0,1-1 0,-1 0 0,1 1 1,0-1-1,0 0 0,-1 0 0,1 0 0,0 0 0,0 0 0,0 0 0,0 0 1,0 0-1,1 0 0,-1 0 0,0 0 0,0-1 0,0 1 0,1 0 0,-1-1 0,0 1 1,1-1-1,-1 0 0,1 1 0,-1-1 0,0 0 0,1 0 0,-1 0 0,1 0 1,-1 0-1,0 0 0,1 0 0,-1-1 0,1 1 0,-1 0 0,0-1 0,3 0 1,2-1-1,1-1 0,0 0 0,-1 0 0,0-1 0,0 0 0,9-7 0,5-8-13,-1 0 0,0-2-1,-2 0 1,27-42 0,5-7-18,-48 73-15,-2 10 31,-3 16 2,-3-1 4,-14 79-48,19-94 50,0 1 1,2-1 0,0 0 0,0 1 0,5 25-1,-5-37 8,0 0-1,1 0 1,-1 0-1,1 0 0,-1 0 1,1 0-1,0-1 0,-1 1 1,1 0-1,0 0 0,0-1 1,1 1-1,-1 0 0,0-1 1,0 1-1,1-1 0,-1 0 1,1 1-1,-1-1 0,1 0 1,0 0-1,-1 0 0,1 0 1,0 0-1,0 0 1,0-1-1,-1 1 0,1-1 1,0 1-1,0-1 0,0 1 1,0-1-1,0 0 0,0 0 1,0 0-1,0 0 0,0-1 1,0 1-1,0 0 0,0-1 1,2 0-1,6-4 3,0 1-1,-1-2 1,0 1-1,0-1 1,0-1 0,0 0-1,-1 0 1,0 0-1,-1-1 1,13-17 0,-1 0 12,-2-1 1,22-45 0,14-53-15,-47 107-5,-1-1 0,-1 1 1,0-1-1,-1 0 0,0-24 1,-5 28-8,-3 16-8,-6 19-3,-10 63 13,-18 147 0,11-50 4,13-108 146,-25 76-1,31-121-61,-2-1 1,-1 0-1,-1 0 0,-1-1 0,-28 39 0,37-59 22,1-1-1,-1 0 1,0 0 0,-1 0-1,1 0 1,-7 3-1,11-7-75,0 0 0,0-1 0,0 1 0,0-1 0,0 1 0,0 0 0,0-1 0,0 0 0,0 1 0,0-1 0,0 0 0,0 0 0,0 1 0,-1-1 0,1 0 0,0 0 0,0 0 0,0 0 0,0 0 0,0-1 0,0 1 0,-1 0-1,1-1 1,0 1 0,0 0 0,0-1 0,0 1 0,0-1 0,0 1 0,0-1 0,0 0 0,0 0 0,1 1 0,-1-1 0,0 0 0,0 0 0,1 0 0,-1 0 0,0 0 0,1 0 0,-1 0 0,1 0 0,-1 0 0,1 0 0,-1-1 0,-1-6 62,-1-1 0,2 1 1,-1 0-1,1-1 1,0 0-1,1 1 0,0-1 1,1 1-1,2-16 0,2-5 65,15-44-1,-12 47-151,2 0-1,0 1 1,2 0 0,1 0-1,20-29 1,-24 42-136,0 0 1,1 1-1,0 0 0,1 1 1,0 0-1,0 1 0,1 0 1,0 0-1,1 1 1,0 1-1,22-9 0,-3 5-152,-6 2-88</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5.969"/>
    </inkml:context>
    <inkml:brush xml:id="br0">
      <inkml:brushProperty name="width" value="0.035" units="cm"/>
      <inkml:brushProperty name="height" value="0.035" units="cm"/>
      <inkml:brushProperty name="color" value="#66CC00"/>
    </inkml:brush>
  </inkml:definitions>
  <inkml:trace contextRef="#ctx0" brushRef="#br0">215 30 17916,'49'-29'2980,"-49"39"-1084,-23 55-1145,-2-2 0,-53 94 0,27-57-505,13-28-116,-11 25-864,72-131-1642,-1-11 1843,4-13-176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6.458"/>
    </inkml:context>
    <inkml:brush xml:id="br0">
      <inkml:brushProperty name="width" value="0.035" units="cm"/>
      <inkml:brushProperty name="height" value="0.035" units="cm"/>
      <inkml:brushProperty name="color" value="#66CC00"/>
    </inkml:brush>
  </inkml:definitions>
  <inkml:trace contextRef="#ctx0" brushRef="#br0">240 7 14323,'19'-7'1528,"-6"14"-751,-5 9-289,1 16 840,-2 6-272,-1 14-144,1 5-103,-1 3-297,1 1-112,0-7-168,-1-4-40,-2-11-160,0-8-144,-4-13-504,-1-8 240,-10-9 232,-2 1-56,-10-7-137</inkml:trace>
  <inkml:trace contextRef="#ctx0" brushRef="#br0" timeOffset="1">1 328 16580,'7'-10'1592,"7"3"-920,8 1-264,9 1 856,7-1-287,9-4-425,2-4-264,4-4-720,-3-2 816,-4-4-392,-3 0-72,-7-1-128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3.585"/>
    </inkml:context>
    <inkml:brush xml:id="br0">
      <inkml:brushProperty name="width" value="0.035" units="cm"/>
      <inkml:brushProperty name="height" value="0.035" units="cm"/>
    </inkml:brush>
  </inkml:definitions>
  <inkml:trace contextRef="#ctx0" brushRef="#br0">0 299 14795,'58'-98'4404,"42"-39"-2094,-94 129-2226,1 0 1,0 0 0,1 0 0,-1 1 0,12-8 0,-18 14-83,1 0 0,-1 0 1,0 0-1,1 0 0,-1 0 0,1 1 0,-1-1 1,1 0-1,-1 1 0,1-1 0,0 1 1,-1 0-1,1 0 0,0-1 0,-1 1 1,1 0-1,0 0 0,-1 1 0,1-1 1,-1 0-1,1 1 0,0-1 0,-1 0 1,1 1-1,-1 0 0,1-1 0,-1 1 1,1 0-1,-1 0 0,0 0 0,1 0 0,-1 0 1,0 0-1,0 0 0,0 1 0,1-1 1,-1 0-1,-1 0 0,1 1 0,0-1 1,0 1-1,0 1 0,4 8-19,0-1 1,-1 2-1,6 21 1,-7-20 3,1 1 0,7 15 0,-11-29 13,1 1 0,-1-1 0,0 1 0,1 0 1,-1-1-1,0 1 0,1-1 0,-1 1 0,1-1 1,-1 0-1,1 1 0,-1-1 0,1 1 0,-1-1 1,1 0-1,-1 1 0,1-1 0,-1 0 0,1 0 1,0 1-1,-1-1 0,1 0 0,0 0 0,-1 0 0,1 0 1,0 0-1,-1 0 0,1 0 0,-1 0 0,1 0 1,0 0-1,-1 0 0,1 0 0,0-1 0,-1 1 1,1 0-1,-1 0 0,1-1 0,0 1 0,-1 0 1,1-1-1,-1 1 0,1-1 0,-1 1 0,1 0 1,-1-1-1,0 1 0,1-1 0,0 0 0,26-31 68,-22 25-55,-2 3-29,1-1 27,0-1-1,1 1 1,-1 0 0,8-5-1,-11 9-36,0 0-1,1 0 0,-1 0 1,0 1-1,1-1 0,-1 0 1,1 1-1,0-1 0,-1 1 1,1-1-1,-1 1 0,1 0 1,0 0-1,-1-1 0,1 1 1,0 0-1,-1 1 1,1-1-1,0 0 0,-1 0 1,1 1-1,2 0 0,-2 0-145,0 0-1,-1-1 0,1 1 1,0 0-1,0-1 1,0 1-1,0-1 0,0 0 1,-1 0-1,1 0 1,0 0-1,0 0 0,0 0 1,3-1-1,-3 0 32,0 0 0,0-1 1,1 1-1,-1-1 0,0 1 0,0-1 0,-1 0 1,1 0-1,0 0 0,2-3 0,10-14-664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6.901"/>
    </inkml:context>
    <inkml:brush xml:id="br0">
      <inkml:brushProperty name="width" value="0.035" units="cm"/>
      <inkml:brushProperty name="height" value="0.035" units="cm"/>
      <inkml:brushProperty name="color" value="#66CC00"/>
    </inkml:brush>
  </inkml:definitions>
  <inkml:trace contextRef="#ctx0" brushRef="#br0">361 0 19748,'-4'15'1561,"0"16"-1113,1 9-224,0 12 552,2 8-224,1 6-344,2 1-200,4-2-520,-1-9-248,0-15-400,-3-11 255,-1-17 449,-4-11-304,-5-14-128</inkml:trace>
  <inkml:trace contextRef="#ctx0" brushRef="#br0" timeOffset="1">2 98 17300,'-1'-2'86,"1"1"-1,0 0 1,0 0 0,0 0 0,0-1 0,0 1 0,0 0 0,0 0 0,0-1-1,1 1 1,-1 0 0,0 0 0,1-1 0,-1 1 0,1 0 0,-1 0 0,1 0 0,0 0-1,-1 0 1,1 0 0,0 0 0,0 0 0,0 0 0,0 0 0,0 1 0,0-1-1,0 0 1,0 0 0,0 1 0,0-1 0,0 1 0,0-1 0,2 0 0,5-1 140,0-1 1,-1 1-1,1 1 1,10-1-1,-13 1-61,37-4 196,1 3 1,73 4-1,-88 0-339,-1 2-1,0 1 1,0 1-1,0 1 1,34 15-1,-53-19-9,1 1 0,-1 1 0,0 0-1,0 0 1,0 0 0,-1 1 0,0 0 0,12 13-1,-15-14 18,-1-1-1,0 0 0,0 1 1,-1 0-1,1-1 0,-1 1 1,0 0-1,-1 0 0,1 0 1,-1 1-1,0-1 0,0 0 1,0 0-1,-1 1 0,0-1 1,0 1-1,-1 6 0,-2 1 74,0 0-1,-1-1 0,0 1 0,-1-1 0,0 0 1,-1-1-1,0 1 0,-1-1 0,-13 16 1,-4 3 388,-56 52 0,51-56-157,-34 24 0,50-40-383,-2-1 0,1-1 0,-1 0 0,-32 12 0,43-19-63,0 0 0,-1 0 1,1 0-1,0 0 0,-1-1 1,-6 1-1,10-1 100,0-1 0,0 1-1,0 0 1,-1 0 0,1 0-1,0-1 1,0 1 0,0 0 0,1-1-1,-1 1 1,0-1 0,0 1-1,0-1 1,0 0 0,0 1 0,0-1-1,1 0 1,-1 0 0,0 1-1,1-1 1,-1 0 0,1 0 0,-1 0-1,1 0 1,-1 0 0,1 0-1,-1 0 1,1 0 0,0 0 0,-1 0-1,1 0 1,0 0 0,0 0 0,0-2-1,5-39-402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7.399"/>
    </inkml:context>
    <inkml:brush xml:id="br0">
      <inkml:brushProperty name="width" value="0.035" units="cm"/>
      <inkml:brushProperty name="height" value="0.035" units="cm"/>
      <inkml:brushProperty name="color" value="#66CC00"/>
    </inkml:brush>
  </inkml:definitions>
  <inkml:trace contextRef="#ctx0" brushRef="#br0">0 1 19004,'9'1'1608,"-5"5"-967,1 4-225,0 8 648,4 5-208,-2 9-136,2 4-48,2 4-424,-1 0-464,-3-7 264,-5-7-32,-4-13-192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1.150"/>
    </inkml:context>
    <inkml:brush xml:id="br0">
      <inkml:brushProperty name="width" value="0.035" units="cm"/>
      <inkml:brushProperty name="height" value="0.035" units="cm"/>
      <inkml:brushProperty name="color" value="#66CC00"/>
    </inkml:brush>
  </inkml:definitions>
  <inkml:trace contextRef="#ctx0" brushRef="#br0">16 1 14955,'-2'21'3652,"-1"38"-2364,-1 47 4,-2 106 464,6-150-1128,13 84 0,-12-141-597,0-1 1,0 1 0,0-1 0,0 1-1,1-1 1,-1 0 0,5 8 0,-5-11-26,-1-1 0,0 1 0,1-1-1,-1 1 1,1-1 0,-1 1 0,1-1 0,0 1 0,-1-1 0,1 0 0,-1 1 0,1-1 0,0 0-1,-1 1 1,1-1 0,0 0 0,-1 0 0,1 0 0,0 1 0,-1-1 0,2 0 0,-1-1-1,1 1 0,-1 0 1,0-1-1,1 1 0,-1-1 1,0 1-1,0-1 0,1 0 1,-1 1-1,0-1 0,0 0 1,0 0-1,0 0 0,2-2 1,21-22 52,-13 12-44,2 0 0,0 1 0,0 0 1,1 1-1,22-14 0,-32 23-15,-1 0 0,1 1 1,0-1-1,0 1 0,0 0 0,0 0 0,0 0 1,0 0-1,0 1 0,0 0 0,0-1 1,0 1-1,0 1 0,0-1 0,0 1 0,0 0 1,0 0-1,0 0 0,0 0 0,0 0 1,-1 1-1,1 0 0,0 0 0,-1 0 1,1 0-1,-1 1 0,0-1 0,0 1 0,5 4 1,-2 1-6,1 0 0,11 17 1,-13-17 2,0 0 0,1-1 0,8 9 1,-13-15 2,0 0 0,0 0 0,0 0 0,0-1 1,1 1-1,-1-1 0,0 1 0,0-1 0,0 1 0,0-1 1,1 1-1,-1-1 0,0 0 0,0 0 0,1 0 0,-1 0 1,0 0-1,1 0 0,-1 0 0,0 0 0,0 0 0,1 0 1,-1-1-1,0 1 0,0-1 0,0 1 0,1-1 1,-1 1-1,0-1 0,0 0 0,0 1 0,0-1 0,1-1 1,5-4-2,-1 0 0,0 0 1,-1 0-1,6-8 1,-5 6-2,7-8 0,-8 8-2,0 1 0,0 0 0,1 1 1,0-1-1,0 1 0,1 0 0,0 1 0,0 0 1,13-8-1,-19 12 3,0 1 1,0-1-1,0 1 0,1 0 1,-1 0-1,0 0 0,0-1 1,0 1-1,0 0 0,0 0 1,0 1-1,0-1 0,0 0 1,0 0-1,1 0 0,-1 1 1,0-1-1,0 1 0,0-1 1,0 1-1,0-1 0,0 1 1,-1-1-1,1 1 0,0 0 1,0 0-1,0-1 0,-1 1 1,1 0-1,0 0 0,0 0 1,0 1-1,2 4 11,-1-1 1,1 1 0,-1 0-1,2 10 1,-2-10 5,12 73 159,-6-28-6,-8-50-167,0 0 1,0 0-1,0 0 1,0 0 0,0 0-1,0 0 1,1 0-1,-1 0 1,0 0-1,1 0 1,-1 0 0,1 0-1,-1 0 1,1 0-1,-1 0 1,1 0-1,0 0 1,-1-1-1,1 1 1,1 1 0,-1-2-29,0 0 1,0-1 0,-1 1 0,1-1 0,-1 1 0,1-1 0,0 1 0,-1-1-1,1 1 1,-1-1 0,1 0 0,-1 1 0,0-1 0,1 0 0,-1 1-1,1-1 1,-1 0 0,0 1 0,0-1 0,1-1 0,13-48-672,-14 50 717,4-23-275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1.682"/>
    </inkml:context>
    <inkml:brush xml:id="br0">
      <inkml:brushProperty name="width" value="0.035" units="cm"/>
      <inkml:brushProperty name="height" value="0.035" units="cm"/>
      <inkml:brushProperty name="color" value="#66CC00"/>
    </inkml:brush>
  </inkml:definitions>
  <inkml:trace contextRef="#ctx0" brushRef="#br0">54 24 11586,'7'-9'1569,"-4"1"-937,-6 5 360,-7 0 969,-13 10-1465,-4 2 48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2.743"/>
    </inkml:context>
    <inkml:brush xml:id="br0">
      <inkml:brushProperty name="width" value="0.035" units="cm"/>
      <inkml:brushProperty name="height" value="0.035" units="cm"/>
      <inkml:brushProperty name="color" value="#66CC00"/>
    </inkml:brush>
  </inkml:definitions>
  <inkml:trace contextRef="#ctx0" brushRef="#br0">173 97 14027,'2'-4'722,"15"-36"1895,-16 39-2466,-1 0 0,1-1 0,-1 1 0,1 0 0,-1 0-1,0-1 1,0 1 0,0 0 0,1-1 0,-1 1 0,0 0 0,-1-1 0,1 1 0,0 0 0,0 0 0,-1-1-1,1 1 1,0 0 0,-1 0 0,1-1 0,-1 1 0,0 0 0,1 0 0,-1 0 0,0 0 0,-1-2 0,0 2-46,1 1 1,-1-1 0,1 1-1,-1 0 1,0 0 0,1-1-1,-1 1 1,1 0 0,-1 0-1,0 1 1,1-1 0,-1 0-1,1 0 1,-1 1 0,1-1-1,-1 1 1,1-1 0,-1 1-1,1 0 1,-1 0 0,-1 1-1,-31 22 535,33-23-589,-11 8 21,2 1 0,0 0 0,0 1 0,0 0 0,2 1 0,-1 0 0,-11 22 0,16-26-66,0 1 0,0 0 0,1 0 1,0 0-1,1 1 0,0-1 0,0 1 0,1-1 0,0 1 1,1 0-1,0-1 0,2 16 0,-2-24-7,0 1 1,0 0-1,1 0 1,-1-1-1,1 1 1,-1 0-1,1-1 0,0 1 1,-1 0-1,1-1 1,0 1-1,0-1 1,0 1-1,0-1 0,1 0 1,-1 1-1,0-1 1,2 1-1,-1-1 0,-1-1 1,0 1-1,0-1 0,0 0 0,1 1 0,-1-1 0,0 0 1,0 0-1,1 0 0,-1 0 0,0 0 0,0 0 0,1-1 1,-1 1-1,0 0 0,0-1 0,0 1 0,0 0 1,2-2-1,3-1-7,-1 0 0,0-1-1,0 0 1,0 0 0,-1 0 0,1-1 0,-1 1 0,6-9 0,5-12-55,-2 0-1,0 0 1,-2-1-1,-1-1 1,-1 0-1,6-27 1,-15 54 60,0 0 0,0 0 0,0 0 0,0 0 1,0 0-1,0 0 0,0 0 0,0 1 0,0-1 0,0 0 0,0 0 0,0 0 1,0 0-1,0 0 0,1 0 0,-1 0 0,0 0 0,0 0 0,0 0 1,0 0-1,0 1 0,0-1 0,0 0 0,0 0 0,0 0 0,1 0 0,-1 0 1,0 0-1,0 0 0,0 0 0,0 0 0,0 0 0,0 0 0,0 0 0,0 0 1,1 0-1,-1 0 0,0 0 0,0 0 0,0 0 0,0 0 0,0 0 1,0 0-1,0 0 0,0 0 0,1 0 0,-1-1 0,0 1 0,0 0 0,0 0 1,0 0-1,0 0 0,3 20-69,2 32 1,-5-37 59,1 0-1,1 0 1,0 0 0,7 23 0,-9-37 12,1 0 0,-1 1 0,1-1 0,-1 0 0,1 0 0,-1 0 0,1 1 0,0-1 0,0 0 0,-1 0 0,1 0 0,0 0 0,0 0 0,0-1 0,0 1 0,0 0 0,0 0 0,2 0 0,-2 0 1,0-1 0,0 0-1,0 0 1,0 0 0,0 0-1,0 0 1,0 0 0,0 0-1,0 0 1,-1-1 0,1 1-1,0 0 1,0 0 0,0-1-1,0 1 1,0-1 0,0 1-1,1-2 1,4-2 1,-1-1 0,0 0 0,0 0 1,0 0-1,4-8 0,-7 11-4,25-37-13,-16 23-7,1 0 0,22-24-1,-33 39 21,0-1-1,1 1 0,-1 0 0,0 0 1,0 0-1,0 0 0,1 1 0,-1-1 1,1 0-1,-1 0 0,0 1 0,1-1 1,-1 1-1,1-1 0,0 1 0,-1 0 1,1 0-1,-1 0 0,1-1 0,-1 2 1,1-1-1,1 0 0,-1 1 3,-1-1 0,1 1 0,0 0 0,-1 0 0,1 0-1,-1 0 1,0 0 0,1 1 0,-1-1 0,0 0 0,0 0 0,0 1 0,1-1 0,-1 1 0,-1-1-1,1 1 1,0 0 0,1 3 0,2 8 28,0 1-1,4 20 1,-7-24 12,1 0 1,0 0 0,1 0 0,0 0-1,9 17 1,-11-26-36,-1 0 1,1-1-1,-1 1 1,1 0-1,-1-1 1,1 1-1,0-1 1,-1 1-1,1 0 1,0-1-1,0 0 1,-1 1-1,1-1 1,0 1-1,0-1 1,0 0-1,-1 1 1,1-1-1,0 0 1,0 0-1,0 0 1,0 0-1,0 0 1,-1 0-1,1 0 1,0 0-1,0 0 1,0 0-1,0 0 1,0-1-1,-1 1 1,1 0-1,0 0 0,0-1 1,0 1-1,-1-1 1,1 1-1,0-1 1,0 1-1,0-2 1,5-2 16,-1 0 0,0-1-1,9-10 1,-11 11-22,35-42-98,19-23-572,-51 63 471,0 0 1,1 0 0,-1 1 0,1 0 0,0 0 0,0 1 0,1 0 0,8-4 0,-15 8 119,1-1 1,-1 1 0,1-1-1,-1 1 1,1-1 0,-1 1 0,1 0-1,0 0 1,-1 0 0,1 0-1,-1 0 1,1 0 0,0 0-1,-1 0 1,1 1 0,-1-1-1,1 0 1,-1 1 0,1 0-1,-1-1 1,2 2 0,0 0-165,-1 0 1,1 1 0,-1-1-1,0 1 1,0 0-1,0-1 1,2 6 0,-1-4-44,-1 0 1,0-1 0,1 1 0,0-1 0,4 5 0,-6-7 239,0-1 0,0 1 1,-1-1-1,1 1 1,0-1-1,0 0 0,0 1 1,0-1-1,0 0 1,0 0-1,0 0 0,0 0 1,0 0-1,0 1 1,0-2-1,0 1 0,0 0 1,0 0-1,0 0 1,0 0-1,0-1 0,0 1 1,0 0-1,0-1 1,-1 1-1,1-1 0,0 1 1,0-1-1,0 1 1,0-1-1,-1 0 0,1 1 1,0-1-1,-1 0 1,1 0-1,-1 1 0,2-2 1,3-5-67,0 0 0,0 0 0,4-10 0,-5 10 31,4-10 66,-6 12 90,0 1-1,1-1 1,-1 0-1,1 1 1,0-1-1,0 1 1,0 0 0,1 0-1,5-5 1,-9 9-41,1 0 1,-1 0 0,1 1 0,-1-1-1,1 0 1,-1 0 0,1 1 0,-1-1-1,0 0 1,1 1 0,-1-1 0,0 1-1,1-1 1,-1 0 0,0 1 0,0-1 0,1 1-1,-1-1 1,0 1 0,0-1 0,0 1-1,0-1 1,1 1 0,-1-1 0,0 1-1,0-1 1,0 1 0,0-1 0,0 1-1,0 0 1,2 21 497,-2-22-522,8 152 2258,-5-70-1417,15 99 0,0-94-586,-9-46-19,-1 1 1,-2-1 0,-2 1 0,-1 49 0,-3-85-36,-1 1 1,-1 0-1,1 0 1,-1 0 0,-3 8-1,5-14-170,0-1 0,-1 1 0,1 0 0,0 0 1,-1 0-1,1-1 0,0 1 0,-1 0 0,1 0 0,-1-1 0,1 1 0,-1 0 0,1-1 0,-1 1 0,0-1 0,1 1 1,-1 0-1,0-1 0,1 1 0,-1-1 0,0 0 0,0 1 0,1-1 0,-1 0 0,0 1 0,0-1 0,0 0 0,0 0 1,1 0-1,-1 0 0,0 0 0,0 0 0,0 0 0,0 0 0,0 0 0,1 0 0,-1 0 0,0 0 0,0-1 1,0 1-1,1 0 0,-1-1 0,0 1 0,0-1 0,1 1 0,-1 0 0,0-1 0,1 0 0,-1 1 0,0-1 0,1 1 1,-1-1-1,1 0 0,-1 1 0,0-2 0,-4-5 102,0 1 1,1-1 0,-1 0-1,2 0 1,-1-1 0,1 1-1,0-1 1,-4-15-1,-10-68 63,12 48-458,2-1 1,3-70 0,2 87-294,1-1 0,1 0-1,2 1 1,1 0 0,11-30 0,1 21-97,1 10-155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3.713"/>
    </inkml:context>
    <inkml:brush xml:id="br0">
      <inkml:brushProperty name="width" value="0.035" units="cm"/>
      <inkml:brushProperty name="height" value="0.035" units="cm"/>
      <inkml:brushProperty name="color" value="#66CC00"/>
    </inkml:brush>
  </inkml:definitions>
  <inkml:trace contextRef="#ctx0" brushRef="#br0">1 11 16788,'5'-10'1636,"-6"14"-272,-2 21-276,9 82 637,31 173-1,-17-149-1294,-4-3 290,-6 0 1,-10 207-1,7-385-574,21-87 0,-12 66-315,-3 9-26,5-26-454,45-131 1,-47 183 300,-15 36 340,-1 0-1,0-1 1,0 1 0,0-1-1,1 1 1,-1 0 0,0-1-1,0 1 1,1 0 0,-1-1-1,0 1 1,1 0 0,-1-1 0,1 1-1,-1 0 1,0 0 0,1-1-1,-1 1 1,1 0 0,-1 0-1,0 0 1,2-1 0,-2 2-1,1 0 1,-1-1-1,0 1 1,1 0-1,-1 0 0,1-1 1,-1 1-1,0 0 1,0 0-1,0 0 1,1-1-1,-1 1 1,0 0-1,0 0 1,0 0-1,0 0 0,0-1 1,-1 2-1,0 17-89,-7 34-1,5-37 63,1 0 0,-1 31 0,3-46 36,0-1 0,0 0-1,-1 1 1,1-1 0,0 1 0,0-1 0,0 0 0,1 1-1,-1-1 1,0 0 0,0 1 0,0-1 0,0 1 0,0-1-1,0 0 1,0 1 0,1-1 0,-1 0 0,0 1 0,0-1-1,0 0 1,1 0 0,-1 1 0,0-1 0,0 0 0,1 0-1,-1 1 1,0-1 0,1 0 0,-1 0 0,0 0 0,1 1-1,10-7 8,8-18 13,-18 24-20,24-39 28,-2-2-1,19-44 0,3-5 2,-40 84-24,-2 7 8,1 17 31,-4 35 64,0-45-89,-1 12 33,0-9-7,0 0 0,1 0-1,1 0 1,0 0-1,0 0 1,1 0 0,0 0-1,4 12 1,-5-22-37,-1-1 1,1 1 0,-1 0-1,1 0 1,-1-1-1,1 1 1,-1-1 0,1 1-1,0 0 1,-1-1-1,1 1 1,0-1 0,-1 1-1,1-1 1,0 0-1,0 1 1,-1-1 0,1 0-1,0 1 1,0-1-1,0 0 1,0 0 0,-1 0-1,1 0 1,0 0 0,0 0-1,0 0 1,0 0-1,-1 0 1,1 0 0,0 0-1,0-1 1,0 1-1,0 0 1,-1-1 0,1 1-1,0 0 1,0-1-1,-1 1 1,1-1 0,0 1-1,-1-1 1,1 1-1,0-1 1,0-1 0,5-3 38,0-1 0,-1 1 1,8-11-1,9-16 38,-2 0 1,21-47-1,-5 10-171,-31 62-56,-4 8 41,-4 16-18,-10 27-48,7-26 47,-1 4-346,-1-1 1,-21 40-1,29-61 438,-1 1 1,1 0 0,0-1-1,-1 1 1,1-1 0,0 1 0,-1-1-1,1 1 1,-1 0 0,1-1-1,-1 0 1,1 1 0,-1-1-1,1 1 1,-1-1 0,0 0-1,1 1 1,-1-1 0,1 0-1,-1 1 1,-1-1 0,2 0 20,-1 0 1,1-1-1,-1 1 0,1 0 1,-1 0-1,1-1 1,0 1-1,-1 0 1,1-1-1,0 1 1,-1-1-1,1 1 0,0 0 1,-1-1-1,1 1 1,0-1-1,0 1 1,0-1-1,-1 1 1,1-1-1,0 0 0,-5-36-130,4 34 42,-1-37-218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4.141"/>
    </inkml:context>
    <inkml:brush xml:id="br0">
      <inkml:brushProperty name="width" value="0.035" units="cm"/>
      <inkml:brushProperty name="height" value="0.035" units="cm"/>
      <inkml:brushProperty name="color" value="#66CC00"/>
    </inkml:brush>
  </inkml:definitions>
  <inkml:trace contextRef="#ctx0" brushRef="#br0">0 1 15555,'2'4'197,"0"1"0,0 0 0,0 0-1,-1 0 1,0 0 0,0 0 0,0 0-1,-1 0 1,1 0 0,-1 0 0,-1 5-1,2 15 491,0-16-582,0 1 1,1-1 0,0 0 0,1 0-1,0 0 1,6 15 0,-8-22-178,1 0 0,-1 0 0,0 0 0,0 0 0,1 0 0,-1-1 0,1 1 0,0 0 0,-1-1 0,1 1 1,0-1-1,0 1 0,0-1 0,0 0 0,0 0 0,0 0 0,0 0 0,1 0 0,-1-1 0,0 1 0,1 0 0,-1-1 0,0 0 0,1 0 1,-1 0-1,0 0 0,1 0 0,-1 0 0,0 0 0,1-1 0,2 0 0,3-2-503,0 0 0,0-1 0,0 0 0,0 0 0,-1-1-1,0 1 1,10-10 0,-4 3 306,-12 11 296,0-1 0,0 0 0,-1 1 0,1-1 0,0 1 0,0-1 0,0 1 0,0-1 0,0 1 0,0 0 0,0-1 0,0 1 0,0 0 0,0 0 0,0 0 0,0 0 0,2 0 0,-3 0 29,1 0 1,0 0-1,-1 1 0,1-1 0,-1 0 1,1 1-1,-1-1 0,1 1 0,-1-1 1,1 1-1,-1-1 0,1 1 0,-1-1 1,1 1-1,-1-1 0,0 1 0,1-1 1,-1 1-1,0 0 0,1 0 0,1 5 500,-1 0-1,0 0 0,0 0 1,0 12-1,0-5 63,-1-10-486,18 121 3027,-15-108-2902,1 0 0,0 0 0,2 0 1,0-1-1,12 24 0,-17-37-239,0 0 0,1 0 0,-1-1 0,0 1 0,1 0 0,-1-1 0,1 1 0,-1-1 0,1 1 0,0-1 0,0 0 1,0 0-1,-1 0 0,1 0 0,0 0 0,0 0 0,1 0 0,-1-1 0,0 1 0,2-1 0,-2 1-19,-1 0 8,0-1 0,-1 1 1,1-1-1,0 1 1,-1-1-1,1 1 0,-1 0 1,1-1-1,-1 1 0,1 0 1,-1 0-1,1-1 0,-1 1 1,0 0-1,1 0 0,-1 0 1,0 0-1,0-1 0,0 1 1,0 0-1,0 0 0,0 0 1,0 0-1,0 0 1,0-1-1,0 1 0,0 0 1,0 0-1,-1 1 0,-7 25 192,5-24-132,1 1 1,-1-1-1,0 0 1,0 0-1,0 0 1,-1-1 0,1 1-1,-1-1 1,1 0-1,-1 0 1,0 0 0,0 0-1,0-1 1,0 1-1,-8 1 1,10-3-74,0 1 0,0-1 0,0 1 0,0-1 0,0 0 0,0 0 0,-1 0 0,1 0 0,0 0 0,0-1 0,0 1 0,0 0 0,-1-1 0,1 0 0,0 0 0,0 1 0,0-1 0,0 0 0,1 0 0,-1-1 0,0 1 0,0 0 0,1-1 0,-1 1 1,0-1-1,1 1 0,0-1 0,-1 0 0,1 0 0,0 1 0,0-1 0,-1-3 0,0-1-150,0-1 0,1 0 0,0 0 0,0-1 0,1 1 0,0 0 0,0 0 0,0 0 0,3-10 0,1-4-147,12-39 0,8 1-347</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4.643"/>
    </inkml:context>
    <inkml:brush xml:id="br0">
      <inkml:brushProperty name="width" value="0.035" units="cm"/>
      <inkml:brushProperty name="height" value="0.035" units="cm"/>
      <inkml:brushProperty name="color" value="#66CC00"/>
    </inkml:brush>
  </inkml:definitions>
  <inkml:trace contextRef="#ctx0" brushRef="#br0">20 1 18844,'1'0'93,"-1"1"-1,0-1 1,1 1-1,-1-1 1,1 1 0,-1 0-1,0-1 1,1 1-1,-1-1 1,0 1 0,0 0-1,1-1 1,-1 1 0,0 0-1,0-1 1,0 1-1,0 0 1,0-1 0,0 1-1,0 0 1,0-1-1,0 1 1,0 0 0,-1 1-1,-1 25 153,1-22 17,-19 241 2984,19-187-2981,2 1 0,11 67 0,-11-119-251,1 0-1,-1 0 1,1-1 0,0 1-1,1-1 1,5 12 0,-8-19-13,0 1 1,1-1 0,-1 1-1,0-1 1,0 1-1,1-1 1,-1 1-1,1-1 1,-1 0 0,0 1-1,1-1 1,-1 0-1,1 1 1,-1-1 0,1 0-1,-1 1 1,1-1-1,-1 0 1,1 0-1,0 1 1,-1-1 0,1 0-1,-1 0 1,1 0-1,-1 0 1,1 0 0,0 0-1,-1 0 1,1 0-1,-1 0 1,1 0-1,0 0 1,-1 0 0,1-1-1,-1 1 1,1 0-1,-1 0 1,1-1-1,-1 1 1,1 0 0,-1-1-1,1 1 1,-1 0-1,1-2 1,15-20 39,-2-11-31,-2-2 0,-2 1 1,-1-1-1,6-48 0,-5 24-46,-8 46 18,4-12-62,-4 28 49,0 12 25,1 19 5,-2-20-8,0 6 23,0 0 0,7 25-1,-8-42-8,1 1 0,0-1 0,0 1 0,0 0 0,0-1 1,1 0-1,-1 1 0,1-1 0,0 0 0,0 0 0,0 0 0,1 0 0,-1 0 0,1 0 0,-1-1 0,1 1 0,0-1 0,0 0 0,4 3 0,-4-5-3,-1 1-1,1-1 1,-1 1 0,1-1-1,0 0 1,-1 0 0,1 0 0,-1 0-1,1-1 1,0 1 0,-1-1-1,1 1 1,-1-1 0,1 0-1,-1 0 1,1 0 0,-1 0 0,0 0-1,0-1 1,1 1 0,-1-1-1,0 0 1,2-1 0,6-7 4,1 0 1,15-22-1,-22 28-7,25-37-61,41-73 0,-57 94 10,-13 20 51,0 0 0,0 0 0,0 0 0,0-1 0,0 1 0,0 0 0,0 0 0,0 0 0,0 0 0,0 0 0,0 0 1,0-1-1,0 1 0,0 0 0,0 0 0,0 0 0,1 0 0,-1 0 0,0 0 0,0 0 0,0 0 0,0-1 0,0 1 1,0 0-1,0 0 0,1 0 0,-1 0 0,0 0 0,0 0 0,0 0 0,0 0 0,0 0 0,1 0 0,-1 0 1,0 0-1,0 0 0,0 0 0,0 0 0,0 0 0,1 0 0,-1 0 0,0 0 0,0 0 0,0 0 0,0 0 0,0 0 1,0 0-1,1 0 0,-1 0 0,0 1 0,0-1 0,0 0 0,0 0 0,0 0 0,0 0 0,0 0 0,0 0 1,1 0-1,-1 0 0,0 1 0,0-1 0,0 0 0,0 0 0,0 11-47,0-10 44,-3 38-36,-9 45 1,6-53 54,1 1 1,-1 57 0,6-88-42,0 0 1,0-1-1,0 1 1,0 0-1,1 0 1,-1 0-1,0 0 0,0 0 1,1 0-1,-1 0 1,0 0-1,1 0 1,-1-1-1,1 1 1,0 1-1,-1-2-10,1 0 0,-1 0 1,1 0-1,-1 0 0,1 0 0,-1 0 0,1-1 1,-1 1-1,0 0 0,1 0 0,-1 0 0,1-1 1,-1 1-1,0 0 0,1-1 0,-1 1 0,0 0 1,1-1-1,-1 1 0,0 0 0,1-1 0,-1 1 1,0 0-1,0-1 0,0 1 0,1-1 0,-1 1 1,0-1-1,0 1 0,0-1 0,0 1 0,0 0 1,0-1-1,0 0 0,20-69-659,-7 21 246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5.171"/>
    </inkml:context>
    <inkml:brush xml:id="br0">
      <inkml:brushProperty name="width" value="0.035" units="cm"/>
      <inkml:brushProperty name="height" value="0.035" units="cm"/>
      <inkml:brushProperty name="color" value="#66CC00"/>
    </inkml:brush>
  </inkml:definitions>
  <inkml:trace contextRef="#ctx0" brushRef="#br0">13 0 17084,'-5'22'1544,"-1"3"-1200,4-2-208,2-3 480,2-4-2296,4-6 1680,8-8-216,3-2-216</inkml:trace>
  <inkml:trace contextRef="#ctx0" brushRef="#br0" timeOffset="1">180 260 13043,'1'160'3445,"1"-137"-3001,1-1 0,1 1-1,1-1 1,1 0 0,9 22 0,2-2 62,-2 1 0,16 74 0,-27-101-218,-2 1 0,0-1 0,-1 1 0,-1-1 0,-1 1 1,0-1-1,-1 1 0,0-1 0,-2 0 0,-8 27 0,10-37-51,-1 1 0,-1-1 0,1 1 0,-1-1 0,-8 11 0,11-16-186,0 1 0,0-1 0,-1 0 0,1 0 0,0 0 0,0 0 0,0 0 0,-1 0-1,1 0 1,-1 0 0,1 0 0,-1-1 0,1 1 0,-1 0 0,1-1 0,-1 0 0,1 1 0,-1-1 0,0 0 0,1 0-1,-1 0 1,0 0 0,1 0 0,-1 0 0,1 0 0,-1 0 0,0-1 0,1 1 0,-1-1 0,1 1 0,-1-1 0,-1-1-1,-2-1 25,1-1-1,-1 0 1,1 0-1,0-1 0,0 1 1,0-1-1,1 0 0,0 0 1,0 0-1,0 0 1,0-1-1,-3-10 0,-1-5 17,1 1 1,-4-30-1,5 22-101,2 0 1,1 0 0,1 0 0,4-29 0,-1 40-178,0 0 0,1 0 1,1 0-1,1 1 1,0-1-1,2 1 0,14-28 1,26-33-422,-25 34 251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6.970"/>
    </inkml:context>
    <inkml:brush xml:id="br0">
      <inkml:brushProperty name="width" value="0.035" units="cm"/>
      <inkml:brushProperty name="height" value="0.035" units="cm"/>
      <inkml:brushProperty name="color" value="#66CC00"/>
    </inkml:brush>
  </inkml:definitions>
  <inkml:trace contextRef="#ctx0" brushRef="#br0">330 368 14099,'1'5'206,"0"1"1,0-1-1,0 1 1,-1 0-1,0-1 1,0 1-1,0-1 0,-1 1 1,0 0-1,0-1 1,0 0-1,-1 1 1,1-1-1,-1 0 0,-1 1 1,1-1-1,-1 0 1,0-1-1,0 1 0,0 0 1,-1-1-1,-6 7 1,-1-1 367,0-1 1,0 0 0,-1 0-1,0-1 1,-1-1-1,0 0 1,-20 8 0,15-8-204,0 1 0,1 2 0,0-1 1,-21 17-1,32-22-349,0 1 1,1 0-1,-1 0 0,1 0 1,0 1-1,1 0 0,-1 0 1,1 0-1,0 0 0,1 1 1,0-1-1,0 1 0,0 0 1,-2 10-1,4-16-29,1 0 0,-1 0-1,1 0 1,0 1 0,0-1 0,-1 0 0,1 0 0,0 0-1,0 1 1,0-1 0,0 0 0,0 0 0,1 0 0,-1 1-1,0-1 1,0 0 0,1 0 0,-1 0 0,1 0 0,-1 0 0,2 2-1,-1-3-7,0 0 0,0 1-1,-1-1 1,1 0 0,0-1 0,0 1-1,0 0 1,0 0 0,-1 0-1,1 0 1,0-1 0,0 1-1,0 0 1,-1-1 0,1 1-1,0-1 1,0 1 0,-1-1-1,1 1 1,0-1 0,0-1-1,8-5-158,-1-2-1,0 1 0,8-11 0,83-133-1616,-98 151 1785,19-23-329,-20 24 330,1-1 1,-1 1-1,1-1 1,-1 1-1,1 0 1,-1-1-1,1 1 1,-1 0-1,1 0 1,-1-1-1,1 1 1,-1 0-1,1 0 1,-1 0-1,1 0 1,0 0-1,-1 0 1,1 0-1,-1 0 1,1 0-1,0 0 1,-1 0-1,1 0 1,-1 0-1,1 0 1,-1 0-1,1 1 1,-1-1-1,1 0 1,-1 0-1,1 1 1,-1-1-1,1 0 1,-1 1-1,1-1 1,-1 0-1,1 1 1,-1-1-1,0 1 1,1-1-1,-1 1 1,0-1-1,1 1 1,-1-1-1,0 1 1,0-1-1,1 1 1,-1-1-1,0 1 1,0 0-1,0-1 1,0 2-1,7 23 127,-2 0 0,-1 1 0,-1 0 1,0 39-1,-1-19 55,9 290 1015,-13-247-742,-24 157 1,26-244-445,-11 45 120,10-44-111,0 0-1,0-1 1,0 1 0,0 0-1,-1 0 1,0-1-1,1 1 1,-1-1-1,0 1 1,0-1-1,0 0 1,0 0-1,-4 2 1,6-3-10,-1-1 0,0 1 0,0-1 0,1 0 0,-1 1 0,0-1 1,0 0-1,0 0 0,0 0 0,0 0 0,1 1 0,-1-1 0,0 0 0,0-1 0,0 1 0,0 0 1,0 0-1,0 0 0,1 0 0,-1-1 0,0 1 0,0 0 0,0-1 0,1 1 0,-1 0 1,0-1-1,0 1 0,1-1 0,-1 0 0,0 1 0,1-1 0,-1 0 0,1 1 0,-1-1 1,1 0-1,-2-1 0,0-2 10,-1-1 0,1 1 1,0-1-1,-4-9 0,1-6-7,1 0 0,1-1 1,1 0-1,0 1 0,2-1 0,0 0 0,1 0 1,1 0-1,1 1 0,9-32 0,7-12-92,53-121 1,52-63-124,-41 88 124,-79 152 81,-2 3-5,0 0 0,0 1 0,1 0 0,-1-1 0,5-3 0,-7 8 6,0 1 0,1-1-1,-1 0 1,0 0-1,1 0 1,-1 1 0,0-1-1,1 0 1,-1 1-1,0-1 1,0 0-1,0 1 1,1-1 0,-1 0-1,0 1 1,0-1-1,0 0 1,0 1 0,0-1-1,0 1 1,1-1-1,-1 0 1,0 1 0,0-1-1,0 1 1,0-1-1,0 0 1,-1 1 0,1-1-1,0 1 1,0-1-1,1 18-2,-1 14-14,-1-11 13,1 0 0,0-1 0,2 1 0,1 0 0,6 26 0,-9-46 4,1 1 1,-1-1-1,1 1 0,-1-1 1,1 1-1,0-1 0,0 1 1,-1-1-1,1 0 0,0 1 1,0-1-1,0 0 1,0 0-1,1 0 0,-1 1 1,0-1-1,0-1 0,1 1 1,-1 0-1,1 0 0,-1 0 1,2 0-1,-1-1 1,0 0 0,0 0 0,-1 0 0,1 0 0,0-1 0,-1 1 0,1 0 0,0-1 0,-1 0 0,1 1 0,0-1-1,-1 0 1,1 0 0,-1 1 0,0-1 0,1 0 0,-1-1 0,0 1 0,1 0 0,-1 0 0,1-2 0,16-18 11,0-1-1,-2-1 1,-1 0-1,14-29 1,40-105 28,-56 128-45,-3-2 1,0 1-1,-2-2 1,4-35-1,-13 49-50,1 17 54,0 1 1,-1 0-1,1 0 1,0 0-1,0 0 0,0 0 1,0 0-1,-1 0 1,1 0-1,0-1 0,0 1 1,0 0-1,0 0 1,-1 0-1,1 0 0,0 0 1,0 0-1,0 0 1,-1 0-1,1 0 0,0 0 1,0 0-1,0 0 1,0 0-1,-1 0 0,1 1 1,0-1-1,0 0 0,0 0 1,0 0-1,-1 0 1,1 0-1,0 0 0,0 0 1,0 0-1,0 1 1,0-1-1,-1 0 0,1 0 1,0 0-1,0 0 1,0 1-1,0-1 0,-3 3-4,1 1-1,-1-1 0,1 1 0,0-1 0,0 1 0,-1 5 0,-10 33-16,2 1-1,2 0 1,2 1-1,2 0 1,0 87-1,5-119 20,1 0 0,0 0 0,0 0 0,1 0 0,6 19 0,-7-30 4,-1 1-1,1-1 0,0 1 0,-1-1 1,1 1-1,0-1 0,0 0 1,0 1-1,0-1 0,0 0 0,0 0 1,1 1-1,-1-1 0,0 0 0,1 0 1,-1 0-1,0-1 0,1 1 0,-1 0 1,3 0-1,-2-1 2,0 0 0,1 0 0,-1 0 0,0 0-1,1-1 1,-1 1 0,0-1 0,0 0 0,1 1 0,-1-1 0,0 0 0,0 0-1,0-1 1,0 1 0,0 0 0,0-1 0,0 1 0,-1-1 0,3-1 0,17-18 4,0 0 1,-2-2 0,0 0 0,21-36 0,53-109 33,-61 100-11,-2-1 0,-4-1 1,19-79-1,-40 117-21,-7 29-4,-2 17-2,-10 46 2,2 0 0,3 1 0,3 1 0,2-1 0,7 90 0,3-109 36,2-1 0,23 72 1,-13-56-2,-56-113 52,-14-24-110,-41-69-39,93 149 59,-4-7 18,0-1 0,0 0 0,0 1 0,1-1 0,-3-11 0,6 18-10,0-1-1,-1 0 1,1 1 0,0-1 0,0 0-1,0 1 1,0-1 0,0 0 0,0 1 0,1-1-1,-1 0 1,0 1 0,1-1 0,-1 0 0,1 1-1,0-1 1,-1 1 0,1-1 0,0 1-1,0 0 1,0-1 0,0 1 0,0 0 0,1-1-1,-1 1 1,0 0 0,0 0 0,1 0-1,-1 0 1,1 0 0,-1 1 0,1-1 0,-1 0-1,3 0 1,18-5-281,0 2 1,0 0-1,0 2 0,1 0 1,43 3-1,-31-1-567,-25-1 385,-10-8-129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4.026"/>
    </inkml:context>
    <inkml:brush xml:id="br0">
      <inkml:brushProperty name="width" value="0.035" units="cm"/>
      <inkml:brushProperty name="height" value="0.035" units="cm"/>
    </inkml:brush>
  </inkml:definitions>
  <inkml:trace contextRef="#ctx0" brushRef="#br0">16 39 15507,'-5'33'852,"1"-4"-71,-2 48-1,6-69-693,0 1-1,1-1 1,0 0-1,0 0 1,1 0-1,0 0 1,0 0-1,1 0 1,0 0-1,6 10 1,4 4-44,-1 1-1,-1 0 0,15 44 1,-22-52-30,0 1 1,-1 0-1,-1-1 1,0 1-1,-1 0 1,-1 0-1,-1 18 0,-1-26 38,-1-11-17,0-11-8,-1-26 2,2 0 1,6-66-1,18-79-12,-19 159 116,1 0 0,2 1 0,14-44-1,-16 100 469,-3-17-519,7 65 92,-7-71-171,0-1 0,1 1 0,1 0 0,-1-1 0,1 1 0,0-1 0,7 11 0,-10-17-17,1 0 0,-1 0 0,1 0 0,0-1 0,0 1 0,-1 0 0,1 0 1,0 0-1,0 0 0,0-1 0,0 1 0,0 0 0,0-1 0,0 1 0,0-1 0,0 1 0,0-1 1,0 0-1,1 1 0,-1-1 0,0 0 0,0 0 0,0 0 0,2 0 0,-1 0-41,0-1 0,0 1 0,0-1 0,0 0 1,-1 0-1,1 0 0,0 0 0,0 0 0,-1 0 0,1 0 0,0-1 0,2-2 0,4-5-417,0-1 0,-1 1 1,10-20-1,-15 27 368,14-27-499,17-43-1,-10 9-189</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7.453"/>
    </inkml:context>
    <inkml:brush xml:id="br0">
      <inkml:brushProperty name="width" value="0.035" units="cm"/>
      <inkml:brushProperty name="height" value="0.035" units="cm"/>
      <inkml:brushProperty name="color" value="#66CC00"/>
    </inkml:brush>
  </inkml:definitions>
  <inkml:trace contextRef="#ctx0" brushRef="#br0">10 0 18652,'-10'0'1424,"10"5"-1080,2-2-376,3-3 1041,3 0-721,-1-5-264</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8.270"/>
    </inkml:context>
    <inkml:brush xml:id="br0">
      <inkml:brushProperty name="width" value="0.035" units="cm"/>
      <inkml:brushProperty name="height" value="0.035" units="cm"/>
      <inkml:brushProperty name="color" value="#66CC00"/>
    </inkml:brush>
  </inkml:definitions>
  <inkml:trace contextRef="#ctx0" brushRef="#br0">234 401 17036,'-4'-6'350,"-1"-1"0,1 1 0,-1-1 0,0 1 0,-1 1 0,0-1 0,0 1 0,0 0 0,0 0 1,-1 1-1,1 0 0,-14-6 0,17 8-246,-1 1 0,1 0-1,0 0 1,-1 0 0,1 0 0,-1 0 0,1 1 0,-1 0 0,0 0-1,1 0 1,-1 0 0,1 0 0,-1 1 0,1-1 0,-1 1 0,1 0 0,-1 0-1,1 0 1,0 1 0,-1-1 0,1 1 0,0 0 0,0-1 0,0 2-1,0-1 1,1 0 0,-1 0 0,0 1 0,1 0 0,-4 4 0,0 2-54,1 1 0,-1 0-1,2 0 1,-1 0 0,1 1 0,1 0 0,0 0 0,1 0 0,0 0 0,0 0 0,1 0 0,1 16 0,0-8-47,1-1 1,1 0-1,1 0 1,0 0-1,2 0 1,12 32-1,-15-45-3,0 0 0,0 0 0,1 0 0,0 0-1,0-1 1,0 1 0,1-1 0,0 0 0,0 0 0,0 0-1,7 6 1,-8-9 0,0 1-1,0-1 1,0 1-1,0-1 0,0 0 1,0-1-1,0 1 1,0 0-1,0-1 0,0 0 1,1 1-1,-1-1 1,0 0-1,0-1 1,0 1-1,0-1 0,0 1 1,0-1-1,1 0 1,-1 0-1,5-3 0,0 0-15,0-1 0,0-1-1,-1 0 1,0 0-1,0 0 1,0-1-1,0 0 1,-1 0-1,0 0 1,-1-1-1,0 0 1,6-13-1,5-10-43,-2-1 0,10-34 0,12-76-364,-42 204 367,2 0 0,7 102 0,-3-159 55,0-1 1,0 0 0,1 0 0,-1-1 0,1 1 0,0 0-1,0-1 1,0 1 0,0 0 0,0-1 0,1 1 0,3 4 0,-5-7-7,1-1-1,-1 1 0,0-1 1,1 0-1,-1 1 1,1-1-1,-1 0 0,1 0 1,-1 1-1,0-1 1,1 0-1,-1 0 0,1 1 1,-1-1-1,1 0 1,0 0-1,-1 0 1,1 0-1,-1 0 0,1 0 1,-1 0-1,1 0 1,-1 0-1,1 0 0,-1 0 1,1 0-1,-1 0 1,1-1-1,-1 1 0,1 0 1,-1 0-1,1-1 1,-1 1-1,1 0 0,-1 0 1,0-1-1,1 1 1,-1 0-1,1-1 0,-1 1 1,0-1-1,1 1 1,-1-1-1,0 1 0,0 0 1,1-2-1,15-27-708,-6 1-174,-2 0 1,11-57-1,-1-64-1426,-14 119 1877,26-285-1098,-25 290 2220,-2 18 27,-2 15 340,-3 129 2178,-1-93-2720,3-1 0,7 77 0,-6-115-486,0 0 1,0 0-1,0 1 1,1-1-1,0 0 1,0 0-1,0-1 1,0 1-1,1 0 0,4 5 1,-5-8-17,0 0 0,0 0 0,0 0 1,1 0-1,-1 0 0,1-1 0,-1 1 0,1-1 0,0 0 0,0 0 1,-1 0-1,1 0 0,0 0 0,0-1 0,0 1 0,0-1 0,0 0 1,0 1-1,0-2 0,3 1 0,51-6-70,-32 3-10,0 0-1,39 2 1,-58 2 56,0-1 0,0 1 0,-1 0-1,1 0 1,0 0 0,-1 1 0,1 0-1,-1 0 1,0 1 0,1-1 0,-1 1 0,-1 0-1,1 0 1,0 1 0,-1 0 0,6 5 0,-8-6 40,0 0 0,0 0 1,0 1-1,0-1 1,0 0-1,-1 1 1,0 0-1,0-1 0,0 1 1,0 0-1,0-1 1,-1 1-1,0 0 1,0 0-1,0-1 0,0 1 1,0 0-1,-1 0 1,0-1-1,1 1 1,-1 0-1,-1-1 0,1 1 1,0-1-1,-1 1 1,-2 3-1,-2 3 159,0 0 0,0-1-1,-1 0 1,0 0 0,-1 0 0,0-1-1,-13 11 1,12-12 21,-1-1-1,1 0 1,-1-1-1,0 0 1,0 0-1,-21 6 1,27-10-229,1 0-1,-1 0 0,0 0 1,0-1-1,0 1 1,0-1-1,0 0 1,0 0-1,0 0 1,0 0-1,0-1 1,0 0-1,0 0 1,0 0-1,0 0 1,1-1-1,-1 1 1,0-1-1,1 0 1,-1 0-1,1 0 1,-4-4-1,5 4-194,0-1 0,0 0 0,0 1 0,1-1 0,-1 0 1,1 0-1,0 0 0,0 0 0,0 0 0,0-1 0,1 1 0,-1 0 0,1 0 0,0-1 0,0 1 0,0 0 0,0 0 0,0 0 0,1-1 0,-1 1 0,1 0 0,0 0 0,0 0 0,0 0 0,1 0 0,-1 0 1,4-5-1,10-13-1231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8.740"/>
    </inkml:context>
    <inkml:brush xml:id="br0">
      <inkml:brushProperty name="width" value="0.035" units="cm"/>
      <inkml:brushProperty name="height" value="0.035" units="cm"/>
      <inkml:brushProperty name="color" value="#66CC00"/>
    </inkml:brush>
  </inkml:definitions>
  <inkml:trace contextRef="#ctx0" brushRef="#br0">68 253 13051,'13'-1'1061,"-5"0"-147,0 0-1,0 0 1,0 0-1,15-7 2679,-30 7-2712,-8 1-378,6 2-311,-1 1 0,1 0 0,-1 0 0,1 1 0,-11 6 0,17-9-163,0 1 0,-1 0 0,1 0 0,0 0 0,0 1 0,0-1 0,0 1 0,1 0 0,-1-1 0,1 1 0,-1 0 0,1 1 0,0-1-1,0 0 1,1 1 0,-3 4 0,4-7-24,0-1 0,0 1 0,0-1 0,0 1 0,0 0 0,0-1 0,0 1 0,0 0 0,0-1 0,0 1 0,0 0 0,0-1 0,0 1 0,1 0 0,-1-1 0,0 1 0,0-1 0,1 1 0,-1 0 0,0-1 0,1 1 0,-1-1-1,1 1 1,-1-1 0,1 0 0,-1 1 0,1-1 0,-1 1 0,1-1 0,-1 0 0,1 1 0,0-1 0,-1 0 0,1 0 0,-1 1 0,1-1 0,0 0 0,-1 0 0,1 0 0,0 0 0,-1 0 0,1 0 0,0 0 0,0 0 0,32-4 1,66-30-481,-75 24 284,0 1-1,1 1 1,0 2-1,32-5 0,-40 9 59,0 1 0,-1 1 0,1 1 0,21 3 0,-32-3 210,-1 0-1,1 0 1,-1 0 0,0 1-1,0 0 1,0 0 0,0 0-1,0 1 1,0-1 0,-1 1-1,1 0 1,-1 1 0,0-1-1,0 1 1,0 0 0,7 8-1,-11-10 888,-3-3-474,-4-7 20,-9-25-58,2-2 1,1 1-1,-11-57 1,23 90-482,1 1 1,0-1-1,-1 0 1,1 0 0,0 0-1,0 0 1,0 0 0,0 0-1,0 0 1,0 0 0,0 0-1,0-1 1,0 2 0,1-1-1,-1 0 1,0 0 0,1 0-1,-1 0 1,0 0-1,1 0 1,-1 0 0,1 0-1,0 0 1,-1 1 0,1-1-1,0 0 1,-1 0 0,2 0-1,2-1-287,-1 0 0,0 1 0,1 0 0,-1 0 0,1 0 0,6-1 0,11-2-1667,0-4 930,38-20 0,-13 2-188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9.558"/>
    </inkml:context>
    <inkml:brush xml:id="br0">
      <inkml:brushProperty name="width" value="0.035" units="cm"/>
      <inkml:brushProperty name="height" value="0.035" units="cm"/>
      <inkml:brushProperty name="color" value="#66CC00"/>
    </inkml:brush>
  </inkml:definitions>
  <inkml:trace contextRef="#ctx0" brushRef="#br0">167 9 15483,'5'-2'705,"18"-5"1115,-23 7-1754,1 1 0,-1-1 0,1 0 0,-1 0-1,1 0 1,-1 0 0,1 0 0,-1 1 0,1-1 0,-1 0 0,1 0 0,-1 1 0,0-1-1,1 0 1,-1 1 0,1-1 0,-1 0 0,0 1 0,1-1 0,-1 0 0,0 1 0,0-1-1,1 1 1,-1-1 0,0 1 0,0-1 0,0 1 0,1-1 0,-1 1 0,0-1 0,0 1-1,0-1 1,0 1 0,0-1 0,0 1 0,0-1 0,0 1 0,0-1 0,0 1 0,0-1-1,-1 1 1,1-1 0,0 1 0,-10 48 996,-1 0 0,-3-1-1,-28 66 1,30-82-821,8-21-201,-98 234 511,93-230-1050,13-36-424,38-128 1054,-23 81-453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9.996"/>
    </inkml:context>
    <inkml:brush xml:id="br0">
      <inkml:brushProperty name="width" value="0.035" units="cm"/>
      <inkml:brushProperty name="height" value="0.035" units="cm"/>
      <inkml:brushProperty name="color" value="#66CC00"/>
    </inkml:brush>
  </inkml:definitions>
  <inkml:trace contextRef="#ctx0" brushRef="#br0">207 1 15771,'3'36'1265,"-3"9"-929,0 4-120,1 7 344,2-1-152,1-4-96,2-5-72,1-12-248,-4-5-216,-1-15 208,-2-11-72,-10 6-24</inkml:trace>
  <inkml:trace contextRef="#ctx0" brushRef="#br0" timeOffset="0.99">5 253 15123,'-4'-13'2097,"4"6"-1185,7 1-400,6 2 2265,11 4-1873,5-2-184,12-2-664,4-3-360,5-3 1560,0-6-1184,7-5 0,-2-5-32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0.353"/>
    </inkml:context>
    <inkml:brush xml:id="br0">
      <inkml:brushProperty name="width" value="0.035" units="cm"/>
      <inkml:brushProperty name="height" value="0.035" units="cm"/>
      <inkml:brushProperty name="color" value="#66CC00"/>
    </inkml:brush>
  </inkml:definitions>
  <inkml:trace contextRef="#ctx0" brushRef="#br0">122 7 15099,'0'0'71,"0"0"0,0-1 0,0 1-1,0 0 1,0 0 0,0-1 0,0 1 0,0 0 0,0 0-1,0 0 1,0-1 0,0 1 0,-1 0 0,1 0-1,0-1 1,0 1 0,0 0 0,0 0 0,0 0-1,0 0 1,0-1 0,-1 1 0,1 0 0,0 0 0,0 0-1,0 0 1,0-1 0,-1 1 0,1 0 0,0 0-1,0 0 1,0 0 0,-1 0 0,1 0 0,0 0-1,0 0 1,-1-1 0,-9 5 1128,-10 11 552,10-4-1278,1 0-1,0 1 0,1 0 0,0 0 0,1 1 0,-7 16 0,10-21-435,0 1 0,1 0 0,0 0 0,1 0 1,0 0-1,0 0 0,1 0 0,0 1 0,1-1 0,1 15 0,-1-22-75,0 0 1,1-1-1,-1 1 0,1-1 0,-1 1 1,1 0-1,0-1 0,0 1 0,-1-1 1,1 1-1,0-1 0,0 0 0,0 1 1,1-1-1,-1 0 0,0 0 0,0 0 1,1 0-1,-1 0 0,1 0 0,-1 0 0,1 0 1,-1-1-1,1 1 0,2 1 0,3-1-192,1 0 0,-1 0 0,0 0 0,14-1-1,9 0-339,-25 1 568,1 0 1,-1 0-1,0 0 1,1 1-1,-1-1 1,0 1-1,0 1 1,-1-1-1,1 1 1,0-1-1,-1 1 1,1 1-1,-1-1 1,0 0-1,0 1 1,-1 0-1,1 0 1,-1 0-1,1 1 1,-1-1-1,-1 1 1,1-1-1,-1 1 1,0 0-1,0 0 0,0 0 1,0 1-1,-1-1 1,0 0-1,0 0 1,-1 1-1,1-1 1,-1 0-1,0 1 1,-1-1-1,1 1 1,-1-1-1,0 0 1,0 0-1,-1 1 1,0-1-1,-2 6 1,-2 1 193,-1-1 1,0 0-1,0 0 1,-1 0-1,-17 16 1,20-22-385,0 0 0,-1 0 0,1-1 0,-1 0 0,0 0 0,0 0 0,-1-1 0,1 0 0,-1 0 0,1 0 0,-1-1 0,-7 1 0,14-3 188,-1 1-31,0-1 0,1 0 0,-1 0 0,0 1 0,0-1 0,1 0 0,-1 0 0,0 0 0,0 0 0,1 0 0,-1 0 0,0 0 0,0 0 0,1 0 0,-1 0 0,0-1 0,0 1 0,1 0 0,-1 0 0,0-1 0,0 1 0,1 0 0,-1-1 0,1 1 0,-1-1 0,0 1 0,1-1 1,-1 1-1,1-1 0,-1 1 0,1-1 0,-1 0 0,0-1 0,0-19-760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0.994"/>
    </inkml:context>
    <inkml:brush xml:id="br0">
      <inkml:brushProperty name="width" value="0.035" units="cm"/>
      <inkml:brushProperty name="height" value="0.035" units="cm"/>
      <inkml:brushProperty name="color" value="#66CC00"/>
    </inkml:brush>
  </inkml:definitions>
  <inkml:trace contextRef="#ctx0" brushRef="#br0">9 0 15595,'4'3'261,"-1"1"0,1-1 0,-1 1-1,0 0 1,0 0 0,0 0-1,-1 0 1,1 0 0,-1 0 0,0 1-1,0-1 1,-1 1 0,1 0 0,-1-1-1,0 1 1,1 8 0,0 11 599,0 1 1,-3 25 0,1-34-454,-3 25 64,-1-1 0,-3 1 0,-1-1 0,-22 64 0,30-104-469,0 0 1,0 0-1,0 0 0,0 1 0,-1-1 1,1 0-1,0 0 0,0 1 0,0-1 1,0 0-1,0 0 0,0 1 0,0-1 1,0 0-1,0 0 0,0 1 1,0-1-1,0 0 0,0 1 0,0-1 1,0 0-1,0 0 0,1 0 0,-1 1 1,0-1-1,0 0 0,0 0 0,0 1 1,0-1-1,1 0 0,-1 0 0,0 1 1,10-3-48,16-13-344,-20 11 153,79-46-1075,-50 33 922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1.460"/>
    </inkml:context>
    <inkml:brush xml:id="br0">
      <inkml:brushProperty name="width" value="0.035" units="cm"/>
      <inkml:brushProperty name="height" value="0.035" units="cm"/>
      <inkml:brushProperty name="color" value="#66CC00"/>
    </inkml:brush>
  </inkml:definitions>
  <inkml:trace contextRef="#ctx0" brushRef="#br0">61 32 17636,'-15'29'1377,"7"-17"-1017,2 1 0,0-1 0,0 1 0,1 1 0,1-1 0,-5 23 0,9-35-320,-1 0 0,1 0 0,0 0 1,0 0-1,0 0 0,0 1 0,0-1 1,0 0-1,0 0 0,1 0 1,-1 0-1,0 0 0,0 0 0,1 0 1,-1 0-1,1 0 0,-1 0 0,1 0 1,-1 0-1,1 0 0,0-1 0,1 3 1,-1-3-20,0 1 0,0-1 0,0 1 0,0-1 0,0 0 0,0 0 0,1 1 0,-1-1 1,0 0-1,0 0 0,0 0 0,0 0 0,1-1 0,-1 1 0,0 0 0,0 0 0,2-1 0,5-2-34,0 0-1,0-1 1,0 0-1,8-6 0,-16 10 14,78-59-460,-57 42 257,1 0 1,31-18 0,-51 34 186,1-1-1,-1 1 1,1 0-1,-1 0 0,1 0 1,0 0-1,0 1 1,-1-1-1,1 1 0,0-1 1,0 1-1,5 0 1,-7 0 28,1 1 0,-1-1 1,0 1-1,1 0 0,-1-1 1,0 1-1,1 0 0,-1 0 1,0 0-1,0 0 0,0 0 1,0 0-1,0 0 1,0 0-1,0 0 0,0 0 1,-1 1-1,1-1 0,0 0 1,-1 1-1,1-1 0,-1 0 1,1 1-1,-1-1 0,1 2 1,1 7 139,-1-1 1,0 0 0,-1 1 0,1-1 0,-3 15 0,1 19 565,1-42-684,0 1 1,0-1-1,0 1 1,1-1 0,-1 1-1,0-1 1,1 0-1,-1 1 1,0-1 0,1 1-1,0-1 1,-1 0 0,1 1-1,0-1 1,0 0-1,0 0 1,0 0 0,0 0-1,2 2 1,-2-2-10,0-1 0,0 1 0,1-1 1,-1 1-1,0-1 0,1 0 0,-1 0 0,0 1 1,1-1-1,-1 0 0,0 0 0,1 0 0,-1-1 1,0 1-1,1 0 0,-1 0 0,2-1 0,4-2-13,1-1-1,-1 1 0,0-1 1,0-1-1,10-7 0,64-57-885,28-20-815,-105 87 1620,0-1-1,0 1 1,0-1-1,1 1 1,-1 0-1,0 1 1,1-1-1,6-1 1,-10 3 86,1 0 0,-1 0 0,1 0 0,-1 0 0,0 0 0,1 0 0,-1 1 0,1-1 0,-1 0 0,0 1 0,1-1 0,-1 1 0,0-1 0,0 1 0,1 0 0,-1-1 0,0 1 0,0 0 0,0 0 0,0 0 0,0 0 0,0 0 0,0 0 0,0 0 0,0 0 1,0 1-1,-1-1 0,1 0 0,-1 0 0,2 3 0,1 5 280,-1 1 0,1-1 0,-2 1-1,1 0 1,-1 0 0,-1 13 0,4 26 1224,2-34-918,-6-15-606,0 0 0,0 1-1,1-1 1,-1 0 0,0 0 0,0 0 0,1 1 0,-1-1 0,0 0 0,1 0 0,-1 0-1,0 0 1,0 0 0,1 0 0,-1 0 0,0 0 0,1 0 0,-1 0 0,0 0 0,1 0 0,-1 0-1,0 0 1,1 0 0,-1 0 0,0 0 0,1 0 0,0-1-38,0 0 1,0 0-1,0 1 1,0-1-1,0 0 1,0 0-1,0 0 0,0 0 1,-1-1-1,1 1 1,0 0-1,-1 0 1,1 0-1,-1 0 0,1-1 1,-1 1-1,0 0 1,1-3-1,0-3-226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2.309"/>
    </inkml:context>
    <inkml:brush xml:id="br0">
      <inkml:brushProperty name="width" value="0.035" units="cm"/>
      <inkml:brushProperty name="height" value="0.035" units="cm"/>
      <inkml:brushProperty name="color" value="#66CC00"/>
    </inkml:brush>
  </inkml:definitions>
  <inkml:trace contextRef="#ctx0" brushRef="#br0">116 63 15323,'1'-3'303,"0"-1"-1,0 1 1,0-1-1,0 1 1,-1-1-1,0 1 1,0-1-1,0 0 1,0 1-1,-1-6 0,0 8-200,1 0 0,-1 0 0,1 0-1,-1 0 1,1 0 0,-1 0 0,0 0-1,0 0 1,0 0 0,1 0 0,-1 0-1,0 0 1,0 1 0,0-1-1,0 0 1,0 1 0,0-1 0,-1 1-1,1-1 1,0 1 0,0-1 0,0 1-1,0 0 1,-1 0 0,1-1-1,0 1 1,0 0 0,0 0 0,-1 0-1,1 0 1,0 1 0,0-1 0,0 0-1,-1 0 1,-1 2 0,-1-1 22,1 0 1,-1 1-1,1 0 1,-1 0-1,1 0 1,0 0 0,-1 1-1,1-1 1,0 1-1,1 0 1,-1-1-1,0 1 1,1 1-1,-4 4 1,1-1-61,0 1-1,1 0 1,0 0-1,0 1 1,-3 10 0,6-18-65,1 0 0,0 0 0,-1 0 0,1 0 0,0 0 0,0 0 0,-1 0 0,1-1-1,0 1 1,0 0 0,0 0 0,0 0 0,1 0 0,-1 0 0,0 0 0,0 0 0,0 0 0,1 0 0,-1 0 0,0 0 0,1-1 0,0 2 0,0-1-3,-1-1 0,1 0 0,0 1 0,-1-1-1,1 0 1,0 1 0,0-1 0,0 0-1,-1 0 1,1 0 0,0 0 0,0 0 0,-1 0-1,1 0 1,0 0 0,0 0 0,0 0 0,-1 0-1,1-1 1,1 1 0,5-3-47,0 0-1,0 0 1,12-8 0,-18 11 48,11-7-69,1 0 0,0 0 1,20-6-1,-30 12 59,0 0 0,1 0-1,-1 0 1,0 0 0,1 1-1,-1-1 1,1 1-1,-1 0 1,1 0 0,-1 1-1,1-1 1,-1 0 0,0 1-1,1 0 1,-1 0 0,0 0-1,1 0 1,-1 1-1,0-1 1,4 4 0,-2 0 4,0 0-1,0 0 1,-1 0 0,0 1 0,0 0 0,0 0 0,-1 0 0,0 0-1,0 0 1,-1 1 0,4 11 0,1 12 0,5 40-1,-10-55 7,9 74 103,-4 0 0,-7 149 0,0-230-42,-1 0-1,0 0 1,0 0 0,-4 11 0,5-18-46,0 0 1,-1 0 0,1 0-1,0 0 1,-1-1 0,1 1 0,-1 0-1,1 0 1,-1 0 0,1 0-1,-1 0 1,0-1 0,1 1 0,-1 0-1,0 0 1,0-1 0,0 1-1,1-1 1,-1 1 0,0 0 0,0-1-1,0 0 1,0 1 0,0-1-1,0 0 1,0 1 0,0-1 0,0 0-1,0 0 1,0 0 0,0 0-1,0 0 1,0 0 0,0 0 0,0 0-1,0 0 1,0-1 0,0 1-1,0 0 1,0 0 0,0-1 0,0 1-1,-1-1 1,-5-3 51,0-1 0,1 0 0,-1 0 0,1 0 0,0 0 0,0-1 0,-7-10 0,-34-51 89,38 51-158,0 0-1,0 0 0,2-1 0,0 0 0,1-1 0,0 0 1,-3-24-1,8 35-64,0 0 1,0 0-1,1 0 1,0 0-1,0 0 1,1 0 0,0 0-1,0 1 1,0-1-1,1 0 1,0 0-1,1 1 1,-1-1-1,1 1 1,0-1-1,1 1 1,0 0-1,0 1 1,0-1-1,0 1 1,1-1 0,7-5-1,-1 2-53,1 1 0,0 0 0,1 1 0,20-9 0,14-3-266</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3.202"/>
    </inkml:context>
    <inkml:brush xml:id="br0">
      <inkml:brushProperty name="width" value="0.035" units="cm"/>
      <inkml:brushProperty name="height" value="0.035" units="cm"/>
      <inkml:brushProperty name="color" value="#66CC00"/>
    </inkml:brush>
  </inkml:definitions>
  <inkml:trace contextRef="#ctx0" brushRef="#br0">9 92 15619,'-6'-2'1801,"3"0"-1249,9 2-232,10 0 1312,18-3-1016,11-4-160,12-4-464,6-2-296,4-2 240,1 0 32,-7 2-104,-5 3-16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4.903"/>
    </inkml:context>
    <inkml:brush xml:id="br0">
      <inkml:brushProperty name="width" value="0.035" units="cm"/>
      <inkml:brushProperty name="height" value="0.035" units="cm"/>
    </inkml:brush>
  </inkml:definitions>
  <inkml:trace contextRef="#ctx0" brushRef="#br0">52 131 15507,'-8'15'366,"1"0"0,0 1-1,1 0 1,0 0 0,1 1-1,1-1 1,1 1 0,0 0-1,2 0 1,-1 31 0,2-42-330,1 0 0,-1-1 0,1 1 0,0 0 0,1 0 0,-1 0 0,1-1 0,0 1 0,5 7 1,-6-11-37,0 0 1,0 0-1,1-1 0,-1 1 1,1 0-1,-1-1 1,1 0-1,0 1 1,0-1-1,-1 0 1,1 0-1,0 0 1,0 0-1,0 0 1,0 0-1,1 0 1,-1-1-1,0 1 1,0-1-1,0 0 0,0 1 1,1-1-1,-1 0 1,0 0-1,0-1 1,0 1-1,0 0 1,3-1-1,5-2-32,0-1-1,0 1 1,13-8-1,-18 8 24,1 0-1,0 0 0,0 0 1,0 1-1,0 0 1,0 0-1,0 1 0,0 0 1,1 0-1,-1 0 1,0 1-1,10 0 1,-14 1 30,1 0 1,-1 0-1,0 0 1,0 0-1,0 1 1,0-1-1,0 1 1,0-1-1,0 1 1,0 0 0,0 0-1,-1-1 1,1 1-1,-1 0 1,0 1-1,1-1 1,-1 0-1,0 0 1,0 0-1,0 1 1,-1-1 0,1 1-1,0 2 1,1 2 125,-1-1 0,0 1 0,0 0 0,-1 0 0,0 0 0,0 0 0,-2 8 0,1-8 108,-1 0-1,0 0 0,0 0 0,-1-1 1,0 1-1,0-1 0,-7 10 1,9-14-179,0 1 1,-1-1 0,1 0-1,-1-1 1,0 1 0,0 0-1,1 0 1,-1-1 0,0 1-1,-1-1 1,1 1 0,0-1-1,0 0 1,0 0 0,-1 0 0,1 0-1,-1-1 1,1 1 0,-1 0-1,1-1 1,-1 0 0,1 0-1,-1 1 1,-3-2 0,4 1-123,1 0 1,0-1-1,0 1 1,0-1 0,0 1-1,0-1 1,0 1-1,0-1 1,0 0 0,0 1-1,0-1 1,0 0-1,0 0 1,0 0-1,0 0 1,1 0 0,-1 0-1,0 0 1,1 0-1,-1 0 1,1 0-1,-1 0 1,1 0 0,-1 0-1,1 0 1,0-1-1,0 1 1,-1 0 0,1 0-1,0 0 1,0-1-1,0 1 1,0 0-1,1 0 1,-1 0 0,0 0-1,1-3 1,0 0-302,0-1 1,0 0-1,1 1 1,0-1-1,0 1 0,0 0 1,0-1-1,4-4 1,3-1-838,1 0-1,0 1 1,1 0 0,0 1 0,15-9 0,-13 9 690,-1-1 1,1 0-1,-2-1 1,13-13-1,-14 11 1768,0 0 1,11-19-1,-21 53 1850,0-19-3022,-3 16 157,0 1-1,2-1 1,0 0-1,3 33 1,-2-51-257,0 0 0,0 0 0,0 0 0,0 0 0,0 0 0,0 0 0,1 0 0,-1 0 0,0 0 0,1 0 1,-1-1-1,0 1 0,1 0 0,-1 0 0,1 0 0,0 0 0,-1-1 0,1 1 0,-1 0 0,1-1 0,0 1 0,0 0 0,-1-1 1,1 1-1,0-1 0,1 1 0,-1-1-1,0 0 1,1 0-1,-1-1 1,0 1-1,0 0 1,0-1 0,0 1-1,0-1 1,0 1-1,0-1 1,0 1-1,0-1 1,0 0-1,0 0 1,0 1 0,-1-1-1,3-2 1,3-5 5,0 0 0,0-1 1,7-14-1,7-21 30,-2-2 0,-3 0 0,-1 0 0,-2-1 0,-3-1 0,5-64 0,-12 59-1,-3 51-15,-1 7-7,-2 9 6,2 3-19,-1 4 33,0 0 1,2 34-1,1-49-27,1 0 0,-1 0 0,1 0 0,1-1 0,-1 1 1,1 0-1,0-1 0,0 1 0,1-1 0,-1 0 0,1 0 0,0 0 0,1 0 0,4 6 0,8 5 14,-4-4-17,0 1 0,11 16 0,-20-25-1,0 1 0,-1-1 0,1 1 0,-1-1 1,0 1-1,0 0 0,-1-1 0,0 1 0,0 0 1,0 0-1,1 10 0,-2-15-3,0 0 1,0 0-1,0 1 0,0-1 1,0 0-1,0 0 0,0 0 1,0 0-1,0 0 0,0 1 1,0-1-1,0 0 0,-1 0 1,1 0-1,0 0 0,0 0 1,0 0-1,0 1 0,0-1 0,0 0 1,0 0-1,0 0 0,0 0 1,0 0-1,0 0 0,-1 0 1,1 1-1,0-1 0,0 0 1,0 0-1,0 0 0,0 0 1,0 0-1,-1 0 0,1 0 1,0 0-1,0 0 0,0 0 1,0 0-1,0 0 0,-1 0 1,1 0-1,0 0 0,0 0 1,0 0-1,-9-4 4,-9-10-7,17 13 4,1 1 1,-24-19-6,-23-27 0,40 40 141,2-1-1,-1 0 1,1-1 0,0 1 0,0-1-1,1 0 1,0 0 0,-4-13 0,8 20-102,-1 0 0,1 0 0,0-1 0,0 1 0,0 0 0,0 0 0,0 0 0,0 0 0,0 0 0,0 0 0,0 0 0,1 0 0,-1 0 0,0-1 0,1 1 0,-1 0 0,1 0 1,-1 0-1,1 1 0,0-1 0,-1 0 0,1 0 0,0 0 0,-1 0 0,1 1 0,0-1 0,0 0 0,0 0 0,0 1 0,0-1 0,0 1 0,0-1 0,0 1 0,0-1 0,1 1 1,6-3 1,1 1 0,-1 0 1,16-2-1,-9 1-34,17-5 379,0-1 0,47-22 0,-74 29-362,54-22 152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3.700"/>
    </inkml:context>
    <inkml:brush xml:id="br0">
      <inkml:brushProperty name="width" value="0.035" units="cm"/>
      <inkml:brushProperty name="height" value="0.035" units="cm"/>
      <inkml:brushProperty name="color" value="#66CC00"/>
    </inkml:brush>
  </inkml:definitions>
  <inkml:trace contextRef="#ctx0" brushRef="#br0">0 12 15403,'2'-10'1313,"2"8"-809,5 7-208,2 12 480,5 6-64,1 5-168,3 7-152,-1 3-136,-2 3-40,-5 0-120,-5 2-16,-7 3-24,-5 0-160,-9-7-1432,0-11 1432,1-16-200,-1-9-64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4.205"/>
    </inkml:context>
    <inkml:brush xml:id="br0">
      <inkml:brushProperty name="width" value="0.035" units="cm"/>
      <inkml:brushProperty name="height" value="0.035" units="cm"/>
      <inkml:brushProperty name="color" value="#66CC00"/>
    </inkml:brush>
  </inkml:definitions>
  <inkml:trace contextRef="#ctx0" brushRef="#br0">151 208 18532,'4'15'829,"-2"0"0,2 28 1,0-1-180,0-7-281,28 330 346,-32-358-951,-1 29-478,1-35 617,0 0 0,0 0 0,0 1 0,-1-1 0,1 0 0,0 0 0,-1 1 0,1-1 0,-1 0 0,1 0 1,-1 0-1,0 0 0,1 0 0,-1 0 0,0 0 0,0 0 0,0 0 0,1 0 0,-1 0 0,-2 1 0,2-1-33,-1-1-1,1 0 1,0 0-1,0 0 1,0 0-1,0 0 0,0-1 1,0 1-1,0 0 1,0 0-1,0-1 1,0 1-1,0 0 1,0-1-1,0 1 1,0-1-1,0 0 0,1 1 1,-1-1-1,0 0 1,0 1-1,1-1 1,-1 0-1,-1-1 1,-19-26-2008,19 25 1854,-18-30-963,1-2 1,-21-50-1,26 48 1517,1 0 0,-10-56 0,19 76 272,2-2-1,0 1 1,1 0 0,0 0-1,2 0 1,5-36-1,-3 42-260,0 0 0,1 0 0,0 0-1,1 1 1,0-1 0,1 1 0,0 0-1,1 1 1,0-1 0,1 1 0,8-8-1,-2 4-9,-1 1 0,2 1 0,0 1 0,0 0 0,1 0-1,28-12 1,-32 18-166,0 0-1,0 0 1,0 2-1,1-1 0,-1 2 1,1-1-1,0 2 1,0 0-1,-1 0 0,21 2 1,-30 0-85,1-1 0,-1 0 1,1 1-1,-1 0 0,0-1 0,1 1 1,-1 1-1,0-1 0,0 0 0,0 1 0,0 0 1,0 0-1,0 0 0,0 0 0,0 0 1,-1 0-1,1 1 0,-1-1 0,0 1 1,0 0-1,0-1 0,0 1 0,0 0 1,0 0-1,-1 1 0,0-1 0,1 0 0,-1 0 1,0 1-1,-1-1 0,1 1 0,-1-1 1,1 0-1,-1 6 0,-1 5 37,0 0 0,-1-1 1,0 1-1,-1-1 0,-1 1 0,0-1 0,-9 19 0,-12 21-17,-3-1 0,-2-2 1,-65 84-1,89-124-921,16-19 271,3-5 133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4.849"/>
    </inkml:context>
    <inkml:brush xml:id="br0">
      <inkml:brushProperty name="width" value="0.035" units="cm"/>
      <inkml:brushProperty name="height" value="0.035" units="cm"/>
      <inkml:brushProperty name="color" value="#66CC00"/>
    </inkml:brush>
  </inkml:definitions>
  <inkml:trace contextRef="#ctx0" brushRef="#br0">52 127 17636,'0'29'1198,"-1"0"0,-9 53 0,3-26 1064,9-99-2272,-1-1 0,-2 1 0,-2-1 0,-15-75 0,11 95-35,2 18-13,2 14 36,3 14 13,3-2 2,2 1 0,0-1 1,1 1-1,1-1 0,0-1 1,2 0-1,15 25 0,-23-41 8,1 0-1,0-1 0,0 1 0,1-1 1,-1 1-1,0-1 0,1 0 1,-1 0-1,1 0 0,0-1 1,3 3-1,-5-4 1,1 1 0,0 0 1,0-1-1,-1 0 0,1 1 1,0-1-1,0 0 0,0 0 1,0 0-1,-1 0 0,1 0 1,0 0-1,0-1 0,0 1 0,2-1 1,0-1 3,-1 0 0,1-1-1,0 1 1,-1-1 0,0 1 0,1-1 0,-1 0 0,0 0 0,0 0 0,-1-1 0,1 1-1,-1-1 1,0 0 0,0 1 0,3-7 0,3-10 33,-1-1 0,-1 0 0,3-22 0,-4 22 35,-6 30-29,0 1 0,1-1 0,2 13 0,-1 8 14,-1-9-8,0 1 1,2 0 0,1 0-1,0-1 1,12 41 0,-14-59-33,1 0 0,-1 0 0,1 1 1,-1-1-1,1 0 0,0 0 0,0-1 0,5 6 0,-6-7-7,0 0 0,0 0-1,1 0 1,-1 0-1,0-1 1,0 1 0,1-1-1,-1 1 1,0-1-1,1 1 1,-1-1-1,1 0 1,-1 1 0,1-1-1,-1 0 1,0 0-1,1 0 1,-1 0 0,1 0-1,-1-1 1,1 1-1,-1 0 1,0-1-1,1 1 1,1-2 0,5-2 25,1 0-1,-2-1 1,1-1 0,-1 1 0,1-1 0,-1 0 0,-1-1 0,10-11 0,44-65 162,-4-20-53,-5 8-223,-53 99 66,1 1 1,0-1 0,0 1-1,0 0 1,0 0 0,1 7-1,-2 8 1,-6 32 29,2 0 0,2 101-1,4-149-42,1-1 0,-1 1 0,1-1 0,0 1 0,0-1 0,0 1 0,0-1 0,3 7 0,-3-10 7,-1 0-1,0 1 1,0-1 0,0 0-1,1 0 1,-1 1-1,0-1 1,1 0 0,-1 0-1,0 1 1,0-1-1,1 0 1,-1 0 0,0 0-1,1 1 1,-1-1-1,0 0 1,1 0-1,-1 0 1,1 0 0,-1 0-1,0 0 1,1 0-1,-1 0 1,0 0 0,1 0-1,-1 0 1,1 0-1,-1 0 1,1 0 0,0-1-34,0 0 1,1 0 0,-1 0 0,0 0-1,0 0 1,0 0 0,0 0 0,0 0 0,0 0-1,0-1 1,-1 1 0,2-2 0,4-10 60,-1 0 1,0-1-1,-1 1 0,0-1 1,-1 0-1,1-17 1,1 2-119,8-44-171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5.283"/>
    </inkml:context>
    <inkml:brush xml:id="br0">
      <inkml:brushProperty name="width" value="0.035" units="cm"/>
      <inkml:brushProperty name="height" value="0.035" units="cm"/>
      <inkml:brushProperty name="color" value="#66CC00"/>
    </inkml:brush>
  </inkml:definitions>
  <inkml:trace contextRef="#ctx0" brushRef="#br0">17 0 19212,'-6'26'1667,"3"-18"-1446,1 0-1,0-1 1,1 1-1,0 0 1,0 0 0,0 0-1,1 0 1,1 0-1,1 13 1,-2-20-241,1 1 0,-1-1 1,1 0-1,-1 0 0,1 0 0,-1 0 1,1 0-1,0 0 0,0 0 0,-1 0 0,1 0 1,0 0-1,0 0 0,0 0 0,0-1 1,0 1-1,0 0 0,0-1 0,0 1 1,0-1-1,2 1 0,0 0-66,-1-1 0,1 1 0,-1-1 0,1 0 0,-1 0 0,1 0 1,-1 0-1,1-1 0,-1 1 0,4-2 0,6-2-454,1-1 1,-1 0 0,16-10-1,-16 9 156,2-2-25,30-13-889,-42 20 1274,1 0 0,-1 0 0,0 0 0,1 1 0,-1-1 0,1 1 0,-1-1 0,0 1 0,1 0 0,-1 0 0,1 0 0,-1 1 0,1-1 0,-1 0 0,5 2 0,-6-1 67,0 0 1,1 0-1,-1 0 1,0 0 0,0 0-1,0 0 1,0 0-1,0 0 1,-1 1 0,1-1-1,0 0 1,0 1-1,-1-1 1,1 0 0,-1 1-1,1-1 1,-1 1-1,0-1 1,1 0 0,-1 3-1,1 33 799,-2-28-623,-9 82 1728,6-66-1318,1-1-1,1 1 1,2 43-1,0-67-612,0-1 0,0 1 1,0 0-1,0-1 0,0 1 0,0-1 0,0 1 1,1-1-1,-1 1 0,0-1 0,0 1 0,0 0 1,1-1-1,-1 1 0,0-1 0,1 1 0,-1-1 1,0 0-1,1 1 0,-1-1 0,0 1 0,1-1 1,0 1-1,0-1-10,-1 0 0,1 0 0,-1 0 1,1 0-1,-1 0 0,1-1 0,-1 1 0,1 0 1,-1 0-1,1 0 0,-1-1 0,1 1 0,-1 0 1,0-1-1,1 1 0,-1 0 0,1-1 1,-1 1-1,0 0 0,1-1 0,19-28-141,-17 23 79,-3 5 38,1 0 0,0-1 0,0 1-1,0 0 1,-1 0 0,1 0 0,1 0 0,-1 0 0,0 0-1,0 0 1,0 0 0,0 0 0,1 0 0,-1 0 0,0 1-1,1-1 1,-1 0 0,0 1 0,1 0 0,-1-1 0,1 1 0,1-1-1,-2 2 12,0-1-1,0 1 0,0-1 0,1 1 1,-1 0-1,-1-1 0,1 1 0,0 0 1,0 0-1,0 0 0,0 0 0,0-1 1,-1 1-1,1 0 0,0 0 0,-1 1 1,1-1-1,-1 0 0,1 0 0,-1 0 1,0 0-1,1 0 0,-1 0 0,0 1 1,0-1-1,0 0 0,0 2 0,2 12 142,-1 0 0,0-1 0,-1 1 0,-1 0 0,0 0 0,-6 26 0,5-33-43,0 0 0,-1-1 0,1 1 0,-2-1 0,1 1 0,-1-1 1,0 0-1,0-1 0,-1 1 0,0-1 0,0 0 0,-1 0 0,1 0 1,-9 5-1,13-9-121,-1-1 1,0 0-1,1 0 1,-1 0-1,0 0 1,0 0-1,0 0 1,0-1 0,0 1-1,0-1 1,0 1-1,0-1 1,0 0-1,-1 1 1,1-1-1,0 0 1,0-1-1,0 1 1,0 0-1,-2-1 1,2 0 11,1 1 0,0-1 0,0 0 0,-1 0 0,1 0 0,0 0 0,0 0 0,0 0 0,0 0 1,0 0-1,0 0 0,0-1 0,1 1 0,-1 0 0,0-1 0,1 1 0,-1 0 0,1-1 0,-1 1 0,1-1 0,0 1 0,-1-1 0,1 1 1,0-1-1,0 1 0,0-1 0,0 1 0,1-3 0,1-22-313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5.770"/>
    </inkml:context>
    <inkml:brush xml:id="br0">
      <inkml:brushProperty name="width" value="0.035" units="cm"/>
      <inkml:brushProperty name="height" value="0.035" units="cm"/>
      <inkml:brushProperty name="color" value="#66CC00"/>
    </inkml:brush>
  </inkml:definitions>
  <inkml:trace contextRef="#ctx0" brushRef="#br0">0 173 15795,'6'2'242,"0"0"0,-1 0 0,1-1 0,0 1-1,0-2 1,0 1 0,0-1 0,0 1 0,0-2 0,0 1-1,0-1 1,0 0 0,0 0 0,8-3 0,-6 1-91,-1 0 0,0-1 0,-1 0 0,1-1-1,-1 1 1,0-1 0,0 0 0,0-1 0,0 1 0,7-11 0,20-32 370,-31 44-446,0 0 0,0 0 0,0 0 0,-1 0 0,1 0 0,-1-1 0,0 1 0,0 0 0,-1-1 0,1-7 0,-1 11-59,0 1-1,0-1 1,0 1 0,0-1 0,0 1-1,0-1 1,0 1 0,0-1 0,0 1-1,-1-1 1,1 1 0,0-1 0,0 1 0,0-1-1,-1 1 1,1 0 0,0-1 0,-1 1-1,1-1 1,0 1 0,-1 0 0,1-1-1,0 1 1,-1 0 0,1-1 0,0 1 0,-1 0-1,1 0 1,-1 0 0,1-1 0,-1 1-1,1 0 1,-1 0 0,0 0 0,-1 0 19,1 0 1,-1 0-1,0 1 1,1-1 0,-1 1-1,0-1 1,1 1-1,-1 0 1,1-1-1,-3 3 1,-33 27 430,21-13-365,1 1-1,0 1 0,2 0 0,-18 32 0,22-35-74,2 0-1,0 0 1,1 1-1,0 0 0,1 0 1,-4 29-1,9-42-49,-1 0 0,1 0 0,0 0 0,0-1 0,0 1 0,1 0 0,-1 0 0,1 0 0,0 0 0,0 0 0,0-1 0,1 1 0,-1-1 0,1 1 0,0-1 0,0 1 0,0-1 0,0 0 0,5 5 0,-4-5-64,1-1-1,-1 0 1,0 0 0,1 0-1,0 0 1,-1-1 0,1 1-1,0-1 1,0 0 0,-1 0-1,1-1 1,0 1-1,0-1 1,0 0 0,0 0-1,0 0 1,0 0 0,0-1-1,6-1 1,-3 0 16,1 0-1,-1 0 0,0-1 1,12-6-1,31-23-453</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6.248"/>
    </inkml:context>
    <inkml:brush xml:id="br0">
      <inkml:brushProperty name="width" value="0.035" units="cm"/>
      <inkml:brushProperty name="height" value="0.035" units="cm"/>
      <inkml:brushProperty name="color" value="#66CC00"/>
    </inkml:brush>
  </inkml:definitions>
  <inkml:trace contextRef="#ctx0" brushRef="#br0">112 48 14027,'2'-9'1702,"3"-17"175,-5 25-1800,0 1-1,0 0 1,0-1 0,0 1 0,0-1-1,0 1 1,0 0 0,0-1 0,0 1 0,0-1-1,0 1 1,0 0 0,0-1 0,0 1-1,0-1 1,-1 1 0,1 0 0,0-1-1,0 1 1,0 0 0,-1-1 0,1 1-1,0 0 1,-1-1 0,1 1 0,0 0-1,0 0 1,-1-1 0,1 1 0,0 0-1,-1 0 1,1 0 0,-1 0 0,1-1-1,0 1 1,-1 0 0,1 0 0,-1 0-1,1 0 1,0 0 0,-1 0 0,1 0 0,-1 0-1,1 0 1,0 0 0,-1 0 0,1 0-1,0 0 1,-1 0 0,0 1 0,-2 0 101,0 1 0,0-1 0,0 1 0,1 0 0,-1 0 0,1 0 0,-1 0 0,1 1 0,-1-1 0,1 1 0,0-1 1,-3 7-1,-22 38 483,18-28-583,0 1 0,-7 25-1,14-38-123,0 0-1,1 0 0,0 1 0,0-1 1,0 0-1,1 0 0,0 0 0,0 1 0,1-1 1,2 10-1,-3-15 4,1-1 1,0 1 0,0-1-1,-1 0 1,1 1-1,0-1 1,0 0 0,0 1-1,0-1 1,0 0-1,1 0 1,-1 0 0,0 0-1,0 0 1,1 0-1,-1-1 1,1 1 0,-1 0-1,0-1 1,1 1-1,-1 0 1,1-1-1,0 0 1,-1 1 0,1-1-1,-1 0 1,1 0-1,0 0 1,-1 0 0,1 0-1,-1-1 1,1 1-1,2-1 1,7-1-302,1-1 1,-1 0-1,17-8 0,-18 7 106,8-3-84,1 0-53,1 0 0,0 1-1,21-4 1,-36 9 374,-1 1-1,1-1 1,0 1-1,0 0 1,-1 0 0,1 0-1,0 1 1,-1-1 0,1 1-1,0 0 1,-1 1 0,1-1-1,-1 1 1,0 0 0,1 0-1,-1 0 1,0 1-1,0-1 1,3 4 0,-4-3 82,-1-1 0,0 1 0,0 0-1,0-1 1,-1 1 0,1 0 0,0 0 0,-1 0 0,0 1 0,0-1 0,0 0 0,0 0 0,-1 1 0,1-1-1,-1 0 1,0 1 0,0-1 0,0 1 0,0-1 0,0 0 0,-1 1 0,0-1 0,-1 6 0,-2 2 201,0 1 1,-1-1-1,0 0 1,0-1-1,-9 13 1,0-3 265,-1 0 0,-19 20 0,28-33-496,-1-1-1,1 0 0,-1 0 0,-1 0 1,1-1-1,-1 0 0,0 0 0,-15 6 0,22-11-87,0 1-1,0-1 0,0 0 0,0 1 1,0-1-1,0 0 0,0 0 1,0 0-1,0 0 0,0 1 0,0-1 1,0-1-1,0 1 0,0 0 1,0 0-1,0 0 0,0 0 0,0-1 1,0 1-1,0-1 0,0 1 0,0 0 1,1-1-1,-1 0 0,0 1 1,0-1-1,0 1 0,1-1 0,-1 0 1,0 0-1,1 1 0,-1-1 1,0 0-1,1 0 0,-1 0 0,1 0 1,0 0-1,-1 1 0,1-1 0,0 0 1,-1 0-1,1 0 0,0 0 1,0 0-1,0-2 0,-1-5-76,1-1 0,0 0 0,0 1 0,2-13 0,-1 19 90,9-60-500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6.847"/>
    </inkml:context>
    <inkml:brush xml:id="br0">
      <inkml:brushProperty name="width" value="0.035" units="cm"/>
      <inkml:brushProperty name="height" value="0.035" units="cm"/>
      <inkml:brushProperty name="color" value="#66CC00"/>
    </inkml:brush>
  </inkml:definitions>
  <inkml:trace contextRef="#ctx0" brushRef="#br0">0 0 16972,'2'0'74,"-1"1"1,1-1 0,-1 0 0,0 1 0,1-1 0,-1 1-1,0 0 1,0-1 0,1 1 0,-1 0 0,0 0-1,0 0 1,0 0 0,0 0 0,0 0 0,0 0-1,0 0 1,-1 0 0,1 1 0,0-1 0,0 0 0,-1 0-1,1 1 1,-1-1 0,1 0 0,-1 1 0,0-1-1,0 1 1,1-1 0,-1 2 0,1 7 147,-1 0 1,0 0 0,-2 16-1,0-6 347,-2 310 2117,5-316-2642,0-1 1,0 0-1,1 0 1,1 0 0,0 0-1,1 0 1,0-1-1,11 21 1,-15-32-37,0 0 0,1 0 0,-1 0 1,1 0-1,-1 0 0,1 0 0,-1 0 0,1-1 0,-1 1 0,1 0 0,0 0 1,0-1-1,-1 1 0,1 0 0,0-1 0,0 1 0,0-1 0,-1 1 0,1-1 0,0 1 1,0-1-1,0 0 0,0 1 0,0-1 0,0 0 0,0 0 0,0 0 0,0 0 1,0 0-1,0 0 0,0 0 0,0 0 0,0 0 0,0 0 0,0 0 0,0-1 0,0 1 1,0 0-1,0-1 0,0 1 0,0-1 0,0 1 0,-1-1 0,3-1 0,1-1 23,-1-1-1,1 0 0,-1 0 0,1-1 0,-1 1 1,-1-1-1,4-6 0,3-12 11,0 0-1,-2-1 1,-1 0 0,-1 0-1,-1-1 1,-1 0 0,-1 1-1,-1-1 1,-3-31 0,-3 35-80,0 18 15,0 13 1,3 2 20,1 0 0,0-1 0,1 1-1,0 0 1,0 0 0,1-1 0,1 1-1,0-1 1,1 1 0,0-1 0,0 0-1,1 0 1,1 0 0,0 0 0,9 13-1,-13-22 5,0 0 0,1-1 0,-1 1 0,1 0 0,0-1 0,-1 1 0,1-1 0,0 1 0,0-1 0,0 0 0,0 0 0,0 0 0,0 0 0,0 0 0,0 0 0,1-1 0,-1 1 0,0-1 0,0 1 0,3-1 0,-1 0 1,-1-1 1,0 1 0,0-1 0,1 0 0,-1 0-1,0 0 1,0 0 0,0-1 0,0 1 0,0-1 0,0 0-1,3-2 1,6-6 8,-1 0-1,-1-1 0,1-1 0,14-20 0,-3-2-13,26-54-1,-37 67 3,-6 14 23,-5 17 0,-7 25 32,6-31-44,-21 107 251,19-93-179,2 0 1,0 0-1,0 1 0,4 21 0,-3-38-67,0 0 0,1-1 0,-1 1 0,0 0 0,1-1 0,0 1 0,-1 0 0,1-1-1,0 1 1,0-1 0,0 1 0,0-1 0,0 1 0,0-1 0,2 3 0,-2-4-6,0 1 0,0-1 0,1 1 1,-1-1-1,0 0 0,0 1 0,0-1 1,0 0-1,1 0 0,-1 0 0,0 0 1,0 0-1,0 0 0,1 0 0,-1 0 1,0 0-1,0-1 0,0 1 0,0 0 1,0-1-1,1 1 0,-1-1 1,0 1-1,0-1 0,0 0 0,1 0 1,10-8 13,-1-1 0,0-1 1,0 0-1,-1 0 0,0-1 1,13-21-1,-12 18-32,52-78-116,-33 45-109,38-44 0,-56 83 112,-12 9 120,0 0 0,1 0-1,-1 0 1,0 0-1,0 0 1,0 1-1,1-1 1,-1 0-1,0 0 1,0 0-1,1 0 1,-1 0-1,0 0 1,0 0-1,0 0 1,1 1 0,-1-1-1,0 0 1,0 0-1,0 0 1,0 1-1,1-1 1,-1 0-1,0 0 1,0 0-1,0 1 1,0-1-1,0 0 1,0 0-1,0 0 1,0 1-1,2 24-40,-2-22 48,-6 99 153,2-61 22,2 1 0,6 75 0,-3-114-177,-1 0 0,1 0 1,0-1-1,-1 1 1,1 0-1,0 0 0,1 0 1,-1-1-1,0 1 0,1-1 1,3 5-1,-5-7-13,0 0 1,0 1-1,1-1 0,-1 0 0,0 0 1,1 1-1,-1-1 0,0 0 0,1 0 1,-1 0-1,0 1 0,1-1 0,-1 0 1,1 0-1,-1 0 0,0 0 0,1 0 1,-1 0-1,1 0 0,-1 0 0,0 0 1,1 0-1,-1 0 0,1 0 0,-1 0 1,0 0-1,1-1 0,-1 1 0,0 0 1,1 0-1,1-1-39,-1 0-1,0-1 1,0 1 0,0 0-1,0 0 1,0-1 0,0 1-1,-1-1 1,1 1 0,0 0-1,-1-1 1,1-2 0,6-19-496,-1 0 0,-2-1 0,0 1-1,-1-1 1,-2 0 0,-1-35 0,-4-9-402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7.377"/>
    </inkml:context>
    <inkml:brush xml:id="br0">
      <inkml:brushProperty name="width" value="0.035" units="cm"/>
      <inkml:brushProperty name="height" value="0.035" units="cm"/>
      <inkml:brushProperty name="color" value="#66CC00"/>
    </inkml:brush>
  </inkml:definitions>
  <inkml:trace contextRef="#ctx0" brushRef="#br0">6 1 12979,'-3'18'1352,"0"1"-968,6 0-264,6-2 1408,2-4-1415,5-5-89,7-6-32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7.782"/>
    </inkml:context>
    <inkml:brush xml:id="br0">
      <inkml:brushProperty name="width" value="0.035" units="cm"/>
      <inkml:brushProperty name="height" value="0.035" units="cm"/>
      <inkml:brushProperty name="color" value="#66CC00"/>
    </inkml:brush>
  </inkml:definitions>
  <inkml:trace contextRef="#ctx0" brushRef="#br0">26 1 16836,'-12'161'4264,"-1"-2"-2290,12-144-1984,1-1-1,1 1 1,0 0-1,1 0 1,1-1 0,1 1-1,-1-1 1,2 0-1,0 0 1,1-1-1,13 24 1,-11-24-88,-2 0 0,1 0 0,-2 0 0,0 0 0,0 1 0,-2 0 0,1 0 0,1 27 0,-4-30 176,0-1 0,-1 1 0,-1 0 0,1-1 0,-2 1 0,1 0 0,-2-1 0,1 0 0,-2 1 0,1-1 0,-1-1 0,-8 15 0,11-23-49,1 0 0,0 0-1,-1 0 1,0 0 0,1 0 0,-1 0-1,0 0 1,1 0 0,-1 0 0,0-1 0,0 1-1,1 0 1,-1-1 0,0 1 0,0 0 0,0-1-1,0 1 1,0-1 0,0 0 0,0 1 0,0-1-1,0 0 1,0 0 0,-2 1 0,2-2 0,0 1 0,0-1 0,0 1 0,0-1 0,0 1 0,1-1 0,-1 0-1,0 1 1,0-1 0,0 0 0,0 0 0,1 1 0,-1-1 0,0 0 0,1 0 0,-1 0 0,1 0 0,-1-2 0,-3-5 47,2 0 0,-1-1 0,1 1 0,0 0 0,0-11 0,-1-28-197,3-1 0,1 1 0,3 0 0,14-69 0,0 37-296,51-137 0,-60 193 476,19-36 0,-19 48 72,-9 11-128,0 0 1,0 0-1,0 0 0,0 0 0,1 0 1,-1 0-1,0 0 0,0 0 1,0 0-1,0 0 0,0 0 1,0 0-1,1 0 0,-1 0 1,0 0-1,0 0 0,0 0 1,0 0-1,0 0 0,1 1 1,-1-1-1,0 0 0,0 0 1,0 0-1,0 0 0,0 0 1,0 0-1,0 0 0,0 0 1,0 1-1,1-1 0,-1 0 1,0 0-1,0 0 0,0 0 1,0 0-1,0 0 0,0 1 1,0-1-1,0 0 0,0 0 1,0 0-1,0 0 0,0 23 158,-17 70 190,9-60-241,2 1-1,2-1 1,-1 61-1,5-91-98,0 1 0,0-1 0,1 0 1,-1 0-1,1 0 0,0 0 0,0 0 0,0 0 0,0-1 0,3 5 0,-3-6-6,0 0-1,0 0 0,-1 0 1,1 0-1,0 0 1,1-1-1,-1 1 1,0 0-1,0-1 1,0 1-1,0-1 0,0 1 1,1-1-1,-1 1 1,0-1-1,1 0 1,-1 0-1,0 1 1,0-1-1,1 0 0,-1 0 1,0 0-1,1-1 1,-1 1-1,0 0 1,0 0-1,1-1 1,0 0-1,8-2 6,0-1 0,-1 0-1,0 0 1,0-1 0,12-9 0,44-36-14,-32 23-8,-13 11 10,2-2-23,26-16 0,-42 31 22,0-1 1,0 1 0,1 0 0,-1 0 0,1 1 0,-1 0 0,1 0 0,0 1-1,12-2 1,-17 3 14,1 0 0,-1 1 0,1-1 0,-1 1 0,1-1-1,-1 1 1,1 0 0,-1 0 0,1 0 0,-1 0 0,0 0 0,1 0-1,-1 1 1,0-1 0,0 1 0,0 0 0,0-1 0,0 1 0,-1 0-1,1 0 1,0 0 0,-1 1 0,3 3 0,2 6 95,-1 0 0,-1 0 1,7 22-1,0 4 181,-10-36-273,-1-1 0,1 1 0,0-1-1,-1 1 1,1-1 0,0 0 0,0 1 0,0-1 0,0 0 0,0 0 0,0 1 0,0-1 0,0 0-1,1 0 1,-1 0 0,0-1 0,1 1 0,-1 0 0,1 0 0,-1-1 0,4 2 0,-4-2-37,1 0 0,-1-1 0,1 1 0,0 0 0,-1-1 0,1 1 0,-1-1 0,1 1 0,0-1 0,-1 0 0,0 0 0,1 0 0,-1 1 0,1-2 0,-1 1 0,0 0 0,0 0 0,0 0 0,0 0 0,0-1 0,2-1 0,3-7-30,-1 1 0,0-1 0,0 0 0,4-14 0,4-13-118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8.847"/>
    </inkml:context>
    <inkml:brush xml:id="br0">
      <inkml:brushProperty name="width" value="0.035" units="cm"/>
      <inkml:brushProperty name="height" value="0.035" units="cm"/>
      <inkml:brushProperty name="color" value="#66CC00"/>
    </inkml:brush>
  </inkml:definitions>
  <inkml:trace contextRef="#ctx0" brushRef="#br0">83 342 16644,'-17'35'1051,"2"0"1,-19 65 0,29-83-811,1 0-1,1 0 0,1 0 1,1 1-1,0-1 1,1 1-1,1-1 1,4 23-1,-5-37-208,0-1-1,1 1 0,0-1 0,-1 1 0,1-1 0,0 0 1,0 0-1,1 1 0,-1-1 0,0 0 0,1 0 1,-1 0-1,1 0 0,1 1 0,-1-2-16,-1 0 0,0-1 0,1 1 1,-1-1-1,0 1 0,1-1 0,-1 0 0,1 1 0,-1-1 0,1 0 0,-1 0 0,0 0 1,1 0-1,-1 0 0,1-1 0,-1 1 0,1 0 0,-1-1 0,0 1 0,1-1 0,-1 1 1,0-1-1,1 0 0,-1 1 0,0-1 0,0 0 0,2-2 0,12-8 20,-2 0-1,1-1 0,-2-1 1,23-27-1,37-67-36,-40 55-58,-2-2 0,26-63 1,-55 116 52,-1 0 0,1 0 0,-1 0 0,1-1 0,-1 1 1,1 0-1,-1-1 0,1 1 0,-1 0 0,0-1 0,0 1 0,0 0 0,0-1 0,0 1 0,0-3 1,-2 5 0,1 0 0,0 0 0,0 0 1,0 0-1,0 0 0,0 0 0,1 0 1,-1 0-1,0 0 0,0 0 0,1 0 1,-1 0-1,0 3 0,-10 22 3,1-1-1,2 2 1,0-1-1,2 1 0,-5 49 1,8-51 47,0 36 0,3-52-26,1 0 0,-1-1 0,2 1 0,-1 0 0,1 0 0,1 0 0,4 10 0,-7-17-11,1-1 0,0 1 0,-1 0 0,1-1 0,0 1 1,0 0-1,0-1 0,0 1 0,0-1 0,0 0 0,0 1 0,1-1 0,-1 0 0,0 0 1,1 1-1,-1-1 0,1 0 0,0-1 0,-1 1 0,1 0 0,0 0 0,-1-1 0,1 1 1,0-1-1,0 1 0,-1-1 0,1 0 0,0 0 0,0 0 0,0 0 0,-1 0 0,1 0 1,0 0-1,0 0 0,0-1 0,3-1 0,1 0 10,0-2 0,-1 1 0,1-1 0,-1 1 0,1-2 0,-1 1 0,0 0 0,0-1 0,3-5 0,17-23 19,-2 0-1,-1-1 0,-2-1 1,-2-2-1,-1 1 0,-1-2 1,19-74-1,-31 99 48,-7 33 35,-5 25 251,1 1 1,3-1-1,2 85 0,1-129-351,1 0 0,1 0 0,-1 1 0,0-1 1,0 0-1,0 1 0,1-1 0,-1 0 0,0 0 0,1 0 1,-1 1-1,1-1 0,0 0 0,-1 0 0,1 0 0,0 0 1,0 0-1,0 1 0,0-2-8,0 0-1,-1 1 1,1-1 0,0 0 0,-1 0-1,1 0 1,-1 0 0,1 0 0,0 0 0,-1 0-1,1 0 1,0 0 0,-1-1 0,1 1-1,-1 0 1,1 0 0,-1 0 0,1-1 0,0 1-1,-1 0 1,1-1 0,-1 1 0,1 0-1,-1-1 1,1 0 0,4-4 19,0 0 1,0-1-1,0 1 0,6-13 0,75-150-518,-38 65-139,-37 88 406,-11 15 218,0 0 0,0 1-1,0-1 1,0 0 0,1 0-1,-1 0 1,0 0 0,0 0 0,0 0-1,0 0 1,1 0 0,-1 0 0,0 1-1,0-1 1,0 0 0,0 0-1,0 0 1,0 0 0,0 0 0,1 1-1,-1-1 1,0 0 0,0 0 0,0 0-1,0 0 1,0 1 0,0-1 0,0 0-1,0 0 1,0 0 0,0 0-1,0 1 1,0-1 0,0 0 0,0 0-1,0 0 1,0 1 0,0-1 0,0 0-1,0 0 1,0 0 0,-1 1-1,-3 34-93,3-30 102,-22 137 222,20-112-109,1 0 0,3 52 0,-1-80-109,0-1 1,0 1-1,0-1 0,1 0 0,-1 1 1,0-1-1,0 1 0,1-1 0,-1 0 1,1 0-1,0 1 0,-1-1 0,1 0 1,0 0-1,0 1 0,1 0 0,-2-2-4,1 0-1,-1 1 1,1-1-1,-1 0 1,1 0-1,-1 0 0,1 0 1,-1 0-1,1 0 1,0 0-1,-1 0 0,1 0 1,-1 0-1,1 0 1,-1 0-1,1 0 1,-1 0-1,1-1 0,0 1 1,-1 0-1,1 0 1,-1-1-1,0 1 0,1 0 1,-1-1-1,2 0 1,3-4 7,1-1 1,-1 0 0,0 0-1,6-9 1,-8 11-15,76-112-241,121-244 0,-199 357 242,7-12-1,-1-1-1,-1 0 0,9-31 1,-25 71 31,-2 31 90,1 1-1,4 0 1,1 0 0,4 82 0,32 227 388,-23-312-482,-4 1 0,-3 67 0,-1-99 11,-2-1-1,0 1 1,-1-1-1,-1 0 1,-1 0-1,-1-1 1,-1 0-1,-14 27 1,20-43-9,0-1 0,0 0-1,-1 0 1,1 1 0,-1-2 0,1 1 0,-1 0 0,0 0 0,0-1 0,0 0 0,-5 4 0,7-6-17,0 0 0,0 1 0,0-1 0,0 0 0,0 0 0,0 1 0,0-1 0,0 0-1,0 0 1,0 0 0,0 0 0,0 0 0,0 0 0,0-1 0,0 1 0,0 0 0,1 0 0,-1-1 0,-1 0 0,0 0 1,0 0 0,1 0 0,-1-1 0,1 1 0,-1-1 1,1 1-1,0-1 0,0 1 0,0-1 0,0 0 0,0 1 0,0-1 1,-1-2-1,-4-13 30,1 1-1,0-1 1,1 0 0,1-1 0,-1-23-1,2 4-39,5-60 0,1 57-147,2 0-1,2 0 0,1 1 0,3 0 0,24-58 0,-24 69-86,1 1 0,2 1 0,1 1-1,0 0 1,2 1 0,1 0 0,1 2-1,28-25 1,2 6-266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5.654"/>
    </inkml:context>
    <inkml:brush xml:id="br0">
      <inkml:brushProperty name="width" value="0.035" units="cm"/>
      <inkml:brushProperty name="height" value="0.035" units="cm"/>
    </inkml:brush>
  </inkml:definitions>
  <inkml:trace contextRef="#ctx0" brushRef="#br0">1 288 15035,'16'73'1401,"-4"-15"-707,37 108 0,-47-161-678,0-1-1,0 0 1,0 0 0,1 0 0,-1 0 0,5 4-1,-7-8-15,0 1 0,0-1-1,1 0 1,-1 1-1,0-1 1,1 0-1,-1 0 1,1 1 0,-1-1-1,0 0 1,1 0-1,-1 0 1,1 1-1,-1-1 1,0 0 0,1 0-1,-1 0 1,1 0-1,-1 0 1,1 0-1,-1 0 1,0 0 0,1 0-1,-1 0 1,1 0-1,0 0 1,0-1-9,0 0 0,-1 1 0,1-1 1,0 0-1,-1 0 0,1 0 0,0 0 0,-1 0 1,1 0-1,-1 1 0,0-1 0,1 0 0,-1 0 1,0 0-1,1-1 0,-1 0 0,2-12-101,0 1 0,-1 0 0,-1-1 0,0 1 0,-1-1 0,-3-21 0,-23-81-416,23 100 458,-5-19-48,-14-49-25,19 75 231,1 0 1,-1 0-1,0 0 0,-1 1 0,0 0 0,-10-13 1,15 27 80,0 0-1,1-1 1,-1 1 0,1-1 0,3 9 0,5 10 57,1-1 0,24 40 0,-29-54-167,1-1-1,-1 0 1,2-1 0,-1 1-1,1-1 1,0-1 0,0 1-1,1-1 1,0 0-1,14 7 1,-19-11-6,1-1 0,-1 1-1,1-1 1,-1 0 0,1 0-1,-1 0 1,1-1 0,0 1 0,-1-1-1,1 0 1,0 0 0,0 0-1,-1 0 1,1-1 0,0 0-1,-1 1 1,5-3 0,-4 1 29,1 0-1,-1-1 1,1 1 0,-1-1 0,0 0 0,0 0-1,0-1 1,-1 1 0,1-1 0,-1 0 0,4-5-1,1-4 136,0 0 0,-1-1 0,-1 0 0,0 0-1,-1-1 1,0 0 0,2-19 0,-2 11 17,-1-1 0,-1 0 1,-1 0-1,-1 0 0,-1 0 0,-7-46 1,6 68-228,1 1 0,0 0 0,0-1 0,-1 1 0,1 0 1,-1 0-1,1-1 0,-1 1 0,0 0 0,1 0 0,-1 0 1,0 0-1,-1-2 0,2 3-17,0 0 0,-1 0 0,1 0 0,0 0 1,0 0-1,-1 0 0,1 0 0,0 0 0,-1 0 0,1 0 0,0 0 1,0 0-1,-1 0 0,1 0 0,0 0 0,-1 0 0,1 0 0,0 1 1,0-1-1,-1 0 0,1 0 0,0 0 0,0 0 0,0 0 1,-1 1-1,1-1 0,0 0 0,0 0 0,0 0 0,-1 1 0,1-1 1,0 0-1,0 0 0,0 1 0,0-1 0,-2 4-161,0-1-1,0 1 1,1 0 0,0-1-1,0 1 1,0 0-1,-1 5 1,1 11-848,0 41 0,3-33 298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0.357"/>
    </inkml:context>
    <inkml:brush xml:id="br0">
      <inkml:brushProperty name="width" value="0.035" units="cm"/>
      <inkml:brushProperty name="height" value="0.035" units="cm"/>
      <inkml:brushProperty name="color" value="#66CC00"/>
    </inkml:brush>
  </inkml:definitions>
  <inkml:trace contextRef="#ctx0" brushRef="#br0">14 239 13883,'-2'-9'2231,"-1"17"-1137,-2 18-606,5-24-450,-3 118 2625,3-106-2342,1 0 0,1 0 0,1 0 0,0-1 0,0 1 0,10 20 0,-13-32-308,1-1 0,-1 1 0,1-1 1,-1 1-1,1-1 0,0 0 0,0 0 1,0 1-1,0-1 0,-1 0 0,2 0 1,-1 0-1,0 0 0,0 0 0,0 0 1,0 0-1,1 0 0,-1-1 1,0 1-1,1 0 0,-1-1 0,3 1 1,-3-1-6,1 0 0,-1 0 0,1-1 0,-1 1 0,0 0 0,1-1 0,-1 1 0,1-1 0,-1 0 0,0 1 0,0-1 0,1 0 0,-1 0 0,0 0 1,0 0-1,0 0 0,0 0 0,1-2 0,4-4 18,-1-1-1,0 0 1,0 0 0,-1 0 0,6-18 0,21-83 667,-26 150-152,-4-29-501,4 46 33,-4-55-69,-1 0-1,1-1 0,-1 1 1,1 0-1,0-1 1,0 1-1,0-1 1,0 1-1,1-1 1,-1 1-1,1-1 0,-1 0 1,1 0-1,0 0 1,0 0-1,4 4 1,-5-6-1,1 1 0,0-1 0,-1 0 0,1 1 0,0-1 1,-1 0-1,1 0 0,0 0 0,-1 0 0,1 0 0,0 0 1,-1-1-1,1 1 0,0 0 0,-1-1 0,1 0 0,-1 1 1,1-1-1,-1 0 0,1 1 0,-1-1 0,0 0 0,1 0 0,0-2 1,35-31 53,-31 27-48,11-11 19,-3 2 14,2 0 0,0 1 0,22-16 0,-37 30-37,0 0 0,0 0-1,1 1 1,-1-1 0,0 0 0,1 0-1,-1 1 1,1-1 0,-1 1 0,1 0-1,-1-1 1,1 1 0,-1 0 0,1 0-1,-1 0 1,1 0 0,-1 0 0,1 0-1,-1 0 1,1 0 0,-1 1 0,1-1 0,-1 1-1,1-1 1,-1 1 0,0-1 0,1 1-1,-1 0 1,0 0 0,1 0 0,-1 0-1,0 0 1,0 0 0,0 0 0,0 0-1,0 0 1,0 0 0,0 1 0,0-1-1,0 2 1,5 8 34,-1-1 0,0 1 0,-1 0 0,4 17-1,-2-8 2,-5-17-25,0 1 0,0-1 0,0 0 0,1 0 0,-1 0 0,1 0-1,0-1 1,0 1 0,3 4 0,-4-7-10,-1 0 0,1 1 0,0-1 0,-1 1 0,1-1 0,-1 0 0,1 0 0,0 1 0,-1-1 0,1 0 0,-1 0 0,1 0 0,0 0 0,-1 0 0,1 0 0,0 0 0,-1 0 0,1 0 0,0 0 0,0 0 0,1-1 0,-1 1-1,1-1 1,-1 0 0,1 0-1,-1 0 1,0 1 0,1-1-1,-1-1 1,0 1 0,0 0-1,2-2 1,25-37-97,-22 30-141,0 1-1,0 0 1,14-14-1,-17 20-118,0 1 0,-1-1 0,1 1 0,0 0 0,1 1 0,-1-1 0,0 0 0,0 1-1,1 0 1,-1 0 0,0 0 0,1 0 0,0 0 0,-1 1 0,1-1 0,3 1 0,-2 0-328,0 0 0,1-1 0,-1 0 0,0 0 0,0 0 0,0-1 0,0 1 0,0-1 0,8-5 0,-6 3 164,0-1 1,-1 1-1,1-2 1,-1 1-1,9-10 1,-3 0 1042,-1-1 1,0 1-1,-1-2 0,12-25 1,-19 32 3431,-12 23-1722,-1 9-1546,0 0 1,2 0-1,1 1 0,1 0 1,1 1-1,-4 37 0,10-31-295,-1-30-389,0 0 0,0 1-1,0-1 1,1 1 0,-1-1-1,0 1 1,0-1 0,0 0-1,0 1 1,1-1 0,-1 1-1,0-1 1,0 0 0,1 1-1,-1-1 1,0 0-1,1 1 1,-1-1 0,0 0-1,1 1 1,-1-1 0,0 0-1,1 0 1,-1 0 0,1 1-1,-1-1 1,1 0 0,-1 0-1,0 0 1,1 0 0,-1 0-1,1 0 1,-1 0-1,1 0 1,-1 0 0,1 0-1,-1 0 1,1 0 0,-1 0-1,0 0 1,1 0 0,-1 0-1,1 0 1,-1-1 0,1 1-1,-1 0 1,0 0-1,1-1 1,-1 1 0,0 0-1,1 0 1,-1-1 0,0 1-1,1-1 1,6-5 22,-1 0 0,1-1 0,-1 0 0,-1 0-1,0 0 1,0 0 0,0-1 0,4-10 0,8-12 22,158-284 354,-168 296-260,-7 16-41,-3 5 8,-15 28 203,4 1-81,2 0 1,-13 54-1,21-67-200,0 1 0,1 0-1,1 0 1,1 0 0,3 38 0,-1-55-48,-1 0-1,0 0 1,1 0 0,0 0 0,0 0 0,-1-1-1,2 1 1,-1 0 0,0 0 0,1-1-1,-1 1 1,1-1 0,0 1 0,3 3 0,-5-6 20,1 1 1,-1-1 0,1 0-1,-1 0 1,1 1 0,-1-1-1,1 0 1,0 0 0,-1 0-1,1 0 1,-1 1 0,1-1 0,-1 0-1,1 0 1,0 0 0,-1 0-1,1 0 1,-1-1 0,1 1-1,0 0 1,-1 0 0,1 0-1,-1 0 1,1-1 0,-1 1-1,1-1 1,1 0-10,0-1 1,0 1-1,0-1 0,-1 0 1,1 0-1,-1 0 0,1 0 0,-1 0 1,0 0-1,1-2 0,14-31-76</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0.967"/>
    </inkml:context>
    <inkml:brush xml:id="br0">
      <inkml:brushProperty name="width" value="0.035" units="cm"/>
      <inkml:brushProperty name="height" value="0.035" units="cm"/>
      <inkml:brushProperty name="color" value="#66CC00"/>
    </inkml:brush>
  </inkml:definitions>
  <inkml:trace contextRef="#ctx0" brushRef="#br0">50 125 18156,'-7'10'800,"0"0"0,1 0 0,0 1 0,-5 13 0,8-19-530,1 1 1,0 0 0,1 0-1,-1 0 1,1-1 0,0 1 0,1 0-1,-1 0 1,2 12 0,-1-17-259,0-1 0,0 1 0,0-1 0,0 0 1,0 1-1,0-1 0,1 1 0,-1-1 0,0 0 1,0 1-1,0-1 0,0 0 0,1 1 0,-1-1 1,0 0-1,0 1 0,1-1 0,-1 0 0,0 1 0,0-1 1,1 0-1,-1 0 0,0 1 0,1-1 0,-1 0 1,1 0-1,-1 0 0,0 0 0,1 1 0,-1-1 1,0 0-1,1 0 0,-1 0 0,1 0 0,-1 0 1,0 0-1,1 0 0,-1 0 0,1 0 0,-1 0 0,0 0 1,1 0-1,-1 0 0,1-1 0,-1 1 0,0 0 1,1 0-1,-1 0 0,0 0 0,1-1 0,-1 1 1,0 0-1,1-1 0,17-13 158,5-13-71,-1-1-1,-1-1 1,-2 0 0,31-64-1,-47 87-82,-1 2-4,0 1 1,-1-1-1,1 0 1,-1 1 0,1-1-1,-1 0 1,1-7-1,-2 11-11,0 0 1,0 0-1,0 0 0,0 0 0,0 0 1,0 0-1,0 0 0,0-1 0,0 1 0,0 0 1,0 0-1,0 0 0,0 0 0,0 0 0,0 0 1,0 0-1,0 0 0,0-1 0,0 1 0,0 0 1,0 0-1,0 0 0,0 0 0,0 0 0,0 0 1,0 0-1,0-1 0,0 1 0,-1 0 0,1 0 1,0 0-1,0 0 0,0 0 0,0 0 0,0 0 1,0 0-1,0 0 0,0 0 0,0 0 0,0 0 1,-1 0-1,1-1 0,0 1 0,0 0 0,0 0 1,0 0-1,0 0 0,0 0 0,0 0 0,-1 0 1,1 0-1,0 0 0,0 0 0,0 0 0,0 0 1,0 0-1,-1 1 0,-7 5 40,-7 16 4,0 7-25,1 1-1,2 1 0,1 0 0,1 0 0,2 1 0,1 0 1,-4 57-1,10-82-49,1 0-1,0 0 1,1 0 0,-1 0 0,1 0 0,3 12 0,-4-18 4,1-1 0,-1 1 0,0 0 0,1 0 0,-1 0-1,1 0 1,-1-1 0,1 1 0,-1 0 0,1-1 0,0 1 0,-1 0 0,1-1 0,0 1 0,0-1 0,-1 1 0,1-1 0,0 1 0,0-1 0,0 1 0,-1-1 0,3 1 0,-1-1-32,0 0 0,-1-1 0,1 1 1,0 0-1,0-1 0,0 1 1,-1-1-1,1 1 0,0-1 1,0 0-1,-1 0 0,1 0 0,-1 0 1,1 0-1,-1 0 0,2-2 1,10-8-113,0-2 0,17-21 0,-9 9-27,29-29-278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1.408"/>
    </inkml:context>
    <inkml:brush xml:id="br0">
      <inkml:brushProperty name="width" value="0.035" units="cm"/>
      <inkml:brushProperty name="height" value="0.035" units="cm"/>
      <inkml:brushProperty name="color" value="#66CC00"/>
    </inkml:brush>
  </inkml:definitions>
  <inkml:trace contextRef="#ctx0" brushRef="#br0">133 0 17724,'-33'51'2019,"9"-13"-183,-52 63-1,91-117-2120,1 1 0,0 1-1,0 0 1,2 2-1,-1 0 1,25-12 0,-38 22 211,0 0 1,0 1 0,1-1-1,-1 1 1,0 0 0,1 0-1,-1 1 1,0-1 0,1 1 0,6 1-1,-10-1 86,1 0-1,0 0 0,-1 1 1,1-1-1,0 1 1,-1 0-1,1-1 0,-1 1 1,1 0-1,-1 0 0,1 0 1,-1 0-1,0 0 1,1 0-1,-1 0 0,0 1 1,0-1-1,0 0 1,0 1-1,0-1 0,0 0 1,0 1-1,-1 0 0,1-1 1,0 1-1,-1-1 1,1 1-1,-1 0 0,0-1 1,1 4-1,-1 1 136,0 0-1,-1 0 0,1 0 1,-1 0-1,0 0 1,-1 0-1,1 0 0,-1-1 1,-1 1-1,1-1 1,-1 1-1,-4 6 0,-6 9 736,-25 29 1,27-36-408,0-1 0,-24 20 1,32-30-471,-1 0 1,0-1-1,1 1 1,-1 0-1,0-1 1,0 0-1,0 0 1,-1 0 0,1-1-1,0 1 1,-1-1-1,1 0 1,-1 0-1,1-1 1,-8 1 0,11-1-13,0 0 0,0-1 1,0 1-1,0 0 1,0-1-1,0 1 0,1-1 1,-1 1-1,0-1 1,0 1-1,0-1 1,1 1-1,-1-1 0,0 0 1,1 1-1,-1-1 1,0 0-1,1 0 0,-1 1 1,1-1-1,-1 0 1,1 0-1,0 0 0,-1 0 1,1 0-1,0 0 1,-1 0-1,1 0 0,0 0 1,0 0-1,0 0 1,0 0-1,0-1 1,2-24-231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4.289"/>
    </inkml:context>
    <inkml:brush xml:id="br0">
      <inkml:brushProperty name="width" value="0.035" units="cm"/>
      <inkml:brushProperty name="height" value="0.035" units="cm"/>
      <inkml:brushProperty name="color" value="#66CC00"/>
    </inkml:brush>
  </inkml:definitions>
  <inkml:trace contextRef="#ctx0" brushRef="#br0">101 519 12739,'1'-3'409,"0"0"-1,0 0 1,0 0 0,-1 0 0,1 0-1,-1 0 1,0 0 0,0 0 0,0 0 0,-1-5-1,1 7-315,0 1 0,0 0-1,0-1 1,0 1 0,0-1 0,0 1-1,-1 0 1,1-1 0,0 1-1,0 0 1,0-1 0,-1 1-1,1 0 1,0-1 0,0 1-1,-1 0 1,1 0 0,0-1 0,-1 1-1,1 0 1,0 0 0,-1 0-1,1-1 1,0 1 0,-1 0-1,1 0 1,0 0 0,-1 0 0,1 0-1,-1 0 1,-1 0 44,1 0 0,0 1 0,-1-1 0,1 1 1,0 0-1,-1-1 0,1 1 0,0 0 0,0 0 0,0 0 0,-1 0 0,1 0 1,-1 2-1,-7 7 46,1 1 1,0 0 0,1 1 0,0 0 0,1 0-1,0 0 1,1 1 0,0 0 0,1 0-1,1 0 1,0 0 0,0 1 0,2-1 0,-1 18-1,2-29-175,0 0 0,0 0 0,0-1 0,0 1 0,1 0-1,-1-1 1,0 1 0,1 0 0,-1-1 0,1 1 0,0-1 0,-1 1-1,1 0 1,0-1 0,0 0 0,2 3 0,-3-4-10,1 1 1,0-1 0,0 1-1,0-1 1,0 1-1,0-1 1,0 0 0,0 1-1,0-1 1,0 0 0,0 0-1,0 0 1,0 0-1,0 0 1,0 0 0,0 0-1,0 0 1,0 0-1,0 0 1,0-1 0,0 1-1,0 0 1,0-1 0,0 1-1,0-1 1,0 1-1,0-1 1,1 0 0,16-11-83,-12 8 35,0 1 0,0-1 0,0 1 0,0 0 0,12-4 0,-16 6 40,-1 1 0,0 0 0,1 0 0,-1 0 0,1 0 0,-1 0 0,0 0 0,1 0 0,-1 0 0,1 1 0,-1-1 0,1 0 0,-1 1 0,0-1 0,1 1 0,-1 0 0,0-1 0,0 1 0,0 0 0,1 0 0,-1 0 0,0-1 0,0 1 0,0 0 0,0 1 0,0-1 0,-1 0 0,1 0 0,0 0 0,0 1 0,-1-1 0,1 0-1,0 2 1,3 8 0,0 0 0,-1 1-1,0-1 1,-1 0 0,0 1-1,-1-1 1,-1 17 0,0 3 115,-9 48 0,5-53 152,-1 0 0,-1-1 0,-1 0 1,-13 30-1,19-52-205,0-1 1,0 0-1,-1 0 1,1 0-1,0 0 1,-1 0-1,0 0 1,1-1-1,-1 1 1,0 0 0,-2 1-1,3-2-38,1-1 1,-1 0-1,1 0 0,-1 0 0,1 0 1,0 1-1,-1-1 0,1 0 0,-1 0 1,1 0-1,-1 0 0,1 0 0,-1 0 1,1 0-1,-1 0 0,1 0 0,0 0 1,-1-1-1,1 1 0,-1 0 0,1 0 1,-1 0-1,0-1 0,0 0 4,1 1 0,-1-1 0,0 0 0,0 0 0,0 0 0,1 0 0,-1 0 0,0 0 0,1 0 0,-1-1 0,1 1 0,0 0-1,-1-1 1,-2-9-28,1 0 0,1 0-1,0 0 1,0 0 0,1 0-1,1 0 1,0 0 0,2-12-1,2-6-194,18-51 0,-15 57 159,1 0-1,1 1 1,1 0 0,1 0-1,1 1 1,1 1-1,1 0 1,1 1-1,0 1 1,1 0-1,1 1 1,1 1 0,29-19-1,-38 28 100,-10 7-33,0 1-22,0-1 0,0 1 0,0 0 0,0 0 0,1-1 0,-1 1-1,0 0 1,1 0 0,-1-1 0,0 1 0,1 0 0,-1-1 0,1 1 0,-1 0 0,1-1 0,-1 1 0,1-1 0,0 1 0,1 1-1,-1 0 1,1-1 0,-1 0-1,1 1 1,-1-1 0,1 0-1,0 0 1,0 1 0,-1-1-1,1-1 1,4 3-1,-5-3 2,0-1 0,0 1 0,0 0 0,0 0 0,0-1 0,0 1 0,0 0 0,0-1 0,0 1 0,0-1-1,0 0 1,0 1 0,0-1 0,-1 0 0,1 1 0,0-1 0,0 0 0,-1 0 0,1 0 0,0 1 0,-1-1-1,1 0 1,-1 0 0,1-2 0,13-21 11,-9 15 23,0-1 1,1 1-1,0 1 1,9-11-1,-14 17-26,0 0 0,-1 0 0,1 0 0,0-1-1,-1 1 1,0 0 0,1 0 0,-1-4 0,1-5 20,16-15-49,-14 22 23,0-1-1,0 1 0,0-1 0,0 1 0,-1-1 0,0 0 0,0 0 1,0 0-1,-1 0 0,0-1 0,1 1 0,-1-6 0,-1 11 2,0 0-1,0 0 1,0 0 0,0 0-1,0 0 1,0 0-1,0 0 1,0-1-1,0 1 1,0 0 0,0 0-1,0 0 1,0 0-1,0 0 1,0 0-1,0 0 1,0-1 0,0 1-1,0 0 1,0 0-1,0 0 1,0 0-1,0 0 1,0 0 0,0 0-1,0 0 1,0-1-1,0 1 1,0 0-1,0 0 1,0 0 0,0 0-1,0 0 1,0 0-1,0 0 1,-1 0-1,1 0 1,0 0 0,0 0-1,0 0 1,0-1-1,0 1 1,0 0 0,0 0-1,0 0 1,0 0-1,-1 0 1,1 0-1,0 0 1,0 0 0,0 0-1,0 0 1,0 0-1,0 0 1,0 0-1,-1 0 1,1 0 0,0 0-1,0 0 1,0 0-1,0 1 1,0-1-1,-7 8 85,-5 12 18,-19 49 116,28-63-80,1-11 21,1 0-59,-2 12-125,-6 24-37,5-22 65,1 1 0,1 0 0,-1 0 1,0 20-1,3-28-5,0 1 0,0-1 1,0 1-1,0-1 1,1 1-1,-1-1 0,1 1 1,0-1-1,0 0 0,0 1 1,0-1-1,0 0 0,0 0 1,1 0-1,-1 0 0,1 0 1,-1 0-1,1 0 0,0 0 1,0-1-1,0 1 0,0-1 1,0 1-1,0-1 0,3 2 1,-3-2 0,-1-1 0,0 0 0,1 1 0,-1-1 0,1 0 0,-1 0 0,0 0 0,1 0 0,-1 0 0,1 0 0,-1 0 0,0 0 0,1-1 1,-1 1-1,1 0 0,-1-1 0,0 1 0,0-1 0,1 0 0,-1 1 0,0-1 0,0 0 0,0 0 0,2-1 0,25-28 43,-24 26-39,26-36 25,-2-2-1,-1-1 1,-3 0-1,-1-2 1,31-91-1,-45 112-27,-2 0 0,8-44 1,-15 68-5,1-1 0,-1 0 1,0 1-1,0-1 0,0 1 1,0-1-1,0 1 0,0-1 1,1 0-1,-2 1 0,1-1 1,0 1-1,0-1 0,0 0 1,0 1-1,0-1 0,0 1 1,0-1-1,-1 1 0,1-1 1,0 0-1,-1 1 0,1-1 1,-1 0-1,-8 9-27,-11 25-2,2 7 14,3 0-1,-17 62 1,26-76 22,1 1 0,1-1 0,2 1 1,0 0-1,3 33 0,-1-56-6,1 0-1,-1 1 1,1-1 0,0 0-1,0 1 1,1-1 0,-1 0 0,1 0-1,0 0 1,3 5 0,-4-8 0,0 0 0,0 0 0,0 0 0,0 0 0,0-1 0,0 1 0,0 0 0,0 0 0,0-1 0,1 1 0,-1 0 0,0-1 0,0 1 0,1-1 0,-1 0 0,0 1 0,1-1 0,-1 0 0,0 0 0,1 0 0,-1 0 0,1 0 0,-1 0 0,0 0 0,1-1 0,-1 1 0,0 0 0,0-1 0,1 1 0,-1-1 0,0 1 0,0-1 0,1 0 0,-1 1 0,0-1 0,1-1 0,5-3-6,-1 0-1,0-1 0,0 0 1,0 0-1,-1 0 1,0 0-1,0-1 0,0 0 1,5-12-1,-3 6-2,-1-1-1,-1 1 1,0-1-1,4-22 1,-5 4-16,-7 17 5,3 15 19,0 0 0,0 0 0,0-1 0,-1 1-1,1 0 1,0 0 0,0 0 0,0-1 0,-1 1 0,1 0-1,0 0 1,0 0 0,-1 0 0,1 0 0,0 0 0,0 0-1,-1 0 1,1 0 0,0 0 0,0-1 0,-1 1 0,1 0-1,0 1 1,-1-1 0,1 0 0,0 0 0,0 0 0,-1 0 0,1 0-1,0 0 1,0 0 0,-1 0 0,1 0 0,0 0 0,0 1-1,0-1 1,-1 0 0,1 0 0,0 0 0,0 0 0,-1 1-1,-1 2 0,-1-1-1,0 1 1,1 1-1,0-1 1,0 0-1,0 0 0,0 1 1,0-1-1,1 1 1,-1 0-1,1-1 0,0 1 1,-1 4-1,0 4 4,0 0 0,0-1-1,1 14 1,1-23 0,-1 0-1,1 0 0,1-1 1,-1 1-1,0 0 1,0 0-1,1 0 1,-1 0-1,1-1 0,-1 1 1,1 0-1,0 0 1,0-1-1,0 1 1,0 0-1,0-1 0,1 2 1,-1-2 0,0 0 0,0-1 0,0 1 0,0-1 0,0 1 0,1-1 0,-1 1 0,0-1 0,0 0 1,0 1-1,1-1 0,-1 0 0,0 0 0,0 0 0,1 0 0,-1 0 0,0 0 0,0 0 0,2-1 0,5-1 5,-1-1-1,0 0 1,1 0-1,-1 0 1,-1-1 0,12-8-1,8-8-67,-1-1 0,-1 0 0,-1-2 0,35-44 0,-17 10-267,39-68 0,-72 112 272,27-52-248,-32 58 258,0 1 0,0-1 0,-1 0 0,0-1-1,0 1 1,-1 0 0,1-12 0,-26 62 179,8 2 260,-19 83 0,32-110-290,1 1 0,0-1 0,1 0 0,2 31 0,15 73 85,-9-81-178,4 74 0,-11-64 88,-3-44 4,0-10-50,0-4-19,1 0 0,-1-1-1,1 0 1,1 1 0,-2-14-1,-2-8 21,-13-36-8,-2 1-1,-3 1 1,-58-110 0,77 164-44,-8-18-8,12 27 7,-1 0 1,1-1-1,0 1 1,0 0-1,0 0 1,0 0-1,0 0 1,0 0-1,0-1 1,0 1-1,0 0 1,0 0-1,0 0 1,0 0-1,0 0 1,0-1-1,0 1 1,1 0-1,-1 0 1,0 0-1,0 0 1,0 0-1,0 0 1,0 0-1,0-1 1,0 1-1,0 0 1,0 0-1,0 0 1,1 0-1,-1 0 1,0 0-1,0 0 1,0 0-1,0 0 1,0-1-1,0 1 1,0 0-1,1 0 1,-1 0-1,0 0 1,0 0-1,0 0 1,0 0-1,0 0 1,1 0-1,-1 0 1,15 8-48,-15-8 52,57 33-820,-52-31 647,-1 0 0,1 0 0,0-1 1,0 1-1,0-1 0,0 0 0,0 0 0,0-1 1,0 1-1,10-2 0,-14 1 151,-1 0 0,1 0 0,0 0 1,-1 0-1,1 0 0,0 0 0,-1-1 0,1 1 0,0 0 1,-1 0-1,1-1 0,-1 1 0,1 0 0,-1-1 0,1 1 1,0-1-1,-1 1 0,1 0 0,-1-1 0,0 1 0,1-1 1,-1 0-1,1 0 0,-1-1-39,0 1 1,0-1-1,0 0 0,0 0 1,0 0-1,-1 0 0,1 0 0,-1 1 1,0-4-1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4.795"/>
    </inkml:context>
    <inkml:brush xml:id="br0">
      <inkml:brushProperty name="width" value="0.035" units="cm"/>
      <inkml:brushProperty name="height" value="0.035" units="cm"/>
      <inkml:brushProperty name="color" value="#66CC00"/>
    </inkml:brush>
  </inkml:definitions>
  <inkml:trace contextRef="#ctx0" brushRef="#br0">6 1 18860,'-6'6'1584,"6"-1"-1216,3-2 1065,6-3-209,2-4-912,3-5 40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9.680"/>
    </inkml:context>
    <inkml:brush xml:id="br0">
      <inkml:brushProperty name="width" value="0.035" units="cm"/>
      <inkml:brushProperty name="height" value="0.035" units="cm"/>
      <inkml:brushProperty name="color" value="#66CC00"/>
    </inkml:brush>
  </inkml:definitions>
  <inkml:trace contextRef="#ctx0" brushRef="#br0">1 1 15619,'8'12'486,"1"1"-1,-2 0 1,0 1-1,11 27 1,12 64 434,-29-100-836,22 103 787,15 160 0,-19 112 257,-21-328-583,1-47-291,0-5-2,0-28 145,0 12-312,-1-352 704,26 1-846,-21 346 48,0-3-17,6-28 1,-7 46 16,0 0 1,0 0 0,0 0-1,0 0 1,1 1 0,0-1-1,1 1 1,-1 0 0,7-7-1,-9 11 5,0-1 0,0 1 0,1 0 0,-1 0 0,0 0 0,1 0 0,-1 0 0,1 0 0,-1 0 0,1 0 0,0 1-1,-1-1 1,1 1 0,0-1 0,0 1 0,-1-1 0,1 1 0,0 0 0,0 0 0,-1 0 0,3 0 0,-1 1-3,1 0-1,-1 0 1,0 0 0,0 0 0,0 1 0,0-1 0,-1 1-1,1 0 1,0-1 0,4 6 0,0 0-9,0 0-1,0 0 1,-1 1 0,0 0-1,-1 1 1,9 15 0,-11-17 41,-1 0 0,0 0 0,0 0 1,0 0-1,-1 0 0,0 1 0,0-1 1,0 0-1,-1 1 0,-1-1 0,1 0 1,-1 1-1,0-1 0,-1 0 0,0 0 0,0 0 1,0 0-1,-1 0 0,-4 8 0,0-3 45,0-1 0,-1 1 0,-1-1 0,1-1 0,-2 0-1,1 0 1,-1-1 0,-1 0 0,-16 11 0,2-7-591,24-13 499,1 1 1,0-1-1,-1 0 1,1 1-1,-1-1 1,1 0-1,-1 0 1,1 0-1,-1 1 1,0-1-1,1 0 1,-1 0-1,1 0 1,-1 0-1,1 0 1,-1 0-1,1 0 1,-1 0-1,0 0 1,1 0-1,-1 0 0,1 0 1,-1 0-1,1-1 1,-1 1-1,1 0 1,-1 0-1,1 0 1,-1-1-1,1 1 1,-1 0-1,1-1 1,-1 1-1,1-1 1,0 1-1,-1 0 1,1-1-1,-1 1 1,1-1-1,4-9-259,10-7-94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0.182"/>
    </inkml:context>
    <inkml:brush xml:id="br0">
      <inkml:brushProperty name="width" value="0.035" units="cm"/>
      <inkml:brushProperty name="height" value="0.035" units="cm"/>
      <inkml:brushProperty name="color" value="#66CC00"/>
    </inkml:brush>
  </inkml:definitions>
  <inkml:trace contextRef="#ctx0" brushRef="#br0">11 117 15115,'-1'-1'136,"0"0"-1,0 0 1,0 0-1,1-1 1,-1 1-1,0 0 1,0 0-1,1-1 1,-1 1-1,1 0 1,-1-1-1,1 1 1,0-1-1,-1 1 1,1-1 0,0 1-1,0 0 1,0-1-1,0 1 1,0-1-1,0 1 1,1-3-1,0 1 59,0 1 0,0-1-1,1 1 1,-1 0 0,1 0 0,-1 0-1,1 0 1,0 0 0,0 0-1,0 0 1,4-2 0,3-3 246,1 1 0,1 1 1,-1-1-1,18-5 0,-15 7-255,1 0 1,-1 0-1,1 1 0,0 1 1,0 0-1,0 1 0,15 1 0,-25 0-155,0 0 0,0 0 0,0 1 0,-1 0 0,1 0 0,0 0 0,0 0 0,-1 0-1,1 1 1,0 0 0,-1-1 0,0 1 0,1 1 0,-1-1 0,0 0 0,0 1 0,0 0 0,0-1-1,-1 1 1,1 0 0,-1 1 0,0-1 0,0 0 0,0 1 0,0-1 0,0 1 0,-1-1 0,1 1-1,0 4 1,0 6 12,0-1-1,-1 0 1,0 1-1,-2-1 1,1 0-1,-1 1 1,-1-1-1,-1 0 1,0 0-1,-6 18 1,-8 16 166,-32 61 1,47-104-194,-3 5 23,-46 88 308,45-88-283,0 0 1,0-1-1,0 0 1,-1 0-1,0 0 1,-1-1-1,-16 12 1,23-18-51,0-1 1,1 1 0,-1 0-1,0-1 1,0 1 0,0-1-1,0 1 1,0-1 0,-1 0-1,1 1 1,0-1 0,0 0-1,0 0 1,-2 0 0,3 0-9,0 0-1,-1 0 1,1 0 0,0-1 0,0 1 0,0 0 0,-1 0 0,1 0-1,0-1 1,0 1 0,0 0 0,-1 0 0,1-1 0,0 1-1,0 0 1,0 0 0,0-1 0,0 1 0,0 0 0,0 0-1,0-1 1,0 1 0,-1 0 0,1-1 0,0 1 0,0 0 0,1 0-1,-1-1 1,0 1 0,0 0 0,0 0 0,0-1 0,0 1-1,1-3 4,0 1-1,-1-1 0,2 1 0,-1-1 1,0 1-1,0 0 0,1 0 0,-1-1 1,1 1-1,3-3 0,1 0-68,1 0-1,0 0 0,0 1 1,0 0-1,1 0 1,-1 1-1,1 0 0,0 0 1,0 1-1,0 0 1,0 0-1,0 1 0,12-1 1,9 2-710,0 0 0,42 8 1,-61-7 445,-6 0 237,-1 0 0,0-1 0,1 1 1,-1-1-1,0 0 0,1 0 0,-1 0 1,0-1-1,1 1 0,-1-1 0,0 0 1,0 0-1,0 0 0,1 0 0,-1 0 1,0-1-1,0 1 0,-1-1 0,1 0 1,0 0-1,0 0 0,-1 0 0,0-1 0,1 1 1,2-4-1,16-31-542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5.230"/>
    </inkml:context>
    <inkml:brush xml:id="br0">
      <inkml:brushProperty name="width" value="0.035" units="cm"/>
      <inkml:brushProperty name="height" value="0.035" units="cm"/>
      <inkml:brushProperty name="color" value="#66CC00"/>
    </inkml:brush>
  </inkml:definitions>
  <inkml:trace contextRef="#ctx0" brushRef="#br0">0 59 13099,'3'-8'958,"8"-20"2109,-11 28-3000,1-1 0,-1 1-1,0 0 1,0-1 0,1 1-1,-1 0 1,0-1 0,1 1-1,-1 0 1,0 0 0,1-1-1,-1 1 1,1 0 0,-1 0 0,0-1-1,1 1 1,-1 0 0,1 0-1,-1 0 1,1 0 0,-1 0-1,0 0 1,1 0 0,-1 0 0,1 0-1,-1 0 1,1 0 0,-1 0-1,1 0 1,-1 0 0,0 0-1,1 0 1,-1 0 0,1 1 0,-1-1-1,0 0 1,1 0 0,-1 1-1,1-1 1,-1 0 0,0 0-1,1 1 1,-1-1 0,0 0-1,0 1 1,1-1 0,-1 0 0,0 1-1,0-1 1,1 1 0,-1-1-1,0 1 1,0-1 0,0 1-1,5 7 238,-1 1-1,0 0 0,-1 0 1,0 0-1,-1 0 0,1 0 1,0 17-1,1-2 20,22 201 950,-12-74-867,-14-149-401,0 3 24,1 0 0,0 0 0,0-1 0,3 11 0,-3-15-25,-1 1 1,0-1 0,0 0-1,0 1 1,1-1-1,-1 1 1,0-1 0,1 0-1,-1 1 1,0-1 0,1 0-1,-1 1 1,0-1 0,1 0-1,-1 0 1,1 1-1,-1-1 1,0 0 0,1 0-1,-1 0 1,1 0 0,0 1-1,0-2 4,0 1-1,0 0 0,0 0 1,-1 0-1,1-1 0,0 1 0,0 0 1,0-1-1,-1 1 0,1-1 1,0 1-1,0-1 0,-1 1 1,1-1-1,0 0 0,0 0 0,7-8 37,0-1-1,-1 0 1,-1 0 0,1-1-1,-2 0 1,1 0-1,5-19 1,1 0 33,79-194 193,-25 59-472,-53 140 4,-8 23-60,-3 14-145,-4 13-138,-1-1 1,-1 1-1,-1-1 0,-1-1 1,-1 1-1,-20 42 0,5-22-162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5.761"/>
    </inkml:context>
    <inkml:brush xml:id="br0">
      <inkml:brushProperty name="width" value="0.035" units="cm"/>
      <inkml:brushProperty name="height" value="0.035" units="cm"/>
      <inkml:brushProperty name="color" value="#66CC00"/>
    </inkml:brush>
  </inkml:definitions>
  <inkml:trace contextRef="#ctx0" brushRef="#br0">1 1 15659,'16'21'1817,"-6"1"-1201,3 4-216,2 2 792,0-2-384,-1 0-135,-1-6-673,0-4-297,-2-14 297,1-6-88,-2-9-136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6.157"/>
    </inkml:context>
    <inkml:brush xml:id="br0">
      <inkml:brushProperty name="width" value="0.035" units="cm"/>
      <inkml:brushProperty name="height" value="0.035" units="cm"/>
      <inkml:brushProperty name="color" value="#66CC00"/>
    </inkml:brush>
  </inkml:definitions>
  <inkml:trace contextRef="#ctx0" brushRef="#br0">1 62 17268,'1'15'1008,"-1"-7"-747,0 0 0,0-1 0,1 1 0,0 0 0,1-1 0,0 1 0,0-1 0,0 1 0,1-1 0,4 8 0,-7-15-235,0 1 0,1-1-1,-1 1 1,0-1 0,1 0 0,-1 1-1,0-1 1,1 1 0,-1-1 0,1 0-1,-1 1 1,1-1 0,-1 0 0,1 0-1,-1 1 1,1-1 0,-1 0 0,1 0-1,-1 0 1,1 0 0,0 0 0,-1 0-1,1 0 1,-1 0 0,1 0 0,-1 0-1,1 0 1,0 0 0,-1 0 0,1 0-1,-1 0 1,1 0 0,-1-1 0,1 1-1,-1 0 1,1 0 0,-1-1 0,1 1-1,-1 0 1,1-1 0,-1 1 0,0 0-1,1-2 1,1 0 19,0 0-1,0 0 1,0 0 0,-1-1-1,1 1 1,-1-1-1,2-4 1,1-2 31,-2-1 1,1 1 0,-1-1-1,1-14 1,-3 19-34,1 0-1,-1 0 1,0 0 0,-1-1 0,1 1-1,-1 0 1,0 0 0,0 0 0,-1 0 0,-2-6-1,4 10-35,-1 1-1,1-1 1,0 0-1,0 1 1,0-1-1,-1 1 0,1-1 1,0 1-1,-1-1 1,1 1-1,0-1 1,-1 1-1,1 0 0,-1-1 1,1 1-1,0-1 1,-1 1-1,1 0 1,-1 0-1,1-1 0,-1 1 1,0 0-1,1 0 1,-1-1-1,1 1 1,-1 0-1,1 0 0,-1 0 1,0 0-1,1 0 1,-1 0-1,1 0 1,-1 0-1,1 0 0,-1 0 1,0 0-1,1 0 1,-1 1-1,1-1 1,-1 0-1,1 0 0,-1 0 1,1 1-1,-1-1 1,1 0-1,-1 1 1,1-1-1,-1 1 0,1-1 1,0 0-1,-1 1 1,0 0-1,-1 2 14,-1 1-1,1-1 1,0 1-1,0 0 1,0-1-1,-2 6 1,-1 7-8,1-1 1,0 0-1,1 1 1,1 0 0,1 0-1,0 0 1,1 0-1,0-1 1,1 1-1,1 0 1,7 29-1,-8-44-9,-1 1-1,1-1 0,-1 1 0,1-1 0,0 0 0,-1 0 0,1 1 0,0-1 0,0 0 0,0 0 0,0 0 0,0 0 0,0 0 0,0 0 0,2 1 0,-2-2-1,0 1-1,0-1 1,0 0 0,0 0-1,0 0 1,0 0 0,0 0 0,1 0-1,-1 0 1,0 0 0,0 0-1,0 0 1,0-1 0,0 1-1,0 0 1,0-1 0,0 1 0,0-1-1,0 1 1,0-1 0,0 0-1,0 1 1,1-2 0,8-8-96,0-1-1,0 0 1,-1-1 0,0 1 0,-1-2 0,12-22-1,5-8-225,-10 18 111,28-39-308,-40 60 452,0 0 0,1 0 0,0 0 0,0 0 0,0 1 1,0-1-1,0 1 0,1 0 0,-1 1 0,10-5 0,-13 7 59,0-1 0,1 1 0,-1 0 0,0 0 0,1 0 0,-1 0 0,0 0-1,1 0 1,-1 0 0,0 1 0,1-1 0,-1 0 0,0 1 0,1-1 0,-1 1 0,0-1-1,0 1 1,0 0 0,1-1 0,-1 1 0,0 0 0,0 0 0,0 0 0,0 0 0,0 0 0,0 0-1,-1 0 1,1 0 0,0 0 0,0 0 0,-1 1 0,1-1 0,-1 0 0,1 0 0,-1 1-1,0-1 1,1 2 0,2 7 56,0 0-1,-1 1 0,2 16 0,-4-22-29,3 57 351,-3-44-149,1-1 0,0 1-1,6 24 1,-7-41-195,0 0-1,0 0 1,1 0-1,-1 0 1,0 0-1,1 0 1,-1 0-1,0 0 1,1 0-1,-1 0 1,1 0-1,0-1 1,-1 1-1,1 0 1,0 0-1,0 0 1,-1-1-1,1 1 1,0 0-1,0-1 1,0 1-1,1 0 1,-1-1-7,0 0 0,0 0 0,0 0 0,0 0 0,0 0 0,0 0 0,0-1 0,0 1 0,0 0 0,0-1 0,0 1 0,0-1 0,0 1 0,0-1 0,0 1 0,0-1 0,-1 1 1,2-2-1,6-6 62,-1 0 0,0 0 1,9-16-1,-9 14-25,12-16 13,-5 4-57,2 1 1,0 1-1,35-33 1,-49 51-18,0 0 1,0 1-1,1-1 1,-1 1-1,1-1 1,-1 1-1,1 0 1,0 0-1,-1 0 1,1 0-1,3 0 1,-5 1 0,1 0 0,-1 0 1,1 0-1,-1 0 0,1 0 1,-1 0-1,0 1 1,1-1-1,-1 1 0,1-1 1,-1 1-1,0-1 0,1 1 1,-1 0-1,0 0 0,0-1 1,0 1-1,1 0 0,-1 0 1,0 0-1,0 0 0,0 0 1,1 3-1,3 5 0,0 1 0,-1 0 0,0-1 1,-1 1-1,0 1 0,0-1 0,-1 0 0,1 20 0,-1-17 62,0-1 1,0 1-1,1-1 0,0 1 1,7 14-1,-10-27-51,0 1 0,1-1 0,-1 1 0,0-1 0,0 1-1,0-1 1,1 0 0,-1 1 0,0-1 0,0 1 0,1-1 0,-1 0 0,0 1 0,1-1 0,-1 0 0,0 0 0,1 1 0,-1-1-1,0 0 1,1 0 0,-1 1 0,1-1 0,-1 0 0,0 0 0,1 0 0,-1 0 0,1 0 0,-1 0 0,1 0 0,-1 0-1,1 1 1,-1-2 0,0 1 0,1 0 0,-1 0 0,1 0 0,-1 0 0,1 0 0,-1 0 0,0 0 0,1-1 0,-1 1 0,1 0-1,-1 0 1,0 0 0,1-1 0,-1 1 0,0 0 0,1-1 0,0 0 0,13-18 163,-14 19-166,35-70 188,-27 51-246,1 0-1,2 0 1,-1 1 0,2 0 0,23-27-1,-34 44 44,0 0 0,0-1-1,0 1 1,0 1 0,0-1 0,0 0-1,0 0 1,0 0 0,1 0-1,-1 1 1,0-1 0,0 1 0,1-1-1,-1 1 1,0-1 0,1 1-1,-1 0 1,0 0 0,4-1-1,-4 2 4,-1-1-1,1 1 0,0-1 0,0 0 0,0 1 1,0 0-1,0-1 0,-1 1 0,1 0 0,0-1 1,-1 1-1,1 0 0,0 0 0,-1-1 0,1 1 0,-1 0 1,1 0-1,-1 0 0,1 0 0,-1 2 0,2 4-13,0 0 0,0 1 0,-1-1 0,-1 1-1,1 12 1,-1-6-22,-1-1 0,0 0 0,-1 1 0,-1-1-1,0 0 1,0 0 0,-9 21 0,11-34 31,1 1 1,0 0-1,-1 0 0,1-1 1,-1 1-1,1 0 1,-1 0-1,1-1 0,-1 1 1,1 0-1,-1-1 1,0 1-1,1-1 0,-1 1 1,0-1-1,0 1 1,1-1-1,-1 1 0,-1-1 1,1 0 24,0 0 1,1 0-1,-1 0 1,1 0 0,-1 0-1,1 0 1,-1-1-1,0 1 1,1 0-1,-1 0 1,1-1-1,-1 1 1,1 0 0,0-1-1,-1 1 1,1 0-1,-1-1 1,1 1-1,-1-1 1,1 1-1,-1-2 1,-1-2 14,-1-1 0,1 1 0,0-1 0,0 0 0,-2-7 1,-5-27-66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6.420"/>
    </inkml:context>
    <inkml:brush xml:id="br0">
      <inkml:brushProperty name="width" value="0.035" units="cm"/>
      <inkml:brushProperty name="height" value="0.035" units="cm"/>
    </inkml:brush>
  </inkml:definitions>
  <inkml:trace contextRef="#ctx0" brushRef="#br0">20 470 16211,'0'0'98,"1"1"-1,-1-1 1,1 0-1,-1 1 0,0-1 1,1 1-1,-1-1 0,0 1 1,0-1-1,1 1 0,-1-1 1,0 1-1,0 0 0,0-1 1,1 1-1,-1-1 1,0 1-1,0-1 0,0 1 1,0 0-1,0-1 0,0 1 1,0-1-1,0 1 0,-1-1 1,1 1-1,0 0 0,0-1 1,-1 2-1,-7 26 916,3-13-383,2 3-297,0 0 0,0 18 0,3-32-310,0 0 0,0 1 0,0-1-1,1 0 1,-1 0 0,1 0 0,0 0-1,0 0 1,0 0 0,1-1-1,-1 1 1,1 0 0,0-1 0,5 8-1,-6-10-15,0 0-1,1 0 0,-1 0 0,1 0 0,-1 0 0,1 0 1,0-1-1,-1 1 0,1 0 0,0-1 0,-1 1 0,1-1 1,0 0-1,0 0 0,-1 1 0,1-1 0,0 0 0,0 0 1,0-1-1,-1 1 0,1 0 0,0-1 0,-1 1 1,1-1-1,0 1 0,0-1 0,-1 0 0,1 0 0,1-1 1,3-1-1,0-1 0,0 0 0,0-1 1,0 1-1,9-11 0,-6 4 15,-1 1 0,0-1-1,0-1 1,-1 1 0,-1-2-1,0 1 1,0 0 0,-1-1 0,-1 0-1,0 0 1,-1-1 0,3-22 0,-6 35-21,0-1 0,0 0 0,0 1 1,0-1-1,0 0 0,-1 1 0,1-1 1,0 0-1,-1 1 0,0-1 1,1 1-1,-1-1 0,0 1 0,1-1 1,-3-1-1,3 2-2,0 1 1,-1 0-1,1 0 1,0-1-1,-1 1 1,1 0-1,0 0 1,0 0-1,-1 0 1,1-1-1,0 1 1,-1 0-1,1 0 1,0 0-1,-1 0 1,1 0-1,-1 0 1,1 0-1,0 0 1,-1 0-1,1 0 1,0 0-1,-1 0 1,1 0-1,0 0 1,-1 1-1,-10 11-91,9-7-64,0 0-1,0 1 1,0-1-1,1 0 1,-1 1-1,1 0 1,1-1-1,-1 1 1,1 0-1,0-1 1,0 1-1,1 0 1,0-1-1,0 1 1,0-1-1,1 1 1,-1-1-1,4 6 0,-5-10 80,1 0-1,-1 0 1,1 0-1,0 0 1,-1 0-1,1 0 1,0-1-1,0 1 0,0 0 1,-1-1-1,1 1 1,0 0-1,0-1 1,0 1-1,0-1 0,0 1 1,0-1-1,0 0 1,0 1-1,0-1 1,0 0-1,1 0 0,-1 0 1,1 0-1,0 0-74,1-1 1,-1 1-1,0-1 0,1 0 0,-1 1 1,0-1-1,0 0 0,0-1 0,0 1 0,3-3 1,4-3-448,-1 0 1,0-1-1,10-14 1,38-58-1464,-22 28 1915,-34 52 170,0 0 1,0 0 0,0-1 0,0 1-1,0 0 1,0 0 0,0 0-1,0 0 1,0 0 0,1 0-1,-1-1 1,0 1 0,0 0 0,0 0-1,0 0 1,0 0 0,0 0-1,0 0 1,0 0 0,0 0-1,1-1 1,-1 1 0,0 0 0,0 0-1,0 0 1,0 0 0,0 0-1,1 0 1,-1 0 0,0 0-1,0 0 1,0 0 0,0 0 0,0 0-1,0 0 1,1 0 0,-1 0-1,0 0 1,0 0 0,0 0-1,0 0 1,0 0 0,1 0 0,-1 0-1,0 0 1,0 1 0,0-1-1,0 0 1,0 0 0,0 0-1,0 0 1,1 0 0,-1 0 0,0 0-1,0 0 1,0 1 0,3 12 881,-2 26 231,-1-28-770,0-6-227,4 71 1212,-3-68-1224,1 0 1,-1 0 0,1-1 0,1 1 0,-1 0 0,1-1 0,5 9 0,-8-15-95,1 0 1,-1 0-1,1 0 0,-1 0 1,1-1-1,0 1 0,-1 0 1,1 0-1,0 0 0,0 0 1,0-1-1,0 1 0,0 0 1,0-1-1,0 1 0,0-1 0,0 1 1,0-1-1,0 1 0,0-1 1,0 0-1,0 0 0,2 1 1,-2-2 0,1 1 1,-1 0 0,1-1 0,-1 1-1,1-1 1,-1 0 0,0 1-1,1-1 1,-1 0 0,0 0-1,0 0 1,1 0 0,-1 0 0,0 0-1,1-1 1,4-6 85,0 0 0,-1-1 0,0 1 0,4-10 0,-8 17-114,18-40 151,-2-1 1,-2-1-1,-1-1 1,-3 0-1,-1-1 0,-2 0 1,2-67-1,-9 107-141,-1-10 54,0-1 0,-3-18 0,3 31-52,0 0 0,-1 1 1,1-1-1,-1 1 0,1-1 0,-1 1 1,0-1-1,0 1 0,0-1 0,0 1 1,-1 0-1,1-1 0,-1 1 0,1 0 1,-1 0-1,0 0 0,0 0 0,0 1 1,0-1-1,-3-2 0,3 3-4,0 1 0,1 0 0,-1 0 0,0-1 0,0 1 0,1 0 0,-1 1 0,0-1 0,0 0-1,1 0 1,-1 1 0,0-1 0,1 1 0,-1-1 0,0 1 0,1 0 0,-1 0 0,1 0 0,-1-1 0,1 2 0,0-1 0,-1 0 0,1 0 0,0 0-1,0 0 1,0 1 0,-1-1 0,1 2 0,-6 6 29,0 1-1,-9 19 1,14-26-40,-4 8 8,1 0 0,0-1-1,1 2 1,0-1 0,1 0 0,0 1 0,-1 18 0,3-25-13,1 1 0,0-1 0,1 1 0,-1-1-1,1 0 1,0 1 0,1-1 0,-1 0 0,1 0 0,0 0 0,0 0 0,0 0-1,1 0 1,0 0 0,0-1 0,0 1 0,0-1 0,7 6 0,19 17-142,-20-20 46,0 1 0,0 0 0,-1 1 0,0-1 0,0 2 0,-1-1 1,-1 1-1,10 18 0,-10-10-286,0 0 1,-1 0-1,3 24 0,3 14-686,-5-42 667,2-12-40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6.628"/>
    </inkml:context>
    <inkml:brush xml:id="br0">
      <inkml:brushProperty name="width" value="0.035" units="cm"/>
      <inkml:brushProperty name="height" value="0.035" units="cm"/>
      <inkml:brushProperty name="color" value="#66CC00"/>
    </inkml:brush>
  </inkml:definitions>
  <inkml:trace contextRef="#ctx0" brushRef="#br0">0 0 16556,'5'6'1456,"-4"4"-1192,2 6-280,-2 0 552,1-2-408,2-1-72,0-5-104</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7.034"/>
    </inkml:context>
    <inkml:brush xml:id="br0">
      <inkml:brushProperty name="width" value="0.035" units="cm"/>
      <inkml:brushProperty name="height" value="0.035" units="cm"/>
      <inkml:brushProperty name="color" value="#66CC00"/>
    </inkml:brush>
  </inkml:definitions>
  <inkml:trace contextRef="#ctx0" brushRef="#br0">15 66 17548,'3'13'1104,"-2"-9"-877,-1-1 1,1 0 0,0 0 0,0 1 0,0-1-1,1 0 1,-1 0 0,4 5 0,-5-8-194,1 0 1,-1 0-1,0 0 0,1 0 1,-1 0-1,0 1 0,1-1 1,-1 0-1,0 0 1,1-1-1,-1 1 0,0 0 1,1 0-1,-1 0 1,0 0-1,1 0 0,-1 0 1,0 0-1,1 0 0,-1-1 1,0 1-1,1 0 1,-1 0-1,0-1 0,0 1 1,1 0-1,-1 0 1,0-1-1,0 1 0,1 0 1,-1 0-1,0-1 0,0 1 1,0-1-1,8-12 240,-4 4-228,-1 0-1,0 0 0,0-1 1,-1 1-1,0-1 0,-1 1 1,1-19-1,-2 28-44,0 0-1,0-1 1,0 1 0,0 0-1,0 0 1,0 0-1,0 0 1,-1 0 0,1 0-1,0 0 1,0 0 0,0 0-1,0 0 1,0 0-1,0 0 1,0 0 0,0 0-1,0-1 1,0 1 0,0 0-1,0 0 1,0 0-1,0 0 1,0 0 0,0 0-1,0 0 1,0 0 0,-1 0-1,1 0 1,0 0-1,0 0 1,0 0 0,0 0-1,0 0 1,0 0 0,0 0-1,0 0 1,0 0-1,0 0 1,0 0 0,0 0-1,-1 0 1,1 0-1,0 0 1,0 0 0,0 0-1,0 0 1,0 0 0,0 0-1,0 0 1,0 0-1,0 1 1,0-1 0,0 0-1,0 0 1,0 0 0,0 0-1,0 0 1,0 0-1,0 0 1,0 0 0,-1 0-1,1 0 1,0 0 0,0 0-1,0 0 1,0 0-1,0 1 1,-6 8 22,-6 12 6,1 7 6,2 1 1,1 0-1,2 0 1,-5 47-1,10-75-27,1 1 0,0 0 1,0-1-1,0 1 0,0 0 0,0-1 0,0 1 0,0 0 0,1-1 0,-1 1 0,0 0 1,1-1-1,0 1 0,-1-1 0,1 1 0,0-1 0,0 1 0,0-1 0,1 3 0,-1-4-2,-1 0 0,1 0 0,-1 1 0,1-1 0,-1 0 0,1 0 0,-1 0 0,1 0 0,-1 0 0,1 0 0,0 0 0,-1 0 0,1 0 0,-1 0 0,1 0 0,-1 0 0,1 0 0,-1 0 0,1 0 0,-1-1 0,1 1 0,0 0 0,16-15 89,45-73 95,-50 68-199,2-1 0,0 2 1,1-1-1,32-29 1,-46 48 7,0 0-1,0-1 1,1 1 0,-1 0 0,1 0 0,-1 0 0,1 0 0,-1 0-1,1 1 1,0-1 0,-1 0 0,1 1 0,0-1 0,0 1 0,0 0-1,-1-1 1,1 1 0,0 0 0,0 0 0,0 0 0,-1 1 0,1-1-1,2 1 1,-2 0 10,0 0 0,-1 0 1,1 1-1,0-1 0,-1 0 0,1 1 0,-1 0 0,1-1 0,-1 1 0,0 0 0,0 0 0,0 0 0,0 0 1,0 0-1,0 0 0,0 0 0,-1 0 0,2 4 0,2 16 252,0 1 1,-2 0-1,0 27 1,-1-43-170,-1-6-61,-1 0 0,1 0 0,0 0 0,0 0 1,1 0-1,-1 0 0,0 0 0,0 0 1,0 0-1,1 0 0,-1 0 0,1 0 0,-1 0 1,0 0-1,2 1 0,-2-2-19,0 0 1,1 0-1,-1 0 0,1 0 0,-1 0 1,0 0-1,1 0 0,-1 0 0,0 0 1,1 0-1,-1 0 0,0 0 1,0-1-1,1 1 0,-1 0 0,0 0 1,1 0-1,-1 0 0,0-1 0,0 1 1,1 0-1,-1 0 0,0-1 1,0 1-1,1 0 0,-1 0 0,0-1 1,0 1-1,0-1 0,21-37 336,-16 27-351,-2 5 2,6-12-63,1 1-1,12-16 1,-21 30 32,2 0 0,-1 1 1,0-1-1,1 0 0,-1 1 0,1-1 1,0 1-1,-1 0 0,1-1 0,0 1 0,1 1 1,-1-1-1,0 0 0,0 1 0,1 0 1,-1 0-1,1 0 0,4-1 0,-6 2-14,0 1 0,-1-1 0,1 1 0,-1-1 0,1 1 0,0 0 0,-1 0-1,1 0 1,-1 0 0,1 0 0,-1 0 0,0 0 0,1 0 0,-1 0 0,0 1 0,0-1-1,0 0 1,0 1 0,0-1 0,0 1 0,0-1 0,-1 1 0,1 0 0,0-1 0,-1 1-1,1 0 1,-1-1 0,0 1 0,1 3 0,-1-1-25,1 0 0,0 0 1,-1 1-1,0-1 0,0 0 0,0 1 1,0-1-1,-1 0 0,0 0 0,-2 8 1,3-11 54,-1-1 1,1 1-1,-1 0 1,1-1-1,-1 1 1,1-1-1,-1 1 1,1-1-1,-1 0 1,1 1-1,-1-1 1,1 0-1,-1 1 1,0-1-1,1 0 1,-1 1-1,0-1 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7.473"/>
    </inkml:context>
    <inkml:brush xml:id="br0">
      <inkml:brushProperty name="width" value="0.035" units="cm"/>
      <inkml:brushProperty name="height" value="0.035" units="cm"/>
      <inkml:brushProperty name="color" value="#66CC00"/>
    </inkml:brush>
  </inkml:definitions>
  <inkml:trace contextRef="#ctx0" brushRef="#br0">1 1 18148,'3'7'296,"0"-1"1,0 1-1,-1 0 1,0 1-1,0-1 1,0 0-1,-1 1 0,0-1 1,-1 0-1,0 14 1,1-2 355,3 134 1531,1 17-956,-5-161-1184,0-6-44,0-1-1,0 1 1,0-1-1,0 1 0,1-1 1,-1 1-1,1-1 1,-1 1-1,1-1 1,0 1-1,0-1 0,0 0 1,2 4-1,-2-6-11,-1 0 0,0 0-1,0 0 1,1 0 0,-1 0-1,0 0 1,0 0 0,1 0-1,-1 0 1,0 0 0,0 0 0,1 0-1,-1 0 1,0 0 0,0 0-1,1 0 1,-1 0 0,0 0 0,0 0-1,1 0 1,-1 0 0,0 0-1,0-1 1,0 1 0,1 0 0,-1 0-1,0 0 1,0 0 0,0-1-1,1 1 1,-1 0 0,0 0-1,0 0 1,0-1 0,0 1 0,0 0-1,0 0 1,1-1 0,-1 1-1,0 0 1,0 0 0,0-1 0,0 1-1,0 0 1,0 0 0,0-1-1,0 1 1,0 0 0,4-17-499,-4 16 447,4-25-790,-1 0 1,-1 0 0,-1-1-1,-5-44 1,-25-103-5432,18 136 5311,8 31 1433,1 0 1,0 0 0,0 0 0,0-1 0,1 1-1,-1-13 1,2 19-419,0 1 0,0 0 0,0 0 0,0-1 0,0 1 0,0 0 0,1 0 0,-1-1 0,0 1-1,0 0 1,0 0 0,0 0 0,0-1 0,0 1 0,1 0 0,-1 0 0,0 0 0,0-1 0,0 1 0,1 0 0,-1 0 0,0 0 0,0 0 0,0-1 0,1 1 0,-1 0-1,0 0 1,0 0 0,1 0 0,-1 0 0,0 0 0,0 0 0,1 0 0,-1 0 0,0 0 0,0 0 0,1 0 0,-1 0 0,0 0 0,0 0 0,1 0 0,-1 0 0,1 0-1,12 6 1527,-10-5-939,13 5-75,1 0-1,0-1 1,0-1-1,1-1 0,-1-1 1,1 0-1,22-1 1,10-3-1615,62-10 0,-107 12 626,-5 1-163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7.958"/>
    </inkml:context>
    <inkml:brush xml:id="br0">
      <inkml:brushProperty name="width" value="0.035" units="cm"/>
      <inkml:brushProperty name="height" value="0.035" units="cm"/>
      <inkml:brushProperty name="color" value="#66CC00"/>
    </inkml:brush>
  </inkml:definitions>
  <inkml:trace contextRef="#ctx0" brushRef="#br0">61 1 17332,'-3'11'1648,"6"-1"-952,5-3-264,12-3 849,5 1-265,6-5-312,1 0-112,4-5-528,-3 1-368,-6 0 200,-9-2 88,-9 6-168,-9 2-104</inkml:trace>
  <inkml:trace contextRef="#ctx0" brushRef="#br0" timeOffset="1">9 317 16347,'-7'32'1817,"6"-11"-961,2-5-344,13-9 1065,6-4-361,12-7-360,2-11-288,6-6-760,5-3-360,2-6-848,-1-2 1200,-6-1-305,-3-1-199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8.633"/>
    </inkml:context>
    <inkml:brush xml:id="br0">
      <inkml:brushProperty name="width" value="0.035" units="cm"/>
      <inkml:brushProperty name="height" value="0.035" units="cm"/>
      <inkml:brushProperty name="color" value="#66CC00"/>
    </inkml:brush>
  </inkml:definitions>
  <inkml:trace contextRef="#ctx0" brushRef="#br0">69 186 14739,'0'-2'106,"0"1"-1,-1 0 1,1-1 0,-1 1-1,1 0 1,-1 0 0,1-1-1,-1 1 1,0 0-1,0 0 1,1 0 0,-1 0-1,0 0 1,0 0-1,0 0 1,0 0 0,0 0-1,0 1 1,0-1 0,-2-1-1,2 2-42,0 0-1,0 0 1,0 0-1,-1 0 1,1 1-1,0-1 1,0 0-1,1 0 1,-1 1 0,0-1-1,0 0 1,0 1-1,0-1 1,0 1-1,0 0 1,0-1-1,1 1 1,-1 0-1,0-1 1,0 1-1,1 0 1,-1 0-1,0-1 1,1 1 0,-1 0-1,1 0 1,-1 0-1,1 1 1,-4 6 248,0 0 0,0 0 0,1 1-1,0 0 1,1-1 0,0 1 0,-1 17 0,0 66 829,3-85-1044,2 49 325,2 0-1,3 0 1,2 0-1,2-1 1,20 57-1,-28-104-402,0 0-1,1 0 0,-1 0 1,10 13-1,-18-29 18,1 0 1,1-1-1,-1 0 1,-2-12-1,0 1-16,-39-141-83,41 138 34,0 0 0,2-1 0,0 1-1,1-1 1,4-26 0,-3 48 28,0 0 0,0-1 0,1 1 1,-1 0-1,1 0 0,-1-1 0,1 1 0,0 0 1,0 0-1,0 0 0,0 0 0,0 0 1,1 0-1,-1 0 0,0 0 0,1 1 1,0-1-1,2-2 0,-2 3 6,1 0 1,-1 0-1,1 0 0,-1 1 1,0-1-1,1 0 0,-1 1 1,1 0-1,-1 0 0,1 0 1,0 0-1,-1 0 0,1 0 1,-1 1-1,1-1 0,4 2 1,-2 0-20,1 0 1,0-1 0,0 0 0,0 0 0,0-1-1,0 1 1,0-1 0,0-1 0,0 1-1,0-1 1,0 0 0,-1 0 0,1-1 0,0 1-1,0-1 1,-1-1 0,1 1 0,-1-1-1,0 0 1,0 0 0,0 0 0,0-1 0,-1 0-1,1 0 1,-1 0 0,7-9 0,4-7-214,-1-1 0,0-1 1,-2 0-1,0 0 1,-2-2-1,-1 1 1,0-1-1,-2 0 1,-1-1-1,4-26 0,-8 25-104,-4 19 121,-5 14 33,-2 14 184,1 0 0,1 1 1,1 0-1,1 1 0,-3 35 0,5-39 40,-24 219 765,24-188-408,3 1 0,11 87 0,-10-128-396,0 0 0,1 0 1,0 0-1,1-1 0,0 1 0,1-1 0,0 1 1,0-1-1,10 15 0,-14-24-17,0-1 1,0 1-1,0 0 0,0 0 0,0-1 0,0 1 1,0 0-1,1 0 0,-1 0 0,0-1 1,0 1-1,0 0 0,0 0 0,0 0 0,0-1 1,0 1-1,1 0 0,-1 0 0,0 0 1,0 0-1,0 0 0,0-1 0,1 1 1,-1 0-1,0 0 0,0 0 0,0 0 0,1 0 1,-1 0-1,0 0 0,0 0 0,0 0 1,1 0-1,-1 0 0,0 0 0,0 0 1,1 0-1,-1 0 0,0 0 0,0 0 0,0 0 1,1 0-1,-1 0 0,0 0 0,0 0 1,0 0-1,1 0 0,-1 0 0,0 0 0,0 1 1,0-1-1,1 0 0,-1 0 0,0 0 1,0 0-1,0 1 0,-2-23-204,-17-53-135,9 38 313,-7-49 0,12 56 60,3 17 78,0-1-1,0 1 0,2-1 0,-1 1 1,2-1-1,3-21 0,-4 34-79,0 0-1,0 0 0,1 0 0,-1 0 1,1 0-1,-1 0 0,1 0 0,-1 0 1,1 0-1,-1 0 0,1 0 0,0 0 1,0 1-1,-1-1 0,1 0 0,0 0 1,0 1-1,0-1 0,0 1 0,0-1 1,0 1-1,0-1 0,0 1 1,0-1-1,0 1 0,0 0 0,0 0 1,0-1-1,0 1 0,0 0 0,0 0 1,0 0-1,0 0 0,0 0 0,3 1 1,3 1 92,1 0 0,0 0 0,0 1 0,9 4 0,10 4 7,-19-10-115,-1 0 0,0 0 0,1 0 0,0-1 0,-1-1 1,0 1-1,1-1 0,-1 0 0,1-1 0,-1 0 1,0 0-1,0-1 0,0 1 0,0-2 0,0 1 0,-1-1 1,12-8-1,-10 6-2,-1 0-1,0 0 1,0 0 0,-1-1 0,0 0-1,0-1 1,0 1 0,-1-1 0,-1 0 0,1 0-1,-1-1 1,0 1 0,4-19 0,-7 13 17,-1 14-20,0 0 0,0 0-1,0 0 1,0-1 0,0 1 0,0 0 0,0 0 0,0 0 0,-1 0 0,1 0-1,0 0 1,0-1 0,0 1 0,0 0 0,0 0 0,0 0 0,-1 0 0,1 0 0,0 0-1,0 0 1,0 0 0,0 0 0,-1 0 0,1 0 0,0 0 0,0 0 0,0 0-1,0 0 1,0 0 0,-1 0 0,1 0 0,0 0 0,0 0 0,0 0 0,0 0-1,-1 0 1,1 0 0,0 0 0,0 0 0,-2 1 4,0 0 1,1 0-1,-1 1 1,1-1-1,-1 0 1,1 1-1,0-1 0,0 1 1,-1-1-1,0 4 1,-7 12 16,1 0 1,1 1 0,1 0-1,0 0 1,1 1 0,1-1-1,1 1 1,1 0 0,0 21-1,2-38-18,-1-1 1,1 0-1,0 0 0,0 1 0,0-1 0,0 0 0,1 1 0,-1-1 0,0 0 1,0 1-1,1-1 0,-1 0 0,1 0 0,-1 1 0,1-1 0,-1 0 0,1 0 0,0 0 1,0 0-1,0 1 0,0-1-12,0-1 0,0 0 1,-1 0-1,1 0 0,0 0 1,0 0-1,0 0 0,-1-1 0,1 1 1,0 0-1,-1 0 0,1 0 1,0-1-1,0 1 0,-1 0 0,1-1 1,0 1-1,-1-1 0,1 1 1,-1-1-1,1 1 0,-1-1 1,1 1-1,0-1 0,6-7-258,-1 1 0,0-1 0,9-15-1,1-5-180,-2 0-1,-1-1 0,13-45 0,-6 1-158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9.386"/>
    </inkml:context>
    <inkml:brush xml:id="br0">
      <inkml:brushProperty name="width" value="0.035" units="cm"/>
      <inkml:brushProperty name="height" value="0.035" units="cm"/>
      <inkml:brushProperty name="color" value="#66CC00"/>
    </inkml:brush>
  </inkml:definitions>
  <inkml:trace contextRef="#ctx0" brushRef="#br0">30 98 17380,'-14'112'1370,"7"-66"-64,2 0 0,2 75 0,4-108-1157,0 0 0,0 0 0,2-1-1,-1 1 1,2-1 0,0 1-1,0-1 1,1 0 0,1-1-1,0 1 1,0-1 0,1 0-1,0-1 1,10 11 0,-17-20-150,1-1 0,-1 1 0,1-1 0,-1 0 0,0 1 0,1-1 0,-1 1 0,1-1 0,-1 0 0,1 1 0,0-1 0,-1 0 0,1 1 0,-1-1 0,1 0 0,-1 0 0,1 0 0,0 0 0,-1 1 0,1-1 0,-1 0 0,1 0 0,0 0 0,-1 0 0,1 0 1,0 0-1,-1-1 0,1 1 0,-1 0 0,1 0 0,-1 0 0,1-1 0,0 1 0,-1 0 0,1 0 0,-1-1 0,1 1 0,-1-1 0,1 1 0,-1 0 0,1-1 0,-1 1 0,0-1 0,1 1 0,-1-1 0,0 1 0,1-2 0,15-32-158,-13 26 90,53-157-2163,-33 95 574,-31 101 1634,1 0 0,2 1 1,1 0-1,0 47 0,4-74 95,0 0 1,0 0-1,1 0 0,0 0 1,0 0-1,3 8 0,-4-12-56,0 0-1,1 0 0,-1 0 1,1 0-1,-1-1 0,1 1 1,-1 0-1,1 0 0,0-1 1,-1 1-1,1 0 0,0-1 1,-1 1-1,1 0 0,0-1 1,0 1-1,0-1 0,0 0 1,-1 1-1,1-1 0,0 0 1,0 1-1,0-1 0,0 0 1,0 0-1,0 0 0,0 0 1,0 0-1,0 0 0,0 0 1,0 0-1,0 0 0,0 0 1,0 0-1,-1-1 0,1 1 1,0 0-1,0-1 0,0 1 1,1-2-1,5-1-35,0-1 0,-1-1-1,1 1 1,-1-1 0,0 0 0,-1-1 0,11-11 0,-1-3-346,15-25 1,-4 0-406,-2-1-1,31-87 0,16-104 67,-66 221 1271,-6 39 291,-10 55 348,-10 120 758,20-169-1720,1 1 1,1-1 0,1 1-1,12 47 1,-13-71-311,0 0 0,1-1 0,-1 0 1,1 1-1,1-1 0,-1 0 0,1 0 0,0 0 1,0 0-1,0-1 0,7 8 0,-10-12 47,0 0-1,0 0 0,0 0 1,0 0-1,0 0 1,0 0-1,0 0 1,0 0-1,0 0 0,0-1 1,0 1-1,0 0 1,-1 0-1,1 0 1,0 0-1,0 0 0,0 0 1,0 0-1,0 0 1,0-1-1,0 1 1,0 0-1,0 0 0,0 0 1,0 0-1,0 0 1,1 0-1,-1 0 1,0 0-1,0-1 0,0 1 1,0 0-1,0 0 1,0 0-1,0 0 1,0 0-1,0 0 0,0 0 1,0 0-1,0 0 1,0 0-1,0 0 1,0 0-1,1 0 0,-1-1 1,0 1-1,0 0 1,0 0-1,0 0 1,0 0-1,0 0 0,0 0 1,0 0-1,1 0 1,-1 0-1,0 0 1,0 0-1,0 0 0,0 0 1,0 0-1,0 0 1,0 0-1,0 0 0,0 0 1,1 0-1,-1 0 1,0 1-1,-3-11-685,-15-15-243,-1 1 0,-34-35 0,-6-6 3774,59 65-2744,0-1 0,-1 1 0,1 0 0,0-1 0,-1 1-1,1 0 1,0-1 0,0 1 0,0 0 0,-1-1 0,1 1 0,0-1 0,0 1 0,0 0 0,0-1 0,0 1 0,0-1 0,0 1 0,0-1 0,0 1 0,0 0 0,0-1 0,0 1 0,0-1 0,0 1 0,0 0 0,0-1 0,1 0 0,11-6 1208,31 1-604,-20 3-668,-13 1-75,-1-1 0,1-1 0,-1 0 0,0 0 0,0-1-1,0 0 1,-1 0 0,0-1 0,0-1 0,9-8 0,14-19-163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0.443"/>
    </inkml:context>
    <inkml:brush xml:id="br0">
      <inkml:brushProperty name="width" value="0.035" units="cm"/>
      <inkml:brushProperty name="height" value="0.035" units="cm"/>
      <inkml:brushProperty name="color" value="#66CC00"/>
    </inkml:brush>
  </inkml:definitions>
  <inkml:trace contextRef="#ctx0" brushRef="#br0">1 57 13187,'5'-8'547,"0"2"-31,-1 0 0,1 0 1,-1 1-1,2 0 0,-1-1 1,7-4-1,-11 10-411,0-1 0,0 1 1,0-1-1,0 1 0,0-1 1,0 1-1,0-1 0,0 1 1,1 0-1,-1 0 0,0 0 0,0 0 1,0 0-1,0 0 0,1 0 1,-1 0-1,0 0 0,2 1 1,-2-1 21,1 1 0,0 0 0,-1 0 0,1 0 0,-1 1 0,1-1 0,-1 0 0,0 0 0,1 1 0,-1-1 0,0 1 0,0-1 0,0 1 0,0 0 0,1 1 0,4 12 283,0 0 0,-1 1 1,-1-1-1,3 27 1,1-3-98,-3-14-121,5 26 90,-9-48-259,0 0 0,-1 0 0,2-1 0,-1 1 0,0 0 0,0-1 1,1 1-1,0-1 0,-1 1 0,1-1 0,0 0 0,4 4 0,-5-5-12,1 0 0,-1-1 0,0 1 1,1-1-1,-1 0 0,1 1 0,-1-1 0,1 0 0,-1 0 1,1 0-1,-1 0 0,1 0 0,-1 0 0,1 0 0,-1-1 1,1 1-1,-1 0 0,1-1 0,-1 1 0,0-1 0,1 0 1,-1 1-1,0-1 0,1 0 0,-1 0 0,0 0 0,0 0 1,0 0-1,2-1 0,4-5 34,0-1 1,0 0 0,6-8-1,-11 13-26,29-42 138,-16 22-96,0 2 0,24-26 0,-38 46-62,0 0 0,1-1 0,-1 1 0,0 0 0,0 0 0,1 0 0,-1 0 1,1 0-1,-1 0 0,1 0 0,0 1 0,-1-1 0,1 0 0,0 1 0,-1-1 0,4 1 0,-5 0 0,1 0 0,0 0 0,0 1 0,0-1 1,-1 0-1,1 1 0,0-1 0,-1 0 0,1 1 0,0-1 0,-1 1 0,1-1 1,-1 1-1,1-1 0,0 1 0,-1 0 0,1-1 0,-1 1 0,0 0 0,1-1 0,-1 1 1,0 0-1,1 0 0,-1 1 0,2 6-4,0 0 0,-1 1 1,0-1-1,0 0 0,-1 10 0,0-17 5,-5 150 51,8-133-4,-3-18-45,0 0-1,0 0 1,1 0-1,-1 0 1,0 0-1,0 0 1,0 0-1,1 0 1,-1 1-1,0-1 1,0 0-1,1 0 0,-1 0 1,0 0-1,0 0 1,1 0-1,-1 0 1,0 0-1,0 0 1,0 0-1,1-1 1,-1 1-1,0 0 1,0 0-1,1 0 0,-1 0 1,0 0-1,0 0 1,0 0-1,1-1 1,-1 1-1,0 0 1,0 0-1,0 0 1,0 0-1,1-1 1,19-26 31,4-14-90,46-74-211,-56 95 157,1 0 0,1 2 0,24-24 1,-36 38 82,0 0 1,1 1-1,-1 0 1,1 0-1,5-3 1,-9 5 23,0 1 1,0-1 0,1 1 0,-1-1 0,0 1 0,0 0 0,0 0 0,1-1-1,-1 1 1,0 0 0,0 0 0,1 0 0,-1 0 0,0 0 0,0 0 0,1 1-1,-1-1 1,0 0 0,0 1 0,0-1 0,0 1 0,1-1 0,-1 1 0,0-1 0,0 1-1,0 0 1,0 0 0,0-1 0,1 3 0,0 0 17,0-1-1,0 1 1,-1 0-1,1 0 1,-1 1 0,0-1-1,0 0 1,0 0 0,0 1-1,0-1 1,0 5 0,0 41 170,-1-36-129,-3 46 171,2-35 23,1 46 0,0-69-251,0 0 0,0 0 0,1-1 0,-1 1 0,0 0 0,0 0-1,0-1 1,0 1 0,1 0 0,-1 0 0,0-1 0,1 1 0,-1 0 0,0-1 0,1 1 0,-1-1 0,1 1 0,-1 0 0,2 0 0,-2-1-22,1 0 1,-1 0 0,1 0-1,-1 0 1,0 0-1,1 0 1,-1 0 0,1 0-1,-1 0 1,1 0 0,-1 0-1,1 0 1,-1 0-1,1 0 1,-1 0 0,0-1-1,1 1 1,-1 0-1,1 0 1,-1-1 0,0 1-1,1 0 1,0-1 0,1-2-58,1 1 1,0-1 0,-1 0-1,1 0 1,-1 0 0,3-6 0,10-25-106,3-14-122</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0.887"/>
    </inkml:context>
    <inkml:brush xml:id="br0">
      <inkml:brushProperty name="width" value="0.035" units="cm"/>
      <inkml:brushProperty name="height" value="0.035" units="cm"/>
      <inkml:brushProperty name="color" value="#66CC00"/>
    </inkml:brush>
  </inkml:definitions>
  <inkml:trace contextRef="#ctx0" brushRef="#br0">17 181 19052,'-4'12'782,"2"-5"-407,-1 1 0,1-1 0,1 1 0,-1-1-1,1 1 1,1 0 0,-1-1 0,2 10 0,-1-17-349,0 1 0,0-1 0,0 0 1,0 0-1,0 0 0,0 0 0,0 1 0,0-1 1,0 0-1,0 0 0,0 0 0,0 0 1,0 1-1,1-1 0,-1 0 0,0 0 1,0 0-1,0 0 0,0 0 0,0 0 0,0 0 1,1 1-1,-1-1 0,0 0 0,0 0 1,0 0-1,0 0 0,0 0 0,1 0 1,-1 0-1,0 0 0,0 0 0,0 0 0,0 0 1,1 0-1,-1 0 0,0 0 0,0 0 1,0 0-1,0 0 0,1 0 0,-1 0 0,9-6 446,5-12-140,-1-2-265,-1 0 1,16-37 0,-24 45-78,1 0 0,-1-1-1,-1 1 1,0 0 0,-1-1 0,1-20 0,-3 33 8,0-1 1,0 0 0,0 0-1,0 0 1,0 0-1,0 0 1,0 0 0,0 0-1,0 0 1,0 0-1,-1 0 1,1 0 0,0 0-1,-1 0 1,1 0-1,-1 1 1,1-1 0,-1 0-1,1 0 1,-2 0-1,2 0 2,-1 1-1,0 0 1,1 0-1,-1 0 1,1 0-1,-1 0 1,1 0-1,-1 0 1,0 0-1,1 0 1,-1 0-1,1 1 1,-1-1-1,1 0 1,-1 0-1,1 0 1,-1 1-1,1-1 0,-1 0 1,1 1-1,-1-1 1,1 0-1,-1 1 1,-3 3 0,0 0 0,0 0 1,1 0-1,0 0 0,0 0 0,-3 5 1,-5 14 29,2 1 0,0 0 0,1 0 0,1 0 0,2 1 0,0 0 0,-2 44 0,7-63-10,0 0 0,0-1-1,1 1 1,0 0 0,0 0 0,0 0 0,3 8 0,-4-13-14,1 0 1,0 0-1,-1 1 1,1-1-1,0 0 0,-1 0 1,1 0-1,0 0 0,0 0 1,0 0-1,0 0 1,0-1-1,0 1 0,0 0 1,0 0-1,0-1 0,1 1 1,-1-1-1,0 1 1,0-1-1,1 1 0,-1-1 1,0 0-1,0 1 1,1-1-1,-1 0 0,0 0 1,1 0-1,-1 0 0,0 0 1,1-1-1,-1 1 1,0 0-1,1-1 0,-1 1 1,0-1-1,0 1 0,2-1 1,8-4 9,-1-1 1,0 0 0,0 0-1,0-1 1,16-15-1,6-4-40,-12 11 5,10-8-66,33-19 0,-55 37 56,1 1 1,0-1 0,0 2-1,0-1 1,0 1 0,0 0-1,1 1 1,0 0 0,11 0-1,-19 2 54,1 0 0,-1 0 0,1 0 0,-1 1 0,1-1 0,-1 1 0,0 0 0,1-1 0,-1 1 0,0 0 0,0 0 0,0 1 0,0-1 0,1 0 0,-2 1 0,1-1 0,0 1 0,0 0 0,0-1 0,-1 1 0,1 0 0,-1 0 0,0 0 0,1 0 0,-1 1 0,0-1 0,0 0 0,0 0 0,-1 1 0,1-1 0,0 0-1,-1 1 1,0-1 0,1 1 0,-1-1 0,0 1 0,0-1 0,0 0 0,-1 1 0,1-1 0,-1 1 0,1-1 0,-1 0 0,0 1 0,0-1 0,-1 3 0,2-5-4,0 1-1,0-1 1,0 0 0,0 0 0,0 1-1,0-1 1,0 0 0,-1 0-1,1 1 1,0-1 0,0 0-1,0 0 1,0 1 0,0-1 0,0 0-1,-1 0 1,1 0 0,0 0-1,0 1 1,0-1 0,-1 0-1,1 0 1,0 0 0,0 0-1,0 1 1,-1-1 0,1 0 0,0 0-1,0 0 1,-1 0 0,1 0-1,0 0 1,0 0 0,-1 0-1,1 0 1,0 0 0,0 0 0,-1 0-1,1 0 1,0 0 0,0 0-1,-1 0 1,1 0 0,0 0-1,-1-1 1,-6-13 570,0-26-30,7 38-522,-4-26 154,-14-136-314,18 163 84,0 1-1,-1-1 0,1 0 1,0 1-1,0-1 1,0 0-1,0 1 1,0-1-1,0 0 1,0 1-1,0-1 0,0 0 1,1 1-1,-1-1 1,0 0-1,0 1 1,1-1-1,-1 1 1,0-1-1,0 1 0,1-1 1,-1 0-1,1 1 1,-1-1-1,1 1 1,-1-1-1,1 1 1,-1 0-1,1-1 0,-1 1 1,1 0-1,-1-1 1,1 1-1,0 0 1,-1-1-1,1 1 1,-1 0-1,2 0 0,1 0-240,0 0 0,1 1 0,-1 0 0,0-1-1,0 1 1,6 3 0,13 2-204,8-4-177,8-1-109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2.030"/>
    </inkml:context>
    <inkml:brush xml:id="br0">
      <inkml:brushProperty name="width" value="0.035" units="cm"/>
      <inkml:brushProperty name="height" value="0.035" units="cm"/>
      <inkml:brushProperty name="color" value="#66CC00"/>
    </inkml:brush>
  </inkml:definitions>
  <inkml:trace contextRef="#ctx0" brushRef="#br0">1 114 12435,'9'-19'1839,"1"0"1,1 0 0,20-25 0,-30 43-1758,-1 0 1,1 0 0,0 0-1,-1 0 1,1 1 0,0-1-1,0 0 1,-1 1 0,1-1 0,0 0-1,0 1 1,0-1 0,0 1-1,0 0 1,0-1 0,0 1-1,0 0 1,0-1 0,0 1-1,0 0 1,0 0 0,0 0 0,0 0-1,0 0 1,0 0 0,0 0-1,0 0 1,0 1 0,0-1-1,0 0 1,0 0 0,0 1 0,0-1-1,0 1 1,0-1 0,0 1-1,0-1 1,-1 1 0,1 0-1,0-1 1,0 1 0,-1 0 0,1 0-1,0 0 1,0 1 0,4 3 73,-1 1 1,-1 0 0,1 0 0,-1 0 0,5 12 0,0 6 27,-1 1 1,-1 1-1,-2-1 1,3 29-1,-1 105 561,-6-149-688,0 25 91,-1-22-74,0-1 1,2 1-1,-1 0 1,6 22-1,-6-34-70,0-1-1,0 0 1,0 1 0,0-1-1,0 0 1,0 1 0,0-1-1,1 0 1,-1 1 0,0-1-1,0 0 1,0 1 0,1-1-1,-1 0 1,0 1 0,0-1-1,1 0 1,-1 0 0,0 1-1,0-1 1,1 0 0,-1 0-1,0 0 1,1 1 0,-1-1-1,0 0 1,1 0 0,-1 0-1,0 0 1,1 0 0,-1 0-1,1 0 1,0 0 0,11-8 54,6-16-28,84-159 13,-101 180-45,1 0-1,0 0 1,0 1 0,0-1-1,0 1 1,0-1-1,1 1 1,-1 0 0,4-3-1,-6 5 3,0 0-1,1 0 0,-1 0 1,0 0-1,0 0 0,1-1 1,-1 1-1,0 0 0,1 0 0,-1 0 1,0 0-1,1 0 0,-1 0 1,0 0-1,1 0 0,-1 0 1,0 1-1,1-1 0,-1 0 1,0 0-1,1 0 0,-1 0 1,0 0-1,1 1 0,-1-1 1,0 0-1,0 0 0,1 0 1,-1 1-1,0-1 0,0 0 1,7 20-14,-1 43-5,-5-39 56,9 47 0,-10-71-33,0 1 0,0 0 0,1 0 0,-1 0 0,0 0 0,0 0 0,1 0 0,-1 0 0,0 0 0,1 0 0,-1-1 1,1 1-1,-1 0 0,1 0 0,0-1 0,-1 1 0,1 0 0,0-1 0,0 1 0,-1 0 0,1-1 0,1 1 0,-1-1 0,0 0 1,0 0-1,0 0 1,0 0-1,0 0 1,0 0-1,-1 0 1,1-1-1,0 1 1,0 0-1,0-1 1,-1 1-1,1-1 1,0 1-1,0-1 1,-1 1-1,1-1 1,0 1-1,0-2 1,5-5 27,1-1 0,-2 1 0,8-14 1,-10 17-25,7-13 44,-7 10-47,1-1 0,0 1 1,1 0-1,0 1 1,0-1-1,0 1 0,1 0 1,0 0-1,8-6 1,-13 12-7,-1-1 0,1 1 1,-1 0-1,1 0 1,-1 0-1,1 0 1,-1 0-1,1 0 0,-1 0 1,1 0-1,-1 0 1,0 0-1,1 0 1,-1 0-1,1 0 0,-1 0 1,1 1-1,-1-1 1,1 0-1,-1 0 1,0 0-1,1 1 0,-1-1 1,1 0-1,-1 0 1,0 1-1,1-1 1,-1 0-1,0 1 0,1-1 1,-1 1-1,0-1 1,0 0-1,1 1 1,-1-1-1,0 1 1,0-1-1,0 1 0,0-1 1,1 1-1,-1-1 1,0 0-1,0 1 1,0-1-1,0 2 0,2 23-21,-2-24 20,1 20 35,-2-1-1,0 0 1,-9 39 0,12-116 792,2-13-433,9-71-72,-13 140-326,0 1 0,0-1-1,0 1 1,0-1 0,0 1-1,0-1 1,0 1 0,0-1-1,0 1 1,0-1 0,1 1-1,-1 0 1,0-1 0,0 1 0,1-1-1,-1 1 1,0-1 0,0 1-1,1 0 1,-1-1 0,0 1-1,1 0 1,-1-1 0,1 1-1,-1 0 1,0 0 0,1-1 0,-1 1-1,1 0 1,-1 0 0,1 0-1,-1 0 1,1-1 0,-1 1-1,1 0 1,-1 0 0,1 0-1,-1 0 1,1 0 0,-1 0-1,1 0 1,0 0 0,21 13-679,-7-5 18,-10-6 535,1-1 0,-1 1 0,1-1 0,-1-1 1,1 1-1,-1-1 0,1 0 0,0 0 0,-1-1 0,1 1 0,-1-1 0,1-1 0,7-2 0,14-8-463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3.670"/>
    </inkml:context>
    <inkml:brush xml:id="br0">
      <inkml:brushProperty name="width" value="0.035" units="cm"/>
      <inkml:brushProperty name="height" value="0.035" units="cm"/>
      <inkml:brushProperty name="color" value="#66CC00"/>
    </inkml:brush>
  </inkml:definitions>
  <inkml:trace contextRef="#ctx0" brushRef="#br0">84 260 14859,'0'0'87,"-1"0"-1,1 0 0,-1 0 1,1-1-1,0 1 0,-1 0 1,1 0-1,-1 0 1,1 0-1,-1 0 0,1 0 1,-1 0-1,1 0 0,0 0 1,-1 1-1,1-1 1,-1 0-1,1 0 0,0 0 1,-1 0-1,1 1 1,-1-1-1,1 0 0,0 0 1,-1 1-1,1-1 0,0 0 1,-1 0-1,1 1 1,0-1-1,0 1 0,-1-1 1,1 1-1,-10 12 814,-4 10 325,-12 28 1,22-43-1138,1 0 0,0 0 0,0 1 1,1 0-1,0 0 0,1-1 0,-1 11 1,2-18-86,0-1 1,0 0 0,0 0-1,-1 0 1,1 0 0,0 1-1,0-1 1,0 0-1,0 0 1,0 0 0,0 1-1,0-1 1,0 0 0,0 0-1,0 0 1,0 0 0,0 1-1,0-1 1,0 0-1,1 0 1,-1 0 0,0 0-1,0 1 1,0-1 0,0 0-1,0 0 1,0 0 0,0 0-1,0 1 1,1-1-1,-1 0 1,0 0 0,0 0-1,0 0 1,0 0 0,0 0-1,1 0 1,-1 0 0,0 1-1,0-1 1,0 0-1,0 0 1,1 0 0,-1 0-1,0 0 1,0 0 0,0 0-1,1 0 1,8-8 50,7-18-14,1-12 20,-3-2 1,20-79-1,-31 104-45,8 85-46,-9-53 28,16 93-22,-14-94 50,0 0-1,1 0 0,0-1 0,12 22 0,-17-35-10,1 0 1,0 0-1,0 0 0,1-1 0,-1 1 0,0 0 0,0-1 0,1 1 0,-1-1 0,1 1 0,0-1 0,-1 0 0,1 1 0,0-1 0,0 0 0,0 0 0,0-1 0,2 2 0,-3-2 3,1 0 0,-1 0 0,1 0 0,0 0 0,-1 0 0,1 0 0,0-1 0,-1 1-1,1-1 1,-1 1 0,1-1 0,-1 1 0,1-1 0,-1 0 0,0 0 0,1 0 0,-1 0 0,2-1 0,3-4 51,1-1-1,-1 0 1,-1 0 0,1-1 0,-1 1 0,6-15-1,3-6 66,-1-1-1,-2 0 0,-1-1 0,-2 0 0,0 0 1,3-37-1,-11 64-113,1-1-1,-1 1 1,0 0 0,-1 0 0,1-1 0,0 1-1,-1 0 1,-1-5 0,2 8-17,0 0 1,0-1 0,0 1-1,-1 0 1,1 0-1,0 0 1,0 0 0,0-1-1,0 1 1,0 0-1,0 0 1,0 0 0,0 0-1,-1-1 1,1 1-1,0 0 1,0 0 0,0 0-1,0 0 1,-1 0-1,1 0 1,0-1 0,0 1-1,0 0 1,0 0-1,-1 0 1,1 0 0,0 0-1,0 0 1,0 0-1,-1 0 1,1 0-1,0 0 1,0 0 0,0 0-1,-1 0 1,1 0-1,0 0 1,0 0 0,-1 0-1,-8 16 83,3 8-50,1 0-1,1 1 1,1 0 0,1 0-1,1 0 1,3 30 0,-2-46-18,1 1 0,0-1 0,3 13 0,-4-20-9,1-1 0,-1 0 0,1 0 0,-1 1 0,1-1 0,-1 0-1,1 0 1,0 0 0,0 1 0,0-1 0,-1 0 0,1 0 0,0 0-1,2 1 1,-3-2-2,1 0 0,0 0 1,0 1-1,-1-1 0,1 0 0,0 0 0,0 0 0,-1 0 0,1 0 0,0 0 0,0 0 0,-1 0 0,1 0 0,0-1 0,0 1 0,-1 0 0,1 0 0,0-1 0,-1 1 0,1 0 0,0-1 0,-1 1 0,1-1 1,0 1-1,-1-1 0,1 1 0,0-2 0,6-5 32,0 0 0,-1 0 1,0-1-1,-1 0 0,1 0 0,5-14 1,23-56 118,-32 73-146,56-143 48,-58 148-62,0 0 1,0 0-1,0 0 1,0 0-1,0 0 1,1 0 0,-1 1-1,0-1 1,0 0-1,0 0 1,0 0 0,0 0-1,0 0 1,1 0-1,-1 0 1,0 0 0,0 0-1,0 0 1,0 1-1,0-1 1,1 0-1,-1 0 1,0 0 0,0 0-1,0 0 1,0 0-1,0 0 1,1 0 0,-1 0-1,0 0 1,0 0-1,0 0 1,0 0 0,1-1-1,-1 1 1,0 0-1,0 0 1,0 0 0,0 0-1,0 0 1,1 0-1,-1 0 1,0 0-1,0 0 1,0 0 0,0-1-1,0 1 1,0 0-1,0 0 1,0 0 0,1 0-1,-1 0 1,0-1-1,0 1 1,0 0 0,0 0-1,2 14-46,-2-14 49,4 41-62,13 128-24,-16-160 91,1 0 1,0-1 0,0 1-1,7 15 1,-9-23-3,1 0-1,-1 0 1,1 0-1,-1-1 1,1 1-1,-1 0 1,1 0 0,0 0-1,-1 0 1,1-1-1,0 1 1,0 0 0,0-1-1,-1 1 1,1-1-1,0 1 1,0-1-1,0 1 1,0-1 0,0 0-1,1 1 1,-1-1 1,1-1-1,-1 1 1,1 0 0,-1-1 0,0 1 0,1-1 0,-1 0-1,0 1 1,0-1 0,0 0 0,1 0 0,-1 0 0,0 0-1,0 0 1,0 0 0,0 0 0,0 0 0,-1 0-1,1 0 1,1-3 0,21-34-1,-2-1-1,-1-1 1,-3 0 0,21-68-1,-31 86-88,-1 0-1,-1-1 0,0 0 1,1-40-1,-6 63 86,0 0 1,0 0-1,0 0 0,0 0 1,0 0-1,0-1 0,0 1 1,0 0-1,0 0 0,0 0 1,0 0-1,0-1 0,0 1 1,0 0-1,0 0 0,0 0 1,-1 0-1,1 0 0,0 0 1,0-1-1,0 1 0,0 0 1,0 0-1,0 0 0,-1 0 0,1 0 1,0 0-1,0 0 0,0 0 1,0 0-1,0 0 0,-1 0 1,1 0-1,0 0 0,0 0 1,0-1-1,0 1 0,0 0 1,-1 0-1,1 1 0,0-1 1,0 0-1,0 0 0,0 0 1,-1 0-1,1 0 0,0 0 1,0 0-1,0 0 0,-1 0 1,1 0 0,0 0 0,0 0 0,0 1 0,0-1 1,0 0-1,-1 0 0,1 0 0,0 0 0,0 0 1,0 0-1,0 0 0,0 0 0,-1 0 0,1 0 1,0 0-1,0 0 0,0 0 0,0 0 0,-1 0 1,1 0-1,0 0 0,0 0 0,0-1 0,0 1 0,0 0 1,-1 0-1,1 0 0,0 0 0,0 0 0,0 0 1,0 0-1,0 0 0,0-1 0,-1 1 0,1 0 1,0 0-1,0 0 0,0 0 0,0-1 0,15 72-70,27 146 2,-6 254 443,-32-392 6,-4-62-38,-2-22 267,-3-30-28,-2-33-682,3 0 0,2-1 1,10-79-1,-8 139-230,1-1 1,1 1-1,-1 0 0,2-1 1,-1 1-1,1 0 0,1 0 1,0 1-1,7-14 0,-1 10-387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9.247"/>
    </inkml:context>
    <inkml:brush xml:id="br0">
      <inkml:brushProperty name="width" value="0.025" units="cm"/>
      <inkml:brushProperty name="height" value="0.025" units="cm"/>
    </inkml:brush>
  </inkml:definitions>
  <inkml:trace contextRef="#ctx0" brushRef="#br0">83 79 3107,'3'-4'1100,"-1"0"1,0-1-1,0 1 0,-1 0 1,1-1-1,-1 1 1,0 0-1,0-1 0,-1 0 1,1 1-1,-1-1 0,0 1 1,0-1-1,0 0 1,-2-5-1,2 10-1080,0 0 1,-1 0-1,1-1 1,0 1-1,-1 0 1,1 0-1,0 0 1,-1 0-1,1-1 1,0 1-1,-1 0 1,1 0-1,0 0 0,-1 0 1,1 0-1,-1 0 1,1 0-1,0 0 1,-1 0-1,1 0 1,0 0-1,-1 0 1,1 1-1,0-1 1,-1 0-1,1 0 1,0 0-1,-1 0 1,1 1-1,0-1 0,-1 0 1,1 0-1,0 0 1,0 1-1,-1-1 1,1 0-1,0 1 1,-13 10-105,4 0 75,1 1 0,0 0 0,1 1 0,1-1 0,0 1 1,0 1-1,1-1 0,1 1 0,0 0 0,1 0 0,-2 20 0,5-34 8,0 1 0,0-1 1,0 1-1,0-1 0,0 0 0,0 1 0,0-1 1,0 1-1,0-1 0,0 1 0,0-1 0,0 0 0,0 1 1,0-1-1,1 1 0,-1-1 0,0 0 0,0 1 0,0-1 1,1 0-1,-1 1 0,0-1 0,1 0 0,-1 1 0,0-1 1,1 0-1,-1 0 0,0 1 0,1-1 0,-1 0 0,0 0 1,1 0-1,-1 1 0,1-1 0,0 0 0,16-6 276,13-20 494,-22 16-809,-1 1-1,0-2 0,0 1 0,-1-1 0,-1 0 1,0 0-1,0-1 0,-1 1 0,-1-1 0,0 0 1,-1 0-1,0 0 0,1-14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6.950"/>
    </inkml:context>
    <inkml:brush xml:id="br0">
      <inkml:brushProperty name="width" value="0.035" units="cm"/>
      <inkml:brushProperty name="height" value="0.035" units="cm"/>
    </inkml:brush>
  </inkml:definitions>
  <inkml:trace contextRef="#ctx0" brushRef="#br0">28 13 15795,'0'-1'90,"0"0"0,-1 0 0,1 0-1,-1 0 1,1 1 0,-1-1 0,1 0-1,-1 0 1,1 1 0,-1-1 0,0 0-1,1 1 1,-1-1 0,0 1 0,-1-2-1,2 2-63,0 0 0,-1 0-1,1 0 1,0 0 0,-1 1 0,1-1-1,0 0 1,0 0 0,-1 0 0,1 0-1,0 0 1,-1 0 0,1 0-1,0 0 1,0 1 0,-1-1 0,1 0-1,0 0 1,0 0 0,-1 1 0,1-1-1,0 0 1,0 0 0,0 1-1,-1-1 1,1 0 0,0 0 0,0 1-1,0 0 1,-2 3 124,1 0 0,0 0 0,-1 0 0,2 0 0,-1 1 0,0 4 0,-2 67 414,3 0 0,4 0 0,3 0 0,21 94 0,-21-134-510,2 0 0,22 56 0,-31-90-53,1-1 0,-1 1-1,1-1 1,0 1 0,0-1 0,0 1-1,0-1 1,0 0 0,0 1-1,0-1 1,0 0 0,0 0-1,3 2 1,-4-3 0,0 0 0,1 0-1,-1 0 1,1 0 0,-1 0-1,0 0 1,1 0 0,-1 0 0,0 0-1,1 0 1,-1 0 0,1 0-1,-1 0 1,0-1 0,1 1 0,-1 0-1,0 0 1,1 0 0,-1-1-1,0 1 1,1 0 0,-1 0-1,0-1 1,1 1 0,-1 0 0,0-1-1,0 1 1,1 0 0,-1-1-1,0 1 1,0 0 0,0-1 0,3-5 3,-1-1 0,0 1 0,0 0 1,2-13-1,2-23-44,4-22-125,2 0-1,26-77 1,-37 138 150,0 1 0,0-1 1,0 1-1,0 0 0,0 0 0,0-1 0,1 1 1,2-3-1,-4 5 14,0 0 1,0 0-1,0 0 0,0 0 1,0 0-1,0 0 1,1 0-1,-1 0 0,0 0 1,0 0-1,0 0 1,0 0-1,0 0 0,0 0 1,0 0-1,1 0 1,-1 0-1,0 0 0,0 0 1,0 0-1,0 0 1,0 0-1,0 0 0,0 0 1,0 0-1,1 0 1,-1 0-1,0 0 0,0 0 1,0 0-1,0 0 1,0 0-1,0 0 0,0 1 1,0-1-1,0 0 1,0 0-1,0 0 0,0 0 1,1 0-1,-1 0 1,0 0-1,0 0 0,0 0 1,0 1-1,0-1 1,0 0-1,0 0 0,0 0 1,0 0-1,0 0 1,0 16 8,-11 44-13,7-46 3,1 0 1,1 0-1,-1 17 0,3-31 2,0 0-1,0-1 1,0 1 0,0 0-1,0 0 1,0 0-1,0 0 1,0 0 0,0 0-1,1 0 1,-1-1 0,0 1-1,0 0 1,0 0 0,0 0-1,0 0 1,0 0 0,1 0-1,-1 0 1,0 0 0,0 0-1,0 0 1,0 0 0,0 0-1,1 0 1,-1 0 0,0 0-1,0 0 1,0 0 0,0 0-1,0 0 1,1 0 0,-1 0-1,0 0 1,0 0 0,0 0-1,0 0 1,0 0-1,0 0 1,1 0 0,-1 0-1,0 0 1,0 0 0,0 0-1,0 1 1,0-1 0,0 0-1,0 0 1,1 0 0,-1 0-1,0 0 1,0 0 0,0 0-1,0 1 1,0-1 0,0 0-1,0 0 1,0 0 0,0 1-1,8-12-7,3-16 93,15-49 0,-1 4 35,-25 71-117,0 0-1,0 1 0,0-1 1,1 1-1,-1-1 1,0 1-1,0-1 0,1 1 1,-1-1-1,1 1 0,-1-1 1,0 1-1,1-1 1,-1 1-1,1-1 0,-1 1 1,1 0-1,-1-1 1,1 1-1,-1 0 0,1-1 1,-1 1-1,1 0 0,0 0 1,-1 0-1,1-1 1,-1 1-1,1 0 0,0 0 1,-1 0-1,1 0 0,0 0 1,-1 0-1,2 0 1,21 12-5,-1 0-289,-18-12 180,0 1 1,1-1 0,-1 0-1,1 0 1,-1 0-1,0-1 1,1 0-1,-1 0 1,0 0 0,1 0-1,-1-1 1,0 1-1,0-1 1,4-3 0,4-2-96,-1 0 1,-1-1 0,15-14 0,3-4-304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5.626"/>
    </inkml:context>
    <inkml:brush xml:id="br0">
      <inkml:brushProperty name="width" value="0.035" units="cm"/>
      <inkml:brushProperty name="height" value="0.035" units="cm"/>
      <inkml:brushProperty name="color" value="#66CC00"/>
    </inkml:brush>
  </inkml:definitions>
  <inkml:trace contextRef="#ctx0" brushRef="#br0">1 9 14267,'0'-1'96,"0"1"0,0-1 0,1 1 0,-1-1 0,0 1 0,0-1 0,1 1 0,-1 0-1,1-1 1,-1 1 0,0-1 0,1 1 0,-1 0 0,1 0 0,-1-1 0,1 1 0,-1 0 0,1 0 0,-1-1 0,1 1 0,-1 0 0,1 0-1,0 0 1,-1 0 0,1 0 0,-1 0 0,1 0 0,-1 0 0,1 0 0,-1 0 0,1 0 0,-1 0 0,1 0 0,0 0 0,-1 1 0,1-1 0,-1 0-1,1 0 1,-1 1 0,1-1 0,-1 0 0,0 1 0,1-1 0,-1 0 0,1 1 0,-1-1 0,0 1 0,1-1 0,-1 0 0,0 1 0,1-1-1,-1 1 1,0-1 0,0 1 0,1 0 0,18 36 1733,-15-28-1484,12 26 580,-8-15-607,1-1 0,0 0 1,2-1-1,0 0 0,0-1 0,18 20 0,-27-35-321,0-1-1,0 1 1,0-1-1,-1 1 1,2-1 0,-1 1-1,0-1 1,0 0-1,0 0 1,0 0-1,1 0 1,-1-1-1,0 1 1,1-1-1,-1 1 1,1-1 0,-1 0-1,0 0 1,6 0-1,-5-1-85,1 0-1,-1 0 1,0 0-1,1-1 1,-1 1 0,0-1-1,0 0 1,0 0-1,0 0 1,0 0 0,0-1-1,2-2 1,2-3-98,-1 1 1,0-1 0,0 0-1,-1 0 1,0-1 0,0 0-1,-1 1 1,0-2-1,2-8 1,2-20-479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6.094"/>
    </inkml:context>
    <inkml:brush xml:id="br0">
      <inkml:brushProperty name="width" value="0.035" units="cm"/>
      <inkml:brushProperty name="height" value="0.035" units="cm"/>
      <inkml:brushProperty name="color" value="#66CC00"/>
    </inkml:brush>
  </inkml:definitions>
  <inkml:trace contextRef="#ctx0" brushRef="#br0">45 1 16227,'4'1'1985,"0"6"-1129,-2 12-192,-1 4 1225,-1 13-649,0 8-104,-1 12-240,-4 7-136,-2 13-199,-1 4-113,-1 2-216,-1-2-104,3-14-456,0-8-328,5-18 1344,2-17-752,0-30-8,2-15-104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8.628"/>
    </inkml:context>
    <inkml:brush xml:id="br0">
      <inkml:brushProperty name="width" value="0.035" units="cm"/>
      <inkml:brushProperty name="height" value="0.035" units="cm"/>
      <inkml:brushProperty name="color" value="#66CC00"/>
    </inkml:brush>
  </inkml:definitions>
  <inkml:trace contextRef="#ctx0" brushRef="#br0">1 17 17996,'1'-15'1928,"3"14"-1288,1 11-184,0 9 1017,3 11-577,-1 4-120,1 11-288,2 2-96,-2 6-256,0-3-256,-2-6-632,0-2-288,-6-12 832,1-6-200,-1-12-192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9.066"/>
    </inkml:context>
    <inkml:brush xml:id="br0">
      <inkml:brushProperty name="width" value="0.035" units="cm"/>
      <inkml:brushProperty name="height" value="0.035" units="cm"/>
      <inkml:brushProperty name="color" value="#66CC00"/>
    </inkml:brush>
  </inkml:definitions>
  <inkml:trace contextRef="#ctx0" brushRef="#br0">7 1 17036,'4'18'1856,"-3"-5"-1016,-1-3-304,0-1 865,0-1-433,0-5-736,0-1-544,-3 1 400,1-3-168,-4-2-272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9.490"/>
    </inkml:context>
    <inkml:brush xml:id="br0">
      <inkml:brushProperty name="width" value="0.035" units="cm"/>
      <inkml:brushProperty name="height" value="0.035" units="cm"/>
      <inkml:brushProperty name="color" value="#66CC00"/>
    </inkml:brush>
  </inkml:definitions>
  <inkml:trace contextRef="#ctx0" brushRef="#br0">19 8 18892,'0'0'82,"0"-1"0,0 1 0,-1 0 0,1-1 0,0 1 0,0 0 0,0-1 0,0 1 0,0 0 0,0 0 0,0-1 0,-1 1 0,1 0 0,0-1 0,0 1 0,-1 0 0,1 0 0,0-1 0,0 1 0,-1 0 0,1 0 0,0 0 0,0 0 0,-1-1 0,1 1 0,0 0 0,-1 0 1,1 0-1,0 0 0,-1 0 0,1 0 0,0 0 0,-1 0 0,1 0 0,0 0 0,-1 0 0,1 0 0,0 0 0,-1 0 0,1 0 0,-1 0 0,-4 17 1657,2 33-563,3-44-921,3 86 563,-2-82-804,1 1 0,0-1 1,0 0-1,1-1 0,0 1 0,7 15 0,-9-24-15,-1 0 0,0 0 0,1 0 0,-1-1 0,1 1-1,-1 0 1,1 0 0,-1-1 0,1 1 0,-1 0 0,1-1 0,0 1-1,-1-1 1,1 1 0,0-1 0,0 1 0,-1-1 0,1 1 0,0-1-1,0 0 1,0 1 0,-1-1 0,1 0 0,0 0 0,0 0-1,0 0 1,0 1 0,0-1 0,-1 0 0,1-1 0,0 1 0,0 0-1,0 0 1,0 0 0,0 0 0,-1-1 0,1 1 0,0 0 0,0-1-1,0 1 1,-1-1 0,1 1 0,0-1 0,-1 1 0,1-1-1,0 1 1,0-2 0,3-2-58,1 0-1,-1-1 1,-1 0-1,1 0 1,4-8-1,43-93-1122,-14 26-56,-25 64 785,-12 16 445,0 0-1,0 0 0,0-1 0,0 1 0,1 0 0,-1 0 0,0 0 0,0 0 0,0 0 0,1 0 0,-1 0 0,0 0 0,0 0 0,0 0 0,1 0 0,-1-1 1,0 1-1,0 0 0,0 0 0,1 0 0,-1 1 0,0-1 0,0 0 0,0 0 0,1 0 0,-1 0 0,0 0 0,0 0 0,0 0 0,0 0 0,1 0 0,-1 0 1,0 0-1,0 1 0,0-1 0,0 0 0,1 0 0,-1 0 0,0 0 0,0 1 0,1 2 4,0 0-1,0 0 1,0 0-1,0 0 1,-1 0-1,1 0 1,-1 0-1,0 6 1,-8 218 1849,1-96-130,7-126-1721,0-1 1,0 0 0,1 0 0,0 1-1,0-1 1,0 0 0,1 0 0,-1 0 0,1 0-1,0 0 1,0 0 0,0-1 0,3 5-1,-2-4-231,0 1-1,0-1 0,-1 1 1,0 0-1,0 0 1,2 6-1,-4-6-264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0.929"/>
    </inkml:context>
    <inkml:brush xml:id="br0">
      <inkml:brushProperty name="width" value="0.035" units="cm"/>
      <inkml:brushProperty name="height" value="0.035" units="cm"/>
      <inkml:brushProperty name="color" value="#66CC00"/>
    </inkml:brush>
  </inkml:definitions>
  <inkml:trace contextRef="#ctx0" brushRef="#br0">2 239 11578,'-1'-8'726,"1"0"-1,-1 0 1,2 0-1,-1 1 1,1-1-1,1 0 1,-1 0-1,5-12 1,-4 16-455,-1-1 0,1 1 0,1 0 0,-1-1 0,1 1 0,-1 0 0,1 1 0,0-1 0,0 0 0,1 1 0,-1 0 0,1-1 0,0 1 0,0 1-1,5-4 1,-8 5-242,0 1-1,0-1 0,0 1 0,0 0 1,0-1-1,0 1 0,0 0 0,0 0 0,0-1 1,0 1-1,0 0 0,0 0 0,0 0 1,0 0-1,0 1 0,0-1 0,0 0 0,0 0 1,0 0-1,0 1 0,0-1 0,-1 1 1,1-1-1,0 1 0,0-1 0,0 1 0,0-1 1,-1 1-1,1 0 0,0-1 0,0 1 0,-1 0 1,1 0-1,-1-1 0,1 1 0,-1 0 1,1 0-1,-1 0 0,1 0 0,-1 0 0,0 0 1,1 0-1,-1 0 0,0 0 0,0 1 1,2 8 8,0-1 1,-1 0 0,1 18 0,-2-22 1,0 81 68,2 26 7,-2-110-105,0 0 0,0 0 0,0 0 1,1 0-1,-1-1 0,1 1 0,-1 0 0,1 0 0,0 0 0,-1 0 0,1-1 0,2 4 0,-2-4-2,-1-1-1,0 0 1,1 1-1,-1-1 1,1 0-1,-1 0 0,1 0 1,-1 1-1,1-1 1,-1 0-1,1 0 0,-1 0 1,0 0-1,1 0 1,-1 0-1,1 0 1,-1 0-1,1 0 0,-1 0 1,1 0-1,-1 0 1,1 0-1,-1 0 1,1-1-1,-1 1 0,1 0 1,-1 0-1,1-1 1,-1 1-1,1-1 1,4-2 34,-1-2 1,0 1 0,0 0 0,0-1 0,0 1 0,4-8 0,9-19 71,-1 0 1,-1-1-1,-2 0 1,10-40-1,-12 39-56,-13 42-53,1-1-1,0 1 1,0 0 0,1 0-1,0-1 1,2 10-1,-1 5 4,-1-21-4,3 67 25,-2-61-24,0-1 0,1 1 1,0 0-1,0-1 0,0 0 0,6 12 0,-7-18-1,-1 0 0,0 0 0,1-1 0,-1 1 0,1 0 0,-1-1 0,1 1 0,-1 0 0,1-1 0,0 1 0,-1-1 0,1 1 0,0-1 0,-1 1 0,1-1 0,0 0 0,-1 1 0,1-1 0,0 0 0,0 1 0,-1-1 0,1 0 0,0 0 0,0 0 1,1 0-1,0 0 2,-1 0 0,1-1 0,-1 1 0,1-1 0,-1 1 0,1-1 0,-1 0 0,0 0 1,1 0-1,-1 1 0,0-1 0,2-2 0,3-4 17,0 0 1,0 0-1,7-13 1,1-4 21,-2 0-1,0-1 1,-2 0 0,-1-1 0,10-41 0,-18 40-6,-1 27-38,0 0 0,0 0 0,0 0 0,0 0 0,0 0 1,0 0-1,0 0 0,-1 0 0,1 0 0,0 1 1,0-1-1,0 0 0,0 0 0,0 0 0,0 0 1,0 0-1,0 0 0,0 0 0,0 0 0,0 0 1,0 0-1,0 0 0,0 0 0,-1 0 0,1 0 1,0 0-1,0 0 0,0 0 0,0 0 0,0 0 1,0 0-1,0 0 0,0 0 0,0 0 0,0 0 0,0 0 1,0 0-1,0 0 0,-1 0 0,1 0 0,0 0 1,0 0-1,0 0 0,0-1 0,0 1 0,0 0 1,0 0-1,0 0 0,0 0 0,0 0 0,0 0 1,0 0-1,0 0 0,0 0 0,0 0 0,0 0 1,0 0-1,0 0 0,0 0 0,0-1 0,0 1 0,0 0 1,0 0-1,0 0 0,0 0 0,0 0 0,0 0 1,0 0-1,0 0 0,-5 14 7,-2 24-19,3 0-1,-1 72 1,5-102 23,1 0 0,-1-1 0,4 15 0,-4-22-8,0 1-1,0 0 1,0 0 0,0-1-1,0 1 1,0 0-1,1-1 1,-1 1-1,0 0 1,0-1 0,1 1-1,-1 0 1,0-1-1,1 1 1,-1 0 0,1-1-1,-1 1 1,1-1-1,-1 1 1,1-1 0,-1 1-1,1-1 1,-1 1-1,1-1 1,0 0-1,-1 1 1,1-1 0,0 0-1,-1 0 1,1 1-1,0-1 1,-1 0 0,1 0-1,0 0 1,0 0-1,-1 0 1,1 0 0,0 0-1,-1 0 1,1 0-1,0 0 1,0 0-1,-1-1 1,1 1 0,0 0-1,-1 0 1,1-1-1,0 1 1,-1 0 0,1-1-1,-1 1 1,1-1-1,0 0 1,9-7 29,-1 0 0,0-1 0,13-19-1,-17 22-28,0-1 0,0 1 0,0 0 1,1 0-1,0 0 0,0 1 0,0 0 0,1 0 0,0 0 0,0 1 0,0 0 0,8-3 0,-13 7-8,0-1 1,0 1 0,0 0 0,0-1-1,0 1 1,1 0 0,-1 0 0,0 1-1,0-1 1,0 0 0,0 1 0,0-1-1,0 1 1,0 0 0,0-1 0,0 1-1,0 0 1,0 0 0,0 1 0,-1-1-1,1 0 1,0 0 0,-1 1 0,1-1-1,-1 1 1,0 0 0,1-1 0,-1 1-1,0 0 1,2 3 0,0 2-2,0 0 1,0 0-1,0-1 1,-1 2-1,0-1 1,-1 0-1,1 11 1,-36-223 851,31 193-808,2 16-10,3 19-34,0-13-5,0 1 0,1-1-1,0 0 1,0 0-1,1 0 1,1-1 0,-1 1-1,11 14 1,-14-23 10,0 0 0,0 0 0,0 0-1,0 0 1,0 0 0,0 0 0,0 0 0,0 0 0,1 0 0,-1-1 0,0 1 0,0 0 0,1-1 0,-1 1 0,1-1 0,-1 0 0,0 1-1,1-1 1,-1 0 0,1 0 0,-1 0 0,0 0 0,1 0 0,2 0 0,-1-1-2,0-1-1,0 1 1,0 0-1,-1-1 1,1 1 0,0-1-1,-1 0 1,1 0-1,-1 0 1,0 0 0,3-3-1,4-6-7,-1 0 1,0-1-1,0 0 0,6-14 0,26-58 31,-37 80-43,-1 5 1,-1 12-20,-2 30-24,0-34 51,-1 22-2,1-17 22,0 0 0,1 0-1,0 0 1,1 0-1,4 19 1,-5-32-2,0-1 1,0 1-1,0 0 0,0-1 1,0 1-1,1-1 0,-1 1 1,0-1-1,0 1 0,0 0 1,1-1-1,-1 1 0,0-1 1,1 1-1,-1-1 0,1 0 1,-1 1-1,0-1 0,1 1 1,-1-1-1,1 0 0,-1 1 1,1-1-1,-1 0 0,1 1 1,0-1-1,-1 0 0,1 0 1,-1 0-1,2 1 0,-1-2 4,0 1 0,0 0 0,0-1 0,0 1 0,1-1 0,-1 1 0,0-1 0,0 1 0,0-1 0,0 0 0,0 0 0,-1 1 0,1-1 0,1-1 0,26-36 127,-28 38-133,60-114 169,-3 5-126,-57 108-46,1 0-1,-1 0 0,1 1 1,-1-1-1,1 0 0,0 0 0,-1 0 1,1 0-1,0 0 0,0 1 1,0-1-1,-1 0 0,1 1 0,2-2 1,-3 2 1,0 1 0,1-1 0,-1 0 0,0 0 0,0 0 0,1 0 0,-1 0 0,0 0 0,1 0 0,-1 1 0,0-1 0,0 0 0,0 0 0,1 0 0,-1 1 0,0-1 0,0 0 0,0 0 1,1 0-1,-1 1 0,0-1 0,0 0 0,0 0 0,0 1 0,0-1 0,1 0 0,-1 1 0,0-1 0,0 0 0,0 1 0,0-1 0,0 0 0,2 38-45,-2-29 35,1 3-8,-1 14 48,1 1-1,1-1 0,9 36 1,-11-61-27,0 0 1,0-1-1,0 1 1,0 0 0,0 0-1,0-1 1,1 1-1,-1 0 1,0-1-1,1 1 1,-1-1 0,0 1-1,1 0 1,-1-1-1,1 1 1,-1-1-1,1 1 1,-1-1-1,1 1 1,-1-1 0,1 0-1,-1 1 1,1-1-1,0 1 1,0-1-18,-1-1 0,1 1 0,0 0 0,-1 0 1,1-1-1,-1 1 0,1 0 0,-1-1 0,1 1 0,-1 0 1,1-1-1,-1 1 0,1-1 0,-1 1 0,0-1 0,1 1 1,-1-1-1,0 1 0,1-1 0,-1 0 0,15-36-1699,-12 21 877,0-1 0,-1 1 0,0-28-1,-2 12-209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1.379"/>
    </inkml:context>
    <inkml:brush xml:id="br0">
      <inkml:brushProperty name="width" value="0.035" units="cm"/>
      <inkml:brushProperty name="height" value="0.035" units="cm"/>
      <inkml:brushProperty name="color" value="#66CC00"/>
    </inkml:brush>
  </inkml:definitions>
  <inkml:trace contextRef="#ctx0" brushRef="#br0">1 0 19516,'3'0'1729,"-2"3"-1201,2 0-216,0 1 808,0-2-552,4 2-944,1-1-480,5 3 760,3-2-200,6 0-192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1.817"/>
    </inkml:context>
    <inkml:brush xml:id="br0">
      <inkml:brushProperty name="width" value="0.035" units="cm"/>
      <inkml:brushProperty name="height" value="0.035" units="cm"/>
      <inkml:brushProperty name="color" value="#66CC00"/>
    </inkml:brush>
  </inkml:definitions>
  <inkml:trace contextRef="#ctx0" brushRef="#br0">42 308 15411,'0'1'189,"1"0"-1,-1 0 0,0 0 0,1 0 0,-1 0 1,0 1-1,0-1 0,0 0 0,0 0 1,0 0-1,0 0 0,-1 0 0,1 0 1,0 0-1,0 1 0,-2 1 0,-8 23 1104,3-10-320,1 2-538,1 0 0,1 1 0,1 0 1,0 0-1,1 27 0,2-45-426,-1-1 0,1 0 0,0 1 0,0-1 0,0 0 0,0 1 0,0-1 0,0 1 0,0-1 0,0 0 0,0 1 0,0-1 0,0 1 0,0-1 0,1 0 0,-1 1 0,0-1 0,0 0 0,0 1 0,0-1 0,1 0 0,-1 1 0,0-1 0,0 0 0,1 1 0,-1-1 0,0 0 0,0 0 0,1 1 0,-1-1 0,0 0 0,1 0 0,-1 0 0,0 1 0,1-1 0,10-10 173,10-24-24,0-11-61,-2-1 0,-2-1 0,-3-1 0,-1 0 0,-3-1-1,7-68 1,-16 108-48,-1 0 0,1 0 0,-1 0 0,-1 0 0,-2-16 0,3 25-43,0-1 0,0 1-1,0 0 1,0-1 0,0 1-1,0 0 1,-1-1 0,1 1-1,0 0 1,0-1 0,0 1-1,-1 0 1,1-1 0,0 1-1,0 0 1,0 0 0,-1-1-1,1 1 1,0 0 0,-1 0 0,1-1-1,0 1 1,-1 0 0,1 0-1,0 0 1,-1 0 0,1 0-1,0-1 1,-1 1 0,1 0-1,0 0 1,-1 0 0,1 0-1,-1 0 1,1 0 0,0 0-1,-1 0 1,-11 10 117,0 10-31,2 0-1,0 1 1,1 0-1,-11 38 1,11-33-19,-4 12 18,4-15 30,1 0-1,-8 46 1,16-69-117,-1 1-1,1-1 1,0 1-1,0-1 1,0 1 0,0-1-1,0 0 1,0 1-1,0-1 1,0 1 0,0-1-1,0 1 1,0-1-1,0 1 1,0-1 0,0 1-1,1-1 1,-1 1-1,0-1 1,0 0 0,0 1-1,1-1 1,-1 1-1,0-1 1,1 0 0,-1 1-1,0-1 1,0 0-1,1 1 1,-1-1 0,1 0-1,-1 0 1,0 1-1,1-1 1,-1 0 0,1 0-1,-1 0 1,1 1-1,-1-1 1,0 0 0,1 0-1,-1 0 1,1 0 0,-1 0-1,1 0 1,-1 0-1,1 0 1,-1 0 0,1 0-1,26-9-99,-19 5 56,9-2-36,-1 1-1,1 1 1,0 0-1,0 2 1,0-1 0,1 2-1,-1 1 1,0 0 0,24 3-1,-34-2 68,-1 0-1,1 1 1,0 0-1,0 0 1,-1 0-1,1 1 1,-1 0 0,1 0-1,-1 1 1,0-1-1,-1 1 1,1 1-1,-1-1 1,1 1-1,-1 0 1,-1 0-1,1 0 1,-1 1 0,0 0-1,0 0 1,-1 0-1,1 0 1,-1 0-1,-1 1 1,4 10-1,3 32-1376,-9-46 1163,-1-4-93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2.789"/>
    </inkml:context>
    <inkml:brush xml:id="br0">
      <inkml:brushProperty name="width" value="0.035" units="cm"/>
      <inkml:brushProperty name="height" value="0.035" units="cm"/>
      <inkml:brushProperty name="color" value="#66CC00"/>
    </inkml:brush>
  </inkml:definitions>
  <inkml:trace contextRef="#ctx0" brushRef="#br0">79 261 16323,'-1'-1'103,"1"1"-1,-1-1 0,0 0 0,1 0 0,-1 0 0,0 1 0,0-1 0,1 0 0,-1 1 0,0-1 0,0 1 1,0-1-1,0 1 0,0-1 0,0 1 0,0 0 0,0 0 0,0-1 0,0 1 0,0 0 0,0 0 0,0 0 0,0 0 1,0 0-1,0 0 0,0 0 0,0 0 0,0 1 0,0-1 0,0 0 0,0 1 0,0-1 0,0 0 0,0 1 1,0-1-1,0 1 0,1 0 0,-1-1 0,0 1 0,0 0 0,0-1 0,1 1 0,-1 0 0,0 0 0,1-1 0,-1 1 1,0 1-1,-3 4 167,1-1 0,0 1-1,0 0 1,0 0 0,0 0 0,-2 9 0,2-3-136,0 1-1,1 0 0,0 0 0,0 0 1,2 0-1,0 0 0,0 0 0,1 0 1,1-1-1,0 1 0,5 18 0,-7-30-126,1 1 1,-1-1-1,0 0 0,1 0 0,-1 0 0,1 0 0,-1 0 0,1 1 0,-1-1 0,1 0 1,0 0-1,0 0 0,-1-1 0,1 1 0,0 0 0,0 0 0,0 0 0,0-1 0,0 1 1,0 0-1,0-1 0,0 1 0,1-1 0,-1 1 0,0-1 0,0 1 0,0-1 0,0 0 1,1 0-1,0 0 0,0 0-2,0-1 0,0 1 0,0-1 0,0 0 0,0 0 0,0 0 0,0 0 0,-1 0 0,1-1 0,0 1 0,-1 0 0,1-1 0,-1 1 0,0-1 0,1 1 0,-1-1 0,2-3 0,7-13 11,0 0 0,-1 0 0,-1-1 0,7-24 1,15-78-41,-27 109 14,-1 62-101,-1-30 112,3 75-1,-3-84 20,1 1 1,0-1 0,1 0 0,0 1-1,9 19 1,-12-29-12,1-1 1,-1 0-1,1 0 0,0 1 1,0-1-1,0 0 0,-1 0 1,1 0-1,0 0 0,0 0 1,1 0-1,-1 0 0,0 0 1,0 0-1,0-1 0,3 2 1,-3-2-1,0 1 0,0-1 0,0 0 1,0 0-1,0 0 0,0 0 0,0 0 0,0-1 1,0 1-1,0 0 0,0 0 0,0-1 1,0 1-1,0 0 0,0-1 0,0 1 0,0-1 1,1 0-1,2-3 21,1-1 1,-1 1 0,1-1-1,-1 1 1,-1-1 0,6-8-1,9-16 49,-2-1-1,0-1 1,-2 0-1,-2-1 0,0-1 1,10-51-1,-41 143-12,14-34-52,1 0 0,1 0 0,0 36 0,3-60-8,0-1 0,0 1 0,0 0 0,0 0 0,0-1 0,0 1 0,0 0-1,0 0 1,0-1 0,1 1 0,-1 0 0,0-1 0,0 1 0,1 0 0,-1-1 0,1 1-1,-1 0 1,0-1 0,1 1 0,-1-1 0,1 1 0,1 0 0,-2 0-1,1-1 1,-1-1-1,1 1 1,0 0-1,-1 0 1,1 0-1,0 0 1,-1 0-1,1 0 1,-1-1-1,1 1 1,-1 0-1,1-1 0,0 1 1,-1 0-1,1-1 1,-1 1-1,1 0 1,-1-1-1,1 0 1,23-31 103,-23 31-105,60-114 123,-42 76-241,30-46 0,-49 84 103,0 0-1,1 1 1,-1-1 0,1 0 0,-1 0 0,1 1 0,-1-1 0,1 0 0,-1 1 0,1-1 0,0 1 0,-1-1 0,1 1 0,0-1 0,-1 1-1,1-1 1,0 1 0,0 0 0,-1-1 0,1 1 0,0 0 0,1-1 0,-2 2 3,1-1 1,-1 1-1,1-1 0,-1 0 0,1 1 1,-1-1-1,1 1 0,-1-1 1,0 1-1,1-1 0,-1 1 1,0 0-1,0-1 0,1 1 1,-1-1-1,0 1 0,0 0 1,0-1-1,0 1 0,1 0 1,-1 0-1,0 46-172,0-42 170,1 144 34,-2-148-15,1 0-1,0 0 1,0 0-1,0 0 1,0 0-1,0 1 1,0-1-1,1 0 1,-1 0-1,0 0 0,0 0 1,1 0-1,-1 0 1,1 0-1,-1 0 1,1 0-1,-1 0 1,1 0-1,0 0 1,-1 0-1,1-1 1,0 1-1,0 0 1,-1 0-1,1-1 1,0 1-1,1 0 1,0-1 4,-1-1 0,1 1-1,-1-1 1,1 1 0,-1-1 0,0 1 0,1-1 0,-1 0 0,0 0 0,0 0 0,0 0 0,0 0 0,1 0 0,-1 0 0,0 0 0,-1-1 0,1 1-1,0 0 1,0 0 0,0-2 0,22-35 30,-2-1 0,-2 0 0,-2-2 0,17-55 0,-28 74-184,6-36 1,-13 56-69,-3 10 137,-6 14 45,5 2 81,1 1 0,0-1 0,2 1-1,1 0 1,1-1 0,1 1 0,1 0-1,1-1 1,2 1 0,0-1 0,15 39 0,5 4-10,22 65 35,-40-108-10,-1 1 0,-1-1 0,2 39 0,-7-58-26,0 0 0,0-1 0,0 1 0,-1-1 1,0 1-1,0-1 0,0 1 0,-2 3 0,3-7-27,-1 0 0,1 0 0,-1 0 0,1 0 0,-1-1 0,1 1 0,-1 0 0,1 0 0,-1-1 0,0 1 0,1 0 0,-1-1 0,0 1 0,0-1 0,1 1 0,-1-1 0,0 1 0,0-1 0,0 1 0,0-1 0,0 0 0,0 1 0,0-1 0,0 0 0,0 0 0,1 0 0,-1 0 0,0 0 0,0 0 0,0 0 0,0 0 0,0 0 0,0 0 0,0-1 0,0 1 0,0 0 0,0-1 1,0 1-1,0-1 0,1 1 0,-1-1 0,0 1 0,0-1 0,1 1 0,-2-2 0,-5-3 27,1-1 0,0 1 0,1-1 0,0-1 1,0 1-1,0 0 0,0-1 0,1 0 0,0 0 1,1-1-1,-4-9 0,-1-7-17,0-1 1,-5-32-1,10 41-139,1 0 0,0 0 0,1 0 0,1 0 0,0-1 0,1 1 0,5-25 0,-4 33-48,0 0 1,1 0-1,0 1 0,0-1 1,1 1-1,0 0 0,0 0 1,0 0-1,1 0 0,0 1 1,1 0-1,-1 0 0,1 0 1,1 1-1,-1-1 0,13-7 1,11-3-485</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3.332"/>
    </inkml:context>
    <inkml:brush xml:id="br0">
      <inkml:brushProperty name="width" value="0.035" units="cm"/>
      <inkml:brushProperty name="height" value="0.035" units="cm"/>
      <inkml:brushProperty name="color" value="#66CC00"/>
    </inkml:brush>
  </inkml:definitions>
  <inkml:trace contextRef="#ctx0" brushRef="#br0">2 228 19972,'0'0'61,"0"0"-1,0 0 0,0 0 1,-1 0-1,1 0 0,0 0 1,0-1-1,0 1 0,0 0 0,0 0 1,0 0-1,0 0 0,0-1 1,0 1-1,0 0 0,0 0 1,0 0-1,0 0 0,0-1 1,0 1-1,0 0 0,0 0 1,0 0-1,0 0 0,0-1 1,0 1-1,0 0 0,0 0 1,0 0-1,0 0 0,0-1 1,0 1-1,0 0 0,1 0 1,-1 0-1,0 0 0,0 0 1,0-1-1,0 1 0,0 0 0,0 0 1,1 0-1,-1 0 0,0 0 1,0 0-1,0 0 0,0 0 1,1-1-1,10 6 1652,18 17-377,-23-17-1066,-3-3-320,0 1 1,1-1-1,0 0 0,-1 1 0,1-2 0,0 1 0,0 0 1,0-1-1,0 0 0,0 0 0,0 0 0,0 0 0,1-1 1,-1 0-1,0 0 0,0 0 0,5-1 0,-3 0-210,1-1 0,-1 0 0,0 0 0,0 0 0,0-1 0,0 0 0,0-1 0,-1 1 0,1-1 0,6-6 0,5-6-592,0 0 0,-1-1 0,25-35 0,31-62-3996,-64 102 4643,1 1 1843,-7 22-710,-9 27 243,6-35-983,-27 124 3992,-56 322-30,83-436-4344,0 5-155,0-16 142,0-11-18,-1-22-126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7.667"/>
    </inkml:context>
    <inkml:brush xml:id="br0">
      <inkml:brushProperty name="width" value="0.035" units="cm"/>
      <inkml:brushProperty name="height" value="0.035" units="cm"/>
    </inkml:brush>
  </inkml:definitions>
  <inkml:trace contextRef="#ctx0" brushRef="#br0">40 191 13771,'-7'11'415,"0"1"0,1-1 0,-5 17 0,9-24-339,0 1 0,1-1 0,0 1 0,0 0-1,0 0 1,1-1 0,0 1 0,-1 0 0,2 0-1,-1 0 1,1 0 0,0 4 0,-1-8-63,1 0-1,-1-1 1,0 1 0,0 0 0,0 0-1,1-1 1,-1 1 0,0 0 0,1-1-1,-1 1 1,1-1 0,-1 1-1,1-1 1,-1 1 0,1 0 0,-1-1-1,1 0 1,-1 1 0,1-1 0,-1 1-1,1-1 1,0 0 0,-1 1 0,1-1-1,0 0 1,1 1 0,-1-1-1,1 0 0,-1 0 0,1-1 0,-1 1 0,0 0 0,1-1-1,-1 1 1,1-1 0,-1 1 0,0-1 0,0 0 0,3-1 0,4-3 4,-1-2-1,1 1 0,7-9 1,-12 12-8,119-136 391,-122 139-390,0 0 0,0-1 0,0 1 0,0 0 1,1 0-1,-1 0 0,0 0 0,0 0 0,0-1 0,0 1 0,0 0 0,0 0 0,0 0 0,1 0 1,-1 0-1,0 0 0,0 0 0,0-1 0,0 1 0,0 0 0,1 0 0,-1 0 0,0 0 0,0 0 1,0 0-1,0 0 0,0 0 0,1 0 0,-1 0 0,0 0 0,0 0 0,0 0 0,0 0 0,1 0 1,-1 0-1,0 0 0,0 0 0,0 0 0,0 0 0,1 0 0,-1 1 0,0-1 0,0 0 1,0 0-1,0 0 0,0 0 0,1 0 0,-1 10 196,-3 13 60,0-14-165,1 1 0,0-1-1,1 0 1,0 1 0,1-1 0,-1 1 0,3 16 0,-2-25-96,1 0 0,-1 0 0,0-1 0,0 1 0,1 0 0,-1 0-1,0-1 1,1 1 0,-1 0 0,1 0 0,-1-1 0,1 1 0,-1 0 0,1-1 0,0 1 0,-1-1 0,1 1 0,-1-1 0,1 1 0,0-1 0,0 1 0,-1-1 0,1 0 0,0 1 0,0-1 0,0 0 0,-1 0 0,1 0 0,0 1 0,0-1-1,0 0 1,0 0 0,-1 0 0,1 0 0,0 0 0,0-1 0,0 1 0,0 0 0,-1 0 0,1-1 0,0 1 0,0 0 0,1-1 0,3-2 2,0 1-1,-1-1 1,1 0 0,0 0-1,5-5 1,12-13-91,25-29 0,-3 2-185,-43 47 258,-1 0 0,1 0 0,0 1 0,-1-1 0,1 0 0,0 1 0,0-1-1,0 0 1,0 1 0,0-1 0,0 1 0,0-1 0,0 1 0,0 0 0,0-1 0,0 1 0,0 0 0,2 0 0,-3 0 5,1 0 0,0 0 0,-1 1 0,1-1-1,0 0 1,-1 1 0,1-1 0,-1 1 0,1-1 0,-1 0 0,1 1-1,-1-1 1,1 1 0,-1 0 0,1-1 0,-1 1 0,0-1 0,1 1-1,-1 0 1,0-1 0,1 2 0,1 4-12,0 1 0,-1-1 0,0 1 0,1 10 0,-2-12 28,6 84 451,-4 0 1,-14 124-1,11-204-448,1-6-11,-1 0-1,0 0 1,1 0 0,0 0 0,0 1-1,0-1 1,0 0 0,0 0 0,1 0-1,1 5 1,-2-8-2,1 0 1,-1 0-1,1 0 0,-1 0 0,0-1 1,1 1-1,-1 0 0,1 0 0,-1 0 0,1-1 1,-1 1-1,1 0 0,-1-1 0,0 1 1,1 0-1,-1-1 0,0 1 0,1 0 0,-1-1 1,0 1-1,1-1 0,-1 1 0,0-1 1,0 1-1,0-1 0,1 1 0,-1 0 0,0-1 1,0 1-1,0-1 0,0 0 0,11-24-17,-11 23 16,216-517 629,-211 509-549,10-22 173,-15 30-214,1 0-1,-1 0 0,1 1 0,-1-1 0,1 0 0,-1 0 1,0 1-1,0-1 0,0 0 0,0 0 0,0 0 0,0 1 1,-1-1-1,0-3 0,1 4-21,-1 1 1,1-1-1,-1 1 1,1-1 0,-1 1-1,1-1 1,-1 1-1,1 0 1,-1-1-1,0 1 1,1 0-1,-1 0 1,0-1-1,1 1 1,-1 0-1,1 0 1,-1 0 0,0 0-1,1 0 1,-1 0-1,0 0 1,1 0-1,-1 0 1,0 0-1,1 0 1,-1 0-1,0 0 1,1 0-1,-1 1 1,0-1 0,0 1-1,-20 9 252,14-6-219,0 2 1,1-1-1,-1 1 0,1 0 0,0 0 1,1 0-1,-1 1 0,1 0 0,1 0 1,-8 15-1,10-19-55,1 0 1,0 0-1,-1 0 0,1 0 1,0 1-1,0-1 0,1 0 1,-1 1-1,1-1 1,-1 1-1,1-1 0,0 0 1,1 1-1,-1-1 0,0 1 1,1-1-1,0 0 1,0 1-1,0-1 0,0 0 1,0 0-1,1 1 0,0-1 1,-1 0-1,1-1 1,0 1-1,0 0 0,1 0 1,2 2-1,0-2-30,0 0 0,0 0-1,-1-1 1,1 0 0,1 0 0,-1 0-1,0-1 1,0 1 0,1-1-1,-1-1 1,1 1 0,-1-1 0,0 0-1,1 0 1,-1 0 0,8-2 0,32-3-135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4.023"/>
    </inkml:context>
    <inkml:brush xml:id="br0">
      <inkml:brushProperty name="width" value="0.035" units="cm"/>
      <inkml:brushProperty name="height" value="0.035" units="cm"/>
      <inkml:brushProperty name="color" value="#66CC00"/>
    </inkml:brush>
  </inkml:definitions>
  <inkml:trace contextRef="#ctx0" brushRef="#br0">0 47 17740,'5'7'610,"-1"0"0,1 0 0,-2 1 0,1 0 0,-1-1 1,0 1-1,0 0 0,-1 0 0,0 1 0,0 9 0,5 14 158,-2-15-400,-5-11-256,2 0 0,-1 0 0,1-1 0,0 1 1,0 0-1,0-1 0,1 0 0,0 1 0,0-1 0,4 6 0,-6-11-98,0 1-1,0 0 0,0-1 0,0 1 0,0-1 1,0 1-1,0-1 0,0 1 0,0-1 1,0 1-1,0-1 0,0 0 0,0 0 0,0 0 1,0 1-1,0-1 0,1 0 0,-1 0 1,0-1-1,0 1 0,0 0 0,0 0 0,0 0 1,0-1-1,0 1 0,0-1 0,0 1 0,0-1 1,2 0-1,28-24 111,-30 24-120,86-95 26,10-11-158,-96 107 126,31-24-59,-32 23 60,1 0 1,0 1 0,0-1-1,0 1 1,0-1 0,0 1-1,0-1 1,0 1-1,-1 0 1,1-1 0,0 1-1,0 0 1,1 0 0,-1 0-1,0-1 1,0 1 0,0 0-1,0 1 1,0-1 0,0 0-1,0 0 1,0 0 0,0 1-1,0-1 1,0 0 0,0 1-1,-1-1 1,1 1 0,0-1-1,0 1 1,0-1 0,0 1-1,0 0 1,-1-1-1,2 2 1,0 4 8,-1 0 0,1 0 1,-1 0-1,0 1 0,-1-1 0,1 0 0,-1 1 0,-1-1 0,1 0 0,-2 9 0,0 4 30,1-9-2,0 23 117,-8 40 1,10-73-149,-1 1 1,-1 0 0,1 0-1,0-1 1,0 1 0,0 0 0,0-1-1,0 1 1,-1 0 0,1-1-1,0 1 1,-1 0 0,1-1 0,0 1-1,-1-1 1,1 1 0,-1 0-1,1-1 1,-1 1 0,1-1 0,-1 0-1,1 1 1,-1-1 0,1 1-1,-1-1 1,0 0 0,1 1 0,-1-1-1,0 0 1,1 0 0,-1 1-1,0-1 1,1 0 0,-2 0 0,-2-9 55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6.668"/>
    </inkml:context>
    <inkml:brush xml:id="br0">
      <inkml:brushProperty name="width" value="0.035" units="cm"/>
      <inkml:brushProperty name="height" value="0.035" units="cm"/>
      <inkml:brushProperty name="color" value="#66CC00"/>
    </inkml:brush>
  </inkml:definitions>
  <inkml:trace contextRef="#ctx0" brushRef="#br0">0 1 7258,'0'0'134,"0"0"1,1 0-1,-1 0 1,0 0 0,0 0-1,0 0 1,0 0 0,1 0-1,-1 0 1,0 0 0,0 0-1,0 0 1,0 0 0,1 0-1,-1 0 1,0 0 0,0 0-1,0 0 1,0 0 0,1 0-1,-1 0 1,0 0-1,0 0 1,0 0 0,0 1-1,1-1 1,-1 0 0,0 0-1,0 0 1,0 0 0,0 0-1,0 0 1,0 0 0,1 1-1,-1-1 1,0 0 0,0 0-1,0 0 1,0 0-1,0 1 1,0-1 0,0 0-1,0 0 1,0 0 0,0 0-1,0 1 1,0-1 0,0 0-1,0 0 1,0 0 0,0 1-1,4 18 1291,0 24-1700,5 148-101,-9-168 258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7.162"/>
    </inkml:context>
    <inkml:brush xml:id="br0">
      <inkml:brushProperty name="width" value="0.035" units="cm"/>
      <inkml:brushProperty name="height" value="0.035" units="cm"/>
      <inkml:brushProperty name="color" value="#66CC00"/>
    </inkml:brush>
  </inkml:definitions>
  <inkml:trace contextRef="#ctx0" brushRef="#br0">1 1 9842,'4'298'-255,"-1"-65"-1860,-3-79 4017,-1-114-1859,5 129-901,-1-145 709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7.569"/>
    </inkml:context>
    <inkml:brush xml:id="br0">
      <inkml:brushProperty name="width" value="0.035" units="cm"/>
      <inkml:brushProperty name="height" value="0.035" units="cm"/>
      <inkml:brushProperty name="color" value="#66CC00"/>
    </inkml:brush>
  </inkml:definitions>
  <inkml:trace contextRef="#ctx0" brushRef="#br0">17 1 9770,'-8'233'2840,"2"-20"-1561,4-71-4235,4 73 634,0-2 4155,1 36-334,-3-226-1423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8.117"/>
    </inkml:context>
    <inkml:brush xml:id="br0">
      <inkml:brushProperty name="width" value="0.035" units="cm"/>
      <inkml:brushProperty name="height" value="0.035" units="cm"/>
      <inkml:brushProperty name="color" value="#66CC00"/>
    </inkml:brush>
  </inkml:definitions>
  <inkml:trace contextRef="#ctx0" brushRef="#br0">7 0 12211,'-6'463'1415,"13"-292"-5175,0-30 4930,-6 111 2014,1 89-2307,4 226 91,-4-128-1864,1-285-2018,1 76 2979,3 77 1972,-3-102-3769,-3-177 1358,1-2-130</inkml:trace>
  <inkml:trace contextRef="#ctx0" brushRef="#br0" timeOffset="1">91 3959 8930,'3'77'976,"-1"-11"-712,-1-3-360,-1-10 488,0-7-48,-3-7-40</inkml:trace>
  <inkml:trace contextRef="#ctx0" brushRef="#br0" timeOffset="2">101 4753 11410,'0'84'1241,"0"2"-825,-1-2-200,-2-3 960,-1-9-920,1-3-192,-3-16 64,2-5-88,-2-10-32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5.450"/>
    </inkml:context>
    <inkml:brush xml:id="br0">
      <inkml:brushProperty name="width" value="0.035" units="cm"/>
      <inkml:brushProperty name="height" value="0.035" units="cm"/>
      <inkml:brushProperty name="color" value="#66CC00"/>
    </inkml:brush>
  </inkml:definitions>
  <inkml:trace contextRef="#ctx0" brushRef="#br0">1 8 13363,'6'-8'1672,"8"10"-664,3 8-359,7 3 1847,7 1-1280,9 0-319,3 1-33,4-4-144,2-4-136,-3-7-248,-2-2-80,-4-7-280,-4-3-272,-9 4-632,-1-1-104,-10-1 776,-2 5-200,-7 3-209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5.888"/>
    </inkml:context>
    <inkml:brush xml:id="br0">
      <inkml:brushProperty name="width" value="0.035" units="cm"/>
      <inkml:brushProperty name="height" value="0.035" units="cm"/>
      <inkml:brushProperty name="color" value="#66CC00"/>
    </inkml:brush>
  </inkml:definitions>
  <inkml:trace contextRef="#ctx0" brushRef="#br0">1 1 15459,'20'9'2032,"44"12"-1,-9-4-1033,-13-1-526,-16-8-380,-1 2 0,-1 0 0,1 2-1,38 25 1,-58-34-90,-1 1 0,-1 0 0,1 0 0,0 0 0,-1 0-1,0 1 1,0-1 0,0 1 0,-1 0 0,1 0 0,-1 0-1,0 0 1,-1 0 0,1 1 0,-1-1 0,0 0 0,0 1 0,-1-1-1,0 1 1,0-1 0,0 8 0,-3 8 10,0-1 0,-1 0 0,-1 0-1,-11 27 1,15-42-43,-1 1-1,0 0 1,0-1-1,-1 0 1,1 1 0,-1-1-1,0 0 1,-1 0-1,1 0 1,-1-1-1,0 1 1,0-1-1,0 0 1,-1 0-1,1-1 1,-8 5-1,-15 5-44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1.111"/>
    </inkml:context>
    <inkml:brush xml:id="br0">
      <inkml:brushProperty name="width" value="0.035" units="cm"/>
      <inkml:brushProperty name="height" value="0.035" units="cm"/>
      <inkml:brushProperty name="color" value="#66CC00"/>
    </inkml:brush>
  </inkml:definitions>
  <inkml:trace contextRef="#ctx0" brushRef="#br0">1 1 11178,'39'24'1174,"-10"-6"-879,39 24 118,-2 4 1,84 75-1,-137-110-378,52 37 354,1-3 1,97 50 0,29 18 117,-136-76-466,235 142 61,-218-139-8,-3 2 1,-1 4 0,77 66-1,-80-62 456,144 83 0,-113-75 41,263 150 741,-105-62-1291,-164-89 95,113 95 0,-129-98-36,3-3 0,129 63 0,-197-109-100,75 44 22,81 62 0,12 8 185,284 174 366,-84-78-508,-126-78-39,465 256 31,-82-48-14,-110-90 869,-421-204 988,-104-51-1915,0 0-1,0 0 0,-1 0 0,1 0 0,0 0 0,0 0 1,0 0-1,0 0 0,0 1 0,0-1 0,0 0 0,0 0 1,0 0-1,0 0 0,0 0 0,0 0 0,0 0 0,0 0 0,0 0 1,0 0-1,0 0 0,0 0 0,0 0 0,0 0 0,0 0 1,0 0-1,0 0 0,0 0 0,0 0 0,0 0 0,1 0 1,-11-2-370,-13-8-20,8-1 92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1.979"/>
    </inkml:context>
    <inkml:brush xml:id="br0">
      <inkml:brushProperty name="width" value="0.035" units="cm"/>
      <inkml:brushProperty name="height" value="0.035" units="cm"/>
      <inkml:brushProperty name="color" value="#66CC00"/>
    </inkml:brush>
  </inkml:definitions>
  <inkml:trace contextRef="#ctx0" brushRef="#br0">95 3 18276,'0'-1'62,"1"1"0,-1 0-1,0-1 1,1 1 0,-1 0 0,1 0 0,-1 0-1,1 0 1,-1-1 0,1 1 0,-1 0 0,0 0-1,1 0 1,-1 0 0,1 0 0,-1 0 0,1 0-1,-1 0 1,1 0 0,-1 0 0,1 0 0,-1 1-1,1-1 1,-1 0 0,0 0 0,1 0 0,-1 0-1,1 1 1,-1-1 0,0 0 0,1 1 0,-1-1 0,1 1-1,-2 17 1578,-2-1-1224,-46 247 1450,30-182-2177,3 0 1,-5 101-1,21-151-558,0-32 805,0 1 0,0-1-1,0 1 1,0-1 0,0 1-1,0-1 1,0 0-1,0 1 1,0-1 0,1 1-1,-1-1 1,0 1 0,0-1-1,0 0 1,0 1-1,1-1 1,-1 0 0,0 1-1,0-1 1,1 1 0,-1-1-1,0 0 1,1 0-1,-1 1 1,0-1 0,1 1-1,6-9-1034,4-17 351,0-19-141,-1-12-197</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2.472"/>
    </inkml:context>
    <inkml:brush xml:id="br0">
      <inkml:brushProperty name="width" value="0.035" units="cm"/>
      <inkml:brushProperty name="height" value="0.035" units="cm"/>
      <inkml:brushProperty name="color" value="#66CC00"/>
    </inkml:brush>
  </inkml:definitions>
  <inkml:trace contextRef="#ctx0" brushRef="#br0">12 12 15339,'10'-12'1699,"-10"12"-1671,0 0-1,1 0 1,-1 0-1,0 0 1,0 0 0,1 0-1,-1 0 1,0 0-1,1 0 1,-1 0-1,0 0 1,0 1 0,1-1-1,-1 0 1,0 0-1,1 0 1,-1 0 0,0 0-1,0 1 1,1-1-1,-1 0 1,0 0 0,0 0-1,0 1 1,0-1-1,1 0 1,-1 0-1,0 1 1,0-1 0,0 1-1,11 31 805,-8-20-304,22 68-100,3 0-1,4-2 1,49 87-1,-80-163-581,1 0 0,-1 1 0,0-1-1,0 0 1,0 0 0,0 1 0,-1-1-1,1 1 1,-1-1 0,1 5 0,-1-6 55,-1 0 1,1 0 0,-1 0 0,1 0-1,-1 0 1,1 0 0,-1 0-1,0-1 1,1 1 0,-1 0 0,0 0-1,0-1 1,1 1 0,-1-1-1,0 1 1,0-1 0,0 1 0,0-1-1,0 1 1,0-1 0,0 0-1,0 1 1,0-1 0,0 0 0,0 0-1,0 0 1,0 0 0,0 0-1,-1 0 1,-18 2-729</inkml:trace>
  <inkml:trace contextRef="#ctx0" brushRef="#br0" timeOffset="1">25 474 14203,'-16'-7'1568,"9"-3"-895,5-2-217,9-2 968,8 0-288,6-5-360,4 0-112,5-4-552,1-2-328,1-5-1136,-4-1 1280,2-6-296,-4-3-184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19.497"/>
    </inkml:context>
    <inkml:brush xml:id="br0">
      <inkml:brushProperty name="width" value="0.035" units="cm"/>
      <inkml:brushProperty name="height" value="0.035" units="cm"/>
    </inkml:brush>
  </inkml:definitions>
  <inkml:trace contextRef="#ctx0" brushRef="#br0">1084 189 10202,'-1'-8'302,"0"0"-1,-1 0 1,1 1-1,-1-1 1,-1 1-1,0-1 1,0 1 0,0 0-1,-1 0 1,0 0-1,0 1 1,-8-10-1,4 7 67,1 1 0,-2 0 0,1 0 0,-1 1 0,0 0-1,0 1 1,-1 0 0,-12-6 0,14 9-250,-1 0-1,1 1 1,-1 0 0,0 1-1,0-1 1,0 2-1,0-1 1,0 1 0,0 1-1,1-1 1,-1 2 0,0-1-1,0 1 1,0 0 0,-15 7-1,-2 2-29,0 1 1,1 1-1,-40 28 0,14-3-76,1 1 0,2 3-1,3 2 1,1 2 0,2 2 0,2 2 0,3 1-1,1 2 1,-48 100 0,52-86 4,4 2 0,3 1 1,3 1-1,2 1 0,4 1 0,4 0 1,2 1-1,1 80 0,9-64-65,5 0 0,4 0-1,3-1 1,5 0 0,3-1-1,52 139 1,-58-191-52,1-2 1,2 0 0,1-1-1,2 0 1,1-2-1,32 37 1,-40-54 34,1 0 0,0-1 1,1 0-1,0-1 0,1-1 1,0 0-1,1-1 0,0-1 0,1-1 1,0 0-1,0-2 0,1 0 1,37 7-1,-33-10 16,0 0 1,0-2-1,0-1 1,0-1-1,0-1 1,0-1-1,0-1 1,37-12-1,-31 6 54,-2-2-1,1 0 0,-2-2 1,0-1-1,0-1 0,24-20 1,-5-3 115,-3-1 0,-1-3 1,-2-1-1,-1-1 1,-3-3-1,40-71 0,-35 48 129,-3-1 1,-3-1-1,-3-2 0,-4-2 0,-3 0 0,-4-2 1,-3 0-1,13-152 0,-26 160-115,-3-1 1,-4 1-1,-2 0 0,-3 1 0,-28-110 1,25 144-159,-1 1 1,-2 0-1,-1 1 1,-1 1-1,-25-36 1,25 46-98,-1 1 0,-1 1 0,0 0 0,-2 1 0,0 2 0,-2 0 0,-38-26 0,31 28 42,0 1 0,0 1-1,-2 2 1,1 1 0,-2 1-1,1 1 1,-1 2 0,-41-3 0,-38 2-306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2.898"/>
    </inkml:context>
    <inkml:brush xml:id="br0">
      <inkml:brushProperty name="width" value="0.035" units="cm"/>
      <inkml:brushProperty name="height" value="0.035" units="cm"/>
      <inkml:brushProperty name="color" value="#66CC00"/>
    </inkml:brush>
  </inkml:definitions>
  <inkml:trace contextRef="#ctx0" brushRef="#br0">194 40 14939,'6'23'1465,"-1"15"-857,1 3-240,3 9 920,2 2-544,2-2-368,3 2-208,0-6-512,-2-2 632,-4-7-328,-1 1-88,-7-8-40</inkml:trace>
  <inkml:trace contextRef="#ctx0" brushRef="#br0" timeOffset="1">12 243 16532,'-2'-3'129,"1"0"0,-1 0 1,1 0-1,0 1 1,0-1-1,0 0 1,0 0-1,1-1 0,-1 1 1,1 0-1,0 0 1,0 0-1,0 0 0,0 0 1,0 0-1,1 0 1,0 0-1,-1-1 1,1 1-1,0 1 0,0-1 1,3-6-1,2-2 145,0 0-1,1 0 0,0 1 1,11-13-1,-9 13-176,-1 1 1,1 0-1,0 0 0,1 1 1,0 1-1,1-1 0,-1 2 0,1-1 1,1 1-1,19-7 0,-23 11-70,0 0 0,1 0 0,-1 0 0,1 1 0,-1 1 0,1-1 0,-1 2 0,1-1 1,-1 1-1,1 0 0,-1 1 0,0 0 0,0 0 0,1 0 0,-1 1 0,14 8 0,-9-3-3,1 1 0,-1 0 0,0 0 0,-1 2 0,0 0 0,-1 0 0,0 1 1,-1 0-1,0 1 0,-1 0 0,0 0 0,-1 1 0,-1 0 0,0 1 0,-1 0 0,-1 0 0,0 0 1,-1 0-1,0 1 0,-1 0 0,-1 0 0,-1 0 0,0 0 0,-1 0 0,-1 0 0,0 0 0,-1-1 0,-9 32 1,2-17 177,-2 0 1,-1-1-1,-19 34 0,21-44-45,-2-1 0,0-1-1,0 0 1,-2 0 0,-25 24-1,32-36-150,1 0-1,0 0 1,-1-1 0,0 0-1,0 0 1,0 0-1,-1-1 1,-7 2 0,11-4-74,1 0 1,-1 0 0,1 0 0,0-1-1,-1 0 1,1 0 0,-1 0 0,1 0-1,-1 0 1,1-1 0,-1 1 0,1-1 0,0 0-1,-1 0 1,1-1 0,0 1 0,0 0-1,0-1 1,0 0 0,-5-3 0,2-2-23,-1 1 1,2-1-1,-1 0 1,1 0-1,0-1 1,0 1-1,-4-12 1,-4-19-442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3.410"/>
    </inkml:context>
    <inkml:brush xml:id="br0">
      <inkml:brushProperty name="width" value="0.035" units="cm"/>
      <inkml:brushProperty name="height" value="0.035" units="cm"/>
      <inkml:brushProperty name="color" value="#66CC00"/>
    </inkml:brush>
  </inkml:definitions>
  <inkml:trace contextRef="#ctx0" brushRef="#br0">1 1 18452,'11'2'1280,"-4"13"-1024,-2 3-168,9 14 632,2 2-536,4 9-264,-2 6-224,7 5 264,-2 2 0,-5-7-112</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1.172"/>
    </inkml:context>
    <inkml:brush xml:id="br0">
      <inkml:brushProperty name="width" value="0.035" units="cm"/>
      <inkml:brushProperty name="height" value="0.035" units="cm"/>
      <inkml:brushProperty name="color" value="#66CC00"/>
    </inkml:brush>
  </inkml:definitions>
  <inkml:trace contextRef="#ctx0" brushRef="#br0">111 9 13067,'-5'-2'1152,"0"2"-848,-2 0-104,1 0 600,-1 0-440,0 0-104,1-1-16,-2-1-288,-4 1-152,-1 0 200,-4-1-48,0 4-40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1.705"/>
    </inkml:context>
    <inkml:brush xml:id="br0">
      <inkml:brushProperty name="width" value="0.035" units="cm"/>
      <inkml:brushProperty name="height" value="0.035" units="cm"/>
      <inkml:brushProperty name="color" value="#66CC00"/>
    </inkml:brush>
  </inkml:definitions>
  <inkml:trace contextRef="#ctx0" brushRef="#br0">259 27 13963,'-16'-1'832,"-4"-2"-880,-4 0-8,2-1-104,-1 1-128,3 0-80,2 0-16,0 0 8,0 1-216,-1 0-1169,0 2 1361,-1 0-56,-1 2-48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2.239"/>
    </inkml:context>
    <inkml:brush xml:id="br0">
      <inkml:brushProperty name="width" value="0.035" units="cm"/>
      <inkml:brushProperty name="height" value="0.035" units="cm"/>
      <inkml:brushProperty name="color" value="#66CC00"/>
    </inkml:brush>
  </inkml:definitions>
  <inkml:trace contextRef="#ctx0" brushRef="#br0">1550 11 9306,'-37'0'864,"2"-2"-648,2 1-48,3-1 952,0 1-767,3 0 39,0-2 24,-2 3-32,0 1 0,-2 2-112,-2 3-560,-10-2 408,0 0-88,-6-1-136</inkml:trace>
  <inkml:trace contextRef="#ctx0" brushRef="#br0" timeOffset="1">565 49 8930,'-38'8'-352,"-3"-3"-696,0-5 1192,-1 0-296,1-4-353</inkml:trace>
  <inkml:trace contextRef="#ctx0" brushRef="#br0" timeOffset="2">124 29 3057,'-39'5'128,"-1"2"-88,-4 4-16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2.043"/>
    </inkml:context>
    <inkml:brush xml:id="br0">
      <inkml:brushProperty name="width" value="0.035" units="cm"/>
      <inkml:brushProperty name="height" value="0.035" units="cm"/>
      <inkml:brushProperty name="color" value="#66CC00"/>
    </inkml:brush>
  </inkml:definitions>
  <inkml:trace contextRef="#ctx0" brushRef="#br0">88 35 13619,'2'13'760,"-4"-3"-912,-1-1-8,-1-6-40,0-3-80,-4-10-152,-2-2-560,-7-5 736,-1 1-153,-5 2 73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2.558"/>
    </inkml:context>
    <inkml:brush xml:id="br0">
      <inkml:brushProperty name="width" value="0.035" units="cm"/>
      <inkml:brushProperty name="height" value="0.035" units="cm"/>
      <inkml:brushProperty name="color" value="#66CC00"/>
    </inkml:brush>
  </inkml:definitions>
  <inkml:trace contextRef="#ctx0" brushRef="#br0">1383 17 13115,'-20'-3'1024,"-7"-2"-952,-2 1-120,-4 1-176,-3 2-792,-4 1 920,0 3-232,-3 1-200</inkml:trace>
  <inkml:trace contextRef="#ctx0" brushRef="#br0" timeOffset="1">844 61 5593,'-24'4'440,"2"-2"-48,1-2-24,-2 1 713,1-1-529,-3 0 48,-3-1 56,-3 1 128,-4 0-160,-6 0-1608,-2 1 1112,-6-1-88,-1 2-144</inkml:trace>
  <inkml:trace contextRef="#ctx0" brushRef="#br0" timeOffset="2">161 110 8778,'-33'10'-96,"-5"0"112,-3-4 24,-8-2 56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7.012"/>
    </inkml:context>
    <inkml:brush xml:id="br0">
      <inkml:brushProperty name="width" value="0.035" units="cm"/>
      <inkml:brushProperty name="height" value="0.035" units="cm"/>
      <inkml:brushProperty name="color" value="#66CC00"/>
    </inkml:brush>
  </inkml:definitions>
  <inkml:trace contextRef="#ctx0" brushRef="#br0">11 37 22597,'-11'-37'-1256,"24"67"151,-3 9 841,-3 2-192,-4-1-144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7.546"/>
    </inkml:context>
    <inkml:brush xml:id="br0">
      <inkml:brushProperty name="width" value="0.035" units="cm"/>
      <inkml:brushProperty name="height" value="0.035" units="cm"/>
      <inkml:brushProperty name="color" value="#66CC00"/>
    </inkml:brush>
  </inkml:definitions>
  <inkml:trace contextRef="#ctx0" brushRef="#br0">0 0 13459,'3'60'1168,"0"-2"-1008,-3-5-296,2-2 0,0-2 192,-2-3-80,2-6-168</inkml:trace>
  <inkml:trace contextRef="#ctx0" brushRef="#br0" timeOffset="1">69 910 15667,'0'232'4030,"-3"-96"-1814,4-122-2099,1-18-199,3-6-140,-1 12 159,2 11 89,25 141 63,-20-91-69,-25-112-1302,0 4 1010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8.543"/>
    </inkml:context>
    <inkml:brush xml:id="br0">
      <inkml:brushProperty name="width" value="0.035" units="cm"/>
      <inkml:brushProperty name="height" value="0.035" units="cm"/>
      <inkml:brushProperty name="color" value="#66CC00"/>
    </inkml:brush>
  </inkml:definitions>
  <inkml:trace contextRef="#ctx0" brushRef="#br0">8 678 15971,'-3'-11'496,"1"1"0,1-1-1,0 1 1,1-1 0,0 0-1,0 0 1,1 1 0,0-1-1,6-20 1,-2 17-307,0 0-1,1 0 1,0 1 0,1-1 0,0 2-1,16-22 1,-10 19-202,0 0 0,1 0 0,1 1-1,0 1 1,1 1 0,0 0 0,1 1 0,0 1 0,0 0 0,1 1 0,20-6-1,-5 5-6,1 1-1,57-6 0,72 2-241,-56 6 58,417-4 366,-449 12 781,130-15 1,-160 7-585,-1-2-1,0-1 0,0-3 1,48-20-1,-76 26-182,-1-1 0,0 0 0,14-11-1,-22 14-258,-1 0 0,0 0-1,-1 0 1,1-1 0,-1 0-1,0 0 1,0 0 0,6-12-1,-4-11-2264,-7 27 1680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21.019"/>
    </inkml:context>
    <inkml:brush xml:id="br0">
      <inkml:brushProperty name="width" value="0.035" units="cm"/>
      <inkml:brushProperty name="height" value="0.035" units="cm"/>
    </inkml:brush>
  </inkml:definitions>
  <inkml:trace contextRef="#ctx0" brushRef="#br0">508 186 7106,'8'-20'1080,"9"-38"0,-15 51-759,-1-2-1,1 1 1,-2 0 0,1 0 0,-1 0-1,-1 0 1,-1-15 0,1 22-238,1-1 0,0 1 0,0 0 0,-1-1 0,1 1 0,-1 0 0,0-1 0,1 1 0,-1 0 0,0 0 0,0 0 0,1-1 0,-1 1 0,0 0 0,0 0-1,0 0 1,0 0 0,-1 1 0,1-1 0,0 0 0,0 0 0,0 1 0,-3-2 0,2 2 7,-1 0 0,1-1-1,-1 1 1,1 0 0,-1 0 0,1 0-1,-1 0 1,1 1 0,-1-1-1,1 1 1,-1 0 0,-2 0 0,-6 4 96,0 0 1,1 1-1,-1 0 1,-15 13-1,-12 13-60,1 1 0,2 2 0,1 2 0,2 1 0,2 2 0,2 0 0,1 2 0,2 1 0,2 1 0,2 1 0,2 1 0,-15 55 0,27-74-88,0 1 1,2 0-1,1 0 0,2 0 1,0 1-1,2-1 1,1 1-1,9 49 0,-7-61-52,1 1 0,1 0 0,1-1 0,0 0 1,2-1-1,-1 1 0,2-1 0,0-1 0,1 0 0,1 0 0,0-1 0,1 0 0,0-1 0,26 21 0,-30-28-13,1 0 1,0-1-1,0 0 1,0 0-1,1-1 1,0 0-1,0 0 1,0-1-1,0-1 1,0 0-1,0 0 1,1-1-1,12 0 1,-9-1-9,0-1 1,0-1-1,1-1 1,-2 0-1,1 0 1,0-1-1,-1-1 1,1-1-1,13-7 1,4-5-3,-1-2 0,0-1 0,-2-1 0,-1-1 1,0-1-1,-2-2 0,34-45 0,-20 18 134,-2-1 1,-3-3-1,33-74 0,-46 86 64,-2-2-1,-2 0 1,13-61-1,-26 90-99,-1 0-1,0-1 1,-2 1 0,0 0 0,-1-1-1,0 1 1,-2-1 0,0 1-1,-1 0 1,-1-1 0,-1 2 0,-7-19-1,8 27-68,-1 0-1,0 0 1,0 1-1,-1-1 1,0 1-1,0 0 1,-1 1-1,0 0 1,-1 0-1,1 1 1,-1-1-1,-1 2 1,1-1-1,-1 1 1,0 0-1,0 1 1,0 0-1,-14-4 1,4 4-79,1 0-1,-1 1 1,0 1 0,0 1 0,0 0-1,0 2 1,1 0 0,-35 6-1,0 5-194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9.199"/>
    </inkml:context>
    <inkml:brush xml:id="br0">
      <inkml:brushProperty name="width" value="0.035" units="cm"/>
      <inkml:brushProperty name="height" value="0.035" units="cm"/>
      <inkml:brushProperty name="color" value="#66CC00"/>
    </inkml:brush>
  </inkml:definitions>
  <inkml:trace contextRef="#ctx0" brushRef="#br0">5 80 14723,'-1'-3'338,"0"0"0,1 1 0,-1-1 0,0 0 0,1 0 0,0 0 0,0 1 0,0-1 0,0 0 0,0 0 0,1-5-1,0 6-138,0 1 0,0-1-1,0 1 1,1 0 0,-1-1-1,0 1 1,1 0 0,-1 0-1,1 0 1,-1 0 0,1 0-1,-1 0 1,1 0 0,0 1-1,0-1 1,-1 0 0,1 1-1,0 0 1,3-1 0,35-7 55,0 2 1,0 2 0,0 2 0,0 1 0,0 2 0,50 8 0,-73-6-247,1 0 0,-1 1 0,-1 1-1,1 0 1,26 13 0,-34-13-7,1 1 0,-1 0-1,0 0 1,-1 1 0,1 0-1,-1 0 1,0 1 0,-1 0-1,0 1 1,7 10 0,48 90 13,-43-72 132,1-1 0,44 57 0,-49-74-184,0 0 0,11 21 0,-22-32-101,1 1 0,-1 0 0,0 0 1,-1 0-1,0 0 0,-1 0 0,3 17 0,-5-13-122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9.963"/>
    </inkml:context>
    <inkml:brush xml:id="br0">
      <inkml:brushProperty name="width" value="0.035" units="cm"/>
      <inkml:brushProperty name="height" value="0.035" units="cm"/>
      <inkml:brushProperty name="color" value="#66CC00"/>
    </inkml:brush>
  </inkml:definitions>
  <inkml:trace contextRef="#ctx0" brushRef="#br0">0 2649 16347,'0'-3'117,"1"1"0,-1 0 0,1-1 0,-1 1-1,1 0 1,0 0 0,0-1 0,0 1-1,0 0 1,0 0 0,0 0 0,1 0 0,-1 0-1,1 0 1,2-2 0,1-1 86,19-24 429,2 1 1,35-29-1,65-45 108,-103 84-622,111-80-177,5 6 0,170-86-1,319-111-866,-438 214 937,223-54 1,209-14-9,519-116-900,-544 97 774,-11-36 803,149-112 232,-287 110-702,-79 36-1049,-248 106 512,-91 40 131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0.602"/>
    </inkml:context>
    <inkml:brush xml:id="br0">
      <inkml:brushProperty name="width" value="0.035" units="cm"/>
      <inkml:brushProperty name="height" value="0.035" units="cm"/>
      <inkml:brushProperty name="color" value="#66CC00"/>
    </inkml:brush>
  </inkml:definitions>
  <inkml:trace contextRef="#ctx0" brushRef="#br0">359 84 11490,'111'-77'5356,"-97"71"-3558,-14 6-1745,0 0 0,0 0 1,1 0-1,-1 0 0,0 0 1,0 0-1,0 0 0,1 0 0,-1 0 1,0 1-1,0-1 0,0 0 1,0 0-1,1 0 0,-1 0 1,0 0-1,0 1 0,0-1 1,0 0-1,0 0 0,0 0 1,1 1-1,-1-1 0,0 0 1,0 0-1,0 0 0,0 1 1,0-1-1,0 0 0,0 0 1,0 0-1,0 1 0,0-1 1,0 0-1,0 1 0,-8 28 1611,-12 14-989,-3 0 0,-35 51-1,30-49-449,-22 35 61,-209 366 368,252-432-636,-20 48 36,25-58-49,1 1 0,-1 0 0,1 0 1,0 0-1,1 0 0,-1 0 0,1 0 1,0-1-1,0 1 0,2 10 0,-1-14-3,-1 1 0,1 0 0,0-1 0,0 1-1,0 0 1,0-1 0,0 1 0,0-1 0,0 1-1,1-1 1,-1 0 0,1 1 0,-1-1 0,0 0-1,1 0 1,0 0 0,-1 0 0,1 0-1,0-1 1,-1 1 0,1 0 0,2 0 0,4 1 1,1-1 1,-1 1-1,13 0 1,-13-2-5,54 3 94,1-3 0,0-2 1,0-3-1,0-3 0,-1-3 0,80-24 0,-26-4 13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2.746"/>
    </inkml:context>
    <inkml:brush xml:id="br0">
      <inkml:brushProperty name="width" value="0.035" units="cm"/>
      <inkml:brushProperty name="height" value="0.035" units="cm"/>
      <inkml:brushProperty name="color" value="#66CC00"/>
    </inkml:brush>
  </inkml:definitions>
  <inkml:trace contextRef="#ctx0" brushRef="#br0">1 44 16916,'0'-1'93,"1"1"0,-1-1 0,1 1 0,0-1 0,-1 0 0,1 1 0,-1 0 0,1-1 0,0 1 0,0-1 0,-1 1 0,1 0 0,0-1 0,0 1 0,-1 0 0,1 0 0,0 0 0,0-1 0,-1 1 0,1 0 0,0 0 0,0 0 0,0 0 1,-1 1-1,1-1 0,0 0 0,0 0 0,0 0 0,-1 1 0,1-1 0,0 0 0,0 1 0,-1-1 0,1 0 0,0 1 0,-1-1 0,1 1 0,-1-1 0,1 1 0,0 0 0,3 4 200,-1-1 1,1 1-1,-1 0 0,4 10 0,-2-6 62,82 148 1494,33 62-5415,-120-218 3509,0-1 1,0 0 0,0 0-1,0 1 1,0-1 0,0 0 0,0 1-1,0-1 1,0 0 0,0 1-1,0-1 1,-1 0 0,1 0-1,0 1 1,0-1 0,0 0-1,0 1 1,0-1 0,0 0-1,-1 0 1,1 0 0,0 1-1,0-1 1,-1 0 0,1 0-1,0 1 1,0-1 0,0 0-1,-1 0 1,1 0 0,0 0-1,-1 0 1,1 1 0,0-1-1,0 0 1,-1 0 0,1 0-1,0 0 1,-1 0 0,1 0-1,0 0 1,-1 0 0,1 0-1,0 0 1,0 0 0,-1 0-1,1 0 1,0 0 0,-1-1-1,1 1 1,-10-3-376,0 0-1,0-1 1,1 0-1,0 0 1,0-1-1,0-1 1,1 1-1,-9-8 1,-7-3-123,-2 0 205,-29-20 277,50 32 258,1 1 0,-1-1-1,1 0 1,0 0 0,1-1 0,-1 1-1,1-1 1,-6-9 0,8 12-46,1 0-1,-1 0 1,1 0 0,0 0 0,0 1 0,-1-1-1,1 0 1,0 0 0,1 0 0,-1 0 0,0 0-1,0 0 1,1 0 0,-1 0 0,1 1 0,0-1-1,-1 0 1,1 0 0,0 1 0,0-1 0,0 0 0,0 1-1,0-1 1,1 1 0,-1 0 0,0-1 0,3-1-1,5-5 288,1 1 1,0 0-1,14-8 0,-12 8-195,244-175 895,-219 152-1183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3.277"/>
    </inkml:context>
    <inkml:brush xml:id="br0">
      <inkml:brushProperty name="width" value="0.035" units="cm"/>
      <inkml:brushProperty name="height" value="0.035" units="cm"/>
      <inkml:brushProperty name="color" value="#66CC00"/>
    </inkml:brush>
  </inkml:definitions>
  <inkml:trace contextRef="#ctx0" brushRef="#br0">67 16 17948,'5'-6'1912,"-2"16"-1000,-3 10-383,-5 13 951,-1 7-264,-3 9-352,1 3-184,-1 5-568,0-3-264,1-9-544,1-6-168,2-18-384,4-18-192,-3 0-585,2-22 1193,1-18-192,1-6-89</inkml:trace>
  <inkml:trace contextRef="#ctx0" brushRef="#br0" timeOffset="1">25 7 16259,'0'0'36,"0"0"0,0 0-1,0-1 1,0 1 0,0 0-1,0 0 1,0 0 0,0-1-1,0 1 1,0 0 0,0 0-1,0-1 1,0 1-1,0 0 1,0 0 0,0 0-1,0-1 1,1 1 0,-1 0-1,0 0 1,0 0 0,0 0-1,0-1 1,0 1 0,0 0-1,1 0 1,-1 0-1,0 0 1,0 0 0,0-1-1,1 1 1,-1 0 0,0 0-1,0 0 1,0 0 0,1 0-1,-1 0 1,0 0-1,0 0 1,0 0 0,1 0-1,-1 0 1,0 0 0,0 0-1,1 0 1,-1 0 0,0 0-1,0 0 1,0 0 0,1 0-1,-1 0 1,0 0-1,1 1 1,5 15 1007,5 40 59,-10-45-665,2 4-192,25 132 1284,-22-122-1363,2 0-1,0-1 1,21 41-1,-26-59-132,1 0-1,0 0 0,0 0 0,1-1 1,-1 1-1,8 5 0,-11-10-58,0 0 0,0 0 0,0 0 0,0 0 0,1 0 0,-1 0 0,0-1 0,0 1 0,1 0 0,-1-1 0,1 1 0,-1-1 0,1 1 0,-1-1 0,1 0 0,-1 1-1,1-1 1,-1 0 0,1 0 0,-1 0 0,1 0 0,-1-1 0,1 1 0,-1 0 0,1 0 0,-1-1 0,1 1 0,-1-1 0,0 0 0,1 1 0,-1-1 0,0 0 0,0 0 0,2-1 0,-2 1-16,0 0-1,0 0 1,-1 0 0,1 0-1,0 0 1,-1 0 0,1 0-1,-1 0 1,1 0 0,-1 0-1,1 0 1,-1-1 0,0 1-1,1 0 1,-1 0 0,0-1 0,0 1-1,0 0 1,0 0 0,0 0-1,-1-1 1,1 1 0,0 0-1,0 0 1,-1-1 0,1 1-1,-1 0 1,1 0 0,-1 0-1,1 0 1,-1 0 0,-1-2 0,-11-9-411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3.735"/>
    </inkml:context>
    <inkml:brush xml:id="br0">
      <inkml:brushProperty name="width" value="0.035" units="cm"/>
      <inkml:brushProperty name="height" value="0.035" units="cm"/>
      <inkml:brushProperty name="color" value="#66CC00"/>
    </inkml:brush>
  </inkml:definitions>
  <inkml:trace contextRef="#ctx0" brushRef="#br0">1 141 14771,'0'5'1905,"3"0"-1113,5-5-184,4 0 1424,5-6-935,3-1-121,6-3-256,1-3-24,3-4-368,-1 1-296,-3-3-760,-3 2-192,-12 0 712,-4 1-192,-8 3-240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4.174"/>
    </inkml:context>
    <inkml:brush xml:id="br0">
      <inkml:brushProperty name="width" value="0.035" units="cm"/>
      <inkml:brushProperty name="height" value="0.035" units="cm"/>
      <inkml:brushProperty name="color" value="#66CC00"/>
    </inkml:brush>
  </inkml:definitions>
  <inkml:trace contextRef="#ctx0" brushRef="#br0">1 151 19372,'9'23'1448,"13"38"1,-1 1-540,3-5-202,53 91 0,-76-145-692,0-1 0,1 0 0,0 0 0,-1 0 0,1 0 0,0 0 0,0 0 0,0 0 0,3 2 0,-4-4-12,-1 0 1,0 0 0,0 0-1,1 0 1,-1 0 0,0 1-1,1-1 1,-1 0 0,0 0 0,0 0-1,1 0 1,-1 0 0,0 0-1,0 0 1,1 0 0,-1 0-1,0 0 1,1 0 0,-1-1-1,0 1 1,0 0 0,1 0 0,-1 0-1,0 0 1,0 0 0,1 0-1,-1-1 1,0 1 0,0 0-1,0 0 1,1-1 0,2-15 77,-3-4-22,-2 1-1,-1 0 1,-8-33-1,-22-55 99,21 73-126,8 22-25,-30-82 85,30 85-77,-1-1 0,0 0 0,0 1 0,-1 0 0,0 0 0,-12-12-1,17 20-10,0 0-1,1 1 0,-1-1 0,1 1 1,-1-1-1,0 1 0,1-1 0,-1 1 1,0-1-1,0 1 0,1 0 0,-1-1 1,0 1-1,0 0 0,0 0 0,1-1 1,-1 1-1,-1 0 0,1 0-1,1 0 0,-1 1 0,1-1 1,-1 0-1,1 0 0,-1 1 0,1-1 0,0 0 0,-1 0 1,1 1-1,-1-1 0,1 0 0,0 1 0,-1-1 0,1 1 1,0-1-1,-1 1 0,1-1 0,0 0 0,0 1 0,-1 0 1,0 2 0,0 1 1,0-1 0,1 0-1,-1 0 1,1 1 0,0 4-1,0 11 5,1 0 0,2-1 0,6 32 0,-6-41-5,-1 0 1,1 0 0,1 0 0,-1-1-1,2 1 1,-1-1 0,1 0-1,0 0 1,8 9 0,-11-15 3,0 0 1,1 0-1,-1 0 1,0 0-1,1 0 1,-1 0-1,1-1 1,0 1-1,0-1 1,-1 1-1,1-1 1,0 0-1,0 0 1,0-1-1,0 1 1,0-1-1,0 1 1,6-1-1,-5-1 5,0 0 0,1 0-1,-1 0 1,0 0-1,0-1 1,-1 1-1,1-1 1,0 0-1,-1 0 1,1-1-1,-1 1 1,4-4 0,7-8 41,-1 0 1,-1-1 0,0 0 0,16-28-1,-28 43-51,54-103 189,-12 22-130,-42 80-62,1 0 1,-1 0 0,1 0-1,0 0 1,-1 0 0,1 0-1,0 0 1,-1 0 0,1 0-1,0 0 1,0 1 0,0-1-1,0 0 1,0 0 0,0 1-1,1-1 1,-1 1 0,-1 0 1,1 0-1,-1 0 1,1 0-1,-1 0 1,0 1-1,1-1 1,-1 0-1,0 0 1,1 0-1,-1 1 1,1-1 0,-1 0-1,0 1 1,0-1-1,1 0 1,-1 1-1,0-1 1,0 0-1,1 1 1,-1-1-1,0 0 1,0 1-1,0-1 1,1 1-1,-1-1 1,0 0-1,0 2 1,2 7-8,0-1 0,-1 2 0,0 9 0,0-8-10,4 58-21,20 153-1146,-23-211 942,-2-8 114,0 0 0,0 0 0,1 0 1,-1 0-1,1 0 0,0 0 0,0-1 0,0 1 0,0 0 0,1 0 0,-1-1 0,1 1 0,2 2 1,-4-4 107,0-1 0,0 0 0,1 0 1,-1 0-1,0 0 0,0 1 1,0-1-1,0 0 0,1 0 0,-1 0 1,0 0-1,0 0 0,1 0 1,-1 0-1,0 1 0,0-1 0,0 0 1,1 0-1,-1 0 0,0 0 1,0 0-1,1 0 0,-1 0 0,0 0 1,0 0-1,0 0 0,1-1 1,-1 1-1,0 0 0,0 0 0,1 0 1,-1 0-1,0 0 0,0 0 1,0 0-1,1 0 0,-1-1 0,0 1 1,0 0-1,0 0 0,0 0 1,0 0-1,1-1 0,-1 1 0,0 0 1,0 0-1,0 0 0,0-1 1,0 1-1,5-15-315,-4 13 223,5-32-640,2-12-73</inkml:trace>
  <inkml:trace contextRef="#ctx0" brushRef="#br0" timeOffset="1">538 134 16596,'7'16'1904,"3"-9"-880,-3-4-344,5-9 1241,2-4-593,2-8-632,3-4-480,-4-4 80,-5-1-40,-5 0-304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4.831"/>
    </inkml:context>
    <inkml:brush xml:id="br0">
      <inkml:brushProperty name="width" value="0.035" units="cm"/>
      <inkml:brushProperty name="height" value="0.035" units="cm"/>
      <inkml:brushProperty name="color" value="#66CC00"/>
    </inkml:brush>
  </inkml:definitions>
  <inkml:trace contextRef="#ctx0" brushRef="#br0">1 180 18220,'0'0'92,"1"0"1,-1 0-1,1 0 0,0 0 1,-1 0-1,1 0 1,-1 0-1,1 1 0,-1-1 1,1 0-1,-1 0 1,1 0-1,-1 1 0,1-1 1,-1 0-1,1 1 1,-1-1-1,1 0 0,-1 1 1,1-1-1,-1 0 1,0 1-1,1-1 0,-1 1 1,0-1-1,1 1 1,-1-1-1,0 1 0,0-1 1,0 1-1,1 0 1,4 24 552,-2-13 148,10 40-87,2-1-1,39 90 1,-54-140-746,1 0-1,-1 0 1,1 0-1,-1 0 1,1 0 0,0 0-1,-1 0 1,1 0-1,0 0 1,0 0 0,0 0-1,-1 0 1,3 1-1,-3-3 0,0 1-1,1 0 1,-1 0-1,0 0 0,0 0 1,1 0-1,-1 0 1,0-1-1,0 1 1,1 0-1,-1 0 0,0 0 1,0-1-1,0 1 1,1 0-1,-1 0 0,0-1 1,0 1-1,0 0 1,0 0-1,0-1 1,0 1-1,0 0 0,0 0 1,1-1-1,-1 1 1,0 0-1,0 0 1,0-1-1,0 1 0,0 0 1,0-1-1,-1 1 1,2-5-360,-1 0 1,0-1-1,-1 1 1,0 0-1,-1-6 1,-7-18-1020,-2 0 1,-2 1 0,-15-27-1,-19-45 2625,46 98-1007,0 0 1,1 0 0,-1 0-1,1 0 1,0 0 0,0 0 0,0 0-1,-1 0 1,2 0 0,-1 0-1,0 0 1,0 0 0,1 0-1,-1 0 1,1 0 0,-1 0-1,1 0 1,0 0 0,0 0-1,0 0 1,0 1 0,0-1-1,0 0 1,1 1 0,-1-1 0,3-1-1,3-4 434,1 1 0,0 0 0,1 1 0,11-7 0,2-1-76,56-41 791,-32 14-3255,-46 39 1871,0 1 1,0 0 0,0 0-1,0 0 1,0 0-1,0 0 1,0 0 0,0 0-1,0-1 1,0 1-1,1 0 1,-1 0 0,0 0-1,0 0 1,0 0-1,0 0 1,0 0 0,0-1-1,0 1 1,0 0-1,0 0 1,0 0 0,1 0-1,-1 0 1,0 0-1,0 0 1,0 0 0,0 0-1,0 0 1,0 0-1,0 0 1,1 0 0,-1 0-1,0 0 1,0 0-1,0 0 1,0 0 0,0 0-1,0 0 1,1 0-1,-1 0 1,0 0 0,0 0-1,0 0 1,0 0-1,0 0 1,0 0 0,0 0-1,1 0 1,-1 0-1,0 0 1,0 0 0,0 0-1,0 0 1,0 0-1,0 1 1,0-1 0,0 0-1,0 0 1,1 0-1,-1 0 1,0 0 0,0 0-1,-1 9-411,1-9 427,-5 19-940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5.337"/>
    </inkml:context>
    <inkml:brush xml:id="br0">
      <inkml:brushProperty name="width" value="0.035" units="cm"/>
      <inkml:brushProperty name="height" value="0.035" units="cm"/>
      <inkml:brushProperty name="color" value="#66CC00"/>
    </inkml:brush>
  </inkml:definitions>
  <inkml:trace contextRef="#ctx0" brushRef="#br0">0 159 17804,'12'5'1816,"5"-7"-936,-1-6-287,7-9 687,-2-5-128,3-5-232,-1 0-296,-4 2-744,-3 4-464,-9 11 512,-4 5-200,-6 15-96</inkml:trace>
  <inkml:trace contextRef="#ctx0" brushRef="#br0" timeOffset="1">68 354 17508,'7'5'2200,"3"-5"-1280,1-13-375,4-2 1247,2-6-784,1-5-280,1-1-864,-2 0-496,-2 4 600,-5 4-272,-3 6-144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7.132"/>
    </inkml:context>
    <inkml:brush xml:id="br0">
      <inkml:brushProperty name="width" value="0.035" units="cm"/>
      <inkml:brushProperty name="height" value="0.035" units="cm"/>
      <inkml:brushProperty name="color" value="#66CC00"/>
    </inkml:brush>
  </inkml:definitions>
  <inkml:trace contextRef="#ctx0" brushRef="#br0">1 639 15763,'0'-3'844,"4"-18"602,-4 21-1409,0 0 0,1 0 0,-1 1 0,0-1 0,0 0 0,0 0 1,0 0-1,0 1 0,0-1 0,0 0 0,0 0 0,0 0 0,1 1 0,-1-1 1,0 0-1,0 0 0,0 0 0,0 0 0,1 1 0,-1-1 0,0 0 1,0 0-1,0 0 0,1 0 0,-1 0 0,0 0 0,0 0 0,1 0 1,-1 0-1,0 0 0,0 0 0,0 0 0,1 1 0,-1-2 0,0 1 1,0 0-1,1 0 0,-1 0 0,0 0 0,0 0 0,1 0 0,-1 0 1,0 0-1,0 0 0,0 0 0,1 0 0,-1 0 0,0-1 0,0 1 1,0 0-1,0 0 0,1 0 0,-1 0 0,0-1 0,0 1 0,0 0 1,0 0-1,0 0 0,1-1 0,-1 1 0,0 0 0,0 0 0,0 0 1,0-1-1,0 1 0,0 0 0,0 0 0,0-1 0,0 1 0,13 24 1024,-2 0 0,16 46-1,-15-38-732,159 420 1175,-160-427-1326,-7-18 13,-7-14 256,-81-162 361,21 45-819,61 122 4,1 0 0,0 0 0,1 0 1,-1 0-1,0 0 0,0 0 0,1 0 1,-1 0-1,1 0 0,0-4 0,6 2-59,10 7 14,-12-2 22,-1 0 1,1 0-1,-1-1 1,1 1-1,0-1 0,-1 0 1,1 0-1,0 0 0,-1 0 1,1 0-1,-1-1 0,1 0 1,0 0-1,-1 0 0,1 0 1,5-3-1,-5 1-59,0 0 1,0 0-1,0 0 0,0-1 0,0 1 1,-1-1-1,0 0 0,1 0 1,-1 0-1,-1-1 0,5-7 0,2-7-444,-2-1 0,0 0-1,-1 0 1,-1 0-1,0 0 1,1-24 0,-3 5-812,-1 1 0,-6-57 1,0 64 624,-9-33 1,6 41 3934,26 59-1892,-1 1-1,-2 0 0,15 54 0,23 121 121,5 19-1082,-59-228-356,1-1-4,0 1 0,0-1 0,0 1 0,0-1 0,0 1 0,0-1-1,0 0 1,1 0 0,2 3 0,-3-7 16,-1 0 0,1 0 0,0 0 0,-1 0 0,1-1 0,-1 1 0,0 0 0,0-3 0,-2-9-66,-1 1 0,0 0 0,-1-1 1,-1 1-1,0 1 0,-1-1 0,0 1 0,-1 0 0,-10-13 0,-14-30-127,30 53 186,0-1 0,1 1 0,-1 0 0,1-1 0,-1 1 0,1 0 0,0-1 0,0 1 0,0 0 1,1-1-1,-1 1 0,0 0 0,1 0 0,0-1 0,-1 1 0,1 0 0,1-3 0,23-39 149,-17 31-100,15-23 39,-15 26-77,-1-1 1,0 0-1,-1 0 1,0 0-1,5-17 1,-10 24-11,-1 0 0,1 0 0,-1 0 0,0 0 1,0 0-1,-2-7 0,2 9-7,0 0 0,-1 1-1,1-1 1,0 0 0,-1 1 0,1-1-1,-1 0 1,0 1 0,0-1 0,0 1 0,0-1-1,0 1 1,0 0 0,0-1 0,0 1-1,0 0 1,-2-2 0,3 3-4,-1 0 0,1 0 0,0 0 0,-1 0 1,1 1-1,0-1 0,-1 0 0,1 0 0,0 0 0,0 0 0,-1 0 0,1 1 0,0-1 0,-1 0 1,1 0-1,0 0 0,0 1 0,0-1 0,-1 0 0,1 1 0,0-1 0,0 0 0,0 0 1,-1 1-1,1-1 0,0 0 0,0 1 0,0-1 0,0 0 0,0 1 0,0-1 0,0 0 0,0 1 1,0-1-1,0 0 0,0 1 0,0-1 0,0 1 0,-1 15-26,1-15 26,-1 18-24,2 1 0,3 21 0,-3-34 22,0 1-1,1-1 1,-1 0 0,2 0 0,-1 0 0,1 0 0,0 0 0,7 10-1,-10-16 5,1-1 0,-1 1 0,0 0 0,1-1 0,-1 1 0,1-1 0,0 1 0,-1-1 0,1 1 0,-1-1 0,1 1 0,0-1 0,-1 0 0,1 1 0,0-1 0,0 0 0,-1 0 0,1 1 0,0-1 0,0 0 0,-1 0 0,1 0 0,0 0 0,0 0 0,0 0 0,-1 0 0,1 0 0,0 0 0,0 0 0,-1-1 0,1 1 0,0 0 0,0 0 0,-1-1 0,1 1 0,0-1 0,-1 1 0,1 0 0,-1-1 0,1 1 0,0-1 0,-1 1 0,1-1 0,-1 0 0,1 1 0,-1-1 0,1 0 0,-1 0 0,5-5 8,-1 0 0,-1 0 0,7-13 0,-10 19-8,13-30-32,-2-1 0,-1 0 0,-1-1 0,-2 0 1,7-62-1,-13 67-64,0 0 0,-1 0 0,-2 0 0,-1 0-1,-1 0 1,-1 1 0,-13-41 0,7 45-4,11 22 98,0 0-1,0-1 0,-1 1 0,1 0 0,0 0 0,0 0 1,0-1-1,0 1 0,-1 0 0,1 0 0,0 0 0,0 0 0,0-1 1,-1 1-1,1 0 0,0 0 0,0 0 0,0 0 0,-1 0 0,1 0 1,0 0-1,0 0 0,-1 0 0,1-1 0,0 1 0,0 0 1,-1 0-1,1 0 0,0 1 0,0-1 0,-1 0 0,1 0 0,0 0 1,0 0-1,-1 0 0,1 0 0,0 0 0,0 0 0,0 0 0,-1 0 1,1 1-1,0-1 0,0 0 0,0 0 0,-1 0 0,1 0 1,0 1-1,0-1 0,-5 13-42,3 4 48,0 0 0,2-1-1,0 1 1,1 0 0,3 17 0,21 83 91,-23-112-91,2 13 17,15 33-1,-17-47-9,0 0 0,0 0 0,0-1 0,0 1 0,1-1-1,0 1 1,-1-1 0,1 0 0,0 0 0,0 0 0,1 0 0,-1-1 0,1 1 0,5 2 0,-7-4-7,0 0 1,0-1 0,0 1 0,0-1 0,0 1 0,0-1 0,0 0 0,0 1 0,0-1 0,0 0 0,1-1 0,-1 1 0,0 0-1,0-1 1,0 1 0,0-1 0,0 1 0,4-3 0,-3 1-4,1 0-1,-1 0 1,0-1-1,0 0 1,0 1-1,0-1 1,0 0-1,-1-1 1,4-3-1,1-5-6,0 0-1,-2 0 1,1-1 0,7-25-1,-7 10-18,0 1-1,-2-1 1,-1-1-1,-2 1 1,-2-33-1,-22-140-113,12 159 181,7 34-10,5 29-8,7 31 25,3-1 1,1 0 0,3-1 0,2 0-1,43 85 1,-57-129-45,31 53 28,-31-54-22,0 0 1,1-1-1,-1 1 0,1-1 1,0 0-1,1 0 0,-1-1 0,1 1 1,7 4-1,-11-8-8,0 1-1,0-1 1,0 1-1,0-1 1,0 1 0,0-1-1,0 0 1,0 1-1,0-1 1,0 0 0,0 0-1,0 0 1,0 0-1,0 0 1,0 0 0,1 0-1,-1 0 1,0-1-1,0 1 1,1-1 0,-1 1 1,0-1 1,-1 1-1,1-1 1,-1 0-1,1 1 0,-1-1 1,1 0-1,-1 1 1,1-1-1,-1 0 1,0 0-1,1 0 1,-1 1-1,0-1 1,0 0-1,0 0 1,1 0-1,-1 0 0,0-1 1,0-2 7,-1 0 0,1 0 0,-1 0 0,1 0 0,-1 0 0,0 0 0,-1 0 0,1 0 0,-3-4 0,-2-2 5,-1 1 0,0 0 0,0 0 0,-1 0 0,0 1 1,-14-11-1,-60-38 236,20 17-70,62 40-165,0 0 0,-1-1 1,1 1-1,-1 0 0,1 0 0,-1-1 0,1 1 1,0 0-1,-1-1 0,1 1 0,0 0 0,-1-1 0,1 1 1,0-1-1,0 1 0,-1-1 0,1 1 0,0 0 1,0-1-1,0 1 0,-1-1 0,1 1 0,0-1 1,0 1-1,0-1 0,0 1 0,0-1 0,0 1 0,0-1 1,0 1-1,0-1 0,0 1 0,0-1 0,1 1 1,-1-1-1,0 1 0,0-1 0,0 1 0,1 0 0,-1-1 1,0 1-1,0-1 0,1 1 0,-1 0 0,0-1 1,1 1-1,-1 0 0,1-1 0,-1 1 0,1-1 0,27-13 274,-17 9-224,11-6-274,1-1 0,-2-1 0,0-1 0,0-1 0,35-35 0,-28 15-38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22.563"/>
    </inkml:context>
    <inkml:brush xml:id="br0">
      <inkml:brushProperty name="width" value="0.035" units="cm"/>
      <inkml:brushProperty name="height" value="0.035" units="cm"/>
    </inkml:brush>
  </inkml:definitions>
  <inkml:trace contextRef="#ctx0" brushRef="#br0">784 50 10722,'-6'-6'157,"-1"1"0,0 0-1,0 1 1,0-1-1,0 2 1,-1-1 0,0 1-1,1 0 1,-1 0 0,-1 1-1,1 0 1,0 0-1,0 1 1,-1 0 0,1 1-1,0 0 1,-1 0 0,1 1-1,-1 0 1,1 0 0,0 1-1,-13 4 1,0 2-78,1 1-1,0 1 1,0 1 0,1 0 0,1 2 0,0 0-1,-23 22 1,-2 5 1,1 2 1,3 2-1,1 1 0,2 1 0,3 3 1,1 0-1,3 2 0,2 2 1,3 0-1,-21 64 0,38-93-29,1 1 1,1-1-1,2 2 1,0-1-1,2 0 1,0 0-1,2 1 0,1-1 1,1 0-1,1 0 1,13 45-1,-11-53-50,0 1-1,2-1 0,0 0 1,0-1-1,2 0 1,0 0-1,1-1 0,0 0 1,2-1-1,-1 0 1,2-1-1,-1-1 1,2 0-1,0-1 0,0 0 1,29 14-1,-32-19-19,1-1-1,0 0 0,-1-1 1,2-1-1,-1 0 1,0 0-1,1-2 1,-1 1-1,1-2 0,-1 0 1,1 0-1,13-3 1,-8-1-8,-1 0 0,0-1 1,0-1-1,0-1 0,-1-1 1,0 0-1,30-20 0,-16 5 27,-1-1-1,-1-1 0,-1-2 1,-2-1-1,-1 0 1,-1-2-1,-1-1 0,18-35 1,-15 22 69,-3-2-1,-2-1 1,-1-1 0,24-94 0,-37 111-19,-1-1 0,-2 0 0,-1 1 0,-2-1 0,0 0 0,-3 0 0,0 0 0,-2 0 0,-9-32 0,9 49-67,0 0 1,-1 0-1,-1 1 1,0 0-1,-1 0 0,-1 1 1,0-1-1,0 2 1,-1-1-1,-1 1 0,0 1 1,-1 0-1,0 0 1,-1 1-1,0 0 0,-1 1 1,0 1-1,0 0 1,-1 0-1,1 2 1,-2-1-1,1 2 0,-1 0 1,-23-4-1,-82-6-267,65 10 97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8.236"/>
    </inkml:context>
    <inkml:brush xml:id="br0">
      <inkml:brushProperty name="width" value="0.035" units="cm"/>
      <inkml:brushProperty name="height" value="0.035" units="cm"/>
      <inkml:brushProperty name="color" value="#66CC00"/>
    </inkml:brush>
  </inkml:definitions>
  <inkml:trace contextRef="#ctx0" brushRef="#br0">1 366 15883,'0'-5'612,"5"-25"1519,-5 29-2071,0 1 0,0-1 0,0 1-1,1-1 1,-1 1 0,0-1-1,0 1 1,1-1 0,-1 1-1,0-1 1,1 1 0,-1 0 0,0-1-1,1 1 1,-1 0 0,1-1-1,-1 1 1,1 0 0,-1-1-1,0 1 1,1 0 0,-1 0-1,1-1 1,0 1 0,-1 0 0,1 0-1,-1 0 1,1 0 0,-1 0-1,1 0 1,-1 0 0,1 0-1,-1 0 1,1 0 0,-1 0 0,1 0-1,-1 0 1,1 0 0,0 1-1,-1-1 1,0 0 0,1 0-1,-1 1 1,1-1 0,-1 0 0,1 1-1,-1-1 1,1 0 0,0 1-1,9 9 344,0 0 0,0 1-1,-1 0 1,0 0-1,-1 1 1,-1 0 0,9 16-1,2 4-69,-7-15-172,-7-9-100,0 0 0,1-1 0,-1 0 0,2 0 1,-1 0-1,1-1 0,9 8 0,-14-13-57,0 0 1,0-1-1,0 0 1,0 1-1,0-1 1,0 1 0,0-1-1,-1 0 1,1 0-1,0 0 1,0 1-1,0-1 1,0 0-1,0 0 1,0 0-1,0-1 1,0 1-1,0 0 1,0 0-1,0 0 1,0-1-1,0 1 1,0-1-1,0 1 1,0 0-1,0-1 1,0 0-1,-1 1 1,1-1 0,0 1-1,0-1 1,-1 0-1,1 0 1,0 1-1,-1-1 1,1 0-1,-1 0 1,1 0-1,-1 0 1,1 0-1,-1-1 1,4-6 22,0 0 1,-1 0 0,4-14-1,-6 17-8,12-49 129,-11 39-91,1 0-1,1 1 1,0-1-1,1 1 1,0 0-1,10-18 1,-14 32-53,-1-1 1,0 1 0,1 0 0,-1-1 0,0 1-1,1-1 1,-1 1 0,1 0 0,-1-1 0,1 1-1,-1 0 1,0-1 0,1 1 0,-1 0 0,1 0-1,0-1 1,-1 1 0,1 0 0,-1 0-1,1 0 1,-1 0 0,1 0 0,-1 0 0,1 0-1,0 0 1,-1 0 0,1 0 0,-1 0 0,1 0-1,-1 0 1,1 0 0,-1 0 0,1 1-1,-1-1 1,1 0 0,-1 0 0,1 1 0,-1-1-1,1 0 1,-1 1 0,1-1 0,-1 0 0,1 1-1,-1-1 1,0 1 0,1-1 0,-1 1-1,0-1 1,0 1 0,1-1 0,-1 1 0,19 33 107,-16-28-99,11 25 12,-11-22-16,0-1 0,1 1 0,0-1 0,1 0 0,0 0 0,0-1 0,7 8-1,-12-14-5,1-1-1,-1 1 0,1-1 1,-1 1-1,1-1 0,-1 0 0,1 1 1,-1-1-1,1 0 0,-1 1 0,1-1 1,0 0-1,-1 0 0,1 0 0,0 1 1,-1-1-1,1 0 0,-1 0 1,1 0-1,0 0 0,-1 0 0,1 0 1,0 0-1,-1 0 0,1-1 0,0 1 1,-1 0-1,1 0 0,0-1 0,1 0 3,-1 0-1,1 0 0,-1-1 0,1 1 1,-1 0-1,0-1 0,0 1 0,0-1 0,0 1 1,1-4-1,3-4 15,-1-1 0,5-18 0,5-28 53,-10 35-55,1 0 1,1 1-1,1 0 1,0 0-1,15-26 1,-22 45-20,1 0 1,0 0 0,-1 0 0,1 0-1,0 0 1,0 0 0,0 0 0,0 0-1,0 0 1,0 0 0,0 0 0,0 1-1,0-1 1,0 0 0,0 1 0,1-1-1,-1 1 1,2-1 0,-2 1 0,0 0 1,0 0-1,0 0 0,-1 0 1,1 1-1,0-1 1,0 0-1,0 0 0,0 1 1,0-1-1,0 1 1,-1-1-1,1 1 0,0-1 1,0 1-1,-1-1 1,1 1-1,0 0 0,0 0 1,3 5-3,0 0 1,0 0-1,0 1 0,-1-1 1,3 8-1,-4-8-1,7 16 3,-4-10 26,1 1 1,9 15 0,-15-27-22,0-1 0,1 1 1,-1 0-1,0-1 1,1 1-1,-1-1 0,1 1 1,-1-1-1,1 1 1,-1-1-1,1 1 0,-1-1 1,1 0-1,-1 1 1,1-1-1,0 0 0,-1 1 1,1-1-1,-1 0 1,1 0-1,0 1 0,-1-1 1,1 0-1,0 0 1,0 0-1,-1 0 0,1 0 1,0 0-1,-1 0 0,1 0 1,0 0-1,-1 0 1,1-1-1,0 1 0,-1 0 1,1 0-1,0-1 1,-1 1-1,1 0 0,-1-1 1,1 1-1,-1-1 1,1 1-1,-1 0 0,1-1 1,-1 1-1,1-1 1,-1 0-1,1 0 0,3-5 20,0 1 0,0-1 0,-1 0-1,4-7 1,-5 8-9,24-52 102,25-49-96,-44 95-78,0-1-1,0 1 0,1 1 1,1-1-1,0 1 0,14-12 1,-22 21 31,1-1 0,-1 1 1,1 0-1,-1-1 0,1 1 1,0 0-1,0 0 0,0 0 1,0 0-1,0 0 1,-1 1-1,1-1 0,0 1 1,1-1-1,-1 1 0,0 0 1,0-1-1,0 1 0,0 0 1,0 1-1,0-1 1,0 0-1,0 0 0,0 1 1,0-1-1,0 1 0,0 0 1,0 0-1,0 0 0,0 0 1,0 0-1,-1 0 1,1 0-1,0 0 0,-1 1 1,1-1-1,-1 1 0,1-1 1,-1 1-1,0-1 0,0 1 1,1 0-1,0 3 0,2 3-205,0-1 0,0 1-1,-1 0 1,-1 0-1,1 0 1,-1 1 0,0-1-1,-1 0 1,1 13-1,-2-21 239,0 0-1,0 1 0,0-1 0,0 0 0,0 1 0,0-1 0,0 0 0,0 0 1,0 1-1,0-1 0,0 0 0,0 0 0,0 1 0,0-1 0,-1 0 0,1 1 0,0-1 1,0 0-1,0 0 0,0 1 0,0-1 0,-1 0 0,1 0 0,0 0 0,0 1 1,0-1-1,-1 0 0,1 0 0,0 0 0,0 0 0,-1 1 0,1-1 0,0 0 0,0 0 1,-1 0-1,1 0 0,0 0 0,0 0 0,-1 0 0,1 0 0,0 0 0,0 0 1,-1 0-1,0 0 0,-11-5-306,9 3 296,-16-7-197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8.759"/>
    </inkml:context>
    <inkml:brush xml:id="br0">
      <inkml:brushProperty name="width" value="0.035" units="cm"/>
      <inkml:brushProperty name="height" value="0.035" units="cm"/>
      <inkml:brushProperty name="color" value="#66CC00"/>
    </inkml:brush>
  </inkml:definitions>
  <inkml:trace contextRef="#ctx0" brushRef="#br0">19 0 21421,'6'0'2104,"-2"2"-1408,-2-2-328,-1 2 1433,-1 0-1161,-1 2-1392,-7-2 896,-2 0-312,-3 1-152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9.212"/>
    </inkml:context>
    <inkml:brush xml:id="br0">
      <inkml:brushProperty name="width" value="0.035" units="cm"/>
      <inkml:brushProperty name="height" value="0.035" units="cm"/>
      <inkml:brushProperty name="color" value="#66CC00"/>
    </inkml:brush>
  </inkml:definitions>
  <inkml:trace contextRef="#ctx0" brushRef="#br0">1 8 20916,'0'-7'1857,"2"11"-1241,4 7-280,1 15 864,3 4-343,2 9-337,1 4-200,1 4-328,0-4-192,-1-8-521,-1-4-231,-6-15 1688,-5-15-944,0-4-88,-1-14-136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9.618"/>
    </inkml:context>
    <inkml:brush xml:id="br0">
      <inkml:brushProperty name="width" value="0.035" units="cm"/>
      <inkml:brushProperty name="height" value="0.035" units="cm"/>
      <inkml:brushProperty name="color" value="#66CC00"/>
    </inkml:brush>
  </inkml:definitions>
  <inkml:trace contextRef="#ctx0" brushRef="#br0">162 34 17548,'1'-1'172,"-1"0"0,1 0 0,-1 0 0,1 0 1,-1 0-1,0 0 0,0 0 0,1 0 0,-1 0 1,0 0-1,0 0 0,0 0 0,0-1 0,0 1 0,0 0 1,0 0-1,0 0 0,-1 0 0,1 0 0,0 0 1,0 0-1,-1 0 0,1 0 0,-1 0 0,1 0 0,-2-1 1,1 1-49,0 1-1,0-1 1,0 1 0,0 0 0,0-1 0,0 1 0,0 0 0,0 0 0,0 0 0,0-1 0,0 1 0,0 0 0,0 1 0,0-1 0,0 0 0,0 0-1,-1 0 1,1 0 0,0 1 0,0-1 0,0 1 0,0-1 0,0 1 0,1-1 0,-1 1 0,-2 1 0,-5 3 162,1 1 1,0 0-1,0 0 0,0 1 1,1 0-1,0 0 0,-9 13 1,5-3-208,0 0 1,-12 28 0,1 17-104,19-56 1,1 0 0,0 1 0,0-1 1,1 0-1,0 0 0,0 0 0,0 0 0,2 9 0,-2-14 14,1 0-1,-1 0 0,1 0 0,-1 0 0,1 1 1,-1-1-1,1 0 0,0-1 0,-1 1 1,1 0-1,0 0 0,0 0 0,0 0 1,0-1-1,0 1 0,0 0 0,0-1 1,0 1-1,0 0 0,0-1 0,0 0 1,0 1-1,0-1 0,0 0 0,1 1 0,-1-1 1,0 0-1,0 0 0,0 0 0,0 0 1,1 0-1,-1 0 0,0 0 0,0-1 1,0 1-1,3-1 0,6-2-67,-1 0 0,1 0 0,13-7 0,-10 4-58,5 0-1,-1 0-1,0 1 1,1 1 0,0 1-1,33-2 1,-45 5 106,0 0 0,0 0 0,0 1 0,0 0 0,0 0 0,0 0-1,-1 1 1,1 0 0,9 5 0,-12-6 32,0 1 0,0 1 0,-1-1-1,1 0 1,0 1 0,-1-1 0,1 1-1,-1 0 1,0 0 0,0 0 0,0 0 0,0 0-1,-1 0 1,1 0 0,-1 1 0,0-1-1,2 5 1,-3-3 76,1-1 0,-1 1-1,0-1 1,0 1 0,0 0-1,-1-1 1,1 1 0,-1-1 0,0 1-1,-1-1 1,1 0 0,-1 1-1,1-1 1,-1 0 0,-1 0 0,1 0-1,0 0 1,-1-1 0,0 1-1,0-1 1,0 1 0,0-1 0,-1 0-1,-4 4 1,1-2-120,0 0 1,-1 0-1,1-1 0,-1 1 0,0-1 1,0-1-1,0 0 0,0 0 0,-1-1 1,1 0-1,-1 0 0,-8 0 1,15-1-32,1-1 1,-1 0-1,1 0 1,-1 0-1,0 0 1,1-1-1,-1 1 1,1 0-1,-1-1 1,1 1-1,-1 0 1,1-1-1,-1 0 1,1 1-1,-1-1 1,1 0-1,0 0 1,-1 0-1,1 0 1,0 0-1,0 0 1,0 0-1,0-1 1,-2-1-1,2-7-590</inkml:trace>
  <inkml:trace contextRef="#ctx0" brushRef="#br0" timeOffset="1">449 151 18828,'10'-7'2152,"1"-3"-1447,2-6-297,1 0 968,5-2-744,0-4-336,-2 4 984,-4 0-1055,-7 5-113,-4 1-32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0.122"/>
    </inkml:context>
    <inkml:brush xml:id="br0">
      <inkml:brushProperty name="width" value="0.035" units="cm"/>
      <inkml:brushProperty name="height" value="0.035" units="cm"/>
      <inkml:brushProperty name="color" value="#66CC00"/>
    </inkml:brush>
  </inkml:definitions>
  <inkml:trace contextRef="#ctx0" brushRef="#br0">1 36 15227,'0'-2'318,"-1"-24"1872,4 18-816,5 15 718,-3 4-1462,-1 0 1,0 0-1,-1 0 1,0 0-1,0 1 1,1 22-1,0-3-137,9 74 524,-9-63-818,1-1-1,16 57 0,-21-96-190,1 0 0,-1 0-1,1 0 1,0 0 0,0 0-1,0-1 1,0 1 0,0 0 0,0 0-1,0-1 1,1 1 0,-1 0-1,1-1 1,-1 0 0,3 3-1,-2-4 1,-1 1-1,0-1 0,1 0 0,-1 1 1,0-1-1,1 0 0,-1 0 0,0 0 1,1 0-1,-1 0 0,1 0 0,-1-1 0,0 1 1,1 0-1,-1-1 0,0 1 0,1-1 1,-1 1-1,0-1 0,0 0 0,0 1 1,1-1-1,-1 0 0,1-2 0,23-18-398,-1-2 0,-1 0 0,36-50 0,-54 66 195,0 0-1,0-1 1,6-15-1,-2 2-295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0.641"/>
    </inkml:context>
    <inkml:brush xml:id="br0">
      <inkml:brushProperty name="width" value="0.035" units="cm"/>
      <inkml:brushProperty name="height" value="0.035" units="cm"/>
      <inkml:brushProperty name="color" value="#66CC00"/>
    </inkml:brush>
  </inkml:definitions>
  <inkml:trace contextRef="#ctx0" brushRef="#br0">0 152 19196,'19'148'3585,"-9"-96"-3249,3 0-1,21 57 1,-23-89-26,-11-19-301,0-1 0,1 0 0,-1 0 0,0 0-1,0 0 1,0 0 0,1 0 0,-1 0 0,0 0-1,0 0 1,0 0 0,1 0 0,-1 0-1,0 0 1,0 0 0,0 0 0,0 0 0,1 0-1,-1 0 1,0 0 0,0 0 0,0 0 0,1 0-1,-1-1 1,0 1 0,0 0 0,0 0-1,0 0 1,0 0 0,1 0 0,-1 0 0,0-1-1,0 1 1,0 0 0,0 0 0,0 0 0,0 0-1,0-1 1,1 1 0,-1 0 0,0 0-1,0 0 1,0 0 0,0-1 0,0 1 0,0 0-1,0 0 1,0-1 0,1-5 98,0-1 0,0 1 0,0-1 0,-1-7 0,0-20 43,-2 0 0,-2 0-1,0 0 1,-3 0 0,0 1 0,-14-35-1,20 65-128,0 0 0,-1-1 0,0 1 0,1 0-1,-1 1 1,0-1 0,0 0 0,-4-4 0,5 7-16,1 0-1,0 0 1,0 0 0,-1-1 0,1 1-1,0 0 1,0 0 0,-1 0 0,1 0-1,0-1 1,-1 1 0,1 0-1,0 0 1,-1 0 0,1 0 0,0 0-1,-1 0 1,1 0 0,0 0 0,-1 0-1,1 0 1,0 0 0,0 0 0,-1 0-1,1 0 1,0 1 0,-1-1 0,1 0-1,0 0 1,-1 0 0,1 1 0,-1 0 2,0 0 1,0 0 0,1 0 0,-1 0 0,1 0 0,-1 1 0,1-1 0,-1 0-1,1 0 1,-1 1 0,1-1 0,0 0 0,0 2 0,-2 8 31,1 1-1,1-1 1,0 1 0,1-1 0,0 0 0,0 1 0,1-1 0,1 0 0,0 0 0,0 0 0,7 15-1,-9-26-34,-1 1 0,0 0-1,1 0 1,-1-1 0,1 1-1,-1 0 1,1-1 0,-1 1-1,1 0 1,-1-1 0,1 1-1,0-1 1,-1 1 0,1-1-1,0 0 1,0 1 0,-1-1-1,1 1 1,0-1 0,0 0-1,-1 0 1,1 0-1,0 1 1,0-1 0,0 0-1,0 0 1,-1 0 0,1 0-1,0 0 1,0 0 0,0 0-1,0-1 1,-1 1 0,1 0-1,0 0 1,0-1 0,-1 1-1,1 0 1,0-1 0,0 1-1,-1-1 1,1 1 0,0-1-1,-1 1 1,1-1 0,-1 1-1,1-1 1,0-1 0,3-3 13,1 0 1,-2 0 0,1 0 0,-1-1 0,4-6 0,14-35 64,15-51 0,-21 53-72,30-62 0,-45 105-15,1 0 0,0 0-1,0 0 1,1 1 0,-1-1-1,0 0 1,0 1 0,1-1-1,-1 1 1,1-1 0,2-1-1,-3 3 4,-1 0 0,1 0-1,-1-1 1,1 1 0,-1 0-1,1 0 1,-1 0 0,1 0-1,-1 0 1,1 0-1,-1 0 1,1 0 0,-1 0-1,1 0 1,-1 0 0,1 0-1,-1 1 1,1-1 0,-1 0-1,0 0 1,1 0-1,-1 1 1,1-1 0,-1 0-1,1 1 1,-1-1 0,0 0-1,1 1 1,-1-1 0,3 4-10,0 1 0,-1-1 0,0 0 0,0 0 0,0 1 0,-1-1-1,1 1 1,1 7 1,27 191-70,3 12-1199,-26-187 379,-7-28 886,0 0 0,0 1 1,0-1-1,0 0 1,0 1-1,1-1 0,-1 0 1,0 1-1,0-1 0,0 1 1,0-1-1,0 0 1,0 1-1,1-1 0,-1 0 1,0 0-1,0 1 1,0-1-1,1 0 0,-1 1 1,0-1-1,0 0 0,1 0 1,-1 1-1,0-1 1,1 0-1,-1 0 0,0 0 1,1 0-1,-1 1 0,0-1 1,1 0-1,-1 0 1,0 0-1,1 0 0,-1 0 1,1 0-1,-1 0 0,0 0 1,1 0-1,-1 0 1,0 0-1,1 0 0,-1 0 1,0 0-1,1 0 1,-1-1-1,0 1 0,1 0 1,-1 0-1,0 0 0,1 0 1,0-1-1,4-11-513</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1.117"/>
    </inkml:context>
    <inkml:brush xml:id="br0">
      <inkml:brushProperty name="width" value="0.035" units="cm"/>
      <inkml:brushProperty name="height" value="0.035" units="cm"/>
      <inkml:brushProperty name="color" value="#66CC00"/>
    </inkml:brush>
  </inkml:definitions>
  <inkml:trace contextRef="#ctx0" brushRef="#br0">1 205 21933,'2'0'1840,"8"-8"-1352,2-8-184,2-10 448,2-1-576,1-5 329,-1 0-297,0-3-176,-3 6-96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1.949"/>
    </inkml:context>
    <inkml:brush xml:id="br0">
      <inkml:brushProperty name="width" value="0.035" units="cm"/>
      <inkml:brushProperty name="height" value="0.035" units="cm"/>
      <inkml:brushProperty name="color" value="#66CC00"/>
    </inkml:brush>
  </inkml:definitions>
  <inkml:trace contextRef="#ctx0" brushRef="#br0">1 387 13587,'0'-7'1108,"-1"-10"273,2 15-104,2 10 958,24 91 1670,-19-65-3343,1 1-1,17 37 0,-26-71-548,0 0 0,0 0-1,1 0 1,-1-1 0,0 1-1,1 0 1,-1 0-1,1-1 1,-1 1 0,1 0-1,-1-1 1,1 1 0,-1 0-1,1-1 1,0 1 0,-1-1-1,1 1 1,0-1-1,1 1 1,-2-1-8,0 0 0,1 0-1,-1-1 1,1 1 0,-1 0 0,0 0-1,1-1 1,-1 1 0,0 0 0,1-1 0,-1 1-1,0-1 1,1 1 0,-1 0 0,0-1-1,0 1 1,0-1 0,0 1 0,1-1-1,-1 1 1,0-1 0,0 1 0,0 0-1,0-1 1,4-38 98,-5-38 62,-4 0-1,-24-121 1,13 129-121,13 65-41,3 13 2,2 13-8,4 5-48,14 39 0,-16-57 43,-1 0-1,1 0 0,0-1 0,1 0 1,0 0-1,0 0 0,1 0 1,6 6-1,-10-13 10,-1 0 0,0 1 0,0-1-1,0 0 1,1 0 0,-1 0 0,1-1 0,-1 1 0,0 0 0,1 0 0,0-1-1,-1 1 1,1-1 0,-1 1 0,1-1 0,0 0 0,-1 0 0,1 1 0,-1-1-1,1 0 1,0-1 0,-1 1 0,3 0 0,-2-1 4,0-1 0,1 1 0,-1 0 0,0 0 0,0-1 0,0 0 0,0 1 0,0-1-1,0 0 1,0 0 0,-1 0 0,1 0 0,1-3 0,4-7 21,0-1-1,-2 0 0,1-1 1,3-14-1,-8 26-23,10-41 139,9-64 1,-3 11-20,-11 82-156,-6 14 33,1 0 1,-1 0-1,0 0 1,0 0-1,1 0 1,-1 0-1,0 0 0,0 0 1,1 0-1,-1 0 1,0 0-1,0 0 1,1 0-1,-1 1 0,0-1 1,0 0-1,0 0 1,1 0-1,-1 0 1,0 0-1,0 0 0,0 1 1,1-1-1,-1 0 1,0 0-1,0 0 1,0 0-1,0 1 0,1-1 1,-1 0-1,0 1 1,11 22-19,29 110-437,-25-77-828,2-1-1,42 89 1,-46-124 784,-13-19 469,1-1 0,-1 1 0,0-1 0,1 1 1,-1-1-1,1 1 0,-1-1 0,1 1 0,0-1 0,-1 0 0,1 1 1,-1-1-1,1 0 0,0 1 0,-1-1 0,1 0 0,0 0 0,-1 0 1,1 1-1,0-1 0,-1 0 0,1 0 0,0 0 0,-1 0 0,2-1 0,13-13-785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2.480"/>
    </inkml:context>
    <inkml:brush xml:id="br0">
      <inkml:brushProperty name="width" value="0.035" units="cm"/>
      <inkml:brushProperty name="height" value="0.035" units="cm"/>
      <inkml:brushProperty name="color" value="#66CC00"/>
    </inkml:brush>
  </inkml:definitions>
  <inkml:trace contextRef="#ctx0" brushRef="#br0">10 1 13323,'4'110'3664,"-4"-61"-2161,2 0 0,13 73-1,-11-111-1114,-1-12 16,2-21-13,-1-11-210,-2-1 0,-1 0 1,-2 0-1,-1 1 0,-12-59 0,2 59-136,3 23-36,9 10-9,-1 1 0,1-1-1,-1 0 1,1 0 0,0 0 0,-1 1-1,1-1 1,0 0 0,-1 0 0,1 1-1,0-1 1,-1 0 0,1 1 0,0-1 0,-1 0-1,1 1 1,0-1 0,0 1 0,0-1-1,-1 0 1,1 1 0,0-1 0,0 1-1,0-1 1,0 1 0,0-1 0,0 1-1,0-1 1,0 0 0,0 2 0,-2 10-32,1 0 1,0 0-1,1 0 1,0 0 0,4 20-1,-3-24-169,0 1 0,1-1-1,0 1 1,1-1 0,0 0-1,0 0 1,1 0 0,7 11-1,-11-18 186,1 0-1,-1-1 0,0 1 1,1-1-1,-1 1 0,1-1 1,-1 1-1,1-1 0,-1 1 0,1-1 1,-1 1-1,1-1 0,0 0 1,-1 1-1,1-1 0,0 0 1,-1 1-1,1-1 0,0 0 1,-1 0-1,1 0 0,0 0 1,-1 0-1,1 0 0,0 0 1,0 0-1,-1 0 0,1 0 0,0 0 1,-1 0-1,1 0 0,0 0 1,-1-1-1,1 1 0,0 0 1,-1-1-1,1 1 0,0 0 1,-1-1-1,1 1 0,-1-1 1,1 0-1,16-19-457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2.935"/>
    </inkml:context>
    <inkml:brush xml:id="br0">
      <inkml:brushProperty name="width" value="0.035" units="cm"/>
      <inkml:brushProperty name="height" value="0.035" units="cm"/>
      <inkml:brushProperty name="color" value="#66CC00"/>
    </inkml:brush>
  </inkml:definitions>
  <inkml:trace contextRef="#ctx0" brushRef="#br0">41 232 17812,'-16'115'2351,"-6"66"-279,21-156-1766,0-8-63,1-1-1,0 1 1,1 0 0,5 31-1,-6-48-232,0 1 0,0-1 0,1 1 0,-1-1 0,0 1 0,0-1 0,0 0-1,0 1 1,0-1 0,0 1 0,1-1 0,-1 1 0,0-1 0,0 0 0,1 1 0,-1-1-1,0 1 1,1-1 0,-1 0 0,0 1 0,1-1 0,-1 0 0,0 0 0,1 1 0,-1-1-1,1 0 1,7-8 97,3-26-87,1-26-68,-2 0 1,4-113-1,-24-122 251,6 258-61,3 26-17,1 20 79,5 35 283,19 70 1,-12-59-206,-5-23-154,33 141 673,-30-138-616,2-1 1,28 60 0,-39-93-228,0 1-1,-1-1 1,1 0 0,0 1-1,0-1 1,0 1 0,0-1-1,0 0 1,1 0 0,-1 0-1,0 0 1,0 0 0,3 1 0,-4-2 11,0 1 1,1-1 0,-1 0-1,0 0 1,0 0 0,1 0 0,-1 0-1,0 0 1,1 0 0,-1 0 0,0 0-1,0-1 1,1 1 0,-1 0 0,0 0-1,1 0 1,-1 0 0,0 0 0,0 0-1,1-1 1,-1 1 0,0 0 0,0 0-1,0 0 1,1 0 0,-1-1 0,0 1-1,6-16-875,-5 7 736,0 0 0,-1 0 0,0 0 0,-1 0 0,-2-13 0,-8-17-521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32.178"/>
    </inkml:context>
    <inkml:brush xml:id="br0">
      <inkml:brushProperty name="width" value="0.035" units="cm"/>
      <inkml:brushProperty name="height" value="0.035" units="cm"/>
    </inkml:brush>
  </inkml:definitions>
  <inkml:trace contextRef="#ctx0" brushRef="#br0">17 57 15339,'-5'-20'1364,"-7"-17"729,15 58 1604,-1 2-3120,11 36-360,3-2-1,2 0 0,3-1 1,31 61-1,-44-95-1815,-9-15-396,-9-13 825,1-2 362</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3.514"/>
    </inkml:context>
    <inkml:brush xml:id="br0">
      <inkml:brushProperty name="width" value="0.035" units="cm"/>
      <inkml:brushProperty name="height" value="0.035" units="cm"/>
      <inkml:brushProperty name="color" value="#66CC00"/>
    </inkml:brush>
  </inkml:definitions>
  <inkml:trace contextRef="#ctx0" brushRef="#br0">103 388 18012,'1'-6'393,"0"-1"1,0 0-1,-1 0 0,0 1 1,0-1-1,-1 0 0,0 0 1,0 1-1,0-1 0,-1 0 1,0 1-1,0-1 0,-1 1 1,0 0-1,0 0 0,0 0 1,-1 0-1,0 0 1,-5-6-1,8 11-377,0 1 1,0-1-1,1 0 0,-1 0 1,0 1-1,0-1 0,0 1 1,0-1-1,0 1 0,0-1 1,0 1-1,0-1 0,0 1 1,0 0-1,0-1 0,0 1 1,0 0-1,0 0 0,0 0 1,0 0-1,0 0 1,0 0-1,0 0 0,-2 1 1,1 0-7,1-1 1,-1 1 0,1 0-1,0 0 1,-1 0 0,1 1-1,0-1 1,0 0 0,-1 0-1,1 1 1,0-1 0,0 1-1,-1 2 1,-1 3-1,-1 0 0,2 0 0,-1 1-1,1-1 1,0 1 0,0 7 0,0 7 5,0-1 0,2 1 0,1-1 1,1 1-1,1-1 0,0 1 1,2-1-1,0-1 0,1 1 0,11 21 1,-15-36-10,1-1 0,0 1 0,1-1 0,7 10 0,-10-14-4,-1 0 0,1 0 0,0 0 0,0 0 0,0 0 0,0-1 0,0 1 0,0 0 0,0 0 0,0-1 0,1 1 0,-1-1 0,0 1 0,0-1 0,0 1 0,1-1 0,-1 0 0,0 0 0,1 0 0,-1 1 0,0-1 0,0 0 0,1-1 0,-1 1 0,0 0 0,1 0 0,-1 0 0,0-1 0,0 1 0,0-1 0,1 1 0,0-2 0,2 0-6,0-1 1,-1 0 0,0-1 0,1 1-1,-1-1 1,0 1 0,-1-1 0,1 0-1,-1 0 1,1 0 0,1-7 0,18-54-302,-19 56 229,12-52-938,-3-1 1,-3-1-1,-2 0 0,-3-112 1,-6 99-25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3.924"/>
    </inkml:context>
    <inkml:brush xml:id="br0">
      <inkml:brushProperty name="width" value="0.035" units="cm"/>
      <inkml:brushProperty name="height" value="0.035" units="cm"/>
      <inkml:brushProperty name="color" value="#66CC00"/>
    </inkml:brush>
  </inkml:definitions>
  <inkml:trace contextRef="#ctx0" brushRef="#br0">1 283 15371,'7'54'1101,"-5"-32"-840,1-1 0,0-1 0,2 1 0,0 0 0,1-1 0,11 22 0,-17-41-227,1 0 0,-1 1 0,1-1 0,0 0 1,-1 0-1,1 0 0,0 0 0,0 0 1,0 1-1,0-2 0,0 1 0,0 0 1,0 0-1,0 0 0,0 0 0,1-1 0,-1 1 1,0 0-1,0-1 0,1 1 0,-1-1 1,0 0-1,2 1 0,-1-1-6,-1-1-1,1 1 0,-1-1 1,1 1-1,0-1 1,-1 1-1,1-1 1,-1 0-1,0 0 1,1 1-1,-1-1 1,0 0-1,1 0 1,-1-1-1,0 1 1,1-2-1,5-6 15,0-1 0,-1 1 0,0-1-1,6-15 1,5-16-83,-2-1 0,17-74 0,4-91-228,-31 174 369,-1 26 304,-1 17-32,-3-9-334,30 204 2626,-15-84-1347,-11-91-1060,2 16 49,2 0 0,20 63 1,-21-97-783,-7-12 469,0 0 0,0 0 0,1 0 1,-1 0-1,0 0 0,0 0 1,0 0-1,1 0 0,-1 0 0,0-1 1,0 1-1,0 0 0,0 0 1,1 0-1,-1 0 0,0 0 0,0 0 1,0 0-1,0 0 0,0-1 1,1 1-1,-1 0 0,0 0 0,0 0 1,0 0-1,0 0 0,0-1 1,0 1-1,0 0 0,0 0 0,0 0 1,0 0-1,0-1 0,0 1 1,1 0-1,-1 0 0,0 0 0,0-1 1,0-2-43,1-1 0,-1 0 1,1 1-1,-1-1 0,0 1 1,-1-7-1,-9-37-430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5.763"/>
    </inkml:context>
    <inkml:brush xml:id="br0">
      <inkml:brushProperty name="width" value="0.035" units="cm"/>
      <inkml:brushProperty name="height" value="0.035" units="cm"/>
      <inkml:brushProperty name="color" value="#66CC00"/>
    </inkml:brush>
  </inkml:definitions>
  <inkml:trace contextRef="#ctx0" brushRef="#br0">1 207 15875,'5'-11'374,"1"-1"0,1 1 0,0 1-1,0-1 1,1 1 0,0 0 0,1 1-1,0 0 1,13-9 0,-2 2-13,1 1 0,1 1 1,37-18-1,-52 29-348,1 0-1,-1 0 1,1 1 0,0 0 0,0 0-1,0 1 1,0 0 0,0 0 0,0 1 0,0 0-1,0 0 1,15 3 0,-1 3-124,0 1 1,0 0-1,25 14 1,-46-21 106,24 11-75,1-1 0,0-1 1,1-2-1,32 6 0,-42-11 127,0 0 1,0-1-1,-1-1 0,1-1 0,0 0 0,0-1 0,-1-1 1,19-6-1,-16 3 36,-6 2-27,0 0 0,1 1 0,14-2-1,-23 5-47,0 0 0,0 0-1,0 0 1,0 0 0,0 1-1,0 0 1,0 0 0,0 1-1,0-1 1,0 1 0,0 0-1,4 3 1,49 29 57,-27-15-22,44 20 1,-64-34-6,0-1 0,0 0 1,0-1-1,1 0 0,0-1 0,-1 0 1,1-1-1,15-1 0,38-7 280,-47 4-159,0 1 1,1 1-1,23 1 1,-36 0-124,0 1 0,-1 0 0,1 0 0,-1 0-1,1 1 1,-1 0 0,1 0 0,-1 1 0,0-1 0,0 1 0,0 0 0,-1 0-1,1 1 1,-1-1 0,4 5 0,-3-4-83,-1 1-1,0-1 1,0 1 0,-1-1 0,1 1-1,-1 0 1,0 1 0,-1-1 0,1 0-1,-1 1 1,0 0 0,1 6 0,-3-9-56,-4-8-67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6.602"/>
    </inkml:context>
    <inkml:brush xml:id="br0">
      <inkml:brushProperty name="width" value="0.035" units="cm"/>
      <inkml:brushProperty name="height" value="0.035" units="cm"/>
      <inkml:brushProperty name="color" value="#66CC00"/>
    </inkml:brush>
  </inkml:definitions>
  <inkml:trace contextRef="#ctx0" brushRef="#br0">29 4267 17588,'-29'21'3538,"35"-45"-1606,15-57-1536,19-62-228,-31 118-170,1 0 1,1 1-1,23-38 1,9 2 0,84-89 0,-17 22-21,104-172-431,23-27-592,276-223 25,-291 329 1015,190-181 8,-270 275 52,161-110 1,-245 196-31,316-227 180,134-115 376,-425 321-264,2 4 0,2 4-1,148-67 1,-97 60-78,-3-6 0,130-85 0,-210 115-269,-17 13-447,43-35 0,-65 39 316,-10 1-59</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7.267"/>
    </inkml:context>
    <inkml:brush xml:id="br0">
      <inkml:brushProperty name="width" value="0.035" units="cm"/>
      <inkml:brushProperty name="height" value="0.035" units="cm"/>
      <inkml:brushProperty name="color" value="#66CC00"/>
    </inkml:brush>
  </inkml:definitions>
  <inkml:trace contextRef="#ctx0" brushRef="#br0">6 120 14675,'9'-119'5799,"-17"425"-3499,2 112-2257,6-412-40,0 0 0,0 0 0,0 0 0,1 0-1,0 0 1,0-1 0,3 8 0,-4-12-3,1 0 1,-1 0-1,1 0 1,0 0-1,0 0 0,-1 0 1,1 0-1,0 0 1,0 0-1,0 0 1,0 0-1,0 0 0,0-1 1,0 1-1,1 0 1,-1-1-1,0 1 1,0-1-1,0 1 1,1-1-1,-1 0 0,0 1 1,0-1-1,1 0 1,-1 0-1,0 0 1,1 0-1,-1 0 0,0 0 1,1 0-1,-1-1 1,2 0-1,14-3-17,-1-1 0,0 0-1,-1-1 1,26-14 0,60-41 807,55-53-338,-77 50-233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9.012"/>
    </inkml:context>
    <inkml:brush xml:id="br0">
      <inkml:brushProperty name="width" value="0.035" units="cm"/>
      <inkml:brushProperty name="height" value="0.035" units="cm"/>
      <inkml:brushProperty name="color" value="#66CC00"/>
    </inkml:brush>
  </inkml:definitions>
  <inkml:trace contextRef="#ctx0" brushRef="#br0">1 27 16532,'4'0'1824,"0"0"-1264,11 3-240,6 0 1553,15 0-1481,10-2-176,13-1-568,2-2-313,2-8 577,-1-2-128,-2-1-160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9.434"/>
    </inkml:context>
    <inkml:brush xml:id="br0">
      <inkml:brushProperty name="width" value="0.035" units="cm"/>
      <inkml:brushProperty name="height" value="0.035" units="cm"/>
      <inkml:brushProperty name="color" value="#66CC00"/>
    </inkml:brush>
  </inkml:definitions>
  <inkml:trace contextRef="#ctx0" brushRef="#br0">4 0 16428,'-4'0'1904,"7"6"-1632,4 5 944,2 2-656,4 4-248,2 6-112,1 3-56,-1 6-55,-5 8-1,-3 3-32,-6 13 0,-1 2-216,-11 5-833,-2 0 921,-4-7-120,-6-13-64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0.494"/>
    </inkml:context>
    <inkml:brush xml:id="br0">
      <inkml:brushProperty name="width" value="0.035" units="cm"/>
      <inkml:brushProperty name="height" value="0.035" units="cm"/>
      <inkml:brushProperty name="color" value="#66CC00"/>
    </inkml:brush>
  </inkml:definitions>
  <inkml:trace contextRef="#ctx0" brushRef="#br0">3 17 17676,'-3'-10'1904,"3"3"-1280,12 9-280,5 12 1073,9 15-593,1 4-176,3 8-408,2 4-136,-5-1-296,0-4-176,-7-10-272,-7-7-56,-7-11-337,-6-8-111,-10-10 608,-9-7-224,-9-4 136</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0.994"/>
    </inkml:context>
    <inkml:brush xml:id="br0">
      <inkml:brushProperty name="width" value="0.035" units="cm"/>
      <inkml:brushProperty name="height" value="0.035" units="cm"/>
      <inkml:brushProperty name="color" value="#66CC00"/>
    </inkml:brush>
  </inkml:definitions>
  <inkml:trace contextRef="#ctx0" brushRef="#br0">7 266 12771,'-7'-6'1520,"7"1"-704,4 0-192,8-2 1241,2-1-505,9-7-272,0-5-128,4-6-151,2-1-145,-3-6-616,-2 2-368,-2 1 360,-4-1-112,0 10-152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1.460"/>
    </inkml:context>
    <inkml:brush xml:id="br0">
      <inkml:brushProperty name="width" value="0.035" units="cm"/>
      <inkml:brushProperty name="height" value="0.035" units="cm"/>
      <inkml:brushProperty name="color" value="#66CC00"/>
    </inkml:brush>
  </inkml:definitions>
  <inkml:trace contextRef="#ctx0" brushRef="#br0">7 102 17220,'1'-4'708,"4"-16"921,0 17-770,0 13 338,11 50-52,13 111-1,-17-92-1030,13 110-1507,-38-256-1301,2 19 2021,-9-50-281,-41-258 1357,61 341 146,5 19 73,10 29 312,-10-23-869,12 24 135,1-1 0,1-1 1,2-1-1,2-1 0,0 0 0,2-2 0,2-1 1,0-1-1,49 36 0,-59-50-135,46 35-164,-57-41-120,0-1-1,0 1 1,-1 0-1,0 1 1,0-1-1,0 1 1,4 10-1,-8-16 102,0 0 1,-1 1-1,1-1 0,0 1 0,-1-1 0,1 1 1,-1 0-1,0-1 0,1 1 0,-1-1 1,0 1-1,0 0 0,0-1 0,0 1 0,0-1 1,-1 1-1,1-1 0,0 1 0,-1 0 0,1-1 1,-1 1-1,0-1 0,1 0 0,-1 1 0,0-1 1,0 1-1,0-1 0,0 0 0,0 0 1,0 0-1,0 1 0,0-1 0,-1 0 0,1 0 1,0-1-1,-1 1 0,1 0 0,-1 0 0,1-1 1,-1 1-1,1-1 0,-1 1 0,1-1 1,-2 1-1,-8 2-488,0-1 0,-1 0 0,1-1 0,-21 0 0,4-1 1401,1-1-1,-48-8 1,75 9-735,-1 0 1,1 0 0,0 0 0,-1 0-1,1 0 1,-1 0 0,1 0 0,0 0 0,-1 0-1,1 0 1,0 0 0,-1-1 0,1 1 0,0 0-1,-1 0 1,1 0 0,0 0 0,-1-1 0,1 1-1,0 0 1,-1 0 0,1-1 0,0 1-1,0 0 1,-1 0 0,1-1 0,0 1 0,0 0-1,0-1 1,-1 1 0,1 0 0,0-1 0,0 1-1,0 0 1,0-1 0,0 1 0,0 0-1,0-1 1,0 1 0,0-1 0,0 1 0,0 0-1,0-1 1,0 1 0,0 0 0,0-1-1,0 1 1,0-1 0,0 1 0,0 0 0,0-1-1,1 1 1,-1 0 0,0-1 0,0 1 0,0 0-1,1 0 1,-1-1 0,0 1 0,1-1 0,22-17 1239,-17 14-994,21-17 577,-4 4-1254,42-40 0,-59 50 185,0 0-1,0 0 0,-1-1 1,0 1-1,0-1 0,-1 0 0,0 0 1,0-1-1,-1 1 0,4-15 1,-2-15-545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32.615"/>
    </inkml:context>
    <inkml:brush xml:id="br0">
      <inkml:brushProperty name="width" value="0.035" units="cm"/>
      <inkml:brushProperty name="height" value="0.035" units="cm"/>
    </inkml:brush>
  </inkml:definitions>
  <inkml:trace contextRef="#ctx0" brushRef="#br0">6 227 16652,'-6'0'1696,"6"-2"-1000,4-1-192,9-7 816,4-3-175,8-8-257,3-2-112,7-7-400,2 0-240,-2-2-656,-2 4-328,-13 9 680,-5 5-176,-13 12-168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1.849"/>
    </inkml:context>
    <inkml:brush xml:id="br0">
      <inkml:brushProperty name="width" value="0.035" units="cm"/>
      <inkml:brushProperty name="height" value="0.035" units="cm"/>
      <inkml:brushProperty name="color" value="#66CC00"/>
    </inkml:brush>
  </inkml:definitions>
  <inkml:trace contextRef="#ctx0" brushRef="#br0">75 218 16379,'-2'-1'1749,"4"8"-513,10 22 114,19 44-207,95 184 173,-122-249-1277,-2-4-2,0 0-1,0 0 0,0 0 0,1-1 0,-1 1 1,1-1-1,0 0 0,0 0 0,4 3 0,-7-6-30,0 1 0,0-1 0,0 0 0,0 0 0,1 0 0,-1 0 0,0 1-1,0-1 1,0 0 0,1 0 0,-1 0 0,0 0 0,0 0 0,1 0 0,-1 0-1,0 0 1,0 0 0,1 0 0,-1 0 0,0 0 0,0 0 0,0 0 0,1 0-1,-1 0 1,0 0 0,0 0 0,1 0 0,-1 0 0,0 0 0,0 0 0,1 0 0,-1 0-1,0-1 1,0 1 0,0 0 0,1 0 0,-1 0 0,0 0 0,0 0 0,0-1-1,3-12 137,-7-19 29,-5 0-89,-2 1 1,0 0 0,-2 1-1,-2 1 1,-1 0-1,0 1 1,-3 0-1,0 2 1,-1 0-1,-42-40 1,59 63-77,-2-2 4,0 0 0,0 0-1,0 1 1,-1 0 0,0 0 0,1 1-1,-11-5 1,16 7-8,0 1-1,-1 0 1,1-1-1,-1 1 1,1 0 0,-1 0-1,0 0 1,1-1-1,-1 1 1,1 0 0,-1 0-1,1 0 1,-1 0-1,0 0 1,1 0 0,-1 0-1,1 0 1,-1 0-1,1 0 1,-1 0 0,1 1-1,-1-1 1,0 0-1,1 0 1,-1 0-1,1 1 1,-1-1 0,1 0-1,-1 1 1,1 0-1,0 0 1,-1-1 0,1 1-1,0 0 1,0 0 0,0 0-1,0 0 1,0 0-1,0-1 1,1 1 0,-1 0-1,0 0 1,0 0 0,1 0-1,-1-1 1,1 2 0,20 33 5,-13-26-9,0 0 0,1 0 0,0-1 0,0 0 0,18 11 0,-25-18 8,0 1 1,0-1-1,0 0 1,0 0-1,1 0 0,-1 0 1,0 0-1,1-1 1,-1 1-1,0-1 1,1 1-1,-1-1 1,1 0-1,-1 0 0,0 0 1,1 0-1,-1-1 1,1 1-1,-1 0 1,0-1-1,1 0 1,-1 0-1,0 0 0,0 0 1,1 0-1,-1 0 1,0 0-1,0-1 1,0 1-1,0-1 1,-1 1-1,1-1 0,0 0 1,-1 1-1,2-3 1,3-4 30,-1-1 0,-1 1-1,1-1 1,-1 0 0,-1 0 0,0 0 0,4-16 0,6-72 257,-4 25-96,-3 48-124,-6 23-72,0 1 0,0 0 0,0-1 0,0 1-1,1 0 1,-1 0 0,0-1 0,0 1 0,0 0 0,0 0-1,0-1 1,0 1 0,1 0 0,-1 0 0,0-1-1,0 1 1,0 0 0,1 0 0,-1 0 0,0 0 0,0-1-1,0 1 1,1 0 0,-1 0 0,0 0 0,1 0 0,-1 0-1,0 0 1,0 0 0,1-1 0,-1 1 0,0 0-1,0 0 1,1 0 0,-1 0 0,0 0 0,1 1 0,7 8 42,4 17 7,-12-26-50,11 31 24,95 248 84,-105-277-117,2 6-158,1 0 0,0 0 0,0-1 0,1 1 0,6 8 0,-3-10-577,-4-9 306,-3-17 26,-2 14 302,0-24-382</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2.362"/>
    </inkml:context>
    <inkml:brush xml:id="br0">
      <inkml:brushProperty name="width" value="0.035" units="cm"/>
      <inkml:brushProperty name="height" value="0.035" units="cm"/>
      <inkml:brushProperty name="color" value="#66CC00"/>
    </inkml:brush>
  </inkml:definitions>
  <inkml:trace contextRef="#ctx0" brushRef="#br0">1 133 17564,'10'5'1744,"1"-3"-1040,-2-5-248,2-11 441,2-3-513,-2-12 88,-1-7-80,-8-4-232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2.816"/>
    </inkml:context>
    <inkml:brush xml:id="br0">
      <inkml:brushProperty name="width" value="0.035" units="cm"/>
      <inkml:brushProperty name="height" value="0.035" units="cm"/>
      <inkml:brushProperty name="color" value="#66CC00"/>
    </inkml:brush>
  </inkml:definitions>
  <inkml:trace contextRef="#ctx0" brushRef="#br0">59 182 19284,'2'22'856,"1"1"1,1-1-1,1 1 0,14 38 0,-7-23-413,-1 1-157,2 8-164,32 74-1,-40-113-616,-4-13-124,-3-15-247,-9-22-285,-2 0 0,-2 1 0,-40-76 1,34 73 853,0 5 353,14 29 244,1-1 0,1 0 0,-1 0 0,2-1-1,0 1 1,-4-17 0,8 27-232,0 0 0,0 0 0,0 0 0,0 1 0,0-1 0,1 0 0,-1 0-1,0 0 1,1 0 0,-1 0 0,0 0 0,1 1 0,-1-1 0,1 0 0,-1 0 0,1 1 0,0-1-1,-1 0 1,1 1 0,0-1 0,-1 0 0,1 1 0,0-1 0,0 1 0,-1-1 0,1 1-1,0 0 1,0-1 0,0 1 0,0 0 0,0 0 0,0-1 0,-1 1 0,1 0 0,0 0 0,1 0-1,46-2 1146,-26 2-945,-16-1-373,0 1-1,0-2 1,0 1-1,-1-1 1,1 1-1,-1-2 1,1 1-1,-1-1 1,0 1-1,0-1 1,0-1-1,0 1 1,0-1-1,-1 0 1,0 0-1,0 0 1,0-1-1,0 1 1,0-1-1,-1 0 1,0 0-1,0 0 1,-1 0-1,1-1 1,-1 1-1,0-1 1,1-6-1,-3 12 84,0 0 0,0 0 0,1-1 0,-1 1 0,0 0 0,0-1 0,0 1 0,0 0 0,0-1 0,0 1 0,0 0 0,0-1 0,0 1-1,0 0 1,0-1 0,0 1 0,0 0 0,0-1 0,0 1 0,0 0 0,0-1 0,0 1 0,0 0 0,-1-1 0,1 1 0,0 0 0,0 0 0,0-1 0,-1 1 0,1 0 0,0-1 0,0 1 0,-1 0 0,1 0 0,0 0-1,0-1 1,-1 1 0,1 0 0,0 0 0,-1 0 0,1 0 0,0 0 0,-1 0 0,1-1 0,0 1 0,-1 0 0,1 0 0,-1 0 0,-8 8-689</inkml:trace>
  <inkml:trace contextRef="#ctx0" brushRef="#br0" timeOffset="1">123 335 15771,'6'4'1833,"9"-15"-961,-1-9-304,4-10 1160,4-5-671,2-5-329,2 0-256,0 4-856,-2 7-320,-6 17 576,-7 6-208,-8 17-121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3.255"/>
    </inkml:context>
    <inkml:brush xml:id="br0">
      <inkml:brushProperty name="width" value="0.035" units="cm"/>
      <inkml:brushProperty name="height" value="0.035" units="cm"/>
      <inkml:brushProperty name="color" value="#66CC00"/>
    </inkml:brush>
  </inkml:definitions>
  <inkml:trace contextRef="#ctx0" brushRef="#br0">1 258 15155,'10'22'1873,"6"-12"-889,2-7-352,5-8 1632,3-3-1175,6-9-369,1-5-240,-2-8-656,-1-3-328,-3-7-208,-4-2 488,-8-2-208,-5-8-193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4.213"/>
    </inkml:context>
    <inkml:brush xml:id="br0">
      <inkml:brushProperty name="width" value="0.035" units="cm"/>
      <inkml:brushProperty name="height" value="0.035" units="cm"/>
      <inkml:brushProperty name="color" value="#66CC00"/>
    </inkml:brush>
  </inkml:definitions>
  <inkml:trace contextRef="#ctx0" brushRef="#br0">14 565 15931,'-3'8'265,"1"-1"-1,0 0 1,0 0-1,0 1 0,1-1 1,0 1-1,0 0 0,2 12 1,7 62 816,-8-80-1018,8 42 546,1-2 0,2 1 1,3-1-1,32 72 0,-17-57-103,3-1-1,63 85 0,-89-128-499,-6-13-6,0 0 1,0 0-1,0 1 0,0-1 1,0 0-1,0 0 0,0 0 1,0 0-1,-1 0 0,1 0 1,0 1-1,0-1 0,0 0 1,0 0-1,0 0 0,0 0 1,-1 0-1,1 0 0,0 0 1,0 0-1,0 0 0,0 0 1,0 0-1,-1 0 0,1 0 1,0 0-1,0 0 0,0 0 1,0 0-1,0 0 0,-1 0 0,1 0 1,0 0-1,0 0 0,0 0 1,0 0-1,0 0 0,-1 0 1,1 0-1,0 0 0,0-1 1,-23-11 54,16 5-37,0 0 0,0-1 0,1 0 0,0 0 0,0 0-1,1 0 1,0-1 0,1 0 0,-1 0 0,2 0 0,-1-1 0,1 1 0,1-1 0,0 0 0,0 0 0,0-14 0,0-8 32,2 0 1,1 0-1,10-59 1,1 20 53,13-91 42,-22 126-149,-1 0-1,-3-53 1,1 88 0,-5-29-53,5 28 52,0 1-1,0 0 1,-1 0 0,1 0-1,0 0 1,-1 0 0,1 0-1,-1 1 1,1-1-1,-1 0 1,1 0 0,-1 0-1,0 0 1,1 0 0,-1 1-1,0-1 1,0 0 0,1 1-1,-1-1 1,0 0 0,0 1-1,-1-1 1,1 1 4,0 0-1,1 0 1,-1 0 0,1 1-1,-1-1 1,1 0 0,-1 0 0,1 1-1,-1-1 1,1 0 0,0 1-1,-1-1 1,1 1 0,-1-1 0,1 0-1,0 1 1,-1-1 0,1 1-1,0-1 1,-1 1 0,1-1 0,0 1-1,0-1 1,0 1 0,-1-1-1,1 1 1,0 0 0,0-1 0,0 1-1,0-1 1,0 2 0,-2 20 56,2 3 46,2-1 1,0 0 0,2 0 0,1 0-1,7 24 1,47 116 656,-53-149-697,112 255 682,-111-260-714,-5-13-18,-6-22-60,-16-63-244,-24-124-703,42 192 802,2 19 191,0 1-1,0 0 0,0 0 0,0 0 0,0 0 0,0 0 1,0 0-1,0 0 0,0 0 0,0-1 0,0 1 0,0 0 1,0 0-1,0 0 0,0 0 0,0 0 0,0 0 1,0 0-1,0-1 0,0 1 0,0 0 0,0 0 0,1 0 1,-1 0-1,0 0 0,0 0 0,0 0 0,0 0 1,0 0-1,0-1 0,0 1 0,0 0 0,0 0 0,0 0 1,0 0-1,1 0 0,-1 0 0,0 0 0,0 0 0,0 0 1,0 0-1,0 0 0,0 0 0,0 0 0,1 0 1,-1 0-1,0 0 0,0 0 0,0 0 0,0 0 0,0 0 1,0 0-1,0 0 0,1 0 0,-1 0 0,15 21-212,-1 0 137,-13-19 70,20 17-37,-20-18 46,-1-1 0,1 0 0,0 1 0,-1-1 0,1 0-1,0 0 1,-1 1 0,1-1 0,0 0 0,0 0 0,-1 0 0,1 0 0,0 0 0,-1 0-1,1 0 1,0 0 0,0 0 0,-1 0 0,1 0 0,0-1 0,-1 1 0,1 0 0,0 0 0,-1-1-1,1 1 1,0 0 0,-1-1 0,1 1 0,0-1 0,-1 1 0,1-1 0,-1 1 0,1-1-1,-1 1 1,0-1 0,1 0 0,0 0 0,2-4 12,-1-1 0,1 1 0,-1 0 1,0-1-1,0 0 0,-1 0 0,1 1 0,-1-1 0,0-8 0,0-59 123,-1 62-116,-6-53 288,9 101-248,2 1 0,1-1 0,2 0 0,15 42 0,-21-72-52,-1-1 1,1-1 0,0 1 0,0 0 0,0 0 0,1-1 0,0 0 0,6 9 0,-9-13-6,1 0 0,-1-1 0,0 1 0,1-1 0,-1 0 0,1 1 1,-1-1-1,1 1 0,-1-1 0,1 0 0,-1 1 0,1-1 0,-1 0 0,1 1 0,-1-1 1,1 0-1,-1 0 0,1 0 0,0 1 0,-1-1 0,1 0 0,0 0 0,-1 0 0,1 0 0,-1 0 1,1 0-1,0 0 0,-1 0 0,1-1 0,0 1 0,-1 0 0,1 0 0,-1 0 0,1-1 0,-1 1 1,1 0-1,-1-1 0,1 1 0,-1 0 0,1-1 0,-1 1 0,1-1 0,-1 1 0,1-1 0,-1 1 1,0-1-1,1 1 0,-1-1 0,3-4 16,0 0 1,0 0-1,-1-1 1,3-7-1,10-35-1,-2-1-1,8-66 1,1-101-313,-20 147 106,-3 46-20,2 0 0,4-28-1,4 70-102,13 76 254,-13-49 212,2-1-1,22 57 1,-31-98-122,0 1-1,0-1 1,0 0 0,1 0-1,-1 0 1,1 0 0,0 0-1,6 5 1,-8-8-24,-1-1 1,1 1-1,-1-1 0,1 1 1,0-1-1,0 0 0,-1 1 1,1-1-1,0 0 0,0 0 1,-1 0-1,1 1 0,0-1 1,0 0-1,0 0 0,-1 0 1,1 0-1,0 0 0,0 0 1,0-1-1,1 1 0,-1-1 0,1 0-1,-1 0 0,0 0 0,1 0 0,-1 0 0,0 0 0,1 0 0,-1 0 0,0-1 0,0 1 0,0-1 1,0 1-1,-1 0 0,2-3 0,7-14-4,-2 0 0,0-1-1,-1 0 1,-1 0 0,0 0 0,1-21 0,5-121-71,-11 152 64,1-25-25,2-15-60,-2-1-1,-3 1 1,-10-70-1,11 118 12,-1 5 47,1 12-9,6 85 71,5 1 0,41 182 0,-47-270-8,9 35 61,-12-46-80,0 1 0,1-1 0,-1 1 1,1-1-1,0 1 0,0-1 0,0 0 0,0 0 0,1 0 0,2 2 0,-4-5-6,-1 1 1,0-1-1,1 0 1,-1 0-1,0 1 0,1-1 1,-1 0-1,1 0 0,-1 0 1,0 0-1,1 1 1,-1-1-1,1 0 0,-1 0 1,0 0-1,1 0 0,-1 0 1,1 0-1,-1 0 0,1 0 1,-1 0-1,0 0 1,1-1-1,-1 1 0,1 0 1,-1 0-1,0 0 0,1 0 1,-1-1-1,1 1 1,-1 0-1,0 0 0,1-1 1,-1 1-1,0 0 0,0-1 1,1 1-1,-1 0 0,0-1 1,0 1-1,1 0 1,-1-1-1,0 1 0,0-1 1,0 1-1,0 0 0,1-1 1,-1 1-1,0-1 1,0 1-1,0 0 0,0-1 1,0 0-1,3-23-134,-3 11 110,-1 0-1,-1 0 1,-1 0-1,1 0 1,-2 1-1,0-1 1,0 1-1,-1 0 0,-12-21 1,4 12 395,-1 0 1,-1 1-1,-1 0 0,-21-20 1,40 41-500,1-1 0,0 1 1,-1-1-1,1 0 1,0-1-1,-1 1 0,1-1 1,0 1-1,5-3 0,-4 1 68,-1 0 0,0 0 0,0 0-1,0 0 1,0-1 0,0 0-1,0 0 1,-1 0 0,5-4 0,15-26-332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4.997"/>
    </inkml:context>
    <inkml:brush xml:id="br0">
      <inkml:brushProperty name="width" value="0.035" units="cm"/>
      <inkml:brushProperty name="height" value="0.035" units="cm"/>
      <inkml:brushProperty name="color" value="#66CC00"/>
    </inkml:brush>
  </inkml:definitions>
  <inkml:trace contextRef="#ctx0" brushRef="#br0">0 264 18268,'12'27'1745,"1"0"0,33 48 1,-35-60-1571,0-1 1,0 0 0,2-1-1,-1-1 1,2 0 0,15 11-1,-26-20-158,0-1 0,0-1 0,0 1 0,1 0 0,-1-1 0,0 1 0,1-1 0,-1 0 0,1 0 0,-1 0 0,1-1 0,0 1 0,-1-1 0,8 0 0,-8-1-6,0 0 0,0 0 0,1 0 0,-1 0-1,-1 0 1,1 0 0,0-1 0,0 0 0,0 1 0,-1-1 0,1 0 0,-1 0 0,0-1 0,3-1 0,2-6 10,0 1-1,-1-1 1,0-1 0,-1 1-1,0-1 1,0 0 0,5-21-1,9-53 51,-13 53-28,13-41-1,-19 72-38,1 0 0,-1 0-1,0 0 1,1 0 0,-1-1 0,0 1-1,1 0 1,0 0 0,-1 0-1,1 0 1,0 0 0,-1 0-1,1 0 1,0 1 0,0-1-1,0 0 1,0 0 0,0 0-1,1 0 1,-2 1-2,1 0 0,0 1 1,-1-1-1,1 0 0,-1 0 0,1 1 0,-1-1 0,1 0 0,0 1 0,-1-1 0,1 0 1,-1 1-1,0-1 0,1 1 0,-1-1 0,1 1 0,-1-1 0,0 1 0,1-1 1,-1 1-1,0-1 0,1 1 0,-1-1 0,0 2 0,5 10 25,-2 0 0,5 19-1,-6-23-6,10 52 65,8 31 134,-20-90-208,1 0 1,-1 1-1,0-1 0,0 0 1,1 0-1,-1 0 0,0 0 0,1 0 1,-1-1-1,1 1 0,-1 0 1,1 0-1,0 0 0,-1 0 0,1 0 1,0-1-1,0 1 0,-1 0 1,2 0-1,-1-1-1,0 0-1,-1 0 1,1-1-1,-1 1 1,1 0 0,-1-1-1,1 1 1,-1 0 0,1-1-1,-1 1 1,0-1 0,1 1-1,-1-1 1,0 1 0,1-1-1,-1 1 1,0-1-1,1 1 1,-1-1 0,0 1-1,0-1 1,0 0 0,1 0-1,10-50 298,-10 45-295,4-18 46,0-11 53,3 0 0,12-37 0,-20 70-112,1 0 1,0 1-1,-1-1 1,1 0-1,0 0 0,0 1 1,0-1-1,0 0 0,0 1 1,1-1-1,-1 1 0,0 0 1,1-1-1,1-1 1,-2 3-1,-1 0 0,1 0 0,0 0 0,-1 0 1,1-1-1,0 1 0,-1 0 0,1 0 0,-1 0 1,1 0-1,0 0 0,-1 1 0,1-1 1,0 0-1,-1 0 0,1 0 0,0 0 0,-1 1 1,1-1-1,-1 0 0,1 1 0,-1-1 0,1 0 1,-1 1-1,1-1 0,-1 1 0,1 0 0,3 3-4,-1 0 0,0 1 0,0-1 0,0 1-1,-1 0 1,0 0 0,4 9 0,5 28-30,-9-31 55,1-1 0,0 1 0,0 0 0,9 16 0,-12-26-17,1-1-1,-1 0 1,0 0-1,0 0 1,0 1-1,0-1 1,0 0-1,0 0 1,0 0 0,0 0-1,0 1 1,1-1-1,-1 0 1,0 0-1,0 0 1,0 0-1,0 0 1,0 0-1,1 1 1,-1-1-1,0 0 1,0 0-1,0 0 1,1 0 0,-1 0-1,0 0 1,0 0-1,0 0 1,0 0-1,1 0 1,-1 0-1,0 0 1,0 0-1,0 0 1,1 0-1,-1 0 1,0 0 0,0 0-1,0 0 1,1 0-1,-1 0 1,0 0-1,0-1 1,1 1-1,5-11 70,2-17 24,3-34 30,10-45-138,-17 93-109,0 0 0,2 0 1,-1 0-1,15-25 0,-19 38 95,-1-1 0,1 1-1,0-1 1,0 1 0,0 0 0,0 0-1,0 0 1,0-1 0,0 1 0,0 0-1,0 0 1,1 0 0,-1 1 0,0-1-1,1 0 1,-1 0 0,1 1 0,-1-1 0,1 1-1,1-1 1,-2 1-4,0 0 1,1 0-1,-1 1 1,0-1-1,0 0 1,0 1-1,0-1 1,0 1-1,0 0 1,1-1-1,-1 1 1,0 0-1,-1-1 1,1 1-1,0 0 1,0 0-1,0 0 1,0 0-1,1 2 1,1 2-105,0 0 1,0 1-1,0 0 1,-1 0-1,0 0 1,0 0-1,0 0 0,0 7 1,-2-12 122,1 3-201,-1 1 1,1-1-1,-1 0 1,-1 1-1,0 5 1,1-9 183,0 0-1,0-1 1,0 1-1,0 0 1,-1-1-1,1 1 1,0-1 0,0 1-1,-1 0 1,1-1-1,-1 1 1,1-1 0,0 1-1,-1-1 1,1 1-1,-1-1 1,1 1-1,-1-1 1,0 1 0,1-1-1,-1 0 1,1 1-1,-1-1 1,0 0 0,1 0-1,-1 1 1,0-1-1,1 0 1,-1 0-1,0 0 1,1 0 0,-1 0-1,0 0 1,1 0-1,-1 0 1,0 0 0,1 0-1,-1 0 1,0-1-1,1 1 1,-1 0-1,-1-1 1,-13-6-493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5.504"/>
    </inkml:context>
    <inkml:brush xml:id="br0">
      <inkml:brushProperty name="width" value="0.035" units="cm"/>
      <inkml:brushProperty name="height" value="0.035" units="cm"/>
      <inkml:brushProperty name="color" value="#66CC00"/>
    </inkml:brush>
  </inkml:definitions>
  <inkml:trace contextRef="#ctx0" brushRef="#br0">11 9 22637,'-3'-4'1608,"0"3"-1432,2-1-368,-2 2 1048,3-1-832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6.346"/>
    </inkml:context>
    <inkml:brush xml:id="br0">
      <inkml:brushProperty name="width" value="0.035" units="cm"/>
      <inkml:brushProperty name="height" value="0.035" units="cm"/>
      <inkml:brushProperty name="color" value="#66CC00"/>
    </inkml:brush>
  </inkml:definitions>
  <inkml:trace contextRef="#ctx0" brushRef="#br0">0 53 18868,'1'-2'201,"-1"0"-1,1 1 1,-1-1 0,1 0-1,0 0 1,0 0-1,-1 0 1,1 1 0,1-1-1,1-3 1,5 6 745,3 11-173,4 18-309,-1 0-1,-2 1 0,0 1 1,10 52-1,-18-72-407,-2-3-53,1-1-33,-1 0 0,0 0-1,-1 1 1,0-1-1,0 13 1,-11-34-988,-12-36-948,1-1 0,3 0-1,-22-99 1,40 148 1990,-1 0 0,1 0 0,0 0 0,0 0 0,0 0 0,-1 0 0,1 0 0,0 0 0,0 0 0,0 0-1,0 0 1,1 0 0,-1 0 0,0 0 0,0 0 0,1 0 0,-1 1 0,0-1 0,1 0 0,0-1 0,0 1 12,-1 1 0,1 0 0,0 0 0,-1 0 0,1 0 0,-1 0 0,1 1 0,0-1 0,-1 0 0,1 0 0,-1 0 0,1 0 0,-1 1 0,1-1 0,-1 0 0,1 0 0,-1 1 0,1-1 0,-1 0 0,1 1 0,-1-1 0,1 1 0,0 0-1,29 32 1368,-29-32-1378,43 56 1334,3 4-555,70 71 0,-112-127-1123,1 1 1,0-1-1,12 7 0,-15-12-1425,-7-7 751,-8-8-324,-16-7-559,-55-34 0,26 20 4062,57 35-2020,-1 1 0,0-1 0,1 1 0,-1 0 0,0-1-1,1 1 1,-1-1 0,1 0 0,-1 1 0,1-1 0,-1 1 0,1-1 0,-1 0 0,1 1-1,0-1 1,-1 0 0,1-1 0,0 2-72,0-1 0,0 1-1,0-1 1,0 1 0,0 0 0,0-1-1,1 1 1,-1 0 0,0-1 0,0 1 0,0 0-1,1-1 1,-1 1 0,0 0 0,1-1-1,-1 1 1,0 0 0,0 0 0,1-1-1,-1 1 1,1 0 0,-1 0 0,0 0-1,1-1 1,32-6 2460,-24 6-2400,-1-1-115,1 0 1,-2 0-1,1 0 1,0-1-1,0 0 1,-1 0-1,0-1 1,1 0-1,-1-1 1,-1 1-1,1-1 1,-1-1-1,0 1 1,9-11-1,3-10-123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6.862"/>
    </inkml:context>
    <inkml:brush xml:id="br0">
      <inkml:brushProperty name="width" value="0.035" units="cm"/>
      <inkml:brushProperty name="height" value="0.035" units="cm"/>
      <inkml:brushProperty name="color" value="#66CC00"/>
    </inkml:brush>
  </inkml:definitions>
  <inkml:trace contextRef="#ctx0" brushRef="#br0">0 1 16764,'15'27'1880,"-1"3"-1176,-2 13-240,2 6 1265,6 7-1049,-1 4-48,-1-3-304,1-5-312,-3-12-584,-3-7-328,-5-16 688,-6-14-192,0 0-137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7.305"/>
    </inkml:context>
    <inkml:brush xml:id="br0">
      <inkml:brushProperty name="width" value="0.035" units="cm"/>
      <inkml:brushProperty name="height" value="0.035" units="cm"/>
      <inkml:brushProperty name="color" value="#66CC00"/>
    </inkml:brush>
  </inkml:definitions>
  <inkml:trace contextRef="#ctx0" brushRef="#br0">0 241 17004,'1'-4'200,"-1"0"1,1-1-1,0 1 1,0 0-1,0 0 1,0 0-1,1 0 1,0 0-1,0 0 1,0 0 0,0 1-1,1-1 1,-1 1-1,1-1 1,0 1-1,0 0 1,4-4-1,8-5 116,0 1-1,28-16 1,-23 15-287,80-45 57,-87 50-95,1 1 1,0 1 0,0 1-1,0 0 1,26-4 0,-8 9 46,-31-1-7,1 0 0,-1 0 0,0 1 0,0-1 0,1 0 0,-1 1 0,0-1 0,0 1 0,0-1 0,1 1-1,-1 0 1,0-1 0,0 1 0,0 0 0,0 0 0,0 0 0,0 0 0,-1 0 0,1 0 0,1 2 0,-2-3-2,0 0-1,0 0 1,1 1 0,-1-1 0,0 0 0,0 1 0,0-1-1,0 0 1,0 1 0,0-1 0,0 0 0,0 1 0,0-1-1,0 0 1,0 1 0,0-1 0,0 1 0,0-1-1,0 0 1,0 1 0,0-1 0,-1 0 0,1 0 0,0 1-1,0-1 1,0 0 0,0 1 0,-1-1 0,1 0 0,0 0-1,0 1 1,-1-1 0,1 0 0,0 0 0,0 0 0,-1 1-1,1-1 1,0 0 0,-1 0 0,1 0 0,0 0 0,-1 0-1,1 1 1,0-1 0,-1 0 0,1 0 0,0 0-1,-1 0 1,1 0 0,0 0 0,-1 0 0,1 0 0,0 0-1,-1 0 1,1-1 0,0 1 0,-1 0 0,1 0 0,0 0-1,-1 0 1,1 0 0,0-1 0,0 1 0,-1 0 0,-20-8 1140,4-5-334,14 10-729,-1 0 0,0 0-1,0 0 1,0 1 0,-9-5 0,13 10-271,-1-1 1,1 1-1,-1-1 0,1 1 1,0-1-1,0 1 0,0-1 1,0 1-1,0-1 1,0 1-1,2 2 0,-1 9-841,-4 26-65,-2-19 431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34.561"/>
    </inkml:context>
    <inkml:brush xml:id="br0">
      <inkml:brushProperty name="width" value="0.035" units="cm"/>
      <inkml:brushProperty name="height" value="0.035" units="cm"/>
    </inkml:brush>
  </inkml:definitions>
  <inkml:trace contextRef="#ctx0" brushRef="#br0">0 169 18108,'0'0'1664,"2"0"-1072,2-2-200,7-4 745,5-1-129,9-4-296,2-4-152,9-2-208,2-3-48,0 0-200,-4-1-184,-3 3-592,-5 1-384,-11 7 848,-14 9-168,-5-2-168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7.822"/>
    </inkml:context>
    <inkml:brush xml:id="br0">
      <inkml:brushProperty name="width" value="0.035" units="cm"/>
      <inkml:brushProperty name="height" value="0.035" units="cm"/>
      <inkml:brushProperty name="color" value="#66CC00"/>
    </inkml:brush>
  </inkml:definitions>
  <inkml:trace contextRef="#ctx0" brushRef="#br0">71 45 16900,'9'-14'3069,"-8"11"-2623,1 1 0,-1-1 1,1 0-1,0 1 0,0-1 0,0 1 0,0 0 1,0 0-1,1 0 0,2-3 0,-13 23 771,-7 0-975,1 1 1,1 0 0,1 0-1,-13 31 1,21-43-213,2 1 0,-1 0 0,1 1 1,0-1-1,1 0 0,-2 15 0,3-18-26,1 0 0,-1 0 1,1 0-1,0 0 0,0 0 0,0 0 0,1 0 1,-1-1-1,1 1 0,0 0 0,1-1 0,3 6 1,-4-8-4,-1 1 1,1-1-1,0 0 1,0 0 0,0 0-1,1 0 1,-1-1-1,0 1 1,1-1 0,-1 1-1,1-1 1,0 0-1,-1 0 1,1 0-1,0 0 1,0 0 0,-1-1-1,1 1 1,0-1-1,0 0 1,0 0 0,5 0-1,6-2 2,-1 0-1,0-1 0,24-9 1,-25 8-8,1 1 0,21-5 1,-30 8 3,-1-1 0,1 1 1,0 0-1,-1 1 0,1-1 1,-1 0-1,1 1 0,-1 0 1,1 0-1,-1 0 1,0 0-1,1 1 0,-1-1 1,0 1-1,0 0 0,0 0 1,0 0-1,0 0 0,3 4 1,-4-4 25,0 1 1,0-1-1,-1 1 1,1 0-1,-1-1 0,0 1 1,0 0-1,0 0 1,0 0-1,0 0 1,0 0-1,-1 0 0,0 0 1,1 0-1,-1 0 1,0 1-1,0-1 1,-1 0-1,1 0 0,-1 0 1,0 0-1,-1 5 1,-1-2 76,1 0 1,-1 0-1,0-1 1,-1 1-1,1-1 1,-1 0-1,0 1 1,0-2-1,-1 1 1,0 0-1,1-1 0,-2 0 1,1 0-1,0-1 1,-10 6-1,7-5-114,1-1-1,-1 0 1,1 0-1,-1-1 1,0 0-1,0 0 1,0-1-1,0 1 1,0-2-1,-1 0 1,-15-1-1,22-1-1824,7-3 1232,11-3 339,-15 7 112,18-7-460</inkml:trace>
  <inkml:trace contextRef="#ctx0" brushRef="#br0" timeOffset="1">389 167 17204,'10'-7'2360,"1"3"-1408,2-2-367,1-4 1767,5-3-1392,0-3-32,1-1-471,-2-2-497,1 4-961,-2-1-1271,-7 1 1904,-7 1-384,-3 0-265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8.248"/>
    </inkml:context>
    <inkml:brush xml:id="br0">
      <inkml:brushProperty name="width" value="0.035" units="cm"/>
      <inkml:brushProperty name="height" value="0.035" units="cm"/>
      <inkml:brushProperty name="color" value="#66CC00"/>
    </inkml:brush>
  </inkml:definitions>
  <inkml:trace contextRef="#ctx0" brushRef="#br0">50 22 18852,'1'0'114,"-1"-1"1,0 1-1,0-1 1,0 0-1,0 1 1,0-1-1,1 1 1,-1-1-1,0 1 1,0-1-1,1 1 1,-1-1-1,0 1 1,1-1-1,-1 1 1,1-1-1,-1 1 0,1-1 1,-1 1-1,1-1 1,4 10 1512,-1 29 232,-3-31-1505,34 452 1414,-35-444-2258,-6-36-576,4 12 816,-85-420-8602,85 419 8940,-3-28 252,5 37-256,0-1 1,0 0-1,0 0 1,0 1 0,0-1-1,1 0 1,-1 1-1,0-1 1,1 0 0,0 1-1,-1-1 1,1 1-1,0-1 1,-1 1 0,1-1-1,2-2 1,-2 4-25,-1 0 1,1-1-1,0 1 1,-1 0-1,1 0 1,0 0-1,-1-1 1,1 1-1,0 0 1,-1 0-1,1 0 0,0 0 1,-1 0-1,1 0 1,0 0-1,-1 0 1,1 1-1,0-1 1,-1 0-1,1 0 1,0 0-1,-1 1 1,1-1-1,0 0 1,-1 1-1,1-1 1,-1 1-1,1-1 0,-1 1 1,1-1-1,-1 1 1,1-1-1,0 1 1,16 20 1042,80 147 1572,-45-71-3263,-50-93 337,-1-3 188,0 0-1,0 1 1,0-1-1,-1 1 1,1-1-1,0 1 1,-1-1-1,1 1 1,-1 0-1,1-1 1,-1 1-1,0-1 1,1 1-1,-1 0 1,0 0-1,0-1 1,0 1-1,-1 2 1,-5 5-393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8.730"/>
    </inkml:context>
    <inkml:brush xml:id="br0">
      <inkml:brushProperty name="width" value="0.035" units="cm"/>
      <inkml:brushProperty name="height" value="0.035" units="cm"/>
      <inkml:brushProperty name="color" value="#66CC00"/>
    </inkml:brush>
  </inkml:definitions>
  <inkml:trace contextRef="#ctx0" brushRef="#br0">8 464 15299,'-5'-6'2209,"2"-2"-1241,6-4-400,4-2 1777,5-3-1257,1-2-264,4-3-920,2-1-320,-5-4 400,5 1-168,-4 1-144</inkml:trace>
  <inkml:trace contextRef="#ctx0" brushRef="#br0" timeOffset="1">197 1 17284,'10'24'1648,"3"6"-1216,0 6-208,2 2 672,3-1-536,-1 0-143,0-7-314,-3-1 161,-8-12-88,-3-4-104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9.197"/>
    </inkml:context>
    <inkml:brush xml:id="br0">
      <inkml:brushProperty name="width" value="0.035" units="cm"/>
      <inkml:brushProperty name="height" value="0.035" units="cm"/>
      <inkml:brushProperty name="color" value="#66CC00"/>
    </inkml:brush>
  </inkml:definitions>
  <inkml:trace contextRef="#ctx0" brushRef="#br0">5 350 19932,'-2'-6'207,"1"0"0,0 0 0,1 0 0,-1 0-1,1 0 1,0 0 0,1 0 0,-1 0 0,1 0 0,0 0-1,1 0 1,0 0 0,0 0 0,0 0 0,0 1 0,1-1-1,0 1 1,0 0 0,0 0 0,1 0 0,0 0 0,0 0-1,0 1 1,1 0 0,8-7 0,-5 5-193,0 0-1,0 0 1,1 1 0,0 0-1,0 0 1,1 1 0,-1 0-1,1 1 1,0 0 0,0 1-1,0 0 1,0 0-1,0 1 1,18 0 0,-21 2-27,0 0 1,1 0 0,-1 0-1,0 1 1,0 0 0,0 1-1,0-1 1,0 1 0,0 1-1,-1-1 1,0 1 0,0 0-1,0 1 1,0-1 0,0 1-1,-1 0 1,0 1 0,7 8-1,-7-6 45,0 1 1,0-1-1,-1 1 0,0 0 0,-1 0 0,0 0 0,0 0 1,-1 1-1,0-1 0,-1 1 0,0-1 0,-1 1 1,0 17-1,-2-15 56,0 0 1,0 0 0,-1 0 0,-1 0-1,0 0 1,-1-1 0,0 0-1,-12 21 1,14-27-84,-1-1 0,1 1 0,-1-1-1,0 0 1,0 0 0,0-1 0,0 1 0,-1-1 0,-8 5 0,10-6-35,0-1 1,0 0-1,0 0 0,-1 0 1,1 0-1,0 0 0,-1-1 1,1 0-1,0 1 0,-1-1 1,1-1-1,-1 1 0,1 0 1,0-1-1,-1 0 1,1 1-1,-4-3 0,3 1 16,0 0 0,0 0 0,0 0 0,0-1 0,0 1 0,1-1 0,0 0 0,-1 0 0,-3-5 0,-6-13-229</inkml:trace>
  <inkml:trace contextRef="#ctx0" brushRef="#br0" timeOffset="1">465 256 18596,'24'-18'2473,"-4"3"-1521,-3-8-432,2 0 1968,1-5-1519,-1 0-361,-3-2-1128,-2-2 592,-1 2-208,-3 1-112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9.714"/>
    </inkml:context>
    <inkml:brush xml:id="br0">
      <inkml:brushProperty name="width" value="0.035" units="cm"/>
      <inkml:brushProperty name="height" value="0.035" units="cm"/>
      <inkml:brushProperty name="color" value="#66CC00"/>
    </inkml:brush>
  </inkml:definitions>
  <inkml:trace contextRef="#ctx0" brushRef="#br0">1 383 15715,'0'-1'68,"0"1"-1,0 0 1,0 0 0,0 0-1,0 0 1,0 0-1,0 0 1,0-1-1,0 1 1,0 0 0,0 0-1,0 0 1,0 0-1,0 0 1,0-1-1,0 1 1,0 0 0,0 0-1,0 0 1,0 0-1,0 0 1,0-1-1,0 1 1,0 0-1,0 0 1,0 0 0,0 0-1,0 0 1,1 0-1,-1 0 1,0-1-1,0 1 1,0 0 0,0 0-1,0 0 1,0 0-1,0 0 1,1 0-1,-1 0 1,0 0-1,0 0 1,0 0 0,0 0-1,0 0 1,1 0-1,-1 0 1,0 0-1,0 0 1,0 0 0,0 0-1,0 0 1,1 0-1,-1 0 1,0 0-1,0 0 1,0 0 0,0 0-1,0 0 1,0 0-1,1 0 1,-1 0-1,0 0 1,0 0-1,0 0 1,0 0 0,0 1-1,0-1 1,0 0-1,1 0 1,11 15 1884,15 25-477,126 242 655,-137-256-1994,-16-25-131,1-1 1,-1 0 0,0 1-1,0-1 1,1 0 0,-1 1-1,0-1 1,0 0 0,1 0-1,-1 1 1,0-1-1,1 0 1,-1 0 0,0 1-1,1-1 1,-1 0 0,0 0-1,1 0 1,-1 0 0,1 0-1,-1 0 1,0 0 0,1 1-1,-1-1 1,1 0 0,-1 0-1,0-1 1,1 1 0,-1 0-1,1 0 1,-1 0 0,0 0-1,1 0 1,0 0 0,6-15 110,-3-19 25,-4 34-138,-1-39 196,0 0 0,-14-72-1,-28-72 96,40 172-282,-5-18 38,0 1 0,-2 0 1,-25-52-1,19 56-23,16 24-27,0 0 0,0 0 1,0 0-1,-1 0 0,1 0 1,0-1-1,0 1 0,0 0 0,0 0 1,0 0-1,0 0 0,-1 0 0,1 0 1,0-1-1,0 1 0,0 0 0,0 0 1,-1 0-1,1 0 0,0 0 0,0 0 1,0 0-1,0 0 0,-1 0 1,1 0-1,0 0 0,0 0 0,0 0 1,-1 0-1,1 0 0,0 0 0,0 0 1,0 0-1,0 0 0,-1 0 0,1 0 1,0 0-1,0 0 0,0 1 0,0-1 1,-1 0-1,1 0 0,0 0 1,0 0-1,0 0 0,0 0 0,0 1 1,-1-1-1,1 0 0,0 0 0,0 0 1,0 0-1,0 0 0,0 1 0,0-1 1,0 0-1,0 0 0,0 0 0,0 1 1,0-1-1,0 0 0,0 0 1,0 0-1,0 0 0,0 1 0,0-1 1,0 0-1,0 16 6,7 13-7,0-1-1,2-1 1,0 1 0,2-1-1,2-1 1,15 26 0,-25-46 2,0-1 0,1 0 0,0-1 0,6 8 0,-9-11-1,0 0 0,0-1 1,0 1-1,0 0 0,0 0 0,0-1 0,0 1 0,0-1 0,0 1 0,0-1 0,0 1 1,0-1-1,0 1 0,0-1 0,0 0 0,0 0 0,1 1 0,-1-1 0,0 0 0,0 0 1,0 0-1,1-1 0,-1 1 0,0 0 0,0 0 0,0 0 0,0-1 0,0 1 0,0-1 1,0 1-1,1-1 0,0 0 0,1-2 1,-1 1 0,1-1-1,-1 0 1,0 0 0,0 0 0,0 0 0,0 0-1,0 0 1,-1-1 0,1 1 0,1-7 0,9-45 15,-9 38-13,25-174 23,-22 149-68,-5 30 17,-1 10 15,0-1 0,0 1-1,0 0 1,0-1 0,1 1 0,-1-1 0,1 1-1,0 0 1,-1-1 0,1 1 0,0 0-1,1 0 1,-1-1 0,2-2 0,-2 5 8,-1 0 0,0 0 0,0 0 0,0 0 0,1 0 0,-1 0 0,0 0 0,0 0 0,0 0 0,1 0 0,-1 0 1,0 0-1,0 0 0,0 0 0,1 0 0,-1 0 0,0 0 0,0 0 0,0 0 0,0 0 0,1 0 0,-1 0 0,0 0 1,0 1-1,0-1 0,0 0 0,1 0 0,-1 0 0,0 0 0,0 0 0,0 1 0,0-1 0,0 0 0,0 0 0,1 0 1,-1 0-1,0 1 0,0-1 0,0 0 0,0 0 0,0 0 0,0 1 0,0-1 0,0 0 0,0 0 0,0 0 0,0 1 1,8 22-69,-2 1 1,0 0 0,-2 0 0,2 25 0,1 1-31,-2-19 24,34 187-1883,-30-187 1065,-2-20 465,-7-11 417,0 0 0,0 0 1,0 0-1,0 1 0,0-1 0,1 0 0,-1 0 0,0 0 0,0 0 1,0 0-1,0 0 0,0 0 0,0 0 0,1 0 0,-1 0 0,0 0 1,0 0-1,0 0 0,0 0 0,0 0 0,0 0 0,1 0 0,-1 0 1,0 0-1,0 0 0,0 0 0,0 0 0,0 0 0,1 0 0,-1 0 1,0 0-1,0 0 0,0 0 0,0 0 0,0 0 0,0 0 0,1 0 1,-1-1-1,0 1 0,0 0 0,0 0 0,0 0 0,0 0 0,0 0 1,0 0-1,0 0 0,0-1 0,0 1 0,0 0 0,0 0 0,1 0 1,-1 0-1,0-1 0,5-15-720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0.168"/>
    </inkml:context>
    <inkml:brush xml:id="br0">
      <inkml:brushProperty name="width" value="0.035" units="cm"/>
      <inkml:brushProperty name="height" value="0.035" units="cm"/>
      <inkml:brushProperty name="color" value="#66CC00"/>
    </inkml:brush>
  </inkml:definitions>
  <inkml:trace contextRef="#ctx0" brushRef="#br0">1 34 15859,'1'105'2303,"5"84"1545,-2-172-3054,1-25-40,3-29-224,-4-27-268,-2 1-1,-12-110 1,17 221 276,22 77-1,-29-123-542,0-1-1,0 0 0,1 1 1,-1-1-1,0 0 0,1 0 1,-1 0-1,1 1 0,0-1 1,-1 0-1,1 0 1,0 0-1,0 0 0,-1 0 1,1 0-1,0 0 0,1 0 1,-1-1-27,-1 0-1,1 0 1,-1 0 0,1-1 0,-1 1 0,1 0-1,-1 0 1,1-1 0,-1 1 0,0 0 0,1-1 0,-1 1-1,0-1 1,1 1 0,-1-1 0,0 1 0,1 0-1,-1-1 1,0 1 0,0-1 0,0 1 0,1-1 0,-1 1-1,0-1 1,0 1 0,0-2 0,8-45-912,-6 3 586,-1-7-137</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0.669"/>
    </inkml:context>
    <inkml:brush xml:id="br0">
      <inkml:brushProperty name="width" value="0.035" units="cm"/>
      <inkml:brushProperty name="height" value="0.035" units="cm"/>
      <inkml:brushProperty name="color" value="#66CC00"/>
    </inkml:brush>
  </inkml:definitions>
  <inkml:trace contextRef="#ctx0" brushRef="#br0">41 277 16307,'-3'20'837,"-1"-1"0,-6 21 0,-7 26 461,15-51-1023,0 1 1,1-1-1,0 1 0,1-1 0,1 1 0,0-1 0,1 0 0,1 1 0,5 15 1,-7-27-228,0-1 1,1 0 0,-1 0 0,1 0-1,0 0 1,0 0 0,0 0 0,4 3-1,-5-5-34,-1 0-1,1-1 1,0 1-1,0 0 1,0-1-1,0 1 1,0-1-1,0 1 0,0-1 1,0 0-1,-1 1 1,1-1-1,0 0 1,1 0-1,-1 0 1,0 0-1,0 0 0,0 0 1,0 0-1,0 0 1,0 0-1,0 0 1,0 0-1,0-1 1,0 1-1,0 0 0,0-1 1,-1 1-1,1-1 1,0 1-1,0-1 1,0 1-1,0-1 1,0 0-1,0 0 0,4-4 28,-1 1 0,0-1 0,0 0 0,0 0 0,-1-1 0,1 1 0,-1-1 0,3-9 0,17-55 203,-20 63-218,13-60 176,-3 0 1,-2-1-1,-4-1 0,-2-127 0,-6 174-116,-1 29-39,-1 38-3,2 63 209,20 155-1,-17-250-257,-2-7-54,1 0 0,0 0-1,0 0 1,1 0 0,3 9-1,-5-15 53,0 1-1,0-1 0,0 0 0,0 0 1,0 0-1,0 0 0,0 1 0,0-1 0,1 0 1,-1 0-1,0 0 0,0 0 0,0 0 0,0 1 1,0-1-1,0 0 0,1 0 0,-1 0 0,0 0 1,0 0-1,0 0 0,0 0 0,0 0 0,1 0 1,-1 0-1,0 0 0,0 0 0,0 0 1,0 1-1,1-1 0,-1 0 0,0 0 0,0-1 1,0 1-1,1 0 0,-1 0 0,0 0 0,0 0 1,0 0-1,0 0 0,0 0 0,1 0 0,-1 0 1,0 0-1,0 0 0,0 0 0,0 0 0,0-1 1,1 1-1,-1 0 0,0 0 0,0 0 0,0 0 1,0 0-1,0-1 0,0 1 0,0 0 1,0 0-1,0 0 0,1 0 0,-1-1 0,0 1 1,0 0-1,5-14 349,11-58-397,-5 26-111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1.187"/>
    </inkml:context>
    <inkml:brush xml:id="br0">
      <inkml:brushProperty name="width" value="0.035" units="cm"/>
      <inkml:brushProperty name="height" value="0.035" units="cm"/>
      <inkml:brushProperty name="color" value="#66CC00"/>
    </inkml:brush>
  </inkml:definitions>
  <inkml:trace contextRef="#ctx0" brushRef="#br0">1 567 17132,'1'21'1296,"-1"-6"-607,0 0 0,2 0-1,4 19 1,-6-34-663,0 0-1,-1 1 0,1-1 0,0 0 1,0 0-1,0 0 0,0 1 1,0-1-1,0 0 0,0 0 1,0 1-1,0-1 0,0 0 1,0 0-1,1 1 0,-1-1 0,0 0 1,0 0-1,0 0 0,0 1 1,0-1-1,0 0 0,0 0 1,1 0-1,-1 0 0,0 1 1,0-1-1,0 0 0,0 0 0,1 0 1,-1 0-1,0 0 0,0 1 1,0-1-1,1 0 0,-1 0 1,0 0-1,0 0 0,0 0 1,1 0-1,-1 0 0,0 0 0,0 0 1,1 0-1,-1 0 0,0 0 1,0 0-1,1 0 0,-1 0 1,0 0-1,0 0 0,0 0 1,1 0-1,-1 0 0,0-1 0,0 1 1,0 0-1,1 0 0,-1 0 1,0 0-1,0 0 0,1-1 1,5-12 538,1-11-370,-1-1-1,-1 1 0,-1-1 1,-2 0-1,0-41 1,-4 49-164,2 17-29,0 0 0,0 0-1,-1 0 1,1 0 0,0 0-1,0 0 1,0 0 0,0 0-1,0-1 1,0 1 0,0 0-1,0 0 1,0 0 0,0 0-1,0 0 1,0 0 0,0 0-1,0 0 1,0 0 0,0 0 0,-1 0-1,1 0 1,0-1 0,0 1-1,0 0 1,0 0 0,0 0-1,0 0 1,0 0 0,0 0-1,0 0 1,-1 0 0,1 0-1,0 0 1,0 0 0,0 0-1,0 0 1,0 0 0,0 0-1,0 0 1,0 0 0,0 0-1,-1 0 1,1 0 0,0 1-1,0-1 1,0 0 0,0 0-1,0 0 1,0 0 0,0 0-1,0 0 1,0 0 0,0 0-1,-1 0 1,1 0 0,0 0-1,-1 3 7,0-1 0,-1 1-1,1 0 1,0-1-1,1 1 1,-1 0 0,-1 4-1,-4 36 227,2 0 1,1 0-1,3 0 0,5 55 0,-4-92-179,-1-2-3,0-1 0,0 1 0,1-1 0,-1 1-1,1-1 1,0 0 0,0 1 0,0-1 0,1 0-1,-1 0 1,4 6 0,-4-8-38,-1-1 1,0 0-1,1 0 0,-1 1 1,0-1-1,1 0 0,-1 0 1,0 1-1,1-1 0,-1 0 1,0 0-1,1 0 0,-1 0 1,0 0-1,1 1 0,-1-1 1,1 0-1,-1 0 0,0 0 1,1 0-1,-1 0 0,1 0 0,-1 0 1,1 0-1,-1-1 0,0 1 1,1 0-1,-1 0 0,0 0 1,1 0-1,0-1 0,11-11 217,6-22-6,4-20-171,-3-1 0,18-85 0,8-119-693,-40 223 327,0-37 0,-11 220 180,2-78 478,6 112-1,-2-176-310,1 0 0,0 0 0,0-1 0,0 1-1,0 0 1,1 0 0,0-1 0,2 6 0,-4-9-27,1-1 0,-1 1 0,1-1 1,-1 1-1,1-1 0,-1 1 0,1-1 1,-1 1-1,1-1 0,-1 1 1,1-1-1,-1 0 0,1 1 0,0-1 1,-1 0-1,1 0 0,0 1 0,-1-1 1,1 0-1,0 0 0,-1 0 1,1 0-1,0 0 0,0 0 0,1 0 2,-1-1-1,1 0 0,0 1 1,-1-1-1,1 0 0,0 0 1,-1 0-1,0 0 0,1 0 1,-1 0-1,1 0 1,-1-1-1,2-1 0,9-13-23,0 1 0,-1-2 0,-1 0-1,-1 0 1,11-27 0,30-96-165,-6-9-37,-36 117 221,-2-1 0,4-54 0,-11 77 109,-4 21-38,-4 21-18,3-1-15,2 0 0,1 0-1,2 1 1,1-1-1,6 52 1,-4-71-22,1 0 0,0 0 0,1 0 1,5 11-1,-8-20-24,0 0 1,0 0 0,1 0-1,-1-1 1,1 1 0,0 0-1,-1-1 1,1 1 0,0-1-1,1 0 1,-1 0 0,0 0-1,1 0 1,-1 0 0,1 0-1,-1 0 1,1-1 0,0 0-1,0 1 1,4 0 0,-6-2 1,1 0 1,-1 0-1,1 0 1,-1 0-1,1-1 1,-1 1 0,1 0-1,-1-1 1,1 1-1,-1-1 1,0 0-1,1 1 1,-1-1 0,0 0-1,0 0 1,3-2-1,16-18-1,3-13-24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4.450"/>
    </inkml:context>
    <inkml:brush xml:id="br0">
      <inkml:brushProperty name="width" value="0.035" units="cm"/>
      <inkml:brushProperty name="height" value="0.035" units="cm"/>
      <inkml:brushProperty name="color" value="#66CC00"/>
    </inkml:brush>
  </inkml:definitions>
  <inkml:trace contextRef="#ctx0" brushRef="#br0">1 14 14259,'0'-1'75,"-1"1"0,1-1 1,0 1-1,0-1 0,0 1 0,0-1 1,0 0-1,0 1 0,0-1 0,1 1 0,-1-1 1,0 1-1,0-1 0,0 0 0,1 1 0,-1-1 1,0 1-1,0-1 0,1 1 0,-1-1 1,0 1-1,1 0 0,-1-1 0,2 0 0,-2 1-18,1 0 0,-1 0 0,1 0 0,0 0 0,-1 0 0,1 0 0,-1 1-1,1-1 1,-1 0 0,1 0 0,0 0 0,-1 1 0,1-1 0,-1 0 0,1 1-1,-1-1 1,1 0 0,-1 1 0,1 0 0,22 27 1759,161 303 1062,-136-236-2568,-48-94-310,12 25 315,-10-19 5,-12-15 68,-174-219 741,189 230-1084,-1 1-1,0-1 0,1 0 1,-1 0-1,1-1 0,0 0 1,0 1-1,0-2 0,0 1 1,0 0-1,1-1 0,-1 0 1,0 0-1,1-1 0,-1 0 1,10 0-1,-8 0-12,1 0 0,0-1-1,0 0 1,0-1 0,0 1 0,-1-1 0,1-1-1,-1 0 1,1 0 0,-1 0 0,0-1-1,9-6 1,-6 3-673,0-2 0,-1 1-1,0-1 1,0 0 0,-1-1-1,0 0 1,12-22 0,-15 23-337</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4.932"/>
    </inkml:context>
    <inkml:brush xml:id="br0">
      <inkml:brushProperty name="width" value="0.035" units="cm"/>
      <inkml:brushProperty name="height" value="0.035" units="cm"/>
      <inkml:brushProperty name="color" value="#66CC00"/>
    </inkml:brush>
  </inkml:definitions>
  <inkml:trace contextRef="#ctx0" brushRef="#br0">3 142 15091,'-1'0'58,"1"0"0,0 0-1,0 0 1,0 0 0,0 0-1,0 0 1,0-1-1,0 1 1,-1 0 0,1 0-1,0 0 1,0 0 0,0 0-1,0-1 1,0 1 0,0 0-1,0 0 1,0 0 0,0 0-1,0 0 1,0-1 0,0 1-1,0 0 1,0 0 0,0 0-1,0 0 1,0-1 0,0 1-1,0 0 1,0 0 0,0 0-1,0 0 1,0 0 0,0-1-1,0 1 1,1 0-1,-1 0 1,0 0 0,0 0-1,0 0 1,0 0 0,0-1-1,0 1 1,0 0 0,1 0-1,-1 0 1,0 0 0,0 0-1,0 0 1,0 0 0,11 3 1692,15 11-280,-25-14-1363,6 5-64,14 6 1106,-21-11-1136,0 0 0,1 1 0,-1-1-1,0 0 1,0 0 0,0 0 0,0 0 0,0 0-1,0 0 1,0 0 0,0 0 0,0 0-1,0 0 1,0 0 0,1 0 0,-1 0-1,0 0 1,0 0 0,0 0 0,0 0 0,0 0-1,0 0 1,0 0 0,0 0 0,0 0-1,0 0 1,0 0 0,0 0 0,1 0-1,-1-1 1,0 1 0,0 0 0,0 0 0,0 0-1,0 0 1,0 0 0,0 0 0,0 0-1,0 0 1,0 0 0,0 0 0,0 0-1,0 0 1,0 0 0,0 0 0,0-1-1,0 1 1,0 0 0,0 0 0,0 0 0,0 0-1,0 0 1,0 0 0,0 0 0,0 0-1,0 0 1,0 0 0,0 0 0,0-1-1,0 1 1,0 0 0,-8-12 657,-17-20 689,41 70-1206,-5-17-157,-2-5-10,0 1 0,2-1 0,-1-1 0,23 25 0,-32-39 17,0 0 1,0 0-1,0 0 1,0 0 0,0 0-1,0 0 1,0 0-1,1 0 1,-1-1-1,0 1 1,0-1-1,1 1 1,-1-1-1,0 1 1,1-1 0,-1 1-1,0-1 1,1 0-1,-1 0 1,0 0-1,1 0 1,-1 0-1,1 0 1,-1 0 0,2-1-1,-1 0 2,0 0 0,-1 0-1,1-1 1,0 1 0,-1 0 0,1-1 0,-1 1-1,1-1 1,-1 0 0,0 1 0,1-1-1,-1 0 1,0 0 0,1-3 0,3-8 30,0-1-1,-1 1 1,4-25 0,-8 37-33,16-123 382,-10 65-173,-6 59-205,0 0-1,0-1 1,0 1 0,0 0 0,0-1-1,0 1 1,0-1 0,0 1 0,0 0-1,0-1 1,0 1 0,0 0 0,0-1-1,0 1 1,1 0 0,-1 0 0,0-1-1,0 1 1,0 0 0,0-1 0,0 1-1,1 0 1,-1 0 0,0-1 0,0 1-1,1 0 1,-1 0 0,0-1 0,0 1-1,1 0 1,-1 0 0,0 0 0,1-1-1,6 11 85,6 24-44,-12-31-37,41 113-574,-73-194-1873,18 48 1819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37.724"/>
    </inkml:context>
    <inkml:brush xml:id="br0">
      <inkml:brushProperty name="width" value="0.035" units="cm"/>
      <inkml:brushProperty name="height" value="0.035" units="cm"/>
    </inkml:brush>
  </inkml:definitions>
  <inkml:trace contextRef="#ctx0" brushRef="#br0">2945 278 11715,'-27'-21'551,"-1"1"1,-1 2 0,0 0 0,-1 2 0,-60-22 0,48 24-143,0 2 1,-2 2-1,1 2 0,-47-3 0,-26 5-187,0 5 0,-174 19 0,119 6-68,-173 48 1,246-45-128,2 4 1,1 4 0,1 4 0,-116 68 0,138-63-34,2 2 0,1 3 0,3 4 0,3 2 0,-92 102 1,125-119-6,1 1 0,2 1 0,2 1 1,1 2-1,-32 84 0,21-28-3,-35 169 1,59-220 5,3 1 0,2 0 0,3 1 0,1-1 1,6 63-1,-1-85 3,1 0 0,2 0 0,0-1-1,2 1 1,0-1 0,2-1 0,1 0 0,1-1 0,1 0 0,1 0 0,20 24 0,-6-15-14,2-2 0,1 0 0,52 39 1,-27-29-28,92 49 1,-113-71 26,2-2 0,0-2-1,1-1 1,0-2 0,1-1 0,64 8 0,-57-15 7,-1-1 1,1-3 0,0-1 0,-1-3 0,77-15 0,-18-6-3,174-67 0,94-68 6,-277 117-11,533-261-61,-557 264 82,-2-4 0,-2-2-1,-2-3 1,-2-3 0,65-71 0,-91 82 17,-1-2-1,-3-1 1,-1-2 0,-2-2 0,-3 0 0,-1-2 0,24-69 0,-33 71 32,-2 0-1,-2-2 1,-3 1 0,-2-1 0,-2 0 0,-2-1 0,-2 0 0,-6-63 0,0 82-6,-2 0 0,-1 1 0,-1 0 0,-1 0 1,-2 1-1,-1 0 0,-2 1 0,0 0 0,-2 1 0,-33-43 0,25 41-16,0 2 0,-3 1-1,0 1 1,-1 1 0,-2 1 0,0 2-1,-1 1 1,-63-31 0,73 43-36,-1 0 0,0 1 1,-1 1-1,0 1 0,0 1 0,0 2 1,-1 0-1,-23 0 0,15 4 13,-1 1-1,1 1 1,0 2-1,0 1 1,-38 14-1,-24 14-21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5.448"/>
    </inkml:context>
    <inkml:brush xml:id="br0">
      <inkml:brushProperty name="width" value="0.035" units="cm"/>
      <inkml:brushProperty name="height" value="0.035" units="cm"/>
      <inkml:brushProperty name="color" value="#66CC00"/>
    </inkml:brush>
  </inkml:definitions>
  <inkml:trace contextRef="#ctx0" brushRef="#br0">6 12 17116,'-4'-7'1928,"4"4"-1072,-2 2-336,4 2 1049,-1 1-289,2 1-456,0-2-424,0 2-1064,-2-2 728,0 1-176,7 2-96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5.937"/>
    </inkml:context>
    <inkml:brush xml:id="br0">
      <inkml:brushProperty name="width" value="0.035" units="cm"/>
      <inkml:brushProperty name="height" value="0.035" units="cm"/>
      <inkml:brushProperty name="color" value="#66CC00"/>
    </inkml:brush>
  </inkml:definitions>
  <inkml:trace contextRef="#ctx0" brushRef="#br0">1 8 19324,'0'-7'2008,"2"8"-557,9 19 191,12 34-490,37 106-340,38 93-789,-92-242-731,-4-11-216,-2-1 871,-1 0 0,1 1 0,0-1 0,0 0 0,-1 1-1,1-1 1,0 0 0,-1 1 0,1-1 0,0 1 0,-1-1-1,1 1 1,-1-1 0,1 1 0,-1-1 0,1 1 0,-1-1-1,1 1 1,-2-1 0,-6-2-475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6.563"/>
    </inkml:context>
    <inkml:brush xml:id="br0">
      <inkml:brushProperty name="width" value="0.035" units="cm"/>
      <inkml:brushProperty name="height" value="0.035" units="cm"/>
      <inkml:brushProperty name="color" value="#66CC00"/>
    </inkml:brush>
  </inkml:definitions>
  <inkml:trace contextRef="#ctx0" brushRef="#br0">1 400 16764,'28'46'2879,"-21"-32"-2544,1 0 0,1-1 0,0-1 0,0 1 0,14 12 0,-22-24-320,-1-1-1,1 1 1,0 0 0,0 0 0,0-1 0,-1 1 0,1 0 0,0-1 0,0 1 0,0-1 0,0 1-1,0-1 1,0 1 0,0-1 0,0 0 0,1 0 0,-1 1 0,0-1 0,0 0 0,0 0 0,0 0 0,0 0-1,0 0 1,0-1 0,0 1 0,1 0 0,-1 0 0,0-1 0,0 1 0,0 0 0,0-1 0,0 1-1,0-1 1,0 0 0,-1 1 0,1-1 0,0 0 0,0 1 0,0-1 0,0 0 0,-1 0 0,1 0-1,0 0 1,-1 0 0,1 0 0,-1 0 0,1 0 0,0-1 0,2-6 63,0 1 1,0 0-1,-1-1 0,0 0 1,2-13-1,0-22 462,-2 1-1,-6-82 1,4 110-320,2 15 17,7 23-2,-7-19-270,16 56 105,-7-23-50,1 0-1,26 53 0,-37-90-18,-1 0 0,0 0-1,1 0 1,-1-1-1,1 1 1,-1 0-1,1 0 1,0 0-1,-1-1 1,1 1 0,0 0-1,-1-1 1,1 1-1,0-1 1,0 1-1,0-1 1,1 2 0,-2-2 0,1 0 0,-1-1 0,1 1 1,-1 0-1,0 0 0,1 0 0,-1 0 0,1-1 1,-1 1-1,0 0 0,1 0 0,-1-1 1,0 1-1,1 0 0,-1 0 0,0-1 1,0 1-1,1 0 0,-1-1 0,0 1 0,0-1 1,1 1-1,-1 0 0,0-1 0,0 1 1,0-1-1,8-38 71,-3-41 251,-10-141 0,6 211-233,0 9-34,6 15-13,6 26-37,-3-4 27,18 41 0,-28-76-30,0-1 0,0 1 0,0-1 0,0 1 0,0-1 0,1 0 0,-1 1 0,0-1 0,0 1 0,0-1 0,0 0 0,1 1 0,-1-1 0,0 0 0,1 1 0,-1-1 0,0 0 0,0 1 0,1-1 0,-1 0 0,0 0 0,1 1 0,-1-1 0,1 0 0,-1 0 0,0 0 0,1 1 0,-1-1 0,1 0 0,0 0 0,4-12 83,1-35 25,-6 36-105,4-28 41,-2 12-3,1 0 0,1 0 1,8-28-1,-12 54-45,0 0 0,0 0 0,1 0 0,-1 0 0,0 0 0,1 1 0,-1-1 0,0 0 0,1 0-1,-1 0 1,1 0 0,-1 1 0,1-1 0,0 0 0,-1 0 0,1 1 0,0-1 0,0 0 0,-1 1-1,1-1 1,0 1 0,0-1 0,1 0 0,-1 1 1,0 1 0,0-1 0,0 0 0,0 0-1,0 1 1,0-1 0,0 0 0,-1 1 0,1-1 0,0 1-1,0-1 1,0 1 0,-1-1 0,1 1 0,0 0 0,-1-1 0,1 1-1,0 0 1,0 1 0,5 6-2,-1 1 0,0 0 0,6 13 0,-9-17-7,5 12-14,-5-11 20,0 0 1,1-1-1,-1 1 1,1-1-1,0 1 1,1-1-1,-1 0 1,5 4-1,-8-9 3,0 0 0,0 0 1,1 1-1,-1-1 0,0 0 0,0 0 0,0 0 0,0 0 0,1 0 0,-1 0 0,0 0 0,0 0 0,0 0 0,0 0 0,0 0 0,1 0 0,-1 0 1,0-1-1,0 1 0,0 0 0,0 0 0,0 0 0,1 0 0,-1 0 0,0 0 0,0 0 0,0 0 0,0 0 0,0 0 0,0-1 0,0 1 0,0 0 1,1 0-1,-1 0 0,0 0 0,0 0 0,0 0 0,0-1 0,0 1 0,0 0 0,0 0 0,0 0 0,0 0 0,0 0 0,0-1 0,0 1 0,0 0 1,0 0-1,3-15 9,-2-15 15,-1 30-23,0-41 40,-3-76 42,6 138-80,0 0 0,2-1 0,0 1 0,1-1 0,1 0 0,1-1-1,1 1 1,15 24 0,-23-43-15,0 1-1,0-1 1,0 0-1,0 1 0,0-1 1,0 0-1,0 0 1,1 0-1,-1 0 0,0 0 1,1 0-1,-1 0 1,0-1-1,3 2 0,-3-2 6,-1 0 0,1 0-1,0 0 1,0 0-1,-1 0 1,1 0 0,0 0-1,-1 0 1,1 0-1,0 0 1,-1-1 0,1 1-1,-1 0 1,1 0-1,0-1 1,-1 1 0,1 0-1,-1-1 1,1 1-1,-1 0 1,1-1 0,-1 1-1,2-2 1,-1 0 12,0 1 0,0-1 1,0 0-1,0 0 0,0 0 1,-1 0-1,1 0 0,0 0 1,-1-1-1,0 1 0,1 0 1,-1 0-1,0 0 0,0 0 1,0-1-1,-1 1 0,1 0 1,0 0-1,-2-3 0,-4-11-83</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7.353"/>
    </inkml:context>
    <inkml:brush xml:id="br0">
      <inkml:brushProperty name="width" value="0.035" units="cm"/>
      <inkml:brushProperty name="height" value="0.035" units="cm"/>
      <inkml:brushProperty name="color" value="#66CC00"/>
    </inkml:brush>
  </inkml:definitions>
  <inkml:trace contextRef="#ctx0" brushRef="#br0">124 181 14547,'-7'-10'808,"4"5"-292,0 1 1,0-1-1,-1 1 0,1-1 0,-1 1 0,-5-4 0,8 7-412,0 1 0,1-1 0,-1 1 0,0 0 0,0-1 0,1 1 0,-1 0 0,0-1-1,0 1 1,0 0 0,1 0 0,-1 0 0,0 0 0,0 0 0,0 0 0,1 0 0,-1 0 0,0 0-1,-1 1 1,1-1 39,-1 1-1,1 0 0,0 0 1,-1-1-1,1 1 0,0 0 1,0 0-1,0 1 0,0-1 0,0 0 1,0 0-1,0 0 0,0 1 1,0 1-1,-6 10 301,0 1 0,2 0-1,0 1 1,-6 28 0,-6 63-262,17-103-181,0-3-14,-1 1-1,1-1 1,0 1-1,0-1 1,0 1 0,0-1-1,0 1 1,-1-1-1,1 1 1,0-1 0,0 1-1,0-1 1,0 1-1,1-1 1,-1 1 0,0 0-1,0-1 1,0 1-1,0-1 1,0 1 0,1-1-1,-1 1 1,0-1-1,1 1 1,8-10-537,-3 1 479,0 2-16,-1 0-1,0 1 1,1 0 0,0 0-1,0 1 1,1-1-1,-1 1 1,1 1-1,13-6 1,-18 8 78,1 0 0,-1 0-1,1 1 1,-1-1 0,1 1 0,-1-1 0,1 1 0,-1 0-1,1 0 1,0 0 0,-1 1 0,1-1 0,-1 0-1,1 1 1,0 0 0,-1-1 0,0 1 0,1 0 0,-1 0-1,1 1 1,-1-1 0,0 0 0,0 1 0,0 0-1,0-1 1,0 1 0,0 0 0,0 0 0,-1 0 0,1 0-1,-1 0 1,3 4 0,-3-3 42,0 0 0,0-1 0,0 1 0,0 0 0,0 0 0,-1 0 0,0 0-1,1-1 1,-1 1 0,0 0 0,0 0 0,-1 0 0,1 0 0,0 0 0,-1 0 0,0 0 0,0-1 0,0 1 0,0 0 0,0-1 0,-3 5 0,3-5-25,0-1 0,0 1 0,0-1 0,0 1 1,0-1-1,0 0 0,-1 0 0,1 1 0,0-1 1,-1 0-1,1 0 0,-1 0 0,1-1 1,-1 1-1,1 0 0,-1 0 0,0-1 0,1 1 1,-1-1-1,0 0 0,1 1 0,-1-1 1,0 0-1,0 0 0,1 0 0,-1 0 0,0 0 1,1-1-1,-1 1 0,0 0 0,0-1 0,1 0 1,-1 1-1,1-1 0,-1 0 0,-2-1 1,3 1-64,0 1 1,0-1-1,0 1 1,0-1-1,0 0 1,0 0 0,0 0-1,1 1 1,-1-1-1,0 0 1,0 0 0,1 0-1,-1 0 1,1 0-1,-1 0 1,1 0-1,-1-1 1,1 1 0,-1 0-1,1 0 1,0 0-1,0 0 1,0 0 0,0-1-1,0 1 1,0 0-1,0 0 1,0 0-1,0-1 1,0 1 0,1 0-1,-1 0 1,0 0-1,1 0 1,-1 0-1,1 0 1,-1 0 0,1 0-1,0 0 1,-1 0-1,1 0 1,0 0 0,1-1-1,3-4-185,0 1-1,0 0 1,1 0-1,0 1 1,10-7-1,-7 4 234,1 0-1,-1 0 1,-1 0-1,1-2 1,-1 1 0,-1-1-1,0 0 1,0 0-1,0-1 1,-1 0-1,-1 0 1,8-17 0,-7 9 282,0 0 1,-1-1 0,0 0 0,-2 1-1,0-1 1,0-35 0,-3 48-128,0 4-90,0 0 0,0 1 0,1-1 0,-2 0 0,1 1 0,0-1 0,0 1 0,0-1 0,-1 0 0,1 1 0,-1-1 0,1 1 0,-1-1 0,0 1 0,-1-3 0,2 4-44,0 0 0,0-1 1,-1 1-1,1 0 0,0 0 1,0 0-1,0 0 0,0 0 1,0 0-1,-1 0 0,1 0 1,0 0-1,0 0 0,0 0 1,0 0-1,-1 0 0,1 0 1,0 0-1,0 0 0,0 0 1,0 0-1,-1 0 0,1 0 1,0 0-1,0 0 0,0 0 1,0 0-1,0 0 0,-1 1 1,1-1-1,0 0 0,0 0 1,0 0-1,0 0 0,0 0 1,0 0-1,0 1 0,-1-1 1,1 0-1,0 0 0,0 0 1,0 0-1,-6 12 253,-2 14 2,4-6-181,1 0 0,1 0 0,1 32 0,1-43-83,0 1 0,1 0 0,1-1 1,0 1-1,0-1 0,0 0 1,1 0-1,1 0 0,7 14 0,-10-21-5,0 0 0,0 0 0,0-1 0,0 1 0,1 0 0,-1-1 0,1 1 0,-1-1 0,1 0 0,-1 1 0,1-1 0,0 0 0,0 0 0,0 0 0,3 1 0,-4-1 25,1-1 0,-1 0 0,0 0-1,0 0 1,1 0 0,-1 0 0,0-1 0,0 1 0,1 0 0,-1 0 0,0-1-1,0 1 1,0-1 0,1 1 0,-1-1 0,0 0 0,0 1 0,0-1 0,1-1-1,2-2 20,0 0-1,-1 0 0,1 0 0,-1-1 1,0 1-1,-1-1 0,1 0 0,-1 0 0,0 0 1,2-6-1,9-35 93</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8.494"/>
    </inkml:context>
    <inkml:brush xml:id="br0">
      <inkml:brushProperty name="width" value="0.035" units="cm"/>
      <inkml:brushProperty name="height" value="0.035" units="cm"/>
      <inkml:brushProperty name="color" value="#66CC00"/>
    </inkml:brush>
  </inkml:definitions>
  <inkml:trace contextRef="#ctx0" brushRef="#br0">1 172 19812,'0'-1'89,"-1"1"-1,1-1 1,0 0-1,0 0 1,0 0 0,1 1-1,-1-1 1,0 0-1,0 0 1,0 1-1,0-1 1,1 0-1,-1 1 1,0-1 0,1 0-1,-1 0 1,1 0-1,-1 1-56,1 0-1,-1 0 0,0 0 1,1 0-1,-1 0 0,0 0 1,1 0-1,-1 0 1,0 0-1,0 0 0,1 0 1,-1 0-1,0 0 1,1 0-1,-1 0 0,0 0 1,1 0-1,-1 0 0,0 0 1,0 1-1,1-1 1,-1 0-1,0 0 0,0 0 1,1 1-1,-1-1 0,0 0 1,18 25 996,8 25-410,-3 2 0,27 89 0,-129-346 327,159 292-785,-78-85-160,0 0 0,1 0 0,0 0 0,-1 0 0,1 0 0,0-1 0,0 1-1,0-1 1,0 0 0,0 0 0,0 0 0,5 0 0,-6-1 0,-1 0 0,1 0 1,0 0-1,-1 0 0,1-1 1,0 1-1,-1 0 0,1-1 0,0 0 1,-1 1-1,1-1 0,-1 0 0,1 0 1,-1 0-1,1 0 0,-1 0 0,0 0 1,0 0-1,1 0 0,-1 0 1,0-1-1,0 1 0,0-1 0,1-2 1,3-5 14,-1 0 1,0 0-1,-1-1 1,0 0-1,0 0 1,-1 1-1,-1-2 1,2-13-1,-2-8 76,-3-41 0,1 57-40,-1 1 0,0-1 0,-1 1 0,-6-19 0,6 28-37,1 7-7,0 16-11,2 27-7,5 1-101,2-1 0,2 1 0,2-2 0,26 66 0,-36-106 15,0 0 0,1 0 0,-1 0 0,1-1 0,0 1 0,3 4 0,-4-7 58,-1 1 0,1-1 0,-1 0 0,1 1 0,-1-1-1,1 0 1,-1 1 0,1-1 0,-1 0 0,1 0 0,-1 0 0,1 1 0,-1-1 0,1 0-1,0 0 1,-1 0 0,1 0 0,-1 0 0,1 0 0,0 0 0,-1 0 0,1 0 0,-1 0-1,1-1 1,-1 1 0,1 0 0,0 0 0,-1 0 0,1-1 0,-1 1 0,1 0 0,-1-1-1,1 1 1,-1 0 0,1-1 0,-1 1 0,0-1 0,1 1 0,-1-1 0,0 1-1,1-1 1,-1 1 0,0-1 0,1 1 0,-1-1 0,0 1 0,0-2 0,6-10-206,-1 0 0,0 0 0,4-18 0,-6 20 99,14-48-579</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9.162"/>
    </inkml:context>
    <inkml:brush xml:id="br0">
      <inkml:brushProperty name="width" value="0.035" units="cm"/>
      <inkml:brushProperty name="height" value="0.035" units="cm"/>
      <inkml:brushProperty name="color" value="#66CC00"/>
    </inkml:brush>
  </inkml:definitions>
  <inkml:trace contextRef="#ctx0" brushRef="#br0">49 204 13859,'2'19'992,"0"0"0,-1 0 0,-2 34-1,0-1 841,14 167 1024,-7-195-2585,-6-24-267,1 0 0,-1 0 0,0 0 0,0 0 0,0 1 0,0-1 0,0 0 0,1 0 0,-1 0 0,0 0 0,0 0 0,0 0-1,1 0 1,-1 0 0,0 0 0,0 0 0,0 0 0,0 0 0,1 0 0,-1 0 0,0 0 0,0 0 0,0 0 0,0 0 0,1 0 0,-1 0 0,0 0 0,0 0-1,0 0 1,0-1 0,1 1 0,-1 0 0,0 0 0,0 0 0,0 0 0,0 0 0,0 0 0,0-1 0,1 1 0,-1 0 0,0 0 0,0 0 0,0 0-1,0-1 1,0 1 0,0 0 0,0 0 0,0 0 0,0 0 0,0-1 0,0 1 0,0 0 0,0 0 0,3-7 22,-1 1 0,-1-1 1,1 0-1,0-11 0,1-36 36,-3 0 1,-3 0-1,-1 0 1,-3 0-1,-3 1 1,-29-96-1,36 140-34,1 0 16,-1-1 1,0 1-1,-1 0 0,-6-9 1,10 18-42,0 0 0,0 0 0,0 0 1,0 0-1,0 0 0,0 0 0,0 0 0,0 0 1,0 0-1,0 0 0,0 0 0,0 0 0,0 1 1,0-1-1,0 0 0,0 0 0,0 0 0,0 0 1,0 0-1,0 0 0,0 0 0,0 0 0,-1 0 1,1 0-1,0 0 0,0 0 0,0 0 0,0 0 1,0 0-1,0 0 0,0 0 0,0 0 0,0 0 1,0 0-1,0 0 0,0 0 0,-1 0 0,1 0 1,0 0-1,0 0 0,0 0 0,0 0 0,0 0 1,0 0-1,0 0 0,0 0 0,0 0 0,0 0 1,0 0-1,0 0 0,0 14 77,7 23 9,21 64 184,76 185 1,-101-280-254,0 0 1,0 0-1,0 0 0,1-1 1,0 1-1,0-1 1,8 7-1,-11-11-15,-1-1-1,1 1 0,0-1 1,0 1-1,0 0 0,0-1 1,0 0-1,0 1 0,0-1 1,0 0-1,0 1 1,0-1-1,0 0 0,0 0 1,0 0-1,0 0 0,0 0 1,0 0-1,0 0 0,0 0 1,1 0-1,-1-1 1,1 0-1,0 0 0,-1 0 1,0 0-1,1 0 1,-1-1-1,0 1 0,1 0 1,-1-1-1,0 1 1,0-1-1,0 1 1,0-1-1,0 1 0,-1-1 1,2-2-1,4-11 15,-1 0 0,-1 0 0,0 0 0,2-25 0,2-68 32,-7 79-35,0-54 32,2-20 2,-3 103-50,0 0 0,0 0 0,0 0 0,0 0 0,0 0 0,0 0 0,0 0-1,0 1 1,0-1 0,0 0 0,0 0 0,1 0 0,-1 0 0,0 0 0,0 0-1,0 0 1,0 0 0,0 0 0,0 0 0,0 0 0,0 0 0,0 0 0,0 0 0,0 0-1,1 0 1,-1 0 0,0 0 0,0 0 0,0 0 0,0 0 0,0 0 0,0 0-1,0 0 1,0 0 0,0 0 0,0 0 0,1 0 0,-1 0 0,0 0 0,0 0 0,0 0-1,0 0 1,0 0 0,0 0 0,0 0 0,0 0 0,0 0 0,0 0 0,0-1-1,0 1 1,0 0 0,1 0 0,-1 0 0,0 0 0,0 0 0,0 0 0,0 0-1,0 0 1,4 10-5,27 138 23,3 11 43,-29-146-4,-5-13-55,0 0 0,0 0 0,1 0 0,-1 0 0,0 0 0,0 1-1,0-1 1,0 0 0,0 0 0,0 0 0,0 0 0,0 0 0,1 0 0,-1 0 0,0 0 0,0 0 0,0 0 0,0 0 0,0 0 0,0 0 0,1 0 0,-1 0 0,0 0 0,0 0 0,0 0 0,0 0 0,0 0-1,0 0 1,1 0 0,-1 0 0,0 0 0,0 0 0,0 0 0,0 0 0,0 0 0,0 0 0,1 0 0,-1-1 0,0 1 0,0 0 0,0 0 0,0 0 0,0 0 0,0 0 0,8-26 166,0-28 78,0-70-1,-6 66-167,10-60 0,-11 117-82,-1-1 1,0 1-1,0-1 0,0 1 0,1 0 0,-1-1 0,0 1 0,1-1 0,0 1 0,-1 0 1,1 0-1,0-1 0,0 1 0,-1 0 0,1 0 0,1-1 0,-1 1 2,-1 1-1,1 0 1,-1 0 0,1 0-1,-1 0 1,1 1-1,-1-1 1,1 0 0,-1 0-1,1 0 1,-1 0-1,1 0 1,-1 1 0,1-1-1,-1 0 1,0 0-1,1 1 1,-1-1 0,1 0-1,-1 1 1,0-1-1,1 0 1,-1 1-1,0-1 1,1 0 0,-1 1-1,0-1 1,0 1-1,1 0 1,4 9-34,1 0 0,6 20 1,-8-21 26,27 73-64,21 47 80,-52-128-26,12 19 56,-5-13-206,-7-7 154,0 0-1,0 0 0,1 0 1,-1 0-1,0-1 1,0 1-1,1 0 1,-1 0-1,0 0 1,0 0-1,0 0 1,1 0-1,-1 0 0,0 0 1,0 0-1,0 0 1,0-1-1,1 1 1,-1 0-1,0 0 1,0 0-1,0 0 0,0-1 1,0 1-1,1 0 1,-1 0-1,0 0 1,0-1-1,0 1 1,0 0-1,0 0 1,0 0-1,0-1 0,0 1 1,0 0-1,0 0 1,0 0-1,0-1 1,2-12-702,-1-1 0,-1 1 0,0-1 0,-1 1 1,-1-1-1,0 1 0,-7-25 0,-1-5-455</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0.268"/>
    </inkml:context>
    <inkml:brush xml:id="br0">
      <inkml:brushProperty name="width" value="0.035" units="cm"/>
      <inkml:brushProperty name="height" value="0.035" units="cm"/>
      <inkml:brushProperty name="color" value="#66CC00"/>
    </inkml:brush>
  </inkml:definitions>
  <inkml:trace contextRef="#ctx0" brushRef="#br0">0 585 17796,'2'-2'324,"0"0"1,0-1 0,0 1-1,0 0 1,0 0-1,0 0 1,0 0 0,1 1-1,-1-1 1,1 0-1,0 1 1,-1 0 0,1 0-1,0 0 1,0 0-1,4-1 1,-3 2-205,-1 0 0,1 0-1,-1 0 1,1 0 0,-1 1 0,0-1-1,1 1 1,-1 0 0,0 0 0,0 0 0,1 1-1,4 2 1,-1 1-125,0-1 0,0 2-1,0-1 1,-1 1 0,0 0 0,0 1-1,0-1 1,-1 1 0,0 0 0,7 14-1,-4-2 41,-1 1 0,-1 0-1,-1 1 1,0-1 0,-2 1 0,2 38-1,2 10 383,-7-69-408,0 0-1,0 1 1,0-1-1,0 1 0,0-1 1,0 1-1,0-1 0,0 0 1,0 1-1,0-1 0,0 1 1,1-1-1,-1 0 1,0 1-1,0-1 0,0 1 1,1-1-1,-1 0 0,0 1 1,0-1-1,1 0 0,-1 0 1,0 1-1,1-1 1,-1 0-1,0 1 0,1-1 1,-1 0-1,0 0 0,1 0 1,-1 1-1,1-1 0,-1 0 1,0 0-1,1 0 1,-1 0-1,1 0 0,-1 0 1,1 0-1,-1 0 0,1 0 1,1-1 11,0 0-1,0 1 1,0-1 0,0 0 0,0-1-1,-1 1 1,1 0 0,0-1 0,1-1 0,32-36-51,-28 30-374,-1-1 0,1 0 0,-2 0 0,1 0 0,5-16 0,-10 24 231,0 0 0,0 1 0,-1-1 0,1 0 0,-1 0 0,0 0 0,1 0 0,-1 0 0,0 0 0,0 0 0,0 0 0,0 0 0,-1 0 0,1 0 0,0 0 0,-1 0 0,0 0 0,1 0 0,-1 0 0,0 0 0,0 0 0,0 1 0,0-1 0,0 0 0,0 1 0,-1-1 0,1 1 0,-1-1 0,1 1 0,-1 0 0,1-1 0,-1 1 0,0 0 0,1 0 0,-1 0 0,0 0 0,0 1 0,-3-2 0,-2 0-120,0 0 0,0 1 1,0-1-1,0 2 0,0-1 0,0 1 1,-12 1-1,13-1 399,0 1 0,1 0 0,-1 0 0,0 1 0,1 0 0,-1 0 0,1 0-1,0 1 1,-9 5 0,13-8-38,0 1 0,0-1 0,0 1 0,1 0 0,-1-1 0,0 1 0,1 0 0,-1-1 0,0 1 0,1 0 0,-1 0 0,1-1 0,-1 1 0,1 0 0,-1 0 0,1 0 0,0 0 0,-1 1 0,1-2-20,0 0 0,0 1 1,0-1-1,1 1 0,-1-1 1,0 0-1,0 1 0,0-1 1,1 0-1,-1 1 0,0-1 1,0 0-1,1 1 0,-1-1 1,0 0-1,1 0 0,-1 1 1,0-1-1,1 0 0,-1 0 1,1 1-1,-1-1 0,0 0 1,1 0-1,-1 0 0,1 0 1,0 0-1,1 1 49,1-1 1,0 1-1,0-1 1,0 0-1,-1 0 1,1 0-1,0-1 1,0 1-1,0 0 1,-1-1-1,5-1 1,-1-2-214,-1 1 0,0-1-1,0 1 1,0-1 0,0-1 0,-1 1 0,0-1 0,0 0 0,0 0 0,0 0 0,-1 0-1,0-1 1,0 1 0,0-1 0,-1 0 0,3-9 0,3-10-1191,-2 0 0,5-41 0,0-20 896,-9 82 1877,0 6-290,2 17 508,6 35 448,-9-48-1751,5 38 755,-5-24-740,2-1 0,0 1-1,1-1 1,1 0 0,14 33 0,-19-51-385,0-1 0,0 1 0,0-1 0,1 0 0,-1 1 0,0-1 0,0 1 0,0-1 0,0 0 0,1 1 0,-1-1 0,0 0 0,0 1 0,1-1 0,-1 0 0,0 1 0,1-1 0,-1 0 0,0 0 0,1 1 0,-1-1 0,0 0 0,1 0 0,-1 0 0,0 1 0,1-1 0,-1 0 0,1 0 0,-1 0 0,0 0 0,1 0 0,-1 0 0,1 0 0,-1 0 0,1 0 1,-1 0-1,0 0 0,1 0 0,-1 0 0,1 0 0,-1 0 0,0-1 0,1 1 0,-1 0 0,1 0 0,-1 0 0,0-1 0,1 1 0,-1 0 0,0 0 0,1-1 0,1-1 8,-1-1 1,1 1-1,0-1 1,-1 0-1,0 1 0,0-1 1,2-3-1,6-29-138,-1-1 0,-2 1 0,2-42 0,-4 32-501,14-60-1,-12 91 243,-5 14 368,-1 0 0,0 0 0,0 0 0,1 0 0,-1 0 0,0 0 0,0 0 0,0 0 0,1 0 0,-1 1 0,0-1 0,0 0 0,1 0 0,-1 0 0,0 0 0,0 1 0,0-1 0,0 0 0,1 0 0,-1 0 0,0 1 0,0-1 0,0 0 0,0 0 0,0 0 0,0 1 0,0-1 0,1 0 0,-1 0 0,0 1-1,0-1 1,0 0 0,7 33-327,-6-27 390,7 42 37,-6-30 120,0 0 0,2 0 0,0 0 0,12 30-1,-16-48-197,0 1-1,0-1 0,0 0 0,0 0 1,0 1-1,0-1 0,0 0 0,0 1 0,1-1 1,-1 0-1,0 1 0,0-1 0,0 0 0,0 0 1,0 1-1,1-1 0,-1 0 0,0 0 1,0 0-1,1 1 0,-1-1 0,0 0 0,0 0 1,1 0-1,-1 0 0,0 1 0,0-1 1,1 0-1,-1 0 0,0 0 0,1 0 0,-1 0 1,0 0-1,1 0 0,-1 0 0,0 0 1,1 0-1,-1 0 0,0 0 0,0 0 0,1 0 1,-1 0-1,0 0 0,1 0 0,-1 0 0,0-1 1,0 1-1,1 0 0,-1 0 0,0 0 1,1 0-1,-1-1 0,0 1 0,0 0 0,0 0 1,1 0-1,-1-1 0,0 1 0,0 0 1,0 0-1,0-1 0,1 1 0,-1 0 0,0-1 1,0 1-1,7-21 221,4-29-147,-3 0 1,3-53-1,-5-102-648,-6 196 531,1-25-114,0 10-107,-1 0 1,-5-32-1,10 142 246,-1-61 54,0-1 0,2 1 0,1-1 1,0 0-1,2-1 0,1 0 1,1 0-1,0-1 0,2-1 0,1 0 1,0 0-1,1-2 0,2 0 0,0 0 1,20 15-1,-11-9-129,-26-25 83,0 0 1,0 0-1,0 0 0,0 0 0,0 0 0,0 0 0,0 0 1,0 1-1,0-1 0,0 0 0,0 0 0,0 0 0,0 0 1,0 0-1,0 0 0,0 0 0,0 1 0,0-1 1,0 0-1,0 0 0,0 0 0,0 0 0,0 0 0,0 0 1,-1 0-1,1 0 0,0 0 0,0 1 0,0-1 1,0 0-1,0 0 0,0 0 0,0 0 0,0 0 0,0 0 1,0 0-1,-1 0 0,1 0 0,0 0 0,0 0 1,0 0-1,0 0 0,0 0 0,0 0 0,0 0 0,0 0 1,-1 0-1,1 0 0,0 0 0,0 0 0,0 0 1,0 0-1,0 0 0,0 0 0,0 0 0,-1 0 0,1 0 1,0 0-1,0 0 0,0 0 0,0 0 0,0 0 0,0 0 1,0 0-1,-1 0 1,-9-3 22,-1 1 0,1-1 0,0-1 0,-1 0-1,2 0 1,-15-10 0,-9-2 27,11 7 6,7 3 59,-1-1 0,1 0 0,0-2 0,0 1-1,1-2 1,-16-12 0,29 20-89,1 1-1,-1 0 1,0-1 0,0 1-1,1 0 1,-1-1 0,0 1-1,1-1 1,-1 1 0,1-1-1,0 1 1,0-1 0,-1 1-1,1-1 1,0 1 0,0-1-1,1 1 1,-1-1 0,0 0-1,0 1 1,1-1 0,-1 1 0,1 0-1,-1-1 1,1 1 0,0-1-1,-1 1 1,1 0 0,2-3-1,3-5 43,0 1 0,1-1-1,9-8 1,-10 10-27,13-11 5,21-18 1,-23 23-586,-1-1-1,16-19 1,-31 32 517,-1 1 0,1-1 0,-1 0 0,1 1 0,-1-1 0,0 1 0,1-1 0,-1 0 0,1 1 0,-1-1 0,0 0 0,0 0 0,1 1 0,-1-1 0,0 0 0,0 0 0,0 1-1,0-1 1,0 0 0,0 0 0,0 1 0,0-1 0,0 0 0,0 0 0,0 1 0,-1-1 0,1 0 0,0 0 0,0 1 0,-1-1 0,1 0 0,-13-5-430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0.784"/>
    </inkml:context>
    <inkml:brush xml:id="br0">
      <inkml:brushProperty name="width" value="0.035" units="cm"/>
      <inkml:brushProperty name="height" value="0.035" units="cm"/>
      <inkml:brushProperty name="color" value="#66CC00"/>
    </inkml:brush>
  </inkml:definitions>
  <inkml:trace contextRef="#ctx0" brushRef="#br0">1 49 19540,'5'-4'1641,"8"-2"-1217,0 0-144,4-2 520,1-1 744,-3 3-1264,1 0 56,-6 2-8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1.807"/>
    </inkml:context>
    <inkml:brush xml:id="br0">
      <inkml:brushProperty name="width" value="0.035" units="cm"/>
      <inkml:brushProperty name="height" value="0.035" units="cm"/>
      <inkml:brushProperty name="color" value="#66CC00"/>
    </inkml:brush>
  </inkml:definitions>
  <inkml:trace contextRef="#ctx0" brushRef="#br0">25 230 17572,'0'0'92,"-1"0"0,0 0 0,1 0 0,-1 0 0,0 1-1,1-1 1,-1 0 0,0 0 0,1 1 0,-1-1 0,1 0 0,-1 1 0,1-1 0,-1 0 0,1 1 0,-1-1 0,1 1 0,-1-1 0,1 1 0,-1-1 0,1 1 0,0-1 0,-1 1 0,1 0 0,-1 0 0,-4 18 111,5-17-74,-3 15 197,2 0 0,0 1 0,0-1 0,2 0 0,0 0 0,7 34-1,-1-24-313,0-1 0,2 0 0,19 40 0,-25-59-9,14 25-2,-16-31 0,0 0-1,-1 0 1,1 0-1,0 0 1,0 0-1,-1 0 1,1-1-1,0 1 1,0 0-1,0 0 1,0-1-1,0 1 0,0 0 1,0-1-1,0 1 1,1-1-1,-1 0 1,0 1-1,0-1 1,0 0-1,0 0 1,1 1-1,0-1 1,-1 0 0,0-1 0,0 1 0,0 0 0,-1-1 0,1 1 1,0 0-1,0-1 0,-1 1 0,1-1 0,0 1 0,-1-1 1,1 1-1,-1-1 0,1 0 0,-1 1 0,1-1 0,-1 0 1,1 1-1,-1-1 0,1 0 0,-1 0 0,1-1 1,3-20 12,-3 19-10,1-32 48,-1-1 0,-1 1 0,-2 0 0,-10-47 0,8 50-4,-2-15 63,-3-1 0,-1 2 0,-26-70 0,24 90-31,12 26-79,0 0 0,0 0 0,0 0 0,0 1 0,0-1 0,0 0 0,0 0 0,0 0 0,0 0 0,0 0 0,0 0 0,0 0 0,-1 0 0,1 0 0,0 0 0,0 1 0,0-1 0,0 0 0,0 0 0,0 0 0,0 0 0,0 0 1,0 0-1,0 0 0,-1 0 0,1 0 0,0 0 0,0 0 0,0 0 0,0 0 0,0 0 0,0 0 0,0 0 0,0 0 0,0 0 0,-1 0 0,1 0 0,0 0 0,0 0 0,0 0 0,0 0 0,0 0 0,0 0 0,0 0 0,0 0 0,-1 0 0,1 0 0,0 0 0,0 0 0,0-1 0,2 16 2,10 21-9,1 0 0,24 45 0,43 68-30,-80-149 36,14 26 3,2 0 0,0-1-1,2-1 1,27 29 0,-44-51 1,0 0 0,1-1 0,-1 1-1,1-1 1,0 0 0,-1 1 0,1-1 0,0 0 0,0 0 0,0 0 0,0 0 0,0 0 0,0-1 0,0 1 0,0 0 0,0-1 0,0 0 0,1 1-1,-1-1 1,3 0 0,-3-1 1,-1 0 0,1 0 0,-1 1 0,1-1 1,-1 0-1,1 0 0,-1 0 0,1-1 0,-1 1 0,0 0 0,0 0 0,1-1 0,-1 1 0,0-1 0,0 1 0,-1-1 0,1 1 0,0-1 0,0-2 0,3-8 36,0-1 0,-1 0 0,0 0 0,1-26 0,-2-8 112,-4-72 0,-1 94-108,0 1-1,-1-1 1,-2 1 0,-13-40-1,13 53-41,2 10-18,3 2 13,1 0 0,-1 1 0,1-1 0,-1 1-1,1-1 1,0 0 0,0 1 0,0-1 0,0 1 0,0-1 0,0 1-1,0 1 1,6 44-31,1-1-1,3-1 0,19 58 1,-28-99 41,0-1 1,0 0 0,1 1 0,-1-1 0,1 0 0,4 5 0,-6-8-7,0 1 0,0-1 0,0 0-1,0 0 1,0 0 0,0 0 0,1 1 0,-1-1 0,0 0 0,0 0 0,0 0 0,0 0 0,1 0 0,-1 0 0,0 0 0,0 0 0,0 0 0,1 0 0,-1 0-1,0 0 1,0 0 0,0 0 0,0 1 0,1-2 0,-1 1 0,0 0 0,0 0 0,0 0 0,1 0 0,-1 0 0,0 0 0,0 0 0,0 0 0,1 0-1,-1 0 1,0 0 0,0 0 0,0-1 0,6-14 71,-4-6 10,0-35 0,-3 39-59,2 1 0,-1 0 0,2 0 1,4-18-1,-6 33-24,0 1-1,0 0 1,0-1-1,0 1 1,1-1-1,-1 1 1,0-1-1,0 1 1,0 0 0,0-1-1,1 1 1,-1 0-1,0-1 1,1 1-1,-1 0 1,0-1 0,0 1-1,1 0 1,-1-1-1,0 1 1,1 0-1,-1 0 1,1-1 0,-1 1-1,0 0 1,1 0-1,-1 0 1,1 0-1,0-1 1,11 8-13,10 20-4,-20-25 16,22 34-32,-14-19 19,2-1 1,0 0-1,0-1 0,21 20 1,-32-34 17,0 0 1,0-1 0,0 1 0,0 0-1,0 0 1,0-1 0,0 1 0,0-1 0,0 1-1,0-1 1,0 1 0,1-1 0,-1 0-1,0 1 1,0-1 0,0 0 0,1 0 0,-1 0-1,1 0 1,-1 0 5,0-1 0,0 1-1,0 0 1,-1-1 0,1 1 0,0-1 0,-1 1 0,1-1-1,0 0 1,-1 1 0,1-1 0,-1 0 0,1 1-1,0-1 1,-1 0 0,0 0 0,1 1 0,-1-1-1,0 0 1,1-1 0,1-5 70,0-1 1,-1 1-1,0-1 1,0-12-1,-1 19-75,1-29 156,-1 0 0,-1 0 0,-2 1 0,-1-1 0,-1 1 0,-1 0 0,-12-32 0,13 53-139,3 10 12,3 15-62,1-11-152,1-1-1,-1 1 1,1 0-1,0-1 1,0 1-1,1-1 1,0 0-1,0 0 1,4 4-1,-7-7 131,1-1-1,-1 0 0,0 0 1,1 0-1,-1-1 0,1 1 1,-1 0-1,1 0 0,-1-1 0,1 1 1,0-1-1,-1 1 0,1-1 1,0 0-1,-1 0 0,1 0 0,0 1 1,-1-2-1,1 1 0,0 0 1,0 0-1,-1 0 0,1-1 0,-1 1 1,1-1-1,0 0 0,-1 1 1,1-1-1,-1 0 0,1 0 1,-1 0-1,0 0 0,1 0 0,-1 0 1,0 0-1,0 0 0,2-3 1,20-20-529,2-9-5</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2.253"/>
    </inkml:context>
    <inkml:brush xml:id="br0">
      <inkml:brushProperty name="width" value="0.035" units="cm"/>
      <inkml:brushProperty name="height" value="0.035" units="cm"/>
      <inkml:brushProperty name="color" value="#66CC00"/>
    </inkml:brush>
  </inkml:definitions>
  <inkml:trace contextRef="#ctx0" brushRef="#br0">36 300 13403,'-1'1'238,"-1"1"-1,1-1 1,0 0 0,-1 1-1,1-1 1,0 1 0,0 0-1,0-1 1,0 1 0,0 0-1,0-1 1,0 1 0,-1 3-1,-2 9 410,0 0 0,1 0 0,0 1-1,1-1 1,0 27 0,2-25-507,0 0-1,1 0 1,1 0 0,1 0 0,0 0-1,1-1 1,1 1 0,11 25 0,-15-39-121,1 0-1,-1 0 1,0 0 0,0 0 0,1 0 0,-1 0 0,1-1-1,-1 1 1,1-1 0,0 1 0,0-1 0,2 2-1,-3-2-5,0-1-1,0 0 0,0 0 0,0 0 1,0 0-1,0 0 0,0 0 0,0 0 0,0 0 1,0 0-1,0 0 0,-1 0 0,1 0 0,0-1 1,0 1-1,0 0 0,0-1 0,0 1 1,0-1-1,-1 1 0,1-1 0,0 1 0,0-1 1,-1 0-1,1 1 0,0-1 0,-1 0 1,1 0-1,0 1 0,-1-1 0,1 0 0,-1 0 1,1-1-1,5-8 53,-1-1-1,0 0 1,-1 0 0,0 0 0,-1 0-1,0 0 1,2-14 0,6-86 291,-11 108-346,3-186 541,-4 164-504,-2 1 0,0-1 1,-2 1-1,-1 0 0,-14-37 1,20 59-47,-1 0 1,1 0 0,-1 1-1,0-1 1,1 0 0,-1 1-1,0-1 1,0 1-1,0-1 1,-1 1 0,1-1-1,0 1 1,0 0-1,-1-1 1,1 1 0,-1 0-1,1 0 1,-2-1-1,2 2-1,0 0 0,0 1 0,0-1 0,0 0 0,1 0 0,-1 0 0,0 1 0,0-1 0,1 0-1,-1 1 1,0-1 0,0 1 0,1-1 0,-1 1 0,0-1 0,1 1 0,-1-1 0,1 1 0,-1 0-1,1-1 1,-1 1 0,1 0 0,-1-1 0,1 1 0,0 0 0,-1 1 0,-3 6-6,1 1 1,-1 0 0,2 1 0,-4 18-1,2 2-6,1 0-1,1 0 0,2 0 1,1 0-1,6 41 0,-7-69 12,1-1 0,-1 0 0,0 1 0,0-1 0,1 1 0,-1-1 0,1 1 0,-1-1 0,1 0 0,0 1 1,-1-1-1,1 0 0,0 0 0,0 0 0,0 1 0,0-1 0,0 0 0,0 0 0,0 0 0,0 0 0,1-1 0,-1 1 0,0 0 0,1 0 0,-1-1 0,0 1 0,1-1 0,2 1 0,1-1-9,-1 0-1,1 0 1,0-1 0,0 1-1,-1-1 1,1-1-1,6-1 1,17-4-110,-21 6 33,0 1 0,0-1 0,0 2 0,-1-1-1,1 1 1,0 0 0,0 0 0,-1 1-1,1 0 1,6 2 0,-9-2 7,0 0-1,0 0 1,0 0 0,-1 0-1,1 1 1,-1 0-1,0-1 1,1 1 0,-1 0-1,-1 1 1,1-1 0,0 0-1,-1 1 1,1 0 0,-1-1-1,0 1 1,1 4 0,0 9-340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39.123"/>
    </inkml:context>
    <inkml:brush xml:id="br0">
      <inkml:brushProperty name="width" value="0.035" units="cm"/>
      <inkml:brushProperty name="height" value="0.035" units="cm"/>
    </inkml:brush>
  </inkml:definitions>
  <inkml:trace contextRef="#ctx0" brushRef="#br0">438 4 13059,'-16'-2'82,"-1"1"-1,0 1 1,1 0 0,-1 1 0,0 1-1,1 0 1,0 1 0,-1 1 0,1 1-1,1 0 1,-1 1 0,1 1 0,0 0-1,0 1 1,1 0 0,0 2 0,1-1-1,0 2 1,0 0 0,1 0 0,0 1-1,1 1 1,1 0 0,0 0 0,1 1-1,0 0 1,1 0 0,0 1 0,-8 25-1,9-15-14,2 0 0,0 0-1,1 1 1,2-1 0,1 1 0,1 0-1,0 0 1,2-1 0,7 31 0,-2-20-18,2 1 0,2-2 0,1 1 0,2-2 0,31 57 0,-36-73-65,2-1-1,0-1 1,1 0 0,1 0 0,0-2 0,24 22-1,-32-32 5,1 0 0,-1 0 0,1 0 0,0-1 0,0 0 0,0 0 0,0 0-1,0-1 1,0 0 0,1 0 0,0 0 0,-1-1 0,1 0 0,-1 0 0,1-1 0,0 0-1,0 0 1,-1-1 0,1 0 0,0 0 0,-1 0 0,13-5 0,-6 0 26,-1 0 1,0-1-1,0 0 1,0-1-1,-1-1 1,-1 0-1,1 0 1,-1-1-1,14-18 1,-3 1 225,-2-1 0,29-56 0,-32 52 61,-2-1-1,-1-1 0,-1-1 1,8-43-1,-15 51-73,-1 0 0,-1 0 1,-2 0-1,0-1 0,-2 1 1,-6-35-1,4 47-192,-1 0 1,0 0-1,-1 0 0,-1 1 0,0 0 1,-1 0-1,0 1 0,-1 0 0,-1 0 1,0 1-1,-1 0 0,-19-18 1,19 20-106,0 1 0,-1 1 0,0 0 0,-1 0 0,0 1 0,0 0 0,-1 1 1,1 1-1,-1 0 0,0 1 0,-1 0 0,1 1 0,-1 0 0,-18 0 0,-3 2-199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4.048"/>
    </inkml:context>
    <inkml:brush xml:id="br0">
      <inkml:brushProperty name="width" value="0.035" units="cm"/>
      <inkml:brushProperty name="height" value="0.035" units="cm"/>
      <inkml:brushProperty name="color" value="#66CC00"/>
    </inkml:brush>
  </inkml:definitions>
  <inkml:trace contextRef="#ctx0" brushRef="#br0">1 9 14795,'1'-9'1432,"4"9"-855,-1 8-209,6 13 792,3 9-312,6 15-176,2 3-128,3 8-224,4 2-32,-3-1-63,1-3-65,-3-4-192,-3-5-208,-5-6-505,-7-8 1834,-8-11-1145,-8-3 40,-11-9-72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4.578"/>
    </inkml:context>
    <inkml:brush xml:id="br0">
      <inkml:brushProperty name="width" value="0.035" units="cm"/>
      <inkml:brushProperty name="height" value="0.035" units="cm"/>
      <inkml:brushProperty name="color" value="#66CC00"/>
    </inkml:brush>
  </inkml:definitions>
  <inkml:trace contextRef="#ctx0" brushRef="#br0">1 345 14995,'-1'-20'391,"1"1"-1,1-1 0,1 1 1,1 0-1,0-1 0,2 1 0,6-20 1,-6 27-199,0 0 0,0 0-1,1 0 1,1 1 0,0-1 0,0 2 0,1-1 0,0 1 0,1 0 0,0 1-1,15-12 1,-20 18-162,0 0-1,0 0 1,1 0-1,-1 1 1,1 0-1,-1 0 0,1 0 1,0 0-1,0 1 1,0 0-1,0 0 1,0 0-1,0 0 0,0 1 1,0 0-1,0 0 1,1 0-1,-1 1 1,0 0-1,0 0 1,0 0-1,0 0 0,0 1 1,-1 0-1,1 0 1,0 0-1,5 4 1,-3-1 8,0 0 1,-1 1 0,0 0-1,0 0 1,0 0 0,0 1-1,-1 0 1,0 0 0,-1 0-1,1 0 1,-1 1 0,-1 0-1,0 0 1,0 0 0,3 15-1,-3-9 49,-2 1 0,0-1 0,0 1 0,-2 0-1,0-1 1,0 1 0,-7 26 0,1-15-177,-1 0 0,-1 0 0,-17 32 0,14-39-480,12-18 559,0-1 1,0 0-1,-1 1 1,1-1-1,0 0 1,0 1-1,0-1 1,-1 0-1,1 1 1,0-1-1,0 0 1,-1 1 0,1-1-1,0 0 1,-1 1-1,1-1 1,0 0-1,-1 0 1,1 0-1,0 1 1,-1-1-1,1 0 1,0 0-1,-1 0 1,1 0-1,-1 0 1,1 0-1,0 0 1,-1 0 0,1 0-1,-1 0 1,1 0-1,-1 0 1,1 0-1,0 0 1,-1 0-1,1 0 1,0 0-1,-1 0 1,1-1-1,-1 1 1,1 0-1,0 0 1,-1 0-1,1-1 1,0 1 0,-1 0-1,1-1 1,0 1-1,0 0 1,-1-1-1,-3-16-348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5.072"/>
    </inkml:context>
    <inkml:brush xml:id="br0">
      <inkml:brushProperty name="width" value="0.035" units="cm"/>
      <inkml:brushProperty name="height" value="0.035" units="cm"/>
      <inkml:brushProperty name="color" value="#66CC00"/>
    </inkml:brush>
  </inkml:definitions>
  <inkml:trace contextRef="#ctx0" brushRef="#br0">0 243 12659,'9'8'535,"0"0"0,0 1-1,-1 0 1,0 0 0,0 1 0,8 15 0,33 70 2513,-19-34-1469,-18-37-1108,-6-10-44,2 0 0,15 22 0,-23-36-416,0 0-1,1 1 1,-1-1-1,0 0 1,0 0-1,0 0 1,0 0-1,0 1 1,0-1-1,0 0 1,0 0-1,0 0 1,0 0-1,1 0 1,-1 1 0,0-1-1,0 0 1,0 0-1,0 0 1,0 0-1,1 0 1,-1 0-1,0 0 1,0 0-1,0 0 1,0 1-1,1-1 1,-1 0-1,0 0 1,0 0-1,0 0 1,0 0-1,1 0 1,-1 0-1,0 0 1,0 0-1,0 0 1,0 0-1,1 0 1,-1-1-1,0 1 1,0 0 0,1-9 215,-6-13-42,-10-20 61,-1 0 1,-3 1-1,-36-58 1,49 88-199,0 0 1,-1 1 0,-12-13-1,12 19 64,9 12-57,8 13-21,62 87 6,-63-97-41,0 0 0,0 0 0,1-1 0,1-1 0,-1 1 0,2-2 1,13 9-1,-24-16 1,1 0 1,-1 0 0,1 0 0,-1-1 0,1 1-1,-1 0 1,1-1 0,-1 1 0,1-1-1,0 0 1,-1 0 0,1 1 0,0-1-1,0 0 1,-1 0 0,1-1 0,0 1 0,-1 0-1,1 0 1,0-1 0,-1 1 0,1-1-1,2-1 1,-2 0 1,0 1 0,0-1 1,0 0-1,-1 0 0,1 0 0,0 0 0,-1-1 0,0 1 0,1 0 1,-1-1-1,0 1 0,0-1 0,1-3 0,1-10 7,0 0 1,-1 1-1,0-32 1,-2 45-9,0-27 27,-1 1-1,-2-1 1,-1 1 0,0 0 0,-16-48 0,15 70-30,2 14 1,2 16-5,9 26-12,2 0 1,30 86-1,-39-133 18,1 3 5,-1 0 1,1 0 0,1-1 0,-1 1-1,1-1 1,0 0 0,0 0 0,6 7-1,-9-11-2,0-1 0,0 0 0,1 0 0,-1 1 0,0-1-1,1 0 1,-1 0 0,0 0 0,0 0 0,1 1 0,-1-1 0,0 0-1,1 0 1,-1 0 0,0 0 0,1 0 0,-1 0 0,0 0-1,1 0 1,-1 0 0,1 0 0,-1 0 0,0 0 0,1 0-1,-1 0 1,0 0 0,1 0 0,-1 0 0,0 0 0,1-1 0,-1 1-1,0 0 1,0 0 0,1 0 0,-1-1 0,0 1 0,1 0-1,-1 0 1,0-1 0,1 1 0,6-16 45,1-16 8,-2 0 0,-1 0-1,1-47 1,-2 35-14,-1-20 0,-3 41-40,1 1 0,1-1 0,0 1 0,10-35-1,-12 57 0,0 0-1,0-1 0,0 1 0,1-1 0,-1 1 0,0 0 0,0-1 0,0 1 0,0 0 0,0-1 0,1 1 0,-1 0 0,0 0 1,0-1-1,0 1 0,1 0 0,-1-1 0,0 1 0,1 0 0,-1 0 0,0 0 0,0-1 0,1 1 0,-1 0 0,0 0 0,1 0 0,-1 0 1,1 0-1,-1-1 0,1 1 0,7 8-14,3 18-3,-10-25 15,101 338-81,-99-318-430,-3-21 502,0 0-1,0 0 0,-1 0 1,1 0-1,0 1 1,0-1-1,0 0 0,0 0 1,0 0-1,0 0 0,0 0 1,0 0-1,0 0 1,0 0-1,-1 1 0,1-1 1,0 0-1,0 0 0,0 0 1,0 0-1,0 0 1,0 0-1,0 0 0,-1 0 1,1 0-1,0 0 0,0 0 1,0 0-1,0 0 1,0 0-1,-1 0 0,1 0 1,0 0-1,0 0 0,0 0 1,0 0-1,0 0 1,0 0-1,-1 0 0,1 0 1,0 0-1,0 0 0,0 0 1,0 0-1,0 0 1,0-1-1,0 1 0,-1 0 1,1 0-1,0 0 0,0 0 1,0 0-1,0 0 1,0 0-1,0-1 0,0 1 1,0 0-1,-4-4-91,1 0-1,0 0 1,0-1 0,0 1-1,-2-6 1,-10-22-244</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5.480"/>
    </inkml:context>
    <inkml:brush xml:id="br0">
      <inkml:brushProperty name="width" value="0.035" units="cm"/>
      <inkml:brushProperty name="height" value="0.035" units="cm"/>
      <inkml:brushProperty name="color" value="#66CC00"/>
    </inkml:brush>
  </inkml:definitions>
  <inkml:trace contextRef="#ctx0" brushRef="#br0">0 31 17788,'5'4'1336,"0"2"-1040,1-1-96,1 2 8,2-1-488,0-1 368,-1-3-72,5-6-184</inkml:trace>
  <inkml:trace contextRef="#ctx0" brushRef="#br0" timeOffset="1">218 0 15883,'5'18'740,"-1"0"0,-1 0 0,-1 0 0,0 30 0,-1-26 72,0-1-1,7 34 1,-8-54-805,0 0 0,0-1 0,1 1 0,-1 0 0,0 0 0,0-1 0,1 1 0,-1 0 0,0-1 0,1 1 0,-1 0 0,1-1 0,-1 1 0,1-1 0,-1 1 0,1 0 0,-1-1 0,1 1 0,0-1 0,-1 0 0,1 1 0,0-1 0,-1 1 0,1-1 0,0 0 0,-1 0 0,1 1 0,0-1 0,0 0 0,-1 0 0,1 0 0,0 0 0,0 0 0,0 0 0,-1 0 0,1 0 0,0 0 0,0 0 0,-1-1 0,1 1 0,0 0 0,0 0 0,-1-1 0,2 1 0,4-3-59,1-1 0,-1 1 1,1-1-1,5-5 0,3-2-21,-8 8 39,0-1 1,1 1-1,0 0 0,0 0 1,-1 1-1,1 0 1,1 0-1,-1 1 1,0 0-1,0 1 0,16 0 1,-19 1 44,-1 0-1,1 0 1,-1 0 0,1 0-1,-1 0 1,0 1 0,0 0-1,0 0 1,0 0 0,0 0-1,0 1 1,0-1 0,-1 1-1,1 0 1,-1 0 0,0 1-1,0-1 1,0 0 0,0 1-1,-1 0 1,0 0 0,1 0-1,1 5 1,-1-1 148,-1 1-1,0-1 1,0 1 0,-1-1-1,0 1 1,0-1 0,-1 1-1,0 0 1,-1-1 0,0 1-1,-3 11 1,3-16-87,0-1 0,0 1 0,0 0 0,-1-1 0,1 1 0,-1-1 0,0 0 1,0 1-1,-1-1 0,1 0 0,-1 0 0,-2 3 0,3-5-87,-1 1 0,1-1 0,0 0 0,-1 1 1,1-1-1,0 0 0,-1 0 0,0-1 0,1 1 0,-1 0 0,1-1 0,-1 1 0,0-1 1,1 0-1,-1 0 0,0 0 0,1-1 0,-1 1 0,-3-1 0,-1-1-94,0-1 0,0 0 0,0 0 0,1 0 0,-1-1 0,1 0 0,0 0 0,0-1 0,0 0-1,0 0 1,1 0 0,0 0 0,-7-10 0,-16-26-444</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5.954"/>
    </inkml:context>
    <inkml:brush xml:id="br0">
      <inkml:brushProperty name="width" value="0.035" units="cm"/>
      <inkml:brushProperty name="height" value="0.035" units="cm"/>
      <inkml:brushProperty name="color" value="#66CC00"/>
    </inkml:brush>
  </inkml:definitions>
  <inkml:trace contextRef="#ctx0" brushRef="#br0">1 158 17788,'27'-25'1744,"-6"1"-1160,-4 0-248,2-1 329,-2 0 1447,-1 9-1624,-2 3 0,-4 7-264</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6.878"/>
    </inkml:context>
    <inkml:brush xml:id="br0">
      <inkml:brushProperty name="width" value="0.035" units="cm"/>
      <inkml:brushProperty name="height" value="0.035" units="cm"/>
      <inkml:brushProperty name="color" value="#66CC00"/>
    </inkml:brush>
  </inkml:definitions>
  <inkml:trace contextRef="#ctx0" brushRef="#br0">32 273 15747,'0'9'1232,"0"-6"-919,0 0 0,0 0 0,0-1 1,0 1-1,0 0 0,0 0 1,1 0-1,-1-1 0,1 1 0,0 0 1,0-1-1,1 4 0,-1-7-225,0 0-1,-1 1 1,0-1-1,1 0 0,-1 0 1,1 0-1,-1 0 1,0 0-1,0 0 1,0 0-1,1 0 1,-1 0-1,0 0 1,0 0-1,0 0 0,-1 0 1,1 0-1,0-1 1,-3-20 153,-2 0 1,0 1-1,-14-39 0,15 53-227,1 7-7,1 15-3,2 24-5,24 126 13,-24-164-14,0-1 0,0 0-1,0 1 1,0-1-1,0 0 1,0 1 0,0-1-1,1 0 1,-1 1 0,0-1-1,0 0 1,0 1-1,0-1 1,1 0 0,-1 1-1,0-1 1,0 0-1,0 0 1,1 1 0,-1-1-1,0 0 1,1 0 0,-1 1-1,0-1 1,0 0-1,1 0 1,-1 0 0,0 0-1,1 0 1,-1 1-1,0-1 1,1 0 0,-1 0-1,0 0 1,1 0-1,-1 0 1,1 0 0,-1 0-1,0 0 1,1 0 0,-1 0-1,0 0 1,1-1-1,-1 1 1,0 0 0,1 0-1,-1 0 1,0 0-1,1 0 1,-1-1 0,0 1-1,0 0 1,1 0 0,-1-1-1,0 1 1,0 0-1,1 0 1,-1-1 0,0 1-1,21-23-92,-14 14 77,6-5-15,0 0-1,2 1 1,-1 0-1,2 1 1,28-17-1,-37 25 30,0 1-1,1-1 0,-1 1 0,1 1 0,0-1 1,-1 1-1,1 1 0,0-1 0,0 1 0,0 1 0,0-1 1,1 2-1,-1-1 0,0 1 0,0 0 0,12 3 1,-12 1 66,1-1 0,-1 1 1,0 1-1,0-1 0,0 1 0,12 14 1,-41-48 306,2 0 0,-18-34 0,3 6-28,23 39-256,6 11-59,1 1 1,0-1-1,0-1 0,1 1 0,0 0 0,0-1 1,-3-13-1,11 21-367,20 4-831,-24-5 1158,0 1 0,0-1 0,0 0 0,0 0 0,1-1 0,-1 1 0,0 0 0,0 0-1,0 0 1,0-1 0,0 1 0,1-1 0,-1 1 0,0-1 0,0 1 0,0-1 0,0 0 0,0 1 0,0-1 0,-1 0 0,2-1 0,7-14-293,0-10-98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7.728"/>
    </inkml:context>
    <inkml:brush xml:id="br0">
      <inkml:brushProperty name="width" value="0.035" units="cm"/>
      <inkml:brushProperty name="height" value="0.035" units="cm"/>
      <inkml:brushProperty name="color" value="#66CC00"/>
    </inkml:brush>
  </inkml:definitions>
  <inkml:trace contextRef="#ctx0" brushRef="#br0">0 44 14699,'4'3'186,"-1"0"1,0 1-1,0-1 0,0 1 1,0 0-1,-1 0 0,1 0 1,-1 0-1,0 0 0,0 1 0,2 7 1,2 4 192,57 146 2370,25 54-1399,-84-207-1303,-4-6-30,1-1-1,1 1 1,-1 0 0,0-1 0,1 1-1,-1-1 1,1 1 0,0-1 0,0 0 0,0 1-1,0-1 1,3 2 0,-5-4-17,0 0-1,1 0 1,-1 0 0,0 0 0,0 1-1,1-1 1,-1 0 0,0 0 0,0 0 0,1 0-1,-1 0 1,0 0 0,0 0 0,1 0-1,-1 0 1,0 0 0,0 0 0,1 0-1,-1 0 1,0 0 0,0-1 0,1 1-1,-1 0 1,0 0 0,0 0 0,1 0-1,-1 0 1,0-1 0,0 1 0,0 0-1,1 0 1,-1 0 0,0-1 0,0 1-1,1 0 1,4-14-52,-1-16-89,-4 29 135,2-56-281,-2 40 185,0 0 0,1 0 1,1 1-1,1-1 0,6-24 0,-9 40 100,0 1 0,0-1-1,0 0 1,1 0-1,-1 0 1,0 1-1,0-1 1,1 0 0,-1 1-1,0-1 1,1 0-1,-1 0 1,1 1-1,-1-1 1,1 1 0,-1-1-1,1 1 1,-1-1-1,1 1 1,0-1 0,-1 1-1,1-1 1,0 1-1,-1-1 1,1 1-1,0 0 1,0 0 0,-1-1-1,1 1 1,0 0-1,0 0 1,-1 0-1,1 0 1,0 0 0,0 0-1,0 0 1,-1 0-1,1 0 1,0 0 0,0 0-1,-1 1 1,1-1-1,0 0 1,0 0-1,-1 1 1,1-1 0,0 1-1,-1-1 1,1 0-1,0 1 1,-1-1-1,1 1 1,0 1 0,5 4 38,0 0 0,0 1 0,0 0-1,4 8 1,-4-6-11,48 71 253,15 21-386,-69-101 119,0 0-1,0-1 1,1 1-1,-1 0 0,0 0 1,0 0-1,0 0 1,0 0-1,0 0 0,0 0 1,0 0-1,0 0 1,0-1-1,0 1 0,0 0 1,0 0-1,0 0 0,1 0 1,-1 0-1,0 0 1,0 0-1,0 0 0,0 0 1,0 0-1,0 0 1,0 0-1,0 0 0,1 0 1,-1 0-1,0 0 1,0 0-1,0 0 0,0 0 1,0 0-1,0 0 1,0 0-1,0 0 0,1 0 1,-6-13-48,-6-9 17</inkml:trace>
  <inkml:trace contextRef="#ctx0" brushRef="#br0" timeOffset="1">569 148 16323,'-2'1'168,"0"1"-1,0-1 0,-1 0 0,1 1 0,0-1 0,0 1 0,0-1 0,0 1 0,0 0 0,1 0 0,-1 0 0,1 0 0,-1 0 0,-1 3 0,-2 4-10,1 0-1,-1 0 0,1 0 1,1 0-1,0 1 0,0 0 1,1-1-1,0 1 0,1 0 1,0 0-1,1 0 0,-1 1 0,2-1 1,2 14-1,-2-12-119,2 1 0,-1-1-1,2 0 1,-1 0 0,2 0 0,0 0-1,0-1 1,1 1 0,0-1 0,1-1 0,9 11-1,-14-18-19,0-1 0,0 1 1,1-1-1,-1 0 0,1 0 0,0 0 0,0 0 0,-1 0 0,1-1 0,1 1 0,-1-1 0,0 0 1,0 0-1,0 0 0,6 1 0,-7-2-2,0 0 0,1 0 0,-1-1 0,0 1 1,0 0-1,0-1 0,0 0 0,0 1 0,0-1 0,0 0 1,-1 0-1,1 0 0,0 0 0,0 0 0,-1-1 0,1 1 1,0 0-1,-1-1 0,1 1 0,-1-1 0,0 0 0,0 1 0,1-1 1,-1 0-1,0 0 0,0-2 0,5-8 69,-2-1-1,0 1 1,0-1-1,-1 0 1,-1 0 0,2-22-1,-3-83 491,-1 88-373,-3-1 0,0 0 0,-2 1 1,-1 0-1,-14-42 0,9 53-98,11 18-99,-1 1 1,1-1-1,0 1 0,0 0 1,-1-1-1,1 1 1,-1 0-1,1-1 0,0 1 1,-1 0-1,1 0 1,-1-1-1,1 1 0,-1 0 1,1 0-1,-1 0 1,1 0-1,0-1 0,-1 1 1,1 0-1,-1 0 1,0 0-1,0 1 0,0 0 1,0 0-1,0 0 1,0 0-1,0 0 1,1 0 0,-1 0-1,0 0 1,0 0-1,1 0 1,-1 1-1,1-1 1,-1 0-1,1 0 1,0 1-1,-1-1 1,1 0-1,0 0 1,0 1-1,0-1 1,0 0-1,0 1 1,0 1-1,0 23-11,1 0-1,1 0 1,1 0-1,1 0 1,1 0 0,2 0-1,1-1 1,10 25-1,-17-49 7,-1 1 0,1 0 0,0-1 0,-1 1 1,1-1-1,0 1 0,0-1 0,0 1 0,0-1 0,0 0 0,1 1 0,-1-1 0,0 0 0,1 0 0,-1 0 0,3 2 0,-4-3-7,1 0 0,0 0 0,-1-1 0,1 1 0,0 0 0,-1 0 1,1 0-1,0 0 0,-1-1 0,1 1 0,-1 0 0,1 0 0,-1-1 0,1 1 0,0-1 0,-1 1 0,1 0 0,-1-1 0,0 1 1,1-1-1,-1 1 0,1-1 0,-1 1 0,0-1 0,1 0 0,-1 1 0,0-1 0,1 0 0,2-7-157,0 1 0,-1-1-1,0 0 1,0 0 0,1-10 0,2-27-148,-3 0 1,-4-65-1,-3 62-104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8.218"/>
    </inkml:context>
    <inkml:brush xml:id="br0">
      <inkml:brushProperty name="width" value="0.035" units="cm"/>
      <inkml:brushProperty name="height" value="0.035" units="cm"/>
      <inkml:brushProperty name="color" value="#66CC00"/>
    </inkml:brush>
  </inkml:definitions>
  <inkml:trace contextRef="#ctx0" brushRef="#br0">0 0 14323,'5'79'3813,"86"359"-945,-88-426-2776,0-2 52,-1 0 0,1 0 0,9 19 1,-12-29-139,0 0 0,0 0 0,0 1 0,0-1 1,0 0-1,0 0 0,0 0 0,0 1 0,0-1 1,0 0-1,1 0 0,-1 0 0,0 0 0,0 1 0,0-1 1,0 0-1,0 0 0,0 0 0,1 0 0,-1 0 1,0 0-1,0 1 0,0-1 0,0 0 0,1 0 1,-1 0-1,0 0 0,0 0 0,0 0 0,1 0 1,-1 0-1,0 0 0,0 0 0,0 0 0,1 0 1,-1 0-1,0 0 0,0 0 0,0 0 0,1 0 0,-1 0 1,0 0-1,0 0 0,0 0 0,1 0 0,4-11 129,0-21-4,1-52 61,-5 48-83,13-71 0,-14 106-106,0-1 0,0 1 0,1 0 0,-1 0 0,0 0 0,1-1 0,-1 1 0,1 0 0,0 0 0,-1 0 1,1 0-1,0 0 0,-1 0 0,3-2 0,-3 3-1,0 0 1,1 0 0,-1 0-1,0 0 1,1 0 0,-1 0-1,1 0 1,-1 0 0,0 0-1,1 0 1,-1 0 0,0 0-1,1 0 1,-1 0-1,0 0 1,1 1 0,-1-1-1,0 0 1,1 0 0,-1 0-1,0 0 1,0 1 0,1-1-1,-1 0 1,0 0 0,1 1-1,-1-1 1,0 0-1,0 1 1,0-1 0,1 1-1,2 4 20,0 0-1,0 0 0,-1 0 1,3 11-1,16 56 104,-15-46-64,2 1 1,14 32 0,-14-48-27,-2-13-3,0-17-1,8-89 6,-10 70-129,1 1-1,12-44 1,-16 78 71,0 0 0,0 0 0,0-1 1,1 1-1,-1 0 0,1 0 0,0 1 0,0-1 0,0 0 0,3-3 0,-4 5 13,0 1-1,0-1 1,0 1 0,-1-1 0,1 1-1,0-1 1,0 1 0,0 0-1,0-1 1,0 1 0,0 0-1,0 0 1,0 0 0,0 0-1,0 0 1,0 0 0,0 0 0,0 0-1,0 0 1,0 1 0,0-1-1,0 0 1,0 0 0,0 1-1,0-1 1,0 1 0,0-1 0,0 1-1,-1-1 1,1 1 0,0 0-1,0-1 1,-1 1 0,1 0-1,0 0 1,0 1 0,8 8-25,0 1 0,11 17 0,-15-19 48,0-1 0,1 0 0,0 0 0,0-1 0,1 0 0,12 10 0,-18-16-7,0 0 0,0-1 0,0 1 0,1 0 0,-1-1-1,0 1 1,0-1 0,0 0 0,1 1 0,-1-1 0,0 0-1,1 0 1,-1 0 0,0 1 0,0-1 0,1-1 0,-1 1-1,0 0 1,1 0 0,-1 0 0,0-1 0,0 1-1,1-1 1,-1 1 0,0-1 0,0 1 0,0-1 0,0 0-1,0 0 1,0 1 0,0-1 0,0 0 0,0 0 0,0 0-1,1-2 1,3-3 29,-1 0 0,0-1-1,0 1 1,5-14 0,19-54-76,-18 44-243,2 1-1,26-49 0,-36 75 230,0 0 0,0 0-1,1 0 1,-1 0 0,1 0 0,-1 1 0,1-1 0,0 1-1,0 0 1,0-1 0,4-1 0,-5 3 29,0 1 1,0-1 0,-1 1-1,1-1 1,0 1 0,0 0-1,0-1 1,0 1 0,0 0-1,0 0 1,0 1 0,0-1-1,0 0 1,-1 1 0,1-1-1,0 1 1,0-1 0,0 1-1,0 0 1,-1 0 0,1 0-1,2 2 1,8 5 101,-2 2 0,1-1 0,-1 2 0,0-1-1,10 16 1,-12-15 90,0-1-1,0 0 1,1 0-1,1-1 1,-1 0-1,2-1 1,12 9-1,10 1 110,-10-6-213,0 0-1,-1 2 1,27 22 0,-44-32-54,0 0 0,-1 1 0,1-1 0,-1 1 0,0 0 0,-1 0 0,1 0 0,-1 0 0,0 1 0,0 0 0,-1-1 0,1 1 0,-1 0 0,-1 0 0,1 0 0,-1 0 0,0 1 0,0-1 0,-1 8 0,0-9 41,-1 0 0,0 0 0,0 0 0,-1 0-1,1 0 1,-1 0 0,0 0 0,-1 0 0,1 0 0,-1-1-1,0 1 1,0-1 0,0 0 0,0 0 0,-1 0 0,0-1-1,0 1 1,0-1 0,0 1 0,0-2 0,-1 1 0,1 0-1,-1-1 1,0 0 0,0 0 0,0 0 0,0 0 0,0-1-1,0 0 1,0 0 0,-1-1 0,1 1 0,0-1 0,0 0-1,-1 0 1,1-1 0,0 0 0,0 0 0,0 0-1,-1 0 1,1-1 0,1 0 0,-10-4 0,5-1-10,0 1 0,1-1 0,0 0 0,0-1 0,1 0 0,0 0 0,1-1-1,-1 0 1,2 0 0,-1 0 0,1-1 0,1 1 0,0-1 0,0 0 0,1-1 0,0 1 0,-3-21 0,4 17-74,1 0-1,0-1 0,0 1 1,2 0-1,0-1 1,0 1-1,2 0 1,0 0-1,0 0 1,1 0-1,1 0 1,12-24-1,37-41-195,-53 75 115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8.712"/>
    </inkml:context>
    <inkml:brush xml:id="br0">
      <inkml:brushProperty name="width" value="0.035" units="cm"/>
      <inkml:brushProperty name="height" value="0.035" units="cm"/>
      <inkml:brushProperty name="color" value="#66CC00"/>
    </inkml:brush>
  </inkml:definitions>
  <inkml:trace contextRef="#ctx0" brushRef="#br0">1 106 18332,'8'-1'1688,"-3"-6"-1200,0 0-224,5-3 969,5-2-961,5-4-312,4-2 112,5 1-152,2-1-112</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9.199"/>
    </inkml:context>
    <inkml:brush xml:id="br0">
      <inkml:brushProperty name="width" value="0.035" units="cm"/>
      <inkml:brushProperty name="height" value="0.035" units="cm"/>
      <inkml:brushProperty name="color" value="#66CC00"/>
    </inkml:brush>
  </inkml:definitions>
  <inkml:trace contextRef="#ctx0" brushRef="#br0">6 507 21141,'-5'4'3232,"15"-15"-2525,-2-3-662,-1-1 0,0 1 1,-1-2-1,-1 1 0,0-1 0,2-19 0,9-101 104,-13 112-145,1 8 0,-4 16-4,0 0 1,0 0-1,1 0 0,-1 0 0,0 0 0,0 0 1,0 0-1,1 0 0,-1 0 0,0 0 0,0 0 1,0 0-1,1 0 0,-1 0 0,0 0 1,0 0-1,0 0 0,1 0 0,-1 0 0,0 0 1,0 0-1,0 0 0,1 1 0,-1-1 0,0 0 1,0 0-1,0 0 0,0 0 0,0 0 1,1 1-1,-1-1 0,0 0 0,0 0 0,0 0 1,0 0-1,0 1 0,0-1 0,15 30 14,-13-25-14,9 22 15,1 0 0,2-1 1,28 41-1,-40-64-9,1 1-1,0-1 0,0 0 1,0 0-1,0-1 1,0 1-1,7 4 0,-9-7-2,0 1 0,1-1-1,-1 1 1,1-1 0,-1 1 0,0-1-1,1 0 1,-1 1 0,1-1-1,-1 0 1,1 0 0,-1 0-1,1 0 1,-1 0 0,0-1-1,1 1 1,-1 0 0,1-1 0,-1 1-1,0-1 1,1 1 0,-1-1-1,0 0 1,1 0 0,-1 1-1,0-1 1,1-1 0,2-2 6,0 0 1,0-1-1,0 1 1,-1-1-1,0 0 1,0 0-1,4-9 1,15-43 39,-12 29-22,18-52 15,-15 40-36,33-70-1,-45 108-5,2-4-2,0 1-1,0-1 0,1 1 0,4-6 1,-7 10 3,0 1-1,-1-1 1,1 0 0,-1 0 0,1 1 0,0-1 0,0 0 0,-1 1 0,1-1 0,0 1 0,0-1 0,0 1 0,0 0 0,0-1 0,0 1 0,0 0 0,0-1 0,-1 1 0,1 0-1,0 0 1,0 0 0,0 0 0,0 0 0,0 0 0,0 0 0,0 0 0,0 0 0,0 1 0,0-1 0,0 0 0,0 1 0,0-1 0,0 0 0,0 1 0,-1-1 0,3 2 0,0 3 9,1 0 1,0 0 0,-1 0-1,0 1 1,0-1 0,0 1-1,-1 0 1,0-1 0,0 1-1,-1 0 1,2 9 0,2 3 22,5 22 18,-5-18 17,15 40 1,-16-57-390,-3-12-222,-1-16-399,-5-56 194,1 29 272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9.637"/>
    </inkml:context>
    <inkml:brush xml:id="br0">
      <inkml:brushProperty name="width" value="0.025" units="cm"/>
      <inkml:brushProperty name="height" value="0.025" units="cm"/>
    </inkml:brush>
  </inkml:definitions>
  <inkml:trace contextRef="#ctx0" brushRef="#br0">56 0 3523,'0'0'20676,"-4"12"-20676,-40 179 299,36-130-9476,8-80 3529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39.908"/>
    </inkml:context>
    <inkml:brush xml:id="br0">
      <inkml:brushProperty name="width" value="0.035" units="cm"/>
      <inkml:brushProperty name="height" value="0.035" units="cm"/>
    </inkml:brush>
  </inkml:definitions>
  <inkml:trace contextRef="#ctx0" brushRef="#br0">455 100 14331,'-4'-8'165,"-1"1"0,0 1 0,0-1 0,0 1 1,-1-1-1,1 2 0,-2-1 0,1 1 0,-1-1 0,1 2 0,-1-1 0,-1 1 0,1 0 0,0 1 0,-1-1 1,0 2-1,0-1 0,0 1 0,0 0 0,0 1 0,-11-1 0,8 1-80,1 1 0,0 1 0,-1 0 0,1 1 0,0-1 0,0 2 0,0 0 0,0 0-1,0 1 1,1 0 0,0 0 0,-1 1 0,1 0 0,1 1 0,-1 0 0,-13 13 0,11-7-72,1 0 0,0 0 0,1 1 0,0 1 0,1-1 0,0 1 0,1 1 1,1 0-1,1 0 0,0 0 0,-4 17 0,1 9-17,2 0 0,1 0 0,2 45 0,3-54 6,1 0-1,2 0 0,1 0 1,1 0-1,2-1 0,1 0 1,14 34-1,-16-50-2,1 0 1,1 0-1,1-1 0,0 0 0,0-1 1,21 22-1,-22-27-1,1 0 0,0-1 0,0 0-1,1 0 1,0-1 0,1 0 0,-1-1 0,1 0 0,0 0 0,15 3 0,-16-5 18,0-1 0,1 0 0,-1-1 0,1 0 1,-1 0-1,1-1 0,-1-1 0,1 1 0,0-2 0,-1 0 0,0 0 1,1 0-1,-1-2 0,0 1 0,-1-1 0,1-1 0,-1 1 0,1-2 1,-1 1-1,-1-1 0,1-1 0,-1 0 0,0 0 0,-1 0 0,0-1 1,0 0-1,0 0 0,7-13 0,1-7 117,-1 0 0,-1-1 0,-1-1 1,-2 1-1,-1-2 0,-1 0 0,-2 0 0,-1 0 0,-2 0 1,0-1-1,-2 0 0,-2 1 0,-6-48 0,4 66-181,1 0-1,-2 0 1,0 1-1,0-1 1,-1 1-1,0 0 1,-14-20-1,15 26 23,-1 0-1,0 0 1,0 0-1,0 1 1,-1 0-1,0 0 1,0 0-1,0 1 1,-1 0-1,0 0 1,0 0-1,0 1 1,0 0-1,-10-3 1,-53-5-224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9.698"/>
    </inkml:context>
    <inkml:brush xml:id="br0">
      <inkml:brushProperty name="width" value="0.035" units="cm"/>
      <inkml:brushProperty name="height" value="0.035" units="cm"/>
      <inkml:brushProperty name="color" value="#66CC00"/>
    </inkml:brush>
  </inkml:definitions>
  <inkml:trace contextRef="#ctx0" brushRef="#br0">0 0 20396,'6'26'1785,"1"4"-1329,-1 2-200,2 1 720,1 0-704,1-3-1424,-1 1 1168,1 0-272,0-3-216</inkml:trace>
  <inkml:trace contextRef="#ctx0" brushRef="#br0" timeOffset="1">242 667 25229,'9'21'1649,"-9"-15"-1689,-3-4-328,-3-17 568,-1-3-120,-4-8-136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45.787"/>
    </inkml:context>
    <inkml:brush xml:id="br0">
      <inkml:brushProperty name="width" value="0.035" units="cm"/>
      <inkml:brushProperty name="height" value="0.035" units="cm"/>
      <inkml:brushProperty name="color" value="#66CC00"/>
    </inkml:brush>
  </inkml:definitions>
  <inkml:trace contextRef="#ctx0" brushRef="#br0">49 161 7234,'-2'-7'415,"-9"-16"1751,2-1-1,1-1 0,1 1 1,-4-32-1,11 56-2134,0 0 0,0 1 1,0-1-1,0 0 0,0 0 0,0 0 0,0 0 1,0 0-1,0 0 0,0 0 0,0 0 0,0 0 1,0 0-1,1 0 0,-1 0 0,0 0 0,0 0 1,0 0-1,0 0 0,0 0 0,0 0 0,0 0 1,0 0-1,0 0 0,0 0 0,0 0 0,0 0 0,0 0 1,0 0-1,0 0 0,0 0 0,1-1 0,-1 1 1,0 0-1,0 0 0,0 0 0,0 0 0,0 0 1,0 0-1,0 0 0,0 0 0,0 0 0,0 0 1,0 0-1,0 0 0,0 0 0,0 0 0,0 0 1,0 0-1,0 0 0,0-1 0,0 1 0,0 0 1,0 0-1,0 0 0,0 0 0,0 0 0,0 0 1,0 0-1,0 0 0,0 0 0,0 0 0,0 0 1,4 5 593,67 116 2312,-21-32-2276,109 156 161,-70-111-691,-77-118-69,-9-11-38,-6-11-155,2 5-155,-1-1 0,1 1 0,-1 0 1,0 0-1,1 0 0,-1 0 0,0 0 0,1 0 0,-1 0 0,0 0 0,-3 0 0,-9-5-306,-7-6-137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46.343"/>
    </inkml:context>
    <inkml:brush xml:id="br0">
      <inkml:brushProperty name="width" value="0.035" units="cm"/>
      <inkml:brushProperty name="height" value="0.035" units="cm"/>
      <inkml:brushProperty name="color" value="#66CC00"/>
    </inkml:brush>
  </inkml:definitions>
  <inkml:trace contextRef="#ctx0" brushRef="#br0">38 430 15299,'-1'0'138,"0"0"1,0 1-1,0-1 0,0 0 0,-1 1 0,1-1 0,0 0 1,0 0-1,0 0 0,0 0 0,0 0 0,0 0 1,0 0-1,0 0 0,0-1 0,0 1 0,0 0 0,0-1 1,0 1-1,0 0 0,0-1 0,0 0 0,0 1 0,0-1 1,1 1-1,-1-1 0,0 0 0,0 0 0,0 1 0,1-1 1,-1 0-1,1 0 0,-1 0 0,0 0 0,1 0 1,0 0-1,-1 0 0,1 0 0,-1 0 0,1 0 0,0 0 1,0 0-1,0-2 0,-2-6 184,1-1 1,1 1 0,0 0-1,1-12 1,0 10-319,0-3 82,1-48 222,3 1-1,17-79 1,-21 135-304,0 0 0,1 1-1,-1-1 1,1 0 0,0 1-1,0-1 1,1 1 0,4-7-1,-6 10-2,0 0-1,1-1 1,-1 1-1,1 0 0,-1 0 1,1 0-1,-1 0 0,1 0 1,0 1-1,-1-1 0,1 0 1,0 1-1,0-1 0,0 1 1,-1 0-1,1 0 0,0-1 1,0 1-1,0 0 0,0 0 1,0 1-1,-1-1 0,1 0 1,0 1-1,0-1 0,3 2 1,21 9-93,0 1 0,-1 1 0,0 1-1,29 21 1,-14-8 129,-28-20 223,-7-4-203,1 0 0,-1 1 0,0-1 0,0 1 0,0 0 0,0 0 0,-1 1 1,0 0-1,0-1 0,6 10 0,-2 3 20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48.442"/>
    </inkml:context>
    <inkml:brush xml:id="br0">
      <inkml:brushProperty name="width" value="0.035" units="cm"/>
      <inkml:brushProperty name="height" value="0.035" units="cm"/>
      <inkml:brushProperty name="color" value="#66CC00"/>
    </inkml:brush>
  </inkml:definitions>
  <inkml:trace contextRef="#ctx0" brushRef="#br0">0 3927 13547,'16'-20'549,"0"0"-1,2 2 1,0 0 0,30-24 0,11-9 12,26-29-62,4 4 0,160-105 0,-76 68-43,193-114 1045,-7 26-943,-242 144-395,88-50 129,-75 32-30,255-106-1,-50 9 149,-78 35-348,31 15-10,56-28-13,-184 51-4,5-1-24,23 1-8,-137 69 7,75-58 0,-53 30 15,3 3 0,132-71 0,160-82-64,-280 158 46,2 4 0,117-43 0,-158 69-13,-16 6 9,-1-3 1,53-35-1,53-51 17,-8 5-10,254-154 691,-345 228-498,1 1 0,67-28 0,93-17-2195,-185 63 1483,0 0-1,-1 0 0,0-1 0,0-1 1,-1 0-1,1-1 0,-2-1 0,23-19 1,-7-1-231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49.374"/>
    </inkml:context>
    <inkml:brush xml:id="br0">
      <inkml:brushProperty name="width" value="0.035" units="cm"/>
      <inkml:brushProperty name="height" value="0.035" units="cm"/>
      <inkml:brushProperty name="color" value="#66CC00"/>
    </inkml:brush>
  </inkml:definitions>
  <inkml:trace contextRef="#ctx0" brushRef="#br0">155 35 16019,'1'-6'485,"5"-18"1495,-5 20-844,-5 14 0,-46 150 2788,-52 216-3175,95-349-2620,46-196-3666,-20 104 4248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49.876"/>
    </inkml:context>
    <inkml:brush xml:id="br0">
      <inkml:brushProperty name="width" value="0.035" units="cm"/>
      <inkml:brushProperty name="height" value="0.035" units="cm"/>
      <inkml:brushProperty name="color" value="#66CC00"/>
    </inkml:brush>
  </inkml:definitions>
  <inkml:trace contextRef="#ctx0" brushRef="#br0">168 17 14819,'1'-1'108,"-1"0"-1,1 0 0,-1 0 1,1 0-1,-1 0 1,1 0-1,-1 0 0,1 0 1,0 0-1,0 0 1,0 0-1,-1 1 1,1-1-1,0 0 0,0 0 1,0 1-1,2-2 1,-2 3-39,0-1 1,-1 1 0,1-1-1,0 1 1,0 0-1,-1-1 1,1 1 0,-1-1-1,1 1 1,0 0 0,-1 0-1,1-1 1,-1 1 0,1 0-1,-1 0 1,0 0-1,1 0 1,-1 0 0,0-1-1,0 1 1,0 0 0,1 0-1,-1 1 1,13 43 577,3-2 1,2 0-1,1 0 0,42 65 1,-57-103-562,12 25-1076,-16-29 958,0 0 0,0-1 1,0 1-1,1-1 0,-1 1 0,0 0 0,0-1 0,0 1 0,0-1 0,0 1 0,0 0 0,0-1 0,0 1 1,-1-1-1,1 1 0,0 0 0,0-1 0,0 1 0,-1-1 0,1 1 0,0-1 0,-1 1 0,1-1 0,0 1 1,-1-1-1,1 1 0,-1-1 0,1 1 0,0-1 0,-1 0 0,1 1 0,-1-1 0,1 0 0,-1 1 0,0-1 1,1 0-1,-1 0 0,1 1 0,-1-1 0,0 0 0,1 0 0,-1 0 0,1 0 0,-1 0 0,-1 0 0,-10 1-397</inkml:trace>
  <inkml:trace contextRef="#ctx0" brushRef="#br0" timeOffset="1">9 263 16692,'-8'-5'1664,"19"3"-808,5 1-288,11-5 1089,3-3-593,12-5-256,4-2-200,1-1-728,3-4-328,-10-2 416,-5 6-152,-10 5-160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0.335"/>
    </inkml:context>
    <inkml:brush xml:id="br0">
      <inkml:brushProperty name="width" value="0.035" units="cm"/>
      <inkml:brushProperty name="height" value="0.035" units="cm"/>
      <inkml:brushProperty name="color" value="#66CC00"/>
    </inkml:brush>
  </inkml:definitions>
  <inkml:trace contextRef="#ctx0" brushRef="#br0">125 15 18676,'0'-1'126,"0"1"0,0-1 0,0 0 0,0 1 0,-1-1 0,1 0 1,0 0-1,0 1 0,0-1 0,-1 0 0,1 1 0,0-1 0,-1 0 0,1 1 0,-1-1 0,1 1 0,-1-1 0,1 1 1,-1-1-1,1 1 0,-2-1 0,2 1-58,-1 0 0,1 0 0,-1 0 0,1 0 0,-1 0 1,1 0-1,-1 0 0,0 0 0,1 0 0,-1 0 0,1 0 0,-1 1 0,1-1 0,-1 0 1,1 0-1,0 1 0,-1-1 0,1 0 0,-1 1 0,1-1 0,-1 1 0,-2 2 159,0 1 0,0 0-1,0-1 1,1 1-1,-4 6 1,-13 30 586,-24 76 1,37-95-764,1-1-1,1 1 1,1 1 0,1-1 0,0 39 0,2-58-50,0-1 0,0 0 0,0 1 0,0-1 0,0 0 0,1 1 0,-1-1 0,0 0 0,1 1 0,-1-1 1,1 0-1,-1 0 0,1 1 0,0-1 0,0 0 0,-1 0 0,1 0 0,0 0 0,0 0 0,0 0 0,0 0 1,0 0-1,0 0 0,0-1 0,1 1 0,-1 0 0,0-1 0,0 1 0,0 0 0,1-1 0,-1 0 0,0 1 1,1-1-1,-1 0 0,0 0 0,1 0 0,-1 1 0,1-1 0,-1-1 0,2 1 0,6-1-19,1-1-1,-1 0 0,1-1 0,16-7 0,-5 2-31,-13 6-1,0-1 0,1 1 0,-1 0 0,1 1 1,0 0-1,-1 1 0,1 0 0,10 1 0,-17-1 35,0 0 0,1 1 0,-1 0 0,0-1 0,0 1 0,0 0 0,0 0 0,0 0 0,0 0 0,0 0 0,-1 1 0,1-1 0,0 1 0,-1-1 0,3 3 0,-3-2 12,1 1 1,-1-1-1,0 1 0,0-1 1,0 1-1,0-1 0,-1 1 1,1 0-1,-1 0 0,1-1 1,-1 1-1,0 0 0,0-1 1,0 1-1,-1 4 0,-1 3 99,0 0 0,0-1 0,-1 1 0,-1 0 0,0-1 0,0 0 0,0 0 0,-1 0-1,-1-1 1,0 0 0,-10 12 0,12-14-60,-1-1 0,-1 0 0,1 0 0,-1 0 0,1-1 0,-2 1 0,1-1 1,0-1-1,-1 1 0,1-1 0,-1 0 0,0-1 0,0 0 0,0 0 0,0 0 0,-12 0 0,16-2-102,-1 0 0,0-1 1,1 0-1,-1 1 0,0-1 0,1-1 0,-1 1 0,1 0 0,0-1 0,-1 0 1,1 0-1,0 0 0,0 0 0,0 0 0,0-1 0,0 1 0,-4-6 1,-7-12-302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2.259"/>
    </inkml:context>
    <inkml:brush xml:id="br0">
      <inkml:brushProperty name="width" value="0.035" units="cm"/>
      <inkml:brushProperty name="height" value="0.035" units="cm"/>
      <inkml:brushProperty name="color" value="#66CC00"/>
    </inkml:brush>
  </inkml:definitions>
  <inkml:trace contextRef="#ctx0" brushRef="#br0">0 51 16123,'3'-21'2041,"2"5"-1137,-1 3-424,0 22 1809,0 16-1161,5 15-488,2 8-192,4 11-304,-1 4-88,5 3-24,-1-2 16,-2-8-88,1-6-128,-5-14-592,-4-10 680,-9-31-96,-6-7-40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7.361"/>
    </inkml:context>
    <inkml:brush xml:id="br0">
      <inkml:brushProperty name="width" value="0.035" units="cm"/>
      <inkml:brushProperty name="height" value="0.035" units="cm"/>
      <inkml:brushProperty name="color" value="#66CC00"/>
    </inkml:brush>
  </inkml:definitions>
  <inkml:trace contextRef="#ctx0" brushRef="#br0">1 1122 17612,'0'0'33,"0"0"0,0 0 0,0 1 0,0-1 0,0 0 0,0 0 0,0 1 0,0-1-1,0 0 1,0 0 0,0 0 0,0 1 0,0-1 0,0 0 0,0 0 0,0 0 0,1 1 0,-1-1 0,0 0 0,0 0 0,0 0 0,0 0 0,0 1 0,1-1 0,-1 0 0,0 0 0,0 0 0,0 0 0,0 0 0,1 1 0,-1-1 0,0 0 0,0 0 0,0 0 0,1 0 0,-1 0 0,0 0 0,0 0 0,1 0 0,10-4 636,10-10-99,2-9-81,-1-1 0,0-1 0,-2 0 0,31-54 1,-43 67-393,161-264 652,1-1-715,16 13-448,-177 253 347,-2 0-117,1 0-1,1 1 1,0 0 0,0 1-1,1 0 1,0 1-1,0-1 1,12-5-1,-22 14 167,0-1-1,0 1 1,0 0 0,0 0-1,0 0 1,1 0 0,-1 0-1,0 0 1,0 0-1,0-1 1,0 1 0,0 0-1,0 0 1,1 0 0,-1 0-1,0 0 1,0 0-1,0 0 1,0 0 0,0 0-1,1 0 1,-1 0-1,0 0 1,0 0 0,0 0-1,0 0 1,0 0 0,1 0-1,-1 0 1,0 0-1,0 0 1,0 0 0,0 0-1,0 0 1,1 0-1,-1 0 1,0 0 0,0 1-1,0-1 1,0 0 0,0 0-1,0 0 1,0 0-1,1 0 1,-1 0 0,0 0-1,0 0 1,0 1 0,0-1-1,0 0 1,0 0-1,0 0 1,0 0 0,0 0-1,0 1 1,0-1-1,0 0 1,0 0 0,0 0-1,0 0 1,0 0 0,0 1-1,0-1 1,0 0-1,0 0 1,0 0 0,-4 11-599,-1-5 428,-1 1 1,0-1-1,0 1 1,0-1-1,-12 8 1,-29 17-488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7.750"/>
    </inkml:context>
    <inkml:brush xml:id="br0">
      <inkml:brushProperty name="width" value="0.035" units="cm"/>
      <inkml:brushProperty name="height" value="0.035" units="cm"/>
      <inkml:brushProperty name="color" value="#66CC00"/>
    </inkml:brush>
  </inkml:definitions>
  <inkml:trace contextRef="#ctx0" brushRef="#br0">151 1 14235,'-5'1'468,"-32"16"2109,36-17-2437,0 1 0,0 0-1,-1 0 1,1-1 0,0 1-1,0 0 1,0 0-1,0 0 1,0 0 0,1 1-1,-1-1 1,0 0 0,0 0-1,1 0 1,-1 1 0,1-1-1,-1 0 1,1 1 0,-1-1-1,1 0 1,0 1 0,0-1-1,-1 0 1,1 1-1,0 1 1,6 49 231,-3 0 1,-3 0-1,-9 88 0,-41 154-320,15-102 288,35-190-333,-2 7 15,1-1 1,0 1 0,0 0 0,1-1 0,0 1 0,1 11 0,0-19-19,-1 0 0,0 0 0,0-1 0,1 1 0,-1 0 0,1 0 0,-1 0 0,1 0 0,-1 0 0,1-1 0,-1 1 0,1 0 0,0 0 0,-1-1 0,1 1 0,0 0 0,0-1 1,-1 1-1,1-1 0,0 1 0,0-1 0,0 1 0,1-1 0,1 1 1,-1-1 1,1 0 0,0 0-1,-1-1 1,1 1-1,-1 0 1,1-1 0,-1 0-1,1 1 1,-1-1-1,1 0 1,-1 0 0,3-2-1,21-13-20,-1 0-1,0-2 1,27-25-1,-11 9 61,179-158 1148,-156 130-951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1.002"/>
    </inkml:context>
    <inkml:brush xml:id="br0">
      <inkml:brushProperty name="width" value="0.035" units="cm"/>
      <inkml:brushProperty name="height" value="0.035" units="cm"/>
    </inkml:brush>
  </inkml:definitions>
  <inkml:trace contextRef="#ctx0" brushRef="#br0">50 145 14835,'-1'-2'203,"0"0"-1,0 0 1,0 0-1,0 1 1,-1-1-1,1 0 1,0 0-1,-1 1 1,-2-3-1,3 3-173,1 1-1,0 0 1,0 0-1,-1 0 1,1 0-1,0 0 1,-1 0-1,1 0 1,0 0-1,0 0 1,-1 0-1,1 0 1,0 0-1,0 0 1,-1 0-1,1 0 1,0 0 0,-1 0-1,1 0 1,0 0-1,0 0 1,-1 0-1,1 0 1,0 0-1,0 1 1,-1-1-1,1 0 1,0 0-1,-7 15 712,0 15-383,2 1 1,1 0 0,2 0 0,1 0-1,1 1 1,2-1 0,7 46 0,-7-69-335,0 1 1,0 0 0,1-1-1,0 0 1,1 0 0,-1 0-1,2 0 1,-1 0 0,1-1 0,8 10-1,-10-14-12,0 0 0,0 0 0,1 0 0,-1 0 0,1-1 0,-1 0 0,1 1 1,0-1-1,0-1 0,0 1 0,0-1 0,0 1 0,0-1 0,0 0 0,1-1 0,-1 1 0,0-1 0,1 0 0,-1 0 0,0 0 0,1 0 0,-1-1 0,6-1 0,2-2 10,-1 0-1,0 0 1,0-1 0,0 0-1,-1-1 1,0-1 0,0 1-1,0-2 1,-1 1 0,10-11-1,12-14 57,36-49 0,-52 62-47,11-14 10,108-129-1156,-103 129-94,0 2 0,64-48-1,-70 61 353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8.502"/>
    </inkml:context>
    <inkml:brush xml:id="br0">
      <inkml:brushProperty name="width" value="0.035" units="cm"/>
      <inkml:brushProperty name="height" value="0.035" units="cm"/>
      <inkml:brushProperty name="color" value="#66CC00"/>
    </inkml:brush>
  </inkml:definitions>
  <inkml:trace contextRef="#ctx0" brushRef="#br0">1 47 14483,'2'-10'565,"0"5"-227,-1 0 1,1 0-1,-1 0 1,2 0-1,2-6 0,-2 10 940,-1 9-246,-1 15 256,-1-17-1114,5 543 3207,-2-596-5723,9-49 0,-1 17 359,34-238-2199,-45 316 4230,0 0 1,0 0 0,0 0-1,0 1 1,0-1 0,0 0-1,0 0 1,0 0-1,1 0 1,-1 0 0,0 1-1,0-1 1,1 0 0,-1 0-1,1 1 1,-1-1 0,1 0-1,-1 1 1,1-1 0,0-1-1,2 27 1950,0 39-273,9 132 1125,-8-157-2593,3 0 0,22 76 0,-27-109-328,11 29-81,-12-33 74,0 0 0,-1 0-1,1-1 1,0 1 0,0 0-1,1-1 1,-1 1 0,0-1-1,0 1 1,1-1 0,-1 0 0,1 0-1,-1 1 1,3 0 0,-4-2 57,0 0 1,1 0-1,-1 0 1,0 0-1,0 0 1,0 0-1,0 0 1,0 1-1,1-1 1,-1 0-1,0 0 1,0 0-1,0 0 1,0-1-1,1 1 1,-1 0-1,0 0 1,0 0-1,0 0 1,0 0-1,1 0 1,-1 0 0,0 0-1,0 0 1,0 0-1,0 0 1,0 0-1,0 0 1,1-1-1,-1 1 1,0 0-1,0 0 1,0 0-1,0 0 1,0 0-1,0-1 1,0 1-1,0 0 1,0 0-1,1 0 1,-1 0-1,0 0 1,0-1-1,-1-10-340,-5-13-107,-4-1-139</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9.034"/>
    </inkml:context>
    <inkml:brush xml:id="br0">
      <inkml:brushProperty name="width" value="0.035" units="cm"/>
      <inkml:brushProperty name="height" value="0.035" units="cm"/>
      <inkml:brushProperty name="color" value="#66CC00"/>
    </inkml:brush>
  </inkml:definitions>
  <inkml:trace contextRef="#ctx0" brushRef="#br0">55 444 13603,'-22'-10'1816,"5"1"-920,6 3-351,6 2 1119,5 0-440,12-1-440,2-2-167,8-4-457,-1-4-344,7-6-625,-3-3 321,1-8 304,0-2-136,-5-2-104</inkml:trace>
  <inkml:trace contextRef="#ctx0" brushRef="#br0" timeOffset="1">309 4 16428,'0'0'30,"0"0"0,0-1 0,0 1 0,0 0 0,0 0 0,0 0 0,0 0 0,0 0 0,0 0 0,0 0 0,0 0 1,0 0-1,0 0 0,0-1 0,0 1 0,0 0 0,0 0 0,0 0 0,0 0 0,0 0 0,0 0 0,0 0 0,0 0 1,0 0-1,0 0 0,0-1 0,0 1 0,0 0 0,-1 0 0,1 0 0,0 0 0,0 0 0,0 0 0,0 0 0,0 0 1,0 0-1,0 0 0,0 0 0,0 0 0,0 0 0,0 0 0,0 0 0,-1 0 0,1 0 0,0 0 0,0 0 1,0 0-1,0 0 0,0 0 0,0 0 0,0 0 0,0 0 0,0 0 0,0 0 0,-1 0 0,1 0 0,0 0 0,0 0 1,0 0-1,0 0 0,0 0 0,0 0 0,0 0 0,0 0 0,0 0 0,0 0 0,-8 8 725,-4 13 319,8-12-844,1 0-1,1 0 0,-1 0 0,1 1 0,1-1 1,0 0-1,0 1 0,1-1 0,0 1 1,1-1-1,2 17 0,-1-21-217,-1 0 0,1 0-1,0 0 1,0 0 0,0 0 0,0-1 0,1 1-1,0-1 1,0 0 0,0 1 0,1-1 0,-1-1-1,1 1 1,0 0 0,0-1 0,1 0 0,-1 0-1,0 0 1,1-1 0,0 1 0,-1-1 0,9 2-1,62 14-75,-56-15 55,1 1 0,-1 1 0,0 1 0,24 10 0,-38-13 34,0-1 0,-1 1 0,1 0 0,-1 1 0,1-1 1,-1 1-1,0-1 0,-1 1 0,1 1 0,0-1 0,-1 0 0,0 1 0,0-1 0,-1 1 0,1 0 0,-1 0 0,0 0 0,0 1 1,-1-1-1,2 7 0,-2-5 39,-1 0 0,1 1 0,-1-1 1,-1 1-1,1-1 0,-1 1 0,0-1 0,-1 1 1,0-1-1,0 0 0,-1 0 0,0 0 0,0 0 1,0-1-1,-1 1 0,0-1 0,-9 11 0,10-14-65,1 0 0,-1 1 0,0-2 0,0 1 0,-1 0 0,1-1 0,-1 1 0,1-1 0,-1 0 0,0 0 0,0 0 0,0-1 0,0 0 0,0 1 0,0-1 0,0-1 0,0 1 0,0 0 0,0-1 0,-1 0 0,1 0 0,0 0 0,0-1 0,-1 0 0,1 1 0,0-1-1,0-1 1,0 1 0,0-1 0,0 1 0,1-1 0,-5-3 0,-26-20-65,3-7-40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0.368"/>
    </inkml:context>
    <inkml:brush xml:id="br0">
      <inkml:brushProperty name="width" value="0.035" units="cm"/>
      <inkml:brushProperty name="height" value="0.035" units="cm"/>
      <inkml:brushProperty name="color" value="#66CC00"/>
    </inkml:brush>
  </inkml:definitions>
  <inkml:trace contextRef="#ctx0" brushRef="#br0">1 102 16235,'2'-25'1357,"1"7"402,-3 19-1666,1 0 0,0-1 0,-1 1 0,1 0 0,-1-1 1,1 1-1,-1 0 0,1 0 0,-1-1 0,0 1 0,1 0 1,-1 0-1,0 0 0,1 0 0,-1 0 0,0-1 1,0 1-1,0 0 0,0 0 0,0 1 0,9 31 724,32 104 524,-34-117-1272,2 0 0,0 0 0,1-1 0,20 28 0,-27-43-48,1 1 0,-1-1 0,1 0 0,0 0 0,0 0 0,1 0 0,5 3 0,-8-6-10,-1 0-1,0-1 1,1 1-1,-1-1 0,0 1 1,1-1-1,-1 1 1,1-1-1,-1 0 1,1 0-1,-1 0 0,1 0 1,-1 0-1,1 0 1,-1 0-1,0 0 1,1 0-1,-1-1 0,1 1 1,-1-1-1,0 1 1,1-1-1,-1 1 0,0-1 1,1 0-1,-1 0 1,0 0-1,0 0 1,0 1-1,0-1 0,2-3 1,2-2 30,0-1 0,-1 1 0,0-1 0,0 0-1,-1-1 1,0 1 0,0-1 0,0 1 0,-1-1 0,2-15 0,0-7 107,-1-44-1,-3 66-134,1-4 8,-1 0 0,0 0 0,-1 1 0,0-1 0,-1 0 0,-6-20 0,8 31-20,0 1 0,0-1 0,0 1 0,0-1 0,-1 0 0,1 1 0,0-1 0,0 1 0,0-1 0,-1 1 0,1-1 0,0 1 0,-1-1 0,1 1 0,0-1 0,-1 1 0,1 0 0,-1-1 0,1 1 0,-1-1-1,1 1 1,-1 0 0,1-1 0,-1 1 0,0 0 0,-5 11 31,3 26-11,3-14-2,8 41 0,-7-57-15,1 1-1,0-1 1,0 1 0,1-1-1,0 0 1,0 0 0,1 0-1,-1-1 1,6 8-1,-8-13-1,0 0 0,0 0 0,0 0 0,0 0 0,0 0-1,0-1 1,0 1 0,0 0 0,0 0 0,0-1-1,0 1 1,1 0 0,-1-1 0,0 1 0,0-1-1,1 0 1,-1 1 0,0-1 0,1 0 0,-1 0 0,0 0-1,1 0 1,0 0 0,1-1 4,-1 1-1,0-1 1,0 0-1,0 0 1,1 0-1,-1 0 1,0-1-1,-1 1 1,1 0-1,0-1 1,0 1-1,1-3 1,4-4 13,0 0 0,-1-1 1,0 0-1,7-14 0,-1-3 33,-1 1-1,8-31 0,-15 43-24,-1-1-1,0 0 1,-1 0 0,0 0 0,-2 0 0,0-15 0,1 28-24,-1 0 0,0 1-1,0-1 1,0 1 0,0-1 0,0 1 0,-1-1 0,1 1-1,0-1 1,0 0 0,0 1 0,0-1 0,-1 1-1,1-1 1,0 1 0,0-1 0,-1 1 0,1-1 0,0 1-1,-1-1 1,0 1 0,-5 6 62,-4 22 1,-1 8-46,2 0 0,2 1-1,-5 73 1,12-110-19,0 1 0,0 0-1,0 0 1,0-1 0,0 1 0,0 0 0,1-1-1,-1 1 1,0 0 0,0-1 0,0 1 0,1 0 0,-1-1-1,0 1 1,1 0 0,-1-1 0,1 1 0,-1-1-1,1 1 1,-1-1 0,1 1 0,-1-1 0,1 1 0,-1-1-1,1 1 1,0-1 0,-1 0 0,1 1 0,0-1-1,-1 0 1,1 0 0,0 1 0,-1-1 0,1 0 0,0 0-1,-1 0 1,1 0 0,0 0 0,0 0 0,-1 0-1,1 0 1,1 0 0,4-1 6,0-1-1,0 1 1,0-1-1,7-2 1,-3 0-3,5-1-1,1 1 0,0 1 0,0 0 0,0 1 0,0 1 0,1 0 0,-1 1 0,26 4 0,-30-2-7,-1 1 0,0 0 0,1 1-1,-1 0 1,0 0 0,-1 1-1,1 1 1,-1 0 0,0 0 0,-1 1-1,1 0 1,11 13 0,-9-5-2,-10-12 13,0 0 0,0-1 0,1 1 0,-1 0 0,1-1 0,-1 1 0,1-1 0,0 0 0,4 3 0,-7-5-4,0-1 0,0 1-1,1 0 1,-1 0 0,0 0 0,0 0 0,1 0-1,-1 0 1,0 0 0,0-1 0,0 1 0,1 0 0,-1 0-1,0 0 1,0 0 0,0-1 0,0 1 0,0 0-1,1 0 1,-1 0 0,0-1 0,0 1 0,0 0 0,0 0-1,0-1 1,0 1 0,0 0 0,0 0 0,0-1-1,0 1 1,0 0 0,0 0 0,0-1 0,0 1 0,0 0-1,0 0 1,0-1 0,0 1 0,0 0 0,-2-13 54,2 12-51,-8-36 152,-2 1-1,-1 0 1,-26-54 0,35 86-152,-1-3 2,1 0 0,-1 0-1,-1 0 1,1 1 0,-1 0-1,-1 0 1,1 0 0,-1 0-1,0 0 1,-9-8-1,13 14-27,1-1 0,-1 1-1,1-1 1,-1 1-1,1 0 1,-1-1-1,1 1 1,-1 0-1,1 0 1,-1-1-1,0 1 1,1 0 0,-1 0-1,1 0 1,-1 0-1,0-1 1,1 1-1,-1 0 1,1 0-1,-1 0 1,0 1-1,1-1 1,-1 0-1,0 0 1,1 0 0,-1 0-1,1 0 1,-2 1-1,1 0-7,1 0 0,-1 0 0,1 0 0,-1-1 1,1 1-1,0 0 0,-1 0 0,1 0 0,0 0 0,0 0 0,0 0 0,-1 0 0,1 0 0,0 0 0,1 2 0,-1 3 26,1 0 0,-1 0 0,2 0-1,-1 0 1,3 6 0,7 9-206,4-2-30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0.894"/>
    </inkml:context>
    <inkml:brush xml:id="br0">
      <inkml:brushProperty name="width" value="0.035" units="cm"/>
      <inkml:brushProperty name="height" value="0.035" units="cm"/>
      <inkml:brushProperty name="color" value="#66CC00"/>
    </inkml:brush>
  </inkml:definitions>
  <inkml:trace contextRef="#ctx0" brushRef="#br0">103 1 15219,'-2'0'245,"0"1"-1,0-1 1,1 0-1,-1 1 1,0 0 0,0-1-1,0 1 1,1 0-1,-1 0 1,0 0-1,1 0 1,-1 0 0,1 1-1,-3 1 1,-19 24 1399,18-21-770,0 0-707,0 1 1,0 1-1,0-1 1,1 1-1,0 0 1,0 0-1,1 0 1,0 0-1,1 1 0,0-1 1,0 1-1,1 0 1,0-1-1,0 1 1,1 13-1,0-21-171,0 0 0,0 0 1,0 0-1,0 0 0,0 0 0,1 0 0,-1-1 0,0 1 0,0 0 0,1 0 1,-1 0-1,1 0 0,-1 0 0,0-1 0,1 1 0,0 0 0,-1 0 0,1-1 1,-1 1-1,1 0 0,0-1 0,-1 1 0,1-1 0,0 1 0,0-1 0,1 1 1,-1 0-19,1-1 0,-1 0 0,1 0 0,-1 0 0,0 0 0,1-1 0,-1 1 0,1 0 0,-1-1 0,1 1 0,-1 0 0,0-1 0,1 0 0,1-1 0,7-4-169,-1 0 1,0-1 0,11-10 0,-17 14 136,2-1-27,3-4-86,1 0-1,0 1 0,0 1 0,17-10 0,-24 15 162,-1 0 1,0 0-1,1 0 1,0 1-1,-1-1 1,1 1-1,-1-1 1,1 1-1,0 0 1,-1-1-1,1 1 1,0 0-1,-1 0 1,1 0-1,0 0 1,-1 1-1,1-1 1,0 0-1,-1 1 1,1-1-1,-1 1 1,1-1-1,-1 1 1,1 0-1,-1 0 1,1 0-1,-1 0 1,0 0-1,1 0 1,-1 0-1,0 0 1,0 0-1,0 1 1,0-1-1,0 0 1,0 1-1,0-1 0,0 1 1,0-1-1,0 3 1,1 2 103,-1-1 1,1 1-1,-1-1 1,0 1-1,-1 0 1,1 0-1,-1-1 1,-1 1-1,1 0 1,-1 0-1,0-1 1,-2 8-1,1-4 137,-1 0 0,0 0-1,0-1 1,-1 1 0,0-1 0,-11 15-1,15-22-248,-1 0 0,0 0-1,1 0 1,-1 0 0,0 0-1,0 0 1,0 0 0,1 0-1,-1 0 1,0 0 0,0-1-1,0 1 1,0 0 0,-1-1-1,1 1 1,0-1 0,0 1-1,0-1 1,0 1 0,-1-1-1,1 0 1,0 0 0,0 1-1,-1-1 1,1 0 0,0 0-1,0 0 1,-3-1 0,3 0-27,0 0 0,0 0 1,0 0-1,0 0 1,0 0-1,0 0 1,0 0-1,0 0 1,0-1-1,1 1 1,-1 0-1,0-1 1,1 1-1,-1 0 1,1-1-1,0 1 1,-1-1-1,1 1 1,0-1-1,0 1 1,0-1-1,0 1 0,0-3 1,0-17-348</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1.459"/>
    </inkml:context>
    <inkml:brush xml:id="br0">
      <inkml:brushProperty name="width" value="0.035" units="cm"/>
      <inkml:brushProperty name="height" value="0.035" units="cm"/>
      <inkml:brushProperty name="color" value="#66CC00"/>
    </inkml:brush>
  </inkml:definitions>
  <inkml:trace contextRef="#ctx0" brushRef="#br0">71 346 16428,'1'6'225,"0"0"1,0 0-1,-1 0 1,0 0 0,0 0-1,0 0 1,-1 0 0,0 0-1,-3 11 1,-1 13 493,5-28-662,-4 66 1178,4-62-1126,0 1 0,1-1 0,0 1 0,0-1 0,1 0 0,0 0 1,0 0-1,3 8 0,-4-12-91,0-1 1,-1 1 0,1-1-1,0 0 1,0 0 0,0 1-1,-1-1 1,1 0 0,1 0 0,-1 0-1,0 0 1,0 0 0,0 0-1,0 0 1,1-1 0,-1 1-1,0 0 1,1-1 0,-1 1-1,1-1 1,-1 1 0,1-1 0,-1 0-1,1 1 1,-1-1 0,1 0-1,-1 0 1,1 0 0,-1 0-1,1-1 1,-1 1 0,0 0 0,1 0-1,-1-1 1,1 1 0,-1-1-1,1 0 1,-1 1 0,0-1-1,1 0 1,-1 0 0,0 1-1,0-1 1,2-3 0,4-1 2,-1-1 0,0 1-1,-1-2 1,1 1 0,-1-1 0,-1 0 0,6-8 0,-1-5-11,-1 0 1,0 0-1,-2 0 0,0-1 1,-2 0-1,0 0 0,-1 0 1,-1-1-1,-1 1 0,-1-1 1,-1 1-1,-1 0 0,-1-1 1,-1 1-1,0 0 0,-2 1 1,0-1-1,-2 1 1,0 0-1,-14-24 0,18 36-9,-1 1 0,-1 0 0,1 0 0,-1 0 0,0 0 0,-14-11 0,19 17 0,-1 0-1,0-1 1,0 1-1,1 0 1,-1 0-1,0 0 0,0 0 1,0 0-1,0 1 1,0-1-1,0 1 0,0-1 1,0 1-1,0 0 1,-1-1-1,1 1 1,0 0-1,0 1 0,0-1 1,0 0-1,0 0 1,0 1-1,0-1 0,0 1 1,0 0-1,0 0 1,0 0-1,0 0 0,0 0 1,0 0-1,1 0 1,-1 0-1,-3 4 1,1 0 4,0 0 1,0 1-1,0 0 1,1 0-1,0 0 1,0 0-1,0 0 0,1 0 1,0 1-1,0-1 1,-1 11-1,0 8 86,-1 42-1,3-64-82,1 14 54,0 1 0,0 0 1,2-1-1,4 22 1,-6-36-49,1 0 0,0 1 0,0-1 0,0 0 0,0 0 0,0 0 0,1 0 0,-1 0 0,1 0 0,0-1 0,0 1 0,0 0 0,0-1 1,0 0-1,0 1 0,1-1 0,-1 0 0,1 0 0,0 0 0,0-1 0,0 1 0,-1-1 0,1 1 0,1-1 0,-1 0 0,0 0 1,0 0-1,0-1 0,6 1 0,53-1 57,-45-1-86,0 1-1,0 0 1,31 6 0,-41-5 0,-1 1 1,0 0-1,0 0 0,0 1 1,-1 0-1,1 0 1,0 0-1,-1 0 0,0 1 1,0 0-1,0 0 0,0 1 1,-1-1-1,5 7 0,-3-3-98,-1 0 0,0 0-1,-1 0 1,0 0 0,0 1-1,-1 0 1,4 13 0,-2 0 259,3 43 1,-6-52-215,1-12-28</inkml:trace>
  <inkml:trace contextRef="#ctx0" brushRef="#br0" timeOffset="1">475 215 15651,'2'44'1609,"-1"5"-793,1-1-288,1 1 648,4-3-128,-1-9-319,-1-5-265,2-14-704,-1-5-416,-2-16 527,1-4-191,-1-14-136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2.001"/>
    </inkml:context>
    <inkml:brush xml:id="br0">
      <inkml:brushProperty name="width" value="0.035" units="cm"/>
      <inkml:brushProperty name="height" value="0.035" units="cm"/>
      <inkml:brushProperty name="color" value="#66CC00"/>
    </inkml:brush>
  </inkml:definitions>
  <inkml:trace contextRef="#ctx0" brushRef="#br0">0 405 15275,'1'2'203,"0"1"-1,0-1 0,1 0 0,-1 0 1,0 0-1,1 0 0,0 0 0,-1 0 1,1 0-1,3 2 0,-4-3-152,0-1 0,0 0-1,0 0 1,0 0 0,0 0-1,0 0 1,-1 0 0,1 0-1,0 0 1,0 0 0,0-1-1,0 1 1,0 0 0,0-1-1,0 1 1,0 0 0,0-1-1,0 1 1,-1-1-1,1 0 1,0 1 0,0-1-1,-1 1 1,1-1 0,0 0-1,-1 0 1,1 1 0,-1-1-1,1 0 1,-1 0 0,1-1-1,13-18 186,-1-1 0,-1 0 0,-1-1 0,-2 0 0,0-1 0,9-34 0,-14 43-45,-7 20 85,-5 25 127,-15 110 801,21-119-951,1-1 0,1 1 0,1 0 0,6 33 0,-6-51-207,-1-1 1,1 1-1,0-1 1,1 1 0,-1-1-1,0 0 1,1 0-1,0 0 1,0 0-1,0 0 1,3 3-1,-4-5-34,-1-1 0,1 1-1,0 0 1,0-1-1,0 1 1,0-1-1,0 1 1,0-1-1,0 0 1,0 1-1,0-1 1,0 0-1,1 0 1,-1 0-1,0 0 1,0 0 0,0 0-1,0 0 1,0 0-1,0 0 1,0 0-1,0-1 1,0 1-1,0 0 1,0-1-1,0 1 1,0-1-1,0 1 1,0-1 0,0 1-1,0-1 1,0 0-1,0 1 1,-1-1-1,1 0 1,0 0-1,0 0 1,0-1-1,6-7-172,0 0 0,0 0-1,-1 0 1,-1-1-1,1 0 1,-2 0 0,1-1-1,-1 1 1,-1-1-1,4-19 1,-4 12-103,0-1 0,-2 0 1,0 1-1,-1-1 0,-4-32 0,-10-6-449</inkml:trace>
  <inkml:trace contextRef="#ctx0" brushRef="#br0" timeOffset="1">43 1 14419,'-8'0'1928,"5"5"-1015,-1 4-433,2 1 1992,4 0-1399,2-1-873,5-1-496,-1-5 320,4-1-120,-1-4-145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2.475"/>
    </inkml:context>
    <inkml:brush xml:id="br0">
      <inkml:brushProperty name="width" value="0.035" units="cm"/>
      <inkml:brushProperty name="height" value="0.035" units="cm"/>
      <inkml:brushProperty name="color" value="#66CC00"/>
    </inkml:brush>
  </inkml:definitions>
  <inkml:trace contextRef="#ctx0" brushRef="#br0">0 1 15851,'4'8'373,"0"2"-1,-1-1 1,0 0 0,-1 0-1,0 1 1,0 0-1,-1-1 1,-1 1-1,0 18 1,1 10 996,2-3-248,12 51 0,-13-75-982,1 1 0,0-2 0,1 1 0,1 0 0,0-1 0,0 1 0,1-2 0,9 14 0,-14-21-155,0 0 0,1-1 0,-1 1 0,1-1 0,-1 1 0,1-1 0,-1 0 0,1 0 0,0 0 1,0 0-1,-1 0 0,1 0 0,0 0 0,0 0 0,0-1 0,0 1 0,0-1 0,0 1 0,0-1 1,0 0-1,0 0 0,0 0 0,0 0 0,0 0 0,0 0 0,3-1 0,2-2-160,0 0-1,0 0 1,-1-1-1,1 0 1,-1 0-1,6-5 1,-5 4-91,0 0 0,0 0 0,0 1 1,13-6-1,-18 10 224,0-1 0,0 0 0,0 1 0,0 0 0,0-1 1,0 1-1,0 0 0,0 0 0,0 0 0,0 0 0,0 1 0,0-1 1,0 1-1,0-1 0,0 1 0,0-1 0,0 1 0,0 0 0,0 0 0,-1 0 1,1 0-1,0 0 0,2 3 0,0 0 79,0 0 0,0 1 0,-1 0 0,1 0 0,-1 0 0,0 1 0,0-1 0,-1 1 0,0-1 0,0 1 0,0 0 0,-1 0 0,0 0 0,0 0 0,0 0 0,0 7 0,-1 3 285,0-1 0,-1 1 0,-1-1 1,0 1-1,-5 16 0,4-22-67,0-1 0,0 0-1,-1-1 1,0 1-1,0-1 1,-1 0 0,-8 12-1,11-18-226,1 0 0,-1 0 0,0-1 0,1 1 0,-1 0 0,0 0-1,0-1 1,0 1 0,0-1 0,-1 0 0,1 0 0,0 1-1,-1-2 1,1 1 0,0 0 0,-1 0 0,1-1 0,-1 1 0,1-1-1,-1 0 1,1 0 0,-1 0 0,1 0 0,-1 0 0,1 0 0,-1-1-1,1 1 1,-1-1 0,1 0 0,-1 1 0,1-1 0,-4-3 0,2 2-113,1-1 1,-1 0-1,1 0 1,0 0-1,0 0 1,0-1 0,0 1-1,1-1 1,0 0-1,-1 0 1,1 0-1,1 0 1,-1 0 0,0 0-1,1 0 1,0-1-1,-1-3 1,0-2-14,1 0 1,0 0-1,0 0 0,1 0 0,0 0 1,3-17-1,8-11-461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2.976"/>
    </inkml:context>
    <inkml:brush xml:id="br0">
      <inkml:brushProperty name="width" value="0.035" units="cm"/>
      <inkml:brushProperty name="height" value="0.035" units="cm"/>
      <inkml:brushProperty name="color" value="#66CC00"/>
    </inkml:brush>
  </inkml:definitions>
  <inkml:trace contextRef="#ctx0" brushRef="#br0">82 11 19044,'6'-10'2234,"-6"23"-743,0-7-1436,-1 67 1382,12 100 0,-5-130-1644,1-1 1,2 0-1,26 70 1,-33-107-197,0 1 0,1-1 0,0 1 0,5 6 0,-8-12 317,0 0 0,0 0 0,0 0 0,0 0 0,0 0 0,0 0 0,0 0 0,0 0 0,0-1 1,0 1-1,0 0 0,0 0 0,0 0 0,0 0 0,0 0 0,0 0 0,0 0 0,0 0 0,0 0 0,0 0 0,1-1 0,-1 1 0,0 0 0,0 0 1,0 0-1,0 0 0,0 0 0,0 0 0,0 0 0,0 0 0,0 0 0,1 0 0,-1 0 0,0 0 0,0 0 0,0 0 0,0 0 0,0 0 0,0 0 0,0 0 1,0 0-1,1 0 0,-1 0 0,0 0 0,-3-12-1111,-13-21 68,-1 1 0,-24-34-1,-53-53 8259,94 119-7022,-1-1-1,1 1 1,-1-1 0,1 1-1,0-1 1,-1 1 0,1-1 0,0 1-1,0-1 1,-1 1 0,1-1-1,0 1 1,0-1 0,0 1-1,0-1 1,-1 0 0,1 1 0,0-1-1,0 1 1,0-1 0,0 0-1,0 1 1,1-1 0,-1 1-1,0-1 1,0 1 0,0-2-1,1 1-7,0 0 0,0 0-1,0 0 1,0 0 0,0 0-1,0 0 1,0 0 0,0 1-1,0-1 1,0 0 0,3-1-1,6-2-228,0 0-1,19-3 1,-14 3-120,64-24-189,-36 12 211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3.492"/>
    </inkml:context>
    <inkml:brush xml:id="br0">
      <inkml:brushProperty name="width" value="0.035" units="cm"/>
      <inkml:brushProperty name="height" value="0.035" units="cm"/>
      <inkml:brushProperty name="color" value="#66CC00"/>
    </inkml:brush>
  </inkml:definitions>
  <inkml:trace contextRef="#ctx0" brushRef="#br0">86 172 15531,'1'-7'979,"0"-7"322,-3 12-477,-2 7 329,-6 13-693,2 0-1,0 1 0,1 0 1,1 1-1,1-1 1,-4 25-1,4-19-191,2-12-178,-13 70 409,14-72-424,1 1 0,0-1 0,1 1 0,2 21 0,-2-33-75,0 1 1,0-1-1,0 1 0,0-1 1,0 0-1,0 1 0,0-1 1,0 1-1,0-1 0,0 0 1,0 1-1,0-1 1,0 1-1,0-1 0,0 0 1,1 1-1,-1-1 0,0 0 1,0 1-1,0-1 0,1 0 1,-1 1-1,0-1 1,1 0-1,-1 1 0,0-1 1,0 0-1,1 0 0,-1 1 1,0-1-1,1 0 0,-1 0 1,1 0-1,-1 0 1,0 0-1,1 1 0,-1-1 1,0 0-1,1 0 0,-1 0 1,1 0-1,-1 0 0,0 0 1,1 0-1,-1 0 1,1 0-1,-1 0 0,0-1 1,1 1-1,-1 0 0,1 0 1,-1 0-1,0 0 0,1 0 1,-1-1-1,0 1 1,1 0-1,-1 0 0,1-1 1,15-17-81,-15 17 76,15-21-73,-1 0-8,0 2 0,25-25 0,-36 41 64,1-1 0,0 1 0,0 0 0,1 0 0,-1 0 1,1 1-1,0 0 0,-1 0 0,2 0 0,-1 1 0,0 0 1,0 0-1,1 1 0,7-1 0,-10 1 17,0 1 1,0 1-1,0-1 0,0 1 1,0-1-1,-1 1 0,1 0 1,0 1-1,0-1 0,-1 0 1,1 1-1,-1 0 1,1 0-1,-1 0 0,0 0 1,0 1-1,0-1 0,0 1 1,0 0-1,-1 0 0,1 0 1,-1 0-1,0 0 0,0 1 1,0-1-1,0 1 0,0-1 1,-1 1-1,2 5 0,0-1 57,-1 1 0,0-1 0,0 1 0,-1 0 0,0 0 0,-1 0-1,0 0 1,0-1 0,-1 1 0,0 0 0,0 0 0,-4 11-1,1-9 110,0 0 0,-1-1 0,0 1 0,-1-1 0,-10 14 0,12-18-68,-1-1 0,1 0 0,-1-1 1,1 1-1,-1-1 0,0 0 0,-1 0 0,1 0 1,-1-1-1,0 1 0,-7 1 0,12-4-89,1-1-1,-1 1 1,1-1 0,-1 0-1,0 0 1,0 1-1,1-1 1,-1 0-1,0 0 1,1 0 0,-1 0-1,0 0 1,0 0-1,1 0 1,-1 0 0,0 0-1,1 0 1,-1 0-1,0 0 1,0 0-1,1-1 1,-1 1 0,0 0-1,1-1 1,-1 1-1,0-1 1,1 0-16,-1 1 1,1-1-1,0 0 1,0 0-1,0 0 1,0 1-1,0-1 1,0 0-1,0 0 1,0 0-1,0 0 0,0 1 1,0-1-1,0 0 1,0 0-1,1 0 1,-1 1-1,1-2 1,20-35-737,39-45-1751,13-19-785,-52 69 2406,-2-1-1,27-67 1,-43 97 1632,-1 9-259,1 22 701,-2 47 1,-1-44-674,4 37 0,-2-54-528,1 0-1,0 0 1,8 21 0,-11-34-27,0 0 1,0 0-1,1 0 1,-1 0-1,1 0 1,-1 0-1,1 0 1,-1 0-1,1-1 1,-1 1-1,1 0 1,0 0-1,0 0 1,-1-1-1,1 1 1,0 0-1,0-1 1,0 1-1,0-1 1,-1 1-1,1-1 1,2 1 0,-2-1-18,0 0 1,0 0 0,0-1-1,0 1 1,0 0 0,-1-1 0,1 1-1,0-1 1,0 1 0,0-1 0,-1 1-1,1-1 1,0 1 0,0-1 0,-1 0-1,1 1 1,-1-1 0,1 0 0,0-1-1,3-4-218,0-1-1,-1 1 0,0-1 1,0 0-1,2-8 1,1-10-337,-2 0 1,-1 0-1,0 0 1,-2 0-1,-4-48 1,-1 35 448,-2 0 1,-1 0-1,-15-43 1,18 68 332,2 5 35,0 0-1,-1 0 1,0 0 0,0 1-1,0-1 1,-1 1 0,0 0-1,-1 0 1,0 0 0,0 1-1,-8-9 1,13 15-154,-1-1 0,1 1 1,-1-1-1,1 1 0,-1-1 0,0 1 0,1 0 0,-1-1 1,0 1-1,1 0 0,-1-1 0,0 1 0,1 0 1,-1 0-1,0 0 0,0-1 0,1 1 0,-1 0 1,0 0-1,0 0 0,1 0 0,-1 1 0,0-1 1,0 0-1,-1 0 0,1 1 22,1 0-1,-1 0 1,0-1 0,0 1-1,0 0 1,1 0 0,-1 0 0,0 0-1,1 0 1,-1 0 0,1 0-1,-1 0 1,1 0 0,0 0 0,-1 2-1,0 5 235,-1 0-1,1 0 1,1 14-1,0-6-391,1 1-1,1-1 1,6 28-1,-6-37-19,0 0 1,0 0-1,1-1 0,0 1 0,0 0 1,0-1-1,1 0 0,0 0 1,0 0-1,10 10 0,11 0-360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3.898"/>
    </inkml:context>
    <inkml:brush xml:id="br0">
      <inkml:brushProperty name="width" value="0.035" units="cm"/>
      <inkml:brushProperty name="height" value="0.035" units="cm"/>
      <inkml:brushProperty name="color" value="#66CC00"/>
    </inkml:brush>
  </inkml:definitions>
  <inkml:trace contextRef="#ctx0" brushRef="#br0">65 462 17524,'-3'83'1908,"1"-53"-1428,0 0 0,3 0 0,5 45 1,3-45-71,-9-29-401,1-1 0,-1 1 0,0-1 0,0 1 0,0-1 0,1 1 0,-1-1 0,0 1 0,1-1 0,-1 1 0,0-1 0,1 1 0,-1-1 0,1 1 0,-1-1 0,1 0 0,-1 1 0,1-1 1,-1 0-1,1 1 0,-1-1 0,1 0 0,-1 0 0,1 0 0,-1 1 0,1-1 0,0 0 0,-1 0 0,1 0 0,-1 0 0,1 0 0,0 0 0,-1 0 0,1 0 0,-1 0 0,1 0 0,0-1 0,-1 1 0,1 0 0,-1 0 0,1 0 0,-1-1 0,1 1 0,-1 0 0,1-1 1,-1 1-1,1 0 0,-1-1 0,1 1 0,-1-1 0,1 0 0,5-6 8,0 0 0,-1-1 0,1 0 0,-2 0 0,1 0 0,-1 0 0,0-1 0,3-12 1,20-81 6,-17 53-11,-2-1 0,2-93 0,-10 112-13,-1 1 1,-2-1 0,-1 1-1,-1 0 1,-1 1 0,-12-31-1,16 53 0,-1 1 0,0-1 0,0 1 0,0 0 0,-1 0 0,0 0 0,0 0 0,-9-8 0,12 13 1,-1 0 0,1 0 1,0 0-1,-1 0 0,1 0 0,0 0 0,-1 0 0,1 1 0,-1-1 0,0 1 1,1-1-1,-1 1 0,1-1 0,-1 1 0,0 0 0,1 0 0,-1 0 1,0 0-1,1 0 0,-1 0 0,0 0 0,1 1 0,-1-1 0,0 1 0,1-1 1,-1 1-1,1-1 0,-1 1 0,1 0 0,-1 0 0,1 0 0,0 0 1,-1 0-1,1 0 0,0 0 0,0 0 0,0 0 0,-1 1 0,0 2 0,-4 4 14,0 0 0,1 0 0,0 1-1,1 0 1,0 0 0,0 0-1,1 0 1,-3 12 0,-1 9 115,-3 39 0,7-51-53,2-1 0,0 1 1,1 0-1,1 0 0,4 24 1,-3-34-64,0 0 0,0 0 1,1-1-1,0 1 0,0-1 1,1 0-1,0 0 0,0 0 1,1 0-1,0-1 0,0 0 0,0 0 1,1 0-1,6 5 0,1-1-110,-1 0 0,0 0-1,-1 2 1,0-1-1,-1 1 1,0 1 0,0 0-1,-2 0 1,0 1 0,12 29-1,-10-15-144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1.468"/>
    </inkml:context>
    <inkml:brush xml:id="br0">
      <inkml:brushProperty name="width" value="0.035" units="cm"/>
      <inkml:brushProperty name="height" value="0.035" units="cm"/>
    </inkml:brush>
  </inkml:definitions>
  <inkml:trace contextRef="#ctx0" brushRef="#br0">1 0 17572,'125'6'4167,"-63"-3"-3888,-61-3-276,17 1 55,0 0-1,-1 1 1,1 0-1,23 8 1,-37-9-56,0 1 0,0-1 0,0 1 0,0 0 1,-1 0-1,1 0 0,-1 0 0,1 1 0,-1-1 0,0 1 0,0 0 0,0 0 1,0 0-1,-1 0 0,1 0 0,-1 1 0,0-1 0,0 1 0,0 0 0,0-1 1,-1 1-1,0 0 0,1 0 0,0 7 0,-1 6 2,0 0 0,-1 0-1,0 0 1,-2 0 0,0 0 0,-6 25-1,-36 99-691,37-120 482,-6 15 27,-25 50 1,12-46-51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5.014"/>
    </inkml:context>
    <inkml:brush xml:id="br0">
      <inkml:brushProperty name="width" value="0.035" units="cm"/>
      <inkml:brushProperty name="height" value="0.035" units="cm"/>
      <inkml:brushProperty name="color" value="#66CC00"/>
    </inkml:brush>
  </inkml:definitions>
  <inkml:trace contextRef="#ctx0" brushRef="#br0">26 210 13771,'0'-1'97,"0"1"0,0-1 1,0 1-1,0-1 0,-1 1 1,1-1-1,0 1 0,0-1 0,-1 1 1,1-1-1,0 1 0,-1-1 0,1 1 1,0-1-1,-1 1 0,1 0 0,-1-1 1,1 1-1,0 0 0,-1-1 0,1 1 1,-1 0-1,1 0 0,-1-1 0,1 1 1,-1 0-1,1 0 0,-1 0 1,1 0-1,-1 0 0,0 0 0,1 0 1,-1 0-1,0 0 0,0 1 52,0 0-1,1 0 0,-1 0 1,0 0-1,1 0 1,-1 1-1,1-1 1,-1 0-1,1 0 1,0 1-1,-1-1 1,1 0-1,0 2 0,-3 50 1354,3-53-1495,-1 14 213,1-1 1,0 1-1,2 0 1,-1-1-1,1 0 1,1 1-1,1-1 1,9 25-1,-12-37-203,-1 0 0,0 1 0,1-1 0,-1 0 0,1 0 0,-1 0 0,1 0 0,0 0 0,-1 0 0,1-1 0,0 1 0,0 0 0,0 0 0,0 0 0,0-1 0,-1 1 0,1 0 1,0-1-1,1 1 0,-1-1 0,0 1 0,0-1 0,0 0 0,0 1 0,0-1 0,0 0 0,0 0 0,1 0 0,-1 0 0,0 0 0,0 0 0,0 0 0,0 0 0,0 0 0,1 0 0,-1-1 0,0 1 0,0-1 0,0 1 0,0 0 0,0-1 0,0 0 0,0 1 0,2-2 0,2-3 23,0 1 1,0-1-1,0-1 0,-1 1 1,0-1-1,6-8 0,0-5-9,-1 0-1,0-1 0,-1 0 1,-1 0-1,-1-1 0,-1 0 0,-1 0 1,-1 0-1,1-41 0,-7 29-51,-2 21-9,4 12 28,1-1 0,0 1 0,0 0 0,-1 0 1,1 0-1,0 0 0,-1 0 0,1-1 0,0 1 0,-1 0 0,1 0 0,0 0 0,-1 0 0,1 0 0,0 0 1,0 0-1,-1 0 0,1 0 0,0 0 0,-1 0 0,1 0 0,0 0 0,-1 1 0,1-1 0,0 0 0,-1 0 0,1 0 1,0 0-1,0 1 0,-1-1 0,1 0 0,0 0 0,-1 1 0,0 1-6,-1-1 1,0 1-1,1 0 0,0 0 0,0 0 0,-1 0 0,1 0 1,0 0-1,1 1 0,-1-1 0,0 0 0,0 0 1,1 1-1,-1 2 0,-1 39-37,2-36 38,0 14 12,1 1 1,1-1-1,5 26 1,-6-41 11,1 0 0,0 1 0,0-1-1,1 0 1,0 0 0,0 0 0,0-1 0,1 1 0,0-1 0,0 0 0,1 0 0,0 0 0,6 6-1,-9-11-5,0 0 0,-1 1 0,1-1-1,0 0 1,0 0 0,0-1-1,0 1 1,0 0 0,1-1 0,-1 1-1,0-1 1,0 0 0,0 1-1,0-1 1,0 0 0,1-1 0,-1 1-1,0 0 1,0 0 0,0-1-1,0 1 1,0-1 0,0 0 0,0 0-1,0 0 1,0 0 0,0 0-1,0 0 1,0 0 0,0-1 0,1-1-1,4-3 26,1-1 1,-2 0-1,1-1 0,-1 1 0,9-14 1,-4 1 4,0 0 0,0-1 0,-2 0 0,-1 0 1,-1-1-1,0 0 0,-2-1 0,5-37 0,-11 41-38,1 19-3,0 0 0,0 0 0,0 0 0,0 0-1,0 0 1,0-1 0,0 1 0,0 0 0,0 0 0,0 0 0,0 0 0,0 0 0,0 0-1,0 0 1,0-1 0,0 1 0,-1 0 0,1 0 0,0 0 0,0 0 0,0 0 0,0 0-1,0 0 1,0 0 0,0 0 0,0 0 0,-1 0 0,1 0 0,0 0 0,0 0 0,0 0-1,0 0 1,0 0 0,0 0 0,0 0 0,-1 0 0,1 0 0,0 0 0,0 0 0,0 0-1,0 0 1,0 0 0,0 0 0,0 0 0,-1 0 0,1 0 0,0 0 0,0 0-1,0 0 1,0 0 0,0 0 0,0 0 0,0 0 0,0 0 0,-1 0 0,1 1 0,-1 1-3,-1 0 0,1 0 1,0 1-1,0-1 0,0 0 0,0 1 1,0-1-1,0 1 0,0 4 1,-3 17-2,2 0 1,0 0 0,1 0-1,2 0 1,0 0 0,2 0-1,7 32 1,-9-51 5,1 0 0,0 0 0,0 0 0,4 8 0,-5-12-1,-1 0 1,1 0-1,-1-1 0,0 1 0,1 0 1,-1-1-1,1 1 0,-1 0 1,1-1-1,0 1 0,-1-1 1,1 1-1,0-1 0,-1 1 1,1-1-1,0 1 0,-1-1 1,1 0-1,0 1 0,0-1 1,0 0-1,-1 0 0,1 0 1,0 0-1,0 1 0,0-1 1,-1 0-1,1 0 0,0-1 1,0 1-1,0 0 0,0 0 0,-1 0 1,1 0-1,0-1 0,0 1 1,-1 0-1,1-1 0,0 1 1,0-1-1,0 0 0,3-2 7,0-1-1,-1 0 1,1 0-1,-1-1 0,0 1 1,-1 0-1,1-1 1,3-8-1,15-43 38,-20 50-43,13-37 27,-1-1-1,8-63 1,-24 143-29,1 0-1,2 0 0,1 0 0,11 61 0,-11-91 9,0-1-1,1 1 1,0-1-1,0 0 1,5 10 0,-7-15-7,1 1 1,-1-1 0,1 1 0,-1-1-1,1 1 1,-1 0 0,1-1 0,-1 1 0,1-1-1,-1 0 1,1 1 0,-1-1 0,1 1-1,0-1 1,-1 0 0,1 0 0,0 1 0,-1-1-1,1 0 1,0 0 0,1 0 0,-1 0 0,0 0 1,0-1-1,0 1 1,0 0-1,0-1 0,-1 0 1,1 1-1,0-1 1,0 1-1,0-1 1,0 0-1,-1 0 1,1 1-1,0-1 0,0 0 1,-1 0-1,1 0 1,-1 0-1,1-1 1,7-12 11,-1-1 1,0 0-1,-2 0 1,1 0 0,2-17-1,13-84-97,-17 92 17,0-7-150,2-41-1,-7 66-90,-1 14 201,-2 12 83,3 21 49,2 0 0,1 0 1,9 45-1,32 117 73,-13-74-92,-24-98 4,5 62 1,-10-85 23,-1 1 0,0-1 1,-1 0-1,0 1 0,0-1 1,-1 0-1,0 0 1,0 0-1,-1 0 0,0 0 1,0 0-1,-7 11 0,9-18-23,1 0-1,0 0 0,-1 0 1,0 0-1,1-1 0,-1 1 0,1 0 1,-1 0-1,0-1 0,0 1 1,1 0-1,-1-1 0,0 1 1,0-1-1,0 1 0,0-1 0,0 1 1,0-1-1,0 0 0,0 1 1,0-1-1,0 0 0,0 0 0,0 0 1,0 0-1,0 0 0,0 0 1,0 0-1,0 0 0,0 0 1,0 0-1,0-1 0,0 1 0,0 0 1,0-1-1,1 1 0,-1 0 1,0-1-1,0 1 0,0-1 1,0 0-1,0 1 0,1-1 0,-1 0 1,0 1-1,1-1 0,-1 0 1,0 0-1,1 0 0,-1-1 1,-4-4 33,2 0 0,-1 0 1,1-1-1,0 1 0,-4-13 1,-1-8-50,2-1 0,1 0 0,1-1 0,1 1 0,2-1 0,0 1 0,2-1 0,2 1 1,0-1-1,2 1 0,9-30 0,-8 40-333,0 1 0,2-1 0,0 1 1,1 0-1,0 1 0,1 0 0,1 1 0,26-28 1,-10 18-235</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5.580"/>
    </inkml:context>
    <inkml:brush xml:id="br0">
      <inkml:brushProperty name="width" value="0.035" units="cm"/>
      <inkml:brushProperty name="height" value="0.035" units="cm"/>
      <inkml:brushProperty name="color" value="#66CC00"/>
    </inkml:brush>
  </inkml:definitions>
  <inkml:trace contextRef="#ctx0" brushRef="#br0">248 1 16676,'1'0'88,"1"1"0,-1 0 0,1 0 0,-1-1 0,0 1 0,0 0 0,1 0 0,-1 0 0,0 0 0,0 1 0,0-1 0,0 0 0,0 0 0,0 1 0,0-1 0,0 0 0,-1 1 0,1-1 0,0 1 0,-1-1 0,1 1 0,-1-1 0,0 1 0,0 0 0,1-1 0,-1 1 0,0-1 0,0 1 1,0 0-1,-1 2 0,0 7 185,-1 1 0,0 0 0,-5 13 0,5-15 84,-37 119 427,-6-2-1,-5-1 1,-72 127 0,138-314-3266,27-72 1406,-16 47 289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6.106"/>
    </inkml:context>
    <inkml:brush xml:id="br0">
      <inkml:brushProperty name="width" value="0.035" units="cm"/>
      <inkml:brushProperty name="height" value="0.035" units="cm"/>
      <inkml:brushProperty name="color" value="#66CC00"/>
    </inkml:brush>
  </inkml:definitions>
  <inkml:trace contextRef="#ctx0" brushRef="#br0">176 75 14203,'6'18'1616,"-4"14"-1104,-7 15-119,-1 6 1319,2 12-1144,3 1-48,5-3-224,2-5-200,5-12-368,-1-4-176,0-11-224,-1-8 456,-3-17-168,-3-6-128</inkml:trace>
  <inkml:trace contextRef="#ctx0" brushRef="#br0" timeOffset="1">0 456 17804,'6'-6'1496,"8"2"-1032,6-3-200,12 1 632,5-3-423,6-1-906,1-1 570,4-1-177,-2 0-73</inkml:trace>
  <inkml:trace contextRef="#ctx0" brushRef="#br0" timeOffset="2">611 0 17508,'-1'3'120,"0"0"0,1-1 0,-1 1 0,0 0 0,-1-1 0,1 1 0,0-1 0,-1 1 0,1-1 1,-1 0-1,0 0 0,0 1 0,1-1 0,-4 2 0,-4 6 142,-1 3 79,1 0 0,0 0-1,-13 29 1,19-36-343,0 0-1,1 0 0,0 0 0,1 0 1,-1 0-1,1 1 0,0-1 1,1 0-1,-1 1 0,1-1 1,0 0-1,1 1 0,1 7 0,-1-11-32,1 1 0,0 0-1,0 0 1,0-1-1,0 1 1,1-1-1,-1 0 1,1 1 0,0-1-1,0 0 1,0-1-1,0 1 1,0-1-1,1 1 1,-1-1-1,5 3 1,8 2-106,0 0 1,25 8-1,-32-13 111,6 3-40,-3-2 171,-1 1 1,0 0 0,0 0-1,-1 1 1,16 10 0,-24-14-45,0 1-1,0-1 1,0 1 0,-1 0 0,1 0 0,0-1 0,-1 1 0,0 0 0,1 0 0,-1 1 0,0-1-1,0 0 1,0 0 0,0 1 0,0-1 0,-1 0 0,1 1 0,-1-1 0,1 1 0,-1-1 0,0 1-1,0-1 1,0 1 0,0-1 0,-1 0 0,1 1 0,0-1 0,-1 1 0,0-1 0,0 0 0,0 1 0,-1 1-1,-4 8 178,0-1 0,-1 0 0,0 0 0,-1-1 0,0 0 0,0 0 0,-15 12 0,7-8 67,-1 0 0,-1-1 0,-30 17 0,38-25-253,0 0 0,0 0 1,-1-1-1,-17 4 0,25-7-96,0-1-1,1 1 1,-1-1-1,0 1 1,1-1-1,-1 0 1,0 0-1,1 0 0,-1 0 1,0-1-1,1 1 1,-1-1-1,0 0 1,1 0-1,-1 0 1,1 0-1,-1 0 0,1 0 1,-1 0-1,1-1 1,0 1-1,0-1 1,0 0-1,-3-3 1,2 0-7,1 1 0,0-1 1,0 0-1,0-1 0,0 1 0,1 0 1,0 0-1,0-1 0,1 1 1,-1-8-1,3-25-421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6.605"/>
    </inkml:context>
    <inkml:brush xml:id="br0">
      <inkml:brushProperty name="width" value="0.035" units="cm"/>
      <inkml:brushProperty name="height" value="0.035" units="cm"/>
      <inkml:brushProperty name="color" value="#66CC00"/>
    </inkml:brush>
  </inkml:definitions>
  <inkml:trace contextRef="#ctx0" brushRef="#br0">1 16 18196,'4'-16'1896,"3"25"-1000,-1 6-343,-3 23 1255,-2 9-592,1 19-416,-1 6-87,2 5-441,1-1-712,5-4 456,2-8-48,2-29-185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2.327"/>
    </inkml:context>
    <inkml:brush xml:id="br0">
      <inkml:brushProperty name="width" value="0.035" units="cm"/>
      <inkml:brushProperty name="height" value="0.035" units="cm"/>
    </inkml:brush>
  </inkml:definitions>
  <inkml:trace contextRef="#ctx0" brushRef="#br0">0 116 15451,'0'-3'243,"4"-56"1547,-4 56-1637,1 0 0,-1-1 0,1 1 0,0 0 0,0 0 0,0 0 0,0 0 0,1 0 0,-1 0 0,1 0 0,0 0 0,0 1 0,0-1 0,0 1 0,3-3 0,-5 4-108,1 1 1,-1-1-1,1 1 0,0 0 0,-1-1 0,1 1 0,-1 0 1,1-1-1,0 1 0,-1 0 0,1 0 0,0 0 0,-1-1 1,1 1-1,0 0 0,-1 0 0,1 0 0,0 0 0,-1 0 1,1 0-1,0 1 0,-1-1 0,1 0 0,-1 0 0,1 0 0,0 1 1,1 0 10,-1 0 1,0 0 0,0 0 0,0 0-1,0 0 1,0 0 0,-1 0-1,1 0 1,0 0 0,0 1 0,0 1-1,2 5 115,0 0 1,-1 0-1,2 11 0,10 128 778,-5-37-547,-8-97-363,5 34 100,16 68 0,-19-103-134,0 0-1,1 0 1,1 0 0,0 0-1,1-1 1,0 0-1,1 0 1,0-1 0,0 0-1,16 16 1,-20-23-4,0 0 1,1 0-1,-1-1 0,1 1 1,-1-1-1,1 0 1,0 0-1,0 0 0,0-1 1,0 1-1,0-1 1,0 0-1,0 0 0,1 0 1,-1-1-1,0 0 1,7 0-1,-5-1-38,-1 0 1,1 0-1,-1 0 0,0-1 1,1 0-1,-1 0 1,0-1-1,0 1 0,0-1 1,-1 0-1,1 0 0,4-5 1,-1 1-128,-1-1 1,1 1-1,-2-1 0,1-1 1,-1 1-1,0-1 0,-1 0 1,0 0-1,-1-1 0,1 0 1,-2 1-1,0-1 1,4-20-1,-5-4-263,-9 4-132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2.818"/>
    </inkml:context>
    <inkml:brush xml:id="br0">
      <inkml:brushProperty name="width" value="0.035" units="cm"/>
      <inkml:brushProperty name="height" value="0.035" units="cm"/>
    </inkml:brush>
  </inkml:definitions>
  <inkml:trace contextRef="#ctx0" brushRef="#br0">0 162 17236,'10'-7'1616,"0"-5"-1032,-1 0-232,5-3 568,2-2-183,7 0-425,1 0-328,9 1-729,0 2 329,3-1 192,3 4-176,2 2-192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3.263"/>
    </inkml:context>
    <inkml:brush xml:id="br0">
      <inkml:brushProperty name="width" value="0.035" units="cm"/>
      <inkml:brushProperty name="height" value="0.035" units="cm"/>
    </inkml:brush>
  </inkml:definitions>
  <inkml:trace contextRef="#ctx0" brushRef="#br0">184 462 15603,'-8'3'252,"0"1"0,0 0 0,1 0-1,-1 0 1,1 1 0,0 0 0,1 0 0,-1 1-1,1 0 1,-9 10 0,9-10 70,-9 9 91,1 0 0,-14 22 0,23-30-361,1-1 0,0 0 1,1 1-1,0 0 0,0 0 0,0 0 1,1 0-1,0 0 0,-2 12 0,4-18-52,0-1 0,0 1 0,0 0 0,0-1 0,0 1 0,0 0 0,0 0 0,0-1 0,0 1 0,0 0 0,0-1 0,1 1 0,-1 0 0,0-1 0,0 1 0,1 0 0,-1-1 0,0 1 0,1 0 0,-1-1 0,1 1 0,-1-1 0,1 1 0,-1-1 0,1 1 0,0 0 0,0-1-2,1 1 1,-1-1 0,0 0-1,0 0 1,1 1-1,-1-1 1,0 0 0,0 0-1,1 0 1,-1-1 0,0 1-1,0 0 1,3-1-1,4-2-11,-1 0 0,1 0 0,9-7 0,-16 10 11,11-8-22,1 1 1,-1 1 0,1 0 0,0 1-1,19-5 1,-29 10 21,0-1-1,1 0 1,-1 1 0,0 0-1,0 0 1,1 0-1,-1 0 1,0 1 0,0-1-1,1 1 1,-1 0 0,0 0-1,0 0 1,0 0 0,0 1-1,0-1 1,0 1-1,-1-1 1,1 1 0,0 0-1,-1 0 1,1 0 0,-1 1-1,0-1 1,0 1-1,0-1 1,0 1 0,0 0-1,1 3 1,0-1 31,-1 0 0,1 1-1,-1 0 1,-1-1 0,1 1 0,-1 0 0,0 0 0,0 0-1,-1-1 1,0 1 0,0 0 0,0 0 0,-1 0 0,1 0-1,-3 8 1,1-6 24,-1 0-1,0 0 1,0 0-1,-1 0 0,0 0 1,0-1-1,-1 1 1,1-1-1,-13 13 1,15-18-99,0 0 0,0-1 1,0 1-1,0 0 0,0-1 1,-1 1-1,1-1 1,0 0-1,-1 0 0,1 0 1,-1 0-1,0 0 0,-3 0 1,4 0 25,1-1 0,-1 0 1,1 0-1,-1 0 0,1-1 1,-1 1-1,0 0 0,1-1 1,-1 1-1,1-1 0,0 1 1,-1-1-1,1 1 0,-1-1 1,1 0-1,0 0 0,-1 0 0,1 0 1,0 0-1,0 0 0,0 0 1,0 0-1,0-1 0,-1-1 1,-8-18-283</inkml:trace>
  <inkml:trace contextRef="#ctx0" brushRef="#br0" timeOffset="1">128 1 16524,'0'34'280,"1"1"0,1-1 1,2 0-1,2 0 1,1-1-1,2 1 1,0-1-1,3-1 1,1 0-1,1-1 1,1 0-1,2-1 1,1-1-1,2-1 1,39 46-1,-49-64-251,-1-1-1,2-1 1,-1 1-1,22 12 1,-27-18-24,-1-1 0,1 0 1,0 0-1,-1 0 1,1 0-1,0-1 1,0 0-1,0 0 0,0 0 1,0 0-1,0-1 1,1 0-1,-1 0 1,0-1-1,5 0 1,-7 0-1,-1 1 1,0-1-1,0 0 1,1 0 0,-1 0-1,0-1 1,0 1-1,0 0 1,0-1 0,-1 1-1,1-1 1,0 0 0,-1 1-1,1-1 1,2-4-1,-2 2 5,1-1-1,-1 1 1,-1-1 0,1 0-1,-1 1 1,1-1-1,0-6 1,-1-6 43,0 0 1,-1-1-1,-2-21 1,1 29-16,1 0 1,-2 1 0,1-1 0,-1 1 0,-1-1 0,0 1 0,-6-15-1,9 24-35,0 0 0,0 1 0,0-1 0,0 0-1,0 0 1,0 0 0,0 1 0,0-1 0,-1 0 0,1 0-1,0 0 1,0 1 0,0-1 0,0 0 0,0 0 0,-1 0-1,1 0 1,0 0 0,0 1 0,0-1 0,0 0 0,-1 0-1,1 0 1,0 0 0,0 0 0,0 0 0,-1 0-1,1 0 1,0 0 0,0 0 0,0 0 0,-1 0 0,1 0-1,0 0 1,0 0 0,-1 0 0,1 0 0,0 0 0,0 0-1,0 0 1,-1 0 0,1 0 0,0 0 0,0 0 0,0 0-1,0-1 1,-1 1 0,1 0 0,0 0 0,0 0-1,0 0 1,-1-1 0,2 22 50,1-6-28,1 1 0,0 0-1,11 28 1,-12-37-108,1-1 0,0 0-1,0 0 1,0 0 0,1-1 0,0 1-1,0-1 1,0 0 0,0 0 0,1 0 0,0 0-1,6 3 1,-9-6 30,0-1 0,-1 0 0,1 0 0,0 0 0,0 0 0,0-1 0,0 1 0,0-1-1,1 1 1,-1-1 0,0 0 0,0 1 0,0-1 0,0 0 0,0 0 0,0-1 0,1 1 0,-1 0 0,0-1 0,0 1 0,0-1-1,0 0 1,0 0 0,3-1 0,12-14-415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3.715"/>
    </inkml:context>
    <inkml:brush xml:id="br0">
      <inkml:brushProperty name="width" value="0.035" units="cm"/>
      <inkml:brushProperty name="height" value="0.035" units="cm"/>
    </inkml:brush>
  </inkml:definitions>
  <inkml:trace contextRef="#ctx0" brushRef="#br0">1 0 17444,'7'26'1488,"-4"-7"-1104,-3-5-160,1-3 120,2 0-288,-7-20 48,-2-18-256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4.201"/>
    </inkml:context>
    <inkml:brush xml:id="br0">
      <inkml:brushProperty name="width" value="0.035" units="cm"/>
      <inkml:brushProperty name="height" value="0.035" units="cm"/>
    </inkml:brush>
  </inkml:definitions>
  <inkml:trace contextRef="#ctx0" brushRef="#br0">0 48 14923,'7'-30'1328,"-1"15"-775,-2 12-121,1 16 616,-1 13-80,0 13-232,1 7-88,3 5-159,-1-1-41,3-7-128,2-8-128,1-19-96,1-11-56,2-18-424,-2-11-360,-7-19 639,-2-7-95,-7-19-96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4.674"/>
    </inkml:context>
    <inkml:brush xml:id="br0">
      <inkml:brushProperty name="width" value="0.035" units="cm"/>
      <inkml:brushProperty name="height" value="0.035" units="cm"/>
    </inkml:brush>
  </inkml:definitions>
  <inkml:trace contextRef="#ctx0" brushRef="#br0">10 2 15579,'-8'-1'1289,"6"4"-961,2 4-152,6 6 360,4 1-48,3 5-304,4-3-128,3 2-80</inkml:trace>
  <inkml:trace contextRef="#ctx0" brushRef="#br0" timeOffset="0.99">482 498 17580,'16'9'1568,"-6"10"-1104,-8 5-216,-2 2 1441,0 1-1489,9-6-608,-2-3-281,3-13 601,0-3-152,-4-9-120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5.155"/>
    </inkml:context>
    <inkml:brush xml:id="br0">
      <inkml:brushProperty name="width" value="0.035" units="cm"/>
      <inkml:brushProperty name="height" value="0.035" units="cm"/>
    </inkml:brush>
  </inkml:definitions>
  <inkml:trace contextRef="#ctx0" brushRef="#br0">1 335 15347,'3'21'507,"1"1"0,1-1 0,2 0-1,0 0 1,0-1 0,2 0 0,1 0-1,0-1 1,24 33 0,-32-50-487,0 0 0,-1 0-1,1 0 1,0 0 0,0-1 0,0 1-1,1 0 1,-1-1 0,0 1 0,1-1-1,-1 0 1,0 0 0,1 0 0,3 1-1,-4-2-8,0 0-1,0 0 1,0 0-1,0 0 1,0 0-1,0 0 1,0-1-1,0 1 1,0-1-1,-1 1 1,1-1-1,0 0 1,0 0-1,0 0 0,2-2 1,1-1 3,0-1 0,0 0 0,0 0 1,-1 0-1,1-1 0,-1 0 0,-1 1 0,1-1 0,4-11 0,4-16 86,-1 0 0,-1-1-1,-2 0 1,-1-1-1,3-66 1,-10 100-96,1-3 43,-1-1-1,1 0 0,-1 0 1,-1 1-1,1-1 0,-1 0 1,1 0-1,-4-7 0,4 12-41,0 0 0,0-1 0,0 1 0,0 0 0,0 0 0,0 0 0,-1 0 0,1-1 0,0 1 0,0 0-1,0 0 1,0 0 0,-1 0 0,1 0 0,0 0 0,0 0 0,0-1 0,0 1 0,-1 0 0,1 0 0,0 0-1,0 0 1,0 0 0,-1 0 0,1 0 0,0 0 0,0 0 0,0 0 0,-1 0 0,1 0 0,0 0 0,0 0 0,0 0-1,-1 0 1,1 0 0,0 1 0,0-1 0,0 0 0,0 0 0,-1 0 0,1 0 0,0 0 0,0 0 0,0 0 0,0 1-1,0-1 1,-1 0 0,1 0 0,0 0 0,0 0 0,0 1 0,0-1 0,0 0 0,0 0 0,-7 13 143,2 5-55,0 1-1,1-1 1,1 1 0,-1 31-1,6 79 61,0-93-236,2-1 0,11 47 0,-10-64-286,1 0 1,0 0 0,1 0 0,1-1-1,0 0 1,12 17 0,-10-19-136,-3 0-155</inkml:trace>
  <inkml:trace contextRef="#ctx0" brushRef="#br0" timeOffset="1">302 5 15555,'0'0'57,"0"-1"0,1 1 0,-1 0 0,1-1 0,-1 1 0,1 0 0,-1-1-1,0 1 1,1 0 0,-1 0 0,1-1 0,0 1 0,-1 0 0,1 0 0,-1 0 0,1 0 0,-1 0-1,1 0 1,-1 0 0,1 0 0,-1 0 0,1 0 0,-1 0 0,1 0 0,0 0 0,-1 0 0,1 0-1,-1 0 1,1 1 0,-1-1 0,1 0 0,-1 0 0,0 1 0,1-1 0,-1 0 0,1 1-1,-1-1 1,1 1 0,-1-1 0,1 1 0,26 21 779,-20-15-460,9 7-124,0 1 0,0 0-1,-2 1 1,0 1 0,-1 0 0,13 23-1,-18-25-189,0 0-1,-1 1 1,-1 0-1,-1 1 1,0-1-1,-1 1 0,-1 0 1,2 23-1,-4-8-351,-1 0 0,-2 0-1,-1 0 1,-1-1 0,-2 0-1,-1 1 1,-2-2 0,0 1-1,-2-2 1,-2 1 0,-1-1-1,-32 50 1,9-25-443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9.966"/>
    </inkml:context>
    <inkml:brush xml:id="br0">
      <inkml:brushProperty name="width" value="0.025" units="cm"/>
      <inkml:brushProperty name="height" value="0.025" units="cm"/>
    </inkml:brush>
  </inkml:definitions>
  <inkml:trace contextRef="#ctx0" brushRef="#br0">0 0 11627,'0'0'10474,"61"13"-10314,-43-13-96,3 1-192,-3-1-1794,-5 0-1569,-4 0-2371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5.563"/>
    </inkml:context>
    <inkml:brush xml:id="br0">
      <inkml:brushProperty name="width" value="0.035" units="cm"/>
      <inkml:brushProperty name="height" value="0.035" units="cm"/>
    </inkml:brush>
  </inkml:definitions>
  <inkml:trace contextRef="#ctx0" brushRef="#br0">45 1 14395,'-6'18'1208,"-4"15"-816,-2 12-136,4 16 441,1 10-113,5 10-64,5 5-96,16 12-104,5 1-64,18-3-56,5-6-144,13-21-408,2-12 608,5-24-256,3-20-40,-5-25-40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6.080"/>
    </inkml:context>
    <inkml:brush xml:id="br0">
      <inkml:brushProperty name="width" value="0.035" units="cm"/>
      <inkml:brushProperty name="height" value="0.035" units="cm"/>
    </inkml:brush>
  </inkml:definitions>
  <inkml:trace contextRef="#ctx0" brushRef="#br0">0 1 15691,'0'8'1990,"2"61"147,17 115-1,-18-177-2118,0 1 1,1-1-1,0 0 1,0 0-1,1 0 1,-1 0-1,2 0 1,-1-1-1,6 8 0,-7-10-8,1-2 0,0 1 0,0 0 0,0 0 0,0-1 0,0 0-1,0 0 1,1 0 0,-1 0 0,1 0 0,-1 0 0,1-1 0,0 0-1,0 0 1,0 0 0,0 0 0,-1-1 0,1 1 0,5-1-1,5 0 7,0-2 0,0 1-1,0-2 1,0 0 0,0 0-1,-1-1 1,1-1 0,-1 0-1,13-8 1,12-8-257,59-42 0,-68 41 333,-1 0-1,-1-2 1,47-53 0,-41 32-152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6.498"/>
    </inkml:context>
    <inkml:brush xml:id="br0">
      <inkml:brushProperty name="width" value="0.035" units="cm"/>
      <inkml:brushProperty name="height" value="0.035" units="cm"/>
    </inkml:brush>
  </inkml:definitions>
  <inkml:trace contextRef="#ctx0" brushRef="#br0">1 39 15147,'0'-1'214,"1"0"-1,-1 0 1,1 0 0,0-1-1,0 1 1,-1 0-1,1 0 1,0 0-1,0 0 1,0 0 0,0 0-1,0 0 1,0 1-1,0-1 1,0 0-1,1 1 1,-1-1 0,0 0-1,0 1 1,3-1-1,29-11 1546,-30 12-1640,4-2-71,1 0 0,0 1 0,-1 0 0,1 0 0,0 1 0,0 0 0,0 0 0,-1 1 0,1 0 0,0 0 0,-1 1 0,1 0 0,0 0 0,-1 1 0,0 0-1,0 0 1,0 1 0,0 0 0,-1 0 0,1 1 0,-1 0 0,0 0 0,0 0 0,-1 0 0,1 1 0,-1 0 0,-1 0 0,1 1 0,-1-1 0,0 1 0,0 0 0,-1 0 0,0 0 0,-1 1 0,4 13 0,-3-4-56,-1 0 0,-1 0 0,0 0 0,-2 1-1,0-1 1,-1 0 0,0 0 0,-1 0 0,-1-1 0,-7 18 0,-3 5-323,-2-1 1,-1-1-1,-24 37 1,17-38 91,3-15-87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7.736"/>
    </inkml:context>
    <inkml:brush xml:id="br0">
      <inkml:brushProperty name="width" value="0.035" units="cm"/>
      <inkml:brushProperty name="height" value="0.035" units="cm"/>
    </inkml:brush>
  </inkml:definitions>
  <inkml:trace contextRef="#ctx0" brushRef="#br0">12 100 10698,'1'-2'550,"0"0"-1,0-1 1,0 1-1,0 0 1,0-1-1,0 1 1,-1 0 0,1-1-1,-1 1 1,1-1-1,-1 1 1,0 0-1,0-1 1,0 1-1,-1-1 1,0-3-1,0-2 258,-1-1 1,0 1-1,-4-12 0,1 10-143,3 9-269,2 17-159,7 29-231,1-21 153,-7-27 161,-3-13 54,-1-8-170,2 20-210,2 15-24,7 262-67,-2-12 139,-5-247-45,4 41-16,-5-53 18,0 1 0,1-1 0,-1 1-1,1-1 1,0 0 0,0 1 0,0-1-1,0 0 1,0 0 0,0 1 0,0-1-1,1 0 1,-1 0 0,1 0 0,0-1-1,-1 1 1,4 2 0,-4-4 1,0 1 0,0-1-1,0 0 1,1 1 0,-1-1 0,0 0 0,0 0 0,0 0 0,1 0 0,-1 0-1,0 0 1,0 0 0,1-1 0,-1 1 0,0 0 0,0-1 0,0 1-1,0-1 1,0 1 0,2-2 0,23-17-6,-19 14 4,95-87-12,-66 58-231,1 2-1,71-48 1,-105 78 297,3-2-638,1 0 1,1 0 0,10-4-1,-17 8 490,0-1 0,1 1-1,-1-1 1,0 1 0,0 0 0,1 0 0,-1-1 0,0 1-1,0 0 1,1 0 0,-1 0 0,0 0 0,1 1-1,-1-1 1,0 0 0,0 0 0,1 1 0,-1-1-1,0 1 1,0-1 0,0 1 0,0-1 0,1 1-1,-1 0 1,0 0 0,0 0 0,0-1 0,-1 1-1,2 2 1,6 11-995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8.256"/>
    </inkml:context>
    <inkml:brush xml:id="br0">
      <inkml:brushProperty name="width" value="0.035" units="cm"/>
      <inkml:brushProperty name="height" value="0.035" units="cm"/>
    </inkml:brush>
  </inkml:definitions>
  <inkml:trace contextRef="#ctx0" brushRef="#br0">1 238 14459,'16'92'3537,"18"228"-1819,-31-299-1354,-2-17-25,1-5-145,1-9 74,-1-54 397,-2-1-1,-17-124 1,-14 12-145,28 170-427,0 10-48,0 11 6,4-5-45,1 0 1,-1 0-1,2-1 0,-1 1 0,1-1 0,0 1 0,8 13 0,-10-20-7,1 0 0,-1 0-1,1 1 1,-1-1 0,1-1 0,0 1 0,0 0 0,0 0-1,0-1 1,0 1 0,0-1 0,0 1 0,5 1-1,-6-3 3,1 0 0,0 1-1,0-1 1,0 0-1,0 0 1,0 0 0,0 0-1,-1 0 1,1-1-1,0 1 1,0 0 0,0-1-1,0 0 1,-1 1-1,1-1 1,0 0 0,-1 0-1,1 0 1,0 0-1,-1 0 1,2-2 0,7-5 28,0-1 1,-1-1-1,-1 0 1,1 0-1,-2 0 0,1-1 1,-1 0-1,8-19 1,36-102 377,-44 110-323,0 7-10,-7 15-73,0 0 1,0 0-1,0 0 0,0 0 0,0 0 0,1 0 0,-1 0 1,0 0-1,0 0 0,0 0 0,0 0 0,0 0 0,0 0 0,0 0 1,0 0-1,1 0 0,-1 0 0,0 1 0,0-1 0,0 0 1,0 0-1,0 0 0,0 0 0,0 0 0,0 0 0,0 0 0,0 0 1,1 0-1,-1 0 0,0 0 0,0 1 0,0-1 0,0 0 1,0 0-1,0 0 0,0 0 0,0 0 0,0 0 0,0 0 0,0 0 1,0 1-1,0-1 0,0 0 0,0 0 0,0 0 0,0 0 1,0 0-1,0 0 0,0 0 0,0 0 0,0 1 0,0-1 0,0 0 1,0 0-1,0 0 0,-1 0 0,1 33 72,-1-21-77,-1 25-37,0 20-51,4 62 0,0-103-267,-1-1-1,2 1 0,0-1 1,1 1-1,1-1 0,0 0 1,1-1-1,14 26 0,-6-23-197,4-9-165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8.726"/>
    </inkml:context>
    <inkml:brush xml:id="br0">
      <inkml:brushProperty name="width" value="0.035" units="cm"/>
      <inkml:brushProperty name="height" value="0.035" units="cm"/>
    </inkml:brush>
  </inkml:definitions>
  <inkml:trace contextRef="#ctx0" brushRef="#br0">38 165 12219,'-17'5'1568,"2"-1"-1000,11 0-184,3-1 1048,9-3-567,8 0-81,8-5-240,2-7-104,7-5-112,3-3-144,-3-5-280,0 0 192,-7-11-96,-3-4-24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9.178"/>
    </inkml:context>
    <inkml:brush xml:id="br0">
      <inkml:brushProperty name="width" value="0.035" units="cm"/>
      <inkml:brushProperty name="height" value="0.035" units="cm"/>
    </inkml:brush>
  </inkml:definitions>
  <inkml:trace contextRef="#ctx0" brushRef="#br0">0 31 15811,'4'10'362,"-1"0"0,0 0-1,-1 0 1,0 0-1,0 0 1,-1 13 0,2 7 231,1-3-221,24 154 1086,-18-136-1163,27 83-1,-34-119-267,0 0 0,1-1 0,0 0 0,1 0 0,10 14 0,-14-21-19,0 1 1,0-1-1,0 0 0,1 1 0,-1-1 1,0 0-1,1 0 0,-1 0 0,1 0 1,-1-1-1,1 1 0,-1 0 1,1-1-1,-1 1 0,1-1 0,0 1 1,0-1-1,-1 0 0,1 1 0,0-1 1,-1 0-1,1 0 0,0 0 1,0-1-1,-1 1 0,1 0 0,0-1 1,-1 1-1,1-1 0,-1 1 0,1-1 1,0 0-1,-1 0 0,1 1 1,-1-1-1,0 0 0,3-3 0,6-5 59,0-2 0,-1 1 1,0-1-1,-1-1 0,0 0 0,-1 0 0,0 0 0,9-26 0,-5 15 37,41-94 8,52-170-1,-101 279-190,4-23-230,-9 34-4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49.791"/>
    </inkml:context>
    <inkml:brush xml:id="br0">
      <inkml:brushProperty name="width" value="0.035" units="cm"/>
      <inkml:brushProperty name="height" value="0.035" units="cm"/>
    </inkml:brush>
  </inkml:definitions>
  <inkml:trace contextRef="#ctx0" brushRef="#br0">1 642 15259,'0'2'96,"2"8"206,0-1 0,0 0 0,1 0 0,0 0-1,5 9 1,-8-17-259,1 0-1,-1 0 1,1 0-1,0 0 0,0 0 1,-1 0-1,1 0 1,0 0-1,0 0 1,0 0-1,0-1 1,0 1-1,0 0 0,1-1 1,-1 1-1,0-1 1,0 1-1,0-1 1,2 1-1,-1-1 3,-1 0-1,1 0 1,0-1 0,-1 1-1,1 0 1,-1-1 0,1 0-1,0 1 1,-1-1 0,1 0-1,-1 1 1,0-1 0,1 0-1,-1 0 1,0 0-1,1-1 1,-1 1 0,0 0-1,1-2 1,7-7 45,-1 0-1,-1-1 1,0 0-1,0 0 1,-1 0-1,0-1 1,5-16 0,23-91 102,-30 102-149,0 0-4,0 0 0,-1 0-1,0-21 1,-13 71-23,3 0 19,2-1 0,1 1 1,2 0-1,3 59 0,-1-90-29,0-1 0,0 1 0,0-1 0,1 1 0,-1-1 0,0 1 0,1-1 0,0 0 1,-1 1-1,1-1 0,0 0 0,1 2 0,-2-2-2,1-1 0,-1 0 0,0 1-1,1-1 1,-1 0 0,1 1 0,-1-1 0,1 0 0,-1 0 0,0 0 0,1 0 0,-1 1 0,1-1 0,-1 0 0,1 0-1,-1 0 1,1 0 0,-1 0 0,1 0 0,-1 0 0,1 0 0,-1 0 0,1 0 0,0-1 0,2 0 3,-1 0 0,0-1 1,0 1-1,1-1 0,-1 0 1,0 0-1,0 1 0,-1-1 1,1 0-1,0-1 0,-1 1 1,2-3-1,31-54 70,-3-2 0,36-105 0,-61 155-7,-5 22-13,-6 34 46,3-34-60,0 9 15,-1 0 12,1 0-1,1 0 1,0 0-1,3 22 1,-2-41-65,0 0 0,0 0 0,0 0 1,1 0-1,-1 0 0,0 0 1,0 0-1,1 0 0,-1 0 1,0 0-1,1 0 0,-1 0 1,1 0-1,-1-1 0,1 1 0,0 0 1,-1 0-1,1 0 0,0-1 1,0 1-1,-1 0 0,1-1 1,0 1-1,2 0 0,-2-1 0,0 1 0,0-1 1,1-1-1,-1 1 0,0 0 0,0 0 0,1 0 0,-1-1 0,0 1 0,0 0 0,1-1 1,-1 0-1,0 1 0,0-1 0,0 1 0,0-1 0,1-1 0,7-6 13,0 0-1,0-1 0,10-12 1,-15 15-20,150-184 12,-154 190-11,0 0 0,0 1 0,0-1 0,0 0 1,0 0-1,0 0 0,0 0 0,0 0 0,0 1 0,0-1 0,0 0 0,0 0 0,0 0 0,0 0 0,0 0 0,1 0 0,-1 1 0,0-1 0,0 0 0,0 0 0,0 0 0,0 0 0,0 0 0,0 0 0,1 0 1,-1 0-1,0 0 0,0 0 0,0 0 0,0 1 0,0-1 0,1 0 0,-1 0 0,0 0 0,0 0 0,0 0 0,0 0 0,0 0 0,1 0 0,-1 0 0,0 0 0,0-1 0,0 1 0,0 0 0,1 0 0,-1 0 1,0 0-1,0 0 0,0 0 0,0 0 0,0 0 0,0 0 0,0 0 0,1 0 0,-1-1 0,0 1 0,-2 13-31,-17 35 111,-6 19 95,25-67-171,0 0 0,0 0-1,0 0 1,0 0 0,0 0 0,0 0 0,0 0-1,0 0 1,0 0 0,0 0 0,1 0 0,-1 0-1,0 0 1,0 0 0,0 0 0,0 0-1,0 0 1,0 0 0,0 0 0,0 0 0,0 0-1,0 0 1,0 0 0,0 0 0,0 0 0,0 0-1,0 1 1,1-1 0,-1 0 0,0 0 0,0 0-1,0 0 1,0 0 0,0 0 0,0 0 0,0 0-1,0 0 1,0 0 0,0 0 0,0 1 0,0-1-1,0 0 1,0 0 0,0 0 0,0 0-1,0 0 1,0 0 0,0 0 0,0 0 0,0 0-1,-1 0 1,1 0 0,0 1 0,0-1 0,0 0-1,0 0 1,0 0 0,0 0 0,8-9 66,10-17-16,-17 25-48,37-56 12,63-87-469,-100 142 432,0 1-1,0 0 1,0 0-1,0 0 1,0 0 0,0 0-1,0 0 1,0 0-1,0 0 1,1 0-1,-1 1 1,3-2-1,-4 2 18,0 0 0,0 0 0,1 0 0,-1 1 1,0-1-1,1 0 0,-1 0 0,0 0 0,0 0 0,1 0 0,-1 1 0,0-1 0,0 0 0,0 0 0,1 1 0,-1-1 0,0 0 0,0 0 0,0 0 0,0 1 0,1-1 0,-1 0 0,0 1 0,0-1 0,0 0 0,0 0 0,0 1 0,0-1 0,0 0 1,0 1-1,0-1 0,0 0 0,0 0 0,0 1 0,0 0 0,-6 40 87,4-32-22,-1 7 25,1-9-26,1 0-1,0 0 1,0-1-1,1 1 1,0 8-1,0-14-53,0-1 0,0 0-1,0 1 1,0-1 0,0 1-1,0-1 1,0 1-1,0-1 1,0 0 0,0 1-1,0-1 1,0 1 0,1-1-1,-1 0 1,0 1 0,0-1-1,0 0 1,1 1-1,-1-1 1,0 0 0,1 1-1,-1-1 1,0 0 0,1 1-1,-1-1 1,0 0 0,1 0-1,-1 1 1,0-1-1,1 0 1,-1 0 0,1 0-1,-1 0 1,0 0 0,1 1-1,16-9 119,12-20-30,196-258 100,-220 273-209,-6 13 13,1 0 1,-1 0-1,1 0 1,-1 1 0,0-1-1,1 0 1,-1 0-1,1 0 1,-1 0 0,1 1-1,-1-1 1,1 0-1,-1 0 1,1 1-1,-1-1 1,1 0 0,-1 1-1,1-1 1,0 1-1,-1-1 1,1 1 0,0-1-1,-1 1 1,-18 20 48,1 1 1,1 0-1,1 1 1,1 1-1,-19 40 1,28-53-14,1 0 1,0 0 0,0 0 0,2 0 0,-1 1 0,1 0 0,1 0 0,0-1-1,0 14 1,2-24-40,0 1 1,0-1-1,1 0 0,-1 0 0,0 1 0,0-1 0,1 0 0,-1 0 0,0 1 0,1-1 1,0 0-1,-1 0 0,1 0 0,0 0 0,-1 0 0,1 1 0,0-2 0,0 1 0,0 0 1,0 0-1,0 0 0,1 1 0,0-1-27,0-1 1,0 1-1,0 0 1,0-1 0,1 1-1,-1-1 1,0 0-1,0 0 1,0 1-1,0-1 1,1-1-1,1 1 1,8-2-114,0-1-1,0-1 1,20-8 0,-26 10 177,52-25-235,6-9-92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55.006"/>
    </inkml:context>
    <inkml:brush xml:id="br0">
      <inkml:brushProperty name="width" value="0.035" units="cm"/>
      <inkml:brushProperty name="height" value="0.035" units="cm"/>
    </inkml:brush>
  </inkml:definitions>
  <inkml:trace contextRef="#ctx0" brushRef="#br0">164 18 18188,'-2'-1'84,"0"-1"-1,0 0 1,0 1 0,0-1-1,0 1 1,0 0 0,0-1 0,0 1-1,-1 0 1,1 1 0,0-1-1,-1 0 1,1 0 0,0 1-1,-1 0 1,1-1 0,-1 1 0,1 0-1,-1 0 1,-2 1 0,1 0 2,-1 0 1,1 0-1,0 1 0,-1-1 1,1 1-1,0 0 1,0 0-1,0 1 1,0-1-1,-4 5 0,2-2-97,0 0-1,0 1 0,1 0 1,0 0-1,1 0 0,-1 0 1,1 1-1,0-1 0,0 1 1,1 0-1,0 0 0,-4 15 0,7-20-25,-1-1 0,1 0 0,0 1 0,0-1 0,0 0 0,-1 1 0,1-1 0,0 1 0,1-1 0,-1 0 0,0 1 0,0-1 0,1 1 0,-1-1 0,1 0 0,-1 0 0,1 1 0,-1-1 0,1 0 0,0 0 0,0 1 0,-1-1 0,1 0 0,0 0 0,0 0 0,0 0 0,0 0 0,0-1 0,1 1 0,-1 0 0,0 0 0,0-1 0,0 1 0,1 0 0,-1-1 0,0 0 0,2 1 0,5 0-163,0 0-1,0-1 1,-1 0-1,1 0 0,13-3 1,1 1 2,-21 2 193,9-1-55,-1 1 0,1 0 0,0 1 0,17 2 1,-25-3 57,-1 1 1,1-1-1,0 1 1,-1-1-1,1 1 1,0-1-1,-1 1 1,1 0-1,-1 0 1,1 0-1,-1 0 1,0 0-1,1 0 1,-1 0 0,0 1-1,0-1 1,0 0-1,0 1 1,0-1-1,0 0 1,0 1-1,0 0 1,-1-1-1,1 1 1,0-1-1,-1 1 1,1 0-1,-1-1 1,0 1 0,0 0-1,0 0 1,0-1-1,0 1 1,0 0-1,0 2 1,-2 3 25,0 0 0,0-1 0,-1 1 0,1 0 1,-2-1-1,1 0 0,-1 1 0,0-1 0,0-1 1,0 1-1,-1-1 0,0 1 0,0-1 0,-9 6 1,14-10-42,-1-1 1,1 1 0,-1-1 0,1 1-1,-1 0 1,0-1 0,1 0 0,-1 1 0,0-1-1,1 1 1,-1-1 0,0 0 0,0 1-1,0-1 1,1 0 0,-1 0 0,0 0 0,0 0-1,0 0 1,1 0 0,-1 0 0,0 0-1,0 0 1,0 0 0,1 0 0,-1 0 0,0-1-1,0 1 1,1 0 0,-1 0 0,0-1 0,0 1-1,1-1 1,-1 1 0,0-1 0,1 1-1,-1-1 1,0 0 0,-1-1-10,1-1-1,0 1 1,0-1-1,0 1 1,0-1-1,0 0 1,0 1 0,1-1-1,-1 0 1,1 1-1,0-5 1,1-33-195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55.657"/>
    </inkml:context>
    <inkml:brush xml:id="br0">
      <inkml:brushProperty name="width" value="0.035" units="cm"/>
      <inkml:brushProperty name="height" value="0.035" units="cm"/>
    </inkml:brush>
  </inkml:definitions>
  <inkml:trace contextRef="#ctx0" brushRef="#br0">1 0 14131,'0'1'78,"1"0"1,0-1-1,0 1 1,0 0-1,0 0 1,-1 0-1,1 0 1,0 0-1,-1 0 1,1 0-1,-1 0 1,1 0-1,-1 0 1,1 0-1,-1 0 1,0 0-1,1 0 1,-1 0-1,0 2 1,1 27 30,-1-18 83,2 28 274,13 237 874,-9-212-1219,4 0 0,20 76 0,-29-136-103,1 0 1,0 0 0,0 0-1,0 0 1,0 0 0,4 5-1,-6-10-16,0 1 0,0-1 0,0 0 0,0 0-1,0 0 1,0 0 0,0 0 0,0 0 0,0 0-1,0 0 1,1 0 0,-1 1 0,0-1 0,0 0 0,0 0-1,0 0 1,0 0 0,0 0 0,0 0 0,0 0 0,0 0-1,0 0 1,0 0 0,1 0 0,-1 0 0,0 0-1,0 0 1,0 0 0,0 0 0,0 0 0,0 0 0,0 0-1,0 0 1,1 0 0,-1 0 0,0 0 0,0 0-1,0 0 1,0 0 0,0 0 0,0 0 0,0 0 0,0 0-1,1 0 1,-1 0 0,0 0 0,0 0 0,0 0 0,0-1-1,0 1 1,0 0 0,0 0 0,0 0 0,0 0-1,2-9 51,-2-9 10,-22-104 170,-5-40-138,28 141-117,-1 21 22,1 0 1,-1 0-1,0 0 0,0 0 0,0-1 0,0 1 0,0 0 0,1 0 0,-1 0 0,0 0 1,0 0-1,0-1 0,0 1 0,1 0 0,-1 0 0,0 0 0,0 0 0,0 0 1,1 0-1,-1 0 0,0 0 0,0 0 0,0 0 0,1 0 0,-1 0 0,0 0 1,0 0-1,1 0 0,-1 0 0,0 0 0,0 0 0,0 0 0,1 0 0,-1 0 0,0 0 1,0 0-1,0 0 0,1 1 0,-1-1 0,0 0 0,0 0 0,5 4-15,-1 0-1,0 0 1,0 1 0,4 6-1,8 8-17,-14-17 33,1 1 1,0-1-1,-1 0 0,1 0 0,0 0 0,0 0 0,0-1 0,0 1 0,0-1 0,1 0 1,-1 1-1,0-2 0,1 1 0,-1 0 0,1-1 0,-1 1 0,1-1 0,5 0 0,-5-1 3,0 0 0,0-1 0,0 1-1,0-1 1,0 0 0,0 0 0,0 0-1,-1 0 1,1-1 0,-1 1 0,1-1-1,-1 0 1,0 0 0,5-7 0,-2 3 25,0 0 1,-1 0-1,1-1 1,-2 0 0,1 0-1,-1 0 1,0-1 0,-1 1-1,4-17 1,-9 53 62,1 45-1,1-64-84,1 0-1,0 0 0,0 0 1,1 0-1,1-1 0,-1 1 1,1 0-1,1-1 0,5 10 0,-9-16 0,1-1 0,0 0 0,0 0 0,-1 1-1,1-1 1,0 0 0,0 0 0,0 0 0,1 0-1,-1 0 1,0 0 0,0 0 0,0 0 0,1-1 0,-1 1-1,0 0 1,1-1 0,-1 1 0,1-1 0,-1 1-1,1-1 1,-1 0 0,3 0 0,-1 0 5,-1 0 1,0-1-1,1 0 1,-1 0-1,0 0 1,0 0-1,0 0 1,0 0 0,0 0-1,0 0 1,0-1-1,0 1 1,2-4-1,6-5 56,-2-1 0,1 0 0,13-25 0,53-124 510,-41 80-337,-21 57-183,-12 23-53,-1-1 0,0 1 0,0-1 0,0 1 0,1 0-1,-1-1 1,0 1 0,0 0 0,1-1 0,-1 1 0,0 0 0,1-1-1,-1 1 1,0 0 0,1 0 0,-1 0 0,0-1 0,1 1 0,-1 0-1,1 0 1,-1 0 0,1 0 0,-1 0 0,0-1 0,1 1 0,-1 0-1,1 0 1,-1 0 0,1 0 0,-1 0 0,0 1 0,1-1-1,-1 0 1,1 0 0,-1 0 0,0 0 0,1 0 0,-1 0 0,1 1-1,-1-1 1,0 0 0,1 0 0,-1 1 0,0-1 0,1 0 0,-1 1-1,0-1 1,1 0 0,-1 1 0,0-1 0,0 0 0,0 1 0,1-1-1,-1 0 1,0 1 0,0-1 0,0 1 0,5 13 19,-1 0-1,0 0 1,-1 1 0,2 24 0,1 4 31,-2-19-14,-2-9-52,1 0 0,1 1 0,7 20 0,-11-36-4,0 1 0,0 0 0,0-1-1,1 1 1,-1 0 0,0-1 0,0 1-1,1-1 1,-1 1 0,0-1-1,0 1 1,1-1 0,-1 1 0,1-1-1,-1 1 1,0-1 0,1 1-1,-1-1 1,1 0 0,-1 1 0,1-1-1,-1 0 1,1 1 0,0-1 0,-1 0-1,1 0 1,-1 1 0,2-1-1,-1-1-20,-1 1 0,1-1-1,0 1 1,-1-1-1,1 1 1,0-1-1,-1 0 1,1 0-1,-1 1 1,1-1 0,-1 0-1,1 0 1,-1 1-1,0-1 1,1 0-1,-1-1 1,10-42-530,-6-3 218,-2-8-121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0.298"/>
    </inkml:context>
    <inkml:brush xml:id="br0">
      <inkml:brushProperty name="width" value="0.025" units="cm"/>
      <inkml:brushProperty name="height" value="0.025" units="cm"/>
    </inkml:brush>
  </inkml:definitions>
  <inkml:trace contextRef="#ctx0" brushRef="#br0">4 0 3972,'0'0'10415,"0"8"-8365,-4 68 1217,35-107-3176,-26 20 145,-4 9-94,-4 7-120,11-20-10240,-2 5 2771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56.103"/>
    </inkml:context>
    <inkml:brush xml:id="br0">
      <inkml:brushProperty name="width" value="0.035" units="cm"/>
      <inkml:brushProperty name="height" value="0.035" units="cm"/>
    </inkml:brush>
  </inkml:definitions>
  <inkml:trace contextRef="#ctx0" brushRef="#br0">10 0 14387,'-3'10'1104,"-1"13"-864,1 4-104,3 2 296,0 0-143,6-8-289,2-4-160,5-8-561,0-5-535,3-2 992,1-2-208,0-2-168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56.564"/>
    </inkml:context>
    <inkml:brush xml:id="br0">
      <inkml:brushProperty name="width" value="0.035" units="cm"/>
      <inkml:brushProperty name="height" value="0.035" units="cm"/>
    </inkml:brush>
  </inkml:definitions>
  <inkml:trace contextRef="#ctx0" brushRef="#br0">49 477 8754,'9'33'930,"-1"1"0,-2 0 0,-1 0 1,-2 1-1,-1 0 0,-2-1 0,-5 45 0,3-68-422,0-1 0,-1 1 0,-4 9 0,6-18-397,1 0 1,-1 0-1,0 1 1,0-1-1,0 0 1,0 0-1,0-1 1,-1 1-1,1 0 1,-1 0-1,1-1 1,-1 1-1,0 0 1,1-1-1,-1 0 1,0 1-1,0-1 1,0 0-1,0 0 1,-3 1-1,4-2-86,1 0 0,-1 0 0,0 0 0,0 0-1,0 0 1,1-1 0,-1 1 0,0 0 0,0 0 0,0-1-1,1 1 1,-1 0 0,0-1 0,1 1 0,-1-1-1,0 1 1,1-1 0,-1 1 0,0-1 0,1 0 0,-1 1-1,1-1 1,-1 0 0,1 1 0,0-1 0,-1 0-1,1 0 1,0 1 0,-1-1 0,1 0 0,0-1 0,-7-30 70,4 0-109,2 0 0,1 1 0,2-1 1,6-32-1,31-124-88,-37 180 106,9-37 147,1 0 0,2 1-1,32-65 1,-62 179 732,15-67-865,-6 42 84,6-42-101,1-1 1,0 0 0,0 0-1,0 0 1,0 0-1,0 0 1,1 1 0,-1-1-1,1 0 1,-1 0 0,1 0-1,0 0 1,0 0-1,0 0 1,0 0 0,0-1-1,0 1 1,2 2 0,-2-3 0,0-1 1,1 1 0,-1-1 0,0 1 0,1-1-1,-1 1 1,1-1 0,-1 0 0,1 0 0,-1 0-1,1 0 1,-1 0 0,0 0 0,1 0 0,-1 0-1,1 0 1,-1-1 0,1 1 0,-1-1 0,0 1 0,1-1-1,-1 1 1,0-1 0,1 0 0,-1 0 0,0 1-1,2-3 1,34-28 43,-33 27-41,14-15 36,19-24-1,-28 29-39,2 1 0,-1 1 0,2 0 0,0 1 0,25-19 0,-37 29-2,1 1 0,-1 0 0,1-1 0,-1 1 0,1 0 1,-1 0-1,1 0 0,0-1 0,-1 1 0,1 0 1,-1 0-1,1 0 0,-1 0 0,1 0 0,0 0 0,-1 0 1,1 0-1,-1 0 0,1 1 0,-1-1 0,1 0 0,0 0 1,-1 0-1,1 1 0,-1-1 0,1 0 0,-1 0 0,1 1 1,-1-1-1,1 0 0,-1 1 0,0-1 0,1 1 0,-1-1 1,0 1-1,1-1 0,-1 1 0,0-1 0,1 1 0,-1-1 1,0 1-1,0-1 0,1 1 0,-1-1 0,0 1 1,0 0-1,8 39 13,-3-14 71,-5-25-80,1-1 0,-1 0 1,0 1-1,1-1 0,-1 0 1,0 1-1,1-1 0,-1 0 1,1 0-1,-1 0 0,0 1 0,1-1 1,-1 0-1,1 0 0,-1 0 1,1 0-1,-1 0 0,0 0 1,1 0-1,-1 0 0,1 0 1,-1 0-1,1 0 0,-1 0 1,1 0-1,-1 0 0,0 0 1,1 0-1,-1 0 0,1 0 1,-1-1-1,1 1 0,-1 0 1,0 0-1,1-1 0,-1 1 0,0 0 1,1-1-1,-1 1 0,0 0 1,1-1-1,-1 1 0,15-17 71,-15 16-68,20-30-656,30-62 0,-4 5-1068,-37 74 1102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56.969"/>
    </inkml:context>
    <inkml:brush xml:id="br0">
      <inkml:brushProperty name="width" value="0.035" units="cm"/>
      <inkml:brushProperty name="height" value="0.035" units="cm"/>
    </inkml:brush>
  </inkml:definitions>
  <inkml:trace contextRef="#ctx0" brushRef="#br0">107 197 16428,'0'-1'113,"1"0"1,-1 0-1,0 0 1,0 0-1,1 0 1,-1 0-1,0 0 1,0 0-1,0 0 1,0 0-1,0 1 1,0-1 0,0 0-1,0 0 1,0 0-1,0 0 1,-1-1-1,0 2-60,1 0 0,-1 0-1,1 0 1,0 0 0,-1 0 0,1 0-1,-1 0 1,1 0 0,-1 0 0,1 0-1,0 1 1,-1-1 0,1 0-1,-1 0 1,1 1 0,0-1 0,-1 0-1,1 0 1,0 1 0,-1-1 0,1 0-1,0 1 1,-1-1 0,1 1-1,-5 4 338,1 1-1,-1-1 0,-5 13 0,-5 14-117,3 0 0,0 1 0,2 1 0,2 0 0,-8 60 0,15-63-155,6-25-31,5-13 9,4-14-38,-1 0 1,-1 0 0,0-1 0,12-38-1,-7 20 31,106-281 313,-139 378-400,3 1-1,2 0 1,2 1-1,-1 88 1,7-31 302,-2-73-217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57.405"/>
    </inkml:context>
    <inkml:brush xml:id="br0">
      <inkml:brushProperty name="width" value="0.035" units="cm"/>
      <inkml:brushProperty name="height" value="0.035" units="cm"/>
    </inkml:brush>
  </inkml:definitions>
  <inkml:trace contextRef="#ctx0" brushRef="#br0">0 191 17644,'7'10'3921,"-4"-4"-3841,1 0-1,-1 0 1,1 0 0,0 0-1,1-1 1,0 1 0,-1-1-1,10 7 1,-11-11-75,-1-1 1,1 1-1,-1-1 0,1 0 0,-1 0 1,1 0-1,0 0 0,-1 0 1,1-1-1,-1 1 0,1-1 0,-1 1 1,1-1-1,-1 0 0,0 0 0,1 0 1,1-2-1,39-26 39,-39 26-43,36-30 40,-25 19-32,1 0-1,23-13 1,-38 26-12,0 0 0,1 0 1,-1 0-1,0 1 0,0-1 1,0 1-1,1-1 0,-1 1 0,0-1 1,1 1-1,-1 0 0,0-1 0,1 1 1,-1 0-1,0 0 0,1 0 1,-1 0-1,0 0 0,1 1 0,-1-1 1,0 0-1,1 1 0,-1-1 1,0 0-1,1 1 0,-1 0 0,0-1 1,0 1-1,0 0 0,0 0 1,0-1-1,0 1 0,0 0 0,0 0 1,0 0-1,0 0 0,0 0 1,1 3-1,2 3-4,-1 0 0,0 1-1,0-1 1,-1 1 0,2 11 0,1 0 6,-5-19 4,0 0-1,0 1 1,0-1-1,0 0 1,0 1-1,0-1 1,0 0-1,0 1 1,0-1-1,0 0 0,0 1 1,0-1-1,0 0 1,1 1-1,-1-1 1,0 0-1,0 1 1,0-1-1,1 0 1,-1 0-1,0 1 1,0-1-1,1 0 0,-1 0 1,0 1-1,1-1 1,-1 0-1,0 0 1,1 0-1,-1 0 1,0 1-1,1-1 1,-1 0-1,0 0 1,1 0-1,-1 0 0,0 0 1,1 0-1,-1 0 1,0 0-1,1 0 1,11-15 66,6-30-16,-17 43-53,4-13 24,10-29-1354,12-56 1,-27 96 819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57.873"/>
    </inkml:context>
    <inkml:brush xml:id="br0">
      <inkml:brushProperty name="width" value="0.035" units="cm"/>
      <inkml:brushProperty name="height" value="0.035" units="cm"/>
    </inkml:brush>
  </inkml:definitions>
  <inkml:trace contextRef="#ctx0" brushRef="#br0">8 273 17932,'-3'-13'2016,"-1"2"-1408,4 5-328,0 2 1121,0 2-905,4 2-448,6 0-832,1-1 1160,2-5-560,7 3-112,6-1-56</inkml:trace>
  <inkml:trace contextRef="#ctx0" brushRef="#br0" timeOffset="1">313 169 15787,'-5'18'1418,"-6"31"178,11-47-1438,-1 1 0,1-1-1,0 1 1,0-1 0,0 1 0,0 0-1,0-1 1,1 1 0,-1-1-1,1 1 1,0-1 0,0 1 0,0-1-1,2 5 1,-3-6-133,1-1 0,-1 1 0,1-1 0,0 1 0,-1-1 0,1 1 0,0-1 0,-1 1 0,1-1-1,0 1 1,-1-1 0,1 0 0,0 0 0,0 1 0,-1-1 0,1 0 0,0 0 0,0 0 0,-1 0 0,1 0 0,0 1 0,0-2 0,0 1-1,0 0 1,2 0 7,-1-1 0,1 0 0,-1 0 0,1 0 0,-1 0 0,1 0 0,3-3 0,3-3 4,1-1-1,11-12 1,-19 18-18,27-31 63,-1-1 0,37-60-1,-35 49-54,-27 41-26,-1 0-1,1 0 1,0 0-1,1 1 1,-1-1-1,5-3 1,-8 7 0,0 0 0,1 0 1,-1 0-1,0-1 1,0 1-1,0 0 0,1 0 1,-1 0-1,0 0 0,0 0 1,0 0-1,1 0 0,-1 0 1,0 0-1,0 0 0,1 0 1,-1 0-1,0 0 1,0 0-1,0 0 0,1 0 1,-1 0-1,0 0 0,0 0 1,1 0-1,-1 0 0,0 1 1,0-1-1,0 0 1,1 0-1,-1 0 0,0 0 1,0 0-1,0 0 0,0 1 1,0-1-1,1 0 0,-1 0 1,0 0-1,0 1 0,0-1 1,0 0-1,2 23 50,-11 54 405,-26 107 0,11-71 74,15-69-337,-24 168-163,33-208-53,-1 6-16,-1-14-125,0-13-34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32.144"/>
    </inkml:context>
    <inkml:brush xml:id="br0">
      <inkml:brushProperty name="width" value="0.035" units="cm"/>
      <inkml:brushProperty name="height" value="0.035" units="cm"/>
    </inkml:brush>
  </inkml:definitions>
  <inkml:trace contextRef="#ctx0" brushRef="#br0">204 564 9946,'0'0'140,"-1"-1"0,1 1 0,-1 0 0,1 0 0,-1-1 0,1 1 0,-1 0 0,1 0 0,-1 0 0,1 0 0,-1-1 0,1 1 0,-1 0 0,1 0 0,-1 0 0,1 0 1,-1 0-1,0 0 0,1 1 0,-1-1 0,1 0 0,-1 0 0,-1 10 983,13 22-1382,-8-23 595,2 7-280,-2 1 1,0 0-1,-1 0 0,0 0 0,-2 21 1,-8 88 194,7-118-229,-50 272 741,31-196-402,4 0-1,-4 91 0,19-160-316,0 58 72,2-65-111,-1 0 1,2 0-1,-1 0 1,1 0-1,0 0 0,6 13 1,-6-17-4,1-1 0,-1 1 0,1-1 1,0 1-1,1-1 0,-1 0 0,0 0 1,1 0-1,0-1 0,-1 1 1,1-1-1,0 0 0,0 0 0,0 0 1,1-1-1,-1 1 0,0-1 0,8 1 1,7 1-6,1 0 1,33 0 0,-18-4 16,1-1 0,66-13 0,68-27 19,29-5-3,-92 34-36,169 1 0,60-6 3,224-93 9,-46 6 22,6 49-32,-196 25 9,139-11 32,-334 36-11,206 19-1,13 13-54,-263-25 35,0-3 1,92-15 0,9-18 5,60-9-12,-213 43-11,-1 1 1,1 1 0,-1 2-1,50 10 1,-64-10 4,-7-1 9,0 0-1,1-1 0,-1-1 0,1 0 0,-1 0 1,0-1-1,1-1 0,12-3 0,-19 4 14,0-1 0,0 0 0,0 0 0,-1 0 0,1-1 0,-1 1 0,1-1 0,-1 0 0,0-1 0,0 1 0,0-1 0,0 1-1,-1-1 1,0 0 0,0-1 0,0 1 0,0-1 0,0 1 0,3-10 0,-4 5 132,1 0 0,-1-1-1,-1 1 1,0 0 0,0-1 0,-1 1-1,0-1 1,-2-9 0,1-31-114,14-86-356,-5 74 147,-1-64 1,-8 105 166,0 0 1,-1 0 0,-1 0 0,-1 0 0,-1 1 0,-15-40 0,1 18 12,-1 0 1,-2 2-1,-52-72 0,64 100-30,-1 0 0,0 1-1,0 0 1,-1 1-1,0 0 1,-1 1 0,0 1-1,0 0 1,-1 0 0,0 2-1,-25-9 1,3 5-36,1 2-1,-1 1 1,-69-3 0,-611-29 118,260 33 10,320 14-41,-182 34 0,-391 140-18,176-36-3,394-116-2,-268 24-1,62-52 40,1-24-57,-37 0 10,1 30 97,235 11-39,-162 43-1,293-59-110,2 0-8,0 0 0,0-1 1,-20 1-1,31-3 61,0 0 0,0 0 1,0 0-1,-1 0 0,1 0 1,0 0-1,0-1 0,0 1 0,0 0 1,0-1-1,0 1 0,0 0 1,0-1-1,0 1 0,0-1 0,-2 0 1,3-1-7,-1 1 0,0 0 0,1-1 0,-1 1 1,1-1-1,-1 1 0,1-1 0,0 1 0,0-1 0,0 0 0,0-2 1,0 4 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33.222"/>
    </inkml:context>
    <inkml:brush xml:id="br0">
      <inkml:brushProperty name="width" value="0.035" units="cm"/>
      <inkml:brushProperty name="height" value="0.035" units="cm"/>
    </inkml:brush>
  </inkml:definitions>
  <inkml:trace contextRef="#ctx0" brushRef="#br0">4 1 11955,'-1'9'421,"0"-6"-361,1 1 1,-1-1-1,1 1 0,0 0 0,0-1 1,0 1-1,0 0 0,1-1 1,0 1-1,-1-1 0,1 1 0,0-1 1,1 1-1,-1-1 0,1 0 0,-1 0 1,1 1-1,0-1 0,3 3 1,13 11 125,1 0 1,1-1-1,1 0 1,42 23 0,-24-15-70,31 20 25,218 142 317,119 61 512,21-35-306,28 37-541,-399-213-120,307 175 25,-320-191-23,0-1 0,2-2 0,0-3 0,0-1 0,1-2 0,83 7 0,-58-16 17,111-12 0,-208 4-280,-2 0 212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33.862"/>
    </inkml:context>
    <inkml:brush xml:id="br0">
      <inkml:brushProperty name="width" value="0.035" units="cm"/>
      <inkml:brushProperty name="height" value="0.035" units="cm"/>
    </inkml:brush>
  </inkml:definitions>
  <inkml:trace contextRef="#ctx0" brushRef="#br0">150 646 13139,'-1'1'60,"0"-1"-1,0 1 1,0 0 0,0-1-1,0 1 1,0 0 0,0-1 0,0 1-1,0-1 1,0 0 0,0 1-1,0-1 1,-1 0 0,1 0 0,0 0-1,0 1 1,0-1 0,0 0-1,-1-1 1,1 1 0,0 0 0,0 0-1,0 0 1,0-1 0,0 1-1,0 0 1,0-1 0,-1 1 0,1-1-1,0 0 1,0 1 0,1-1-1,-1 0 1,0 1 0,0-1 0,0 0-1,0 0 1,1 0 0,-1 0-1,0 0 1,1 0 0,-1 0 0,1 0-1,-1 0 1,0-2 0,-2-6 148,0 1-1,1-1 1,0 0 0,-2-16 0,4 21-139,-13-92 614,-57-326 735,68 412-1387,1 8-21,0 0-1,0-1 1,1 1 0,-1-1 0,1 1 0,-1-1 0,1 1 0,0-1 0,0 1 0,0-1-1,0 1 1,1-1 0,0-3 0,-1 6-8,0 0-1,0-1 0,0 1 1,1 0-1,-1 0 1,0 0-1,0-1 1,0 1-1,0 0 0,1 0 1,-1 0-1,0-1 1,0 1-1,0 0 1,1 0-1,-1 0 0,0 0 1,0 0-1,1 0 1,-1 0-1,0 0 1,0 0-1,0-1 0,1 1 1,-1 0-1,0 0 1,0 0-1,1 0 1,-1 0-1,0 1 0,0-1 1,1 0-1,-1 0 1,0 0-1,0 0 1,1 0-1,-1 0 0,0 0 1,0 0-1,1 0 1,-1 1-1,9 4 14,-1 1-1,0 0 0,-1 0 1,1 1-1,-1 0 0,8 11 1,16 14-19,-8-13-18,0-1 0,2-1 0,0-1 0,1-1 0,0-2 0,1 0 0,1-2 0,0 0 0,0-2 0,1-2 0,31 5-1,-25-7-38,1-1 0,-1-2-1,1-2 1,-1-1 0,1-2-1,-1-1 1,0-1-1,66-21 1,-4-7-75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34.768"/>
    </inkml:context>
    <inkml:brush xml:id="br0">
      <inkml:brushProperty name="width" value="0.035" units="cm"/>
      <inkml:brushProperty name="height" value="0.035" units="cm"/>
    </inkml:brush>
  </inkml:definitions>
  <inkml:trace contextRef="#ctx0" brushRef="#br0">0 3 12915,'1'-1'1592,"2"-1"-992,2 8-256,-4 10 1801,3 10-1793,1 2-80,-1 12 16,0 5-40,2 5-120,0 2-48,-1-1-112,0-2-120,-2-6-320,-1-1-136,-3-17 480,-5 0-120,1-10-104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35.248"/>
    </inkml:context>
    <inkml:brush xml:id="br0">
      <inkml:brushProperty name="width" value="0.035" units="cm"/>
      <inkml:brushProperty name="height" value="0.035" units="cm"/>
    </inkml:brush>
  </inkml:definitions>
  <inkml:trace contextRef="#ctx0" brushRef="#br0">12 759 14363,'4'6'1152,"9"-8"-784,3-4-128,14-14 305,6-4-65,8-10-80,6-4 0,5 0-184,1-1-192,-5 6-336,-2 0-160,-10 9 368,-8 4-96,-15 2-72</inkml:trace>
  <inkml:trace contextRef="#ctx0" brushRef="#br0" timeOffset="1">35 154 14491,'-17'-16'1448,"6"3"-807,4 0-225,9 1 616,5-1-96,9 1-280,4 1-80,8-1-240,5-1-96,6 3-216,4 2-208,6 3-432,0 3 736,-2 0-200,-6-4-64,-8 1-104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0.630"/>
    </inkml:context>
    <inkml:brush xml:id="br0">
      <inkml:brushProperty name="width" value="0.025" units="cm"/>
      <inkml:brushProperty name="height" value="0.025" units="cm"/>
    </inkml:brush>
  </inkml:definitions>
  <inkml:trace contextRef="#ctx0" brushRef="#br0">216 1 4164,'0'0'17734,"-5"0"-17211,-6 4-418,1-1 0,0 2 0,0-1-1,1 1 1,-1 0 0,1 1 0,0 1-1,1-1 1,-1 1 0,-11 13 0,7-7 128,1 0 0,0 1 0,1 1 1,0 0-1,-15 30 0,25-42-226,-1 0 1,0 1-1,1-1 1,0 0-1,0 1 1,0 0-1,1-1 0,-1 1 1,1-1-1,0 1 1,0 0-1,0-1 1,0 1-1,0 0 1,1-1-1,1 5 0,-1-6-5,0 0-1,1 0 0,-1 0 1,0 0-1,1 0 0,-1-1 1,1 1-1,0 0 0,0-1 0,0 0 1,-1 1-1,1-1 0,0 0 1,1 0-1,-1 0 0,0 0 0,0 0 1,0-1-1,0 1 0,1-1 1,-1 1-1,0-1 0,1 0 1,-1 0-1,4 0 0,6 0-326,-6 1-634,1-1-1,0 0 0,0 0 1,0-1-1,0 0 0,-1 0 1,12-3-1,-4-5-5313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35.861"/>
    </inkml:context>
    <inkml:brush xml:id="br0">
      <inkml:brushProperty name="width" value="0.035" units="cm"/>
      <inkml:brushProperty name="height" value="0.035" units="cm"/>
    </inkml:brush>
  </inkml:definitions>
  <inkml:trace contextRef="#ctx0" brushRef="#br0">73 4 16283,'0'0'38,"0"0"0,0 0 0,1 0-1,-1-1 1,0 1 0,0 0 0,0 0-1,0 0 1,0-1 0,1 1 0,-1 0-1,0 0 1,0 0 0,0 0-1,1-1 1,-1 1 0,0 0 0,0 0-1,0 0 1,1 0 0,-1 0 0,0 0-1,0 0 1,1 0 0,-1 0 0,0 0-1,0 0 1,0 0 0,1 0-1,-1 0 1,0 0 0,0 0 0,1 0-1,-1 0 1,0 0 0,0 0 0,1 0-1,-1 11 562,-11 25-336,8-27-39,-16 53 84,3 2 0,-7 66 0,19-98-294,1-1 0,2 1 0,1-1 0,2 1-1,1-1 1,9 42 0,-8-59-115,0 0-1,0-1 0,8 14 1,-10-22 79,0-1 1,0 0 0,1 0-1,0 0 1,0 0 0,0-1-1,0 1 1,0-1 0,1 0-1,-1 0 1,1 0-1,7 4 1,-10-6 10,1 0 1,-1-1-1,1 1 0,0-1 1,-1 1-1,1-1 0,0 0 1,-1 0-1,1 0 0,3 0 1,15-6-137</inkml:trace>
  <inkml:trace contextRef="#ctx0" brushRef="#br0" timeOffset="1">466 283 15171,'3'4'1505,"0"4"-1041,-2 7-88,1 6 552,-1 12-280,-1 3-32,3 11-192,3 2-48,-1-3-136,2-4-160,6-15-240,3-7-200,0-22-376,0-11 592,1-19-120,-3-7-96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36.513"/>
    </inkml:context>
    <inkml:brush xml:id="br0">
      <inkml:brushProperty name="width" value="0.035" units="cm"/>
      <inkml:brushProperty name="height" value="0.035" units="cm"/>
    </inkml:brush>
  </inkml:definitions>
  <inkml:trace contextRef="#ctx0" brushRef="#br0">16 0 18252,'-6'6'1496,"0"0"-1120,5-2-184,-1 2 496,1 1-335,4 0-698,3 0 297,8-1-56,0-3-80,6 1-104</inkml:trace>
  <inkml:trace contextRef="#ctx0" brushRef="#br0" timeOffset="1">257 141 16035,'4'-62'3168,"-4"62"-3138,0 0-1,0 0 1,0-1 0,0 1 0,0 0 0,0 0-1,0 0 1,0 0 0,0 0 0,0 0 0,0-1 0,0 1-1,0 0 1,0 0 0,0 0 0,0 0 0,0 0-1,0 0 1,0 0 0,0-1 0,0 1 0,0 0-1,1 0 1,-1 0 0,0 0 0,0 0 0,0 0 0,0 0-1,0 0 1,0 0 0,0-1 0,0 1 0,0 0-1,1 0 1,-1 0 0,0 0 0,0 0 0,0 0 0,0 0-1,0 0 1,0 0 0,1 0 0,-1 0 0,0 0-1,0 0 1,0 0 0,0 0 0,0 0 0,0 0-1,1 0 1,-1 0 0,0 0 0,0 0 0,0 0 0,0 0-1,0 0 1,0 1 0,0-1 0,0 0 0,1 0-1,-1 0 1,7 11 761,4 15-350,18 46-165,26 78-97,-48-124-176,-1 0 0,-1 0 1,-1 1-1,1 27 0,-5-8-75,-3 0 0,-1 0 0,-2-1 0,-13 48-1,-66 171 649,65-217-548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47.977"/>
    </inkml:context>
    <inkml:brush xml:id="br0">
      <inkml:brushProperty name="width" value="0.035" units="cm"/>
      <inkml:brushProperty name="height" value="0.035" units="cm"/>
    </inkml:brush>
  </inkml:definitions>
  <inkml:trace contextRef="#ctx0" brushRef="#br0">0 0 13923,'2'8'118,"0"1"1,0-1-1,1-1 0,0 1 1,8 13-1,-8-15-59,51 94-16,71 95 0,-94-148-35,132 184 65,-123-180-21,3-2-1,66 59 1,-86-89-30,2 0 1,0-2 0,0-1-1,2-2 1,0 0-1,0-1 1,53 15 0,-18-12 9,1-2 1,104 8 0,-81-12 22,-1 4 0,-1 3 1,95 33-1,-104-25-20,1-3 0,1-4 0,153 16 0,241-38 106,-170-5-147,332 39-26,-66 38 101,-61-14 88,-409-43 218,0 5 1,-2 4-1,99 33 0,-59-17-188,69 22-5,-151-38-113,197 61 40,-220-74-105,-1-1 1,1-2-1,0-1 0,0-2 1,0 0-1,54-7 0,26-13 31,-54 8-37,1 2 1,0 3-1,84 1 0,279 22 14,-383-16 6,154 13 37,48 0-88,-135-15 35,175 4-20,45 22 57,-13-21-76,-255-2 61,0 2 1,55 10-1,42 5-44,37-16 23,-133-3-13,44 8 26,-1 0 16,-45-9-33,0-1 0,101-20-1,-115 14-16,134-36 88,-157 39-61,0 0-1,0 1 0,0 2 0,32-3 1,78 8-5,-3 0-96,-108-3 115,-1 1 1,31 6 0,-34-5-15,0 0 0,0 0 0,0-1 0,1-1 0,19-2 0,63-7 48,8-1-70,-93 8 27,21-3-13,33-2 0,141-14 28,213 37-14,-386-14-16,-1 2 1,1 0-1,-1 2 1,-1 2-1,1 1 1,56 24-1,-77-28 5,-1-1 0,0 2-1,-1-1 1,1 2 0,-1-1 0,0 1-1,-1 0 1,0 1 0,0 0 0,0 0-1,11 19 1,-11-17 3,-2 1 0,1 0 0,-2 1 0,1 0 0,-1 0 1,-1 0-1,-1 0 0,1 1 0,-2-1 0,0 1 0,0 0 0,-1 0 0,-1-1 0,0 1 0,-1 0 0,0 0 0,-5 19 0,-12 26 14,-3-2 0,-3 0 0,-2-2 1,-2-1-1,-2-1 0,-57 73 0,70-105-5,-1-1 0,-1-1 0,-1-1 0,-38 27 0,29-23-14,-42 38 0,56-42 4,0-2 0,-2 0 1,0-1-1,0-1 0,-1 0 0,-1-1 0,-20 9 0,23-13 68,-1-1 1,0-1-1,0-1 0,0 0 0,0-1 0,-27 2 0,20-3-64,-1 2 1,-36 10-1,14-2 0,27-9-4,1-2 0,-24 1 0,24-2-10,0 1 0,-28 6 0,37-8-4,-8 3 57,18-3-53,0 0 0,0 0 0,0 0 0,0 0 0,0 0 0,0 0 0,0 0 0,2-3 4,19-1 42,-14 3-44,-5 1-1,0 0 4,-1 0 0,0-1 0,0 1 0,1 0 0,-1 0 0,0-1 0,0 1 0,0-1 0,0 1 0,0-1 0,1 0 0,-1 1 0,0-1 0,0 0 0,0 0 0,-1 1 0,1-1 0,0 0 0,0 0 0,0-1 0,12 1 225,10-14-46,-23 7-99,0 8-79,0 0 1,0 0-1,0 0 1,0 0-1,0 0 1,0 0-1,0 0 1,1 0-1,-1 0 0,0 0 1,0 0-1,0 0 1,0 0-1,0 0 1,0 0-1,0 0 1,0 0-1,0 0 1,0 0-1,0 0 1,0 0-1,1 0 1,-1 0-1,0 0 1,0 0-1,0 0 1,0-1-1,0 1 1,0 0-1,0 0 1,0 0-1,0 0 1,0 0-1,0 0 1,0 0-1,0 0 1,0 0-1,0 0 0,0 0 1,0 0-1,0-1 1,0 1-1,0 0 1,0 0-1,0 0 1,0 0-1,0 0 1,0 0-1,0 0 1,0 0-1,0 0 1,0 0-1,0 0 1,0-1-1,0 1 1,0 0-1,0 0 1,0 0-1,-1 0 1,2 0 7,-38-17 345,19 12-263,-1 0-1,0 2 1,-1 0 0,1 1-1,0 1 1,-28 1-1,30 1-98,-79-1 295,93 0-421,1 1 0,0 0 0,-1 0 0,1 0 0,0 0 1,0 0-1,-1 1 0,1-1 0,-2 3 0,-11 6-423,6-9 172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48.833"/>
    </inkml:context>
    <inkml:brush xml:id="br0">
      <inkml:brushProperty name="width" value="0.035" units="cm"/>
      <inkml:brushProperty name="height" value="0.035" units="cm"/>
    </inkml:brush>
  </inkml:definitions>
  <inkml:trace contextRef="#ctx0" brushRef="#br0">616 691 10922,'0'8'239,"-1"0"0,0-1 0,0 1 0,-1 0 0,0-1 1,0 0-1,-1 1 0,0-1 0,0 0 0,-1 0 0,0-1 0,-7 11 0,9-15-153,0 1 0,0-1 1,0 1-1,-1-1 0,1 0 0,0 0 1,-1 0-1,0 0 0,1-1 1,-1 1-1,0-1 0,0 1 1,0-1-1,0 0 0,0 0 0,0 0 1,0-1-1,0 1 0,0-1 1,-1 1-1,1-1 0,0 0 0,0 0 1,0-1-1,0 1 0,-1-1 1,1 0-1,0 1 0,0-1 0,0 0 1,0-1-1,0 1 0,-3-3 1,-5-2 10,1-1 0,0-1 1,0 0-1,1-1 0,0 0 1,-12-14-1,-44-68 226,39 51-166,-18-26 110,-47-65 352,70 105-288,0 0-1,-43-38 1,58 58-227,-1 1 1,1-1-1,-1 1 0,-1 0 1,1 1-1,0 0 0,-11-4 1,58 28-213,-23-14 93,0-1 1,1 0 0,0-1 0,0-1-1,0-1 1,0 0 0,0-2-1,1 0 1,-1-1 0,0-1 0,0 0-1,27-8 1,16-8-12,-2-2 1,72-35-1,-131 55 26,165-84-485,-99 48 51,85-32-1,-116 59 174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0.762"/>
    </inkml:context>
    <inkml:brush xml:id="br0">
      <inkml:brushProperty name="width" value="0.035" units="cm"/>
      <inkml:brushProperty name="height" value="0.035" units="cm"/>
    </inkml:brush>
  </inkml:definitions>
  <inkml:trace contextRef="#ctx0" brushRef="#br0">26 132 15619,'-3'-6'369,"-1"1"0,1-1 0,0-1 0,1 1 0,-1 0 0,1 0 0,1-1 0,-2-6 0,2 10-206,1 0-1,0 0 1,-1 0 0,2-1-1,-1 1 1,0 0-1,0 0 1,1 0 0,0 0-1,-1 0 1,1 1 0,0-1-1,1 0 1,-1 0 0,0 0-1,1 1 1,-1-1-1,1 1 1,3-5 0,-4 7-130,-1-1 0,1 1 0,-1-1-1,1 1 1,-1-1 0,1 1 0,0-1 0,-1 1 0,1-1 0,-1 1 0,1 0 0,0-1 0,-1 1 0,1 0 0,0 0 0,0-1-1,-1 1 1,1 0 0,0 0 0,-1 0 0,1 0 0,0 0 0,0 0 0,-1 0 0,1 0 0,1 0 0,-1 1-6,0 0 1,0-1-1,-1 1 1,1 0-1,0 0 1,0 0-1,0-1 1,-1 1-1,1 0 1,0 0-1,-1 0 1,1 0-1,-1 0 1,1 0-1,-1 2 1,2 3 21,0 1 1,0 0-1,-1 1 1,1 7-1,-2 28 3,-1 0 1,-10 60-1,6-64-43,1 0 1,2-1-1,3 54 1,0-87-9,-1 0 0,1 0 0,0 0 0,1 0 0,3 9 0,-5-13-9,1-1 1,-1 1 0,0 0-1,1 0 1,-1-1 0,1 1-1,-1 0 1,1 0 0,0-1-1,-1 1 1,1-1 0,0 1-1,-1-1 1,1 1 0,0-1-1,0 1 1,-1-1 0,1 1-1,0-1 1,0 0 0,0 0-1,0 1 1,-1-1 0,1 0-1,0 0 1,0 0 0,0 0-1,0 0 1,0 0 0,0 0-1,-1 0 1,1 0 0,0-1-1,0 1 1,0 0 0,0 0-1,-1-1 1,1 1 0,0-1-1,1 0 1,2-2-147,0 0 1,0 0-1,0-1 1,0 1-1,-1-1 1,1 0-1,-1 0 1,0 0-1,0 0 0,0-1 1,3-7-1,-2 1-83,1 1-1,-2-1 1,1 0 0,2-15-1,-2-4-405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1.231"/>
    </inkml:context>
    <inkml:brush xml:id="br0">
      <inkml:brushProperty name="width" value="0.035" units="cm"/>
      <inkml:brushProperty name="height" value="0.035" units="cm"/>
    </inkml:brush>
  </inkml:definitions>
  <inkml:trace contextRef="#ctx0" brushRef="#br0">29 89 15083,'-14'0'1817,"5"1"-1105,3 2-288,6-1 1320,6-2-784,10-6-311,4-1-201,9-3-528,4-3-296,10 0-481,5 0-655,1 0 1184,-2 3-256,-1 0-248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1.637"/>
    </inkml:context>
    <inkml:brush xml:id="br0">
      <inkml:brushProperty name="width" value="0.035" units="cm"/>
      <inkml:brushProperty name="height" value="0.035" units="cm"/>
    </inkml:brush>
  </inkml:definitions>
  <inkml:trace contextRef="#ctx0" brushRef="#br0">169 1 18044,'-20'9'633,"0"2"1,1 0-1,0 1 1,0 1-1,2 1 1,-28 26-1,36-25-413,9-14-221,-1-1 1,1 0-1,0 1 0,0-1 0,0 0 0,0 1 0,0-1 0,0 0 0,0 1 0,0-1 0,0 0 0,0 1 1,0-1-1,0 0 0,0 1 0,1-1 0,-1 0 0,0 1 0,0-1 0,0 0 0,0 1 0,1-1 0,-1 0 0,0 0 1,0 1-1,1-1 0,1 1-32,0 0 0,0-1 0,-1 1 0,1-1 0,0 1 0,0-1 0,0 0 0,0 0 0,0 0 0,0 0-1,0 0 1,0 0 0,4-1 0,55-11-752,-45 8 594,1 0 0,-1 1 0,1 1 0,0 1 0,0 0-1,17 2 1,-32-1 197,0 0 0,1 1 0,-1-1 0,0 0 0,1 1 0,-1 0 0,0-1 0,0 1 0,0 0 0,0 0 0,0 0 0,0 1 0,0-1 0,0 0 0,0 1 0,0-1 0,-1 1 0,1 0 0,0 0 0,-1-1 0,0 1 0,1 0 0,-1 0 0,0 0 0,0 0 0,0 1 0,0-1 0,-1 0 0,1 0 0,0 0 0,-1 1 0,0-1 0,1 0 0,-1 1 0,0-1 0,-1 4 0,0 2 98,0 0 0,-1 0 1,0 0-1,0-1 0,-1 1 0,0-1 1,0 1-1,-1-1 0,-6 10 1,4-7-30,-1-1 1,0-1 0,0 1 0,0-1 0,-1 0 0,-1-1 0,1 0 0,-1 0 0,0-1 0,-11 6-1,20-12-87,-1 1 0,0-1-1,1 0 1,-1 1-1,0-1 1,1 0 0,-1 1-1,0-1 1,1 0-1,-1 0 1,0 0 0,1 0-1,-1 0 1,0 0-1,0 0 1,1 0 0,-1 0-1,0 0 1,1 0-1,-1 0 1,0 0 0,0 0-1,1-1 1,-1 1-1,0 0 1,1 0 0,-1-1-1,1 1 1,-1-1-1,0 1 1,1 0 0,-1-1-1,1 1 1,-1-1-1,1 0 1,-1 1 0,1-1-1,0 1 1,-1-1-1,1 0 1,0 1 0,-1-1-1,1 1 1,0-1-1,0 0 1,-1 0 0,1 1-1,0-1 1,0 0-1,0 1 1,0-1 0,0 0-1,0 0 1,0 1-1,0-2 1,1-4-25,-1 0-1,1-1 1,0 1-1,1 0 1,2-7 0,11-26-268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2.040"/>
    </inkml:context>
    <inkml:brush xml:id="br0">
      <inkml:brushProperty name="width" value="0.035" units="cm"/>
      <inkml:brushProperty name="height" value="0.035" units="cm"/>
    </inkml:brush>
  </inkml:definitions>
  <inkml:trace contextRef="#ctx0" brushRef="#br0">84 0 16620,'-11'17'675,"0"-1"1,1 2-1,1-1 1,0 2-1,2-1 1,-10 33 0,17-50-671,-8 37 442,7-36-421,1 1 0,0-1-1,-1 0 1,1 1 0,0-1 0,0 0 0,1 0 0,-1 1 0,0-1 0,1 0 0,-1 1 0,1-1-1,2 4 1,-3-6-23,1 1-1,-1-1 1,1 0 0,0 1-1,-1-1 1,1 0-1,0 0 1,0 0-1,-1 0 1,1 0-1,0 0 1,-1 0-1,1 0 1,0 0 0,0 0-1,-1 0 1,1 0-1,0 0 1,-1 0-1,1-1 1,0 1-1,-1 0 1,1-1-1,0 1 1,-1 0-1,1-1 1,-1 1 0,1-1-1,-1 1 1,1-1-1,-1 1 1,1-1-1,-1 1 1,1-2-1,19-19-62,-20 21 59,12-16-57,-1 0-1,9-19 1,-11 19-44,20-29-1,-29 45 101,0 1 0,0-1 0,0 0 0,0 0-1,0 0 1,0 1 0,1-1 0,-1 0 0,0 0 0,0 0-1,0 0 1,0 1 0,0-1 0,0 0 0,0 0-1,0 0 1,1 0 0,-1 1 0,0-1 0,0 0 0,0 0-1,0 0 1,0 0 0,1 0 0,-1 0 0,0 0 0,0 1-1,0-1 1,1 0 0,-1 0 0,0 0 0,0 0-1,0 0 1,0 0 0,1 0 0,-1 0 0,0 0 0,0 0-1,0 0 1,1 0 0,-1 0 0,0 0 0,0 0 0,0-1-1,1 1 1,-1 0 0,0 0 0,0 0 0,0 0-1,0 0 1,1 0 0,-1 0 0,0 0 0,0-1 0,0 1-1,0 0 1,0 0 0,0 0 0,1 0 0,-1-1-1,0 1 1,0 0 0,0 0 0,0 0 0,0 0 0,0-1-1,0 19-7,0-15 13,-4 149 66,-4 221 190,8-309 62,-12 91 0,12-151-236,-1 0 0,0 0 0,0 0 0,0-1 1,-4 8-1,5-11-69,0 1 0,-1-1-1,1 0 1,0 1 0,0-1 0,0 0 0,-1 1 0,1-1 0,0 0 0,-1 0 0,1 1 0,0-1-1,0 0 1,-1 0 0,1 1 0,0-1 0,-1 0 0,1 0 0,0 0 0,-1 0 0,1 0 0,-1 0-1,1 0 1,0 1 0,-1-1 0,0 0 0,1-1 2,-1 1 0,0-1 0,0 1 1,1-1-1,-1 1 0,0-1 0,1 1 0,-1-1 0,1 0 0,-1 1 0,1-1 1,-1 0-1,1 1 0,-1-1 0,1 0 0,-1 0 0,1-1 0,-5-9 94,0-2-1,1 1 0,1 0 1,0-1-1,-2-24 0,0-66 36,5 98-144,0-16-137,1 0 0,1 0 0,1 0 0,1 1 0,1-1 0,0 1 1,2 0-1,0 0 0,1 1 0,1 0 0,14-23 0,2 3-113,0 0-94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2.651"/>
    </inkml:context>
    <inkml:brush xml:id="br0">
      <inkml:brushProperty name="width" value="0.035" units="cm"/>
      <inkml:brushProperty name="height" value="0.035" units="cm"/>
    </inkml:brush>
  </inkml:definitions>
  <inkml:trace contextRef="#ctx0" brushRef="#br0">39 3 17292,'4'-3'1560,"-6"12"-1080,-7 7-200,-1 14 632,1 7-191,2 12-313,3 3-88,2 1-184,5 0-56,6-12-16,5-4-16,6-17-40,2-12-104,2-23-424,-1-10-337,-6-16 705,-5-7-120,-9-8-120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3.098"/>
    </inkml:context>
    <inkml:brush xml:id="br0">
      <inkml:brushProperty name="width" value="0.035" units="cm"/>
      <inkml:brushProperty name="height" value="0.035" units="cm"/>
    </inkml:brush>
  </inkml:definitions>
  <inkml:trace contextRef="#ctx0" brushRef="#br0">16 16 18556,'-2'-6'1952,"-1"0"-1167,0 4-321,1 2 896,1-2 136,1 6-1640,0 1 248,-1 2-144,-2 6-176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1.006"/>
    </inkml:context>
    <inkml:brush xml:id="br0">
      <inkml:brushProperty name="width" value="0.025" units="cm"/>
      <inkml:brushProperty name="height" value="0.025" units="cm"/>
    </inkml:brush>
  </inkml:definitions>
  <inkml:trace contextRef="#ctx0" brushRef="#br0">38 0 3011,'0'0'14285,"-4"9"-12443,-1 0-1566,1 0-1,0 0 1,1 0-1,0 1 1,0 0 0,1-1-1,-2 20 1,4-29-276,1 1-1,-1-1 1,0 0 0,0 0 0,1 1-1,-1-1 1,0 0 0,1 0 0,-1 1-1,0-1 1,1 0 0,-1 0 0,1 0-1,-1 0 1,0 1 0,1-1 0,-1 0-1,1 0 1,-1 0 0,0 0-1,1 0 1,-1 0 0,1 0 0,-1 0-1,0 0 1,1 0 0,-1 0 0,1-1-1,-1 1 1,0 0 0,1 0 0,-1 0-1,0 0 1,1-1 0,-1 1 0,0 0-1,1 0 1,-1-1 0,0 1 0,1 0-1,-1 0 1,0-1 0,0 1 0,1 0-1,-1-1 1,0 0 0,18-12-100,-1-5-779,0-1 0,17-27 0,-68 104 1452,-33 75 1,66-132-749,-4 14 750,5-14-687,-1-1 1,1 0-1,0 0 0,0 1 1,0-1-1,0 0 0,0 1 1,0-1-1,0 0 1,0 0-1,0 1 0,0-1 1,0 0-1,0 1 0,0-1 1,0 0-1,0 0 1,0 1-1,1-1 0,-1 0 1,0 0-1,0 1 0,0-1 1,0 0-1,0 0 1,1 1-1,-1-1 0,0 0 1,0 0-1,0 0 0,1 1 1,-1-1-1,0 0 1,0 0-1,1 0 0,-1 0 1,0 0-1,0 0 1,1 1-1,-1-1 0,0 0 1,1 0-1,-1 0 0,0 0 1,1 0-1,9 0-5221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3.536"/>
    </inkml:context>
    <inkml:brush xml:id="br0">
      <inkml:brushProperty name="width" value="0.035" units="cm"/>
      <inkml:brushProperty name="height" value="0.035" units="cm"/>
    </inkml:brush>
  </inkml:definitions>
  <inkml:trace contextRef="#ctx0" brushRef="#br0">29 1 18748,'-4'11'1720,"0"13"-1208,-2 5-223,2 7 863,-2 4-352,3 3-472,2-1-88,3-7-432,4-9-328,4-17-544,2-9 896,1-22-168,1-9-145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3.962"/>
    </inkml:context>
    <inkml:brush xml:id="br0">
      <inkml:brushProperty name="width" value="0.035" units="cm"/>
      <inkml:brushProperty name="height" value="0.035" units="cm"/>
    </inkml:brush>
  </inkml:definitions>
  <inkml:trace contextRef="#ctx0" brushRef="#br0">4 76 14595,'0'1'40,"0"-1"-1,0 0 1,0 0 0,0 0-1,0 0 1,0 0 0,0 0-1,0 0 1,0 0 0,0 0-1,0 0 1,0 0-1,0 0 1,0 0 0,0 0-1,0 0 1,0 0 0,0 0-1,-1 0 1,1 0 0,0 0-1,0 0 1,0 0-1,0 0 1,0 0 0,0 0-1,0 0 1,0 0 0,0 0-1,0 0 1,0 0 0,0 0-1,0 0 1,0 0-1,0 0 1,-1 0 0,1 0-1,0 0 1,0 0 0,0 0-1,0 0 1,0 0 0,0 0-1,0 0 1,0 0-1,0 0 1,0 0 0,0 0-1,0 0 1,0 0 0,0 0-1,0 0 1,0 0 0,0 0-1,0 0 1,0-1 0,0 1-1,0 0 1,0 0-1,0 0 1,0 0 0,-1 10 1235,2 12-5,1-11-867,1 0 1,0 0 0,0 1 0,1-2-1,9 17 1,-12-25-371,1 1 1,0 0-1,-1-1 0,1 1 0,0-1 1,0 0-1,1 0 0,-1 0 1,0 0-1,1 0 0,-1 0 0,1 0 1,0-1-1,-1 0 0,1 1 0,0-1 1,0 0-1,0 0 0,0-1 0,0 1 1,0 0-1,0-1 0,0 0 0,0 0 1,0 0-1,4 0 0,3-2-31,1-1 1,-1 0-1,1-1 0,-1 1 1,0-2-1,-1 0 0,1 0 0,-1-1 1,0 0-1,0 0 0,-1-1 0,12-12 1,10-11-130,45-61 0,-72 87 119,6-10-32,1 0-136,-13 26 136,-21 53 260,2 0-1,3 2 1,4 0-1,-9 73 1,22-114-698,0 0 0,2 1 0,1-1 0,6 40 0,-7-65 441,0 0 0,0-1-1,0 1 1,1 0 0,-1 0 0,0 0 0,0-1 0,0 1 0,0 0 0,0 0-1,-1 0 1,1-1 0,0 1 0,0 0 0,0 0 0,-1-1 0,1 1 0,0 0-1,-1 0 1,1-1 0,-1 1 0,1 0 0,-1-1 0,0 2 0,-12 3-601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4.476"/>
    </inkml:context>
    <inkml:brush xml:id="br0">
      <inkml:brushProperty name="width" value="0.035" units="cm"/>
      <inkml:brushProperty name="height" value="0.035" units="cm"/>
    </inkml:brush>
  </inkml:definitions>
  <inkml:trace contextRef="#ctx0" brushRef="#br0">196 102 10402,'-4'-11'724,"1"-1"0,-1 1 0,-1 0 0,-10-18 0,14 27-529,-1 0 0,1-1 0,-1 1 0,0 0 0,0 0 0,0 0 0,0 0 0,0 0 0,0 1 0,0-1 0,-5-2 0,5 4-84,1 0 1,0-1 0,-1 1 0,1 0-1,-1 0 1,1-1 0,-1 1-1,1 0 1,-1 1 0,1-1 0,-1 0-1,1 0 1,-1 1 0,1-1-1,-1 1 1,1-1 0,0 1-1,-1-1 1,1 1 0,0 0 0,-1 0-1,1 0 1,-2 1 0,-2 3 81,1 0 0,-1 0 0,0 1 0,1 0 0,0-1 0,1 1 0,-1 1 0,1-1 0,0 0 0,-2 10 0,-19 74 611,22-80-712,-10 54 90,4 1 1,1 1-1,4 0 0,3-1 1,2 1-1,18 101 0,-19-156-217,0-1-83,1 1-1,0-1 0,0 1 0,1-1 0,0 0 1,1 0-1,0 0 0,1 0 0,0-1 0,10 14 1,-15-22 75,1 0 0,0 0 0,0 0 0,0 0 0,0 0 1,0 0-1,0 0 0,0-1 0,0 1 0,0 0 0,0-1 0,1 1 0,-1-1 1,0 1-1,0-1 0,0 0 0,1 1 0,-1-1 0,0 0 0,0 0 1,1 0-1,-1 0 0,2 0 0,-1-1 9,0 0-1,-1 1 1,1-1 0,0 0-1,-1 0 1,1 0-1,-1-1 1,1 1 0,-1 0-1,1 0 1,-1-1 0,0 1-1,0-1 1,0 1 0,0-1-1,0 0 1,1-3 0,12-34-544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4.948"/>
    </inkml:context>
    <inkml:brush xml:id="br0">
      <inkml:brushProperty name="width" value="0.035" units="cm"/>
      <inkml:brushProperty name="height" value="0.035" units="cm"/>
    </inkml:brush>
  </inkml:definitions>
  <inkml:trace contextRef="#ctx0" brushRef="#br0">1 249 16828,'79'-19'1993,"89"-12"1,-95 20-1567,584-133-132,-621 134-324,-11 2 53,0 1-1,0 1 0,1 1 1,0 2-1,31-2 1,-52 6-8,0 0 0,0 0 1,0 0-1,0 0 1,0 0-1,-1 1 0,1 0 1,-1 0-1,1 1 1,-1-1-1,0 1 0,0 0 1,0 0-1,0 0 1,-1 0-1,1 1 0,-1-1 1,0 1-1,0 0 0,0 0 1,0 0-1,-1 1 1,4 6-1,3 10 44,-1 0 0,-1 1 1,8 40-1,-13-53-57,65 410 132,-59-318-451,-4 0-1,-12 119 0,7-205 145,0 4-305,-7 29 1,7-43 400,0-1 1,0 1-1,-1-1 0,0 0 1,0 0-1,0 1 1,0-1-1,0-1 1,-1 1-1,0 0 0,-5 5 1,-10 4-352</inkml:trace>
  <inkml:trace contextRef="#ctx0" brushRef="#br0" timeOffset="1">322 1260 13963,'-34'20'1152,"14"0"-712,12-1-48,14-7 769,13-1-193,21-9-120,7-3-16,16-11-56,12-3-47,14-5-241,-3-3-376,3-5 168,-5 1-216,-5 9-80,-10 2-56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5.497"/>
    </inkml:context>
    <inkml:brush xml:id="br0">
      <inkml:brushProperty name="width" value="0.035" units="cm"/>
      <inkml:brushProperty name="height" value="0.035" units="cm"/>
    </inkml:brush>
  </inkml:definitions>
  <inkml:trace contextRef="#ctx0" brushRef="#br0">99 23 14739,'-1'-2'206,"1"0"-1,0 1 1,-1-1 0,0 0-1,1 0 1,-1 0 0,0 0-1,0 1 1,0-1-1,-2-2 1,3 4-161,0-1-1,-1 1 1,1 0-1,0 0 1,0 0-1,-1 0 1,1 0-1,0 0 1,-1 0 0,1 1-1,0-1 1,0 0-1,-1 0 1,1 0-1,0 0 1,0 0 0,-1 0-1,1 0 1,0 1-1,0-1 1,-1 0-1,1 0 1,0 0-1,0 0 1,0 1 0,-1-1-1,1 0 1,0 0-1,0 1 1,0-1-1,0 0 1,0 0-1,0 1 1,-1-1 0,1 0-1,0 0 1,0 1-1,0-1 1,0 0-1,0 1 1,-11 50 1890,8-35-1936,-10 43 464,-6 31-20,-14 154-1,33-242-439,-1 7 22,1 0 0,0 0 0,0 0 0,1 0 0,3 12 0,-4-19-18,1 0 0,-1 0 0,1 0 0,0-1 0,0 1-1,0 0 1,0-1 0,0 1 0,0 0 0,0-1 0,0 0 0,0 1 0,1-1 0,-1 0 0,1 1 0,-1-1 0,1 0 0,0 0 0,-1 0 0,1 0 0,0-1 0,-1 1 0,1 0 0,0-1 0,0 1 0,0-1 0,0 0 0,0 1 0,-1-1 0,1 0 0,0 0 0,3-1 0,18-2 89,1-1 1,-1-1-1,-1-2 1,38-15-1,21-5 79,168-24 183,3 21-854,-181 23 11,-64 6 252,1 0 0,0 0-1,0-1 1,-1 0-1,1 0 1,-1-1 0,0 0-1,14-8 1,-16 8 88,0-1 1,-1 0 0,1 0-1,-1-1 1,0 1 0,0-1 0,-1 0-1,1 0 1,-1 0 0,0 0-1,0-1 1,2-6 0,9-28-547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5.918"/>
    </inkml:context>
    <inkml:brush xml:id="br0">
      <inkml:brushProperty name="width" value="0.035" units="cm"/>
      <inkml:brushProperty name="height" value="0.035" units="cm"/>
    </inkml:brush>
  </inkml:definitions>
  <inkml:trace contextRef="#ctx0" brushRef="#br0">1 0 14827,'1'1'125,"-1"0"0,1 0 0,0 0-1,-1 0 1,1 0 0,0 0 0,0 0 0,0-1 0,0 1-1,0 0 1,0-1 0,0 1 0,0 0 0,0-1-1,0 1 1,0-1 0,0 0 0,1 1 0,-1-1 0,0 0-1,0 0 1,0 0 0,1 0 0,-1 0 0,0 0 0,2 0-1,40-7 1333,-21 3-784,-11 3-486,1 0-1,-1 1 1,1 1-1,-1 0 1,0 0-1,0 1 1,0 0 0,20 8-1,-27-9-157,0 1-1,-1 0 1,1 0-1,0 0 1,-1 0-1,1 1 1,-1-1 0,0 1-1,1 0 1,-1 0-1,-1 0 1,1 1-1,0-1 1,-1 1 0,0-1-1,0 1 1,0 0-1,0 0 1,0 0-1,-1 0 1,0 0 0,0 0-1,0 0 1,0 0-1,0 9 1,-1 0 34,-1 1 0,-1 0 1,0-1-1,-1 1 0,0-1 0,-1 1 1,-8 18-1,-48 88 97,46-96-237,5-6-104,3-5 90,-1 0 0,-1 0 0,0-1 0,-1 0 0,0-1 0,-11 12-1,6-12-158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6.371"/>
    </inkml:context>
    <inkml:brush xml:id="br0">
      <inkml:brushProperty name="width" value="0.035" units="cm"/>
      <inkml:brushProperty name="height" value="0.035" units="cm"/>
    </inkml:brush>
  </inkml:definitions>
  <inkml:trace contextRef="#ctx0" brushRef="#br0">38 62 16444,'6'-31'1544,"-5"12"-920,-1 8-224,-1 14 560,-5 11-72,0 15-183,-4 11-81,4 11-272,-1 5-72,3 9-232,0-2-144,4-3-472,0-4-224,1-13-913,0-9 1361,1-9-288,2-8-248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6.870"/>
    </inkml:context>
    <inkml:brush xml:id="br0">
      <inkml:brushProperty name="width" value="0.035" units="cm"/>
      <inkml:brushProperty name="height" value="0.035" units="cm"/>
    </inkml:brush>
  </inkml:definitions>
  <inkml:trace contextRef="#ctx0" brushRef="#br0">0 686 15411,'10'0'1521,"4"-5"-889,5-2-216,13-4 608,1-2-152,8-4-160,4-2-127,0-1-409,4-2-216,-9 2-473,-1 2-247,-16-2 552,-7 2-144,-18 3-112</inkml:trace>
  <inkml:trace contextRef="#ctx0" brushRef="#br0" timeOffset="1">46 102 15779,'11'-10'1353,"8"0"-969,5 2-176,8-4 456,4 1-280,7-2-408,3 3-304,4 0 272,-2 1-104,3 0-104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7.352"/>
    </inkml:context>
    <inkml:brush xml:id="br0">
      <inkml:brushProperty name="width" value="0.035" units="cm"/>
      <inkml:brushProperty name="height" value="0.035" units="cm"/>
    </inkml:brush>
  </inkml:definitions>
  <inkml:trace contextRef="#ctx0" brushRef="#br0">230 0 13755,'-14'3'2749,"-1"2"-1914,-1 1 1,2 1-1,-1 1 1,-19 13 0,21-12-640,1 0 0,0 1 1,0 0-1,1 1 0,1 0 1,0 1-1,0 0 0,-10 19 1,18-29-211,1 0 0,0 0 0,0 0 0,0 1 0,0-1 0,0 0 0,0 1 0,0-1 1,1 1-1,0-1 0,-1 0 0,1 1 0,0 0 0,0-1 0,0 1 0,0-1 0,1 0 0,-1 1 0,1-1 1,-1 1-1,1-1 0,0 1 0,0-1 0,0 0 0,0 0 0,1 1 0,-1-1 0,0 0 0,1 0 0,0 0 0,-1-1 1,1 1-1,0 0 0,0-1 0,0 1 0,4 2 0,7 3-110,0 0-1,1-1 1,-1-1-1,1 0 1,17 3-1,-7 0 25,2 0 11,-1 1 1,0 1-1,-1 2 0,31 19 1,-48-27 110,0 1 1,-1-1-1,1 1 0,-1 1 1,0-1-1,0 1 1,-1 0-1,0 0 1,0 1-1,-1 0 0,1 0 1,-1 0-1,-1 0 1,1 0-1,-1 1 1,-1 0-1,0-1 0,3 15 1,-5-17 55,0 1 0,0-1 1,-1 0-1,0 1 0,0-1 1,0 1-1,0-1 0,-1 0 1,0 0-1,0 0 0,-1 0 1,1 0-1,-1 0 0,0-1 1,0 1-1,0-1 0,-1 0 1,0 0-1,0 0 0,0 0 1,0-1-1,-9 6 0,6-5-78,0 1 0,0-2-1,0 1 1,0-1 0,-1 0-1,1-1 1,-1 0 0,0 0-1,0 0 1,0-1 0,0 0 0,1-1-1,-1 0 1,0 0 0,-10-2-1,15 2-58,0-1-1,0 0 0,1 1 1,-1-1-1,0-1 1,0 1-1,0 0 0,1-1 1,-1 1-1,1-1 1,-1 0-1,1 0 0,0 0 1,0 0-1,-1 0 1,2 0-1,-1-1 0,0 1 1,0-1-1,1 1 1,-1-1-1,1 0 0,0 0 1,0 1-1,-1-5 1,0-22-478</inkml:trace>
  <inkml:trace contextRef="#ctx0" brushRef="#br0" timeOffset="1">437 340 12819,'36'-14'1856,"4"-2"-1112,1-3-408,1-4 1857,1-2-777,0-3-944,-2 4-200,-2 0-56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7.793"/>
    </inkml:context>
    <inkml:brush xml:id="br0">
      <inkml:brushProperty name="width" value="0.035" units="cm"/>
      <inkml:brushProperty name="height" value="0.035" units="cm"/>
    </inkml:brush>
  </inkml:definitions>
  <inkml:trace contextRef="#ctx0" brushRef="#br0">0 64 16211,'4'1'1953,"0"8"-1239,3 11 27,1 13-121,-2 0 0,4 60 0,-7 69-477,-3-85-4,-1 93-62,1-169-76,-1 1 1,1-1-1,0 0 1,0 1-1,0-1 1,0 1-1,0-1 0,1 0 1,-1 1-1,0-1 1,1 0-1,-1 1 1,1-1-1,-1 0 1,1 0-1,-1 0 0,1 1 1,0-1-1,0 0 1,1 1-1,-1-3 2,1 0 1,-1 1-1,0-1 0,1 0 1,-1-1-1,0 1 0,0 0 1,1 0-1,-1 0 0,0-1 1,0 1-1,-1-1 0,1 1 1,0-1-1,0 1 0,-1-1 1,1 1-1,0-3 0,124-278 211,-118 269-213,34-75-596,104-164 0,-126 228-99,-14 19 263,-9 13 167,2-6 193,-13 24-469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1.335"/>
    </inkml:context>
    <inkml:brush xml:id="br0">
      <inkml:brushProperty name="width" value="0.025" units="cm"/>
      <inkml:brushProperty name="height" value="0.025" units="cm"/>
    </inkml:brush>
  </inkml:definitions>
  <inkml:trace contextRef="#ctx0" brushRef="#br0">11 0 9513,'0'0'18674,"-11"0"-24472,18 0-3042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58.577"/>
    </inkml:context>
    <inkml:brush xml:id="br0">
      <inkml:brushProperty name="width" value="0.035" units="cm"/>
      <inkml:brushProperty name="height" value="0.035" units="cm"/>
    </inkml:brush>
  </inkml:definitions>
  <inkml:trace contextRef="#ctx0" brushRef="#br0">2 343 16404,'0'19'928,"-1"-2"-380,1 1 1,0-1 0,2 1 0,0-1 0,1 1 0,7 23 0,-9-40-542,-1 1 0,1-1 0,-1 1 0,1-1 0,0 1 0,0-1 0,0 0 0,-1 1 0,1-1 1,1 0-1,-1 0 0,0 1 0,0-1 0,0 0 0,1 0 0,-1 0 0,3 1 0,-3-2-24,0 0 0,0 0 0,0 0 0,0 1-1,0-1 1,0-1 0,1 1 0,-1 0 0,0 0 0,0 0 0,0 0 0,0-1-1,0 1 1,0-1 0,0 1 0,0-1 0,0 1 0,0-1 0,1 0-1,4-4-123,0 0 0,-1 0 0,0-1 0,0 0 0,8-12 0,6-11-242,-1-2 0,-1 0 0,-2-1 1,-1 0-1,-2-1 0,13-53 0,-22 61 336,-3 24 53,0 1 0,0 0 1,0-1-1,0 1 0,0 0 0,0-1 0,0 1 0,0 0 1,0-1-1,0 1 0,0 0 0,0-1 0,0 1 1,-1-1-1,1 1 0,0 0 0,0-1 0,0 1 0,0 0 1,-1 0-1,1-1 0,0 1 0,0 0 0,-1 0 1,1-1-1,0 1 0,0 0 0,-1-1 0,-7 7 202,-4 13 135,5 0-36,0 0-1,1 0 1,0 0 0,-3 32 0,7-40-177,1 1 0,1-1 0,0 0 0,0 1 0,1-1 0,0 0 0,1 0 0,1 1 0,5 16-1,-6-25-112,-1 1 0,0-1 0,1 0-1,0 0 1,0 0 0,0-1-1,0 1 1,0 0 0,0-1-1,1 1 1,-1-1 0,1 0-1,0 0 1,0 0 0,0 0-1,0 0 1,0-1 0,0 1 0,0-1-1,0 0 1,1 0 0,-1 0-1,0 0 1,1-1 0,-1 1-1,1-1 1,-1 0 0,0 0-1,1 0 1,-1 0 0,1-1-1,-1 0 1,1 1 0,-1-1 0,0 0-1,0-1 1,1 1 0,3-3-1,4-2-1,0-1 0,-1-1 0,0 0 0,0 0 0,0-1 0,-1 0 0,-1-1 0,0 0 0,0 0 0,12-22 0,-12 17 23,0-1 0,0 0-1,-2 0 1,0-1-1,-1 0 1,0 0-1,2-24 1,-7 39-33,0 0-1,0 0 1,0 0 0,0 0 0,0-1 0,0 1 0,0 0 0,-1 0 0,1 0-1,-1 0 1,0 0 0,-1-3 0,2 5-4,-1-1 0,1 1 0,0 0-1,0 0 1,0 0 0,0-1 0,-1 1 0,1 0-1,0 0 1,0 0 0,-1 0 0,1-1 0,0 1-1,0 0 1,-1 0 0,1 0 0,0 0 0,-1 0 0,1 0-1,0 0 1,0 0 0,-1 0 0,1 0 0,0 0-1,-1 0 1,1 0 0,0 0 0,0 0 0,-1 0 0,1 0-1,-11 13 33,6-5-23,1 0-1,0 0 1,1 1 0,0-1 0,1 1-1,0 0 1,0 0 0,0 0-1,1 0 1,1 0 0,0 0-1,0 0 1,1 0 0,2 14-1,-3-21-5,1 0 0,-1 0 0,1 0 0,0-1 0,0 1 0,0 0 0,0-1 0,0 1 0,0 0 0,0-1-1,0 1 1,0-1 0,1 0 0,-1 1 0,1-1 0,-1 0 0,1 0 0,-1 0 0,1 0 0,0 0 0,-1-1 0,3 2-1,0-1 3,-1-1 0,1 0-1,-1 1 1,0-1 0,1-1-1,-1 1 1,1 0-1,-1-1 1,0 0 0,1 1-1,4-3 1,8-4 18,-1-1 0,1 0-1,25-18 1,-37 23-18,41-31 13,-29 21-20,1 0 0,0 2 0,21-11 0,-38 21-1,1 0 1,0 1-1,0-1 1,0 1-1,0 0 1,-1-1 0,1 1-1,0 0 1,0-1-1,0 1 1,0 0-1,0 0 1,0 0-1,0-1 1,0 1-1,0 0 1,0 1-1,0-1 1,0 0-1,0 0 1,0 0 0,0 0-1,-1 1 1,1-1-1,0 1 1,0-1-1,0 0 1,0 1-1,0-1 1,-1 1-1,2 1 1,-1-1-3,0 1 0,-1 0 0,1 0 0,0 0 0,-1 0 0,0 0 0,1 0 0,-1 0 0,0 0 0,0 0 0,0 0 0,0 0 0,-1 1 0,0 2 0,-15 63 4,11-49 27,0-1 0,1 1 0,-2 37 0,6-56-26,0 0-1,-1 1 0,1-1 1,0 0-1,0 1 0,0-1 1,0 0-1,0 1 0,0-1 1,0 0-1,0 1 1,0-1-1,0 0 0,0 1 1,0-1-1,0 0 0,0 1 1,0-1-1,1 0 0,-1 1 1,0-1-1,0 0 0,0 0 1,0 1-1,1-1 1,-1 0-1,0 0 0,0 1 1,0-1-1,1 0 0,-1 0 1,0 1-1,1-1 0,-1 0 1,0 0-1,0 0 1,1 0-1,-1 1 0,0-1 1,1 0-1,0 0 0,12-11 13,13-27 23,-25 36-32,31-54 151,-9 16 134,45-59 0,-60 88-268,2 0 1,-1 1-1,2 0 0,-1 1 0,1 0 1,0 0-1,1 1 0,0 1 0,21-10 1,-31 16-22,1 0-1,-1 0 1,0 0 0,0 1 0,1-1 0,-1 1 0,1-1 0,-1 1-1,1 0 1,-1 0 0,1 0 0,-1 0 0,0 0 0,1 0 0,-1 1 0,4 0-1,-5 0 2,1 0-1,-1 0 0,0 0 0,0 0 0,1 0 0,-1 0 0,0 1 0,0-1 1,0 0-1,-1 1 0,1-1 0,0 0 0,0 1 0,-1-1 0,1 1 1,-1-1-1,1 1 0,-1-1 0,1 1 0,-1-1 0,0 1 0,0 0 1,0-1-1,0 1 0,0 1 0,-1 6 7,0 0 0,-1-1-1,1 1 1,-2-1 0,-4 14 0,4-15-2,0 0 1,1 0-1,0 1 0,0-1 1,1 1-1,-1 14 1,2-21-7,0-1 0,0 0 0,0 1 0,0-1 0,0 1 0,0-1 1,0 1-1,0-1 0,0 0 0,0 1 0,1-1 0,-1 1 0,0-1 0,0 0 0,0 1 0,0-1 1,1 0-1,-1 1 0,0-1 0,0 0 0,1 1 0,-1-1 0,0 0 0,1 1 0,-1-1 1,0 0-1,1 0 0,-1 1 0,0-1 0,1 0 0,-1 0 0,0 0 0,2 1 0,12-8-40,14-19-60,-27 26 98,34-46-147,-25 31-19,24-25 0,-33 54-37,-1 14 159,0-27 48,0 1 0,0-1 1,1 0-1,-1 1 1,0-1-1,0 0 0,1 0 1,-1 0-1,1 1 0,-1-1 1,1 0-1,-1 0 1,1 0-1,0 0 0,0 0 1,1 2-1,0-2 10,0 0 0,0 0 1,1-1-1,-1 1 0,0 0 0,0-1 0,1 1 0,-1-1 0,0 0 0,1 0 1,-1 0-1,1 0 0,-1 0 0,0-1 0,1 1 0,2-2 0,40-14 125,-37 13-111,36-17 85,0-2-1,-2-2 1,0-1 0,58-48 0,-79 50 16,-18 13-22,-4 9-99,1 1-1,-1 0 1,1-1 0,0 1-1,-1 0 1,1-1 0,-1 1 0,1 0-1,-1 0 1,1-1 0,-1 1-1,1 0 1,-1 0 0,1 0-1,-1 0 1,1 0 0,-1 0 0,0 0-1,1 0 1,-1 0 0,1 0-1,-1 0 1,0 0 0,-6 1 8,1 0 0,0 1-1,0-1 1,0 1 0,0 1 0,0-1 0,0 1 0,1 0 0,-1 0 0,-7 6 0,-3 4-1,-29 27 1,35-29 1,0 0 0,1 0 0,0 1 0,0 1 0,2-1 0,-12 25 0,17-32-28,0 0 1,1-1 0,0 1 0,0 0 0,0 0 0,0 0 0,1 0 0,0-1 0,0 1 0,1 8-1,-1-10-30,1 0 0,0 0-1,0 0 1,0 0-1,1 0 1,-1 0 0,1-1-1,-1 1 1,1 0-1,0-1 1,0 1-1,0-1 1,0 0 0,1 0-1,-1 0 1,1 0-1,5 3 1,-1-1 8,1-1 0,-1 0 0,1 0-1,0-1 1,0 0 0,0 0 0,1-1 0,-1 0 0,0-1 0,16 0 0,43-2-219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58.717"/>
    </inkml:context>
    <inkml:brush xml:id="br0">
      <inkml:brushProperty name="width" value="0.035" units="cm"/>
      <inkml:brushProperty name="height" value="0.035" units="cm"/>
    </inkml:brush>
  </inkml:definitions>
  <inkml:trace contextRef="#ctx0" brushRef="#br0">90 22 15907,'5'-17'1745,"-2"13"-1217,-5 14-216,-2 12 808,-2 21-384,0 8-200,-1 15-287,-1 8-153,-1 3-321,0 2-223,1-6-368,-1-4-800,-2-16 1280,1-10-264,1-20-225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59.217"/>
    </inkml:context>
    <inkml:brush xml:id="br0">
      <inkml:brushProperty name="width" value="0.035" units="cm"/>
      <inkml:brushProperty name="height" value="0.035" units="cm"/>
    </inkml:brush>
  </inkml:definitions>
  <inkml:trace contextRef="#ctx0" brushRef="#br0">20 0 14787,'-5'20'358,"0"-1"-1,2 1 1,0 0-1,1 0 1,0 24 0,11 100 365,-8-140-707,13 102 291,-12-95-276,1-1 1,0 1-1,1-1 1,0 0-1,0 0 1,1 0-1,10 14 1,-14-22-19,0 0 1,0-1 0,0 1-1,1 0 1,-1-1-1,1 1 1,-1-1 0,1 0-1,0 0 1,0 1 0,-1-1-1,1 0 1,0 0 0,0-1-1,0 1 1,0 0 0,0-1-1,0 1 1,0-1 0,0 1-1,0-1 1,0 0 0,0 0-1,1 0 1,-1 0 0,0-1-1,0 1 1,0 0-1,0-1 1,0 1 0,0-1-1,0 0 1,0 0 0,0 0-1,-1 0 1,1 0 0,0 0-1,0 0 1,-1-1 0,4-2-1,4-4 44,-1-1-1,1 0 0,-2 0 0,1-1 1,11-21-1,11-27-151,-3-2 0,-3 0 0,23-83 0,-25 58-41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5:59.659"/>
    </inkml:context>
    <inkml:brush xml:id="br0">
      <inkml:brushProperty name="width" value="0.035" units="cm"/>
      <inkml:brushProperty name="height" value="0.035" units="cm"/>
    </inkml:brush>
  </inkml:definitions>
  <inkml:trace contextRef="#ctx0" brushRef="#br0">146 99 14011,'-2'-12'619,"0"1"-161,-1 0 1,0 0-1,-1 0 0,0 0 0,-6-11 1,1 13 686,2 13-111,-1 24 113,1 50-324,5 130 0,3-124-710,22 402-191,-16-375-742,-7-111 796,0 0 0,0 0 0,0 0 0,0 0 0,0 0 0,0 0 0,-1 0 0,1-1 0,0 1 0,0 0 0,0 0 0,0 0 0,0 0 1,0 0-1,0 0 0,0 0 0,-1 0 0,1 0 0,0 0 0,0 0 0,0 0 0,0 0 0,0 0 0,0 0 0,0 0 0,0 0 0,-1 0 0,1 0 0,0 0 0,0 0 0,0 1 0,0-1 0,0 0 0,0 0 0,0 0 0,0 0 0,0 0 0,-1 0 0,1 0 0,0 0 0,0 0 0,0 0 0,0 0 0,0 0 0,0 1 0,0-1 0,-6-13-238,-1-3 33,-18-46 2,2-1-1,-24-112 1,46 168 286,-1 0 0,2 0 0,-1-1 1,1 1-1,0 0 0,1-1 0,1-8 1,-1 14-28,-1-1 0,1 1 0,0-1 0,0 1 1,1 0-1,-1-1 0,0 1 0,1 0 0,-1 0 1,1 0-1,0 0 0,0 0 0,0 0 1,0 1-1,0-1 0,0 0 0,0 1 0,0 0 1,1-1-1,-1 1 0,0 0 0,1 0 1,4 0-1,16-5-178,1 2 0,40-3-1,-41 6-80,0-1 0,-1-2 0,36-9 0,-7-7-104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00.166"/>
    </inkml:context>
    <inkml:brush xml:id="br0">
      <inkml:brushProperty name="width" value="0.035" units="cm"/>
      <inkml:brushProperty name="height" value="0.035" units="cm"/>
    </inkml:brush>
  </inkml:definitions>
  <inkml:trace contextRef="#ctx0" brushRef="#br0">127 81 15499,'-5'3'196,"-1"0"0,1 0 0,0 1 0,0 0 0,0 0-1,0 0 1,1 1 0,-1-1 0,1 1 0,1 0 0,-1 0-1,-3 6 1,-4 9 422,-17 39-1,24-50-554,0 0-1,1 0 0,0 0 1,0 0-1,1 0 1,0 0-1,0 1 1,1-1-1,1 1 0,0 17 1,0-26-61,0 0 1,0 0 0,0 0-1,0 0 1,1 0-1,-1 0 1,0 0-1,0 0 1,1 0 0,-1 0-1,0 0 1,1 0-1,-1 0 1,1-1-1,-1 1 1,1 0-1,0 0 1,-1 0 0,1-1-1,0 1 1,0 0-1,-1-1 1,1 1-1,0 0 1,0-1-1,0 1 1,0-1 0,0 0-1,0 1 1,0-1-1,0 0 1,-1 1-1,1-1 1,0 0-1,0 0 1,1 0 0,-1 0-1,0 0 1,0 0-1,0 0 1,0 0-1,0-1 1,-1 1-1,1 0 1,0 0 0,0-1-1,0 1 1,0-1-1,0 1 1,0-1-1,0 1 1,1-2-1,4-2 6,0-1-1,0 0 1,0 0-1,0 0 1,8-11-1,-1-2-19,-1 0 0,0 0-1,-2-1 1,13-30 0,24-85-615,-38 103 343,-6 22 134,-3 8 105,0-1-1,0 1 1,1-1-1,-1 1 1,1-1-1,-1 1 1,1 0-1,0-1 1,-1 1-1,1 0 1,0-1-1,0 1 1,0 0-1,1-1 1,0 23-704,-1 28 384,-2-22 84,2-1-1,0 0 0,2 0 0,8 32 1,-4-45 111,4-14-78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00.602"/>
    </inkml:context>
    <inkml:brush xml:id="br0">
      <inkml:brushProperty name="width" value="0.035" units="cm"/>
      <inkml:brushProperty name="height" value="0.035" units="cm"/>
    </inkml:brush>
  </inkml:definitions>
  <inkml:trace contextRef="#ctx0" brushRef="#br0">47 16 11971,'-22'150'2717,"0"5"-1616,20-129-964,1-1 1,1 1 0,1-1-1,6 36 1,-6-57-117,0-1-1,0 0 1,0 0 0,0 1 0,0-1-1,1 0 1,0 0 0,2 3 0,-4-5-15,1 0 0,0 0 1,-1-1-1,1 1 1,0 0-1,0-1 1,0 1-1,-1-1 1,1 1-1,0-1 0,0 0 1,0 1-1,0-1 1,0 0-1,0 0 1,0 1-1,0-1 0,0 0 1,0 0-1,0 0 1,-1 0-1,1 0 1,0 0-1,0 0 1,0-1-1,0 1 0,0 0 1,0 0-1,0-1 1,0 1-1,0-1 1,0 1-1,-1-1 0,3 0 1,2-3 18,1-1 0,0 0 0,-1 0 0,0 0 0,0-1 0,0 1 0,-1-1 0,0 0 0,0-1 0,-1 1 1,4-9-1,5-14 130,11-38 0,-20 57-118,-1 3-13,42-147 675,-36 122-302,-2-1 0,4-60 0,-11 74-122,1 19-270,0 0 0,0 0 0,0 0 0,0 0 0,0 0 0,0 0 0,0 0 0,0 0 0,0 0 0,0 0 0,0 0 1,0 1-1,0-1 0,0 0 0,0 0 0,0 0 0,0 0 0,-1 0 0,1 0 0,0 0 0,0 0 0,0 0 0,0 0 1,0 0-1,0 0 0,0 0 0,0 0 0,0 0 0,0 0 0,0 0 0,0 0 0,0 0 0,-1 0 0,1 0 0,0 0 0,0 0 1,0 0-1,0 0 0,0 0 0,0 0 0,0 0 0,0 0 0,0 0 0,0 0 0,0 0 0,-1 0 0,1 0 0,0 0 1,0 0-1,0 0 0,0 0 0,0 0 0,0 0 0,0 0 0,0 0 0,0 0 0,0 0 0,0 0 0,0 0 0,0 0 1,0-1-1,-10 38 398,4-5-323,-33 204 302,34-193-494,2 1 1,3 0 0,6 63-1,-6-105 91,1 9-141,1 0 0,5 19 0,-6-27 143,0-1 0,0 1 0,0-1 0,0 0 0,0 1 1,0-1-1,1 0 0,-1 0 0,1 0 0,-1 0 0,1 0 0,0 0 0,0-1 0,0 1 0,0 0 0,0-1 0,0 0 0,3 2 1,18 0-228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01.021"/>
    </inkml:context>
    <inkml:brush xml:id="br0">
      <inkml:brushProperty name="width" value="0.035" units="cm"/>
      <inkml:brushProperty name="height" value="0.035" units="cm"/>
    </inkml:brush>
  </inkml:definitions>
  <inkml:trace contextRef="#ctx0" brushRef="#br0">1 485 14243,'-1'9'305,"2"0"0,-1-1-1,1 1 1,0-1 0,1 0 0,0 1-1,0-1 1,1 0 0,0 0 0,1 0-1,-1-1 1,6 9 0,-7-13-243,0 0-1,0 0 1,0 0 0,0 0 0,1 0-1,-1-1 1,1 1 0,-1-1 0,1 1-1,0-1 1,0 0 0,0 0 0,0-1-1,0 1 1,0-1 0,1 1 0,-1-1-1,1 0 1,-1 0 0,1 0 0,-1-1-1,1 1 1,-1-1 0,1 0 0,-1 0-1,1 0 1,0-1 0,-1 1 0,1-1-1,6-2 1,-7 1 22,1 0 1,-1 0-1,1 0 0,-1 0 1,0-1-1,0 0 1,0 1-1,-1-1 0,1 0 1,0-1-1,-1 1 0,0 0 1,0-1-1,3-6 1,-4 8-31,0 0 0,0-1 0,0 1 0,0 0 0,0-1 0,0 1 1,-1-1-1,0 1 0,1-1 0,-1 1 0,0-1 0,0 0 0,0 1 1,0-1-1,-1 1 0,1-1 0,-1 1 0,0-1 0,1 1 0,-1 0 1,0-1-1,0 1 0,-1 0 0,-1-3 0,3 4-41,-1 0 0,1 1 0,-1-1 0,0 0 0,1 1 0,-1-1-1,0 1 1,0-1 0,0 1 0,1-1 0,-1 1 0,0-1 0,0 1 0,0 0-1,0-1 1,0 1 0,0 0 0,0 0 0,0 0 0,0 0 0,0 0 0,0 0 0,0 0-1,-1 0 1,0 1-3,0 0 0,0 0 0,0 0 0,0 0 0,1 0-1,-1 0 1,0 0 0,1 0 0,-1 1 0,-2 2 0,-1 2-13,0 1 0,0-1 1,1 1-1,0 0 1,-3 8-1,4-8-9,1 1 1,-1-1-1,2 1 0,-1-1 1,1 1-1,0 0 0,0 8 1,1-14 9,0-1-1,0 1 1,1-1 0,-1 1 0,0-1 0,0 0 0,1 1 0,-1-1 0,1 1 0,-1-1 0,1 0 0,0 1 0,0-1 0,-1 0 0,1 0 0,0 0 0,0 0 0,2 2 0,-2-2 1,1-1-1,-1 1 1,1-1 0,-1 1-1,1-1 1,-1 0 0,1 1 0,0-1-1,-1 0 1,1 0 0,-1 0 0,1 0-1,0-1 1,-1 1 0,1 0 0,-1-1-1,1 1 1,-1-1 0,1 1-1,-1-1 1,2-1 0,6-2 4,0 0-1,-1-1 1,0-1 0,0 0 0,-1 0-1,11-10 1,41-49-19,-37 39-28,-8 9-39,16-17-213,-28 32 217,0 0 0,0 0 0,1 0 0,-1 0 1,1 0-1,0 0 0,-1 1 0,1 0 0,0-1 0,5 0 0,-7 1 0,1 1 0,-1 0 0,0 1 0,0-1 0,0 0 0,0 0 0,0 0 0,0 1 0,0-1 0,0 0 0,0 1 0,0-1 0,0 1 0,0-1 0,-1 1-1,1 0 1,0-1 0,0 1 0,0 0 0,-1 0 0,2 0 0,-1 0-10,0 0 0,0 0 0,0 0 0,0 0-1,0 0 1,1 0 0,-1 0 0,0 0-1,1-1 1,-1 1 0,0-1 0,1 1 0,2 0-1,14-4-422,6-10 47</inkml:trace>
  <inkml:trace contextRef="#ctx0" brushRef="#br0" timeOffset="1">640 269 14483,'-48'99'2531,"43"-85"-2152,0 1 0,0-1 0,1 0-1,1 1 1,-1 18 0,3-32-337,2 29 740,-1-30-759,0 1 0,0-1 0,1 1 1,-1 0-1,0-1 0,0 1 0,0-1 0,0 1 1,0-1-1,1 1 0,-1-1 0,0 0 1,0 1-1,1-1 0,-1 1 0,0-1 0,1 1 1,-1-1-1,0 0 0,1 1 0,-1-1 1,1 0-1,-1 1 0,0-1 0,1 0 0,-1 1 1,1-1-1,-1 0 0,1 0 0,-1 0 0,1 0 1,-1 0-1,1 1 0,-1-1 0,1 0 1,0 0-1,-1 0 0,1 0 0,-1 0 0,1 0 1,-1-1-1,1 1 0,-1 0 0,1 0 1,-1 0-1,1 0 0,-1-1 0,1 1 0,-1 0 1,1 0-1,-1-1 0,0 1 0,1-1 1,8-6 133,0-1 1,-1 0 0,0-1 0,-1 0 0,1 0-1,-2-1 1,9-15 0,-3 7-8,14-25 125,-1-2 1,-2 0-1,-3-1 1,-1-1-1,-3-1 1,15-68-1,-29 98-186,-2 18-88,0 0 0,0 0 0,0-1 0,0 1 0,0 0 0,-1 0 0,1 0 0,0 0 0,0 0 0,0 0 0,0 0 0,0 0 0,0 0-1,0 0 1,0 0 0,0-1 0,0 1 0,0 0 0,0 0 0,-1 0 0,1 0 0,0 0 0,0 0 0,0 0 0,0 0 0,0 0 0,0 0 0,0 0 0,0 0 0,-1 0-1,1 0 1,0 0 0,0 0 0,0 0 0,0 0 0,0 0 0,0 0 0,0 0 0,0 0 0,0 0 0,-1 0 0,1 0 0,0 1 0,0-1 0,0 0 0,0 0 0,0 0 0,0 0-1,0 0 1,0 0 0,0 0 0,0 0 0,0 0 0,0 0 0,0 0 0,-1 1 0,1-1 0,0 0 0,0 0 0,0 0 0,0 0 0,0 0 0,0 0 0,-14 29 25,4 7-36,1 0 1,2 0-1,1 1 0,2 0 0,2 0 0,2 38 0,0-62-312,1 1 0,5 22 0,-6-33 281,1-1 1,-1 1-1,1-1 1,0 1-1,0-1 1,0 0-1,0 1 1,0-1-1,0 0 1,1 0-1,-1 0 0,1 0 1,-1 0-1,1 0 1,0 0-1,0 0 1,0-1-1,0 1 1,0-1-1,0 1 1,3 0-1,9-2-340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01.552"/>
    </inkml:context>
    <inkml:brush xml:id="br0">
      <inkml:brushProperty name="width" value="0.035" units="cm"/>
      <inkml:brushProperty name="height" value="0.035" units="cm"/>
    </inkml:brush>
  </inkml:definitions>
  <inkml:trace contextRef="#ctx0" brushRef="#br0">7 122 12139,'-3'-5'2958,"1"7"-836,0 13 254,6 22-644,-3-31-1535,0 2 10,0 1 0,1-1 0,1 0 0,-1-1 0,7 15-1,-8-21-188,0 0-1,0 0 0,-1 0 0,1 1 1,0-1-1,0 0 0,0 0 1,0 0-1,1-1 0,-1 1 0,0 0 1,0 0-1,0-1 0,1 1 0,-1 0 1,3 0-1,-3-1-8,1 0 1,0 0-1,0 0 1,0 0-1,0 0 1,0 0-1,0-1 1,-1 1-1,1-1 0,0 1 1,0-1-1,-1 0 1,1 0-1,0 0 1,-1 0-1,3-1 1,13-11 37,-1-1 0,0 0 0,-1-2 0,0 0 0,23-33 0,-22 27 31,1 1 0,38-36 0,-55 56-69,1 0 0,0 0 1,0 0-1,0 0 0,0 0 0,0 1 1,0-1-1,0 0 0,0 1 1,0-1-1,1 1 0,-1 0 1,0-1-1,0 1 0,0 0 0,1-1 1,-1 1-1,1 0 0,-1 0-1,0 1-1,-1-1 0,1 0 1,-1 1-1,0-1 0,1 1 1,-1-1-1,1 0 0,-1 1 1,1-1-1,-1 1 0,0-1 1,0 1-1,1 0 1,-1-1-1,0 1 0,0-1 1,1 1-1,-1-1 0,0 1 1,0 0-1,0-1 0,0 1 1,0-1-1,0 2 0,0 8 69,-1-1 0,0 1 0,-3 14 0,2-11-30,-1 2 17,2-7-17,0 0 1,0-1-1,1 1 1,0 13-1,0-21-44,0 1 1,0-1-1,0 0 0,0 1 0,0-1 1,0 0-1,0 1 0,1-1 1,-1 0-1,0 1 0,0-1 1,0 0-1,0 1 0,0-1 1,0 0-1,1 0 0,-1 1 0,0-1 1,0 0-1,1 0 0,-1 1 1,0-1-1,0 0 0,1 0 1,-1 0-1,0 1 0,0-1 0,1 0 1,-1 0-1,0 0 0,1 0 1,-1 0-1,1 0 0,9-6-55,7-15-384,-9 7 21,0-1 1,-2 1-1,1-2 0,-2 1 1,5-21-1,-4 5-173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02.010"/>
    </inkml:context>
    <inkml:brush xml:id="br0">
      <inkml:brushProperty name="width" value="0.035" units="cm"/>
      <inkml:brushProperty name="height" value="0.035" units="cm"/>
    </inkml:brush>
  </inkml:definitions>
  <inkml:trace contextRef="#ctx0" brushRef="#br0">45 14 19012,'-10'-6'1896,"0"2"-1263,1 1-289,5 3 912,2 0-392,2 1-1176,2 2 488,-4-3-280,-8 4-112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02.557"/>
    </inkml:context>
    <inkml:brush xml:id="br0">
      <inkml:brushProperty name="width" value="0.035" units="cm"/>
      <inkml:brushProperty name="height" value="0.035" units="cm"/>
    </inkml:brush>
  </inkml:definitions>
  <inkml:trace contextRef="#ctx0" brushRef="#br0">0 273 17132,'4'-15'3364,"1"26"-579,1 4-2318,-4-9-358,1 0 0,0-1 0,0 1 0,0 0-1,1-1 1,7 8 0,-9-11-130,-1 0 0,1-1 0,0 0 0,-1 1 0,1-1 0,0 0 0,0 0-1,0 0 1,0 0 0,0 0 0,0 0 0,0-1 0,0 1 0,1-1 0,-1 1 0,0-1 0,0 0-1,0 0 1,1 0 0,-1 0 0,0 0 0,0 0 0,4-2 0,0 0-148,0-1 1,0 0-1,0 0 0,-1 0 1,1-1-1,-1 0 0,0 0 1,0 0-1,0-1 0,7-8 1,3-6-838,22-33 1,-12 12-6,-3-2 0,0-1 0,19-58 0,-115 312 6690,-11 90-3850,64-208-2130,-12 125 1,27-148 104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1.979"/>
    </inkml:context>
    <inkml:brush xml:id="br0">
      <inkml:brushProperty name="width" value="0.025" units="cm"/>
      <inkml:brushProperty name="height" value="0.025" units="cm"/>
    </inkml:brush>
  </inkml:definitions>
  <inkml:trace contextRef="#ctx0" brushRef="#br0">75 19 5765,'0'0'17927,"0"4"-17735,0 3-173,0-2-5,0 0-1,0 1 1,0-1-1,1 0 1,0 0-1,1 7 1,-1-11-51,-1-1 0,0 1 0,0-1 0,1 1 0,-1 0 1,0-1-1,1 1 0,-1-1 0,0 1 0,1-1 1,-1 0-1,1 1 0,-1-1 0,1 1 0,-1-1 0,1 0 1,-1 1-1,1-1 0,-1 0 0,1 0 0,0 1 1,-1-1-1,1 0 0,0 0 0,1 0-118,0 0 1,-1 0-1,1-1 0,0 1 0,-1-1 0,1 1 1,-1-1-1,1 0 0,-1 1 0,1-1 1,-1 0-1,1 0 0,-1 0 0,2-2 1,-3 3 109,35-31-5866,-18 7 3334,-13 7 5718,-19 34-472,-26 54-478,-61 144 1,99-208-2431,1 1 0,0-1 0,0 0 0,0 1 0,1-1 1,0 1-1,0 8 0,9-14-10176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30.225"/>
    </inkml:context>
    <inkml:brush xml:id="br0">
      <inkml:brushProperty name="width" value="0.035" units="cm"/>
      <inkml:brushProperty name="height" value="0.035" units="cm"/>
      <inkml:brushProperty name="color" value="#E71224"/>
    </inkml:brush>
  </inkml:definitions>
  <inkml:trace contextRef="#ctx0" brushRef="#br0">829 148 14867,'-4'-9'241,"0"1"0,0 0 0,-1 0 0,0 1-1,0-1 1,0 1 0,-1 0 0,0 1 0,-1-1 0,1 1 0,-1 0-1,-1 1 1,1 0 0,-1 0 0,0 1 0,0-1 0,0 2-1,-14-5 1,12 4-127,0 1 0,0 0 0,-1 1 0,1 0-1,-1 1 1,0 0 0,0 0 0,1 1 0,-1 1 0,0 0-1,1 0 1,-1 1 0,1 0 0,-1 1 0,-13 6 0,3 2-46,0 1 1,1 1-1,1 1 1,0 1 0,1 0-1,0 2 1,1 0 0,-15 20-1,4 0-46,2 0 0,1 2-1,-24 52 1,36-64-30,1 1 1,1 0 0,2 0 0,1 1-1,1 0 1,2 0 0,-3 46 0,7-51-28,1 0 1,2-1-1,1 1 0,0 0 1,2-1-1,0 0 0,2 0 1,1-1-1,20 43 1,-13-36-48,2-2 1,0 0-1,2-1 1,1-1-1,1 0 0,1-2 1,1 0-1,1-2 1,1-1-1,40 25 1,-48-34-10,1-2-1,0-1 1,1 0 0,-1-1-1,2-1 1,-1-1 0,34 5-1,-36-9 27,-1 0 0,1-1 0,-1 0 0,1-2-1,-1 0 1,0-1 0,1 0 0,-1-2 0,-1 0-1,19-8 1,-12 2 32,0-1 1,-1 0-1,0-2 0,-1 0 1,-1-2-1,0 0 0,-1-1 0,-1-1 1,-1 0-1,0-1 0,-2-1 1,0-1-1,-1 0 0,12-26 1,-6 4 34,-1-2 1,-3 0 0,-1 0 0,-3-2 0,-1 1 0,4-67-1,-4-128 136,-11 199-50,-2 1 0,-2-1 0,-18-68 0,21 101-45,-1 0 0,0 0 0,0 1 0,-1 0 0,0 0 1,-1 0-1,-10-14 0,12 18-16,0 1 0,-1 0 0,1 0 1,-1 0-1,0 0 0,0 0 0,0 1 0,0 0 0,0 0 0,0 0 1,-1 0-1,1 1 0,-1 0 0,1 0 0,-1 0 0,-8 0 1,-4 0 23,1 2 0,-1 0 0,0 2 0,1-1 0,0 2 0,0 0 0,0 1 0,0 1 0,-16 8 0,-22 12-4,-56 40 1,-383 282-253,475-334 176,0 1 1,1 1-1,-24 28 1,35-36-5,0 0-1,1 0 1,0 1 0,0-1 0,1 1 0,0 0-1,1 0 1,0 1 0,1-1 0,0 1 0,-2 13 0,3-1-84,1 1 0,1-1 0,1 1 0,1-1 0,1 0 0,1 0 0,1 0 0,1-1 0,1 1 0,0-2 0,14 24 0,-5-14-126,1-1 0,1-1 0,2-1 1,0-1-1,2 0 0,44 37 0,-50-49 93,0 0 0,1-2-1,0 0 1,1-1 0,0-1-1,1-1 1,36 12 0,-44-17 107,0-2 1,0 0-1,1 0 1,-1-1-1,0 0 1,0-1-1,1-1 0,-1 0 1,0 0-1,0-2 1,0 1-1,0-1 1,0-1-1,-1 0 1,16-8-1,-7 0 29,-1 0 0,0-1 0,-1-1 1,0-1-1,-1-1 0,-1 0 0,22-28 0,-5 0 27,-2 0 0,26-54 0,-34 55 8,-2-1 1,-3-1-1,15-50 0,-25 65 5,-1-1-1,-1 1 0,-2-1 1,-1 0-1,-2-58 1,-2 73-11,-2 1 0,1-1 1,-2 1-1,0 0 1,-1 0-1,0 1 0,-1 0 1,-1 0-1,0 0 1,-1 0-1,-1 1 1,0 1-1,0-1 0,-1 2 1,-1-1-1,0 1 1,-1 1-1,-14-11 0,5 7 64,0 1-1,-1 1 0,0 0 0,-1 2 1,0 0-1,0 2 0,-1 1 0,0 1 1,-1 0-1,-39-2 0,45 7 3,0 0 1,0 2-1,0 0 0,-1 1 0,1 1 0,1 1 1,-29 10-1,22-5-50,1 1 0,0 2 1,1 0-1,-41 30 0,21-8 12,2 3 0,1 1 0,2 3-1,-53 70 1,66-77-17,1 2 0,-20 38 0,22-22-34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09.704"/>
    </inkml:context>
    <inkml:brush xml:id="br0">
      <inkml:brushProperty name="width" value="0.035" units="cm"/>
      <inkml:brushProperty name="height" value="0.035" units="cm"/>
    </inkml:brush>
  </inkml:definitions>
  <inkml:trace contextRef="#ctx0" brushRef="#br0">42 24 17452,'9'-24'2797,"-9"24"-2752,0 0 0,0 0 0,0 1-1,0-1 1,1 0 0,-1 0 0,0 0 0,0 0 0,0 0 0,0 0 0,0 0 0,0 0 0,0 0 0,0 0 0,0 0 0,0 0 0,0 0 0,0 0 0,0 0 0,1 0-1,-1 0 1,0 0 0,0 0 0,0 0 0,0 0 0,0 0 0,0 0 0,0 0 0,0 0 0,0 0 0,0 0 0,1 0 0,-1 0 0,0 0 0,0 0 0,0 0 0,0 0-1,0 0 1,0 0 0,0 0 0,0 0 0,0 0 0,0 0 0,0 0 0,0 0 0,0 0 0,0-1 0,1 1 0,-1 0 0,0 0 0,-4 42 2068,4-34-2171,-19 207 969,-4 37-2902,19-228 884,3-19 122,-1-6 557,1-8 22,1-23-294,1-18-82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10.169"/>
    </inkml:context>
    <inkml:brush xml:id="br0">
      <inkml:brushProperty name="width" value="0.035" units="cm"/>
      <inkml:brushProperty name="height" value="0.035" units="cm"/>
    </inkml:brush>
  </inkml:definitions>
  <inkml:trace contextRef="#ctx0" brushRef="#br0">1 63 14715,'2'-15'542,"-1"8"-214,0 0 0,0 1 0,1-1 0,4-10 0,-6 16-314,0 1 1,0 0-1,0 0 0,0 0 1,0 0-1,0-1 1,0 1-1,0 0 0,0 0 1,0 0-1,0 0 1,0 0-1,1-1 0,-1 1 1,0 0-1,0 0 1,0 0-1,0 0 0,0 0 1,0 0-1,1 0 0,-1 0 1,0-1-1,0 1 1,0 0-1,0 0 0,0 0 1,1 0-1,-1 0 1,0 0-1,0 0 0,0 0 1,0 0-1,1 0 1,-1 0-1,0 0 0,0 0 1,0 0-1,0 0 0,1 0 1,-1 0-1,0 0 1,0 0-1,0 1 0,0-1 1,0 0-1,1 0 1,-1 0-1,0 0 0,0 0 1,0 0-1,0 0 1,0 0-1,0 1 0,0-1 1,1 0-1,-1 0 0,0 0 1,0 0-1,0 0 1,0 1-1,0-1 0,0 0 1,0 0-1,0 0 1,0 0-1,0 0 0,0 1 1,5 13 655,-4-12-553,53 224 2665,-11-38-2422,-35-155-379,0-1-414,1-2 0,23 52 1,-55-141-2584,-64-99 2740,87 157 314,-1 0 0,1 1 0,-1-1 0,1 0-1,-1 0 1,1 0 0,-1 0 0,1 0 0,0 0 0,0 0-1,-1 0 1,1 0 0,0 0 0,0 0 0,0 0-1,0 0 1,0 0 0,0 0 0,1 0 0,-1 0 0,0 0-1,0 0 1,1 0 0,-1 0 0,1 0 0,-1 0 0,1-1-1,1 1 52,0-1-1,1 1 0,-1-1 0,0 1 0,0 0 1,1 0-1,-1 0 0,5-1 0,11-5-246,-10 3 71,-1 0-1,0 0 0,0-1 0,-1 0 0,1-1 0,-1 0 1,0 1-1,0-2 0,-1 1 0,0-1 0,0 0 0,0 0 1,3-8-1,11-27-200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10.631"/>
    </inkml:context>
    <inkml:brush xml:id="br0">
      <inkml:brushProperty name="width" value="0.035" units="cm"/>
      <inkml:brushProperty name="height" value="0.035" units="cm"/>
    </inkml:brush>
  </inkml:definitions>
  <inkml:trace contextRef="#ctx0" brushRef="#br0">1 127 14499,'0'1'117,"1"0"-1,-1 0 0,1 1 1,-1-1-1,0 0 1,1 0-1,-1 0 1,0 0-1,0 1 1,0-1-1,0 0 0,0 0 1,0 0-1,0 3 1,-1 2 81,2 25 383,6 120 1454,-4-124-1839,1 0 1,1-1-1,12 39 1,-16-63-192,0 1 0,0 0 0,0-1 0,0 1 0,0-1 0,1 1 1,-1-1-1,1 1 0,3 3 0,-4-6-5,-1 0 1,0 0-1,1 1 0,-1-1 0,1 0 1,-1 0-1,0 0 0,1 1 1,-1-1-1,1 0 0,-1 0 1,0 0-1,1 0 0,-1 0 0,1 0 1,-1 0-1,1 0 0,-1 0 1,0 0-1,1 0 0,-1 0 0,1 0 1,0-1-1,10-11-6,-5 0-6,-1 0 1,0 0 0,-1 0 0,0-1 0,2-15-1,7-68-23,-10 68 28,14-257 1165,-16 375-614,4 0-1,4-1 1,26 115 0,-33-197-689,-1 0 1,2 0-1,-1 0 1,1 0-1,0 0 0,7 12 1,-10-19 138,0 0 1,0 1-1,1-1 1,-1 0 0,0 0-1,0 0 1,0 0-1,1 1 1,-1-1-1,0 0 1,0 0-1,0 0 1,1 0 0,-1 0-1,0 0 1,0 1-1,1-1 1,-1 0-1,0 0 1,0 0 0,1 0-1,-1 0 1,0 0-1,0 0 1,1 0-1,-1 0 1,0 0 0,0 0-1,1-1 1,-1 1-1,0 0 1,0 0-1,1 0 1,-1 0-1,0 0 1,0 0 0,1 0-1,-1-1 1,0 1-1,0 0 1,0 0-1,0 0 1,1-1 0,-1 1-1,0 0 1,0 0-1,0 0 1,0-1-1,0 1 1,1 0 0,-1 0-1,0-1 1,0 1-1,0 0 1,5-17-175,0-17-149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11.073"/>
    </inkml:context>
    <inkml:brush xml:id="br0">
      <inkml:brushProperty name="width" value="0.035" units="cm"/>
      <inkml:brushProperty name="height" value="0.035" units="cm"/>
    </inkml:brush>
  </inkml:definitions>
  <inkml:trace contextRef="#ctx0" brushRef="#br0">71 81 17428,'-3'-11'952,"-9"-29"253,11 37-1131,0 1-1,0 0 1,0 0-1,0 0 0,0 0 1,0 0-1,-1 1 1,1-1-1,0 0 1,-1 0-1,0 1 1,1-1-1,-1 1 1,-2-2-1,3 3-53,1 0 1,-1 0-1,1-1 0,-1 1 0,0 0 0,1 0 1,-1 0-1,1 0 0,-1 0 0,1 0 1,-1 1-1,1-1 0,-1 0 0,1 0 0,-1 0 1,1 0-1,-1 1 0,1-1 0,-1 0 1,1 0-1,-1 1 0,1-1 0,-1 1 0,1-1 1,0 0-1,-1 1 0,1-1 0,0 1 1,-1-1-1,1 0 0,0 1 0,-1-1 0,1 1 1,0-1-1,0 1 0,-1 0 0,-5 21 171,2-4-149,1 1 0,0 31 0,3-42-37,0 0 0,0-1 1,1 1-1,0 0 0,0-1 0,1 1 1,0-1-1,1 0 0,4 10 1,-7-16-5,0 0 0,1-1 0,-1 1 0,1-1 0,-1 1 0,1-1 0,-1 1 0,1-1 0,-1 1 0,1-1 0,-1 1 0,1-1 0,0 1 0,-1-1 0,1 0 0,-1 1 0,1-1 0,0 0 0,0 0 0,-1 0 0,1 1 0,0-1 1,-1 0-1,1 0 0,0 0 0,0 0 0,-1 0 0,1 0 0,0 0 0,0-1 0,-1 1 0,1 0 0,0 0 0,-1 0 0,1-1 0,0 1 0,-1 0 0,1-1 0,-1 1 0,1-1 0,0 1 0,-1-1 0,2 0 0,4-4-4,0-1-1,0 0 0,7-9 0,4-4-46,-16 18 45,1-1 0,0 1 0,0 0 0,0 0 0,0 0 0,0 0 0,0 0 0,0 1 0,0-1 0,0 0 0,0 1 0,0 0 0,0-1 0,0 1 0,1 0 1,-1 0-1,0 0 0,0 0 0,0 1 0,3 0 0,-1 0-3,0 1 0,0-1 0,-1 1 0,1 0 1,-1 1-1,1-1 0,-1 0 0,0 1 0,0 0 0,3 3 1,6 8-23,-1 1 1,-1 0 0,16 29 0,-25-41 26,12 22 148,0 2-1,-2-1 0,-1 1 1,-1 1-1,-2 0 0,-1 0 1,0 0-1,-3 1 1,0 0-1,-2 0 0,-2 40 1,0-62 42,-1 1 0,1 0 0,-1-1 0,0 0 1,-1 1-1,-4 9 0,6-16-150,1 0 0,-1 0 0,1 0-1,-1 0 1,1 0 0,-1 0 0,0 1-1,0-1 1,0-1 0,1 1 0,-1 0 0,0 0-1,0 0 1,0 0 0,0-1 0,-1 1 0,1 0-1,0-1 1,0 1 0,0-1 0,0 1-1,-1-1 1,1 0 0,0 0 0,0 1 0,-1-1-1,1 0 1,0 0 0,0 0 0,-1 0 0,1 0-1,0-1 1,-1 1 0,1 0 0,0 0 0,0-1-1,0 1 1,-1-1 0,1 1 0,0-1-1,0 0 1,0 1 0,0-1 0,-2-2 0,-3-2 4,1-1 1,0 0-1,0 0 1,0 0-1,1-1 1,0 1-1,0-1 1,0 0 0,1-1-1,0 1 1,-3-11-1,-2-13-218,-6-42 0,11 57-130,1 0 0,0-1 0,1 1 1,1-1-1,1 1 0,0 0 0,1 0 1,1-1-1,0 1 0,2 1 1,10-29-1,3 6-381</inkml:trace>
  <inkml:trace contextRef="#ctx0" brushRef="#br0" timeOffset="1">452 108 19948,'3'16'1625,"-3"-1"-1249,-6-3-200,2-5 272,2-7-448,-3-8 64,0-4-56,0-7-232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12.056"/>
    </inkml:context>
    <inkml:brush xml:id="br0">
      <inkml:brushProperty name="width" value="0.035" units="cm"/>
      <inkml:brushProperty name="height" value="0.035" units="cm"/>
    </inkml:brush>
  </inkml:definitions>
  <inkml:trace contextRef="#ctx0" brushRef="#br0">88 102 13691,'-1'-16'1130,"-2"-32"388,3 46-1344,0 0-1,-1 0 1,1-1-1,-1 1 1,0 0-1,0 0 1,1 0 0,-1 0-1,-1 0 1,1 0-1,0 0 1,0 1-1,-1-1 1,1 0-1,-1 0 1,-3-2-1,5 4-118,-1 0-1,0-1 1,0 1-1,1 0 1,-1 0-1,0 0 1,1 0-1,-1-1 1,0 1-1,0 0 0,1 0 1,-1 1-1,0-1 1,0 0-1,1 0 1,-1 0-1,0 0 1,1 1-1,-1-1 1,0 0-1,1 1 1,-1-1-1,0 0 0,1 1 1,-1-1-1,0 1 1,1-1-1,-1 1 1,1-1-1,-1 1 1,1-1-1,0 1 1,-1 0-1,1-1 1,-1 1-1,1 0 0,-13 26 607,13-27-655,-6 18 192,1 0 0,1 0 0,-3 35 1,2 58-53,5-97-122,4 210 80,0-181-80,1 0-1,3 0 0,14 47 1,-8-58-18,-14-32-5,1 1-1,-1 0 1,0-1 0,1 1-1,-1 0 1,0-1 0,1 1-1,-1-1 1,1 1-1,-1-1 1,1 1 0,-1-1-1,1 1 1,0-1 0,-1 1-1,1-1 1,-1 0-1,1 1 1,0-1 0,-1 0-1,1 0 1,0 0 0,-1 1-1,1-1 1,0 0-1,0 0 1,-1 0 0,1 0-1,0 0 1,-1 0 0,1 0-1,0 0 1,0-1-1,-1 1 1,1 0 0,0 0-1,-1-1 1,1 1 0,0 0-1,-1-1 1,1 1-1,-1 0 1,1-1 0,0 0-1,2-2 8,0-1 0,-1 1 0,0-1-1,0 1 1,0-1 0,0 0 0,0 0 0,-1 0-1,0 0 1,1 0 0,-1-7 0,5-48 278,-5 44-110,-1 0 0,-3-16 0,3 27-99,-1 0-1,1 0 0,-1 0 0,0 1 0,0-1 1,-1 0-1,1 0 0,-1 1 0,0-1 0,0 1 1,0 0-1,0-1 0,-4-3 0,6 7-63,0 0-1,0-1 0,-1 1 0,1 0 0,0 0 1,0 0-1,-1-1 0,1 1 0,0 0 0,0 0 0,-1 0 1,1 0-1,0-1 0,0 1 0,-1 0 0,1 0 1,0 0-1,-1 0 0,1 0 0,0 0 0,-1 0 1,1 0-1,0 0 0,0 0 0,-1 0 0,1 0 1,0 0-1,-1 0 0,1 0 0,0 0 0,0 0 1,-1 1-1,1-1 0,0 0 0,-1 0 0,-4 12 185,5 15-115,0-26-83,0 0 1,0-1-1,0 1 1,0 0-1,1 0 1,-1-1-1,0 1 1,0 0-1,1-1 1,-1 1-1,1 0 1,-1-1-1,0 1 1,1-1-1,-1 1 1,1-1-1,0 1 1,-1-1-1,1 1 1,0-1-2,-1 0 1,1 1-1,-1-1 1,1 0-1,-1 0 1,1 0-1,-1 0 1,1 0-1,-1 0 1,1-1-1,-1 1 1,1 0 0,-1 0-1,0 0 1,1 0-1,-1 0 1,1-1-1,-1 1 1,1 0-1,-1 0 1,1-1-1,2-2-1,-1 1-1,1-1 1,-1 0-1,0 1 1,1-1-1,-1 0 1,1-4-1,16-32 5,22-72-1,-1 5-101,-40 104 96,1 0-1,0 0 1,-1 1-1,1-1 0,0 0 1,0 1-1,0-1 1,0 1-1,0-1 1,0 1-1,1 0 1,-1-1-1,0 1 1,3-2-1,-3 3 3,-1 0 0,1 0 0,-1 0-1,1 0 1,-1 1 0,1-1 0,-1 0 0,1 0 0,-1 0 0,1 0 0,-1 1 0,1-1-1,-1 0 1,0 0 0,1 1 0,-1-1 0,1 0 0,-1 1 0,0-1 0,1 0-1,-1 1 1,0-1 0,0 1 0,1-1 0,-1 1 0,0-1 0,0 1 0,1-1-1,-1 0 1,0 1 0,0 0 0,3 10-32,0-1-1,-1 1 1,1 13 0,-2-19 31,22 212-1302,-18-197 418,-5-20 881,0 1-1,1-1 0,-1 0 1,0 0-1,0 0 0,0 0 1,0 0-1,0 0 1,0 0-1,0 0 0,1 0 1,-1 0-1,0 0 0,0 0 1,0 0-1,0 0 0,0 0 1,0 0-1,1 0 1,-1 0-1,0 0 0,0 0 1,0 0-1,0 0 0,0 0 1,0 0-1,1 0 0,-1-1 1,0 1-1,0 0 0,0 0 1,0 0-1,0 0 1,0 0-1,0 0 0,0 0 1,0 0-1,1-1 0,-1 1 1,0 0-1,0 0 0,0 0 1,0 0-1,0 0 1,0 0-1,0 0 0,0-1 1,0 1-1,0 0 0,0 0 1,0 0-1,0 0 0,0 0 1,0 0-1,0-1 0,0 1 1,0 0-1,0 0 1,0 0-1,4-40-585,-4-6-45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12.557"/>
    </inkml:context>
    <inkml:brush xml:id="br0">
      <inkml:brushProperty name="width" value="0.035" units="cm"/>
      <inkml:brushProperty name="height" value="0.035" units="cm"/>
    </inkml:brush>
  </inkml:definitions>
  <inkml:trace contextRef="#ctx0" brushRef="#br0">40 0 18796,'-2'25'657,"-1"1"1,0-1-1,-9 25 0,-3 33 220,12-57-720,1 0 1,2 0-1,1 0 1,5 36-1,-3-44-129,1 0 1,1 0-1,0-1 1,1 0-1,1 0 1,0 0-1,12 17 1,-16-29-29,0 0 0,1-1 0,0 1 1,0-1-1,0 0 0,0 0 0,0 0 0,1-1 0,-1 1 0,1-1 0,0 0 1,8 3-1,-10-5 5,-1 0 0,1 0 0,-1-1 0,0 0 0,1 1 0,-1-1 0,1 0 1,-1 0-1,1 0 0,-1 0 0,0-1 0,1 1 0,-1-1 0,1 1 0,-1-1 1,0 0-1,0 0 0,1 0 0,-1 0 0,0 0 0,0-1 0,0 1 0,0 0 0,0-1 1,0 0-1,-1 1 0,1-1 0,0 0 0,-1 0 0,0 0 0,2-2 0,0-1 67,-1 0 0,1 1-1,-1-1 1,0 0-1,0 0 1,-1-1 0,1 1-1,-1 0 1,0 0-1,-1-1 1,1 1 0,-1 0-1,0-1 1,0 1 0,-1 0-1,-1-8 1,2 11-18,-1 0 1,0 0-1,0-1 0,0 1 1,0 0-1,0 0 1,0 0-1,0 0 0,-1 0 1,1 0-1,-1 1 1,0-1-1,1 0 0,-1 1 1,0-1-1,-2-1 1,1 2-13,1 0 0,-1 0 0,0 0 0,1 0 0,-1 1 1,0-1-1,0 1 0,0 0 0,1-1 0,-1 1 1,0 0-1,0 1 0,0-1 0,0 0 0,1 1 0,-5 1 1,4-1-35,0 0 1,0 0-1,0 0 0,0 0 1,0 1-1,0-1 1,0 1-1,0 0 1,1 0-1,-1 0 1,1 0-1,-1 0 0,1 1 1,0-1-1,0 1 1,0 0-1,-2 3 1,4-6-11,0 0 0,0 0 1,0 0-1,0 0 0,0 0 1,1 0-1,-1 0 0,0-1 0,0 1 1,0 0-1,0 0 0,0 0 1,0 0-1,1 0 0,-1 0 1,0 0-1,0 0 0,0 0 1,0 0-1,0 0 0,1 0 0,-1 0 1,0 0-1,0 0 0,0 0 1,0 0-1,0 0 0,1 0 1,-1 0-1,0 0 0,0 1 1,0-1-1,0 0 0,0 0 0,0 0 1,1 0-1,-1 0 0,0 0 1,0 0-1,0 0 0,0 1 1,0-1-1,0 0 0,0 0 1,0 0-1,0 0 0,0 0 0,1 0 1,-1 1-1,0-1 0,0 0 1,0 0-1,0 0 0,0 0 1,0 0-1,0 1 0,0-1 1,0 0-1,0 0 0,0 0 1,13-9-75,3-10-134,-1-1 0,-1 0 0,0-1 0,16-35 0,-12 23-203,-15 28 314,-1 0 0,1 1 0,1 0 0,-1 0 0,4-5 0,-6 9 83,-1-1 0,1 1-1,-1-1 1,1 1-1,-1-1 1,1 1 0,-1 0-1,1-1 1,-1 1-1,1 0 1,0-1 0,-1 1-1,1 0 1,0 0-1,-1-1 1,1 1 0,-1 0-1,1 0 1,0 0-1,-1 0 1,1 0 0,0 0-1,0 0 1,-1 0 0,1 0-1,-1 0 1,1 0-1,0 1 1,-1-1 0,1 0-1,0 0 1,-1 1-1,1-1 1,-1 0 0,1 1-1,-1-1 1,1 1-1,0-1 1,-1 1 0,0-1-1,1 1 1,-1-1-1,1 1 1,-1-1 0,0 1-1,1-1 1,-1 1-1,0 0 1,1-1 0,-1 2-1,5 9-50,-1 0 0,-1 1 0,0-1 0,0 1 0,0 13 0,4 65-70,-6-59-91,2 72-690,-3-98 698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6:20.377"/>
    </inkml:context>
    <inkml:brush xml:id="br0">
      <inkml:brushProperty name="width" value="0.035" units="cm"/>
      <inkml:brushProperty name="height" value="0.035" units="cm"/>
    </inkml:brush>
  </inkml:definitions>
  <inkml:trace contextRef="#ctx0" brushRef="#br0">1 1 14203,'1'3'132,"1"0"-1,-1 1 1,1-1-1,0 0 1,1 0-1,-1 0 1,0-1-1,1 1 1,-1-1-1,1 1 1,0-1-1,0 0 1,0 0-1,0 0 1,0 0-1,1-1 1,-1 1-1,0-1 1,1 0-1,4 1 1,11 3 99,-1-1 0,29 3 0,-43-7-183,256 9 795,-2 0 335,-163-3-580,-1-5 1,145-16-1,-160 11-499,84 8 1,-93-1-128,129-9 0,178-20 85,-158 14 3,-83 6-87,0 7 0,210 26 0,240 22 44,-584-49-17,549 24 56,11 64-109,80 37 102,-512-105-53,2-5-1,202-4 1,-255-13 4,846-16-22,-592-4-4,-369 38-841,18-8 725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7:00.204"/>
    </inkml:context>
    <inkml:brush xml:id="br0">
      <inkml:brushProperty name="width" value="0.025" units="cm"/>
      <inkml:brushProperty name="height" value="0.025" units="cm"/>
    </inkml:brush>
  </inkml:definitions>
  <inkml:trace contextRef="#ctx0" brushRef="#br0">1 307 4644,'0'0'9284,"10"-2"-9076,71-13 514,83-3 0,0 0 370,475-86-379,333-41-294,-949 142-245,-31 2 671,-42 2-172,-228 43-460,141-18-127,-370 57 47,-192 33-389,674-111 159,0-1-434,-44 13 1,92-12-2054,-8-5 2479,60 0 32,144-17 0,255-48 2908,-496 68-2848,1 1 0,-1 0 0,1 2 0,-24 9 1,-90 42-2281,89-37 1420,-71 32-1780,-16 4-721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7:05.050"/>
    </inkml:context>
    <inkml:brush xml:id="br0">
      <inkml:brushProperty name="width" value="0.025" units="cm"/>
      <inkml:brushProperty name="height" value="0.025" units="cm"/>
    </inkml:brush>
  </inkml:definitions>
  <inkml:trace contextRef="#ctx0" brushRef="#br0">1190 222 2338,'-12'-17'488,"-2"0"-1,0 1 0,-1 1 1,0 0-1,-1 1 0,-1 0 1,0 2-1,-1 0 0,0 1 1,-1 0-1,0 2 0,-1 0 1,-38-10-1,26 10-349,-1 2 0,0 1 1,-1 1-1,0 2 0,1 2 0,-1 1 0,0 2 0,-38 6 1,52-4-125,1 1 1,0 1 0,0 1 0,0 1 0,1 0 0,0 1 0,1 1 0,0 1 0,0 0-1,1 2 1,1-1 0,0 2 0,1 0 0,0 1 0,1 0 0,-11 18 0,-8 15 5,1 2-1,3 2 1,2 0 0,-25 71 0,21-42-5,-29 134 1,49-166-34,2 1 0,2 1 0,3-1 0,3 57 0,0-96 14,1 0 0,1 0 0,0 1-1,0-1 1,1-1 0,0 1 0,1 0-1,0-1 1,1 0 0,0 0 0,1 0 0,0-1-1,0 1 1,1-1 0,0-1 0,1 0 0,0 0-1,0 0 1,1-1 0,0 0 0,0 0 0,0-1-1,1-1 1,0 0 0,0 0 0,0 0 0,1-2-1,0 1 1,0-1 0,-1-1 0,2 0 0,14 1-1,10-1 28,0-2-1,0-2 1,0 0-1,-1-3 1,1-1 0,-1-2-1,0-1 1,-1-1-1,0-2 1,32-17-1,8-8 274,-2-3 0,-2-3-1,82-66 1,-116 82 155,-2-2 1,0-2-1,-3-1 0,0-1 0,-2-1 1,44-69-1,-65 87-291,0 1 1,0-1-1,-2-1 1,0 1-1,-1-1 1,0-1-1,-2 1 1,4-32-1,-7 36-122,-1 0-1,0 0 1,0-1 0,-1 1-1,-1 0 1,0 0 0,-1 0-1,0 1 1,-1-1 0,-1 1-1,0 0 1,-14-21 0,4 12-35,0 1 1,-2 1 0,0 1-1,-1 0 1,-1 1-1,-1 1 1,0 1-1,-1 1 1,0 1 0,-1 1-1,-30-11 1,28 13-765,1 2 1,-1 1 0,-1 0-1,0 2 1,1 1 0,-45-1-1,64 5 141,5 0 418,0 0 1,0-1-1,0 1 0,0 0 0,0 0 1,1 0-1,-1 0 0,0 1 1,0-1-1,0 0 0,0 0 1,0 0-1,0 1 0,0-1 1,0 0-1,1 1 0,-1-1 1,-1 2-1,1 0-4074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24:44.555"/>
    </inkml:context>
    <inkml:brush xml:id="br0">
      <inkml:brushProperty name="width" value="0.035" units="cm"/>
      <inkml:brushProperty name="height" value="0.035" units="cm"/>
    </inkml:brush>
  </inkml:definitions>
  <inkml:trace contextRef="#ctx0" brushRef="#br0">6 11 12243,'-5'-11'1729,"8"32"-679,22 61-475,4-1 0,3-1 0,3-2 0,4-1 0,61 88 0,-85-142-919,1 0 0,1-2 0,1 0 0,40 34 0,-55-51-16,-6-3 70,-12-6-145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5.523"/>
    </inkml:context>
    <inkml:brush xml:id="br0">
      <inkml:brushProperty name="width" value="0.025" units="cm"/>
      <inkml:brushProperty name="height" value="0.025" units="cm"/>
    </inkml:brush>
  </inkml:definitions>
  <inkml:trace contextRef="#ctx0" brushRef="#br0">1 1 3395,'0'0'0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07.468"/>
    </inkml:context>
    <inkml:brush xml:id="br0">
      <inkml:brushProperty name="width" value="0.035" units="cm"/>
      <inkml:brushProperty name="height" value="0.035" units="cm"/>
      <inkml:brushProperty name="color" value="#E71224"/>
    </inkml:brush>
  </inkml:definitions>
  <inkml:trace contextRef="#ctx0" brushRef="#br0">860 166 7290,'0'-2'440,"1"0"0,-1-1 0,-1 1 0,1 0 0,0-1 1,-1 1-1,1 0 0,-1-1 0,0 1 0,1 0 1,-1 0-1,0 0 0,-1 0 0,1 0 0,-3-4 1,3 5-336,-1 0 0,1 0 1,-1 0-1,1 0 0,-1 1 1,1-1-1,-1 0 0,0 1 1,1-1-1,-1 1 0,0 0 1,1-1-1,-1 1 0,0 0 1,0 0-1,1 0 0,-1 0 1,0 1-1,1-1 1,-1 0-1,0 1 0,-1 0 1,-14 3 322,-5 2 206,1-1 0,-38 3-1,33-5-488,0 2-1,0 0 0,1 2 0,0 1 0,-36 17 0,10-5 122,7-5-8,-63 27 431,91-35-572,0 1 0,0 1 0,1 1 1,-18 13-1,24-14-108,1-1 1,0 1 0,0 1 0,1-1 0,0 1 0,1 0 0,-9 19-1,-28 83-24,29-70 44,-46 151 218,54-166-203,1-1 0,2 1 0,1 0 0,1 0 1,3 41-1,7 25 13,-1-4-36,3-1 1,25 92-1,-34-169-30,1-1 1,1 1-1,0-1 0,0 0 1,1 0-1,1-1 0,-1 1 1,2-1-1,-1-1 0,1 1 1,0-1-1,1 0 0,0-1 1,0 0-1,1 0 0,0 0 1,0-1-1,0-1 0,13 6 1,10 4-35,2-2 1,0-1-1,40 8 0,-49-15 8,0 0 0,0-2 0,0-1 0,1-1 0,32-3-1,-37-1 22,-1-1-1,1-1 1,-1-1-1,34-15 1,75-44 94,-69 33-60,1 0 7,92-63-1,-131 79-10,0-2-1,-2 0 1,0-2 0,-1 0 0,0-1-1,29-46 1,140-272-12,-175 312 1,-1 0 1,-1-1-1,-2 0 1,-1-1-1,-1 0 0,-1 0 1,-1 0-1,-2-1 1,-1-38-1,-2 53 0,-1-1 1,-1 1-1,0 0 0,-2 0 1,1 0-1,-2 1 0,0-1 0,0 1 1,-1 0-1,-1 0 0,-1 1 1,0 0-1,0 0 0,-1 1 1,-1 0-1,0 1 0,-1 0 0,0 0 1,-22-16-1,-49-25 138,-2 4 1,-2 4-1,-109-40 1,184 80-147,-13-6-91,0 0 1,-1 2-1,-49-9 1,67 16 60,0 0 0,0 1 1,0 0-1,1 0 0,-1 0 1,0 1-1,0 0 0,0 0 1,1 1-1,-1 0 0,0 0 1,1 1-1,0-1 0,-1 1 1,1 1-1,0-1 0,1 1 1,-1 0-1,1 1 0,-6 4 1,-6 11-504,1 0 1,-15 25-1,15-21 111,-29 33 0,5-16-171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0.598"/>
    </inkml:context>
    <inkml:brush xml:id="br0">
      <inkml:brushProperty name="width" value="0.035" units="cm"/>
      <inkml:brushProperty name="height" value="0.035" units="cm"/>
      <inkml:brushProperty name="color" value="#E71224"/>
    </inkml:brush>
  </inkml:definitions>
  <inkml:trace contextRef="#ctx0" brushRef="#br0">137 338 15779,'0'-2'122,"0"0"0,0 0 0,0 0 0,-1 0 0,1 0 0,-1 0 0,1 0 0,-1 0 0,0 0 0,0 0 0,0 0 0,0 0 0,0 0 0,0 1 0,-1-3 0,1 3-73,0 1 1,0-1 0,0 0-1,0 0 1,0 1-1,0-1 1,0 1-1,-1-1 1,1 1-1,0-1 1,0 1-1,0 0 1,0 0-1,-1-1 1,1 1-1,0 0 1,0 0-1,-1 0 1,1 0-1,0 0 1,0 1-1,0-1 1,-1 0-1,1 1 1,0-1-1,0 0 1,-2 2-1,-2 1 70,0 0 0,1 0 0,-1 0 0,1 1-1,0-1 1,0 1 0,0 0 0,0 1 0,1-1-1,0 1 1,0-1 0,0 1 0,-3 7-1,-1 1-7,2 1-1,0 0 1,-7 27-1,10-32-85,1 0 1,0 0-1,0 0 0,1 0 1,1 12-1,-1-20-23,0 0 0,0-1 1,0 1-1,0 0 0,0-1 0,0 1 1,0 0-1,0-1 0,0 1 0,0 0 1,0-1-1,1 1 0,-1-1 0,0 1 0,0 0 1,1-1-1,-1 1 0,1-1 0,-1 1 1,0-1-1,1 1 0,-1-1 0,1 1 1,-1-1-1,1 1 0,-1-1 0,1 0 1,-1 1-1,1-1 0,0 0 0,-1 0 1,1 1-1,-1-1 0,1 0 0,0 0 0,-1 0 1,1 0-1,0 1 0,-1-1 0,1 0 1,0 0-1,-1-1 0,1 1 0,0 0 1,-1 0-1,1 0 0,0 0 0,0-1 1,3-1 12,-1 0 0,1 0 0,-1 0 0,0-1 0,0 1 0,5-6 0,17-20 125,-1-1 0,37-59 0,31-72 495,-87 151-590,15-27 156,-2 4 171,-1 0 0,22-61 0,-51 111 78,-2 20-409,2 0 1,2 1-1,2 0 1,1 0-1,2 1 1,1 0-1,4 68 1,1-91-101,0 0 0,7 27 0,-7-37-31,1-1-1,1 1 1,-1-1-1,1 1 1,0-1-1,0 0 1,1 0 0,8 10-1,-11-15 43,-1 0-1,1 1 0,0-1 1,0 0-1,0 0 1,0 0-1,1 0 1,-1 0-1,0 0 0,0 0 1,1 0-1,-1-1 1,0 1-1,1 0 1,-1-1-1,1 1 0,-1-1 1,1 1-1,-1-1 1,1 0-1,-1 0 1,1 0-1,-1 0 0,1 0 1,-1 0-1,1 0 1,-1 0-1,1-1 1,-1 1-1,1 0 0,-1-1 1,1 1-1,-1-1 1,3-1-1,0-1-28,-1 0 0,0 0 1,0 0-1,0 0 0,0-1 0,0 1 0,-1-1 1,0 0-1,0 0 0,0 0 0,2-5 0,11-31-606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1.210"/>
    </inkml:context>
    <inkml:brush xml:id="br0">
      <inkml:brushProperty name="width" value="0.035" units="cm"/>
      <inkml:brushProperty name="height" value="0.035" units="cm"/>
      <inkml:brushProperty name="color" value="#E71224"/>
    </inkml:brush>
  </inkml:definitions>
  <inkml:trace contextRef="#ctx0" brushRef="#br0">1 1 16067,'12'37'1395,"-9"-26"-1062,0-1 0,1 1 1,0-1-1,1 0 0,0 0 1,0-1-1,14 18 0,-19-26-280,1 0-1,0 0 1,-1-1-1,1 1 0,0 0 1,0-1-1,-1 1 1,1 0-1,0-1 1,0 1-1,0-1 0,0 0 1,0 1-1,0-1 1,0 0-1,0 1 1,0-1-1,0 0 0,0 0 1,0 0-1,0 0 1,0 0-1,0 0 0,0 0 1,1 0-1,-1-1 12,0 0 0,1 1 0,-1-1-1,0 0 1,0 0 0,0 0 0,0 0 0,0 0-1,0 0 1,0 0 0,0 0 0,0-1-1,0 1 1,-1 0 0,2-2 0,-1-1 37,1 1 1,-1-1 0,0 1 0,0-1 0,0 1 0,0-1-1,-1 1 1,1-1 0,-1 0 0,0 1 0,0-1-1,-1 0 1,0-4 0,1 7-92,0 1 0,0-1 1,0 1-1,-1-1 0,1 1 0,0-1 0,0 1 0,0 0 1,-1-1-1,1 1 0,0-1 0,-1 1 0,1 0 1,0-1-1,-1 1 0,1 0 0,0-1 0,-1 1 0,1 0 1,-1 0-1,1-1 0,0 1 0,-1 0 0,1 0 0,-1 0 1,1 0-1,-1-1 0,1 1 0,-1 0 0,-11 8 125,-6 23-63,12-19-67,2 0 0,-1 1 0,2 0 0,0 0-1,0 0 1,1 1 0,1-1 0,0 0 0,1 1 0,1 14 0,-1-28-5,0 1 1,1 0-1,-1 0 1,0-1 0,0 1-1,0 0 1,0-1-1,1 1 1,-1 0 0,0-1-1,1 1 1,-1 0-1,0-1 1,1 1 0,-1-1-1,1 1 1,-1-1-1,1 1 1,-1-1 0,1 1-1,0-1 1,-1 1-1,1-1 1,-1 0 0,1 1-1,0-1 1,-1 0-1,1 0 1,0 1 0,0-1-1,-1 0 1,1 0-1,0 0 1,-1 0 0,1 0-1,0 0 1,0 0-1,-1 0 1,1 0 0,0 0-1,0 0 1,-1-1-1,1 1 1,0 0 0,-1 0-1,1-1 1,0 1-1,-1 0 1,1-1 0,0 0-1,4-2 8,0-1 0,0 1 0,0-1 0,7-7 0,35-43 43,16-14-16,-60 64-35,1 1 1,-1 0 0,1 1-1,0-1 1,0 1 0,0-1 0,0 1-1,0 1 1,9-4 0,-11 5-1,0-1 1,0 1 0,1 0 0,-1 0-1,0 0 1,0 0 0,0 0 0,0 0-1,1 0 1,-1 1 0,0-1-1,0 1 1,0 0 0,0-1 0,0 1-1,0 0 1,0 0 0,0 1 0,0-1-1,-1 0 1,1 0 0,3 4 0,4 6 1,0 1 0,-1 0 1,8 14-1,-10-15 14,0-1-1,1 0 0,0 0 1,0 0-1,16 15 0,-20-23-7,0 0 0,0 0 1,1 0-1,-1 0 0,1 0 0,-1-1 0,1 1 0,-1-1 0,1 0 0,0 0 0,0-1 1,-1 1-1,1-1 0,0 1 0,0-1 0,0 0 0,-1-1 0,1 1 0,0-1 0,0 0 0,0 1 1,6-4-1,3-2 13,-1 0-1,1-1 1,-1 0 0,-1-1 0,0 0 0,18-17 0,22-15 10,-50 39-33,1 0-1,-1 0 1,0 0-1,0 0 1,0 0-1,1 1 1,-1-1-1,0 0 1,1 1-1,-1-1 1,1 1-1,-1 0 1,0-1-1,1 1 1,-1 0-1,1 0 1,-1 0-1,1 0 1,-1 0-1,1 0 1,1 1 0,-1 0-1,-1 0 1,0 0-1,0 0 1,0 1-1,0-1 1,0 0-1,0 0 1,0 1-1,0-1 1,-1 1-1,1-1 1,-1 1-1,1-1 1,-1 1-1,1-1 1,-1 1-1,0-1 1,1 1-1,-1 2 1,4 41-19,-2-25 10,5 30 0,-7-49 14,1 0 0,-1 0 0,0 1 0,1-1-1,-1 0 1,1 0 0,-1 1 0,1-1 0,-1 0-1,1 0 1,0 0 0,-1 0 0,1 0 0,0 0-1,0 0 1,0 0 0,0 0 0,0 0 0,0 0-1,0-1 1,0 1 0,0 0 0,1-1 0,1 1-1,-2 0 0,1-1 0,0 0 0,0-1 0,-1 1 0,1 0 0,0 0 0,0-1 0,-1 1 0,1-1 0,0 1 0,-1-1 0,1 0 0,-1 0 0,1 1 0,-1-1 0,1 0 0,-1-1 0,2 0 0,10-10-11,-2 0 0,1-1-1,12-19 1,-15 20-48,0 0 1,1 0-1,1 1 1,17-16-1,-27 26 46,0 1-1,0-1 0,0 0 1,0 1-1,0-1 1,0 1-1,0-1 0,0 1 1,0-1-1,1 1 1,-1 0-1,0 0 0,0 0 1,0-1-1,0 1 0,1 0 1,-1 0-1,0 0 1,0 1-1,0-1 0,0 0 1,1 0-1,-1 1 1,0-1-1,0 1 0,0-1 1,0 1-1,0-1 0,0 1 1,0-1-1,0 1 1,0 0-1,0 0 0,1 1 1,3 3-54,-1 1 0,1 0 0,-2 0 0,7 12 1,0 0 514,15 23-235,-14-25-126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1.633"/>
    </inkml:context>
    <inkml:brush xml:id="br0">
      <inkml:brushProperty name="width" value="0.035" units="cm"/>
      <inkml:brushProperty name="height" value="0.035" units="cm"/>
      <inkml:brushProperty name="color" value="#E71224"/>
    </inkml:brush>
  </inkml:definitions>
  <inkml:trace contextRef="#ctx0" brushRef="#br0">16 0 16291,'0'14'1217,"-1"19"-937,-3 10-88,-1 20 448,1 5-120,3 8-40,1-2-40,4-2-112,3-5-104,4-8-376,4-7-248,1-16-760,-2-4 984,-1-11-264,-2-3-168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2.071"/>
    </inkml:context>
    <inkml:brush xml:id="br0">
      <inkml:brushProperty name="width" value="0.035" units="cm"/>
      <inkml:brushProperty name="height" value="0.035" units="cm"/>
      <inkml:brushProperty name="color" value="#E71224"/>
    </inkml:brush>
  </inkml:definitions>
  <inkml:trace contextRef="#ctx0" brushRef="#br0">5 297 17684,'-4'-10'1392,"8"1"-984,6-2-112,10-6 648,1-5-263,11-2-249,4-4-64,4 1-136,0 1-152,-6 2-336,-2 4-176,-10 3-401,-7 2-151,-12 3 648,-7-4-240,-13-3-128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2.478"/>
    </inkml:context>
    <inkml:brush xml:id="br0">
      <inkml:brushProperty name="width" value="0.035" units="cm"/>
      <inkml:brushProperty name="height" value="0.035" units="cm"/>
      <inkml:brushProperty name="color" value="#E71224"/>
    </inkml:brush>
  </inkml:definitions>
  <inkml:trace contextRef="#ctx0" brushRef="#br0">110 238 12203,'-26'-20'1224,"16"13"-691,-1 0-1,2-1 1,-1 0 0,1-1-1,1 0 1,-14-18 0,21 26-446,1 0-1,-1-1 1,1 1 0,-1 0 0,1-1 0,-1 1 0,1 0-1,0-1 1,0 1 0,0 0 0,0-1 0,0 1 0,0-1 0,0 1-1,0 0 1,1-1 0,-1 1 0,1 0 0,-1-1 0,1 1-1,-1 0 1,1-1 0,-1 1 0,1 0 0,0 0 0,0 0 0,0 0-1,0 0 1,0 0 0,0 0 0,0 0 0,0 0 0,2-1 0,5-4 111,0 1 1,1 0 0,16-6 0,-17 7-111,21-8-615,0 2-1,0 1 0,1 1 0,0 1 1,40-3-1,156 0-6573,-92 7 6034,-113 3 2316,-21 0-1203,1 0 0,-1 0 0,0 0 0,0 0 0,0 0 0,1 0 0,-1 0 0,0 0 0,0 0 0,0 0 0,1 1 0,-1-1 0,0 0 0,0 0 0,0 0 0,1 0 0,-1 0 0,0 0 0,0 0 0,0 0 0,0 0-1,0 1 1,1-1 0,-1 0 0,0 0 0,0 0 0,0 0 0,0 1 0,0-1 0,0 0 0,0 0 0,1 0 0,-1 0 0,0 1 0,0-1 0,0 0 0,-2 3 296,0-1-1,0 0 1,0 0-1,0 0 1,0-1-1,-1 1 1,1 0-1,-3 1 1,-4 3 31,-112 87 3476,105-80-3715,2 1 0,0 1 0,0 0 0,1 1 0,-15 26 0,26-39-125,0 0 0,1 0 0,-1 0 0,1 1 0,0-1-1,0 1 1,0-1 0,0 1 0,1-1 0,0 1 0,-1 6-1,2-8-6,-1-1 0,0 1-1,1-1 1,-1 1-1,1-1 1,-1 0-1,1 1 1,0-1-1,-1 0 1,1 1-1,0-1 1,0 0-1,0 0 1,0 0-1,0 0 1,0 0 0,0 0-1,1 0 1,-1 0-1,0 0 1,0-1-1,1 1 1,-1 0-1,0-1 1,1 1-1,-1-1 1,1 0-1,-1 1 1,3-1-1,12 2-9,0-1-1,0 0 0,0-2 0,0 0 0,23-4 1,-25 2-2,-1 1 1,1 1 0,0 0 0,0 1-1,0 0 1,0 1 0,0 1 0,14 3-1,-25-4 13,-1 0-1,1 0 1,0 0-1,-1 1 0,1-1 1,0 0-1,-1 1 1,0 0-1,1 0 0,-1 0 1,0 0-1,0 0 1,0 0-1,0 0 0,-1 0 1,1 1-1,-1-1 0,1 1 1,-1 0-1,0-1 1,0 1-1,0 0 0,0-1 1,0 1-1,-1 0 1,1 0-1,-1 0 0,0 0 1,0 0-1,0 0 1,0 0-1,0-1 0,-1 1 1,0 5-1,-2 4 40,0 0 0,-1 0 0,0-1 0,-1 1 0,-1-1 0,-11 19 0,-5 4 110,-35 40 0,50-65-198,-2 0 1,0 0-1,0-1 0,0 0 1,-1-1-1,0 0 0,0 0 1,-19 8-1,26-14 36,0 0 0,0 0-1,-1 0 1,1 0 0,0-1-1,-7 1 1,-16-5-109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2.932"/>
    </inkml:context>
    <inkml:brush xml:id="br0">
      <inkml:brushProperty name="width" value="0.035" units="cm"/>
      <inkml:brushProperty name="height" value="0.035" units="cm"/>
      <inkml:brushProperty name="color" value="#E71224"/>
    </inkml:brush>
  </inkml:definitions>
  <inkml:trace contextRef="#ctx0" brushRef="#br0">0 94 13643,'0'6'1600,"3"0"-1000,3-5-136,4-1 1433,9 0-1153,3-4-136,13-5-112,5-1-192,7-6-616,2-1-480,3 0 712,-2 0-176,-3 1-192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3.353"/>
    </inkml:context>
    <inkml:brush xml:id="br0">
      <inkml:brushProperty name="width" value="0.035" units="cm"/>
      <inkml:brushProperty name="height" value="0.035" units="cm"/>
      <inkml:brushProperty name="color" value="#E71224"/>
    </inkml:brush>
  </inkml:definitions>
  <inkml:trace contextRef="#ctx0" brushRef="#br0">114 0 14067,'-4'8'388,"1"-1"1,0 1-1,0 0 0,0 0 1,1 0-1,-2 14 0,-2 7 812,-25 92 297,-18 155 0,48-266-1464,-1-3-3,1-1-1,1 1 1,-1 0 0,1 0 0,0 0 0,1-1-1,-1 1 1,1 0 0,4 11 0,-5-17-20,0 0 0,1 0 1,-1 0-1,1-1 0,0 1 0,-1 0 0,1 0 1,0-1-1,-1 1 0,1 0 0,0-1 0,0 1 1,0-1-1,0 1 0,-1-1 0,1 1 1,0-1-1,0 0 0,0 1 0,0-1 0,0 0 1,0 0-1,0 0 0,0 0 0,0 0 0,0 0 1,0 0-1,0 0 0,0 0 0,0 0 1,0 0-1,0-1 0,0 1 0,0 0 0,0-1 1,0 1-1,1-2 0,6-1 46,1-2 0,-1 1 0,9-8 0,-6 5-7,19-11 101,-11 7-528,0 0 0,-1-1 0,0-2 0,18-17 0,-20 12-9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3.771"/>
    </inkml:context>
    <inkml:brush xml:id="br0">
      <inkml:brushProperty name="width" value="0.035" units="cm"/>
      <inkml:brushProperty name="height" value="0.035" units="cm"/>
      <inkml:brushProperty name="color" value="#E71224"/>
    </inkml:brush>
  </inkml:definitions>
  <inkml:trace contextRef="#ctx0" brushRef="#br0">85 107 16203,'-1'11'769,"-1"-1"-1,0 1 0,-1-1 0,-7 19 1,0 3-282,2-4-260,-5 11 74,2 1 1,2 0-1,-6 70 1,18-90-174,-3-20-124,0 0 1,0 0-1,0 1 1,0-1 0,0 0-1,1 0 1,-1 0-1,0 0 1,0 1 0,0-1-1,1 0 1,-1 0 0,0 0-1,0 0 1,1 0-1,-1 0 1,0 0 0,0 0-1,0 1 1,1-1-1,-1 0 1,0 0 0,0 0-1,1 0 1,-1 0 0,0 0-1,0-1 1,1 1-1,-1 0 1,0 0 0,0 0-1,1 0 1,-1 0-1,0 0 1,0 0 0,0 0-1,1-1 1,1-1 18,0 0 0,1 0 0,-2 0-1,1 0 1,0-1 0,0 1 0,-1-1 0,1 1 0,2-6 0,5-16 54,-1 1 0,-1-1 1,-1-1-1,-1 1 0,2-43 0,-4 22-15,-3 1-1,-7-61 1,6 102-62,1-4-7,-1 0 1,0 0 0,0 1-1,-1-1 1,0 1-1,-4-11 1,0 12-50,4 14 16,4 16-10,-1-15 34,1 0-1,1 0 0,0-1 1,0 1-1,0-1 0,1 0 1,1 0-1,0 0 1,0-1-1,13 16 0,-15-20 20,0-1 0,0 0 0,1 0 0,0 0 0,0-1 0,-1 1 1,1-1-1,1 0 0,-1 0 0,0 0 0,0-1 0,1 0 0,-1 1 0,1-1 0,-1-1 0,1 1 0,-1-1 0,1 0 0,0 0 0,-1 0 0,1 0 0,-1-1 0,1 0 0,-1 0 0,9-3 0,-1-1 70,-1 0 0,0 0 0,0-2 0,0 1-1,-1-1 1,0-1 0,0 0 0,-1 0 0,0-1 0,0 0-1,-1 0 1,0-1 0,-1 0 0,0-1 0,-1 0 0,0 0-1,8-23 1,-13 33-47,-1 0-1,0 0 0,1-1 1,-1 1-1,0 0 0,0-1 1,0 1-1,0 0 0,0-1 1,0 1-1,-1-3 0,-4 2 191,-4 11-48,2 1-124,1 1-1,0 0 1,0 0 0,1 1-1,-4 14 1,-14 67 41,16-56-337,2 1 1,-1 49-1,6-70 10,1 0 0,0 0 0,1-1 0,1 1 0,0-1 0,2 0 0,10 27 0,-6-26-282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4.314"/>
    </inkml:context>
    <inkml:brush xml:id="br0">
      <inkml:brushProperty name="width" value="0.035" units="cm"/>
      <inkml:brushProperty name="height" value="0.035" units="cm"/>
      <inkml:brushProperty name="color" value="#E71224"/>
    </inkml:brush>
  </inkml:definitions>
  <inkml:trace contextRef="#ctx0" brushRef="#br0">1 17 15931,'17'-5'1481,"4"3"-1033,2-2-192,4 2 672,4 1-240,-1-1 56,-3 1-504,-4 2-104,-3 2-24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6.009"/>
    </inkml:context>
    <inkml:brush xml:id="br0">
      <inkml:brushProperty name="width" value="0.025" units="cm"/>
      <inkml:brushProperty name="height" value="0.025" units="cm"/>
    </inkml:brush>
  </inkml:definitions>
  <inkml:trace contextRef="#ctx0" brushRef="#br0">1 127 2210,'1'-9'416,"2"0"1,-1 1-1,1-1 1,0 1-1,0-1 0,1 1 1,1 0-1,-1 1 1,10-13-1,-6 9-763,9-9 11602,-14 22-5658,-5 17-4533,-2-4-940,-38 203 755,34-158-430,39-59-76,56-4-223,-23-1-1010,71 6 1,-131-2-3251,-8 0-2067,-6 0-1873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5.078"/>
    </inkml:context>
    <inkml:brush xml:id="br0">
      <inkml:brushProperty name="width" value="0.035" units="cm"/>
      <inkml:brushProperty name="height" value="0.035" units="cm"/>
      <inkml:brushProperty name="color" value="#E71224"/>
    </inkml:brush>
  </inkml:definitions>
  <inkml:trace contextRef="#ctx0" brushRef="#br0">69 198 15155,'-3'7'461,"0"1"-1,1-1 1,0 0 0,0 1-1,-1 9 1,-3 15 445,-9 36-34,2 1-1,-6 137 0,19-199-811,0 0 0,0 0 0,1 0-1,0-1 1,3 14 0,-3-19-48,-1-1 1,0 1-1,0-1 0,0 1 1,1-1-1,-1 1 0,0 0 0,1-1 1,-1 1-1,0-1 0,1 1 1,-1-1-1,1 0 0,-1 1 1,1-1-1,-1 1 0,1-1 0,-1 0 1,1 1-1,-1-1 0,1 0 1,0 0-1,-1 1 0,1-1 1,-1 0-1,2 0 0,0 0 9,-1-1 0,1 1 0,-1-1 0,1 0 0,-1 1 0,0-1 0,1 0 0,-1 0 0,0 0 0,0 0 0,0 0 0,1 0 0,-1-1 0,0 1 0,0 0 0,0-2 0,9-11 83,-1-1-1,0 0 0,-2 0 0,1-1 0,-2 0 0,0 0 0,3-19 0,2-15 168,6-56 0,-12 57-193,-1 1 0,-3-1-1,-2 0 1,-15-93 0,16 137-80,-2 1 1,1-1 0,-1 1 0,1 0 0,-1-1 0,-3-4 0,4 8 0,1 1 1,0 0-1,0 0 1,0 0-1,0-1 1,0 1-1,0 0 1,0 0-1,0 0 1,0 0-1,-1-1 1,1 1-1,0 0 0,0 0 1,0 0-1,0 0 1,-1 0-1,1 0 1,0 0-1,0-1 1,0 1-1,0 0 1,-1 0-1,1 0 1,0 0-1,0 0 1,0 0-1,-1 0 0,1 0 1,0 0-1,0 0 1,0 0-1,-1 0 1,1 0-1,0 0 1,0 0-1,0 0 1,-1 0-1,1 0 1,0 0-1,0 1 1,-1-1-1,-2 19-30,3-10 19,0 0 0,1 0 0,0 0 0,0 0 0,1 0 0,0 0 0,1-1 0,0 1 0,8 15 0,-9-21 10,-1 0-1,1 0 0,0 0 0,0 0 0,0-1 0,0 1 0,1-1 0,-1 0 0,1 1 0,-1-1 1,1 0-1,0 0 0,0-1 0,0 1 0,0-1 0,0 1 0,0-1 0,0 0 0,0 0 0,0 0 1,1-1-1,-1 1 0,0-1 0,1 0 0,-1 1 0,0-2 0,1 1 0,-1 0 0,7-2 0,-4 0 2,1 0-1,-1 0 0,0-1 0,0 0 0,0 0 0,-1-1 0,1 1 0,-1-1 0,9-8 1,1-3-4,21-29 0,-35 43 5,11-9-5,-12 10 5,0 0 0,0 0 0,0 0-1,1 0 1,-1 0 0,0 0-1,0 0 1,0 0 0,1 0 0,-1 0-1,0 0 1,0 0 0,0 0-1,0 1 1,1-1 0,-1 0-1,0 0 1,0 0 0,0 0 0,0 0-1,0 1 1,0-1 0,1 0-1,-1 0 1,0 0 0,0 0 0,0 1-1,0-1 1,0 0 0,0 0-1,0 0 1,0 1 0,0-1 0,0 0-1,0 0 1,0 0 0,0 1-1,0-1 1,-3 32-19,3-30 18,-17 103-71,3-26-369,3 1-1,0 121 1,11-193 170,1 0 1,0 0-1,0-1 0,2 8 0,-3-14 233,1 0 0,-1-1 0,0 1 0,0 0 0,1-1 0,-1 1 0,0 0 0,1-1 0,-1 1 0,0-1 0,1 1-1,-1-1 1,1 1 0,-1-1 0,1 1 0,-1-1 0,1 1 0,0-1 0,-1 1 0,1-1 0,0 1 0,0-2 0,0 1 0,0 0 1,0 0-1,0 0 0,0-1 1,0 1-1,0 0 0,0-1 0,0 1 1,-1-1-1,1 1 0,0-1 1,0 0-1,-1 1 0,1-1 1,0 0-1,-1 1 0,1-1 1,0 0-1,-1 0 0,1-1 1,15-22-757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5.534"/>
    </inkml:context>
    <inkml:brush xml:id="br0">
      <inkml:brushProperty name="width" value="0.035" units="cm"/>
      <inkml:brushProperty name="height" value="0.035" units="cm"/>
      <inkml:brushProperty name="color" value="#E71224"/>
    </inkml:brush>
  </inkml:definitions>
  <inkml:trace contextRef="#ctx0" brushRef="#br0">42 0 13635,'0'8'411,"-2"0"-1,1 0 1,-1 0 0,0 0 0,0-1-1,-6 12 1,-5 20 799,10-30-1050,2 0 0,-1 1 1,1-1-1,1 1 0,0-1 1,0 1-1,3 12 0,-3-20-127,0 0 0,1 0 0,-1 0 0,1 0 0,-1 1-1,1-1 1,0 0 0,0 0 0,0 0 0,0 0 0,0-1-1,1 1 1,-1 0 0,0 0 0,1-1 0,0 1 0,-1-1 0,1 1-1,0-1 1,-1 0 0,1 0 0,0 0 0,0 0 0,0 0 0,0 0-1,0 0 1,1-1 0,-1 1 0,0-1 0,0 1 0,0-1-1,0 0 1,1 0 0,-1 0 0,0 0 0,4-1 0,-3 1 45,0 0-1,-1-1 1,1 0 0,0 1 0,-1-1 0,1 0 0,-1 0 0,1-1 0,-1 1-1,1 0 1,-1-1 0,0 0 0,0 1 0,0-1 0,0 0 0,0 0 0,0 0 0,0 0-1,-1-1 1,1 1 0,-1 0 0,1-1 0,-1 1 0,0-1 0,0 1 0,0-1-1,0 1 1,-1-1 0,1 0 0,-1 0 0,0 1 0,1-1 0,-1 0 0,0 0 0,-1 1-1,1-1 1,0 0 0,-1 1 0,0-1 0,1 0 0,-1 1 0,0-1 0,0 1-1,-1-1 1,1 1 0,0-1 0,-1 1 0,0 0 0,1 0 0,-1 0 0,0 0 0,0 0-1,0 0 1,-4-3 0,-2 1-32,0 0 1,0 0-1,0 1 0,-9-2 0,16 4-112,-1 0 0,1 1 0,-1-1-1,0 1 1,1 0 0,-1-1 0,0 1 0,1 0 0,-1 0-1,0 0 1,1 0 0,-1 0 0,0 0 0,1 1 0,-1-1-1,0 1 1,1-1 0,-1 1 0,1-1 0,-1 1 0,1 0 0,-1 0-1,1 0 1,-1 0 0,1 0 0,0 0 0,-2 2 0,3-3-38,-1 1 1,1 0-1,-1 0 1,1 0-1,0 0 1,0-1 0,-1 1-1,1 0 1,0 0-1,0 0 1,0 0-1,0 0 1,0 0 0,0 0-1,0 0 1,1-1-1,-1 1 1,0 0-1,0 0 1,1 0 0,-1 0-1,0 0 1,1-1-1,-1 1 1,1 0-1,0 1 1,1-1-21,-1 1 0,1 0 0,-1-1 0,1 0 1,0 1-1,-1-1 0,1 0 0,0 0 0,4 2 0,13 3-728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5.992"/>
    </inkml:context>
    <inkml:brush xml:id="br0">
      <inkml:brushProperty name="width" value="0.035" units="cm"/>
      <inkml:brushProperty name="height" value="0.035" units="cm"/>
      <inkml:brushProperty name="color" value="#E71224"/>
    </inkml:brush>
  </inkml:definitions>
  <inkml:trace contextRef="#ctx0" brushRef="#br0">146 174 15307,'0'0'32,"0"0"0,0 0 0,1 0 0,-1 0 0,0 0 0,0-1 0,0 1 0,0 0 1,0 0-1,0 0 0,0 0 0,0-1 0,0 1 0,0 0 0,0 0 0,0 0 0,0-1 0,0 1 0,0 0 0,0 0 0,0 0 0,0-1 0,0 1 0,0 0 0,0 0 0,0 0 0,0 0 0,0-1 0,0 1 0,0 0 0,0 0 0,0 0 0,-1 0 0,1-1 0,0 1 0,0 0 0,0 0 0,0 0 0,0 0 0,-1 0 0,1 0 0,0-1 0,0 1 1,0 0-1,0 0 0,-1 0 0,1 0 0,0 0 0,-13 5 482,-12 13 144,13-6-503,2 1 1,-1 0-1,2 1 0,0 0 0,0 0 0,2 1 1,0 0-1,0 0 0,1 0 0,1 1 1,1 0-1,-4 25 0,8-40-137,-1 1 0,1-1 1,0 1-1,0 0 0,0-1 0,0 1 1,0-1-1,0 1 0,0-1 0,1 1 1,-1-1-1,1 1 0,-1-1 0,1 1 1,-1-1-1,1 1 0,0-1 0,0 0 1,-1 1-1,1-1 0,0 0 0,0 0 1,0 0-1,2 2 0,-1-3 4,0 1-1,0-1 0,-1 0 0,1 0 1,0 0-1,0 0 0,0 0 0,-1 0 1,1 0-1,0-1 0,0 1 0,-1-1 1,1 1-1,0-1 0,-1 0 1,1 1-1,0-1 0,-1 0 0,1 0 1,-1 0-1,3-2 0,8-7 91,0 0 0,-1-1-1,0-1 1,-1 1 0,0-2 0,-1 1-1,0-1 1,10-21 0,-1-2 186,-2 0-1,13-44 1,-19 48-70,-1 0-1,4-35 1,-13 47-134,0 20-93,0 0 0,0 0 0,0 0-1,-1 0 1,1 0 0,0 0 0,0 0-1,0 0 1,-1 0 0,1 0 0,0 0-1,0 0 1,-1 0 0,1 0 0,0 0-1,0 0 1,0 0 0,-1 0 0,1 0 0,0 1-1,0-1 1,0 0 0,0 0 0,-1 0-1,1 0 1,0 0 0,0 0 0,0 1-1,0-1 1,0 0 0,-1 0 0,1 0-1,0 0 1,0 1 0,0-1 0,0 0 0,0 0-1,0 0 1,0 0 0,0 1 0,0-1-1,-17 36-6,4 6-49,2 1 0,2 0 0,1 0 0,3 1 0,1 0 0,3 45 0,2-80-154,0 0 0,0 0 0,1-1 0,4 12 1,-6-19 157,1 1 0,0 0 0,-1-1 1,1 1-1,0-1 0,0 0 1,0 1-1,0-1 0,0 0 1,0 1-1,0-1 0,1 0 0,1 1 1,-3-2 27,1 1 1,0-1-1,0 0 1,0 0-1,-1 0 1,1 1-1,0-1 1,0 0-1,0 0 0,-1 0 1,1-1-1,0 1 1,0 0-1,0 0 1,-1 0-1,1-1 1,0 1-1,0 0 1,0-1-1,-1 1 1,1 0-1,0-1 1,-1 1-1,1-1 1,0 1-1,-1-1 1,1 0-1,0 0 0,11-14-513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6.536"/>
    </inkml:context>
    <inkml:brush xml:id="br0">
      <inkml:brushProperty name="width" value="0.035" units="cm"/>
      <inkml:brushProperty name="height" value="0.035" units="cm"/>
      <inkml:brushProperty name="color" value="#E71224"/>
    </inkml:brush>
  </inkml:definitions>
  <inkml:trace contextRef="#ctx0" brushRef="#br0">70 384 15771,'-11'26'1172,"8"-22"-1088,0 1 1,1 0 0,0 0 0,0 1 0,1-1 0,-1 0 0,1 1 0,0-1 0,0 1-1,1-1 1,0 7 0,0-11-63,0 0 0,1 0 0,-1 1 1,0-1-1,1 0 0,-1 0 0,1 0 0,0 0 0,-1 0 0,1 0 0,0 0 0,0 0 0,0 0 1,-1 0-1,1 0 0,0-1 0,0 1 0,0 0 0,0-1 0,0 1 0,1 0 0,-1-1 0,0 0 1,0 1-1,0-1 0,0 1 0,1-1 0,-1 0 0,0 0 0,0 0 0,0 0 0,1 0 0,-1 0 1,2 0-1,3-1 9,1 0 1,-1 0 0,1 0 0,-1-1 0,9-2-1,-4-1 19,0-1-1,0 1 1,-1-2-1,0 1 1,0-2 0,0 1-1,-1-1 1,0-1-1,0 0 1,12-17-1,-15 19-1,-1-1 0,0 1 1,0-1-1,-1 0 0,0 0 0,-1-1 0,0 1 0,0-1 0,0 0 1,-1 1-1,-1-1 0,0 0 0,0 0 0,0 0 0,-2-11 0,1 19-43,0 0 0,0 0 0,0 0 0,0 0 0,0 0-1,0 0 1,0 0 0,0 1 0,0-1 0,-1 0 0,1 0-1,0 0 1,-1 0 0,1 0 0,0 1 0,-1-1 0,1 0 0,-1 0-1,0 1 1,1-1 0,-1 0 0,0 1 0,1-1 0,-1 1 0,0-1-1,1 1 1,-1-1 0,0 1 0,0-1 0,0 1 0,0 0-1,1 0 1,-1-1 0,0 1 0,0 0 0,0 0 0,0 0 0,0 0-1,0 0 1,0 0 0,1 0 0,-1 0 0,0 0 0,0 0-1,-1 1 1,-3 1 5,1-1 0,0 1 0,0 1 0,0-1-1,0 1 1,1-1 0,-7 7 0,-19 20 53,2 1 0,1 2 0,1 1 0,2 1 0,1 0 0,-18 43 0,34-67-45,2 1 0,-1 0-1,2 0 1,-1 1 0,2-1 0,-1 0 0,0 18-1,2-26-15,1 1-1,0-1 1,0 0-1,1 1 1,-1-1-1,1 0 0,-1 1 1,1-1-1,0 0 1,0 0-1,1 0 1,-1 0-1,1 0 0,-1 0 1,1 0-1,0 0 1,0-1-1,0 1 1,0-1-1,1 1 0,-1-1 1,1 0-1,-1 0 1,1 0-1,0 0 1,0 0-1,0-1 1,0 1-1,0-1 0,4 2 1,0-2-1,-1 0 1,1 0-1,0 0 1,-1-1-1,1 0 0,0 0 1,0-1-1,-1 0 1,1 0-1,-1 0 0,1-1 1,-1 0-1,1 0 1,-1-1-1,0 1 0,0-2 1,7-3-1,1-3 33,1 0 0,-2 0 0,1-2-1,-1 1 1,17-22 0,6-13 131,-2-1 0,32-59 1,44-108 343,-105 203-486,6-9 36,-2-1 0,0 1 1,-1-2-1,-1 1 0,5-30 0,-12 50-56,1 0 1,-1-1 0,0 1-1,0 0 1,0 0 0,0 0-1,0 0 1,0 0-1,0 0 1,-1 0 0,1-1-1,0 1 1,-1 0 0,1 0-1,0 0 1,-2-1-1,2 1-1,-1 1 0,1 0 0,-1-1 0,1 1 0,0 0 0,-1 0-1,1 0 1,-1 0 0,1-1 0,-1 1 0,1 0 0,-1 0 0,1 0-1,-1 0 1,1 0 0,-1 0 0,1 0 0,-1 0 0,1 0-1,0 1 1,-1-1 0,1 0 0,-1 0 0,1 0 0,-1 1 0,-3 1 3,0 0 1,0 1 0,1-1-1,-1 1 1,1 0 0,-4 3-1,-21 26-4,2 1-1,1 1 0,1 1 1,2 0-1,2 2 0,1 1 1,-21 61-1,35-85 3,0 0 0,1 1-1,0 0 1,1-1 0,1 1 0,0 0 0,1 25 0,1-38-1,0 0 1,0-1 0,1 1-1,-1-1 1,0 1 0,1-1 0,-1 1-1,1-1 1,-1 1 0,1-1 0,0 1-1,-1-1 1,1 1 0,0-1 0,0 0-1,0 0 1,0 1 0,0-1-1,0 0 1,0 0 0,1 0 0,-1 0-1,0 0 1,1-1 0,-1 1 0,0 0-1,1 0 1,-1-1 0,1 1-1,-1-1 1,1 0 0,0 1 0,-1-1-1,1 0 1,-1 0 0,1 0 0,-1 0-1,1 0 1,0 0 0,-1 0 0,1-1-1,1 1 1,5-3 21,0 1 0,-1-1 0,1 0 0,0 0 0,-1-1 0,11-7 0,26-22 121,-1-1-1,-2-3 1,-2-1 0,-1-2-1,40-55 1,-15 5 64,-56 80-197,-1-1 1,0 0-1,-1-1 1,-1 1-1,1-1 1,3-20-1,-8 32-14,0-1 0,1 1-1,-1-1 1,0 0 0,0 1-1,0-1 1,1 0 0,-1 1-1,0-1 1,0 0 0,0 0-1,0 1 1,0-1 0,-1 0-1,1 1 1,0-1 0,0 0-1,0 1 1,-1-1 0,1 0-1,0 1 1,-1-1 0,1 1-1,0-1 1,-1 1 0,1-1-1,-1 1 1,1-1 0,-1 1-1,1-1 1,-1 1 0,1-1-1,-1 1 1,1 0 0,-1-1-1,0 1 1,1 0 0,-1-1-1,1 1 1,-1 0 0,0 0-1,1 0 1,-1 0 0,-1-1-1,-1 2-5,0-1 0,1 1-1,-1 0 1,0-1 0,0 1-1,1 0 1,-1 1-1,0-1 1,1 0 0,-1 1-1,-2 2 1,-10 8-33,1 0 0,1 2 0,-1 0 1,2 0-1,0 1 0,-14 24 0,2 2-17,-28 65 0,45-90 70,0 1-1,2 0 1,0 0-1,1 1 0,1-1 1,-2 25-1,5-36-21,0-1 0,0 0 0,1 1 0,-1-1 0,1 0 0,1 0 0,-1 1 0,1-1 0,-1 0 0,2 0 0,2 5 0,-3-7-30,0 0 0,0-1 0,1 1 0,-1 0 0,1-1 0,-1 0 0,1 0 0,0 0 0,0 0 0,0 0 0,0 0 0,1-1 0,-1 1 0,0-1 0,1 0 0,-1 0 0,0 0 0,6 0 0,5 0-26,0 0 0,0-1 0,0-1 0,0 0 0,18-4 0,25-7-163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8.581"/>
    </inkml:context>
    <inkml:brush xml:id="br0">
      <inkml:brushProperty name="width" value="0.035" units="cm"/>
      <inkml:brushProperty name="height" value="0.035" units="cm"/>
      <inkml:brushProperty name="color" value="#E71224"/>
    </inkml:brush>
  </inkml:definitions>
  <inkml:trace contextRef="#ctx0" brushRef="#br0">26 15 15587,'2'-15'2837,"-3"41"-998,-10 62-187,4-37-1228,-1 92 1,8-139-466,0 1 0,0 0 0,1-1 1,0 1-1,0-1 0,0 1 1,1-1-1,-1 1 0,5 7 1,-5-11 5,0 0 0,0 0 0,-1 0 0,1 0 0,0 0 0,0 0 0,1 0 0,-1 0 0,0 0 0,0-1 0,0 1 0,1 0 0,-1-1 0,0 1 0,0-1 0,1 1 0,-1-1 0,1 0 0,-1 1 0,0-1 0,1 0 0,-1 0 0,1 0 0,-1 0 0,0 0 0,1 0 0,-1-1 0,1 1 0,-1 0 0,0-1 0,1 1 0,-1-1 0,0 1 0,3-3 1,5-2-185,1-1 0,-1-1 0,0 0 0,-1 0 0,1 0 0,7-10 0,-8 8 53,0 0 1,1 1-1,0 1 0,1-1 0,12-7 0,-21 15 177,1-1-1,-1 0 0,0 1 0,0-1 0,1 1 1,-1-1-1,0 1 0,0 0 0,1-1 1,-1 1-1,1 0 0,-1 0 0,0 0 0,1 0 1,-1 0-1,0 0 0,1 1 0,-1-1 0,0 0 1,1 1-1,-1-1 0,0 1 0,2 0 1,-1 0 38,-1 1 0,1-1 0,-1 1 0,1-1 0,-1 1 0,0 0 0,0 0 0,1-1 0,-1 1 0,0 0 0,-1 0 0,1 0 0,1 3 0,0 6 250,1 0 0,-2 0 0,1 0 0,-1 18 1,-2-9 149,-1-1 1,0 0-1,-1 0 1,-1-1-1,-1 1 1,-12 29 0,12-35-190,-1 1 0,-1-1 0,0-1 0,-1 1 0,0-1 0,-1 0 0,0-1 0,-1 0 0,-15 13 0,22-22-226,0 0 0,0 0-1,0 0 1,0 0 0,0 0-1,0-1 1,-1 1 0,1-1-1,-1 0 1,1 0 0,-7 1-1,8-2-65,0 0-1,0 0 0,1 0 0,-1-1 0,0 1 1,1 0-1,-1-1 0,0 1 0,1-1 0,-1 0 1,1 1-1,-1-1 0,1 0 0,-1 0 0,1 0 1,0 0-1,-1 0 0,1 0 0,0 0 1,0-1-1,0 1 0,0 0 0,0-1 0,0 1 1,0-1-1,-1-2 0,-1-5-315,0 0 1,0 0-1,1 0 1,0 0-1,0 0 1,1 0 0,0 0-1,1-14 1,1 9-76,0-1 1,1 1 0,1-1 0,6-22 0,6 0-595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9.035"/>
    </inkml:context>
    <inkml:brush xml:id="br0">
      <inkml:brushProperty name="width" value="0.035" units="cm"/>
      <inkml:brushProperty name="height" value="0.035" units="cm"/>
      <inkml:brushProperty name="color" value="#E71224"/>
    </inkml:brush>
  </inkml:definitions>
  <inkml:trace contextRef="#ctx0" brushRef="#br0">0 176 15555,'20'18'1513,"-15"-13"-1118,0 0 0,0 0 0,1-1-1,0 1 1,0-2 0,6 5 0,-10-8-317,1 1 0,-1 0 0,1 0 0,-1-1 0,1 0 0,0 1 0,-1-1 0,1 0 0,-1 0 0,1 0 0,0-1 1,-1 1-1,1-1 0,-1 1 0,1-1 0,-1 0 0,1 0 0,-1 0 0,1 0 0,2-2 0,8-6-3,-1 0 0,-1-1 0,1 0 0,-2-1 0,1 0 0,-1-1 0,-1 0 0,0 0 0,-1-1 0,-1 0 0,0-1-1,0 0 1,-1 0 0,-1 0 0,4-16 0,-9 30-62,0-1-1,0 0 1,1 1-1,-1-1 1,0 0-1,0 1 1,0-1-1,0 0 1,0 0-1,0 1 1,0-1-1,0 0 1,0 1-1,0-1 1,0 0-1,0 0 1,0 1-1,-1-1 1,1 0-1,-9 6 161,-10 22 4,11-8-126,0 0 0,1 1 0,1 0 0,1 1-1,1-1 1,1 1 0,0 0 0,2 0-1,0 0 1,5 40 0,-4-57-43,1-1 0,0 1 0,0-1 0,0 1 0,0-1 0,0 1 0,1-1 0,0 0 0,0 0-1,0 0 1,0 0 0,0 0 0,3 3 0,-3-5-3,0 1 0,-1-1 1,1 0-1,0 0 0,-1-1 0,1 1 0,0 0 0,0 0 0,0-1 0,0 1 0,0-1 1,0 0-1,-1 0 0,1 1 0,0-1 0,0 0 0,0-1 0,0 1 0,0 0 0,0 0 1,0-1-1,0 1 0,0-1 0,0 0 0,2-1 0,5-3 6,-1 0-1,1-1 1,-2 0 0,1 0-1,-1 0 1,0-1 0,0 0-1,0-1 1,5-8-1,48-77 97,-60 92-106,14-25 28,-11 19-27,0 0 0,1 0-1,0 0 1,0 1 0,10-11 0,-14 17-2,0 0-1,0 0 1,0 0 0,0 0 0,1-1 0,-1 1 0,0 0 0,0 0 0,0 0 0,0 0 0,1 0 0,-1 0 0,0 0 0,0 0 0,0 0 0,1 0 0,-1 1 0,0-1 0,0 0 0,0 0 0,0 0 0,1 0 0,-1 0 0,0 0 0,0 0 0,0 0 0,0 0 0,0 1 0,1-1 0,-1 0 0,0 0 0,0 0 0,0 0 0,0 0 0,0 1 0,0-1 0,0 0 0,0 0 0,1 0 0,-1 0 0,0 1 0,0-1 0,0 0 0,0 0-1,0 0 1,0 1 0,0-1 0,0 0 0,0 0 0,0 0 0,0 0 0,0 1 0,2 12 6,1 69 28,-4-58-44,2 0-1,0 0 0,2 0 1,1 0-1,7 26 0,-11-48-28,1 0 0,0 0 1,-1 0-1,1 0 0,0 0 0,0 0 0,0 0 0,0 0 0,1-1 1,-1 1-1,0 0 0,1-1 0,-1 1 0,1-1 0,0 0 0,-1 1 0,1-1 1,0 0-1,0 0 0,2 1 0,-2-2-30,-1 0 0,1 0 0,-1 0 0,1 0 0,0 0 0,-1 0 1,1-1-1,-1 1 0,1-1 0,-1 1 0,1-1 0,-1 1 0,0-1 0,1 0 0,-1 0 0,0 0 0,1 0 0,-1 0 1,0 0-1,0 0 0,0 0 0,0 0 0,0 0 0,0-1 0,0 1 0,0 0 0,0-3 0,4-4-87,-1-1 0,0 1 0,0-1 0,-1 0 0,-1-1 0,3-13 0,3-30-567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9.487"/>
    </inkml:context>
    <inkml:brush xml:id="br0">
      <inkml:brushProperty name="width" value="0.035" units="cm"/>
      <inkml:brushProperty name="height" value="0.035" units="cm"/>
      <inkml:brushProperty name="color" value="#E71224"/>
    </inkml:brush>
  </inkml:definitions>
  <inkml:trace contextRef="#ctx0" brushRef="#br0">64 25 15339,'-15'-18'1633,"4"12"-1033,2 6-264,2 7 968,0 3-224,3 1-720,-2 2-72,2 2-216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9.959"/>
    </inkml:context>
    <inkml:brush xml:id="br0">
      <inkml:brushProperty name="width" value="0.035" units="cm"/>
      <inkml:brushProperty name="height" value="0.035" units="cm"/>
      <inkml:brushProperty name="color" value="#E71224"/>
    </inkml:brush>
  </inkml:definitions>
  <inkml:trace contextRef="#ctx0" brushRef="#br0">275 388 15107,'1'-2'109,"-1"-1"0,0 1 0,0-1-1,0 1 1,0-1 0,0 1 0,-1-1-1,1 1 1,-1 0 0,0-1 0,1 1 0,-1 0-1,0-1 1,0 1 0,-1 0 0,1 0-1,0 0 1,-1 0 0,1 0 0,-1 0 0,0 0-1,0 1 1,1-1 0,-1 0 0,0 1-1,0 0 1,-1-1 0,1 1 0,0 0 0,0 0-1,-1 0 1,1 0 0,0 1 0,-5-2-1,1 2 6,-1-1-1,1 1 1,0-1-1,0 2 0,-1-1 1,1 1-1,0 0 0,0 0 1,0 1-1,0 0 1,0 0-1,0 0 0,-6 4 1,2 0-87,0 0 0,0 2 0,1-1 0,0 1 0,0 0 0,1 1 0,0-1 0,0 2 0,1-1 0,1 1 0,-1 0 0,2 1 0,-1-1 0,1 1 0,1 0 0,0 1 0,-4 21 0,7-31-26,1 0 0,0 0-1,0 1 1,0-1 0,0 0-1,0 0 1,0 1-1,1-1 1,-1 0 0,1 0-1,-1 0 1,1 0-1,0 0 1,0 0 0,0 0-1,0 0 1,0 0-1,3 3 1,-3-4 0,0 0-1,1 0 1,-1 0-1,1 0 1,0-1-1,-1 1 1,1 0-1,0-1 1,-1 1-1,1-1 1,0 1-1,0-1 1,-1 0-1,1 0 1,0 0 0,0 0-1,-1 0 1,1 0-1,0 0 1,0-1-1,-1 1 1,1-1-1,0 1 1,0-1-1,2-1 1,7-3 2,0 0 1,-1-1-1,1 0 1,-1-1-1,0-1 0,11-10 1,53-58 40,-39 37 95,-2-2 0,-1-1 1,-2-1-1,-2-2 0,-2-1 0,40-98 1,-57 114 49,-8 20 29,-7 14-80,-5 15-32,-1 13-92,2 0 1,1 0 0,1 1 0,2 0 0,1 0 0,2 1-1,1 57 1,2-75-175,1 0 0,1 0 1,1 0-1,5 21 0,-7-33 89,1-1 1,-1 1 0,1 0 0,0 0-1,0-1 1,0 1 0,1-1 0,-1 0-1,1 1 1,2 2 0,-3-5 46,0 0 0,0 1 0,-1-1 0,1 0 0,0 0 1,0 0-1,0-1 0,0 1 0,0 0 0,0-1 0,0 1 0,1-1 0,-1 0 1,0 1-1,0-1 0,0 0 0,0-1 0,1 1 0,-1 0 0,3-1 0,26-12-356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0.575"/>
    </inkml:context>
    <inkml:brush xml:id="br0">
      <inkml:brushProperty name="width" value="0.035" units="cm"/>
      <inkml:brushProperty name="height" value="0.035" units="cm"/>
      <inkml:brushProperty name="color" value="#E71224"/>
    </inkml:brush>
  </inkml:definitions>
  <inkml:trace contextRef="#ctx0" brushRef="#br0">297 19 15131,'-3'0'187,"0"0"-1,-1 0 0,1 1 1,0-1-1,-1 1 1,1-1-1,0 1 0,0 0 1,-1 0-1,1 0 1,-5 4-1,-35 21 675,32-18-343,-8 4-200,1 2 0,0 1 0,1 0 0,0 1 0,2 1 0,0 0 0,0 1 0,2 1 0,0 0 0,-13 27 0,24-40-239,0-1-1,0 1 1,0-1 0,1 1 0,-2 11 0,3-16-71,0 0 0,0 0 0,-1 0 1,1 0-1,1 0 0,-1 0 0,0 0 0,0 0 1,0-1-1,0 1 0,1 0 0,-1 0 0,0 0 1,1 0-1,-1 0 0,1 0 0,-1-1 0,1 1 1,-1 0-1,1 0 0,0-1 0,-1 1 0,1 0 1,0-1-1,0 1 0,-1-1 0,1 1 0,0-1 1,0 1-1,0-1 0,0 1 0,0-1 0,-1 0 1,1 0-1,0 1 0,0-1 0,0 0 0,0 0 1,0 0-1,0 0 0,1 0 0,5-1 1,-1 0 1,0 0-1,0-1 0,1 0 0,-1 0 1,-1 0-1,1-1 0,0 1 0,0-2 0,-1 1 1,0-1-1,6-4 0,12-11 20,26-27-1,-39 36-9,13-12 14,-1 0 0,-1-2 0,-1 0 0,-1-1 0,25-45 0,-56 94-64,2 0 0,-8 28 0,14-41 21,2 0 0,-1 0 0,1 0 0,1 1 0,0-1 0,1 0 0,0 1 0,2 13 0,-2-24 10,0 1 0,1 0 0,-1-1 1,0 1-1,1-1 0,-1 1 0,1-1 0,-1 1 0,1-1 1,0 1-1,0-1 0,0 0 0,0 0 0,0 1 0,0-1 0,0 0 1,0 0-1,0 0 0,0 0 0,3 2 0,-3-3 1,1 0 0,-1 1 0,1-1 0,-1 0 0,1 0-1,0 0 1,-1 0 0,1 0 0,-1 0 0,1 0 0,-1 0 0,1-1-1,-1 1 1,1 0 0,-1-1 0,4-1 0,3-3 6,0 0 0,0 0 1,0-1-1,-1 0 0,11-11 0,7-10 45,36-54-1,-6 8-51,-55 73-1,0 0 1,0 0-1,0 0 1,0 0-1,0-1 0,0 1 1,0 0-1,1 0 1,-1 0-1,0 0 0,0-1 1,0 1-1,0 0 0,0 0 1,0 0-1,1 0 1,-1 0-1,0 0 0,0 0 1,0 0-1,0-1 1,0 1-1,1 0 0,-1 0 1,0 0-1,0 0 1,0 0-1,0 0 0,1 0 1,-1 0-1,0 0 1,0 0-1,0 0 0,0 0 1,1 0-1,-1 0 0,0 0 1,0 0-1,0 0 1,0 0-1,1 0 0,-1 1 1,1 8-14,-3 12-9,0-12 8,0-2 13,1 0-1,0 0 1,0 0 0,1 0 0,0 13-1,1-19 5,-1 0-1,0 0 0,0 0 0,1 0 1,-1 0-1,0 0 0,1 0 0,-1 0 1,1 0-1,-1 0 0,1 0 1,0 0-1,-1 0 0,1 0 0,0-1 1,0 1-1,-1 0 0,2 0 0,0 0 2,-1-1-1,1 1 1,-1-1-1,1 1 0,0-1 1,-1 0-1,1 0 1,-1 0-1,1 0 0,0 0 1,-1 0-1,1 0 1,-1 0-1,1-1 1,-1 1-1,3-1 0,6-3 8,1 0 0,-1 0 0,0-1 1,-1 0-1,1-1 0,9-7 0,52-48 70,-50 42-72,41-30-1,-62 49-8,0-1 0,0 1 0,0 0 1,0 0-1,1 0 0,-1-1 0,0 1 1,0 0-1,1 0 0,-1 0 0,0 0 1,0-1-1,1 1 0,-1 0 0,0 0 0,0 0 1,1 0-1,-1 0 0,0 0 0,1 0 1,-1 0-1,0 0 0,0 0 0,1 0 1,-1 0-1,0 0 0,1 0 0,-1 0 1,0 0-1,0 0 0,1 0 0,-1 0 1,0 0-1,0 1 0,1-1 0,-1 0 0,0 0 1,0 0-1,1 0 0,-1 1 0,0-1 1,0 0-1,0 0 0,1 0 0,-1 1 1,0-1-1,0 0 0,0 0 0,0 1 1,0-1-1,0 0 0,1 0 0,-1 1 0,0-1 1,0 0-1,0 1 0,0-1 0,0 0 1,0 0-1,0 1 0,0-1 0,0 1 1,-3 22-24,2-19 17,-2 13-12,0 33 1,3-45-14,1 0 1,-1 0-1,1 0 0,0 0 1,0 0-1,0 0 1,0 0-1,1-1 1,0 1-1,0 0 1,3 4-1,-4-8-37,1 1 1,-1-1-1,0 0 0,0 1 1,1-1-1,-1 0 0,1 0 1,-1 0-1,1 0 0,0 0 1,-1-1-1,1 1 0,0 0 1,-1-1-1,1 1 0,0-1 1,0 0-1,0 0 0,-1 1 1,1-1-1,0 0 0,0-1 1,0 1-1,-1 0 0,1 0 1,0-1-1,0 1 0,-1-1 1,1 1-1,0-1 0,-1 0 1,1 0-1,2-1 0,4-3-296,1 0-1,-1-1 1,-1 0-1,15-13 1,5-10-371,2-4-203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1.035"/>
    </inkml:context>
    <inkml:brush xml:id="br0">
      <inkml:brushProperty name="width" value="0.035" units="cm"/>
      <inkml:brushProperty name="height" value="0.035" units="cm"/>
      <inkml:brushProperty name="color" value="#E71224"/>
    </inkml:brush>
  </inkml:definitions>
  <inkml:trace contextRef="#ctx0" brushRef="#br0">74 1 15483,'0'2'199,"0"1"-1,0-1 1,0 0-1,-1 0 0,1 1 1,-1-1-1,0 0 1,0 0-1,0 1 0,0-1 1,0 0-1,-2 3 1,1-1 118,-8 14 516,0 2-51,0 0 1,1 1 0,-12 43-1,21-63-765,-1 0-1,1 0 0,0 0 1,0 0-1,0 0 0,0 0 1,-1 0-1,1 0 0,0 0 1,1 0-1,-1 0 0,0 0 1,0 0-1,0 0 0,1 0 1,-1 0-1,0 0 0,1 0 0,-1 0 1,1 0-1,-1 0 0,2 1 1,-1-2-6,0 1 1,-1-1-1,1 0 1,0 1-1,0-1 1,0 0 0,0 0-1,0 1 1,0-1-1,0 0 1,0 0-1,0 0 1,0 0-1,0 0 1,0 0 0,0-1-1,0 1 1,0 0-1,1-1 1,6-2 11,1-1-1,-1 0 1,15-9 0,-22 12-28,84-61-204,-63 44 54,2 0 0,38-22 0,-60 39 139,-1 1 1,1-1-1,-1 0 0,1 0 0,0 1 0,-1-1 1,1 1-1,0-1 0,0 1 0,-1 0 0,1 0 1,0-1-1,0 1 0,-1 1 0,1-1 0,0 0 1,3 1-1,-4 0 12,0-1 1,0 1 0,0 0 0,-1 0-1,1 0 1,0-1 0,0 1-1,-1 0 1,1 0 0,-1 0-1,1 0 1,-1 0 0,1 0 0,-1 0-1,0 0 1,1 0 0,-1 1-1,0-1 1,0 0 0,0 0-1,0 0 1,0 0 0,0 0 0,0 0-1,0 0 1,0 1 0,0-1-1,-1 1 1,-4 20-7,4-17-64,-1 0 1,1 0 0,0 1 0,1-1 0,-1 0 0,1 0 0,0 1 0,0-1-1,1 0 1,2 11 0,-3-13-70,0-3-29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6.387"/>
    </inkml:context>
    <inkml:brush xml:id="br0">
      <inkml:brushProperty name="width" value="0.025" units="cm"/>
      <inkml:brushProperty name="height" value="0.025" units="cm"/>
    </inkml:brush>
  </inkml:definitions>
  <inkml:trace contextRef="#ctx0" brushRef="#br0">67 1 4068,'0'0'16896,"10"3"-16587,10 0-204,-9-2-25,0 1-1,0 0 0,0 1 1,18 6-1,-27-7-18,0 0 0,0 0 0,-1-1 0,1 1 0,-1 0 0,1 0 1,-1 1-1,0-1 0,0 0 0,0 0 0,0 1 0,0-1 0,0 0 0,-1 1 0,1-1 0,-1 1 0,1-1 0,-1 1 0,0-1 0,0 1 0,0-1 0,-1 1 0,1-1 0,-1 0 0,0 4 0,-1 7 118,-1 0-1,0-1 1,-7 19-1,3-16-60,0 0 1,-1 0-1,-1-1 0,-18 23 0,-14 4-1383,36-37 402,0-1-1,0 1 0,-1-1 0,1 0 0,-1 0 0,-9 2 0,-8-1-8996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2.206"/>
    </inkml:context>
    <inkml:brush xml:id="br0">
      <inkml:brushProperty name="width" value="0.035" units="cm"/>
      <inkml:brushProperty name="height" value="0.035" units="cm"/>
      <inkml:brushProperty name="color" value="#E71224"/>
    </inkml:brush>
  </inkml:definitions>
  <inkml:trace contextRef="#ctx0" brushRef="#br0">95 64 14947,'1'-18'1560,"-7"29"-921,-8 32 101,-2 28-174,3 0-1,3 1 1,-1 90-1,21 219 988,0-313-486,-9-145-712,-3-1 1,-24-147-1,8 136-371,18 88 13,0 1 0,0 0 0,0-1 0,0 1-1,0 0 1,0 0 0,0-1 0,0 1 0,0 0 0,0-1-1,0 1 1,0 0 0,0-1 0,0 1 0,1 0-1,-1 0 1,0-1 0,0 1 0,0 0 0,0 0-1,1-1 1,-1 1 0,0 0 0,0 0 0,0 0-1,1-1 1,-1 1 0,0 0 0,0 0 0,1 0-1,-1 0 1,0-1 0,1 1 0,-1 0 0,0 0 0,0 0-1,1 0 1,-1 0 0,0 0 0,1 0 0,-1 0-1,0 0 1,1 0 0,-1 0 0,0 0 0,0 0-1,1 0 1,-1 0 0,0 0 0,1 1 0,-1-1-1,1 0 1,23 8-46,-12-4 18,1-2 20,2 1-1,-1-2 1,0 0-1,0-1 1,0 0 0,1-1-1,-1 0 1,0-2-1,17-4 1,-12 2 9,-1-2 0,1 0 0,-1-2-1,0 0 1,-1 0 0,19-15 0,-15 9 16,-2-1 1,0-1-1,-1 0 1,-1-2-1,0 0 1,-1-1 0,-2 0-1,0-1 1,-1-1-1,18-41 1,-26 53 3,-1 1 1,-1-1-1,0 0 0,0 0 1,-1-1-1,0 1 1,-1 0-1,0-1 0,-1-19 1,0 29-17,0 0 1,0 0 0,0 0 0,0 1-1,0-1 1,-1 0 0,1 0 0,0 0-1,-1 1 1,1-1 0,0 0 0,-1 0-1,1 1 1,-1-1 0,-1-1 0,2 2-2,0 0 0,-1 0 1,1 0-1,0 0 1,-1-1-1,1 1 0,0 0 1,-1 0-1,1 0 0,-1 0 1,1 0-1,0 0 0,-1 0 1,1 0-1,0 0 1,-1 0-1,1 1 0,-1-1 1,1 0-1,0 0 0,-1 0 1,1 0-1,0 0 1,-1 1-1,-2 1 3,1 0 0,-1 0 1,1 1-1,0-1 0,-1 1 0,1-1 1,-1 4-1,-11 16-10,1 1 0,1 1 0,-11 31-1,-19 80-54,35-106 34,-5 35 0,10-56 20,2 1-1,-1 0 1,1-1 0,0 1 0,1-1 0,0 1 0,1-1 0,4 17 0,-6-23 5,1 0 0,0 0 0,0 0 0,0 0 0,0 0 0,1 0 0,-1-1 0,0 1 0,1 0 0,-1 0 0,1-1 0,0 1 0,-1-1 0,1 0 0,0 1 0,0-1 0,0 0 0,0 0 0,4 1 0,-3-1 1,1 0 0,-1-1 0,1 0 0,0 1 0,-1-1 1,1 0-1,0-1 0,-1 1 0,1-1 0,-1 0 1,5-1-1,4-2 5,0-1 0,0 0 1,-1-1-1,0 0 0,19-15 1,-4 1 25,46-46 1,-62 55-2,0 0 0,-1-1 0,0 0 1,-1-1-1,0 0 0,10-22 0,-17 31-13,0 1 0,0 0 0,-1 0 0,1 0-1,-1-1 1,1 1 0,-1 0 0,0-1 0,-1-5 0,1 8-11,0 1 0,0-1 0,0 0 0,-1 1 0,1-1 0,0 0 0,-1 1-1,1-1 1,0 1 0,-1-1 0,1 0 0,0 1 0,-1-1 0,1 1 0,-1-1 0,1 1 0,-1-1 0,1 1 0,-1 0 0,-1-1 0,1 0 0,0 1-1,0 0 1,0 0 0,0 0-1,0 0 1,-1 0 0,1 0-1,0 0 1,0 0 0,0 1-1,0-1 1,0 0 0,0 1-1,0-1 1,-1 0 0,1 1-1,-1 0 1,-2 2-3,-1 0-1,1 0 1,0 1 0,0 0-1,0-1 1,0 1 0,1 1-1,0-1 1,0 0 0,0 1-1,0-1 1,-3 10 0,-1 2-17,1-1 0,-7 31 0,11-38 16,0 0-1,1 0 1,0-1 0,1 1-1,-1 0 1,2 11 0,-1-17-1,0-1 1,1 1 0,-1 0 0,1 0 0,-1-1 0,1 1 0,0 0-1,-1-1 1,1 1 0,0-1 0,0 1 0,0-1 0,0 1 0,0-1-1,1 0 1,-1 1 0,0-1 0,1 0 0,-1 0 0,1 0-1,-1 0 1,1 0 0,-1-1 0,1 1 0,-1 0 0,1-1 0,0 1-1,0-1 1,-1 1 0,1-1 0,0 0 0,0 0 0,2 0 0,20-1-918,-1-1 0,1-2 0,-1 0 0,38-12 0,-35 7 191,0-2-178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2.753"/>
    </inkml:context>
    <inkml:brush xml:id="br0">
      <inkml:brushProperty name="width" value="0.035" units="cm"/>
      <inkml:brushProperty name="height" value="0.035" units="cm"/>
      <inkml:brushProperty name="color" value="#E71224"/>
    </inkml:brush>
  </inkml:definitions>
  <inkml:trace contextRef="#ctx0" brushRef="#br0">154 173 6313,'51'-118'3621,"-28"64"2554,-36 77-816,-7 16-4565,-175 358 512,206-433-4458,-1 7 2372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3.222"/>
    </inkml:context>
    <inkml:brush xml:id="br0">
      <inkml:brushProperty name="width" value="0.035" units="cm"/>
      <inkml:brushProperty name="height" value="0.035" units="cm"/>
      <inkml:brushProperty name="color" value="#E71224"/>
    </inkml:brush>
  </inkml:definitions>
  <inkml:trace contextRef="#ctx0" brushRef="#br0">1 3 18108,'1'-3'1360,"3"15"-1048,1 6-120,6 10 600,5 3-295,4 4-297,6-1-72,4-1-64,4-4-112,6-12-352,3-4-169,0-9-383,-1-4-616,-9-6 1176,-6-5-320,-7-8-209</inkml:trace>
  <inkml:trace contextRef="#ctx0" brushRef="#br0" timeOffset="1">412 55 13835,'0'1'1600,"0"6"-1040,-1 9-176,-1 1 937,1 5-609,1 4-112,0-3-224,3 1-232,7-7 248,0-5-288,0-10-48,1-6-24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3.653"/>
    </inkml:context>
    <inkml:brush xml:id="br0">
      <inkml:brushProperty name="width" value="0.035" units="cm"/>
      <inkml:brushProperty name="height" value="0.035" units="cm"/>
      <inkml:brushProperty name="color" value="#E71224"/>
    </inkml:brush>
  </inkml:definitions>
  <inkml:trace contextRef="#ctx0" brushRef="#br0">37 15 19156,'-5'-4'1784,"-1"2"-1399,-4-1-329,4 2 664,3-2-1785,5 2 1162,-11 4-874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4.081"/>
    </inkml:context>
    <inkml:brush xml:id="br0">
      <inkml:brushProperty name="width" value="0.035" units="cm"/>
      <inkml:brushProperty name="height" value="0.035" units="cm"/>
      <inkml:brushProperty name="color" value="#E71224"/>
    </inkml:brush>
  </inkml:definitions>
  <inkml:trace contextRef="#ctx0" brushRef="#br0">50 39 16516,'0'0'49,"0"0"1,0 0-1,0 0 1,0 0 0,0 0-1,0 0 1,0 1 0,0-1-1,1 0 1,-1 0 0,0 0-1,0 0 1,0 0-1,0 0 1,0 0 0,0 0-1,0 0 1,0 0 0,0 0-1,0 0 1,0 0 0,0 0-1,0 0 1,0 0-1,0 0 1,0 0 0,0 1-1,1-1 1,-1 0 0,0 0-1,0 0 1,0 0-1,0 0 1,0 0 0,0 0-1,0 0 1,0 0 0,0 0-1,0 0 1,0 0 0,0 0-1,1 0 1,-1-1-1,1 17 887,-1 25 73,-2 7-419,1 53-121,1-89-450,1 0 1,1 0 0,0-1 0,0 1 0,1-1 0,6 14 0,-8-23-34,0 0 0,0 1 0,0-1-1,0 0 1,0 0 0,1 1 0,0-1 0,-1 0 0,1-1-1,0 1 1,0 0 0,0 0 0,0-1 0,0 1 0,0-1 0,0 0-1,0 1 1,1-1 0,-1 0 0,1 0 0,-1-1 0,0 1 0,1 0-1,-1-1 1,4 1 0,3-2-97,0 1-1,0-1 1,-1-1 0,1 0 0,15-5-1,2 0-168,-25 6 268,1 1 1,-1 0-1,0-1 1,0 1-1,0 0 1,0 0-1,1-1 1,-1 1 0,0 0-1,0 0 1,0 1-1,0-1 1,1 0-1,-1 0 1,0 0-1,0 1 1,0-1-1,0 1 1,0-1-1,0 1 1,0-1-1,0 1 1,2 1 0,-2-1 19,-1 0 1,1 0 0,-1 1-1,1-1 1,-1 0 0,1 0-1,-1 1 1,0-1 0,0 0-1,1 1 1,-1-1 0,0 0-1,0 0 1,0 1 0,-1-1-1,1 0 1,-1 3 0,-1 3 117,0 1 1,0-1-1,-1 0 1,0 0-1,-9 13 1,1-3 175,-1-1 0,-1-1 0,0 0 0,-1 0 0,-1-2-1,0 0 1,-1 0 0,0-1 0,-18 9 0,31-19-283,1-1 0,-1 0 0,0 0 0,0 0 0,1 0 0,-1 0 0,0 0 0,0-1 0,0 1 0,0-1 0,0 0 0,-3 0 0,5 0-54,0-1 0,-1 1 0,1 0 0,0-1 0,0 0 0,0 1 0,0-1 0,0 1 0,0-1 0,0 0 0,0 0 0,0 0 0,0 0 0,0 1 0,0-1 0,1 0 0,-1-1 0,0 1 0,1 0-1,-1 0 1,1 0 0,-1 0 0,1 0 0,-1 0 0,1-1 0,0 1 0,0 0 0,-1 0 0,1-3 0,-1-10-228,1 1-1,0-1 1,1 1-1,0 0 1,1-1-1,6-21 1,6-14-414</inkml:trace>
  <inkml:trace contextRef="#ctx0" brushRef="#br0" timeOffset="1">387 2 17180,'6'-2'1744,"-5"5"-1288,-6 11-144,-1 7 928,-3 7-511,-2 8-225,4 8-232,-1 8-56,3 4-16,3 0-104,4-3-528,1-4 1184,-3-15-752,1-12 48,-4-22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5.337"/>
    </inkml:context>
    <inkml:brush xml:id="br0">
      <inkml:brushProperty name="width" value="0.035" units="cm"/>
      <inkml:brushProperty name="height" value="0.035" units="cm"/>
      <inkml:brushProperty name="color" value="#E71224"/>
    </inkml:brush>
  </inkml:definitions>
  <inkml:trace contextRef="#ctx0" brushRef="#br0">5 122 14875,'-1'2'110,"0"1"1,1 0-1,-1 0 0,0 0 0,1 1 0,0-1 0,0 0 1,0 0-1,0 0 0,0 0 0,1 0 0,0 0 1,-1 0-1,1 0 0,0 0 0,0 0 0,0 0 0,1-1 1,-1 1-1,1 0 0,0-1 0,-1 1 0,1-1 1,0 0-1,1 1 0,-1-1 0,0 0 0,1 0 1,-1-1-1,1 1 0,-1 0 0,1-1 0,0 1 0,-1-1 1,1 0-1,0 0 0,0 0 0,0 0 0,0-1 1,0 1-1,0-1 0,0 0 0,0 0 0,1 0 0,-1 0 1,0 0-1,0-1 0,0 1 0,5-3 0,6-2 8,-1-1 0,0 0-1,-1-1 1,1 0-1,-2-1 1,1 0 0,-1-1-1,0 0 1,0-1-1,-1 0 1,-1-1 0,0 0-1,0 0 1,-1-1-1,12-24 1,-19 34-104,0-1 1,0 1-1,0 0 0,0-1 0,0 1 0,-1 0 1,0-1-1,1 1 0,-1-1 0,0-2 0,0 4-9,0 0 1,0 0-1,0 1 0,-1-1 0,1 0 0,0 1 0,0-1 0,-1 0 0,1 1 0,0-1 0,-1 0 0,1 1 0,-1-1 0,1 1 0,-1-1 0,1 1 0,-1-1 0,1 1 0,-1-1 0,1 1 0,-1-1 0,0 1 0,0-1 0,-1 1 0,-1-1 1,1 1-1,0 0 0,-1 0 0,1 0 0,0 0 0,0 0 0,-1 1 1,1-1-1,0 1 0,0-1 0,-1 1 0,1 0 0,0 0 0,0 0 1,0 0-1,0 0 0,0 0 0,-2 3 0,-4 2-5,0 1-1,1 0 1,0 0 0,0 1-1,1 0 1,0 0 0,0 0-1,1 1 1,-8 17-1,7-12-12,1 0 0,0 1-1,1 0 1,0 1 0,-2 25-1,6-39 9,0 30-33,0-32 38,0 1-1,0 0 1,0 0-1,0-1 1,0 1-1,0 0 1,0-1 0,0 1-1,1 0 1,-1-1-1,0 1 1,1 0-1,-1-1 1,0 1-1,1 0 1,-1-1-1,1 1 1,-1-1-1,1 1 1,-1-1-1,1 1 1,-1-1-1,1 1 1,-1-1-1,1 0 1,0 1 0,-1-1-1,1 0 1,0 1-1,-1-1 1,1 0-1,0 0 1,0 0-1,-1 0 1,1 1-1,0-1 1,0 0-1,0-1 1,3 0 3,0 0 0,-1 0 0,1-1 0,-1 1 0,1-1 0,-1 0 0,0 0 0,0 0 0,4-4 0,29-27 49,-25 22-39,15-16-4,-10 10 12,2 0-1,-1 1 1,2 1-1,29-19 1,-47 33-18,1 0 1,-1 0 0,1 0 0,0 0-1,-1 1 1,1-1 0,0 0 0,-1 1-1,1-1 1,0 1 0,0 0 0,0 0-1,0-1 1,-1 1 0,1 0 0,0 0-1,0 1 1,0-1 0,0 0 0,0 1-1,-1-1 1,1 1 0,0-1 0,2 3-1,-2-1 9,0 0-1,0 0 0,0 0 1,0 0-1,-1 0 0,1 1 1,-1-1-1,0 0 0,0 1 1,0-1-1,0 1 0,0 0 1,0-1-1,-1 1 1,1 0-1,-1 3 0,5 46 182,-4-31-72,2-1-1,5 27 1,-8-46-113,0 1 0,0-1 0,1 0 0,-1 1 0,0-1 1,1 0-1,-1 0 0,1 1 0,-1-1 0,1 0 0,-1 0 0,1 0 0,0 0 0,0 0 0,0 0 0,-1 0 1,1 0-1,0 0 0,0 0 0,0 0 0,1 0 0,-1-1 0,0 1 0,0 0 0,0-1 0,0 1 0,1-1 0,-1 1 1,0-1-1,1 0 0,-1 1 0,0-1 0,1 0 0,-1 0 0,0 0 0,1 0 0,-1 0 0,0 0 0,1-1 1,-1 1-1,0 0 0,0-1 0,1 1 0,-1-1 0,0 1 0,0-1 0,1 0 0,0 0 0,7-5 20,-1 1 0,0-1 0,-1 0 0,0-1 0,10-10 0,53-72 141,-3 4-92,-66 84-78,0 0 0,0 0 0,-1 0 1,1 0-1,0 0 0,0 0 0,0 0 1,1 0-1,-1 0 0,0 1 1,0-1-1,0 0 0,1 1 0,-1-1 1,0 1-1,0-1 0,1 1 0,-1 0 1,0-1-1,3 1 0,-2 1 0,-1-1 0,0 1 0,0 0 0,0 0 0,0-1 0,0 1 0,0 0 0,0 0 0,-1 0 0,1 0 0,0 0 0,0 0 0,-1 1 0,1-1 0,-1 0 0,1 0 0,-1 0 0,1 1 0,-1-1 0,0 0 0,0 0 0,1 2 0,6 53-320,-7-47 90,1 1 0,0-1 0,1 1-1,-1-1 1,2 0 0,5 15 0,-8-23 218,0-1 1,1 1-1,-1-1 1,0 0 0,0 1-1,1-1 1,-1 0-1,0 1 1,0-1-1,1 0 1,-1 1-1,0-1 1,1 0 0,-1 0-1,1 1 1,-1-1-1,0 0 1,1 0-1,-1 0 1,1 0-1,-1 0 1,0 1 0,1-1-1,9-2-384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5.822"/>
    </inkml:context>
    <inkml:brush xml:id="br0">
      <inkml:brushProperty name="width" value="0.035" units="cm"/>
      <inkml:brushProperty name="height" value="0.035" units="cm"/>
      <inkml:brushProperty name="color" value="#E71224"/>
    </inkml:brush>
  </inkml:definitions>
  <inkml:trace contextRef="#ctx0" brushRef="#br0">38 1 17364,'-2'10'1512,"-2"8"-1232,-4 8-88,0 7 416,3 7-328,-1 3-8,3 4-192,2 2-184,2-3-424,2-3-176,1-9 520,1-5-152,-1-19-128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6.259"/>
    </inkml:context>
    <inkml:brush xml:id="br0">
      <inkml:brushProperty name="width" value="0.035" units="cm"/>
      <inkml:brushProperty name="height" value="0.035" units="cm"/>
      <inkml:brushProperty name="color" value="#E71224"/>
    </inkml:brush>
  </inkml:definitions>
  <inkml:trace contextRef="#ctx0" brushRef="#br0">1 160 15443,'13'-15'286,"1"0"0,0 2 0,1-1 0,1 2 0,0 0 0,0 1 0,1 1 0,1 0 0,-1 1 0,2 1 0,19-6 0,-25 10-222,-1 0 1,0 1-1,1 1 0,0 0 0,-1 1 0,1 0 0,0 1 0,0 0 0,0 1 0,-1 1 0,1 0 0,-1 1 0,1 0 0,-1 0 0,0 2 0,0-1 0,0 2 0,13 7 0,-21-10-11,1 0-1,-1 0 0,0 1 1,1-1-1,-2 1 0,1 0 1,0 1-1,-1-1 0,0 0 0,0 1 1,0 0-1,0 0 0,-1 0 1,0 0-1,0 0 0,0 0 1,-1 0-1,0 1 0,0-1 1,0 0-1,0 1 0,-1-1 1,0 1-1,0-1 0,-1 1 1,1-1-1,-1 1 0,0-1 0,-1 0 1,1 1-1,-1-1 0,0 0 1,-1 0-1,-3 7 0,-5 7-9,-1-1-1,0 0 0,-2-1 1,0 0-1,-1-1 0,0 0 1,-25 18-1,27-26-485,12-9 101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6.651"/>
    </inkml:context>
    <inkml:brush xml:id="br0">
      <inkml:brushProperty name="width" value="0.035" units="cm"/>
      <inkml:brushProperty name="height" value="0.035" units="cm"/>
      <inkml:brushProperty name="color" value="#E71224"/>
    </inkml:brush>
  </inkml:definitions>
  <inkml:trace contextRef="#ctx0" brushRef="#br0">32 44 16379,'-13'84'2111,"6"-41"-1361,1 0 0,1 67 0,5-105-700,0 0-1,1-1 0,0 1 0,0 0 1,0 0-1,3 6 0,-4-10-43,1-1 1,-1 1-1,0-1 1,0 1-1,1-1 1,-1 1-1,0-1 1,1 0-1,-1 1 0,0-1 1,1 1-1,-1-1 1,0 0-1,1 1 1,-1-1-1,1 0 1,-1 0-1,1 1 1,-1-1-1,1 0 0,-1 0 1,1 0-1,-1 0 1,2 1-1,-1-2 0,0 1-1,0 0 1,0-1-1,0 1 1,0-1-1,0 0 0,0 1 1,0-1-1,0 1 1,-1-1-1,1 0 1,0 0-1,0 0 1,-1 1-1,1-1 1,0 0-1,0-2 1,5-6 42,-1-1 0,0 1 0,-1-1 0,0-1 1,0 1-1,-1 0 0,2-14 0,8-77 329,-12 89-335,1-41 176,-2 49-192,0 0 0,-1 0 0,1 0 0,-1 0-1,0 0 1,0 1 0,0-1 0,0 0 0,-1 1 0,-3-7 0,5 10-25,0 0 0,0-1 1,0 1-1,0 0 0,-1 0 1,1 0-1,0-1 0,0 1 1,0 0-1,0 0 0,0 0 1,0 0-1,-1-1 0,1 1 1,0 0-1,0 0 0,0 0 1,0 0-1,-1 0 0,1 0 0,0-1 1,0 1-1,0 0 0,-1 0 1,1 0-1,0 0 0,0 0 1,0 0-1,-1 0 0,1 0 1,0 0-1,0 0 0,0 0 1,-1 0-1,1 0 0,0 0 1,0 0-1,0 0 0,-1 0 1,1 1-1,0-1 0,0 0 1,0 0-1,-1 0 0,1 0 1,0 0-1,0 0 0,0 0 1,0 1-1,-1-1 0,1 0 1,0 0-1,0 1 0,-6 16 29,3 24-25,3-38-3,0 0 0,0 0 0,1 0-1,-1 0 1,1 0 0,0 0 0,0 0 0,0 0-1,0 0 1,0-1 0,1 1 0,-1 0 0,1-1 0,-1 1-1,1-1 1,0 1 0,0-1 0,1 0 0,-1 0-1,0 0 1,1 0 0,-1 0 0,1-1 0,2 2-1,0-1 6,0 0 0,0-1 0,0 0 0,0 0-1,0 0 1,0-1 0,0 0 0,0 0-1,0 0 1,0 0 0,0-1 0,0 0-1,0 0 1,7-3 0,3-1 29,0-1 0,0-1 0,0 0 1,-1-1-1,0-1 0,-1 0 0,1-1 0,-2 0 1,0-1-1,0 0 0,-1-1 0,0 0 0,17-27 1,-27 38-34,-1 1 0,0 0 0,1 0 0,-1-1 0,0 1-1,0 0 1,0 0 0,1-1 0,-1 1 0,0 0 0,0 0 0,0-1 0,0 1 0,0 0 0,0-1 0,1 1 0,-1 0 0,0-1 0,0 1 0,0 0 0,0-1 0,0 1 0,0 0 0,0-1 0,0 1 0,0 0 0,-1-1 0,1 1 0,0 0 0,0-1 0,0 1 0,0 0 0,0-1 0,-1 1 0,1 0 2,-1 0 0,0 0 1,0 0-1,1 1 0,-1-1 1,0 0-1,1 1 0,-1-1 1,1 0-1,-1 1 0,0-1 1,1 1-1,-1-1 0,1 1 1,-1-1-1,1 1 0,-1-1 1,0 2-1,-6 6 42,1 1-1,0 0 1,0 1-1,1-1 1,0 1-1,-5 14 1,7-17-20,1 0 0,0 0 0,0 1 0,1-1 0,0 1 0,0-1 1,0 1-1,1-1 0,1 1 0,0 9 0,0-15-14,-1 0-1,1 0 0,-1 0 1,1 0-1,0 0 1,-1 0-1,1 0 1,0 0-1,0 0 0,1 0 1,-1 0-1,0-1 1,1 1-1,-1 0 1,1-1-1,-1 1 0,1-1 1,0 0-1,0 1 1,3 1-1,-2-2-2,1 0 1,-1 0-1,0-1 0,0 1 0,1-1 0,-1 0 0,0 0 0,0 0 1,1 0-1,-1-1 0,0 1 0,5-2 0,5-2 12,-1-1-1,1 0 0,-1 0 1,0-1-1,18-14 1,-12 8-28,-1 0 1,-1-2 0,0 0 0,-1-1 0,0-1-1,-1 0 1,-1-1 0,-1 0 0,11-20 0,-19 27-137,-8 14 24,-8 13-9,-9 37 51,20-50 83,0 1 0,0-1 0,0 1 0,0-1 1,1 1-1,0-1 0,-1 1 0,2-1 0,-1 1 0,2 7 1,-2-11-1,1 0 0,-1 0 1,0 0-1,1 0 0,-1 0 1,1 0-1,-1 0 0,1-1 1,-1 1-1,1 0 1,0 0-1,-1 0 0,1-1 1,0 1-1,0 0 0,0-1 1,0 1-1,-1-1 1,1 1-1,0-1 0,0 1 1,0-1-1,0 0 0,0 1 1,2-1-1,-1 0-49,0 0 0,0 0-1,1 0 1,-1 0 0,0-1-1,0 1 1,0-1 0,0 0-1,1 1 1,-1-1 0,2-2 0,3 0-105,-1-1 0,0-1 0,0 1 1,0-1-1,0 0 0,5-7 1,4-11-93,-5-4-101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7.074"/>
    </inkml:context>
    <inkml:brush xml:id="br0">
      <inkml:brushProperty name="width" value="0.035" units="cm"/>
      <inkml:brushProperty name="height" value="0.035" units="cm"/>
      <inkml:brushProperty name="color" value="#E71224"/>
    </inkml:brush>
  </inkml:definitions>
  <inkml:trace contextRef="#ctx0" brushRef="#br0">2 0 18540,'0'14'1632,"-1"-1"-1320,2-1-200,6-2 433,14-4-1010,3-4-39,9-3 376,4 0-168,6-7-144</inkml:trace>
  <inkml:trace contextRef="#ctx0" brushRef="#br0" timeOffset="1">356 63 13795,'-11'19'1282,"-1"-1"-1,-1 0 1,-31 31 0,-14 20 1925,57-67-3140,0-1 1,-1 1-1,1 0 1,0 0-1,0 0 1,0 0-1,0 0 1,1 0-1,-1 0 1,1 0-1,-1 3 1,1-4-67,0 0-1,0 0 1,1-1 0,-1 1 0,0-1 0,1 1-1,-1 0 1,0-1 0,1 1 0,-1-1 0,1 1 0,-1-1-1,1 1 1,-1-1 0,1 1 0,0-1 0,-1 1-1,1-1 1,0 0 0,-1 1 0,1-1 0,0 0-1,-1 0 1,1 0 0,0 1 0,-1-1 0,1 0 0,0 0-1,0 0 1,-1 0 0,1 0 0,0 0 0,-1 0-1,1-1 1,0 1 0,1 0 0,31-3-476,-22 1 260,1 1-1,-1 1 0,1-1 0,-1 2 0,1 0 0,12 2 0,-22-2 195,0-1 1,0 1-1,1 0 1,-1 0-1,0 0 0,0 0 1,0 0-1,0 1 1,0-1-1,-1 1 0,1-1 1,0 1-1,-1 0 1,3 3-1,-2-2 49,-1-1 0,0 1-1,1 0 1,-2 0 0,1 0 0,0 0 0,0 0-1,-1 0 1,0 0 0,0 0 0,0 0 0,0 0 0,0 0-1,-1 4 1,0-1 81,-1 1 0,1-1-1,-2 0 1,1 0 0,-1 0 0,1 0-1,-2 0 1,1-1 0,0 1 0,-1-1-1,-9 10 1,4-6 129,0-1-1,0 0 1,-1 0-1,0 0 1,-16 7-1,23-13-235,0 0 0,0-1 1,0 0-1,0 0 0,0 0 0,0 0 0,-1 0 0,1-1 0,-4 1 1,6-1-16,0 0 1,0 0-1,1 0 1,-1 0-1,0-1 1,0 1-1,0 0 1,0-1-1,1 1 1,-1 0 0,0-1-1,0 1 1,1-1-1,-1 1 1,0-1-1,0 1 1,1-1-1,-1 1 1,1-1 0,-1 0-1,1 0 1,-1 1-1,1-1 1,-1 0-1,1 0 1,0 1-1,-1-1 1,1 0-1,0 0 1,-1 0 0,1 0-1,0 1 1,0-1-1,0 0 1,0 0-1,0 0 1,0 0-1,0-1 1,1-5-24,0 1 0,0 0 0,0 0 1,1 0-1,0 0 0,0 0 0,5-9 0,8-19-317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7.905"/>
    </inkml:context>
    <inkml:brush xml:id="br0">
      <inkml:brushProperty name="width" value="0.025" units="cm"/>
      <inkml:brushProperty name="height" value="0.025" units="cm"/>
    </inkml:brush>
  </inkml:definitions>
  <inkml:trace contextRef="#ctx0" brushRef="#br0">118 31 3427,'10'-26'11859,"-10"25"-11721,0 1 0,0 0 0,-1-1 1,1 1-1,0 0 0,0 0 1,0-1-1,-1 1 0,1 0 0,0 0 1,0 0-1,-1-1 0,1 1 0,0 0 1,-1 0-1,1 0 0,0 0 1,-1-1-1,1 1 0,0 0 0,-1 0 1,1 0-1,0 0 0,-1 0 1,1 0-1,0 0 0,-1 0 0,1 0 1,0 0-1,-1 0 0,1 0 0,0 0 1,-1 1-1,1-1 0,0 0 1,-1 0-1,1 0 0,-1 1 0,-4 1-20,0 0 0,0 1 0,1-1-1,-1 1 1,1 0 0,-1 1 0,-5 4-1,3 0-116,0-1 0,0 1 0,1 0-1,0 0 1,0 1 0,1-1 0,0 1 0,1 0-1,0 1 1,0-1 0,1 1 0,0 0-1,-3 17 1,7-26-122,-1 0 0,0 1 0,1-1 0,-1 0 0,1 0 0,-1 0 0,1 0-1,0 1 1,-1-1 0,1 0 0,0 0 0,0 0 0,0-1 0,0 1 0,-1 0 0,1 0 0,0 0 0,1-1-1,-1 1 1,0 0 0,0-1 0,0 1 0,0-1 0,0 1 0,1-1 0,-1 0 0,0 0 0,0 1 0,1-1 0,-1 0-1,0 0 1,0 0 0,2 0 0,45-3-6738,-16-5 1329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7.529"/>
    </inkml:context>
    <inkml:brush xml:id="br0">
      <inkml:brushProperty name="width" value="0.035" units="cm"/>
      <inkml:brushProperty name="height" value="0.035" units="cm"/>
      <inkml:brushProperty name="color" value="#E71224"/>
    </inkml:brush>
  </inkml:definitions>
  <inkml:trace contextRef="#ctx0" brushRef="#br0">17 103 13475,'20'-5'502,"-1"-2"0,1-1 0,-1 0 1,-1-1-1,0-1 0,28-20 0,-46 30-479,0 0-1,1 0 0,-1 0 1,1-1-1,-1 1 0,1 0 1,-1 0-1,1-1 0,-1 1 1,0 0-1,1-1 0,-1 1 1,0 0-1,1-1 0,-1 1 1,0-1-1,1 1 0,-1-1 1,0 1-1,0-1 0,0 1 1,1-1-1,-1 1 0,0 0 1,0-1-1,0 1 0,0-1 1,0 0-1,0 1 0,0-1 1,0 1-1,0-1 0,0 1 1,0-1-1,0 1 1,-1 0-1,1-1 0,0 1 1,0-1-1,0 1 0,-1-1 1,1 1-1,0-1 0,0 1 1,-1 0-1,1-1 0,-1 0 1,-1 0 43,1 0 1,-1 1 0,0-1 0,0 0-1,1 1 1,-1-1 0,0 1 0,0 0 0,1 0-1,-1-1 1,0 1 0,-2 1 0,-2 0 86,0 0 0,0 0 0,0 1-1,0 0 1,0 1 0,0-1 0,1 1 0,0 0 0,-1 0 0,1 1 0,0-1 0,-8 10 0,5-6 66,1 1-1,-1 0 1,2 0 0,-1 1 0,1 0-1,-8 17 1,11-19-92,0 1-1,0 0 1,0 0-1,1 1 1,1-1-1,-1 0 1,1 1 0,0 8-1,1-15-94,1 0 1,-1 0-1,0 0 0,0 0 0,1 0 1,0 0-1,-1 0 0,1 0 0,0 0 1,0 0-1,0 0 0,0 0 0,0-1 1,0 1-1,0 0 0,2 1 0,-1-2-16,0 0 0,0 0 0,0 0 0,0 0-1,0 0 1,0 0 0,0 0 0,0-1-1,0 1 1,0-1 0,1 0 0,-1 1 0,0-1-1,0 0 1,0 0 0,1-1 0,-1 1-1,3-1 1,5-1 13,1-1 0,-1 0 0,1 0 1,-1-1-1,0-1 0,-1 0 0,1 0 0,15-12 0,-11 6 6,0 0 0,-1-1 0,0-1 0,17-21 1,-25 26-25,-7 6-17,-11 12-13,6-1 8,-1 0-1,1 1 1,0 0-1,1 0 1,0 1-1,1-1 0,0 1 1,-5 20-1,9-30 11,1 0 0,0 0 0,0 0 0,-1 0 0,1 1 0,0-1 0,0 0 0,0 0 0,0 0 0,0 0-1,1 1 1,-1-1 0,0 0 0,0 0 0,1 0 0,-1 0 0,1 0 0,-1 0 0,1 0 0,-1 0 0,1 0 0,0 0-1,-1 0 1,1 0 0,0 0 0,1 1 0,0-1-8,1 0 0,-1 0 0,0 0 0,0-1 0,0 1 0,1-1 0,-1 1 0,0-1 0,1 0 0,-1 0 0,0 0 0,5 0-1,8-2-86,-1-1-1,1-1 0,18-6 0,-28 8 52,54-21-339,-45 16 251,1 1-1,0 0 1,0 1-1,0 0 1,1 2-1,31-4 1,-46 7 134,0 0 1,0 0 0,0 0-1,0 0 1,0 0 0,0 0-1,0 0 1,0 1 0,0-1-1,0 0 1,0 1 0,0-1-1,0 1 1,0-1 0,0 1-1,0-1 1,0 1 0,0 0 0,-1-1-1,1 1 1,0 0 0,0 0-1,0 1 1,5 23 251,-5-22-228,-1 0 0,0 0-1,1 0 1,0-1 0,-1 1-1,1 0 1,1 0 0,1 4 0,-2-7-145,1 1 1,-1 0 0,1-1-1,-1 1 1,1-1 0,0 1 0,-1-1-1,1 0 1,-1 0 0,1 0-1,0 0 1,-1 0 0,1 0 0,0 0-1,-1 0 1,1 0 0,0-1-1,-1 1 1,3-2 0,10-4-371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8.329"/>
    </inkml:context>
    <inkml:brush xml:id="br0">
      <inkml:brushProperty name="width" value="0.035" units="cm"/>
      <inkml:brushProperty name="height" value="0.035" units="cm"/>
      <inkml:brushProperty name="color" value="#E71224"/>
    </inkml:brush>
  </inkml:definitions>
  <inkml:trace contextRef="#ctx0" brushRef="#br0">142 159 14603,'6'-7'424,"-1"-2"-1,1 1 1,-1-1 0,6-13-1,-10 18-282,1 1 0,-1-1 0,0 0 0,0 1 0,-1-1 0,1 0 0,-1 1 0,1-1 0,-1 0 0,-1 1 0,1-1 0,0 0 0,-1 0 0,0 1 0,-1-6 0,1 7-66,1 1-1,-1 0 1,1 0-1,-1-1 0,0 1 1,1 0-1,-1 0 1,0 0-1,0 0 0,0 0 1,0 0-1,0 0 1,0 0-1,0 0 0,0 0 1,0 0-1,0 1 0,-1-1 1,1 1-1,0-1 1,-1 1-1,1-1 0,-2 0 1,1 1-8,-1 0 0,1 0 1,0 1-1,-1-1 1,1 0-1,0 1 0,-1-1 1,1 1-1,0 0 0,0 0 1,0 0-1,-4 2 0,-1 2 5,0 0-1,0 0 1,1 0 0,-1 1-1,1 0 1,-9 12-1,7-5-69,0 0 0,0 0-1,1 1 1,1 0-1,0 1 1,1-1 0,1 1-1,0 0 1,1 0-1,0 0 1,2 1 0,0-1-1,0 1 1,3 25-1,-1-37-4,-1 0 0,1-1 0,0 1 0,0-1 0,0 0 0,1 1 0,-1-1 0,1 0 0,-1 0-1,1 0 1,0 0 0,4 4 0,-4-5 1,-1-1 0,1 1 0,0-1-1,0 0 1,0 0 0,0 0 0,0 0 0,0 0 0,1 0-1,-1-1 1,0 1 0,0 0 0,0-1 0,1 0 0,-1 0-1,0 0 1,1 0 0,-1 0 0,0 0 0,0 0 0,5-2-1,4-1 8,0-1 0,0-1-1,0 0 1,-1 0-1,1-1 1,-1 0 0,0-1-1,-1 0 1,0-1-1,0 1 1,10-13-1,11-14 149,41-60-1,-58 76-42,-1 0 0,-1-1 0,-1-1 0,0 0-1,8-25 1,-17 43-81,-1 0-1,1-1 0,-1 1 1,0 0-1,0-1 0,0 1 1,0 0-1,0-4 1,-4 3 126,-2 13-43,-1 9-216,1 0 0,1 0 0,0 0 1,-2 30-1,6-37-174,0 1 1,1-1 0,0 1 0,1-1 0,0 0 0,1 1-1,1-1 1,5 16 0,-7-25 114,0 0 0,1 1 1,0-1-1,-1 0 0,1 0 0,1 0 0,-1 0 0,0 0 0,1-1 1,2 3-1,-3-4 106,-1 0 1,0 0-1,1 0 1,-1 0-1,1-1 1,-1 1-1,1 0 1,-1-1-1,1 1 1,-1-1-1,1 0 1,0 0-1,-1 1 1,1-1-1,0 0 1,-1 0-1,1-1 0,-1 1 1,1 0-1,0-1 1,-1 1-1,1 0 1,-1-1-1,1 0 1,2-1-1,25-21-914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8.770"/>
    </inkml:context>
    <inkml:brush xml:id="br0">
      <inkml:brushProperty name="width" value="0.035" units="cm"/>
      <inkml:brushProperty name="height" value="0.035" units="cm"/>
      <inkml:brushProperty name="color" value="#E71224"/>
    </inkml:brush>
  </inkml:definitions>
  <inkml:trace contextRef="#ctx0" brushRef="#br0">38 34 15323,'1'-7'426,"-1"6"-321,1-1 1,-1 0-1,0 1 1,0-1 0,1 0-1,-1 0 1,0 1-1,-1-1 1,1 0-1,0 1 1,0-1-1,-1 0 1,0-2-1,1 4-90,-1 0-1,1 0 1,0 0-1,0 0 1,0 0-1,0 0 0,0-1 1,0 1-1,0 0 1,0 0-1,0 0 1,-1 0-1,1 0 1,0 0-1,0 0 0,0 0 1,0 0-1,0 0 1,0 0-1,0 0 1,-1 0-1,1 0 1,0 0-1,0 0 0,0 0 1,0 0-1,0 0 1,0 1-1,0-1 1,0 0-1,0 0 1,-1 0-1,1 0 0,0 0 1,0 0-1,0 0 1,0 0-1,0 0 1,0 0-1,0 0 1,0 0-1,0 1 0,0-1 1,0 0-1,0 0 1,0 0-1,0 0 1,0 0-1,0 0 1,-1 0-1,1 1 0,-5 9 519,-2 13 114,0 9-369,1-1 0,0 36-1,5-49-259,1 0-1,0 0 1,2 0-1,0 0 1,6 21-1,-8-36-12,1 0 1,0 0 0,0 0-1,0 0 1,0-1-1,0 1 1,1-1-1,-1 1 1,1-1-1,-1 1 1,1-1-1,0 0 1,0 0-1,0 0 1,0 0-1,1 0 1,-1 0-1,1 0 1,2 1 0,-2-2 2,1 0 1,-1-1-1,0 1 1,1-1 0,-1 0-1,0 1 1,1-1-1,-1-1 1,1 1-1,-1-1 1,0 1 0,1-1-1,-1 0 1,0 0-1,6-3 1,8-3 18,-12 4-20,0 0 0,0 1 0,0 0 0,0 0 0,0 0 0,1 1 0,-1 0 0,0 0 0,1 0 0,-1 0 0,9 1 0,-13 1 0,1-1 1,-1 1 0,0 0-1,1 0 1,-1 0 0,0 0 0,0 0-1,0 0 1,0 0 0,0 0-1,0 0 1,0 0 0,0 0-1,-1 1 1,1-1 0,0 0 0,-1 1-1,1-1 1,-1 0 0,1 1-1,-1-1 1,0 1 0,1-1-1,-1 1 1,0-1 0,0 1 0,0-1-1,0 1 1,0-1 0,-1 1-1,1 1 1,-1 3 63,0 0-1,0 0 1,0 0-1,-1 0 1,0 0-1,-3 7 1,0-5 67,1-1 1,-1 1-1,0-1 1,-1-1-1,1 1 1,-1-1-1,-1 0 1,-6 5-1,9-8-130,1-1-1,-1 1 1,0-1-1,1 0 1,-1 0-1,0 0 1,0 0-1,-1-1 1,1 0-1,0 0 1,0 0-1,-1 0 1,1-1-1,0 1 1,-1-1-1,1 0 1,-8-2-1,11 2-113,0 0 0,-1-1 0,1 1 0,0-1 0,0 1 0,0-1 0,-1 0 0,1 1 0,0-1 0,0 0 0,0 0 0,0 0 0,0 0 0,0 0 0,1 0 0,-1 0 0,0 0 0,0 0 0,1 0 0,-1 0 0,0 0 0,1-1 0,0 1 0,-1 0 0,0-3 0,1 0-57,-1 0 0,1 1 0,0-1 0,0 0 1,0 0-1,1 0 0,-1 0 0,2-4 0,7-22-826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9.273"/>
    </inkml:context>
    <inkml:brush xml:id="br0">
      <inkml:brushProperty name="width" value="0.035" units="cm"/>
      <inkml:brushProperty name="height" value="0.035" units="cm"/>
      <inkml:brushProperty name="color" value="#E71224"/>
    </inkml:brush>
  </inkml:definitions>
  <inkml:trace contextRef="#ctx0" brushRef="#br0">174 62 16812,'-3'-1'136,"1"1"1,0 0-1,0 0 0,0 0 1,-1 0-1,1 1 1,0-1-1,0 1 1,0-1-1,0 1 1,-1 0-1,1 0 1,0 0-1,0 0 0,1 0 1,-5 3-1,-26 24 543,19-15-430,0 2 1,1 0 0,-16 25-1,23-31-224,0 0 1,0 0-1,1 1 0,1 0 0,-1 0 0,1 0 1,1 0-1,-2 12 0,4-19-17,0-1-1,-1 1 1,1 0-1,1-1 0,-1 1 1,0 0-1,1-1 1,-1 1-1,1-1 1,0 1-1,0-1 1,0 1-1,0-1 1,0 1-1,0-1 0,2 2 1,-1-2-6,-1-1 0,0 0 0,1 0 1,-1 0-1,1 0 0,-1 0 0,1-1 0,-1 1 0,1 0 0,-1-1 1,1 1-1,0-1 0,-1 1 0,1-1 0,0 0 0,-1 0 1,1 0-1,0 0 0,0 0 0,-1 0 0,1 0 0,0-1 0,-1 1 1,1 0-1,3-2 0,43-19-4,-41 17-2,1 0 0,-1 1 1,1-1-1,0 1 1,0 1-1,1 0 0,-1 0 1,15-1-1,-20 3-1,-1 1 0,0-1 1,1 1-1,-1 0 0,0 0 0,1 0 0,-1 0 0,0 0 0,0 1 0,0-1 0,0 1 1,0-1-1,0 1 0,-1 0 0,1 0 0,-1 0 0,1 0 0,-1 0 0,1 0 1,-1 0-1,0 0 0,0 0 0,0 1 0,0-1 0,0 4 0,4 8-15,-2 0 1,5 27-1,-8-36 11,3 15 14,-2 0-1,-1 0 1,0 0-1,-2 0 0,0 0 1,-1 0-1,-1-1 1,-1 1-1,0-1 1,-10 19-1,6-15 74,-2-1 1,-1 0-1,0-1 0,-2-1 0,0 0 1,-2 0-1,-30 29 0,43-47-58,1 1 0,0-1 0,-1-1 0,1 1 0,-1 0 0,0-1 0,1 1 0,-1-1 0,0 0 0,0 0 0,-4 2 0,6-3-16,1 0 0,-1 0 0,1 0 1,-1 0-1,1 0 0,-1 0 0,1 0 1,-1-1-1,1 1 0,-1 0 0,1 0 1,-1 0-1,1 0 0,-1-1 0,1 1 1,0 0-1,-1 0 0,1-1 0,-1 1 1,1 0-1,0-1 0,-1 1 0,1 0 1,0-1-1,-1 1 0,1-1 0,-1-1 1,1 1 0,-1-1 0,1 0 0,0 1 0,0-1 0,-1 0-1,1 1 1,0-1 0,1 1 0,-1-1 0,0 0 0,1-2 0,5-16-8,0 0 1,2 1-1,17-33 1,-6 12-19,110-209-128,49-117 670,-173 354-438,-3 9-49,-1 0 0,1 0 1,-1 0-1,0-1 0,0 1 0,-1 0 0,1 0 1,-1-1-1,1 1 0,-1 0 0,0-6 1,0 8-27,0 1 0,-1-1 0,1 1 0,0 0 1,0-1-1,0 1 0,0-1 0,-1 1 0,1 0 1,0-1-1,0 1 0,0 0 0,-1-1 1,1 1-1,0 0 0,-1 0 0,1-1 0,0 1 1,-1 0-1,1 0 0,0 0 0,-1-1 0,1 1 1,0 0-1,-1 0 0,1 0 0,-1 0 0,1 0 1,0 0-1,-1 0 0,1 0 0,-1 0 1,1 0-1,0 0 0,-1 0 0,1 0 0,-1 0 1,1 0-1,0 0 0,-1 0 0,1 0 0,-1 0 1,1 1-1,0-1 0,-1 0 0,1 0 0,0 1 1,-1-1-1,1 0 0,0 0 0,-1 1 0,-19 16 196,10-6-190,2 1 0,-1-1 0,2 2 0,0-1 0,0 1 0,1 0 0,0 0 0,1 1 0,1 0 0,0 0-1,1 0 1,1 0 0,0 0 0,1 1 0,1 22 0,0-33-49,0-1 1,1 1-1,0 0 0,0 0 1,0-1-1,0 1 1,1-1-1,-1 1 0,1-1 1,0 1-1,0-1 0,0 0 1,5 6-1,-5-8 3,-1 0 1,1 1-1,0-1 1,0 0-1,0 0 1,0 0-1,0 0 1,0 0-1,0 0 1,0-1-1,0 1 1,0 0-1,0-1 1,0 0-1,0 0 1,1 1-1,-1-1 1,0-1-1,0 1 1,0 0-1,0 0 1,0-1-1,1 1 1,-1-1-1,2-1 1,0 0-6,1 0 0,-1 0 1,0 0-1,0-1 0,4-4 1,22-19-268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39.727"/>
    </inkml:context>
    <inkml:brush xml:id="br0">
      <inkml:brushProperty name="width" value="0.035" units="cm"/>
      <inkml:brushProperty name="height" value="0.035" units="cm"/>
      <inkml:brushProperty name="color" value="#E71224"/>
    </inkml:brush>
  </inkml:definitions>
  <inkml:trace contextRef="#ctx0" brushRef="#br0">1 18 16027,'11'-18'1513,"-1"21"-953,-3 9-192,-4 16 856,2 10-344,-1 10-351,-3 7-145,-1 5-128,-3 5-16,-2-2-112,-1-3-24,0-6-56,1-2-120,0-9-432,2-4-257,2-18 617,1-9-128,6-21-64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41.061"/>
    </inkml:context>
    <inkml:brush xml:id="br0">
      <inkml:brushProperty name="width" value="0.035" units="cm"/>
      <inkml:brushProperty name="height" value="0.035" units="cm"/>
      <inkml:brushProperty name="color" value="#E71224"/>
    </inkml:brush>
  </inkml:definitions>
  <inkml:trace contextRef="#ctx0" brushRef="#br0">1 443 11682,'5'0'416,"0"1"-1,0 0 0,0 0 0,-1 0 1,7 3-1,19 4 1433,-16-7-1345,-1 0-1,1-1 1,0 0-1,23-4 1,-33 4-385,1-1-1,-1 0 1,0 0 0,1-1-1,-1 1 1,0-1 0,0 0 0,0 0-1,0 0 1,0-1 0,0 1-1,-1-1 1,1 0 0,-1 0-1,0 0 1,0-1 0,0 1-1,3-4 1,-6 6-80,1 0 0,0 0 0,-1 0-1,1 0 1,-1 0 0,1 0 0,-1 0 0,0 0-1,1 0 1,-1 0 0,0 0 0,0 0 0,0 0 0,0 0-1,0 0 1,0 0 0,0 0 0,0 0 0,0 0-1,0 0 1,0-1 0,-1 0 0,0 1-11,0 0 0,0 0-1,1 1 1,-1-1 0,0 1 0,0-1-1,0 0 1,0 1 0,1 0 0,-1-1-1,0 1 1,0 0 0,0-1 0,0 1 0,0 0-1,0 0 1,0 0 0,0 0 0,-1 0-1,-3 0 19,1 0-1,-1 0 0,1 1 1,0 0-1,0 0 0,-1 0 0,1 0 1,0 1-1,0-1 0,-4 3 1,0 2-48,1 1 0,0-1 1,0 1-1,0 1 0,1-1 1,0 1-1,0 0 0,1 0 0,0 1 1,1-1-1,0 1 0,0 0 1,1 0-1,0 1 0,0-1 1,1 1-1,1-1 0,-1 1 1,2 0-1,-1 0 0,1-1 1,2 16-1,-1-23 3,-1-1 0,0 1-1,1-1 1,0 1 0,-1-1 0,1 1-1,0-1 1,0 1 0,-1-1-1,1 0 1,0 0 0,0 1 0,1-1-1,-1 0 1,0 0 0,0 0 0,0 0-1,1 0 1,-1-1 0,0 1 0,1 0-1,-1-1 1,1 1 0,-1 0-1,1-1 1,-1 0 0,1 1 0,-1-1-1,1 0 1,0 0 0,-1 0 0,1 0-1,-1 0 1,1 0 0,2-1-1,5-1 5,-1 1-1,0-2 1,0 1-1,0-1 0,12-6 1,15-11 32,0-2 1,-1-1-1,-2-2 0,0-1 1,-2-2-1,-1 0 0,39-50 1,-59 63-19,-9 15-18,0 0 0,0 0 0,0 0 1,0 0-1,0 0 0,0 0 1,0 0-1,0 0 0,0 0 0,0 0 1,0 0-1,0 0 0,0 0 0,-1 0 1,1 0-1,0 0 0,0 0 1,0 0-1,0 0 0,0 0 0,0 0 1,0 0-1,0 0 0,0 0 1,0 0-1,0 0 0,0 0 0,-1 0 1,1 0-1,0 0 0,0 0 0,0 0 1,0 0-1,0 0 0,0 0 1,0 0-1,0 0 0,0 0 0,0 0 1,0 0-1,0 0 0,0 0 0,0 0 1,0-1-1,0 1 0,0 0 1,0 0-1,0 0 0,0 0 0,0 0 1,0 0-1,-1 0 0,1 0 0,0 0 1,0 0-1,0 0 0,1 0 1,-1-1-1,0 1 0,0 0 0,0 0 1,0 0-1,0 0 0,0 0 1,0 0-1,0 0 0,-3 1 2,1 1 1,0-1-1,0 1 0,0 0 1,0 0-1,0 0 0,0 0 1,-1 3-1,-5 6-7,1 1 0,1-1 0,0 1-1,0 1 1,1-1 0,1 1 0,0 0 0,1-1 0,0 2 0,1-1 0,-1 21 0,3-32 0,0 0 1,0 0-1,0-1 1,1 1 0,-1 0-1,0 0 1,0-1-1,1 1 1,0 0-1,-1-1 1,1 1 0,0-1-1,-1 1 1,1 0-1,0-1 1,0 0 0,0 1-1,0-1 1,1 0-1,-1 1 1,0-1-1,1 0 1,-1 0 0,0 0-1,1 0 1,-1 0-1,1 0 1,0-1 0,-1 1-1,1-1 1,0 1-1,-1-1 1,1 1 0,0-1-1,-1 0 1,4 0-1,0 0-40,0 0-1,0-1 0,0 0 1,0 0-1,0 0 1,0-1-1,-1 1 0,1-1 1,0 0-1,-1-1 0,8-5 1,3-4-108,-1 0 1,0-2 0,-1 1-1,-1-2 1,0 0 0,-1 0-1,-1-1 1,0 0 0,-1-1-1,-1 0 1,6-18 0,2-9-84,-3 0-1,-1-1 1,7-62 0,-17 90 230,4-34 12,-6 48 4,0-1 1,0 0 0,0 1-1,0-1 1,-1 1 0,0-1 0,0 0-1,0 1 1,0 0 0,-3-7-1,4 10-7,0 0 0,0-1-1,0 1 1,-1 0 0,1 0-1,0 0 1,0-1-1,0 1 1,0 0 0,0 0-1,-1-1 1,1 1-1,0 0 1,0 0 0,0 0-1,0 0 1,-1 0 0,1-1-1,0 1 1,0 0-1,-1 0 1,1 0 0,0 0-1,0 0 1,-1 0-1,1 0 1,0 0 0,0 0-1,-1 0 1,1 0 0,0 0-1,0 0 1,-1 0-1,1 0 1,0 0 0,0 0-1,-1 0 1,1 0-1,0 0 1,0 0 0,-1 0-1,1 0 1,0 1 0,0-1-1,0 0 1,-1 0-1,1 0 1,0 0 0,0 0-1,0 1 1,-1-1-1,1 0 1,0 0 0,0 1-1,0-1 1,-8 16 105,7-14-90,-10 30 216,1 1 1,1 0 0,-7 56 0,4 103 611,11-176-772,0 3 28,1 0 0,0 0-1,2 0 1,0 0 0,1 0-1,9 30 1,-12-49-99,0 0 0,0-1-1,0 1 1,0 0 0,0 0 0,0 0 0,0-1 0,0 1 0,1 0-1,-1 0 1,0-1 0,0 1 0,0 0 0,1 0 0,-1 0 0,0 0-1,0 0 1,0-1 0,1 1 0,-1 0 0,0 0 0,0 0 0,1 0-1,-1 0 1,0 0 0,0 0 0,1 0 0,-1 0 0,0 0 0,0 0-1,1 0 1,-1 0 0,0 0 0,0 0 0,1 0 0,-1 0 0,0 0 0,0 0-1,1 0 1,-1 0 0,0 0 0,0 1 0,1-1 0,-1 0 0,0 0-1,0 0 1,0 0 0,0 0 0,1 1 0,-1-1 0,0 0 0,0 0-1,0 0 1,0 1 0,1-1 0,-1 0 0,0 0 0,0 1 0,0-1-1,0 0 1,0 0 0,0 1 0,0-1 0,0 0 0,0 0 0,0 1-1,0-1 1,7-21 100,-7 21-96,33-168 60,-33 168-72,0 0 1,0 0 0,0-1 0,0 1 0,0 0 0,0 0 0,0-1 0,0 1 0,0 0 0,0 0 0,0-1 0,0 1 0,0 0 0,0 0 0,0 0-1,0-1 1,0 1 0,1 0 0,-1 0 0,0 0 0,0-1 0,0 1 0,0 0 0,1 0 0,-1 0 0,0-1 0,0 1 0,0 0 0,0 0-1,1 0 1,-1 0 0,0 0 0,0 0 0,1 0 0,-1 0 0,0-1 0,0 1 0,1 0 0,-1 0 0,0 0 0,0 0 0,1 0 0,-1 0 0,0 0-1,0 0 1,0 0 0,1 1 0,-1-1 0,0 0 0,0 0 0,1 0 0,-1 0 0,0 0 0,0 0 0,1 1 0,10 13-64,-5-6 25,-2-5 38,1 1 0,0-1 0,0 0 0,0 0 0,0-1 0,0 1 0,1-1 0,-1-1 0,1 1 0,0-1 0,-1 0 0,1 0 0,0 0 0,-1-1 0,1 0 0,0 0 0,0 0 0,0-1 0,-1 0 0,1 0 0,9-4 0,1 0 10,-1 0 0,0-1 0,0-1 0,-1 0 0,0-1 0,22-17 0,-27 18 5,-1 0 1,0 0-1,13-17 0,-19 22-5,0 0-1,0-1 1,-1 0 0,1 1-1,-1-1 1,1 0 0,-1 1-1,0-1 1,0 0 0,0 0-1,-1 0 1,1 0 0,-1 0-1,1 0 1,-1 0 0,0 0-1,0 0 1,-1-4-1,1 6-3,0 0 0,-1 0 0,1 0 0,-1 0 0,1 0 0,-1 0 0,1 1 0,-1-1 0,0 0 0,1 0 0,-1 1 0,0-1 0,1 0 0,-1 1 0,0-1 0,0 0 0,0 1 0,0-1 0,0 1 0,0-1 0,0 1-1,0 0 1,0 0 0,0-1 0,0 1 0,0 0 0,0 0 0,0 0 0,0 0 0,0 0 0,0 0 0,0 0 0,0 0 0,0 0 0,0 1 0,0-1 0,0 0 0,-1 1 0,-3 1 0,1-1 0,0 1 0,-1 0 0,1 0 0,0 0 0,0 1 0,-5 4 0,5-3-6,-1 1-1,1 0 1,0 0 0,0 0 0,0 1 0,1-1 0,0 1-1,0 0 1,0 0 0,1 0 0,0 1 0,0-1 0,0 0-1,0 9 1,2-13 5,-1 1-1,1 0 1,0 0-1,0-1 1,0 1-1,1 0 1,-1 0-1,0-1 1,1 1-1,0 0 1,0-1-1,0 1 1,0 0-1,0-1 1,0 0-1,1 1 1,-1-1-1,1 0 1,0 1-1,-1-1 1,1 0-1,0 0 0,0-1 1,1 1-1,-1 0 1,0-1-1,0 1 1,1-1-1,-1 0 1,1 1-1,-1-1 1,1 0-1,0-1 1,-1 1-1,5 0 1,1 0 7,0 0 1,0-1-1,1 0 1,-1-1-1,0 0 1,0 0-1,0-1 1,0 0-1,0 0 1,-1 0-1,1-1 1,-1-1-1,1 1 1,-1-1-1,0 0 1,0-1-1,7-6 1,3-3 21,-1 0-1,-1-1 1,-1 0-1,0-1 1,18-27 0,-19 22 28,0 0 1,-2-1 0,14-34 0,-20 42-24,0-1 0,-1-1 0,-1 1 0,0 0 0,-1-1 0,0-23 0,-2 37-28,0 1 0,0-1 1,0 0-1,-1 0 0,1 1 0,0-1 1,-1 0-1,1 1 0,-1-1 0,1 0 1,-1 1-1,-1-3 0,2 4-4,0 0-1,-1 0 1,1-1 0,0 1-1,0 0 1,-1 0-1,1 0 1,0 0 0,-1 0-1,1-1 1,0 1 0,-1 0-1,1 0 1,0 0 0,-1 0-1,1 0 1,0 0-1,-1 0 1,1 0 0,0 0-1,-1 0 1,1 0 0,0 0-1,-1 0 1,1 0 0,0 1-1,-1-1 1,1 0 0,0 0-1,-1 0 1,1 0-1,0 1 1,0-1 0,-1 1-1,-2 1 2,0 2 0,0-1-1,0 0 1,1 1 0,-1-1 0,1 1-1,0-1 1,-2 7 0,-10 25 19,2 0 1,2 1 0,2 0-1,0 1 1,3 0 0,1 0-1,2 0 1,3 49 0,-1-84-24,1 10 23,0 0 0,4 21 1,-5-31-27,1 0 1,-1 0 0,1 0-1,0 0 1,-1 0 0,1 0-1,0 0 1,0 0 0,0 0-1,1-1 1,-1 1 0,0 0-1,1 0 1,-1-1 0,1 1-1,-1-1 1,1 0 0,0 1-1,-1-1 1,1 0 0,0 0-1,4 2 1,-5-3-13,0 0-1,-1 0 1,1 0 0,0 0-1,-1 0 1,1 0-1,0-1 1,0 1 0,-1 0-1,1 0 1,0 0 0,-1-1-1,1 1 1,0 0 0,-1-1-1,1 1 1,-1-1-1,1 1 1,-1-1 0,1 1-1,-1-1 1,1 1 0,-1-1-1,1 1 1,-1-1-1,1 1 1,-1-1 0,0 0-1,1 1 1,-1-1 0,0 0-1,0 1 1,0-1 0,1-1-1,3-27-609,-5 18 356,0 0 1,0 1-1,-1-1 0,-1 1 1,0-1-1,-8-19 0,-34-58-904,36 71 1002,-42-65-203,-8-14 1740,59 96-1345,0 0 1,1 0 0,-1 0 0,0 0 0,0 0 0,0 0 0,1 0 0,-1 0 0,0 0-1,0 0 1,0 0 0,1 0 0,-1 0 0,0 0 0,0 0 0,1 0 0,-1 0-1,0 0 1,0 0 0,0 0 0,1 0 0,-1-1 0,0 1 0,0 0 0,0 0 0,0 0-1,1 0 1,-1 0 0,0-1 0,0 1 0,0 0 0,0 0 0,0 0 0,0-1-1,0 1 1,1 0 0,-1 0 0,0 0 0,0-1 0,0 1 0,0 0 0,0 0-1,0 0 1,0-1 0,0 1 0,0 0 0,0 0 0,0-1 0,0 1 0,0 0 0,0 0-1,0 0 1,-1-1 0,1 1 0,0 0 0,0 0 0,0 0 0,0-1 0,0 1-1,0 0 1,0 0 0,-1 0 0,1 0 0,0 0 0,0-1 0,0 1 0,0 0-1,-1 0 1,17 7 641,-15-7-612,12 7 278,12 5 8,30 11 1,-47-20-323,-1-1 1,1 0 0,0 0 0,0-1 0,-1 0-1,1 0 1,0-1 0,15-1 0,15-9 10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16.010"/>
    </inkml:context>
    <inkml:brush xml:id="br0">
      <inkml:brushProperty name="width" value="0.035" units="cm"/>
      <inkml:brushProperty name="height" value="0.035" units="cm"/>
      <inkml:brushProperty name="color" value="#E71224"/>
    </inkml:brush>
  </inkml:definitions>
  <inkml:trace contextRef="#ctx0" brushRef="#br0">5 0 12115,'0'0'50,"0"0"0,0 1 0,0-1-1,0 0 1,0 0 0,0 0 0,0 0 0,0 0 0,0 0 0,0 0 0,0 0 0,0 1 0,0-1 0,0 0 0,0 0 0,0 0 0,0 0 0,0 0 0,0 0 0,0 0 0,0 0 0,0 1 0,0-1 0,0 0 0,0 0 0,0 0 0,0 0 0,0 0 0,0 0 0,0 0 0,-1 0 0,1 0 0,0 1 0,0-1 0,0 0 0,0 0 0,0 0 0,0 0 0,0 0 0,0 0-1,0 0 1,0 0 0,-1 0 0,1 0 0,0 0 0,0 0 0,0 0 0,0 0 0,0 0 0,0 0 0,0 0 0,0 0 0,-1 0 0,1 0 0,0 0 0,0 0 0,0 0 0,0 0 0,0 0 0,0 0 0,0 0 0,0 0 0,-1 0 0,1 0 0,0 0 0,0 0 0,0-1 0,6 16 1017,14 15-773,-10-21-263,0 0 0,1 0-1,0-1 1,0 0-1,1-1 1,0 0 0,15 6-1,94 31 29,-104-38-47,244 72 287,3-12 0,3-11 0,276 20-1,100-54-256,-391-20-33,-66 3-3,320 1 47,-1-29-7,288-88 156,-284 33 160,-222 49-126,-63 8-1001,-222 22 755,9-1-51,-1 0-1,1-1 1,-1 0-1,13-5 1,-23 7 55,0 0 1,1 0-1,-1 0 1,0 0-1,0 0 1,0-1-1,1 1 1,-1 0-1,0 0 1,0 0-1,0 0 0,0-1 1,1 1-1,-1 0 1,0 0-1,0 0 1,0-1-1,0 1 1,0 0-1,0 0 1,0 0-1,0-1 1,0 1-1,0 0 1,1 0-1,-1-1 1,0 1-1,0 0 1,-1 0-1,1-1 1,0 1-1,0 0 1,0 0-1,0-1 1,0 1-1,0 0 1,0 0-1,0-1 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16.727"/>
    </inkml:context>
    <inkml:brush xml:id="br0">
      <inkml:brushProperty name="width" value="0.035" units="cm"/>
      <inkml:brushProperty name="height" value="0.035" units="cm"/>
      <inkml:brushProperty name="color" value="#E71224"/>
    </inkml:brush>
  </inkml:definitions>
  <inkml:trace contextRef="#ctx0" brushRef="#br0">22 570 11122,'-1'1'271,"0"1"284,-1 0 0,1 0 1,-1 0-1,0-1 0,0 1 0,0 0 0,1-1 0,-5 2 0,4-26 2344,8-304 1769,-8 141-3921,2 184-744,0 0 0,0 0 0,0 0 1,0 0-1,0 0 0,0 0 0,0 0 1,1 0-1,-1 1 0,1-1 0,0 0 1,-1 0-1,1 0 0,0 1 1,0-1-1,0 0 0,0 1 0,1-1 1,-1 1-1,0-1 0,1 1 0,-1 0 1,1-1-1,-1 1 0,4-2 0,0 2-4,0-1-1,1 1 0,0 0 1,-1 1-1,1-1 0,0 1 1,8 1-1,-10-1 0,51 5-61,1 2-1,97 27 1,-115-25-86,44 14-691,-50-13 522,0-1 0,1-2 0,43 4 0,-24-13-110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18.190"/>
    </inkml:context>
    <inkml:brush xml:id="br0">
      <inkml:brushProperty name="width" value="0.035" units="cm"/>
      <inkml:brushProperty name="height" value="0.035" units="cm"/>
      <inkml:brushProperty name="color" value="#E71224"/>
    </inkml:brush>
  </inkml:definitions>
  <inkml:trace contextRef="#ctx0" brushRef="#br0">51 175 16884,'-1'-1'72,"0"0"0,0 0 0,0 0 1,0 0-1,0 1 0,-1-1 0,1 0 1,0 0-1,0 1 0,-1-1 0,1 1 1,-1-1-1,1 1 0,0 0 0,-1 0 1,1-1-1,-1 1 0,1 0 0,-1 0 0,-2 1 1,3-1-51,0 1 0,0-1 0,0 1 0,0 0-1,0-1 1,0 1 0,0 0 0,0 0 0,0 0 0,0 0 0,0 0 0,1 0 0,-1 0 0,0 0 0,1 0 0,-1 0 0,0 0 0,1 0 0,-1 0 0,1 1 0,0-1 0,0 0 0,-1 0-1,1 2 1,-1 10 48,0-1-1,0 0 1,1 1-1,1-1 1,0 1 0,1-1-1,0 0 1,1 0-1,4 13 1,-2-10-72,1-1 0,0 0 0,1 0 0,1-1 0,0 1 0,18 21 0,-25-32 10,1-1-1,0 0 1,0 1 0,0-1 0,1 0 0,-1 0 0,0 0-1,1-1 1,-1 1 0,1 0 0,0-1 0,0 0-1,-1 0 1,1 1 0,0-2 0,0 1 0,0 0-1,0-1 1,0 1 0,0-1 0,0 0 0,0 0-1,0 0 1,0 0 0,0-1 0,0 1 0,0-1 0,0 1-1,5-3 1,-2-1 39,0 1 0,-1-1-1,1 0 1,-1 0 0,0-1-1,0 0 1,0 1 0,-1-2 0,0 1-1,0-1 1,0 1 0,4-10-1,3-5 252,-2-1 0,0 0 0,-1-1 0,-1 0 0,-1 0 0,-1-1 0,2-26 0,-7 100 148,1 59-137,0-93-303,1-1 0,0 1 0,2-1 0,7 24 0,-10-38-7,-1 1 1,1-1-1,0 0 0,0 0 0,0 0 1,0 0-1,1 0 0,-1 0 0,0 0 1,1 0-1,-1-1 0,1 1 1,0 0-1,0-1 0,0 1 0,-1-1 1,1 0-1,0 0 0,1 1 0,2 0 1,-3-2 1,1 0 0,-1 0 0,0 0 1,1 0-1,-1 0 0,1 0 0,-1-1 1,0 1-1,1-1 0,-1 0 0,0 0 0,1 0 1,-1 0-1,0 0 0,0 0 0,0-1 1,0 1-1,0-1 0,3-2 0,8-8 34,-1-1-1,0 0 0,-1 0 0,0-2 1,-1 1-1,-1-1 0,12-24 0,-8 10 138,-1 0 0,-1-2-1,8-38 1,-18 66-149,1-5 63,0 1 0,0-1 0,-1 0 0,0 0 0,0-1 0,-1 1 0,0 0 0,0 0 0,-1 0 0,0 0-1,-2-9 1,3 17-72,0-1 0,-1 1-1,1-1 1,0 0 0,0 1-1,0-1 1,-1 1 0,1-1-1,0 1 1,-1-1-1,1 1 1,0-1 0,-1 1-1,1-1 1,-1 1 0,1-1-1,-1 1 1,1 0-1,-1-1 1,1 1 0,-1 0-1,1-1 1,-1 1 0,1 0-1,-1 0 1,0 0-1,1-1 1,-1 1 0,0 0-1,0 0 5,0 1 0,0-1-1,0 1 1,0-1 0,0 1 0,0-1-1,1 1 1,-1 0 0,0-1-1,0 1 1,1 0 0,-1 0 0,0-1-1,1 1 1,-2 1 0,-1 4 33,0-1 0,0 1 0,0-1-1,-2 12 1,1-3-28,2 0 0,0-1 0,0 25 0,2-33-26,0 0 0,0-1-1,0 1 1,1-1 0,0 1 0,0-1-1,0 1 1,0-1 0,1 1-1,0-1 1,0 0 0,0 0 0,0 0-1,5 7 1,-6-10 3,1-1-1,-1 1 1,0 0 0,0 0-1,0-1 1,0 1-1,1 0 1,-1-1 0,0 1-1,0-1 1,1 0-1,-1 1 1,1-1 0,-1 0-1,0 0 1,1 0 0,-1 0-1,0 0 1,1 0-1,-1 0 1,1 0 0,-1-1-1,0 1 1,1-1 0,-1 1-1,0-1 1,0 1-1,1-1 1,-1 1 0,0-1-1,0 0 1,0 0 0,0 0-1,0 0 1,1-1-1,6-5 3,-2 0 0,1 0 0,9-15 0,-13 19 0,12-21 9,-2 0-1,0 0 1,-1-1 0,10-34-1,-5 15-48,-14 42 11,-3 8 15,2 65-36,-2-32 57,2 1-1,2-1 0,8 41 0,-11-77-7,-1 0-1,1-1 1,0 1 0,-1-1-1,1 1 1,1-1-1,-1 0 1,0 1 0,1-1-1,-1 0 1,1 0-1,2 3 1,-4-5-1,1 0 1,-1 1-1,1-1 1,-1 0-1,1 0 0,-1 1 1,1-1-1,-1 0 1,1 0-1,-1 0 1,1 0-1,-1 0 1,1 0-1,-1 0 0,1 0 1,-1 0-1,1 0 1,-1 0-1,1 0 1,-1 0-1,1 0 1,-1 0-1,2-1 0,-1 0 2,1 0-1,-1 0 0,0 0 0,1 0 0,-1 0 0,0-1 0,1 1 1,-1 0-1,0-1 0,1-1 0,11-18-1,13-32 0,-18 34-29,1 1 0,21-31 0,-29 48 26,0-1-1,0 1 0,0-1 1,0 1-1,0 0 0,0 0 0,0 0 1,0-1-1,1 1 0,-1 0 1,0 1-1,1-1 0,-1 0 0,1 0 1,-1 0-1,1 1 0,-1-1 1,1 1-1,-1-1 0,1 1 1,2 0-1,-2 0-1,-1 1 0,1-1 0,-1 1 0,0-1 1,1 1-1,-1 0 0,0 0 0,1 0 0,-1-1 0,0 1 0,0 0 1,0 1-1,0-1 0,0 0 0,0 0 0,0 0 0,0 1 0,1 1 1,3 9-20,0 0 0,0 1 0,-1-1 1,3 16-1,-5-20 23,28 143-59,-30-151 61,0 0-1,0 0 1,0-1-1,0 1 1,0 0-1,0 0 1,0 0 0,0 0-1,0 0 1,1 0-1,-1 0 1,0 0 0,0 0-1,0 0 1,0 0-1,0-1 1,0 1-1,0 0 1,0 0 0,0 0-1,0 0 1,0 0-1,0 0 1,0 0 0,1 0-1,-1 0 1,0 0-1,0 0 1,0 0-1,0 0 1,0 0 0,0 0-1,0 0 1,0 0-1,0 0 1,1 0 0,-1 0-1,0 0 1,0 0-1,0 0 1,0 0-1,0 0 1,0 0 0,0 0-1,0 0 1,0 0-1,1 0 1,-1 0 0,0 0-1,0 0 1,2-10 10,-2-23 77,-10-64-1,0 0 45,10 96-130,0-1-1,0 1 1,0-1-1,0 1 1,0-1-1,0 0 1,1 1-1,-1-1 1,0 1-1,1-1 1,-1 1-1,1 0 1,0-1-1,-1 1 1,1-1 0,0 1-1,0 0 1,0 0-1,0-1 1,2-1-1,0 2-9,0-1 0,0 0-1,0 1 1,0 0 0,0 0-1,1 0 1,4-1 0,11-4-166,-10 3-133,-1 0 0,0-1 0,1 0 1,-1-1-1,8-6 0,-12 9 201,-1 0 1,-1-1-1,1 0 0,0 1 1,-1-1-1,1 0 0,-1 0 1,0-1-1,0 1 0,0 0 1,0-1-1,0 1 0,-1-1 1,2-7-1,0-16-590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18.657"/>
    </inkml:context>
    <inkml:brush xml:id="br0">
      <inkml:brushProperty name="width" value="0.035" units="cm"/>
      <inkml:brushProperty name="height" value="0.035" units="cm"/>
      <inkml:brushProperty name="color" value="#E71224"/>
    </inkml:brush>
  </inkml:definitions>
  <inkml:trace contextRef="#ctx0" brushRef="#br0">35 12 14939,'-11'-4'1945,"1"-1"-1225,1 2-328,5 3 1904,4 2-1503,4 2-1306,3-1-95,5 4 448,0 3-144,7 5-176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9.035"/>
    </inkml:context>
    <inkml:brush xml:id="br0">
      <inkml:brushProperty name="width" value="0.025" units="cm"/>
      <inkml:brushProperty name="height" value="0.025" units="cm"/>
    </inkml:brush>
  </inkml:definitions>
  <inkml:trace contextRef="#ctx0" brushRef="#br0">131 27 2018,'0'0'6016,"-9"1"-5461,5 0-493,1-1 0,0 0 0,0 1 0,0-1 0,1 1 0,-1 0 0,0 0 0,1 0 0,-1 0 0,1 0 0,-1 0 0,1 1 0,-1-1 0,1 1 0,0 0 0,0-1 0,0 1 0,0 0 0,0 1 0,0-1 0,0 0 0,-2 5 0,-12 21 1052,10-18-810,-1 0 1,2 0-1,0 1 1,0-1-1,1 1 1,0 0-1,0 1 1,-2 21-1,6-32-180,1 0 0,0 0 1,0-1-1,0 1 0,0 0 0,0 0 0,0-1 0,0 1 0,0-1 0,0 1 1,1-1-1,-1 1 0,0-1 0,0 0 0,0 1 0,0-1 0,1 0 1,-1 0-1,0 0 0,0 0 0,1 0 0,-1 0 0,0 0 0,0-1 1,0 1-1,3-1 0,35-7 1708,-32 3-1642,0 0 0,0 0 0,0 0 0,-1-1 0,0 0 0,0 0 0,0 0 0,-1-1 1,0 0-1,-1 0 0,1 0 0,-1-1 0,0 0 0,-1 1 0,0-1 0,0 0 0,-1-1 0,0 1 0,-1 0 1,1-1-1,-2 1 0,1-17 0,-2 23-178,1 1-1,-1-1 1,0 0 0,0 1-1,1-1 1,-1 0 0,-1 1-1,1 0 1,0-1 0,0 1 0,0-1-1,-1 1 1,1 0 0,0 0-1,-1 0 1,1 0 0,-1 0 0,0 0-1,1 0 1,-1 1 0,0-1-1,1 0 1,-1 1 0,0 0-1,0-1 1,0 1 0,1 0 0,-1 0-1,0 0 1,0 0 0,-2 0-1,1 0-165,1 1-1,0-1 0,-1 0 0,1 1 0,0-1 0,-1 1 0,1 0 0,0 0 0,0 0 0,0 0 0,-3 2 0,4-3-127,0 1-1,0 0 1,0 0 0,0 0-1,0 0 1,0 0-1,0 0 1,0 0 0,1 1-1,-1-1 1,0 0-1,1 0 1,-1 1 0,1-1-1,-1 0 1,1 0-1,0 1 1,0-1 0,0 0-1,-1 3 1,3 0-3743,4 0-1138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19.171"/>
    </inkml:context>
    <inkml:brush xml:id="br0">
      <inkml:brushProperty name="width" value="0.035" units="cm"/>
      <inkml:brushProperty name="height" value="0.035" units="cm"/>
      <inkml:brushProperty name="color" value="#E71224"/>
    </inkml:brush>
  </inkml:definitions>
  <inkml:trace contextRef="#ctx0" brushRef="#br0">144 267 16299,'-16'14'523,"1"1"-1,0 1 0,0 0 1,2 0-1,-16 26 0,23-33-386,1 1 0,0-1 0,0 1 0,1 0 0,1 0 0,0 1 1,0-1-1,1 1 0,0-1 0,1 1 0,0 0 0,1 14 0,0-23-117,0-1-1,0 1 1,0 0 0,0-1-1,1 1 1,-1 0 0,1 0-1,-1-1 1,1 1 0,0-1-1,-1 1 1,1-1 0,0 1 0,0-1-1,0 1 1,0-1 0,0 0-1,1 1 1,-1-1 0,2 1-1,-1-1-6,-1-1 0,1 1-1,0-1 1,-1 0 0,1 1-1,0-1 1,-1 0 0,1 0-1,0 0 1,-1-1 0,1 1-1,0 0 1,-1-1 0,1 1-1,-1-1 1,1 1-1,-1-1 1,1 0 0,-1 1-1,1-1 1,-1 0 0,1 0-1,1-2 1,9-7 44,0 0-1,-1-1 1,0 0-1,-1 0 1,0-1 0,10-17-1,3-9 177,19-40-1,-18 26 240,20-61 0,-34 82-14,-2 0 0,-1 0 0,5-49 0,-12 70-25,-4 15-165,-2 14-67,-1 17-328,2-1 0,0 1 0,3 1 0,1-1 0,2 0 0,8 58 0,4-42-836,-12-49 909,0 0 0,0 0-1,0 0 1,1 0 0,0 0-1,-1 0 1,1 0 0,0 0 0,1-1-1,-1 1 1,0-1 0,1 1-1,4 2 1,11-1-485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19.596"/>
    </inkml:context>
    <inkml:brush xml:id="br0">
      <inkml:brushProperty name="width" value="0.035" units="cm"/>
      <inkml:brushProperty name="height" value="0.035" units="cm"/>
      <inkml:brushProperty name="color" value="#E71224"/>
    </inkml:brush>
  </inkml:definitions>
  <inkml:trace contextRef="#ctx0" brushRef="#br0">76 88 14963,'0'-1'85,"0"1"0,0-1-1,0 0 1,-1 0 0,1 0 0,0 1-1,-1-1 1,1 0 0,-1 0 0,1 1-1,0-1 1,-1 0 0,0 0 0,1 1-1,-1-1 1,1 1 0,-1-1-1,0 1 1,1-1 0,-1 1 0,0-1-1,0 1 1,0-1 0,1 1 0,-1 0-1,0 0 1,0-1 0,-1 1 0,1 0 25,0 1 1,0-1 0,0 1 0,-1 0 0,1-1 0,0 1 0,0 0 0,0 0 0,0 0 0,1 0 0,-1 0 0,0 0-1,0 0 1,0 0 0,1 0 0,-2 1 0,-3 7 283,1 0-1,0 1 1,-5 15-1,3 0 15,-6 41 0,11-58-359,0 0-1,1 0 1,0 0-1,1 0 1,-1 0 0,2 0-1,-1 0 1,1 0-1,3 10 1,-4-17-44,-1 0-1,0 0 1,1 0-1,-1 0 1,1 0-1,0 0 1,-1 0-1,1 0 1,0 0-1,0 0 1,-1 0 0,1 0-1,0-1 1,0 1-1,0 0 1,0 0-1,0-1 1,0 1-1,0-1 1,0 1-1,1-1 1,-1 1-1,0-1 1,0 0 0,0 0-1,0 1 1,1-1-1,-1 0 1,0 0-1,0 0 1,0 0-1,0 0 1,1-1-1,-1 1 1,0 0-1,0 0 1,0-1 0,0 1-1,0-1 1,1 1-1,-1-1 1,1 0-1,4-3 11,1-1-1,-1 1 0,0-1 1,-1 0-1,8-8 0,6-8 77,-2-1 0,0 0 0,-1-1-1,-2-1 1,0 0 0,-1-1-1,-2-1 1,16-50 0,-26 74-65,-1 0 1,0 1 0,1-1-1,-1 1 1,0-1 0,1 0-1,-1 1 1,0-1-1,0 0 1,-1 1 0,1-1-1,0 0 1,0 1 0,-1-1-1,1 0 1,-1 1 0,0-3-1,0 4-17,1 0 0,0 0 0,0 0 0,0 0 0,-1-1 0,1 1-1,0 0 1,0 0 0,-1 0 0,1 0 0,0 0 0,0 0 0,-1 0 0,1 0-1,0 0 1,0 0 0,-1 0 0,1 0 0,0 0 0,0 0 0,-1 0 0,1 0-1,0 0 1,0 0 0,-1 0 0,1 0 0,0 0 0,0 0 0,-1 1 0,1-1 0,0 0-1,-1 0 1,-10 15 183,5-3-152,1 1 0,1-1 0,0 1 0,0 1 0,1-1 0,1 0 0,0 1 0,1 0 0,1-1 0,2 24 0,-2-34-41,0 0 0,0 0-1,1 0 1,-1 0 0,1 0 0,0 0-1,0 0 1,0 0 0,1 0 0,-1 0 0,1-1-1,-1 1 1,5 4 0,-5-6 1,0 1 0,1-1-1,-1 0 1,0 0 0,1-1-1,-1 1 1,1 0 0,0 0 0,-1-1-1,1 1 1,0-1 0,-1 0 0,1 1-1,0-1 1,-1 0 0,1 0 0,0 0-1,0 0 1,-1 0 0,1 0-1,0-1 1,-1 1 0,1 0 0,0-1-1,-1 0 1,3 0 0,5-4-1,0 1 0,-1-1 0,0-1 0,0 1 0,0-2 0,-1 1 0,0-1 0,12-14 0,45-67 46,-61 82-38,44-71 22,-47 77-30,0 0 0,0 0 0,0 0-1,0 0 1,0 0 0,0 0 0,0 0 0,1-1 0,-1 1 0,0 0-1,0 0 1,0 0 0,0 0 0,0 0 0,0 0 0,0 0 0,0 0 0,0 0-1,0 0 1,1 0 0,-1 0 0,0-1 0,0 1 0,0 0 0,0 0 0,0 0-1,0 0 1,0 0 0,0 0 0,1 0 0,-1 0 0,0 0 0,0 0-1,0 0 1,0 0 0,0 0 0,0 0 0,0 0 0,0 0 0,1 0 0,-1 1-1,0-1 1,0 0 0,0 0 0,0 0 0,0 0 0,0 0 0,0 0-1,0 0 1,1 0 0,1 9-37,1 19-3,-2-19 26,0 2-2,1 0 0,0 0 0,0-1 0,1 1 0,1-1 0,5 12 0,-8-20 17,-1 0 1,1 0-1,0-1 1,0 1-1,0 0 1,0-1 0,0 1-1,1-1 1,-1 1-1,0-1 1,1 0-1,-1 0 1,1 1-1,-1-1 1,1 0-1,0 0 1,-1 0-1,1-1 1,0 1 0,0 0-1,-1-1 1,1 1-1,0-1 1,0 1-1,0-1 1,0 0-1,0 0 1,0 0-1,0 0 1,-1 0-1,1 0 1,0-1 0,0 1-1,0 0 1,0-1-1,0 0 1,-1 1-1,1-1 1,0 0-1,0 0 1,-1 0-1,4-2 1,1-2 13,-1 0 1,1 0 0,-1 0-1,0 0 1,0-1-1,0 0 1,-1 0 0,0 0-1,4-9 1,2-4 224,12-38 0,-22 57-232,0 0 0,0 0 0,0 0 0,0 0 0,0 0 0,0 0 0,0 0 1,0 1-1,0-1 0,0 0 0,0 0 0,0 0 0,0 0 0,0 0 0,0 0 0,0 0 0,0 0 0,0 0 0,0 0 0,0 0 0,0 0 0,0 0 0,0 0 0,0 0 1,0 0-1,0 0 0,1 0 0,-1 0 0,0 0 0,0 0 0,0 0 0,0 0 0,0 0 0,0 0 0,0 0 0,0 0 0,0 0 0,0 0 0,0 0 0,0 0 1,0 0-1,0 0 0,0 0 0,0 0 0,0 0 0,2 12 201,0 32-85,0 3-342,-2-45 115,1 1 0,-1-1-1,0 0 1,1 0-1,-1 0 1,1 0 0,0 0-1,0 1 1,0-2-1,0 1 1,0 0-1,2 3 1,-3-5 49,1 1-1,-1-1 1,0 0-1,1 0 1,-1 1-1,0-1 1,1 0-1,-1 0 0,0 0 1,1 0-1,-1 1 1,1-1-1,-1 0 1,0 0-1,1 0 1,-1 0-1,1 0 1,-1 0-1,0 0 1,1 0-1,-1 0 1,1 0-1,-1 0 1,0 0-1,1-1 1,12-12-753,-2-3 164,0-3-141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20.110"/>
    </inkml:context>
    <inkml:brush xml:id="br0">
      <inkml:brushProperty name="width" value="0.035" units="cm"/>
      <inkml:brushProperty name="height" value="0.035" units="cm"/>
      <inkml:brushProperty name="color" value="#E71224"/>
    </inkml:brush>
  </inkml:definitions>
  <inkml:trace contextRef="#ctx0" brushRef="#br0">111 0 15699,'-2'1'365,"0"-1"-1,0 1 0,-1-1 0,1 1 0,0 0 1,0-1-1,0 1 0,-4 3 0,-3 2 146,1 0 0,-1 1 0,1 0 0,1 0 0,-8 10 0,11-13-432,1 0 1,0 0-1,0 0 1,0 1-1,0-1 1,1 1-1,0-1 1,0 1-1,0 0 1,1 0-1,-1 0 0,0 8 1,2-13-79,0 1 1,0 0-1,1 0 0,-1 0 1,0 0-1,0 0 0,1-1 0,-1 1 1,1 0-1,-1 0 0,1 0 1,-1-1-1,1 1 0,-1 0 1,1-1-1,-1 1 0,1 0 1,0-1-1,0 1 0,-1-1 1,1 1-1,0-1 0,0 1 0,-1-1 1,1 0-1,0 1 0,0-1 1,0 0-1,0 0 0,0 0 1,0 1-1,-1-1 0,1 0 1,0 0-1,0 0 0,0-1 1,1 1-1,39-5-247,-35 4 218,29-7-179,-11 2 38,1 1 0,35-2 0,-54 6 149,0 1 0,0 0 0,-1 0 1,1 1-1,0 0 0,-1 0 0,1 0 0,0 0 0,-1 1 1,0 0-1,1 0 0,-1 1 0,0-1 0,0 1 0,0 1 0,4 3 1,-6-5 45,-1 1 0,1 0 1,-1 0-1,0 0 0,0 1 0,0-1 1,-1 0-1,1 1 0,-1-1 1,0 1-1,0 0 0,0-1 1,0 1-1,-1 0 0,1 0 0,-1-1 1,0 1-1,0 0 0,-1 0 1,1-1-1,-1 1 0,1 0 1,-1 0-1,0-1 0,-1 1 0,-1 3 1,-2 6 102,-1-1 0,0 0 0,-1 0 0,0-1 0,-18 21 0,22-29-154,1 0 1,-1 0-1,0 0 1,-1 0-1,1 0 1,0-1 0,-1 0-1,0 1 1,1-1-1,-1-1 1,0 1-1,0 0 1,0-1-1,0 0 1,0 0 0,0 0-1,-1-1 1,1 1-1,0-1 1,0 0-1,0 0 1,-1 0-1,1-1 1,0 1 0,-4-2-1,-20-9-175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42.656"/>
    </inkml:context>
    <inkml:brush xml:id="br0">
      <inkml:brushProperty name="width" value="0.035" units="cm"/>
      <inkml:brushProperty name="height" value="0.035" units="cm"/>
      <inkml:brushProperty name="color" value="#E71224"/>
    </inkml:brush>
  </inkml:definitions>
  <inkml:trace contextRef="#ctx0" brushRef="#br0">1168 153 14259,'-46'-14'200,"0"2"-1,-1 3 1,0 1 0,-1 2-1,0 3 1,1 2 0,-1 1-1,0 3 1,0 2 0,-80 19 0,102-17-112,1 1 1,0 1 0,0 1-1,1 1 1,0 2 0,0 0 0,2 1-1,0 2 1,1 0 0,0 1-1,1 1 1,1 1 0,1 1 0,1 1-1,0 0 1,-21 37 0,10-5-44,2 1 0,2 1 1,2 2-1,3 0 0,3 1 0,2 0 0,3 1 1,2 1-1,3 0 0,3 0 0,5 85 1,1-112-48,1-1 0,1 0 1,2-1-1,1 1 1,15 36-1,-15-48-13,1-1 0,1-1 0,1 1 0,0-1 0,2-1 0,0 0-1,0-1 1,32 28 0,-24-28-70,1 0 1,0-2-1,1 0 0,1-2 0,0 0 0,1-2 0,0-1 0,0 0 0,1-2 1,0-1-1,0-1 0,50 2 0,-26-6-155,-1-1 0,1-3 0,-1-3 0,0-1 0,0-2 0,51-17 0,-30 1-7,0-3 0,-1-3 0,-2-2-1,-2-4 1,-1-2 0,-2-4 0,-2-1 0,78-76 0,-98 80 459,-3-2 1,-1-1 0,-2-1 0,-2-3 0,-2 0 0,-3-2 0,28-64 0,-45 88-30,-1 1-1,-2-2 1,0 1 0,-1-1 0,-2 0 0,0 0 0,-1-27 0,-3 33-84,-1 0 0,-1 0-1,-1 0 1,-1 0 0,0 1 0,-2 0-1,0 0 1,-1 0 0,-18-34 0,7 23-69,-2 1 0,0 1 1,-2 1-1,-2 0 0,0 2 1,-1 1-1,-2 1 0,0 1 1,-46-28-1,40 31-75,-1 0 0,0 3 0,-1 1 0,-1 1 0,0 2 0,-1 2 0,0 1 0,-58-6 0,69 13 19,0 1-1,-42 4 0,-63 22-79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7:55.977"/>
    </inkml:context>
    <inkml:brush xml:id="br0">
      <inkml:brushProperty name="width" value="0.035" units="cm"/>
      <inkml:brushProperty name="height" value="0.035" units="cm"/>
      <inkml:brushProperty name="color" value="#E71224"/>
    </inkml:brush>
  </inkml:definitions>
  <inkml:trace contextRef="#ctx0" brushRef="#br0">1 4 10674,'1'-1'282,"0"1"1,0-1-1,0 1 0,0-1 0,0 1 0,0 0 1,0 0-1,0 0 0,1-1 0,-1 1 0,0 0 0,0 0 1,0 0-1,0 1 0,0-1 0,1 0 0,1 1 0,25 7 381,-22-6-90,169 45 1977,35 12-2095,-198-55-426,0-1 0,-1-1 0,1 0 0,0 0 0,1-1 0,18-1 1,72-12 177,0-1-146,-37 13 4,125 18 0,-190-18-65,61 5 5,95-5-1,-64-2 10,440-24-105,-156 4 129,-203 14 14,351-44-88,-496 48 43,-1 2 0,1 1 1,30 3-1,87 14 37,-64-6-33,247 34-18,203 16-8,148-48-34,-508-18 76,231 8-86,-258 8 68,1-5-1,277-29 0,-376 19 0,1 3-1,-1 1 0,0 3 1,0 2-1,50 10 0,-40-5 6,0-3 0,0-2-1,63-3 1,-31-3-28,-43 2 34,-1-1 0,82-15-1,-112 13-13,26-7-1,0 3 0,80-6-1,-121 13 13,0 0 0,0 1 0,0-1 0,0 0-1,0 0 1,0 0 0,0 0 0,0 1 0,0-1-1,0 0 1,0 0 0,-1 0 0,1 0-1,0 1 1,0-1 0,0 0 0,0 0 0,0 0-1,0 0 1,0 1 0,1-1 0,-1 0 0,0 0-1,0 0 1,0 1 0,0-1 0,0 0 0,0 0-1,0 0 1,0 0 0,0 0 0,0 1-1,1-1 1,-1 0 0,0 0 0,0 0 0,0 0-1,0 0 1,0 0 0,1 0 0,-1 1 0,0-1-1,0 0 1,0 0 0,0 0 0,1 0-1,-1 0 1,0 0 0,0 0 0,0 0 0,0 0-1,1 0 1,-1 0 0,0 0 0,0 0 0,0 0-1,0 0 1,1 0 0,-1 0 0,0 0 0,0 0-1,1-1 1,-5 9-453,3-6 389,-10 17-153,-4-11 20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8:09.748"/>
    </inkml:context>
    <inkml:brush xml:id="br0">
      <inkml:brushProperty name="width" value="0.035" units="cm"/>
      <inkml:brushProperty name="height" value="0.035" units="cm"/>
      <inkml:brushProperty name="color" value="#E71224"/>
    </inkml:brush>
  </inkml:definitions>
  <inkml:trace contextRef="#ctx0" brushRef="#br0">1 4 13563,'21'24'1745,"-18"-20"-1586,-1 0 1,1 0-1,0-1 0,0 0 1,1 1-1,5 3 1,-4-3 28,1-1 1,1 0-1,-1 0 1,0 0 0,1-1-1,-1 1 1,1-2 0,0 1-1,9 0 1,5 0 162,37-3 1,-42-1-296,-1 2 0,0 0 0,0 1 0,0 0 0,20 5 0,7 7 46,-20-6-78,1-1-1,-1-1 1,46 5 0,17-10 9,154-20 1,36-1-25,-260 21-5,364-16 32,-276 9-9,204 11 1,-128 3-13,-172-7-15,577 30 11,-532-24 4,0-2-1,-1-2 1,98-11 0,-77 4 9,1 3-1,117 12 1,-11 0-10,-89-8-9,335 19 54,-375-15-63,-1-1 0,1-3 1,0-3-1,59-7 0,-105 8 4,236-31 45,-173 26-23,108 5-1,-108 1-5,82-8 1,8-1-16,47-8 12,-187 14-10,48-6 3,154-22 10,-186 24-11,5-2 27,2 2 1,52-1-1,-85 10 471,-6-3 407,0-6-592,-1 4-400,0-10 372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06.843"/>
    </inkml:context>
    <inkml:brush xml:id="br0">
      <inkml:brushProperty name="width" value="0.035" units="cm"/>
      <inkml:brushProperty name="height" value="0.035" units="cm"/>
      <inkml:brushProperty name="color" value="#E71224"/>
    </inkml:brush>
  </inkml:definitions>
  <inkml:trace contextRef="#ctx0" brushRef="#br0">72 151 9842,'-15'3'817,"4"-1"-337,0 1 0,-17 6 0,28-9-463,0 0 1,-1 0 0,1 0-1,0 0 1,-1 1 0,1-1 0,0 0-1,0 0 1,-1 0 0,1 0-1,0 0 1,0 1 0,-1-1 0,1 0-1,0 0 1,0 1 0,-1-1-1,1 0 1,0 0 0,0 1 0,0-1-1,0 0 1,-1 0 0,1 1-1,0-1 1,0 0 0,0 1 0,0-1-1,0 0 1,0 1 0,0-1-1,0 0 1,0 0 0,0 1 0,0-1-1,0 0 1,0 1 0,0-1-1,0 0 1,0 1 0,0-1 0,0 0-1,0 1 1,1-1 0,-1 0-1,0 0 1,0 1 0,0-1 0,0 0-1,1 0 1,-1 1 0,0-1-1,0 0 1,1 0 0,-1 0 0,0 1-1,1-1 1,16 10 310,-1-4-329,1-1 1,-1 0-1,1-1 1,0-1-1,0 0 1,0-1-1,0-1 1,1-1 0,-1 0-1,0-2 1,0 1-1,0-2 1,0-1-1,30-9 1,109-48-15,95-33 229,-212 83-176,0 2 1,0 1-1,1 2 0,68-2 1,150 23 160,-163-6-115,155-5-1,-196-7 92,-1 3 0,1 2 0,-1 2 0,82 18 0,-28 1 161,195 37-96,-246-53-254,0-1-1,1-4 0,81-6 1,-76-1 28,1 1 0,1 4 1,-1 3-1,66 10 1,-8 10 111,-41-7 18,96 7 0,208-13 72,68 5-69,-147-12-131,0-24-24,-222 14 7,118-10 4,336-22 207,-323 34-523,-211 4 294,-2 1 12,0 0 1,0 0-1,1 0 1,-1 0-1,0 0 1,1 0-1,-1 0 1,0 0-1,0 0 1,1 0-1,-1 1 1,0-1-1,0 0 1,1 1-1,-1-1 0,0 1 1,0 0-1,0-1 1,0 1-1,1 1 1,-1 13-100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12.626"/>
    </inkml:context>
    <inkml:brush xml:id="br0">
      <inkml:brushProperty name="width" value="0.035" units="cm"/>
      <inkml:brushProperty name="height" value="0.035" units="cm"/>
      <inkml:brushProperty name="color" value="#E71224"/>
    </inkml:brush>
  </inkml:definitions>
  <inkml:trace contextRef="#ctx0" brushRef="#br0">326 316 9194,'-24'7'408,"-113"40"2649,122-41-2694,-1 2 0,1 0 0,0 0 0,1 1 0,0 1 0,-17 16 1,27-22-337,-1 1 0,1 1 1,0-1-1,1 0 0,-1 1 1,1 0-1,0 0 1,0 0-1,1 0 0,0 0 1,0 1-1,0-1 0,1 1 1,0-1-1,0 1 1,1 0-1,0-1 0,0 1 1,0 0-1,1-1 0,2 11 1,4 10-54,1 0 0,1-1 0,22 46 0,-27-65 40,19 42 72,3-2 1,2-2-1,1 0 0,3-2 1,1-1-1,2-1 1,52 45-1,-51-55 0,2 0 1,1-3-1,2-1 0,0-2 0,2-2 0,0-2 0,2-2 1,59 18-1,-22-16-17,2-4 1,0-3-1,134 4 1,259-24 72,-345 1-137,51 0 35,288-13 105,-3-29 4,40-47-101,-94 14-47,138-1-308,102-18-184,-535 79 485,-51 11-15,0-4 1,120-39-1,-178 48 17,1-1-1,-1 0 0,-1-1 0,1 0 0,-1-1 0,0 0 1,-1 0-1,1-1 0,-1 0 0,-1 0 0,0-1 1,0 0-1,0-1 0,-1 1 0,-1-1 0,0 0 1,0 0-1,4-16 0,3-14 27,-2-1 0,-1-1-1,4-66 1,-9 68 56,-3 35-83,-1 0 1,1 0 0,-1 0 0,0 0-1,-1 0 1,1 0 0,-1 0-1,0 0 1,0 1 0,-1-1-1,0 0 1,0 0 0,0 1 0,-3-5-1,1 2-43,-1 1 0,0 0 0,-1 0 0,0 1 0,0 0 0,0 0 1,0 0-1,-10-5 0,-13-6-38,0 1 0,0 2 0,-52-17 0,-98-17 61,159 42 24,-478-86 277,-7 31 72,357 43-322,-992-50 864,7 94-83,408-4-799,693-22 9,-375 22-195,358-16 70,0 2 1,0 2-1,1 2 0,0 2 1,2 2-1,-50 25 0,3 13-30,7 7-58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19.366"/>
    </inkml:context>
    <inkml:brush xml:id="br0">
      <inkml:brushProperty name="width" value="0.035" units="cm"/>
      <inkml:brushProperty name="height" value="0.035" units="cm"/>
      <inkml:brushProperty name="color" value="#E71224"/>
    </inkml:brush>
  </inkml:definitions>
  <inkml:trace contextRef="#ctx0" brushRef="#br0">100 1 11458,'-18'9'973,"11"-5"-563,0 1 0,-1-1 1,0-1-1,0 0 1,0 0-1,0-1 1,-16 4-1,20-4 811,8 2-771,7 4-111,52 12 581,128 22 0,-79-21-577,-61-10-222,219 42 272,-216-46-365,0-3-1,0-1 1,59-6-1,-28-8 228,155-42 0,-92 17 382,-86 25-340,-31 6-111,0-2 0,48-16 0,-77 22-106,17-9-283,-19 10 178,0-1 1,0 1-1,1-1 0,-1 0 1,0 1-1,0-1 0,0 1 1,0-1-1,-1 1 0,1-1 1,0 1-1,0-1 0,0 1 1,0-1-1,-1 1 0,1-1 1,0 1-1,0-1 0,-1 1 1,1-1-1,0 1 0,-1-1 1,1 1-1,0 0 0,-1-1 1,1 1-1,-1 0 0,1-1 1,-2 0-1,-17-18-192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0.151"/>
    </inkml:context>
    <inkml:brush xml:id="br0">
      <inkml:brushProperty name="width" value="0.035" units="cm"/>
      <inkml:brushProperty name="height" value="0.035" units="cm"/>
      <inkml:brushProperty name="color" value="#E71224"/>
    </inkml:brush>
  </inkml:definitions>
  <inkml:trace contextRef="#ctx0" brushRef="#br0">0 456 17540,'1'0'80,"-1"1"1,1 0-1,0 0 1,-1 0 0,1-1-1,0 1 1,0 0-1,-1-1 1,1 1-1,0-1 1,0 1-1,0-1 1,0 1 0,-1-1-1,1 0 1,0 1-1,0-1 1,0 0-1,0 0 1,2 1-1,25-5 619,-15-1-596,1-1-1,14-8 0,-21 11 23,39-23 64,0-2 0,-2-1-1,-2-3 1,41-38 0,-16 6-577,85-105 0,-144 157-355,-8 11 726,0 1 0,0 0 0,0 0 0,0 0 0,0 0 1,0 0-1,0 0 0,0-1 0,-1 1 0,1 0 1,0 0-1,0 0 0,0 0 0,0 0 0,0 0 0,0-1 1,0 1-1,0 0 0,0 0 0,0 0 0,0 0 1,0 0-1,0 0 0,-1 0 0,1 0 0,0-1 0,0 1 1,0 0-1,0 0 0,0 0 0,0 0 0,-1 0 1,1 0-1,0 0 0,0 0 0,0 0 0,0 0 0,0 0 1,0 0-1,-1 0 0,1 0 0,0 0 0,0 0 1,0 0-1,0 0 0,-24 8-753,-1 4 203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9.382"/>
    </inkml:context>
    <inkml:brush xml:id="br0">
      <inkml:brushProperty name="width" value="0.025" units="cm"/>
      <inkml:brushProperty name="height" value="0.025" units="cm"/>
    </inkml:brush>
  </inkml:definitions>
  <inkml:trace contextRef="#ctx0" brushRef="#br0">162 1 13773,'0'0'7175,"-4"11"-7100,-1 2-37,0 0-1,-1 0 1,-1 0 0,0-1 0,-1 0 0,0-1 0,0 0 0,-18 17 0,-5-4 35,24-20-66,1 0 1,0 1-1,0 0 1,0 0-1,-9 12 1,69-15-168,0-14 680,-7 2-1633,-14 7-7268,-28 3 2823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0.587"/>
    </inkml:context>
    <inkml:brush xml:id="br0">
      <inkml:brushProperty name="width" value="0.035" units="cm"/>
      <inkml:brushProperty name="height" value="0.035" units="cm"/>
      <inkml:brushProperty name="color" value="#E71224"/>
    </inkml:brush>
  </inkml:definitions>
  <inkml:trace contextRef="#ctx0" brushRef="#br0">228 44 15891,'-26'-17'2025,"25"16"-1935,0 1 0,0-1 1,0 0-1,0 1 0,1-1 1,-1 0-1,0 0 0,1 0 1,-1 0-1,1 0 0,-1 0 1,1 0-1,-1 0 0,1 0 1,0 0-1,-1 0 0,1 0 1,0 0-1,0 0 0,0 0 1,0 0-1,0-1 0,0 1 1,0 0-1,0-2 0,-3 31 820,-20 43-658,-37 76 0,36-93-122,2 0 1,3 2-1,-14 64 0,31-109-105,0 0 0,0 0 0,2 1 0,-1-1-1,3 20 1,-2-29-23,0 1-1,1-1 0,0 1 0,-1-1 0,1 0 1,0 1-1,0-1 0,0 0 0,0 1 1,1-1-1,-1 0 0,0 0 0,1 0 0,0 0 1,-1 0-1,1-1 0,0 1 0,0 0 1,0-1-1,0 1 0,0-1 0,1 0 0,-1 0 1,0 0-1,1 0 0,-1 0 0,0 0 1,1 0-1,-1-1 0,1 0 0,3 1 0,6-1-7,-1 0 0,0-1 0,0-1-1,0 1 1,0-2 0,-1 1 0,1-2-1,-1 1 1,1-2 0,-1 1 0,12-8-1,14-10-288,51-42-1,-81 60 230,46-37-477,71-73-1,-78 65 212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1.839"/>
    </inkml:context>
    <inkml:brush xml:id="br0">
      <inkml:brushProperty name="width" value="0.035" units="cm"/>
      <inkml:brushProperty name="height" value="0.035" units="cm"/>
      <inkml:brushProperty name="color" value="#E71224"/>
    </inkml:brush>
  </inkml:definitions>
  <inkml:trace contextRef="#ctx0" brushRef="#br0">5 60 15107,'-4'-50'1941,"5"41"-1534,4 10 261,7 15 232,25 49-155,29 72 1,-36-72-536,-3-3 17,-17-37-96,0-1 1,2 0-1,1-1 1,21 30 0,-33-52-118,0 0 1,0 0-1,0 0 1,0 0-1,0 0 1,0 0-1,0 0 1,0 0-1,0-1 1,0 1 0,0 0-1,3 0 1,-3-1-7,-1 0 1,0 0 0,1 0 0,-1 0-1,1 0 1,-1 0 0,1 0-1,-1 0 1,1 0 0,-1 0 0,1 0-1,-1 0 1,1-1 0,-1 1 0,1 0-1,-1 0 1,0-1 0,1 1 0,-1 0-1,1-1 1,-1 1 0,0 0 0,1-1-1,-1 0 1,2-2 30,0-1-1,0 1 1,-1-1-1,1 0 1,-1 0 0,0 0-1,0 0 1,0-5-1,12-135 415,-12 101-309,3 1 1,14-69-1,-18 110-140,0 0 1,0-1-1,1 1 1,-1-1-1,1 1 1,-1 0-1,1-1 1,0 1-1,-1 0 1,1 0-1,0-1 1,0 1-1,0 0 1,0 0-1,0 0 0,1-1 1,-1 2-3,0 0 1,-1 0 0,1-1-1,-1 1 1,1 0-1,-1 0 1,1 0-1,0 0 1,-1 0-1,1 0 1,0 0-1,-1 1 1,1-1-1,-1 0 1,1 0 0,-1 0-1,1 0 1,0 1-1,-1-1 1,1 0-1,-1 1 1,1-1-1,-1 0 1,1 1-1,0 0 1,3 3 8,-1 0 0,1 1 0,-1 0 1,0 0-1,0-1 0,3 8 0,31 70 48,14 29-862,-37-92-323,-5-16-21,-9-4 1101,1 1 0,-1 0 0,1-1 0,-1 1 0,1-1 0,-1 1 0,1-1 0,-1 1 1,0-1-1,1 1 0,-1-1 0,1 0 0,-1 1 0,0-1 0,0 1 0,1-1 0,-1 0 0,0 0 0,5-27-586,2-7-215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2.856"/>
    </inkml:context>
    <inkml:brush xml:id="br0">
      <inkml:brushProperty name="width" value="0.035" units="cm"/>
      <inkml:brushProperty name="height" value="0.035" units="cm"/>
      <inkml:brushProperty name="color" value="#E71224"/>
    </inkml:brush>
  </inkml:definitions>
  <inkml:trace contextRef="#ctx0" brushRef="#br0">37 141 12515,'14'-5'2627,"-13"5"-2526,-1 0 0,0 0 0,0 0 0,0 0 0,0 1 0,1-1 0,-1 0 0,0 0 0,0 0 0,0 1 0,0-1 0,0 0 0,0 0-1,0 1 1,0-1 0,1 0 0,-1 0 0,0 1 0,0-1 0,0 0 0,0 0 0,0 1 0,0-1 0,0 0 0,-1 0 0,1 1 0,0-1 0,0 0 0,0 0 0,0 1 0,0-1-1,0 0 1,-1 3 203,0-1 1,0 0-1,-1 1 0,1-1 0,0 0 0,-1 0 0,1 0 0,-1 0 0,0 0 0,-1 1 0,-1 0-235,1 1-1,0-1 1,0 0 0,0 1-1,1 0 1,-1 0 0,1 0-1,0 0 1,0 0 0,0 0-1,1 0 1,-1 1 0,1-1-1,0 1 1,1-1 0,-1 1-1,1-1 1,0 1 0,0 0-1,0-1 1,0 1 0,1-1-1,1 7 1,-1-6-74,0 0 1,0 0-1,1 0 0,0 0 0,0 0 0,0 0 0,0 0 1,1 0-1,0-1 0,0 0 0,0 1 0,0-1 1,1 0-1,-1-1 0,1 1 0,0-1 0,0 1 0,1-1 1,-1 0-1,7 2 0,-10-4 3,1 0 1,0 0-1,-1-1 1,1 1-1,0-1 1,0 1-1,0-1 1,-1 0-1,1 0 1,0 0-1,0 0 0,0 0 1,0 0-1,-1 0 1,1-1-1,0 1 1,0-1-1,-1 1 1,1-1-1,0 0 1,0 0-1,2-1 0,-2 0 2,0 0 0,0-1-1,0 1 1,0 0 0,0-1-1,-1 1 1,1-1-1,-1 0 1,0 1 0,0-1-1,0 0 1,1-5 0,1-3 35,-1 0 0,-1-1 1,0 1-1,-1-1 0,0 1 0,-2-14 1,2 24-33,-1-4 31,1 0 0,-1 1 0,0-1 0,0 0 0,0 0 0,0 1 0,-1-1 0,0 1 1,0-1-1,0 1 0,-5-6 0,7 10-31,0 0 1,0 0 0,0 0-1,-1 0 1,1 0-1,0 0 1,0 0-1,0 0 1,-1 0 0,1 0-1,0 0 1,0 1-1,0-1 1,0 0-1,-1 0 1,1 0 0,0 0-1,0 0 1,0 0-1,0 0 1,-1 1 0,1-1-1,0 0 1,0 0-1,0 0 1,0 0-1,0 1 1,0-1 0,0 0-1,-1 0 1,1 0-1,0 1 1,0-1-1,0 0 1,0 0 0,0 0-1,0 1 1,0-1-1,0 0 1,0 0 0,0 1-1,0-1 1,0 0-1,0 0 1,1 0-1,-1 1 1,-1 13 73,4 2-71,0 0 1,2 0-1,-1 0 0,2-1 1,0 1-1,1-1 0,0 0 0,2-1 1,-1 0-1,2 0 0,0-1 1,0 0-1,16 14 0,-24-25-9,1 0 0,-1 0 1,1 0-1,-1-1 0,1 1 0,0-1 0,0 1 0,0-1 0,0 0 1,0 0-1,0 0 0,0-1 0,0 1 0,0-1 0,0 1 0,6-1 1,-7-1 1,1 1 0,-1-1 0,0 1 0,1-1 0,-1 0 0,0 0 1,0 0-1,0 0 0,0 0 0,0-1 0,0 1 0,0-1 1,-1 1-1,1-1 0,0 0 0,-1 1 0,1-1 0,-1 0 1,0 0-1,1 0 0,-1 0 0,1-4 0,3-6 12,-2 1-1,1-1 1,-1 1 0,-1-1-1,0 0 1,-1 0 0,0 0-1,-2-14 1,0 6 45,-1 0-1,-1 0 1,-1 0-1,-7-21 1,10 39-42,1 4 2,1 9 18,4 18 4,-5-27-38,10 27-6,19 41-1,-29-69 8,0-1 0,0 1 0,0 0 0,1-1 0,-1 1 0,0 0 1,0-1-1,1 1 0,-1-1 0,0 1 0,1 0 0,-1-1 0,1 1 0,-1-1 0,1 0 0,-1 1 0,1-1 0,-1 1 1,1-1-1,-1 0 0,1 1 0,-1-1 0,1 0 0,0 1 0,-1-1 0,1 0 0,0 0 0,-1 0 0,1 0 1,1 1-1,-1-2 0,0 0 0,-1 0 0,1 0 0,0 0 0,0 0 0,-1 0 0,1 0 0,-1 0 0,1 0 0,-1 0 0,1 0 0,-1 0 0,0 0 0,1-1 0,-1 0 0,6-49 18,-6 50-19,1-13 4,-2 10-5,1-1 0,1 0 0,-1 1 0,0-1 0,1 0 0,0 1 0,0-1 0,3-6 0,-4 11 0,1 0 0,-1-1 0,1 1 0,-1 0 0,0 0 0,1 0 0,-1 0-1,1 0 1,-1-1 0,0 1 0,1 0 0,-1 0 0,1 0 0,-1 0 0,0 0 0,1 0 0,-1 0 0,1 0 0,-1 0 0,1 1 0,-1-1 0,0 0-1,1 0 1,-1 0 0,1 0 0,-1 1 0,0-1 0,1 0 0,-1 0 0,0 1 0,1-1 0,-1 0 0,0 0 0,0 1 0,1-1 0,-1 0 0,0 1 0,0-1-1,1 1 1,-1-1 0,0 0 0,0 1 0,0 0 0,13 18-10,-13-19 9,32 62-40,-24-44 31,1 0 0,0 0 1,2-1-1,25 32 0,-36-48 10,1 0 0,0 0 0,-1 0 0,1-1 1,0 1-1,0 0 0,0-1 0,0 1 0,0 0 0,-1-1 0,1 1 1,0-1-1,0 1 0,0-1 0,1 1 0,-1-1 0,0 0 0,0 0 1,0 0-1,0 1 0,0-1 0,0 0 0,0 0 0,0 0 0,0-1 1,1 1-1,0 0 0,0-1-2,-1 0 0,1-1 0,-1 1 0,1 0 0,-1-1 0,1 1 0,-1 0 0,0-1 0,0 0 0,0 1 0,0-1 0,0 0 0,0 1 0,0-3 0,4-8-13,-1-1 0,-1 0 1,3-17-1,0-17 37,-6 47-20,0 0 0,1 1-1,-1-1 1,0 0 0,0 0 0,0 1-1,0-1 1,0 0 0,-1 0 0,1 0-1,0 1 1,0-1 0,0 0 0,0 0-1,0 1 1,0-1 0,0 0 0,0 0-1,0 0 1,-1 0 0,1 1 0,0-1-1,0 0 1,0 0 0,0 0 0,0 0-1,-1 1 1,1-1 0,0 0 0,0 0-1,0 0 1,-1 0 0,1 0-1,0 0 1,0 0 0,0 0 0,-1 0-1,1 0 1,0 0 0,0 0 0,-1 0-1,1 0 1,0 0 0,0 0 0,0 0-1,-1 0 1,1 0 0,0 0 0,0 0-1,-1 0 1,1 0 0,0 0 0,0 0-1,0 0 1,-1 0 0,1-1 0,0 1-1,0 0 1,0 0 0,0 0 0,-1 0-1,1-1 1,0 1 0,0 0-1,-14-15 24,-9-34 38,21 44-64,0 1 0,1 0 0,0-1 0,0 0 0,0 1 0,0-1 1,1 1-1,0-1 0,0-7 0,0 12 1,0 0 0,0 0 0,0 0-1,0 0 1,0-1 0,0 1 0,0 0 0,0 0 0,0 0 0,0 0-1,1 0 1,-1-1 0,0 1 0,0 0 0,0 0 0,0 0 0,0 0-1,0 0 1,1-1 0,-1 1 0,0 0 0,0 0 0,0 0 0,0 0-1,0 0 1,1 0 0,-1 0 0,0 0 0,0 0 0,0 0 0,0 0-1,1 0 1,-1 0 0,0 0 0,0 0 0,0 0 0,0 0 0,1 0 0,-1 0-1,0 0 1,0 0 0,11 5-41,13 15-25,-18-15 48,-4-2 15,1-1 1,0 0-1,0 0 0,-1 0 0,2 0 1,-1-1-1,0 1 0,5 1 1,-7-3 3,0 0 0,0 0 0,0 0 0,-1 0 0,1 0 0,0 0 0,0 0 0,0 0 0,0 0 0,0-1 0,0 1 0,0 0 0,0-1 0,0 1 0,0-1 0,-1 1 0,1-1 0,0 1 0,0-1 0,-1 1 0,1-1 0,0 0 0,-1 0 0,1 1 0,0-1 0,-1 0 0,1 0 0,-1 0 0,1 1 0,-1-1 0,0 0 0,1 0 0,-1 0 0,0-2 0,4-10 6,0-1-1,-2 0 1,0 1 0,0-1 0,-1-18 0,5-31 12,-3 55-25,2 11 4,1 10 0,16 57-7,-13-39 7,20 45 1,-22-65-74,-4-16-533,-6-19-547,-17-46 430,7 23 234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3.340"/>
    </inkml:context>
    <inkml:brush xml:id="br0">
      <inkml:brushProperty name="width" value="0.035" units="cm"/>
      <inkml:brushProperty name="height" value="0.035" units="cm"/>
      <inkml:brushProperty name="color" value="#E71224"/>
    </inkml:brush>
  </inkml:definitions>
  <inkml:trace contextRef="#ctx0" brushRef="#br0">1 1 17892,'0'4'1544,"0"3"-1120,0 2-200,3-1 704,1 1-968,5-1 145,1 0-113,3-8-201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3.767"/>
    </inkml:context>
    <inkml:brush xml:id="br0">
      <inkml:brushProperty name="width" value="0.035" units="cm"/>
      <inkml:brushProperty name="height" value="0.035" units="cm"/>
      <inkml:brushProperty name="color" value="#E71224"/>
    </inkml:brush>
  </inkml:definitions>
  <inkml:trace contextRef="#ctx0" brushRef="#br0">2 1 13067,'2'14'831,"-1"1"0,-1 0 1,-2 21-1,0 7 1638,2-43-2455,0 0-1,0 0 0,0 0 0,-1 1 0,1-1 1,0 0-1,0 0 0,0 0 0,0 0 0,0 1 1,0-1-1,0 0 0,0 0 0,0 0 0,0 0 1,0 0-1,0 1 0,0-1 0,0 0 0,0 0 1,1 0-1,-1 0 0,0 1 0,0-1 0,0 0 1,0 0-1,0 0 0,0 0 0,0 0 1,0 0-1,0 1 0,1-1 0,-1 0 0,0 0 1,0 0-1,0 0 0,0 0 0,0 0 0,0 0 1,1 0-1,-1 0 0,0 0 0,0 0 0,0 0 1,0 0-1,1 0 0,-1 0 0,0 0 0,0 0 1,0 0-1,0 0 0,1 0 0,-1 0 0,0 0 1,0 0-1,0 0 0,0 0 0,0 0 0,1 0 1,-1 0-1,0 0 0,0 0 0,0 0 0,0 0 1,0-1-1,0 1 0,1 0 0,-1 0 0,13-13-136,3-2-58,-13 13 152,1 0-1,0 0 0,0 1 1,-1-1-1,1 1 0,0 0 1,1 0-1,-1 0 0,0 1 1,0 0-1,0-1 0,0 1 1,0 1-1,8 0 0,-5 1 3,-1 0 0,1 0-1,-1 0 1,0 1 0,1 0 0,-1 0-1,-1 1 1,10 6 0,-7-4 87,-1 1 1,0 0-1,0 0 0,0 0 1,-1 1-1,0 0 0,-1 0 1,1 0-1,-2 1 1,1 0-1,-1 0 0,5 16 1,-8-16 163,1 1 0,-2-1-1,1 1 1,-1-1 0,-1 1 0,-2 17 0,3-24-121,-1 1 0,0 0 0,0-1 0,0 1 0,0-1 0,0 1-1,-1-1 1,1 0 0,-1 1 0,0-1 0,0 0 0,0 0 0,0 0 0,-1 0 0,1-1 0,-1 1 0,0-1 0,0 1 0,-6 3 0,8-6-121,-1 1 0,0-1 0,1 0 0,-1 0 0,0 1 0,1-1 0,-1 0 0,0 0 0,1 0 0,-1-1 0,0 1 0,1 0 0,-1-1 0,0 1 0,1-1 0,-1 1 0,1-1 0,-1 0 0,1 0 0,-1 0 0,1 0 0,0 0 0,-1 0 0,1 0-1,0 0 1,0 0 0,0-1 0,0 1 0,0 0 0,0-1 0,0 1 0,0-1 0,-1-2 0,-3-7-580,-1-1 0,2 0 0,-6-17-1,8 21 231,-25-97-1312,17 47 613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4.219"/>
    </inkml:context>
    <inkml:brush xml:id="br0">
      <inkml:brushProperty name="width" value="0.035" units="cm"/>
      <inkml:brushProperty name="height" value="0.035" units="cm"/>
      <inkml:brushProperty name="color" value="#E71224"/>
    </inkml:brush>
  </inkml:definitions>
  <inkml:trace contextRef="#ctx0" brushRef="#br0">0 21 15963,'0'0'64,"1"-1"-1,-1 1 1,0-1-1,0 1 0,1-1 1,-1 1-1,0 0 1,1-1-1,-1 1 0,0-1 1,1 1-1,-1 0 1,0-1-1,1 1 1,-1 0-1,1-1 0,-1 1 1,1 0-1,-1 0 1,1-1-1,-1 1 0,1 0 1,6 7 722,3 26-10,-8-22-343,13 52 469,3 13-377,3 0 0,56 129 0,-74-198-499,-2-4 1,0 0 0,1 0 1,-1-1-1,1 1 0,-1 0 1,1-1-1,0 1 0,0-1 0,0 0 1,0 0-1,5 4 0,-6-6-19,-1 1 0,0-1-1,0 0 1,1 0 0,-1 0-1,0 0 1,1 0 0,-1 0-1,0 0 1,1 0 0,-1 0-1,0 0 1,0 0 0,1 0-1,-1 0 1,0 0 0,1 0-1,-1 0 1,0 0-1,1 0 1,-1 0 0,0 0-1,0 0 1,1-1 0,-1 1-1,0 0 1,0 0 0,1 0-1,-1 0 1,0-1 0,0 1-1,1 0 1,-1 0 0,0-1-1,0 1 1,0 0 0,0 0-1,1-1 1,-1 1 0,0 0-1,0-1 1,0 1-1,3-16 136,-2 14-104,0-13 134,0 0 0,-1 0 1,-1-1-1,0 1 0,-6-23 0,0 5 249,-17-44 0,21 70-367,3 4-17,-2 0 1,1 0-1,0-1 1,-1 1-1,1 0 1,-1 0-1,-3-4 1,2 6 81,3 9-79,5 10-7,0-2-15,17 39-35,-20-51 16,0 0-1,0 0 1,0 0 0,1 0-1,0 0 1,0 0 0,0-1-1,0 1 1,6 3 0,-8-6 0,0-1 1,-1 1-1,1-1 0,0 0 1,0 0-1,0 1 1,0-1-1,0 0 1,0 0-1,0 0 0,0 0 1,-1 0-1,1 0 1,0 0-1,0 0 1,0 0-1,0-1 0,0 1 1,0 0-1,0 0 1,0-1-1,-1 1 1,1-1-1,0 1 0,0-1 1,-1 1-1,1-1 1,0 1-1,0-1 1,-1 0-1,1 1 0,-1-1 1,1 0-1,-1 0 1,1 1-1,-1-1 1,1 0-1,-1 0 0,1 0 1,-1-1-1,4-6 4,0 0-1,-1-1 0,3-9 0,-5 16-3,18-88 7,2-3 0,-21 92-8,1 0 0,-1 1 1,0-1-1,0 0 0,1 0 1,-1 0-1,1 0 0,-1 1 1,1-1-1,-1 0 0,1 0 1,-1 1-1,1-1 0,-1 0 1,1 1-1,0-1 0,1 0 1,-2 1-1,0 0 1,1 0 0,-1 0 0,1 0-1,-1 0 1,1 0 0,-1 0 0,0 0 0,1 0-1,-1 0 1,1 0 0,-1 0 0,1 1-1,-1-1 1,0 0 0,1 0 0,-1 0-1,0 1 1,1-1 0,-1 0 0,0 1 0,1-1-1,-1 0 1,1 1 0,16 29 18,-15-26-10,18 36 44,36 70 80,-49-97-102,1-1 0,0-1-1,0 0 1,2 0 0,-1-1 0,16 13 0,-23-21-23,0-1-1,-1 1 1,1-1-1,0 0 1,0 0-1,0 0 1,0 0-1,0 0 1,0 0-1,1 0 1,-1-1-1,0 1 0,0-1 1,1 0-1,-1 1 1,0-1-1,0 0 1,1 0-1,-1 0 1,3-1-1,-3 0-6,0 0-1,-1 0 0,1 0 0,0 0 1,-1-1-1,1 1 0,-1 0 1,0-1-1,1 1 0,-1-1 0,0 1 1,0-1-1,0 1 0,0-1 0,0 0 1,0 0-1,0 1 0,-1-1 0,1 0 1,-1 0-1,1 0 0,-1 0 1,0-3-1,1-6-174,-1 0-1,0-1 1,-1 1 0,0 0 0,0 1 0,-2-1 0,1 0-1,-1 0 1,-1 1 0,0 0 0,-10-18 0,-4-6-1217,-2 2 0,-25-32 0,33 49 553,0 0-1,-1 1 0,0 0 0,-1 1 0,-20-14 0,34 27 840,0 0 1,-1-1 0,1 1-1,0 0 1,-1-1 0,1 1-1,-1 0 1,1 0 0,0-1-1,-1 1 1,1 0 0,-1 0-1,1 0 1,-1 0 0,1 0-1,-1 0 1,1 0 0,-1-1 0,1 1-1,-1 0 1,1 1 0,-1-1-1,1 0 1,-1 0 0,1 0-1,-1 0 1,-1 11 976,2-9-847,0 0 0,1-1 1,-1 1-1,1 0 0,-1-1 0,1 1 1,0-1-1,0 1 0,0-1 1,-1 1-1,1-1 0,1 1 0,-1-1 1,0 0-1,2 2 0,1-2-171,0 0-1,0-1 1,0 1 0,0-1-1,0 0 1,0 0 0,0-1-1,0 1 1,0-1-1,0 0 1,0 0 0,0 0-1,0 0 1,4-3 0,5 0-19,12-5-229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4.688"/>
    </inkml:context>
    <inkml:brush xml:id="br0">
      <inkml:brushProperty name="width" value="0.035" units="cm"/>
      <inkml:brushProperty name="height" value="0.035" units="cm"/>
      <inkml:brushProperty name="color" value="#E71224"/>
    </inkml:brush>
  </inkml:definitions>
  <inkml:trace contextRef="#ctx0" brushRef="#br0">31 1 13963,'1'1'168,"0"1"0,-1 0 1,1-1-1,0 1 0,-1 0 0,1-1 1,-1 1-1,0 0 0,1 0 0,-1 0 1,0-1-1,0 1 0,0 0 0,0 0 1,-1 0-1,1-1 0,0 1 0,-1 0 1,0 3-1,-19 38 1124,7-17-643,13-26-642,0 0-1,0 0 1,0 1-1,0-1 1,0 0-1,0 0 0,-1 1 1,1-1-1,0 0 1,0 1-1,0-1 0,0 0 1,0 0-1,0 1 1,0-1-1,0 0 0,1 1 1,-1-1-1,0 0 1,0 0-1,0 1 1,0-1-1,0 0 0,0 0 1,0 1-1,1-1 1,-1 0-1,0 0 0,0 1 1,0-1-1,1 0 1,-1 0-1,0 1 0,13 0 2,14-6-214,-26 4 196,13-3-110,1 0-1,-1 1 1,1 1 0,-1 0 0,29 0 0,-39 2 164,0 1 0,0-1-1,1 1 1,-1 0 0,0 0 0,0 0 0,-1 1 0,1 0-1,0 0 1,0 0 0,-1 0 0,1 0 0,-1 0 0,0 1-1,0 0 1,1 0 0,-2 0 0,1 0 0,0 0 0,-1 0-1,1 1 1,-1-1 0,0 1 0,0 0 0,2 6 0,-1-1 286,0 1 1,-1 0 0,0-1 0,-1 1 0,0 0 0,0 0 0,-1 15 0,0-19-147,-1-1-1,1 1 0,-1 0 1,-1 0-1,1-1 1,-1 1-1,0-1 1,0 1-1,0-1 1,-1 0-1,0 0 1,0 0-1,0 0 1,-4 5-1,6-9-205,0 0 0,0 0-1,0 0 1,1 0 0,-1-1-1,0 1 1,0 0-1,0 0 1,0-1 0,-1 1-1,1 0 1,0-1 0,0 1-1,0-1 1,0 0 0,-1 1-1,1-1 1,0 0-1,0 0 1,-1 0 0,1 0-1,0 0 1,0 0 0,-1 0-1,1 0 1,0 0 0,0 0-1,0-1 1,-1 1-1,1-1 1,0 1 0,0-1-1,0 1 1,0-1 0,0 0-1,0 1 1,0-1 0,0 0-1,0 0 1,0 0 0,0 0-1,0 0 1,0 0-1,1 0 1,-1 0 0,0 0-1,0-1 1,-2-4-434,0 0 0,0 0 1,0-1-1,1 1 0,0-1 0,0 1 0,-1-10 1,3 10 69,0-1 1,-1 1 0,2 0 0,-1-1 0,1 1-1,0-1 1,1 1 0,-1 0 0,1 0 0,0 0-1,1 0 1,3-7 0,10-16-1102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5.112"/>
    </inkml:context>
    <inkml:brush xml:id="br0">
      <inkml:brushProperty name="width" value="0.035" units="cm"/>
      <inkml:brushProperty name="height" value="0.035" units="cm"/>
      <inkml:brushProperty name="color" value="#E71224"/>
    </inkml:brush>
  </inkml:definitions>
  <inkml:trace contextRef="#ctx0" brushRef="#br0">3 383 14395,'3'-5'592,"11"-13"1133,-10 16-665,-5 12 171,0-2-793,-18 101 2669,18-99-3012,0-1 0,1 1 0,0 0 0,1-1-1,0 1 1,0-1 0,1 1 0,1-1 0,3 11 0,-6-19-87,0 0 1,1 0-1,-1 0 0,0 0 1,1 0-1,-1 0 0,1 0 1,-1 0-1,1 0 0,0 0 1,-1 0-1,1-1 0,0 1 1,-1 0-1,1 0 0,0-1 1,0 1-1,0 0 0,0-1 1,0 1-1,0-1 0,0 0 1,0 1-1,0-1 0,0 1 1,0-1-1,0 0 0,0 0 1,0 0-1,0 0 0,0 0 1,0 0-1,0 0 0,0 0 1,0 0-1,0 0 0,0 0 1,0-1-1,0 1 0,0 0 1,1-1-1,2-2 6,-1 1 0,1 0 1,-1-1-1,0 0 0,0 0 0,0 0 0,0 0 1,-1-1-1,4-4 0,6-12 3,-1-1 1,0-1-1,-2 0 0,11-37 0,-8 16 36,9-70 0,-17 79-3,1-64 1,-5 89-40,-1 0 1,0 0-1,0 0 0,0 0 1,-1 0-1,-1 1 1,0-1-1,0 1 1,0-1-1,-1 1 1,0 0-1,-8-10 1,11 16-12,0 1 1,0-1-1,0 1 1,0-1 0,0 1-1,-1 0 1,1 0 0,-1 0-1,1 0 1,-1 0-1,1 0 1,-1 0 0,0 0-1,1 0 1,-1 1 0,0-1-1,1 1 1,-1-1-1,0 1 1,0 0 0,0 0-1,0 0 1,1 0 0,-1 0-1,0 0 1,0 0-1,0 0 1,1 1 0,-1-1-1,0 1 1,0 0 0,1-1-1,-1 1 1,1 0-1,-1 0 1,0 0 0,1 0-1,-1 0 1,1 0 0,0 0-1,-1 1 1,1-1 0,-1 2-1,-5 5-2,0 0 0,1 1 1,0-1-1,1 1 0,0 0 0,-5 12 0,4-7-16,1 1-1,0 0 0,0 0 1,2 1-1,-3 21 0,6-37 16,0 0 1,0 1-1,0-1 0,0 0 0,0 0 0,0 1 0,0-1 0,0 0 1,0 0-1,0 1 0,0-1 0,0 0 0,0 0 0,0 1 1,0-1-1,0 0 0,0 0 0,0 1 0,0-1 0,1 0 1,-1 0-1,0 1 0,0-1 0,0 0 0,0 0 0,1 0 1,-1 1-1,0-1 0,0 0 0,0 0 0,1 0 0,-1 0 1,1 1-1,8-5-104,11-16-114,-17 17 168,4-4-45,1 0 1,0 0 0,0 1 0,1 0-1,-1 0 1,20-9 0,-24 13 71,0 1 0,0 0-1,0 0 1,0 0 0,1 0 0,-1 0 0,0 1 0,1 0 0,-1 0 0,0 0 0,1 0 0,-1 1-1,0 0 1,0-1 0,1 2 0,-1-1 0,0 0 0,0 1 0,7 4 0,-1 1-40,0 0 1,0 1-1,-1 0 1,0 0-1,0 1 1,-1 1-1,13 19 1,-16-22-6,0 0 0,-1 1 1,0 0-1,0 0 0,-1 0 0,0 0 0,0 0 0,-1 0 1,0 1-1,-1-1 0,1 17 0,-7-3-156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5.588"/>
    </inkml:context>
    <inkml:brush xml:id="br0">
      <inkml:brushProperty name="width" value="0.035" units="cm"/>
      <inkml:brushProperty name="height" value="0.035" units="cm"/>
      <inkml:brushProperty name="color" value="#E71224"/>
    </inkml:brush>
  </inkml:definitions>
  <inkml:trace contextRef="#ctx0" brushRef="#br0">150 202 18444,'-3'-2'153,"-1"1"0,1 0 0,-1 0 0,1 0 0,-1 0 0,0 1 0,1-1 0,-1 1 0,0 0 0,1 0 0,-1 0 0,0 1 0,0-1-1,1 1 1,-1 0 0,-6 3 0,5-2-29,0 0-1,0 1 0,0 0 0,1 0 1,-1 0-1,1 1 0,0 0 0,0 0 1,0 0-1,-6 8 0,7-7-76,0 0 0,0 0 0,0 1 0,0-1 0,1 1 0,0 0 0,0-1 0,1 1 0,-3 12 0,4-14-51,0 0 1,0 0-1,0-1 1,0 1-1,1 0 0,-1 0 1,1 0-1,0 0 1,0 0-1,1-1 1,-1 1-1,1 0 1,0-1-1,-1 1 0,5 4 1,-5-7 1,-1 0 1,1 0-1,0 0 1,0 0-1,0 0 0,0 0 1,0 0-1,0 0 1,0-1-1,0 1 1,0 0-1,0-1 0,0 1 1,0 0-1,1-1 1,-1 0-1,0 1 1,0-1-1,1 0 0,-1 1 1,0-1-1,0 0 1,1 0-1,-1 0 1,0 0-1,0 0 0,1-1 1,-1 1-1,0 0 1,1-1-1,-1 1 1,0 0-1,0-1 0,0 1 1,0-1-1,1 0 1,-1 1-1,0-1 1,0 0-1,0 0 1,1-2-1,4-2 6,-1-1 0,0 0 0,0-1-1,0 0 1,5-11 0,2-5 59,-2-1 0,0 0-1,10-40 1,10-79 416,-24 109-325,0 15-25,-6 19-126,1 0 0,-1 0 0,0 0 0,0 0 0,0 0 1,0 0-1,0 0 0,0 0 0,1 0 0,-1-1 0,0 1 0,0 0 0,0 0 0,0 0 0,0 0 0,0 0 0,1 0 0,-1 0 0,0 0 1,0 0-1,0 0 0,0 0 0,1 0 0,-1 0 0,0 0 0,0 0 0,0 0 0,0 0 0,0 0 0,1 0 0,-1 0 0,0 1 1,0-1-1,0 0 0,0 0 0,0 0 0,0 0 0,1 0 0,-1 0 0,0 0 0,0 0 0,0 0 0,0 1 0,0-1 0,0 0 1,0 0-1,0 0 0,0 0 0,0 0 0,1 1 0,10 32 137,-10-29-155,12 44 18,1 6-200,31 78 0,-43-128 94,-1-1 0,1 1 0,0-1-1,0 1 1,0-1 0,4 4-1,-5-7 81,-1 1-1,0-1 1,1 0-1,-1 0 0,0 1 1,1-1-1,-1 0 0,0 0 1,1 0-1,-1 1 1,0-1-1,1 0 0,-1 0 1,1 0-1,-1 0 1,0 0-1,1 0 0,-1 0 1,1 0-1,-1 0 0,0 0 1,1 0-1,-1 0 1,1 0-1,0-1-6,-1 1 0,1-1 0,0 1-1,-1-1 1,1 1 0,-1-1 0,1 1 0,-1-1 0,1 0 0,-1 0-1,1 1 1,-1-1 0,0 0 0,1 0 0,-1 1 0,0-3 0,3-6-82,-1-1 0,-1 0 1,0 0-1,0 0 0,-1-15 0,0 13 7,0-51-476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5.979"/>
    </inkml:context>
    <inkml:brush xml:id="br0">
      <inkml:brushProperty name="width" value="0.035" units="cm"/>
      <inkml:brushProperty name="height" value="0.035" units="cm"/>
      <inkml:brushProperty name="color" value="#E71224"/>
    </inkml:brush>
  </inkml:definitions>
  <inkml:trace contextRef="#ctx0" brushRef="#br0">0 0 12883,'2'43'1478,"2"0"0,11 48 0,-5-36-448,-6-26-632,2-1 1,0 0 0,15 36 0,-21-62-375,1 0 0,0 0 1,0 0-1,0 0 1,0-1-1,0 1 1,0 0-1,0-1 0,1 1 1,-1-1-1,0 1 1,1-1-1,0 1 0,2 1 1,-3-3-15,0 0-1,0 1 1,0-1-1,-1 0 1,1 0 0,0 0-1,0 0 1,0 0 0,-1 0-1,1 0 1,0 0 0,0-1-1,0 1 1,-1 0-1,1 0 1,0-1 0,0 1-1,-1 0 1,1-1 0,0 1-1,-1-1 1,1 1 0,0-1-1,-1 1 1,1-2-1,4-4 16,0 0-1,-1 0 0,0-1 0,0 1 1,5-14-1,-7 17-32,11-29 13,-9 22-5,-1 1 1,1-1-1,1 1 0,0 0 0,0 1 1,0-1-1,14-13 0,-19 21 4,1 0 0,0 0 1,0 1-1,-1-1 0,1 0 0,0 1 1,0-1-1,0 1 0,0-1 0,0 1 0,0 0 1,0-1-1,0 1 0,0 0 0,0 0 0,0 0 1,0 0-1,0 0 0,0 0 0,0 0 0,0 0 1,0 0-1,0 0 0,0 0 0,2 1 0,-1 0 18,0 0 0,0 0 0,-1 1-1,1-1 1,0 0 0,0 1-1,-1 0 1,1-1 0,-1 1 0,1 0-1,1 2 1,2 5 93,0 0 0,0 0 0,-1 1-1,4 11 1,-3-5 156,-1 0 0,-1 0 0,0 1 0,-1 0-1,0 16 1,-2-27-195,0-1 0,0 0-1,0 1 1,-1-1 0,1 0-1,-1 1 1,-1-1-1,1 0 1,-1 0 0,0 0-1,0 0 1,0 0 0,-1-1-1,0 1 1,0-1 0,0 1-1,0-1 1,-1 0 0,-6 6-1,9-9-77,-1 0-1,0 0 1,0 0-1,0 0 1,0 0 0,-1 0-1,1 0 1,0-1-1,0 1 1,0-1-1,-1 1 1,1-1-1,0 0 1,0 0-1,-1 0 1,1 0-1,0 0 1,-1-1-1,1 1 1,0-1 0,0 0-1,0 1 1,0-1-1,0 0 1,-1 0-1,1 0 1,1 0-1,-1-1 1,0 1-1,0 0 1,0-1-1,-2-2 1,-7-10-153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0.151"/>
    </inkml:context>
    <inkml:brush xml:id="br0">
      <inkml:brushProperty name="width" value="0.025" units="cm"/>
      <inkml:brushProperty name="height" value="0.025" units="cm"/>
    </inkml:brush>
  </inkml:definitions>
  <inkml:trace contextRef="#ctx0" brushRef="#br0">74 34 2691,'0'0'13324,"7"-8"-15763,18-3-6227,-18-3 26209,-34 17-16491,21 1-1055,0 0 0,0 0 0,0 0 0,1 1 0,0 0 0,0 0 1,0 0-1,0 1 0,1-1 0,0 1 0,0 0 0,0 0 0,1 1 0,0-1 0,0 1 0,1 0 0,-1-1 0,2 1 1,-1 0-1,1 0 0,-1 11 0,2-17-1,1 0-1,-1-1 1,1 1 0,-1 0-1,1 0 1,-1-1 0,1 1 0,-1 0-1,1 0 1,0-1 0,-1 1 0,1-1-1,0 1 1,0-1 0,-1 1 0,1-1-1,0 1 1,0-1 0,0 0-1,0 1 1,0-1 0,-1 0 0,1 0-1,0 0 1,0 1 0,0-1 0,0 0-1,0 0 1,1-1 0,39 2-298,-31-2-48,-2 1-428,0-1 0,1 0 0,-1 0 0,0-1 0,0 0 0,0-1 0,10-4 0,3-3-4384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6.448"/>
    </inkml:context>
    <inkml:brush xml:id="br0">
      <inkml:brushProperty name="width" value="0.035" units="cm"/>
      <inkml:brushProperty name="height" value="0.035" units="cm"/>
      <inkml:brushProperty name="color" value="#E71224"/>
    </inkml:brush>
  </inkml:definitions>
  <inkml:trace contextRef="#ctx0" brushRef="#br0">0 1 13795,'12'21'1528,"-2"14"-840,0 8-320,1 11 1817,6 8-1497,2 7-304,0 1-8,1-9-96,-3-5-40,0-13-88,0-7-8,-1-16-56,-7-10-104,1-13-464,-6-8 1024,-4-9-544,3 0-8,-3-2-24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6.919"/>
    </inkml:context>
    <inkml:brush xml:id="br0">
      <inkml:brushProperty name="width" value="0.035" units="cm"/>
      <inkml:brushProperty name="height" value="0.035" units="cm"/>
      <inkml:brushProperty name="color" value="#E71224"/>
    </inkml:brush>
  </inkml:definitions>
  <inkml:trace contextRef="#ctx0" brushRef="#br0">1 251 15171,'3'1'144,"-1"0"-1,1-1 0,0 1 1,0 0-1,0-1 0,0 0 1,0 1-1,0-1 0,0 0 1,0-1-1,0 1 0,0-1 1,0 1-1,0-1 1,0 0-1,0 0 0,5-2 1,-5 1-56,0 0 1,-1-1 0,1 1 0,-1 0 0,1-1 0,-1 0 0,0 1 0,0-1-1,0 0 1,0 0 0,0 0 0,-1 0 0,0-1 0,1 1 0,0-6-1,0 3 38,-1 0 0,0-1-1,0 1 1,-1-1 0,0 0-1,0-7 1,0 12-86,-1 0 0,1 0-1,0 0 1,0 0 0,-1 0 0,1 0 0,-1 0 0,0 0-1,1 0 1,-1 0 0,0 0 0,0 0 0,0 1-1,0-1 1,-1 0 0,1 1 0,0-1 0,-1 1-1,1-1 1,-1 1 0,0 0 0,1 0 0,-4-2-1,4 3-17,-1-1 0,1 1 0,0 0 0,-1 0 0,1 0 0,0 0 0,-1 0 0,1 0 0,-1 1 0,1-1-1,0 0 1,0 1 0,-1-1 0,1 1 0,0-1 0,0 1 0,-1 0 0,1-1 0,0 1 0,0 0-1,0 0 1,0 0 0,0 0 0,0 0 0,0 0 0,0 0 0,1 0 0,-1 0 0,0 0 0,1 1 0,-2 1-1,-1 5 36,-1-1 0,2 0-1,-1 1 1,-2 8 0,3-3-34,-1 0 1,1 0-1,1 0 0,0 0 1,1 0-1,1 0 1,0 0-1,0 0 1,1 0-1,1-1 0,0 1 1,1 0-1,8 17 1,-11-28-20,0-1 0,0 1 1,0 0-1,0 0 0,0-1 1,0 1-1,1 0 0,-1-1 1,0 0-1,1 1 0,-1-1 1,1 0-1,0 0 0,0 0 1,-1 0-1,1 0 1,0 0-1,3 1 0,-3-2 0,0 0 1,-1 0-1,1 0 0,0 0 0,0 0 1,-1-1-1,1 1 0,0-1 1,-1 1-1,1-1 0,0 1 0,-1-1 1,1 0-1,-1 0 0,1 0 0,-1 0 1,2-1-1,5-6 13,-1 1 0,0-1 1,-1 0-1,0-1 0,9-14 0,9-23 51,-3-1-1,-1-1 0,17-65 0,-22 67-38,-6 28 1,-9 18-30,0 0 1,0 0 0,0 0 0,0-1 0,1 1 0,-1 0-1,0 0 1,0 0 0,0 0 0,0 0 0,1 0-1,-1 0 1,0 0 0,0 0 0,0 0 0,1-1 0,-1 1-1,0 0 1,0 0 0,0 0 0,1 0 0,-1 0-1,0 0 1,0 0 0,0 1 0,1-1 0,-1 0 0,0 0-1,0 0 1,0 0 0,0 0 0,1 0 0,-1 0-1,0 0 1,0 0 0,0 0 0,0 1 0,1-1 0,-1 0-1,0 0 1,0 0 0,2 4 5,0-1 0,-1 1 0,1-1 0,-1 1-1,0 0 1,2 6 0,4 24 33,3 10 99,1-1 0,25 62 1,-33-100-109,-1 1 0,1-1 0,0 0 0,1 0 0,-1 0 0,1-1 0,5 6 0,-8-9-18,0 0-1,0 0 0,0 0 1,0-1-1,0 1 0,0 0 1,0-1-1,1 1 0,-1 0 1,0-1-1,0 0 0,0 1 1,1-1-1,-1 0 0,0 0 1,1 1-1,-1-1 0,0 0 1,0 0-1,1-1 0,-1 1 1,0 0-1,0 0 0,1 0 1,-1-1-1,0 1 0,0-1 1,1 1-1,-1-1 0,0 0 1,0 1-1,0-1 0,0 0 1,0 0-1,0 1 0,0-1 1,0 0-1,1-2 1,4-5 37,0 0 0,-1 0 0,0 0 0,0-1 0,-1 0 0,0 0 0,3-13 0,-2 3-88,0 1-1,4-38 0,-9 53 54,1 0 0,-1 0 0,0 0 0,0 0 0,0 1 1,-1-1-1,1 0 0,-1 0 0,0 0 0,1 0 0,-3-4 0,2 5 1,0 2 0,0-1-1,0 0 1,0 0 0,0 0 0,0 0 0,0 0-1,0 1 1,0-1 0,0 0 0,0 1-1,-1-1 1,1 1 0,0 0 0,0-1-1,-1 1 1,1 0 0,0 0 0,0-1 0,-1 1-1,1 0 1,0 0 0,-1 1 0,1-1-1,0 0 1,0 0 0,-2 1 0,-19 4 19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7.329"/>
    </inkml:context>
    <inkml:brush xml:id="br0">
      <inkml:brushProperty name="width" value="0.035" units="cm"/>
      <inkml:brushProperty name="height" value="0.035" units="cm"/>
      <inkml:brushProperty name="color" value="#E71224"/>
    </inkml:brush>
  </inkml:definitions>
  <inkml:trace contextRef="#ctx0" brushRef="#br0">25 20 19644,'1'-16'1545,"-1"12"-1201,-4 4-200,0 7 144,-2 5-696,2 2 472,-1 3-224,3 3-200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7.949"/>
    </inkml:context>
    <inkml:brush xml:id="br0">
      <inkml:brushProperty name="width" value="0.035" units="cm"/>
      <inkml:brushProperty name="height" value="0.035" units="cm"/>
      <inkml:brushProperty name="color" value="#E71224"/>
    </inkml:brush>
  </inkml:definitions>
  <inkml:trace contextRef="#ctx0" brushRef="#br0">34 27 15307,'-1'-2'167,"-12"-19"1473,6 18-807,6 3-788,1 0 1,-1 1 0,1-1 0,-1 1 0,1-1 0,-1 0-1,1 1 1,0-1 0,-1 1 0,1 0 0,0-1 0,-1 1-1,1-1 1,0 1 0,0-1 0,-1 1 0,1 0 0,0 0-1,-2 15 259,0 0 0,1 0 0,1 0-1,0 0 1,2 0 0,4 27 0,-4-29-218,18 112 721,36 128 1,-53-242-724,-3-9-52,1 0-1,-1-1 0,1 1 1,0-1-1,-1 1 1,1 0-1,1-1 0,-1 1 1,0-1-1,0 0 0,1 0 1,0 1-1,-1-1 0,3 2 1,-3-4-26,-1 1 1,0-1 0,0 0-1,1 0 1,-1 0-1,0 0 1,1 0 0,-1 0-1,0 0 1,0 0 0,1 0-1,-1 0 1,0 0 0,0 0-1,1 0 1,-1 0-1,0 0 1,1 0 0,-1 0-1,0 0 1,0 0 0,1 0-1,-1 0 1,0 0 0,0 0-1,1-1 1,-1 1 0,0 0-1,0 0 1,0 0-1,1 0 1,-1-1 0,0 1-1,0 0 1,0 0 0,1-1-1,-1 1 1,0 0 0,0 0-1,0-1 1,0 1-1,0 0 1,0 0 0,0-1-1,0 1 1,1-1 0,2-16 90,-2 15-64,3-27 73,-2 0 0,-1-1-1,-1 1 1,-1 0 0,-2-1-1,-1 1 1,-1 0 0,-13-40-1,18 68-105,0 0 0,-1 0 0,1 0 0,0 0 0,0 0-1,-1 0 1,1 0 0,-1 0 0,1 0 0,0 0 0,-1 0 0,0 0-1,1 1 1,-1-1 0,0 0 0,1 0 0,-1 1 0,0-1 0,0 0-1,1 1 1,-1-1 0,0 1 0,0-1 0,-2 0 0,3 2-2,-1-1 0,0 1 0,1 0 0,-1 0 0,0 0 0,1-1 0,-1 1 0,1 0 0,-1 0 0,1 0-1,0 0 1,-1 0 0,1 0 0,0 0 0,0 0 0,0 0 0,0 0 0,0 0 0,0 0 0,0 0 0,0 0 0,0 0 0,0 2 0,2 16-13,0 0 1,1 0-1,0 0 0,2-1 0,0 0 0,1 1 1,1-2-1,14 27 0,-20-42 15,0-1-1,-1 1 1,1-1 0,0 0 0,0 1-1,0-1 1,0 0 0,0 0 0,1 0-1,-1 1 1,0-2 0,0 1 0,1 0-1,-1 0 1,1 0 0,-1 0 0,3 0-1,-3-1 2,0 0-1,0 0 1,0 0-1,0 0 1,0-1-1,-1 1 1,1 0-1,0 0 0,0-1 1,0 1-1,-1-1 1,1 1-1,0-1 1,-1 1-1,1-1 0,0 1 1,-1-1-1,1 1 1,-1-1-1,1 0 1,-1 0-1,1 1 0,0-2 1,2-5 5,1 0-1,-2 0 1,1 0 0,-1 0-1,3-13 1,-1 2-14,-2-1 0,0 1 0,0 0 0,-2-1 0,-2-20 0,2 38-23,0 0-1,0 0 1,0 0 0,0 0 0,-1 0 0,1 0-1,0 0 1,-1 0 0,1 0 0,-1 0 0,1 0 0,-1 0-1,-1-2 1,2 3-28,0 0-1,-1 0 0,1 0 1,0 0-1,0-1 1,-1 1-1,1 0 1,0 0-1,-1 0 0,1 0 1,0 0-1,-1 0 1,1 0-1,-1 0 1,1 0-1,0 0 0,-1 0 1,1 0-1,0 0 1,-1 0-1,1 0 1,0 1-1,0-1 0,-1 0 1,1 0-1,0 0 1,-1 1-1,-20 21-3315,17-17 3191,-2 3-764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8.357"/>
    </inkml:context>
    <inkml:brush xml:id="br0">
      <inkml:brushProperty name="width" value="0.035" units="cm"/>
      <inkml:brushProperty name="height" value="0.035" units="cm"/>
      <inkml:brushProperty name="color" value="#E71224"/>
    </inkml:brush>
  </inkml:definitions>
  <inkml:trace contextRef="#ctx0" brushRef="#br0">9 125 17628,'-5'-1'1808,"3"-2"-1032,0 0-320,5-1 753,0 1-129,6-3-368,2-3-176,5-1-312,0-3-176,2-2-544,1-1-376,1-1 728,1 1-104,-5 7-120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28.919"/>
    </inkml:context>
    <inkml:brush xml:id="br0">
      <inkml:brushProperty name="width" value="0.035" units="cm"/>
      <inkml:brushProperty name="height" value="0.035" units="cm"/>
      <inkml:brushProperty name="color" value="#E71224"/>
    </inkml:brush>
  </inkml:definitions>
  <inkml:trace contextRef="#ctx0" brushRef="#br0">1 223 16251,'2'1'158,"-1"1"0,1-1 0,0 0-1,0 1 1,0-1 0,0 0-1,0-1 1,0 1 0,0 0 0,0 0-1,1-1 1,-1 1 0,0-1 0,0 0-1,0 0 1,1 0 0,-1 0-1,3 0 1,-1-1 20,1 0-1,-1-1 0,0 1 1,0-1-1,0 1 1,0-1-1,0-1 1,6-4-1,3-4 149,0 0 0,-2-1 0,21-25 0,-23 25-210,0 0 0,-1 0 0,-1-1 0,0 0 0,-1-1 0,0 1 0,4-19 0,-9 31-109,-1 1 0,0-1 1,1 0-1,-1 0 0,0 0 0,0 1 1,0-1-1,1 0 0,-1 0 1,0 0-1,0 1 0,0-1 0,0 0 1,0 0-1,-1 0 0,1 1 0,0-1 1,0 0-1,0 0 0,-1 0 0,1 1 1,0-1-1,-1 0 0,1 0 0,-1 1 1,1-1-1,-1 1 0,1-1 1,-2-1-1,1 2-1,0 1-1,0-1 1,0 0 0,0 0 0,1 0 0,-1 1-1,0-1 1,0 0 0,0 1 0,0-1 0,0 1-1,0-1 1,1 1 0,-1-1 0,0 1-1,0 0 1,1-1 0,-1 1 0,0 0 0,1-1-1,-1 1 1,1 0 0,-1 0 0,0 1 0,-6 11 9,0 0 0,1 0 1,0 1-1,1 0 0,0 0 1,1 0-1,-3 26 0,4-16-17,1 1-1,1-1 0,4 47 1,5-35-30,-8-35 31,0 0 0,1 0 1,-1 0-1,0 0 0,0 0 0,1 0 1,-1 0-1,1 0 0,-1-1 1,1 1-1,-1 0 0,1 0 1,-1 0-1,1-1 0,0 1 0,-1 0 1,1-1-1,0 1 0,0 0 1,-1-1-1,1 1 0,0-1 0,0 1 1,0-1-1,0 0 0,0 1 1,0-1-1,0 0 0,0 0 0,0 0 1,0 1-1,0-1 0,1 0 1,2-3 0,-1 1 1,1-1-1,-1 1 1,0-1-1,0 0 1,0 0-1,0-1 1,0 1-1,-1-1 0,4-5 1,-4 6-1,61-108 0,-6 9-1,-35 75-11,-22 27 13,1-1-1,-1 1 1,1-1-1,0 1 1,-1-1 0,1 1-1,-1-1 1,1 1-1,0 0 1,-1-1-1,1 1 1,0 0-1,0-1 1,-1 1-1,1 0 1,0 0 0,-1 0-1,1 0 1,0 0-1,0 0 1,0 0-1,-1 0 1,1 0-1,0 0 1,0 0-1,-1 0 1,1 1 0,0-1-1,-1 0 1,1 0-1,0 1 1,-1-1-1,1 0 1,0 1-1,-1-1 1,1 1-1,-1-1 1,1 1-1,0-1 1,-1 1 0,0 0-1,1 0 1,4 9 42,0 1 0,-1 0 0,0 0 1,-1 0-1,-1 1 0,0-1 1,2 23-1,-2-14 19,0 3 20,-2-16-41,1-1-1,0 1 1,0-1-1,0 0 1,0 1 0,1-1-1,4 8 1,-6-14-38,0 0 0,0 1 0,0-1 0,0 0 0,1 0 0,-1 1 0,0-1 0,0 0 0,0 0 0,1 0 0,-1 0 0,0 1 0,0-1 0,1 0 0,-1 0 0,0 0 0,1 0 0,-1 0 0,0 0 0,0 0 0,1 0 0,-1 0 0,0 0 0,1 0 0,-1 0 0,0 0 0,0 0 0,1 0 0,-1 0 0,0 0 0,1 0 0,-1 0 0,0 0 0,0 0 0,1 0 0,-1-1 0,0 1 0,0 0 0,1 0 0,-1 0 0,0-1 0,0 1 0,0 0 0,1 0 0,-1 0 1,0-1-1,0 1 0,0 0 0,0 0 0,0-1 0,1 1 0,-1 0 0,0 0 0,0-1 0,0 1 0,0 0 0,0-1 0,0 1 0,10-22 53,-10 21-48,15-40 64,-12 29-62,1 0 0,0 1-1,0-1 1,2 1 0,-1 0 0,13-18-1,-17 29-10,0-1 0,-1 0 0,1 0-1,-1 1 1,1-1 0,0 1 0,0-1-1,-1 0 1,1 1 0,0-1 0,0 1-1,-1 0 1,1-1 0,0 1 0,0 0 0,0-1-1,0 1 1,0 0 0,0 0 0,0 0-1,0 0 1,-1 0 0,1 0 0,1 0-1,0 0 0,-1 1 0,0 0 0,1-1 0,-1 1 1,0 0-1,1 0 0,-1 0 0,0 0 0,0 0 0,0 0 0,0 0 0,0 0 0,1 2 0,4 6-10,-2-1 0,1 1 1,5 16-1,-8-19 5,37 109-1550,-38-110 1218,-3-8 76,-3-11-154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0.287"/>
    </inkml:context>
    <inkml:brush xml:id="br0">
      <inkml:brushProperty name="width" value="0.035" units="cm"/>
      <inkml:brushProperty name="height" value="0.035" units="cm"/>
      <inkml:brushProperty name="color" value="#E71224"/>
    </inkml:brush>
  </inkml:definitions>
  <inkml:trace contextRef="#ctx0" brushRef="#br0">175 135 15235,'-5'-2'247,"-1"1"-1,0 0 1,-1 0 0,1 0-1,0 1 1,0-1-1,0 2 1,0-1-1,0 1 1,0-1-1,0 2 1,0-1 0,0 1-1,0 0 1,0 0-1,0 1 1,1-1-1,0 1 1,-1 0 0,-5 6-1,7-6-210,0 0 0,0 1-1,1 0 1,-1 0 0,1 0-1,0 0 1,0 1 0,0-1 0,1 1-1,0 0 1,0-1 0,0 1-1,0 0 1,1 0 0,0 0 0,0 1-1,0-1 1,1 0 0,-1 0-1,1 0 1,1 1 0,-1-1-1,1 0 1,1 6 0,-2-10-40,0 1-1,0-1 1,0 1 0,1-1 0,-1 0-1,1 1 1,-1-1 0,1 0-1,-1 0 1,1 1 0,0-1 0,-1 0-1,1 0 1,0 0 0,0 0 0,0 0-1,0 0 1,0 0 0,0 0-1,0 0 1,0-1 0,0 1 0,1 0-1,0 0 1,0-1-2,0 0 1,-1 0-1,1 0 1,0 0-1,-1 0 0,1 0 1,0-1-1,-1 1 1,1-1-1,0 1 0,-1-1 1,1 0-1,-1 1 0,1-1 1,-1 0-1,3-1 1,4-4-25,-1-1 1,1 0 0,-1 0 0,0 0 0,6-10-1,14-24-6,-2-1-1,-2-2 0,21-54 1,-51 129 94,1 1 0,1 0 0,2 0 0,1 0 0,1 0 0,5 39 1,-3-65-39,-1 0 0,1 1 1,1-1-1,-1 0 1,1 0-1,4 8 0,-6-14-14,1 1-1,-1 0 0,0 0 0,1 0 0,-1 0 0,1 0 0,0-1 0,-1 1 0,1 0 0,-1-1 0,1 1 0,0 0 1,0-1-1,-1 1 0,1-1 0,0 1 0,0-1 0,0 1 0,0-1 0,0 0 0,-1 1 0,1-1 0,0 0 1,0 0-1,0 0 0,0 1 0,0-1 0,0 0 0,0 0 0,0-1 0,0 1 0,0 0 0,0 0 0,0 0 0,0-1 1,0 1-1,-1 0 0,1-1 0,0 1 0,0 0 0,0-1 0,0 0 0,-1 1 0,1-1 0,0 1 0,0-1 0,-1 0 1,2-1-1,5-4 27,-1-2 0,0 1-1,0-1 1,0 0 0,-1 0 0,8-15 0,21-58 119,-27 63-123,51-139 292,-54 206-9,-3-22-260,-2-5-18,2-1 1,0 1-1,1 0 0,2-1 1,6 25-1,-10-45-30,0-1 1,0 1-1,0 0 1,0-1-1,0 1 0,0-1 1,1 1-1,-1-1 1,0 1-1,0-1 1,0 1-1,1-1 0,-1 1 1,0-1-1,1 1 1,-1-1-1,0 1 1,1-1-1,-1 0 1,1 1-1,-1-1 0,1 0 1,-1 1-1,0-1 1,1 0-1,-1 0 1,1 1-1,0-1 0,-1 0 1,1 0-1,-1 0 1,1 0-1,-1 0 1,1 1-1,-1-1 0,1 0 1,-1 0-1,1-1 1,0 1-1,-1 0 1,1 0-1,-1 0 0,1 0 1,-1 0-1,1 0 1,-1-1-1,1 1 1,-1 0-1,1-1 0,-1 1 1,1 0-1,-1-1 1,1 1-1,-1 0 1,0-1-1,1 1 0,-1-1 1,0 1-1,1-1 1,-1 1-1,1-1 1,18-32 114,21-72 65,-6 11-69,-23 72-119,-11 22 4,0 0 0,0 0 1,0 1-1,0-1 0,0 0 1,1 0-1,-1 1 0,0-1 1,0 0-1,0 0 0,0 0 1,0 1-1,0-1 0,1 0 1,-1 0-1,0 0 0,0 0 1,0 1-1,0-1 0,1 0 0,-1 0 1,0 0-1,0 0 0,1 0 1,-1 0-1,0 0 0,0 0 1,0 1-1,1-1 0,-1 0 1,0 0-1,0 0 0,1 0 1,-1 0-1,0 0 0,0 0 1,1 0-1,-1 0 0,0-1 1,0 1-1,1 0 0,-1 0 1,0 0-1,0 0 0,0 0 1,1 0-1,-1 0 0,0 0 1,0-1-1,0 1 0,1 0 1,-1 0-1,0 0 0,0 0 1,0-1-1,0 1 0,0 0 0,1 0 1,-1-1-1,0 1 0,0 0 1,0 0-1,0 0 0,0-1 1,0 1-1,0 0 0,0 0 1,0-1-1,3 20-29,-3-18 28,9 169-89,-10-169 92,1 1 0,0-1 0,0 1-1,1-1 1,-1 0 0,0 1 0,0-1-1,1 0 1,-1 1 0,0-1 0,1 0 0,0 1-1,-1-1 1,1 0 0,0 0 0,-1 1-1,1-1 1,2 1 0,-3-2 0,1 0 0,0 0 0,-1 0 0,1 0 0,0 0 1,-1 0-1,1 0 0,-1 0 0,1 0 0,0-1 0,-1 1 0,1 0 0,-1-1 1,1 1-1,0 0 0,-1-1 0,1 1 0,-1-1 0,1 1 0,-1 0 0,0-1 1,1 1-1,-1-1 0,1 0 0,-1 0 0,6-8 5,0 0 1,-1 0-1,5-12 1,-1-3-20,-7 18-97,0-1 0,0 1 0,1 0-1,0-1 1,0 1 0,1 0 0,-1 1 0,8-9-1,-11 14 74,1-1-1,-1 1 1,0 0 0,1 0-1,-1 0 1,1 0-1,-1 0 1,0-1-1,1 1 1,-1 0-1,1 0 1,-1 0-1,0 0 1,1 0-1,-1 0 1,1 0-1,-1 0 1,0 1-1,1-1 1,-1 0-1,1 0 1,-1 0-1,0 0 1,1 0-1,-1 1 1,0-1-1,1 0 1,-1 0-1,0 1 1,1-1-1,-1 0 1,0 0-1,0 1 1,1-1-1,-1 0 1,0 1 0,0-1-1,0 0 1,1 1-1,-1-1 1,0 0-1,0 1 1,0-1-1,0 1 1,0-1-1,0 0 1,0 1-1,7 23-573,-6-21 436,3 16-467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0.710"/>
    </inkml:context>
    <inkml:brush xml:id="br0">
      <inkml:brushProperty name="width" value="0.035" units="cm"/>
      <inkml:brushProperty name="height" value="0.035" units="cm"/>
      <inkml:brushProperty name="color" value="#E71224"/>
    </inkml:brush>
  </inkml:definitions>
  <inkml:trace contextRef="#ctx0" brushRef="#br0">40 0 15643,'-2'18'492,"0"0"0,-2 0 0,-8 27-1,7-32-333,1 1 0,1 0 0,0 1-1,1-1 1,1 0 0,-1 20 0,3-32-152,-1-1-1,0 0 1,0 1 0,1-1 0,-1 0 0,1 0-1,-1 1 1,1-1 0,-1 0 0,1 0 0,0 0 0,0 0-1,-1 0 1,1 0 0,0 0 0,0 0 0,0 0 0,0 0-1,0 0 1,0-1 0,0 1 0,1 0 0,-1-1 0,0 1-1,0-1 1,1 1 0,-1-1 0,0 0 0,0 1 0,1-1-1,-1 0 1,0 0 0,2 0 0,7 0-26,-1 0 1,0 0 0,17-4-1,-12 1-27,-2 2 13,7-2-71,37 1-1,-51 2 96,-1 0 0,1 0 0,-1 1 0,1 0-1,-1 0 1,0 0 0,0 0 0,1 1 0,-1-1 0,0 1-1,0 0 1,-1 0 0,1 1 0,4 3 0,-7-6 13,0 1 1,0 0 0,0 0 0,0 0 0,0 0 0,0 0 0,0 0 0,-1 0-1,1 1 1,0-1 0,-1 0 0,1 0 0,-1 1 0,1-1 0,-1 0 0,1 1-1,-1-1 1,0 0 0,0 1 0,0-1 0,0 0 0,0 1 0,0-1-1,0 1 1,0-1 0,0 0 0,-1 1 0,1-1 0,-1 0 0,1 0 0,-1 1-1,1-1 1,-1 0 0,0 0 0,1 0 0,-1 1 0,0-1 0,0 0-1,0 0 1,0 0 0,-2 1 0,0 1-5,-1 0 0,0-1-1,0 1 1,0-1 0,0 0 0,0 0 0,0 0-1,-1 0 1,1-1 0,-1 0 0,-4 1 0,-25 1 29,-6-3-55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1.264"/>
    </inkml:context>
    <inkml:brush xml:id="br0">
      <inkml:brushProperty name="width" value="0.035" units="cm"/>
      <inkml:brushProperty name="height" value="0.035" units="cm"/>
      <inkml:brushProperty name="color" value="#E71224"/>
    </inkml:brush>
  </inkml:definitions>
  <inkml:trace contextRef="#ctx0" brushRef="#br0">162 101 13715,'-3'0'219,"1"0"1,-1 0-1,1 0 1,-1 0 0,1 0-1,-1 0 1,1 1-1,0-1 1,-1 1-1,1 0 1,-1-1-1,1 1 1,0 0-1,-1 1 1,1-1-1,0 0 1,0 1-1,0-1 1,0 1-1,0-1 1,-2 4-1,-4 3 130,0 0 0,1 0-1,-9 13 1,4-3-149,1 1-1,0 0 1,-9 26 0,17-38-195,0 0 1,1 0 0,0 1-1,0-1 1,1 1-1,0-1 1,0 1 0,1 0-1,0-1 1,0 1 0,1 0-1,2 12 1,-3-19-6,0 0 1,1 0-1,-1 0 1,0 0-1,0-1 0,1 1 1,-1 0-1,1 0 0,-1 0 1,1 0-1,-1-1 0,1 1 1,-1 0-1,1 0 0,0-1 1,0 1-1,-1 0 0,1-1 1,0 1-1,0-1 1,-1 1-1,1-1 0,0 1 1,2-1-1,-2 0 0,0 0 0,1 0 0,-1 0 0,0 0 0,1 0 0,-1-1 0,0 1 0,1 0 0,-1-1 0,0 1 0,0-1 0,1 0 0,-1 1 0,0-1 0,1-1 0,5-3-1,-1-1 0,0 1-1,0-1 1,8-12 0,2-6 16,-1-1 0,-1 0 0,19-48 0,21-85 196,-42 120-123,-12 38-87,0 0 1,0 0 0,0 0-1,0-1 1,0 1 0,0 0-1,0 0 1,0 0-1,0 0 1,0 0 0,0 0-1,0-1 1,0 1 0,0 0-1,0 0 1,0 0 0,0 0-1,0 0 1,0 0 0,0 0-1,0-1 1,0 1 0,0 0-1,0 0 1,0 0 0,1 0-1,-1 0 1,0 0 0,0 0-1,0 0 1,0-1 0,0 1-1,0 0 1,0 0 0,0 0-1,0 0 1,1 0 0,-1 0-1,0 0 1,0 0 0,0 0-1,0 0 1,0 0 0,0 0-1,0 0 1,1 0 0,-1 0-1,0 0 1,0 0 0,0 0-1,0 0 1,0 0 0,0 0-1,1 0 1,-1 0 0,0 0-1,0 0 1,0 0 0,0 0-1,0 0 1,0 0 0,0 0-1,1 0 1,-1 1 0,0-1-1,0 0 1,0 0 0,0 0-1,3 8 33,1 24 26,-2 53 1,0-15-21,-1-42-73,0-9-104,0-1 0,1 1 0,1 0-1,6 23 1,-8-41 107,-1 0 0,0 0 1,1 0-1,-1 0 0,0 0 0,1 0 0,-1 0 1,1 0-1,0 0 0,-1 0 0,1 0 0,0 0 1,-1-1-1,1 1 0,0 0 0,0 0 0,0-1 1,0 1-1,0 0 0,-1-1 0,3 1 0,-2-1 17,0 0-1,0 0 0,0-1 1,0 1-1,-1 0 0,1-1 0,0 1 1,0-1-1,0 1 0,0-1 1,-1 1-1,1-1 0,0 0 1,0 1-1,-1-1 0,1 0 1,-1 0-1,1 1 0,0-1 1,-1 0-1,1 0 0,-1 0 1,0 0-1,1 0 0,-1 0 1,0 0-1,1-1 0,11-36-346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1.667"/>
    </inkml:context>
    <inkml:brush xml:id="br0">
      <inkml:brushProperty name="width" value="0.035" units="cm"/>
      <inkml:brushProperty name="height" value="0.035" units="cm"/>
      <inkml:brushProperty name="color" value="#E71224"/>
    </inkml:brush>
  </inkml:definitions>
  <inkml:trace contextRef="#ctx0" brushRef="#br0">3 1 12379,'2'5'197,"0"0"0,0 1 0,-1 0 0,0-1 0,-1 1 0,1 0 0,-1-1 0,0 1 0,0 0 0,-2 9 0,1 5 224,-3 63 1324,0 66-201,5-123-1267,0 1 0,3 0 0,7 36 0,-10-59-223,0-1 0,0 1 1,1-1-1,-1 0 0,1 1 0,-1-1 0,1 0 0,4 6 0,-5-9-40,-1 1 0,1-1 0,0 1 0,-1-1 0,1 1 0,0-1 0,0 1 0,0-1-1,-1 0 1,1 1 0,0-1 0,0 0 0,0 0 0,0 0 0,-1 0 0,1 1 0,0-1 0,0 0 0,0-1-1,0 1 1,0 0 0,0 0 0,-1 0 0,1 0 0,0-1 0,0 1 0,0 0 0,-1-1 0,1 1 0,0-1-1,0 1 1,-1-1 0,1 1 0,0-1 0,-1 1 0,1-1 0,-1 0 0,2-1 0,6-6 45,-1-1 1,0 0-1,-1 0 1,1 0 0,-2-1-1,1 0 1,5-16-1,24-79 256,-33 98-291,56-218 540,-52 200-480,-6 25-82,0 0 0,0 0 0,0 0 0,1 0 0,-1 0-1,0 1 1,0-1 0,0 0 0,0 0 0,0 0 0,0 0 0,0 0 0,0 0 0,1 0 0,-1 0 0,0 0 0,0 0 0,0 0 0,0 0 0,0 0 0,0 0 0,1 0 0,-1 0 0,0 0 0,0 0 0,0 0 0,0 0 0,0 0 0,0 0 0,1 0 0,-1 0 0,0 0 0,0 0 0,0 0 0,0 0 0,0 0 0,0 0-1,0-1 1,0 1 0,1 0 0,-1 0 0,0 0 0,0 0 0,0 0 0,0 0 0,0 0 0,0 0 0,0 0 0,0-1 0,0 1 0,0 0 0,0 0 0,0 0 0,0 0 0,0 0 0,0 0 0,0-1 0,0 1 0,0 0 0,0 0 0,0 0 0,0 0 0,0-1 0,3 14 97,6 149 301,10 87-455,-17-237-75,0 0 0,1 1-1,0-1 1,5 13-1,1-11-37,-9-14 159,1 0 0,-1-1 0,1 1-1,-1 0 1,1 0 0,-1-1 0,0 1 0,1 0-1,-1 0 1,0-1 0,1 1 0,-1 0-1,0-1 1,1 1 0,-1-1 0,0 1 0,0 0-1,1-1 1,-1 1 0,0-1 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0.500"/>
    </inkml:context>
    <inkml:brush xml:id="br0">
      <inkml:brushProperty name="width" value="0.025" units="cm"/>
      <inkml:brushProperty name="height" value="0.025" units="cm"/>
    </inkml:brush>
  </inkml:definitions>
  <inkml:trace contextRef="#ctx0" brushRef="#br0">12 0 3555,'0'0'8387,"-2"8"-7266,-6 24-123,7-31-984,1 0-1,0 0 1,0 0 0,0 1-1,0-1 1,0 0-1,0 0 1,0 0-1,0 0 1,0 0 0,1 0-1,-1 0 1,0 0-1,1 0 1,-1 0-1,1 1 1,-1-2 0,1 1-1,-1 0 1,1 0-1,0 0 1,-1 0-1,1 0 1,0 0 0,0-1-1,0 1 1,-1 0-1,1-1 1,0 1-1,0-1 1,0 1 0,0-1-1,0 1 1,0-1-1,0 1 1,1-1-1,-1 0 1,0 0 0,0 0-1,2 0 1,3 1-82,-1 0 1,1-1 0,0 0 0,-1-1-1,1 1 1,6-2 0,-7 0-395,1 0 1,-1-1 0,0 1-1,0-1 1,0 0-1,-1 0 1,1 0 0,7-8-1,10-6-2720,-27 27 4495,-16 25 1759,14-25-2700,0 0 1,1 0-1,0 1 1,0 0-1,1 0 1,1 1-1,0-1 1,1 1-1,0 0 1,-1 14-1,4-26-377,0 0 0,0 1 0,0-1 0,0 0-1,0 1 1,0-1 0,0 0 0,0 1-1,0-1 1,1 0 0,-1 1 0,0-1 0,0 0-1,0 1 1,1-1 0,-1 0 0,0 1 0,0-1-1,1 0 1,-1 0 0,0 1 0,1-1-1,-1 0 1,0 0 0,0 0 0,1 0 0,-1 1-1,1-1 1,-1 0 0,0 0 0,1 0-1,-1 0 1,0 0 0,1 0 0,0 0 0,10-2-3566,-1-2-662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2.773"/>
    </inkml:context>
    <inkml:brush xml:id="br0">
      <inkml:brushProperty name="width" value="0.035" units="cm"/>
      <inkml:brushProperty name="height" value="0.035" units="cm"/>
      <inkml:brushProperty name="color" value="#E71224"/>
    </inkml:brush>
  </inkml:definitions>
  <inkml:trace contextRef="#ctx0" brushRef="#br0">66 93 16099,'1'0'127,"-1"-1"-1,0 0 0,1 0 1,-1 1-1,0-1 0,0 0 0,1 0 1,-1 1-1,0-1 0,0 0 0,0 0 1,0 1-1,0-1 0,0 0 0,0 0 1,0 0-1,0 1 0,0-1 0,0 0 1,-1 0-1,1 0 0,-1 1-44,0 0 0,0 0 1,1 1-1,-1-1 0,0 0 0,1 1 0,-1-1 0,0 1 0,1-1 0,-1 1 0,0-1 0,1 1 0,-1-1 0,1 1 0,-1 0 1,1-1-1,0 1 0,-1 0 0,1-1 0,0 1 0,-1 0 0,1 0 0,0 1 0,-9 15 333,2 2 0,0-1-1,1 1 1,-5 29 0,5-8-350,-2 47-1,8-81-71,0 34-36,0-39 36,0 1-1,0-1 1,0 1 0,0 0-1,0-1 1,1 1 0,-1-1 0,1 1-1,-1-1 1,1 1 0,0-1 0,0 1-1,0-1 1,-1 0 0,1 0-1,0 1 1,0-1 0,1 0 0,1 2-1,-2-3 3,0 0-1,0 1 0,0-1 0,-1 0 1,1 0-1,0 0 0,0 0 0,0-1 1,0 1-1,0 0 0,0 0 1,-1 0-1,1-1 0,0 1 0,0 0 1,0-1-1,-1 1 0,1-1 1,0 1-1,0-1 0,-1 1 0,1-1 1,0 1-1,-1-1 0,1 0 0,-1 1 1,1-1-1,0-1 0,17-24-112,-16 23 93,9-20-99,11-17-91,-21 38 195,1-1-1,-1 1 1,1 0-1,0 0 1,0 0-1,-1 1 1,1-1-1,0 0 1,0 1-1,1-1 1,-1 1-1,0 0 1,3-2-1,-4 3 11,1 0-1,-1 0 1,0 0-1,0 0 0,0 0 1,0 0-1,0 0 1,0 0-1,0 1 1,1-1-1,-1 0 0,0 1 1,0-1-1,0 1 1,0-1-1,0 1 0,0-1 1,0 1-1,-1 0 1,1-1-1,0 1 1,0 0-1,0 0 0,-1 0 1,1-1-1,0 1 1,0 1-1,16 29-149,-16-27 146,14 31 21,-2 0-1,-1 1 1,-2 1 0,-1 0 0,-2 0 0,-2 1 0,1 65 0,-6-80 140,-1 0 1,-1 0-1,-1 0 0,-1 0 0,-1 0 0,-1 0 1,-2-1-1,0 0 0,-1-1 0,-1 0 0,0 0 1,-2-1-1,-25 33 0,33-48-74,0-1 0,-1 1 0,1-1 0,-10 6 0,14-9-65,-1-1-1,0 1 1,0 0-1,0-1 1,0 1-1,0-1 1,0 1 0,0-1-1,0 0 1,0 1-1,0-1 1,0 0-1,0 0 1,0 1 0,0-1-1,0 0 1,0 0-1,0 0 1,0 0-1,0-1 1,0 1 0,0 0-1,0 0 1,0-1-1,0 1 1,0 0-1,0-1 1,0 1 0,0-1-1,0 1 1,0-1-1,1 0 1,-1 1-1,0-1 1,0 0-1,1 1 1,-1-1 0,-1-1-1,0-4-8,-1 1-1,1-1 0,0 1 1,0-1-1,1 1 1,0-1-1,0 0 1,0 0-1,0-6 0,2-60-124,-1 52 79,2-19-195,2 0-1,1 0 1,2 1 0,1 0 0,17-44-1,-15 54-294,2-1 0,2 2 0,0-1 1,2 2-1,1 0 0,0 1 0,25-25 0,124-120-4094,-154 162 4452,-7 5 205,-5 4 275,0-1-284,-1 1 0,0-1 0,0 0 0,0 1 0,0-1 0,0 0 0,0 0 0,0 1 0,1-1 0,-1 0 0,0 0 0,0 0-1,0 0 1,0 0 0,0 0 0,0-1 0,0 1 0,0 0 0,0 0 0,0-1 0,1 1 0,-1 0 0,0-1 0,0 1 0,0-1 0,0 1 0,1-1 0,-1 1-1,0-1 1,0 0 0,-26-23 696,24 20-294,5 6-74,1 0 0,-1 0 1,1 0-1,0-1 0,-1 1 1,1-1-1,0 1 0,0-1 0,6 1 1,-8-1-278,1-1-1,-1 0 1,1 1 0,-1-1 0,1 0-1,0 0 1,-1 0 0,1 0-1,-1 0 1,1-1 0,-1 1 0,1 0-1,-1-1 1,0 1 0,1-1 0,-1 1-1,1-1 1,-1 0 0,0 0 0,1 0-1,-1 1 1,0-1 0,0 0 0,0-1-1,2 0 1,3-8 88,0 0 0,0-1 0,-1 1-1,0-1 1,0 0 0,-2 0 0,1 0 0,-1-1 0,-1 1 0,0-1-1,-1 1 1,0-1 0,-1-15 0,0 27-146,0 0-1,0-1 1,0 1 0,0-1-1,0 1 1,0-1 0,0 1-1,0-1 1,0 1 0,0 0-1,0-1 1,-1 1 0,1-1-1,0 1 1,0 0 0,0-1 0,-1 1-1,1-1 1,0 1 0,-1 0-1,1-1 1,0 1 0,-1 0-1,1 0 1,0-1 0,-1 1-1,1 0 1,0 0 0,-1-1-1,1 1 1,-1 0 0,0 0-1,-11 8 230,-9 23-12,9-6-196,0-1 0,2 2 0,1 0 0,1 0 0,2 0 0,0 1 0,1 0 0,2 0 0,1 0 0,2 28-1,-1-53-29,2 0 0,-1 0 0,0 0 0,0 1 0,1-1 0,-1 0 0,1 0 0,0 0 0,0 0 0,-1 0 0,1 0 0,0-1 0,1 1 0,-1 0 0,0 0 0,3 2 0,-3-3-1,-1-1 1,1 0-1,-1 0 1,1 1-1,0-1 1,-1 0 0,1 0-1,-1 0 1,1 0-1,0 1 1,-1-1-1,1 0 1,0 0-1,-1 0 1,1 0-1,0-1 1,-1 1-1,1 0 1,-1 0-1,2-1 1,0 0 0,0 1 0,0-2 0,-1 1 0,1 0 0,0 0 0,-1 0 0,1-1 0,-1 1 0,2-3 0,9-13-24,-1-1 0,-1 0 0,-1 0 0,0-1 1,-2 0-1,11-41 0,0 5-359,-14 49-411,-2 11 122,0 22-349,-1-7 424,2-13 82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3.593"/>
    </inkml:context>
    <inkml:brush xml:id="br0">
      <inkml:brushProperty name="width" value="0.035" units="cm"/>
      <inkml:brushProperty name="height" value="0.035" units="cm"/>
      <inkml:brushProperty name="color" value="#E71224"/>
    </inkml:brush>
  </inkml:definitions>
  <inkml:trace contextRef="#ctx0" brushRef="#br0">1 61 12507,'10'-15'1682,"10"-9"418,-20 24-2034,0 0 1,0 0 0,0 0-1,0 0 1,0-1 0,1 1-1,-1 0 1,0 0 0,0 0-1,0 0 1,0 0 0,1 0-1,-1 0 1,0 0-1,0 0 1,0 0 0,1-1-1,-1 1 1,0 0 0,0 0-1,0 0 1,1 0 0,-1 0-1,0 0 1,0 1 0,0-1-1,1 0 1,-1 0-1,0 0 1,0 0 0,0 0-1,1 0 1,-1 0 0,0 0-1,0 0 1,0 0 0,0 1-1,1-1 1,-1 0 0,3 11 1248,-2 16-358,-1-25-791,-4 62 940,2-29-753,1 49 0,1-84-352,0 0 0,0 1 0,0-1 0,0 1 0,0-1 0,0 0 0,0 1-1,0-1 1,0 0 0,0 1 0,0-1 0,0 0 0,0 1 0,0-1 0,0 1 0,1-1 0,-1 0 0,0 1 0,0-1 0,0 0 0,0 0 0,1 1 0,-1-1-1,0 0 1,0 1 0,1-1 0,-1 0 0,0 0 0,1 1 0,-1-1 0,0 0 0,0 0 0,1 0 0,-1 0 0,1 1 0,-1-1 0,12-10 13,8-26 6,-19 34-16,11-21 14,1-5-18,1 1 1,1 1-1,2 0 1,29-35-1,-45 60-1,0-1 0,0 1 0,0 0 0,1 0 0,-1-1 0,1 1 0,-1 0 0,1 0 0,-1 1-1,1-1 1,0 0 0,-1 0 0,1 1 0,0-1 0,-1 1 0,1-1 0,0 1 0,0 0 0,1-1 0,-1 2 0,-1-1 0,1 1 1,-1-1-1,0 1 0,0-1 1,1 1-1,-1 0 0,0 0 1,0-1-1,0 1 0,1 0 1,-1 0-1,0 0 0,-1 0 1,1 0-1,0 0 0,0 1 1,1 1-1,2 5 2,-1 0 0,1 0 1,-2 1-1,1 0 0,2 16 1,18 146 86,-23-170-88,5 25 59,2-19-14,-6-7-42,0 0-1,-1-1 0,1 1 1,-1 0-1,1 0 0,0-1 1,-1 1-1,1 0 0,-1-1 0,1 1 1,-1 0-1,1-1 0,-1 1 1,1-1-1,-1 1 0,1-1 0,-1 1 1,0-1-1,1 0 0,9-15 27,-1 0 0,-1 0 0,0-1 0,6-24 0,3-4 17,-9 25-25,0 0-20,1 0 1,20-33-1,-29 52-3,1 0 0,-1 0 0,1 0 1,-1 0-1,1 0 0,-1 0 0,1 1 0,0-1 0,0 0 0,-1 0 0,1 1 0,0-1 0,0 0 0,0 1 0,-1-1 0,1 1 0,0-1 0,0 1 0,0 0 0,0-1 0,2 1 0,-2 0 0,-1 0-1,1 1 1,0-1 0,-1 1 0,1-1 0,-1 1-1,1-1 1,0 1 0,-1-1 0,1 1-1,-1-1 1,0 1 0,1 0 0,-1-1 0,1 1-1,-1 0 1,0-1 0,0 1 0,1 0-1,-1-1 1,0 3 0,2 6-12,0 1 0,-1 1 0,1 9 0,-2-18 14,4 111-1243,-2-105 1003,0-13-16,0-11-50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4.538"/>
    </inkml:context>
    <inkml:brush xml:id="br0">
      <inkml:brushProperty name="width" value="0.035" units="cm"/>
      <inkml:brushProperty name="height" value="0.035" units="cm"/>
      <inkml:brushProperty name="color" value="#E71224"/>
    </inkml:brush>
  </inkml:definitions>
  <inkml:trace contextRef="#ctx0" brushRef="#br0">1 173 15259,'1'3'187,"0"0"0,0 0 0,0 0 0,1 0 0,-1 0-1,1 0 1,0 0 0,0 0 0,0-1 0,0 1 0,0-1 0,4 4 0,-4-5-113,0 0 0,0 0 0,0 0 1,-1-1-1,1 1 0,0 0 1,0-1-1,0 0 0,0 1 0,0-1 1,0 0-1,0 0 0,0 0 1,0 0-1,0-1 0,0 1 0,0 0 1,0-1-1,0 1 0,0-1 1,3-1-1,3-2 95,-1 0 0,0-1 0,0 1 0,-1-1 0,1-1 0,-1 1 0,0-1 0,-1 0 0,1 0-1,4-9 1,-4 7-43,0-1-1,-1 0 1,0 0-1,-1 0 1,0 0-1,0-1 0,4-18 1,-8 26-109,1-1 1,-1 0 0,0 1 0,0-1-1,0 0 1,-1 1 0,1-1-1,0 0 1,-1 1 0,0-1 0,0 1-1,1-1 1,-2 1 0,1-1-1,0 1 1,-3-4 0,3 5-14,0 0 0,0 0 0,0 0-1,0 0 1,0 1 0,0-1 0,-1 0 0,1 0 0,0 1 0,0-1 0,-1 1 0,1-1 0,0 1 0,-1 0 0,1 0 0,0-1 0,-1 1 0,1 0 0,-1 0-1,1 0 1,0 0 0,-1 1 0,1-1 0,-1 0 0,1 0 0,0 1 0,-1-1 0,1 1 0,0 0 0,0-1 0,-1 1 0,1 0 0,0-1 0,-2 3-1,-4 2 3,0 1-1,1 1 0,0-1 0,0 1 0,0 0 0,1 0 0,0 1 0,0-1 0,0 1 0,1 0 0,1 0 1,-1 1-1,2-1 0,-1 1 0,-2 12 0,0 6-13,1-1 0,1 1 0,2 51 0,1-69-2,1-1 0,0 1 0,0-1 0,1 1 0,2 8 0,-4-16 8,1 0 0,-1 0 0,0 0 0,1 0 0,-1 0 0,1 0 0,-1 0-1,1 0 1,-1 0 0,1 0 0,0 0 0,0 0 0,-1 0 0,1-1 0,0 1 0,0 0 0,0 0 0,0-1 0,0 1 0,0-1-1,0 1 1,0-1 0,0 1 0,0-1 0,0 0 0,0 1 0,0-1 0,0 0 0,0 0 0,0 0 0,1 0 0,-1 0 0,0 0-1,0 0 1,0 0 0,0 0 0,0 0 0,0-1 0,0 1 0,1 0 0,-1-1 0,0 1 0,0-1 0,0 0 0,0 1 0,1-2-1,10-8-11,0 1 0,-1-2 0,0 0 0,-1 0 0,0-1 0,-1 0 0,15-27 0,-2 6-6,2-3 2,30-40-86,-53 75 101,0 0 1,-1 0 0,1-1-1,0 1 1,1 0-1,-1 0 1,0 1 0,0-1-1,0 0 1,1 0 0,-1 0-1,0 1 1,1-1 0,-1 1-1,0-1 1,1 1-1,1-1 1,-2 1 0,-1 1 0,1-1 0,0 0 1,0 0-1,0 0 0,0 1 0,-1-1 0,1 0 0,0 1 0,0-1 1,-1 1-1,1-1 0,0 1 0,-1-1 0,1 1 0,-1 0 0,1-1 1,0 1-1,-1 0 0,1-1 0,0 2 0,2 4-5,0 1-1,-1-1 1,0 1 0,1 0-1,0 9 1,-1-9 8,30 140 34,-22-125 58,-9-22-89,-1 0 0,0 1 0,1-1-1,-1 0 1,0 1 0,1-1 0,-1 0 0,1 1-1,-1-1 1,1 0 0,-1 0 0,0 1 0,1-1-1,-1 0 1,1 0 0,-1 0 0,1 0 0,-1 0-1,1 0 1,-1 0 0,1 0 0,-1 0 0,1 0-1,-1 0 1,1 0 0,-1 0 0,1 0 0,-1 0 0,1 0-1,-1 0 1,1-1 0,-1 1 0,1 0 0,-1 0-1,1-1 1,-1 1 0,0 0 0,1-1 0,-1 1-1,0 0 1,1-1 0,-1 1 0,0-1 0,1 1-1,-1-1 1,0 1 0,1-1 0,6-11 50,1-1 1,-2 1 0,0-1-1,0-1 1,4-17-1,5-12 68,-6 21-72,-7 14-40,2-1 1,-1 1 0,1 0 0,0 0 0,1 1 0,9-13 0,-14 19-12,1 0 0,-1 1 1,1-1-1,0 0 0,-1 1 1,1-1-1,-1 1 1,1-1-1,0 1 0,0-1 1,-1 1-1,1 0 0,0-1 1,0 1-1,-1 0 1,1-1-1,0 1 0,0 0 1,0 0-1,0 0 1,-1 0-1,1 0 0,0 0 1,0 0-1,0 0 0,0 0 1,-1 0-1,1 1 1,0-1-1,0 0 0,0 1 1,-1-1-1,1 0 0,0 1 1,0-1-1,-1 1 1,1-1-1,0 1 0,-1-1 1,1 1-1,-1-1 0,1 1 1,-1 0-1,1-1 1,-1 1-1,1 0 0,-1 0 1,0-1-1,1 2 1,4 6-8,-1 1 1,0-1 0,5 16 0,-5-12 12,-3-9-1,0 0 0,1 0 0,-1 0 0,1 0 0,0 0 1,0-1-1,2 4 0,-3-5-2,0-1-1,-1 1 1,1-1 0,-1 0 0,1 1 0,0-1 0,-1 0-1,1 0 1,0 1 0,-1-1 0,1 0 0,0 0-1,0 0 1,-1 0 0,1 0 0,0 0 0,-1 0 0,1 0-1,0 0 1,0 0 0,-1 0 0,1 0 0,0-1 0,-1 1-1,1 0 1,0 0 0,-1-1 0,1 1 0,0-1-1,-1 1 1,1 0 0,-1-1 0,1 1 0,-1-1 0,1 1-1,-1-1 1,1 0 0,-1 0 0,11-11 17,-1-1-1,0 0 1,8-16-1,-7 11-65,20-24 0,-27 37 17,0 1 0,0 0 0,0 0 0,1 0 0,0 0 0,-1 1 0,1 0 0,1 0 0,9-4 0,-14 6 21,0 1 0,0-1-1,0 1 1,0 0 0,1 0 0,-1-1 0,0 1 0,0 0 0,0 0 0,0 0-1,0 0 1,0 0 0,0 0 0,0 0 0,0 1 0,0-1 0,1 0 0,-1 1-1,0-1 1,0 0 0,0 1 0,0-1 0,-1 1 0,1 0 0,0-1-1,1 2 1,0 0-5,-1 0 1,0 0-1,0 0 0,0 0 0,0 0 0,0 0 0,0 0 0,0 0 1,-1 0-1,1 1 0,-1-1 0,0 3 0,1 4-30,-1 0 0,0 0 0,-1 0 0,1 0 0,-5 13 0,4-17-90,-1 0 1,1 0-1,-1 0 0,-6 9 0,8-13 116,-1 0-1,1 0 1,-1-1-1,1 1 1,-1 0-1,1 0 1,-1 0-1,0-1 1,1 1-1,-1 0 1,0-1-1,0 1 1,0-1-1,1 1 1,-1-1-1,0 1 1,0-1-1,0 1 1,0-1 0,0 0-1,0 0 1,0 1-1,0-1 1,0 0-1,0 0 1,0 0-1,0 0 1,0 0-1,0 0 1,0-1-1,0 1 1,-2-1-1,-10-8-236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5.020"/>
    </inkml:context>
    <inkml:brush xml:id="br0">
      <inkml:brushProperty name="width" value="0.035" units="cm"/>
      <inkml:brushProperty name="height" value="0.035" units="cm"/>
      <inkml:brushProperty name="color" value="#E71224"/>
    </inkml:brush>
  </inkml:definitions>
  <inkml:trace contextRef="#ctx0" brushRef="#br0">5 8 15755,'-2'-7'1449,"1"10"-1025,-1 3-208,2 6 952,2 3-528,5 1-752,3-2-368,7-1 408,2-3-88,6 1-56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5.446"/>
    </inkml:context>
    <inkml:brush xml:id="br0">
      <inkml:brushProperty name="width" value="0.035" units="cm"/>
      <inkml:brushProperty name="height" value="0.035" units="cm"/>
      <inkml:brushProperty name="color" value="#E71224"/>
    </inkml:brush>
  </inkml:definitions>
  <inkml:trace contextRef="#ctx0" brushRef="#br0">67 79 13883,'1'0'118,"1"0"1,-1 0-1,0 0 1,1 0 0,-1 0-1,1 0 1,-1 0-1,0 0 1,1-1-1,-1 1 1,0 0-1,1-1 1,-1 1-1,0-1 1,0 0-1,1 1 1,-1-1-1,0 0 1,0 0-1,0 0 1,0 0-1,0 0 1,0 0-1,0 0 1,0 0-1,-1 0 1,1 0-1,0 0 1,0-1-1,-1 1 1,1 0-1,-1 0 1,1-2-1,0 1-10,0 0 1,0 0-1,-1-1 0,1 1 1,-1 0-1,1 0 0,-1 0 0,0 0 1,1-1-1,-1 1 0,0 0 0,-1 0 1,1 0-1,0-1 0,-1 1 0,1 0 1,-1 0-1,1 0 0,-1 0 0,-2-3 1,3 4-91,-1 1 1,1-1 0,-1 1-1,1-1 1,-1 1-1,0-1 1,1 1 0,-1 0-1,0-1 1,1 1-1,-1 0 1,0 0 0,1-1-1,-1 1 1,0 0 0,1 0-1,-1 0 1,0 0-1,0 0 1,1 0 0,-1 0-1,0 0 1,0 0-1,1 0 1,-1 1 0,0-1-1,0 0 1,1 0 0,-1 1-1,0-1 1,1 0-1,-1 1 1,1-1 0,-1 1-1,0-1 1,1 1-1,-1-1 1,0 1 0,-21 24 256,22-24-269,-8 10 46,1 0 1,1 1-1,-1 0 1,2 0-1,-5 15 1,7-18-26,1-1 1,0 1 0,0-1-1,1 1 1,0 0 0,0 0-1,1-1 1,2 18 0,-2-25-24,0-1 1,0 1-1,0 0 1,0 0-1,0-1 0,1 1 1,-1 0-1,0 0 1,0-1-1,0 1 1,1 0-1,-1-1 1,0 1-1,1 0 1,-1-1-1,1 1 1,-1-1-1,1 1 1,-1-1-1,1 1 1,-1-1-1,1 1 0,0-1 1,-1 1-1,1-1 1,-1 0-1,1 1 1,0-1-1,0 0 1,-1 1-1,1-1 1,0 0-1,-1 0 1,1 0-1,0 0 1,0 0-1,-1 0 1,1 0-1,0 0 0,0 0 1,-1 0-1,1 0 1,0 0-1,0-1 1,-1 1-1,2-1 1,2 0 11,0-2 1,0 1-1,-1 0 1,1-1-1,0 1 1,5-7-1,56-66 63,1-2-63,-64 75-17,0 0 0,1 0 0,-1 0-1,1 0 1,-1 1 0,1-1 0,0 1 0,-1-1 0,1 1 0,4-1 0,-6 1 0,0 1 1,0 0-1,0 0 0,0 0 1,0 0-1,0 0 0,0 1 1,0-1-1,0 0 1,0 0-1,0 1 0,0-1 1,0 0-1,0 1 0,0-1 1,-1 1-1,1-1 0,0 1 1,0 0-1,0-1 1,-1 1-1,1 0 0,0-1 1,-1 1-1,1 0 0,0 0 1,-1 0-1,1 0 1,-1 0-1,0-1 0,1 1 1,-1 0-1,1 2 0,1 5 5,0 0 0,0 0-1,0 0 1,-1 1 0,0 8-1,-1-11 1,0 1-1,1 0 1,0 0-1,0-1 0,1 1 1,0-1-1,5 13 1,-7-18-2,1 0 0,0 0 0,-1-1 0,1 1 0,0 0 0,0 0 0,0-1 1,-1 1-1,1 0 0,0-1 0,0 1 0,0-1 0,0 1 0,0-1 0,0 1 0,0-1 0,0 0 1,0 0-1,1 1 0,-1-1 0,0 0 0,0 0 0,0 0 0,0 0 0,0 0 0,0-1 1,0 1-1,0 0 0,0 0 0,0-1 0,0 1 0,0 0 0,0-1 0,0 1 0,0-1 0,0 0 1,0 1-1,0-1 0,1-1 0,6-4 10,0 0 1,-1 0 0,10-11-1,-12 12-5,3-3 7,1-2-4,2 0-1,-1 0 1,1 1-1,21-13 0,-30 21-9,0 0 0,0-1-1,0 1 1,0 0 0,0 1-1,0-1 1,1 0 0,-1 1-1,0-1 1,0 1-1,1 0 1,-1-1 0,0 1-1,0 0 1,1 0 0,-1 1-1,0-1 1,0 0 0,1 1-1,-1-1 1,0 1 0,0 0-1,0 0 1,0 0 0,0 0-1,0 0 1,0 0 0,0 1-1,0-1 1,0 0 0,-1 1-1,1 0 1,-1-1-1,1 1 1,-1 0 0,0 0-1,2 3 1,8 13-362,14 34 0,-32-52 41,-6-5 133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6.649"/>
    </inkml:context>
    <inkml:brush xml:id="br0">
      <inkml:brushProperty name="width" value="0.035" units="cm"/>
      <inkml:brushProperty name="height" value="0.035" units="cm"/>
      <inkml:brushProperty name="color" value="#E71224"/>
    </inkml:brush>
  </inkml:definitions>
  <inkml:trace contextRef="#ctx0" brushRef="#br0">36 197 17196,'-2'-21'1262,"-2"11"-606,4 10-643,0 0 0,0 0 0,0 0 0,0 0 0,0 0 0,0-1 1,0 1-1,-1 0 0,1 0 0,0 0 0,0 0 0,0 0 0,0 0 0,0 0 0,0 0 1,-1 0-1,1 0 0,0 0 0,0 0 0,0 0 0,0 0 0,0 0 0,0 0 1,-1 0-1,1 0 0,0 0 0,0 0 0,0 0 0,0 0 0,0 0 0,0 1 0,-1-1 1,1 0-1,0 0 0,0 0 0,0 0 0,0 0 0,0 0 0,0 0 0,0 0 1,0 0-1,0 1 0,0-1 0,-1 0 0,1 0 0,0 0 0,0 0 0,0 0 0,0 0 1,0 0-1,0 1 0,0-1 0,0 0 0,0 0 0,0 0 0,-3 8 256,0-1 1,0 1-1,1 0 0,-1 0 0,2 0 0,-2 13 0,-1 56 273,3-55-437,0 17-11,7 71 0,-5-99-87,0 0 1,1 0 0,1 1-1,0-1 1,1-1-1,0 1 1,0 0-1,1-1 1,1 0 0,12 17-1,-17-25-2,1 0 1,0 0-1,0 0 0,0 0 0,0-1 0,0 1 0,0-1 1,0 1-1,0-1 0,1 0 0,-1 0 0,0 0 0,1 0 1,-1 0-1,1 0 0,-1-1 0,1 1 0,-1-1 0,1 0 1,0 0-1,-1 0 0,1 0 0,-1 0 0,1 0 0,0-1 1,-1 1-1,1-1 0,-1 0 0,1 0 0,3-2 0,1-1 11,0 0-1,-1 0 1,1-1 0,-1 0-1,0-1 1,0 1-1,0-1 1,8-12-1,5-9 66,-1-2 1,-1 0-1,-1-1 0,-2 0 0,20-65 0,-21 47 67,-2 0 0,-2-1 0,4-68 0,-12 112-125,-1-1 0,1 1 0,-1 0-1,-1-1 1,1 1 0,-1 0 0,1-1 0,-4-7 0,4 13-22,0 0 1,0 0-1,-1 0 1,1 0 0,0 0-1,0 1 1,-1-1 0,1 0-1,0 0 1,0 0 0,-1 0-1,1 0 1,0 0 0,0 0-1,-1 1 1,1-1 0,0 0-1,0 0 1,0 0 0,-1 0-1,1 1 1,0-1 0,0 0-1,0 0 1,0 1 0,0-1-1,0 0 1,-1 0 0,1 1-1,0-1 1,0 0 0,0 0-1,0 1 1,0-1-1,0 0 1,0 0 0,0 1-1,0-1 1,0 0 0,0 1-1,-4 17 28,0 26 14,3 83 1,16 47 41,-14-161-92,14 101 71,-12-96-111,1-1 0,1 0 0,1 0 0,9 21 0,-15-37 23,1 0 1,-1 0-1,0 0 0,1 0 0,-1 0 1,0 0-1,1-1 0,-1 1 0,1 0 0,0 0 1,-1 0-1,1-1 0,0 1 0,-1 0 0,1-1 1,0 1-1,0-1 0,-1 1 0,1-1 1,0 1-1,0-1 0,0 0 0,0 1 0,0-1 1,1 1-1,-1-2-25,0 1 0,0-1 0,0 1 0,0-1 1,0 0-1,-1 1 0,1-1 0,0 0 0,0 0 0,-1 1 0,1-1 1,0 0-1,-1 0 0,1 0 0,-1 0 0,1 0 0,-1 0 0,1-1 1,3-10-478,0 1 0,3-23 0,4-45-1771,-1-152 0,-8 122-444,-1 64 2023,3-47 1081,-1 78 339,-3 14-688,0 0 0,0 0 0,0 0 1,0 0-1,0 0 0,0 0 0,0 0 0,0 0 1,0 0-1,0 0 0,0 0 0,0 1 0,0-1 1,1 0-1,-1 0 0,0 0 0,0 0 0,0 0 1,0 0-1,0 0 0,0 0 0,0 0 0,0 0 1,0 0-1,0 0 0,0 0 0,0 0 0,0 0 0,0 0 1,0 0-1,0 0 0,0 0 0,0 0 0,1 0 1,-1 0-1,0 0 0,0 0 0,0 0 0,0 0 1,0 0-1,0 0 0,0 0 0,0 0 0,0 0 1,0 0-1,0 0 0,0 0 0,0 0 0,0 0 1,1 0-1,-1 0 0,0 0 0,0 0 0,0 0 1,0 0-1,0 0 0,0 0 0,0 0 0,0 0 1,0 0-1,0 0 0,0-1 0,0 1 0,0 0 1,0 0-1,0 0 0,0 0 0,0 0 0,0 0 1,4 22 1886,-5 22-368,1-27-1222,0 1 0,0 0 0,2 0 0,4 21 0,-5-34-299,0-1-1,1 1 1,0-1 0,-1 0-1,1 1 1,1-1 0,-1 0 0,1 0-1,-1-1 1,1 1 0,0 0-1,0-1 1,1 0 0,-1 0 0,1 0-1,-1 0 1,1 0 0,0-1 0,0 1-1,1-1 1,4 1 0,30 10 23,-30-11-30,1 1 1,-1 0-1,0 1 0,9 5 1,-14-7 4,-1 1 1,1-1-1,-1 1 1,0 0 0,0 0-1,0 0 1,0 0 0,0 1-1,-1-1 1,1 1-1,-1 0 1,3 7 0,-2-1 99,0 0 1,-1-1-1,0 1 1,0 0-1,-1 0 1,-1 1-1,0-1 1,0 0-1,-1 0 1,0 0-1,-1 0 1,0 0-1,0 0 1,-1-1-1,-1 1 1,0-1-1,0 1 1,0-1-1,-1-1 1,-1 1-1,-10 14 1,14-21-77,0 0 0,0 0 0,0 0 0,0 0 0,0 0 0,0-1 0,-1 1 1,1-1-1,0 1 0,-1-1 0,1 0 0,-1 0 0,1 0 0,-1 0 0,0 0 0,0-1 0,1 1 0,-1-1 0,0 0 0,0 0 0,1 0 1,-1 0-1,0 0 0,-4-1 0,4 0-67,0-1 0,1 1 0,-1 0 1,1-1-1,-1 0 0,1 1 0,0-1 0,0 0 1,-1 0-1,1-1 0,1 1 0,-1 0 0,0-1 1,0 1-1,1-1 0,0 1 0,-1-1 0,1 0 0,0 1 1,0-1-1,0 0 0,0-5 0,-1-2-284,1 1-1,0-1 1,0 0 0,1 1-1,0-1 1,1 0-1,0 0 1,0 1-1,4-13 1,-3 16 85,0 0 0,1 0 0,-1 1 1,1 0-1,0-1 0,0 1 0,1 0 1,-1 0-1,1 1 0,0-1 0,1 1 0,-1 0 1,1 0-1,-1 0 0,1 1 0,7-4 0,12-4-13,1 1-1,0 1 0,48-11 0,9-2 1682,-65 17-859,-13 5-210,0-1 0,0 0 0,0 0 0,0-1 1,0 1-1,0-1 0,-1 1 0,1-1 0,6-5 0,-36 15 1459,18-5-1736,1 1-1,0 0 0,0 1 1,0 0-1,1 0 0,-1 0 1,1 1-1,1 0 0,-1 0 1,1 1-1,0 0 0,-6 9 1,11-16-90,0 1 0,0-1-1,0 0 1,0 0 0,0 0 0,0 1 0,0-1 0,0 0 0,0 0 0,0 0-1,0 1 1,0-1 0,0 0 0,0 0 0,0 0 0,0 1 0,0-1 0,1 0 0,-1 0-1,0 0 1,0 0 0,0 1 0,0-1 0,0 0 0,0 0 0,1 0 0,-1 0-1,0 0 1,0 1 0,0-1 0,0 0 0,1 0 0,-1 0 0,0 0 0,0 0 0,0 0-1,1 0 1,-1 0 0,0 0 0,0 0 0,0 0 0,1 0 0,-1 0 0,0 0-1,0 0 1,0 0 0,1 0 0,-1 0 0,0 0 0,0 0 0,0 0 0,1 0 0,-1 0-1,0 0 1,0 0 0,0 0 0,0 0 0,1-1 0,-1 1 0,0 0 0,14-5-4,33-18-9,-34 16 14,2-1 0,-1 2 1,1 0-1,17-4 0,-27 9-5,0 0 1,1 0-1,-1 1 1,1 0-1,-1 0 1,0 0-1,1 0 1,-1 1-1,1 0 1,-1 0-1,0 1 1,0-1-1,1 1 1,-1 1-1,-1-1 1,7 4-1,-10-5 12,0 0-1,1 0 1,-1-1-1,1 1 1,-1 0-1,1 0 1,-1-1-1,1 1 1,-1-1-1,1 1 1,0-1-1,-1 0 1,1 0-1,-1 0 1,1 0-1,0 0 1,-1 0-1,1 0 1,0 0-1,-1-1 1,1 1-1,-1 0 1,1-1-1,2-1 1,-1 0 38,0-1 0,0 0 0,0 0 0,0 0 0,-1 0 0,0 0-1,0-1 1,0 1 0,3-7 0,16-43 390,-17 42-388,-1 1 1,1-1-1,0 1 1,1 0-1,1 0 0,-1 1 1,13-16-1,-8 18-496,5-6 53,-15 13 395,1-1 0,-1 1-1,0 0 1,0-1 0,0 1 0,0-1-1,0 1 1,1-1 0,-1 1 0,0 0-1,0-1 1,0 1 0,0-1 0,0 1-1,-1 0 1,1-1 0,0 1 0,0-1-1,0 1 1,0-1 0,0 1 0,0 0-1,-1-1 1,1 1 0,0 0 0,0-1-1,-1 1 1,1 0 0,0-1 0,0 1-1,-1 0 1,1-1 0,0 1 0,-1 0-1,1 0 1,0-1 0,-1 1 0,1 0-1,-1 0 1,1 0 0,-1 0 0,-10-5-162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7.117"/>
    </inkml:context>
    <inkml:brush xml:id="br0">
      <inkml:brushProperty name="width" value="0.035" units="cm"/>
      <inkml:brushProperty name="height" value="0.035" units="cm"/>
      <inkml:brushProperty name="color" value="#E71224"/>
    </inkml:brush>
  </inkml:definitions>
  <inkml:trace contextRef="#ctx0" brushRef="#br0">38 171 16259,'-18'-5'1537,"6"-7"-929,5-3-208,8-1 600,9 2-72,6-5-383,1 1-473,6-4-2177,5 1 2049,5 5-344,0 3-232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7.545"/>
    </inkml:context>
    <inkml:brush xml:id="br0">
      <inkml:brushProperty name="width" value="0.035" units="cm"/>
      <inkml:brushProperty name="height" value="0.035" units="cm"/>
      <inkml:brushProperty name="color" value="#E71224"/>
    </inkml:brush>
  </inkml:definitions>
  <inkml:trace contextRef="#ctx0" brushRef="#br0">0 35 14475,'3'-6'676,"15"-20"1070,-18 26-1713,1 0 1,-1-1-1,0 1 0,1 0 1,-1 0-1,0-1 1,0 1-1,1 0 0,-1 0 1,0 0-1,1 0 0,-1-1 1,0 1-1,1 0 0,-1 0 1,0 0-1,1 0 1,-1 0-1,0 0 0,1 0 1,-1 0-1,1 0 0,-1 0 1,0 0-1,1 0 0,-1 0 1,1 1-1,0-1 50,-1 1 0,1 0 0,0 0-1,-1-1 1,1 1 0,-1 0 0,1 0 0,-1 0-1,1 0 1,-1 0 0,0 0 0,1 0 0,-1 0-1,0 0 1,0 1 0,6 34 855,-2-1 1,0 55-1,-2-20-568,-2-62-360,20 244 604,-14-204-866,3 0 0,1-1 1,21 58-1,-27-97 42,-3-4 111,0 0 0,0-1-1,1 0 1,-1 1 0,1-1 0,0 0 0,0 1 0,5 4 0,-3-5-249,-2-8-124</inkml:trace>
  <inkml:trace contextRef="#ctx0" brushRef="#br0" timeOffset="1">281 465 17868,'51'16'1039,"-33"-10"-918,-1-1 0,1 0 0,30 4 0,-43-9-61,-1 0 0,1 0 1,0 0-1,0 0 0,0-1 0,0 0 1,0 0-1,0 0 0,0 0 1,-1-1-1,1 0 0,-1 0 1,1 0-1,-1-1 0,0 1 0,0-1 1,0 0-1,4-4 0,-6 6-1,-1-1 0,0 1-1,1 0 1,-1-1 0,0 0-1,0 1 1,0-1 0,0 0-1,0 1 1,-1-1 0,1 0-1,0 0 1,-1 0 0,0 0-1,1 0 1,-1 1 0,0-1-1,0 0 1,0 0 0,0 0-1,0 0 1,0 0 0,-1 0-1,1 0 1,-1 0 0,0-2-1,0 2-25,0 1 0,0 0 0,1 0-1,-1 0 1,0 0 0,0 0 0,0 0 0,0 1-1,0-1 1,0 0 0,0 0 0,0 1 0,-1-1-1,1 0 1,0 1 0,0 0 0,-1-1-1,1 1 1,0 0 0,0-1 0,-1 1 0,1 0-1,0 0 1,-1 0 0,1 0 0,0 0 0,-1 0-1,1 1 1,0-1 0,0 0 0,-1 1-1,1-1 1,0 1 0,0-1 0,-1 1 0,1-1-1,0 1 1,0 0 0,-1 1 0,-5 2 0,1 1 1,-1 1-1,1-1 1,1 1-1,-1 0 1,1 0-1,0 0 0,0 1 1,1 0-1,0 0 1,0 0-1,1 0 1,-5 14-1,4-10-33,1 0-1,0 0 1,1 0-1,0 1 0,1-1 1,0 0-1,1 1 1,0-1-1,3 16 0,-3-24-25,1-1 0,-1 1-1,1 0 1,0 0-1,0-1 1,0 1-1,0-1 1,0 1 0,1-1-1,-1 1 1,1-1-1,-1 0 1,1 1-1,0-1 1,0 0 0,0 0-1,0 0 1,0-1-1,0 1 1,5 2-1,-4-3-45,1 0 0,-1 0-1,1 0 1,-1-1 0,1 1 0,-1-1-1,1 0 1,-1 0 0,1 0-1,-1 0 1,1-1 0,-1 0-1,1 1 1,-1-1 0,1 0-1,3-3 1,23-8-219,0-3-91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9.092"/>
    </inkml:context>
    <inkml:brush xml:id="br0">
      <inkml:brushProperty name="width" value="0.035" units="cm"/>
      <inkml:brushProperty name="height" value="0.035" units="cm"/>
      <inkml:brushProperty name="color" value="#E71224"/>
    </inkml:brush>
  </inkml:definitions>
  <inkml:trace contextRef="#ctx0" brushRef="#br0">175 409 15459,'0'-1'110,"1"-1"-1,-1 0 1,0 1-1,0-1 1,0 0-1,0 1 1,0-1 0,0 0-1,-1 1 1,1-1-1,-1 1 1,1-1-1,-1 0 1,1 1-1,-1-1 1,0 1-1,0-1 1,0 1-1,0 0 1,0-1-1,0 1 1,0 0-1,0 0 1,0 0 0,0 0-1,-1 0 1,1 0-1,-1 0 1,1 0-1,0 0 1,-3 0-1,1 0 6,0 1-1,1-1 0,-1 1 1,0 0-1,0 0 0,1 0 1,-1 1-1,0-1 0,0 1 1,1-1-1,-1 1 0,0 0 1,1 0-1,-1 0 0,1 0 1,-1 1-1,1-1 0,-4 3 1,-2 3-67,-1 1 0,1 0 0,1 0 0,0 0 0,0 1 0,0 0 0,1 1 0,0-1 0,1 1 0,0 0 0,1 0 0,0 1 0,1-1 0,0 1 0,0 0 0,1 0 0,-1 12 0,3-21-67,0 0 0,0 0 0,0-1 0,1 1 0,-1 0 0,0 0 1,1 0-1,-1 0 0,1-1 0,-1 1 0,2 2 0,-1-3 12,-1-1 0,1 1 0,-1-1-1,1 0 1,-1 1 0,1-1 0,-1 0 0,1 1-1,0-1 1,-1 0 0,1 0 0,-1 0-1,1 1 1,0-1 0,-1 0 0,1 0 0,0 0-1,-1 0 1,1 0 0,0 0 0,-1 0 0,1 0-1,-1-1 1,1 1 0,0 0 0,-1 0 0,1 0-1,-1-1 1,1 1 0,0 0 0,-1-1 0,1 1-1,-1 0 1,1-1 0,-1 1 0,1-1 0,-1 1-1,0-1 1,1 0 0,6-5-51,0-1 0,0 0 0,-1 0 0,0-1 0,-1 0 0,8-14 0,26-56-166,-37 74 214,12-28-25,-6 12 12,1 1 0,11-18 0,-11 29-29,-2 13 13,2 23-14,-8-22 43,146 553-75,-146-558 87,30 141 211,-28-124-51,-1 0-1,-1 0 0,-1 0 0,0 1 1,-6 32-1,6-49-124,0-1-1,0 1 1,-1 0 0,1 0 0,-1 0 0,1-1-1,-1 1 1,0 0 0,0-1 0,0 1-1,0 0 1,0-1 0,0 1 0,0-1-1,0 0 1,-1 1 0,1-1 0,-1 0-1,1 0 1,-1 0 0,1 0 0,-1 0-1,1 0 1,-1 0 0,-3 1 0,3-2-10,0 0-1,0 0 1,0 0 0,0 0 0,0-1 0,0 1-1,0 0 1,0-1 0,0 0 0,1 1 0,-1-1-1,0 0 1,0 0 0,0 0 0,1 0 0,-1 0-1,1 0 1,-1-1 0,1 1 0,-1 0 0,1-1-1,0 1 1,-2-3 0,-4-6 0,1 0 1,0-1-1,1 0 1,0 0-1,1 0 1,0 0-1,1-1 1,0 1-1,-2-19 1,2 4-32,2 0 0,0-1 0,4-34 0,3 18-27,1 1 0,22-68 0,39-80-15,-35 104 70,24-101 0,-43 115 117,-19 106-134,2 1-1,1 0 1,2-1-1,7 63 0,3-60-41,-10-36 34,1 0 0,-1 0 0,1 0-1,-1 0 1,1 0 0,-1 0 0,1 0 0,-1-1-1,1 1 1,0 0 0,-1 0 0,1 0 0,0-1-1,0 1 1,0 0 0,0-1 0,0 1 0,0-1-1,0 1 1,-1-1 0,1 1 0,1-1 0,-1 0-1,0 1 1,0-1 0,0 0 0,0 0 0,0 0-1,0 0 1,0 0 0,0 0 0,0 0 0,2-1-1,0 0 1,0 0-1,1-1 0,-1 0 0,0 0 0,0 0 0,-1 0 1,1 0-1,0-1 0,-1 1 0,1-1 0,-1 0 1,2-3-1,24-39-6,-26 42 7,16-35 52,27-79-1,-20 46 15,-25 71-65,0 0-1,0 0 1,0-1 0,0 1 0,0 0 0,0-1-1,1 1 1,-1 0 0,0 0 0,0-1 0,0 1-1,0 0 1,0 0 0,1 0 0,-1-1 0,0 1-1,0 0 1,0 0 0,0 0 0,1-1 0,-1 1 0,0 0-1,0 0 1,1 0 0,-1 0 0,0 0 0,0-1-1,1 1 1,-1 0 0,0 0 0,0 0 0,1 0-1,-1 0 1,0 0 0,1 0 0,-1 0 0,0 0-1,0 0 1,1 0 0,-1 0 0,0 0 0,1 0-1,-1 0 1,0 1 0,0-1 0,1 0 0,-1 0 0,0 0-1,0 0 1,0 0 0,1 1 0,-1-1 0,0 0-1,9 12-19,-2 2 3,0 0 0,1 0 1,1-1-1,0 0 0,1-1 0,14 16 1,-21-26 15,0 1 0,0-1 0,0 1 0,0-1 0,1 0 0,-1 0 0,0 0 1,1-1-1,0 1 0,-1-1 0,1 0 0,0 0 0,0 0 0,-1 0 1,1-1-1,0 1 0,0-1 0,0 0 0,0 0 0,0-1 0,-1 1 0,1-1 1,0 0-1,0 0 0,0 0 0,-1 0 0,1-1 0,-1 1 0,1-1 0,-1 0 1,5-4-1,8-7-1,0 0 1,-1-2-1,0 0 0,-2 0 1,0-2-1,17-25 1,23-29-38,-52 70 36,0 0 0,-1 0 0,1-1 0,0 1 0,1 0-1,-1 0 1,0 1 0,0-1 0,0 0 0,1 0 0,-1 1-1,0-1 1,0 0 0,1 1 0,1-1 0,-2 1 0,-1 0 1,1 0 0,-1 0-1,1 0 1,0 0-1,-1 1 1,1-1-1,-1 0 1,1 0 0,-1 1-1,1-1 1,-1 0-1,1 1 1,-1-1-1,1 0 1,-1 1 0,1-1-1,-1 1 1,0-1-1,1 0 1,-1 1 0,0-1-1,1 1 1,-1-1-1,0 2 1,3 4-15,-2-1 1,1 1 0,0 1-1,-1-1 1,0 8 0,0-7 10,9 62-2,28 102 1,-25-129 8,1 0-1,3-1 1,32 59 0,-38-81 3,19 36 31,-29-52-32,1 0 0,-1 1-1,0-1 1,0 1-1,0-1 1,-1 1 0,1-1-1,-1 1 1,0 0 0,0-1-1,0 1 1,0-1-1,-2 7 1,1-8 2,1-1 0,0 0 0,-1 1-1,1-1 1,-1 0 0,0 0 0,0 1 0,1-1 0,-1 0 0,0 0-1,0 0 1,0 0 0,0 0 0,0 0 0,0 0 0,0 0 0,0-1-1,-1 1 1,1 0 0,0-1 0,0 1 0,-1-1 0,1 1 0,0-1-1,-1 1 1,1-1 0,-1 0 0,1 0 0,0 0 0,-1 0 0,1 0-1,-1 0 1,1 0 0,0 0 0,-1-1 0,1 1 0,0 0 0,-3-2 0,0 1 8,1 0 0,-1-1 1,1 0-1,0 0 1,-1 0-1,1 0 0,0 0 1,0 0-1,0-1 1,1 0-1,-1 1 1,1-1-1,-3-4 0,1-1-6,1 0-1,0 1 1,0-1-1,1 0 0,0-1 1,1 1-1,0 0 0,0 0 1,1-1-1,-1 1 1,2 0-1,1-9 0,2-10-15,1 0 0,11-34 0,46-114-30,-37 114 60,-3-2 0,14-72 0,-34 126-8,0-1-1,-1 1 0,-1-1 0,0-12 0,0 20-8,-1 0 1,1 0-1,0 0 0,-1 0 0,1 0 0,-1 0 0,0 1 0,0-1 0,0 0 1,0 0-1,-2-2 0,3 3-2,-1 0 0,0 0 0,0 1 0,0-1 0,0 1 0,1-1 0,-1 1 1,0-1-1,0 1 0,0 0 0,0-1 0,0 1 0,0 0 0,0 0 0,0 0 0,0-1 0,0 1 1,0 0-1,0 1 0,0-1 0,0 0 0,0 0 0,0 0 0,-2 1 0,1 0-1,-1 0 1,1 0-1,0 1 0,-1-1 1,1 1-1,0-1 0,0 1 1,0 0-1,0 0 0,0 0 1,1 0-1,-1 0 0,0 0 1,1 0-1,0 1 0,-1-1 0,1 1 1,-1 2-1,-1 4-7,0-1-1,0 1 1,1 0 0,-2 10-1,2 2 20,0 38 0,2-54-94,0 1 0,0-1 0,1 0 0,0 0 0,0 0 1,0 0-1,1 0 0,-1 0 0,1 0 0,1 0 0,-1-1 0,0 1 0,4 4 1,-5-8 83,0-1 1,0 1 0,-1 0 0,1-1-1,0 1 1,0 0 0,0-1 0,0 1 0,0-1-1,0 0 1,0 1 0,0-1 0,0 0 0,0 0-1,0 1 1,0-1 0,0 0 0,0 0 0,0 0-1,0 0 1,0 0 0,0-1 0,0 1-1,1 0 1,-1 0 0,0-1 0,1 0 0,2-1-1,0 0 0,0 0 0,-1 0 0,1-1 0,4-4 0,8-8-198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39.572"/>
    </inkml:context>
    <inkml:brush xml:id="br0">
      <inkml:brushProperty name="width" value="0.035" units="cm"/>
      <inkml:brushProperty name="height" value="0.035" units="cm"/>
      <inkml:brushProperty name="color" value="#E71224"/>
    </inkml:brush>
  </inkml:definitions>
  <inkml:trace contextRef="#ctx0" brushRef="#br0">26 48 12771,'-8'-12'1628,"6"10"-1225,0 0 0,0 0-1,1 0 1,0 0 0,-1 0 0,1 0 0,0 0 0,0-1 0,0 1 0,0 0 0,0-1 0,1 1 0,-2-5 0,5 62 2190,-1-40-2557,0-1 1,1 0-1,0 0 0,1-1 1,1 1-1,0-1 0,8 15 1,-12-26-38,0 0 1,0 0 0,0 0 0,0-1-1,0 1 1,0 0 0,1-1 0,-1 1 0,0 0-1,1-1 1,-1 0 0,1 1 0,0-1 0,0 0-1,-1 0 1,1 0 0,0 0 0,0 0 0,0 0-1,0 0 1,0-1 0,0 1 0,0-1-1,0 1 1,0-1 0,0 0 0,1 0 0,-1 0-1,0 0 1,0 0 0,0-1 0,0 1 0,0-1-1,0 1 1,0-1 0,2-1 0,2-1 1,0 0 0,-1-1 0,1 0 0,-1 0 1,0 0-1,0 0 0,-1-1 0,1 0 1,-1 0-1,5-8 0,32-62-2508,-47 111 1562,6-16 352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0.890"/>
    </inkml:context>
    <inkml:brush xml:id="br0">
      <inkml:brushProperty name="width" value="0.025" units="cm"/>
      <inkml:brushProperty name="height" value="0.025" units="cm"/>
    </inkml:brush>
  </inkml:definitions>
  <inkml:trace contextRef="#ctx0" brushRef="#br0">177 0 11531,'0'0'10218,"-7"8"-10138,-42 35 54,21-20-68,-45 49 1,71-70-75,0 0 1,0 0-1,1 0 0,-1 0 1,1 0-1,-1 0 1,1 1-1,0-1 1,0 1-1,0-1 1,0 1-1,0-1 1,1 1-1,-1 0 1,0 4-1,2-6-7,-1 1 1,1-1-1,0 0 0,0 0 0,-1 0 1,1 0-1,0 0 0,0 0 0,0 0 1,0 0-1,0-1 0,0 1 0,0 0 1,0 0-1,0-1 0,1 1 0,-1-1 1,0 1-1,0-1 0,0 0 0,1 1 1,-1-1-1,0 0 0,1 0 0,-1 0 1,0 0-1,1 0 0,-1 0 0,0 0 1,0 0-1,2-1 0,53-5-3226,-20-8-4008,-12 1-1266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2.352"/>
    </inkml:context>
    <inkml:brush xml:id="br0">
      <inkml:brushProperty name="width" value="0.035" units="cm"/>
      <inkml:brushProperty name="height" value="0.035" units="cm"/>
      <inkml:brushProperty name="color" value="#E71224"/>
    </inkml:brush>
  </inkml:definitions>
  <inkml:trace contextRef="#ctx0" brushRef="#br0">0 565 15459,'1'0'81,"0"0"-1,0 1 0,0-1 1,1 0-1,-1 0 0,0 0 1,0 0-1,0 0 0,0 0 1,0 0-1,0 0 0,0 0 1,0 0-1,0-1 0,0 1 1,0 0-1,0-1 0,0 1 1,0-1-1,0 1 1,0-1-1,0 1 0,0-1 1,-1 0-1,3-1 0,19-24 207,-16 18-3,61-82 687,70-128 1,-95 148-866,-12 15-61,-17 30-13,22-31 1,-24 47 2,-11 9-33,0 0-1,1 0 0,-1 0 1,0 0-1,0 0 0,1 0 0,-1 0 1,0 0-1,0 0 0,1 0 1,-1 1-1,0-1 0,0 0 1,0 0-1,1 0 0,-1 0 0,0 0 1,0 1-1,0-1 0,0 0 1,1 0-1,-1 0 0,0 1 1,0-1-1,0 0 0,0 0 1,0 1-1,0-1 0,0 0 0,1 1 1,1 22 51,-2-23-53,15 496-60,-16-494-729,-2-8 797,1 3-118,-6-10-166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2.819"/>
    </inkml:context>
    <inkml:brush xml:id="br0">
      <inkml:brushProperty name="width" value="0.035" units="cm"/>
      <inkml:brushProperty name="height" value="0.035" units="cm"/>
      <inkml:brushProperty name="color" value="#E71224"/>
    </inkml:brush>
  </inkml:definitions>
  <inkml:trace contextRef="#ctx0" brushRef="#br0">4 40 13587,'-3'-7'1320,"4"4"-840,8 3-168,11 3 673,7 4-305,6-3-208,4-1-232,5-3-464,0-3-176,-1-6 352,-2-4-112,-8-8-64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3.276"/>
    </inkml:context>
    <inkml:brush xml:id="br0">
      <inkml:brushProperty name="width" value="0.035" units="cm"/>
      <inkml:brushProperty name="height" value="0.035" units="cm"/>
      <inkml:brushProperty name="color" value="#E71224"/>
    </inkml:brush>
  </inkml:definitions>
  <inkml:trace contextRef="#ctx0" brushRef="#br0">135 1 15595,'-18'13'867,"1"1"0,1 1 0,-28 31-1,40-40-795,-1-1 0,1 1 0,1 0 0,-1-1 0,1 2 0,0-1 0,0 0 0,1 1 0,0-1 0,0 1 0,0-1 0,1 1 0,0 0-1,1 0 1,-1 0 0,2 11 0,-1-16-68,1 0-1,-1 0 0,1 0 0,0 0 0,0 0 1,0-1-1,0 1 0,0 0 0,0 0 0,0-1 1,0 1-1,1-1 0,-1 1 0,1-1 1,-1 0-1,1 1 0,0-1 0,1 1 0,38 17-6,-21-11 5,-1 0-6,11 6 6,1 1 0,-2 1 0,54 39 0,-76-50 5,0 1 1,0 1 0,-1-1 0,1 1 0,-2 0 0,1 1 0,-1-1 0,0 1-1,-1 0 1,0 1 0,0-1 0,0 1 0,-1-1 0,-1 1 0,0 0 0,0 0-1,0 0 1,-1 0 0,0 15 0,-2-14 97,0 1 0,0-1 0,-1 1 1,-1-1-1,1 0 0,-1 0 0,-1 0 0,-5 10 0,8-17-51,0-1 1,-1 1-1,1 0 0,-1-1 1,1 1-1,-1-1 0,0 0 0,0 1 1,0-1-1,0 0 0,-1 0 0,1-1 1,0 1-1,-1 0 0,0-1 1,1 1-1,-1-1 0,0 0 0,1 0 1,-1 0-1,0 0 0,0 0 1,0-1-1,0 0 0,0 1 0,0-1 1,0 0-1,0 0 0,0 0 0,0-1 1,0 1-1,-5-3 0,4 2-32,0-1 1,1 0-1,-1 0 0,1 0 0,0 0 0,0-1 0,-1 0 1,2 1-1,-1-1 0,0 0 0,0 0 0,1-1 0,0 1 1,0 0-1,0-1 0,0 1 0,0-1 0,1 0 0,-1 0 1,0-6-1,-1-2-51,0 0 0,1-1 0,1 1 0,0 0 1,2-20-1,1 9-27,1 1 0,1-1 0,2 1 0,0-1 0,1 2 0,1-1 0,21-37 0,9-6-231,49-63 1,-35 54-215,-48 66 407,-3 6 58,0 0 1,1 0-1,-1 0 1,0 0-1,1 0 1,-1 0-1,1 0 1,0 1-1,-1-1 1,1 1-1,4-3 1,-6 4 31,0 0 1,0 0-1,1 1 0,-1-1 0,0 0 1,0 1-1,0-1 0,0 0 1,1 1-1,-1-1 0,0 0 1,0 1-1,0-1 0,0 0 1,0 1-1,0-1 0,0 1 1,0-1-1,0 0 0,0 1 1,0-1-1,0 0 0,0 1 1,0-1-1,-1 0 0,1 1 1,0-1-1,0 0 0,0 1 1,0-1-1,-1 0 0,1 0 0,0 1 1,0-1-1,-1 0 0,1 0 1,-1 1-1,-7 15-21,-12 7-932,9-17-298,10-6 1232,1 0 1,0 0-1,-1 0 0,1 0 0,0-1 0,-1 1 0,1 0 0,0 0 0,0 0 0,-1-1 0,1 1 0,0 0 0,0 0 0,-1-1 0,1 1 0,0 0 0,0-1 1,0 1-1,-1 0 0,1-1 0,0 1 0,0 0 0,0-1 0,0 1 0,0 0 0,0-1 0,0 1 0,0 0 0,0-1 0,0 1 0,0-1 0,0 1 1,0-1-1,0-10-535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3.935"/>
    </inkml:context>
    <inkml:brush xml:id="br0">
      <inkml:brushProperty name="width" value="0.035" units="cm"/>
      <inkml:brushProperty name="height" value="0.035" units="cm"/>
      <inkml:brushProperty name="color" value="#E71224"/>
    </inkml:brush>
  </inkml:definitions>
  <inkml:trace contextRef="#ctx0" brushRef="#br0">9 88 15635,'-7'38'2604,"6"-23"-2533,0 0 1,2-1 0,-1 1 0,2 0 0,0-1-1,1 1 1,0-1 0,1 0 0,1 0-1,0 0 1,13 24 0,-4-15 115,-1 1 0,-1 1 1,-1-1-1,-2 2 0,11 39 0,-17-48-66,0-1 0,0 1 0,-2 0 0,0-1 0,-1 1 0,-1 0 0,0 0 0,-1-1 0,-1 1 0,-5 17 0,-6-4 478,14-30-590,0 1 0,-1-1 0,1 0 0,0 1 0,0-1 0,0 1 0,-1-1 0,1 0 0,0 1 0,0-1 0,-1 0 0,1 1 0,0-1 0,-1 0 0,1 1 0,0-1 1,-1 0-1,1 0 0,-1 0 0,1 1 0,0-1 0,-1 0 0,1 0 0,-1 0 0,1 0 0,0 0 0,-1 0 0,1 0 0,-1 0 0,1 0 0,-1 0 0,1 0 0,-1 0 0,1 0 0,0 0 0,-1 0 1,1 0-1,-1 0 0,1 0 0,0-1 0,-1 1 0,1 0 0,-1 0 0,1 0 0,0-1 0,-1 1 0,1 0 0,0-1 0,-1 1 0,1 0 0,0-1 0,0 1 0,-1 0 0,1-1 0,0 1 0,0-1 0,0 1 1,-1 0-1,1-1 0,0 1 0,0-1 0,0 1 0,0-1 0,0 0 0,-3-7 11,0-1 0,1 0 0,1 1 0,-1-1 0,1 0 0,0-10 0,4-58-112,-2 50 47,2-32-68,3 1 1,2 0 0,2 1 0,22-66 0,-30 116 109,-2 4 3,1-1-1,0 1 1,0-1 0,1 1-1,-1 0 1,1 0 0,-1 0-1,1-1 1,0 1 0,0 1-1,0-1 1,1 0 0,2-3-1,-4 7 3,-1-1-1,1 0 0,-1 0 0,1 0 0,-1 1 1,1-1-1,-1 0 0,0 1 0,1-1 1,-1 0-1,0 1 0,1-1 0,-1 0 0,0 1 1,1-1-1,-1 1 0,0-1 0,0 1 0,0-1 1,1 1-1,-1-1 0,0 1 0,0-1 1,0 1-1,0-1 0,0 1 0,0-1 0,0 0 1,0 1-1,0-1 0,0 2 0,2 17 10,-2-19-11,0 16 31,0-1 0,-1 0 0,-1 1 1,0-1-1,-1 0 0,-6 16 0,12-62 164,0 16-182,-3 10-12,1-1 0,0 0 0,0 1 0,1-1 0,0 1-1,0-1 1,0 1 0,1 0 0,0 0 0,4-7 0,-6 11-2,0 1 1,0-1-1,0 0 1,0 1 0,0-1-1,0 1 1,0-1-1,0 1 1,0 0-1,0-1 1,0 1-1,0 0 1,1 0-1,-1 0 1,0 0-1,0 0 1,0 0 0,0 0-1,0 0 1,2 1-1,26 8-14,-13-3 13,-9-5 6,-1-1-1,1 1 0,-1-1 1,1 0-1,-1-1 1,0 1-1,1-1 1,-1-1-1,0 1 0,0-1 1,1 0-1,-1 0 1,-1-1-1,1 0 1,0 0-1,-1 0 0,1-1 1,7-6-1,1-2 22,-1 0-1,0-1 0,-1-1 0,0 0 1,13-21-1,-22 31-8,0-1 0,0 1 0,0-1-1,-1 1 1,0-1 0,0 0 0,0 0 0,-1 0 0,1 0 0,-1 0 0,0-6 0,-1 11-14,0-1 0,0 1 0,0 0 0,0-1 1,0 1-1,0-1 0,0 1 0,0 0 0,0-1 1,0 1-1,0 0 0,-1-1 0,1 1 0,0 0 1,0-1-1,0 1 0,-1 0 0,1-1 0,0 1 1,0 0-1,-1 0 0,1-1 0,0 1 0,-1 0 1,1 0-1,0 0 0,0-1 0,-1 1 0,1 0 1,-1 0-1,1 0 0,0 0 0,-1 0 0,1 0 0,0 0 1,-1 0-1,1 0 0,-1 0 0,1 0 0,0 0 1,-1 0-1,1 0 0,0 0 0,-1 0 0,1 0 1,0 0-1,-1 0 0,1 1 0,0-1 0,-1 0 1,1 0-1,0 0 0,-1 1 0,1-1 0,0 0 1,-1 0-1,1 1 0,0 0 0,-21 15 53,15-8-52,0 0 0,1 0 1,0 0-1,0 0 1,1 1-1,1 0 0,-1 0 1,1 0-1,1 0 0,-1 1 1,2-1-1,-1 1 1,1-1-1,1 17 0,0-24-11,0 0 1,0 0-1,0 0 0,0-1 0,1 1 0,-1 0 0,1 0 0,-1-1 0,1 1 0,-1 0 1,1-1-1,0 1 0,0 0 0,0-1 0,0 1 0,0-1 0,3 3 0,-3-3-45,0-1 0,0 1-1,0-1 1,0 1 0,0-1-1,1 0 1,-1 1-1,0-1 1,0 0 0,1 0-1,-1 0 1,0 0-1,0 0 1,1 0 0,-1 0-1,0 0 1,0-1 0,0 1-1,2-1 1,4-2-174,0 0 0,0-1-1,-1 1 1,1-1 0,-1-1 0,11-9 0,11-12-240,0-3-133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4.378"/>
    </inkml:context>
    <inkml:brush xml:id="br0">
      <inkml:brushProperty name="width" value="0.035" units="cm"/>
      <inkml:brushProperty name="height" value="0.035" units="cm"/>
      <inkml:brushProperty name="color" value="#E71224"/>
    </inkml:brush>
  </inkml:definitions>
  <inkml:trace contextRef="#ctx0" brushRef="#br0">39 0 13643,'-1'7'453,"0"1"1,0-1 0,-1 0-1,0 0 1,0 0-1,-5 10 1,-5 18 600,9-24-981,0 1 0,1 0 0,1-1 0,0 1 0,1 23 1,1-33-139,0-1 1,0 1 0,0 0-1,0 0 1,0-1-1,0 1 1,1-1 0,-1 1-1,1-1 1,-1 0 0,1 1-1,-1-1 1,1 0 0,0 0-1,0 0 1,-1 0 0,1 0-1,0-1 1,0 1 0,0-1-1,0 1 1,3 0 0,17 8-322,-9 1 445,-1 1 0,1 0 0,-2 1 0,0 0 0,0 1 0,-1 0 0,-1 1 0,0 0 0,-1 0 0,0 1 1,-1 0-1,-1 0 0,5 18 0,-8-20 211,-1 0 1,1 0 0,-2 1-1,0-1 1,-1 16-1,0-22-29,-1 1-1,0-1 0,0 0 1,-1 1-1,0-1 0,0 0 1,0 0-1,-1 0 1,0 0-1,-7 10 0,10-16-197,-1 0 0,1 0 0,-1 0-1,0 1 1,0-1 0,1 0 0,-1 0 0,0 0-1,0 0 1,0 0 0,0-1 0,0 1-1,-1 0 1,1 0 0,0-1 0,0 1 0,0 0-1,-1-1 1,1 0 0,0 1 0,-1-1 0,1 0-1,0 1 1,-1-1 0,1 0 0,0 0-1,-1 0 1,1 0 0,0 0 0,-1-1 0,1 1-1,-1 0 1,1-1 0,0 1 0,0 0-1,-1-1 1,1 0 0,0 1 0,0-1 0,0 0-1,0 0 1,-1 1 0,1-1 0,0 0 0,1 0-1,-1 0 1,-1-2 0,-4-4 5,1 0 0,0 0-1,1 0 1,-1-1 0,1 0 0,-2-8 0,1 3-166,1-1-1,0 0 1,1 0 0,1 0 0,0-1-1,1 1 1,1 0 0,0 0 0,1-1-1,0 1 1,1 0 0,5-20 0,2 3-475,2 1 0,1 0 0,1 0 1,23-38-1,-13 32 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5.176"/>
    </inkml:context>
    <inkml:brush xml:id="br0">
      <inkml:brushProperty name="width" value="0.035" units="cm"/>
      <inkml:brushProperty name="height" value="0.035" units="cm"/>
      <inkml:brushProperty name="color" value="#E71224"/>
    </inkml:brush>
  </inkml:definitions>
  <inkml:trace contextRef="#ctx0" brushRef="#br0">119 337 15547,'-7'1'363,"0"0"0,0 0-1,0 1 1,0 0-1,0 0 1,1 0-1,-1 1 1,1 0 0,-1 0-1,1 1 1,-7 5-1,10-7-296,1 1 0,-1-1 0,1 1 0,-1 0 0,1 0 0,0 0 0,0 0 0,0 0 0,0 0 0,1 1 0,-1-1 0,1 1-1,0-1 1,0 1 0,0-1 0,1 1 0,-1-1 0,1 1 0,0 0 0,0-1 0,0 1 0,0 0 0,2 4 0,-2-6-60,0-1 0,0 1 0,0 0 0,0-1 0,1 1 0,-1 0 0,1-1 0,-1 1 1,1-1-1,0 1 0,-1-1 0,1 1 0,0-1 0,0 0 0,0 1 0,0-1 0,0 0 0,1 0 1,-1 0-1,0 0 0,0 1 0,1-2 0,-1 1 0,1 0 0,-1 0 0,1 0 0,-1-1 0,1 1 1,-1-1-1,1 1 0,0-1 0,-1 0 0,1 1 0,0-1 0,-1 0 0,1 0 0,0 0 0,-1-1 1,1 1-1,0 0 0,-1 0 0,1-1 0,-1 1 0,3-2 0,3-1-41,0 0 0,0 0-1,0 0 1,-1-1 0,0 0 0,1-1-1,-1 0 1,9-9 0,4-9-197,-1 0 0,0-2 0,-2 0 0,-1-1 0,17-39 0,-30 84-24,-6 13 180,1 0 0,4 58 1,-1-88 74,0-1 1,0 1-1,0-1 1,0 1-1,0-1 1,1 1 0,-1-1-1,0 1 1,1-1-1,-1 0 1,1 1-1,0-1 1,0 1-1,-1-1 1,1 0-1,2 2 1,-3-3 1,1 0 0,-1 1 1,1-1-1,-1 0 0,1 0 1,0 0-1,-1 0 0,1 0 0,-1 0 1,1 0-1,-1 0 0,1 0 0,0 0 1,-1 0-1,1 0 0,-1 0 1,1-1-1,-1 1 0,1 0 0,-1 0 1,1-1-1,-1 1 0,1 0 1,-1-1-1,1 1 0,-1 0 0,1-1 1,4-4 8,-1 1 0,-1-1 1,1 1-1,-1-1 0,1 0 1,3-8-1,8-21 41,-2 0 0,0-2-1,7-38 1,12-111 253,-29 147-198,-3 28-9,-2 26 82,-5 165 232,8-145-319,2-1-1,1 0 0,11 41 1,-12-68-66,0 0 0,0 0 0,6 10 0,-9-16-20,1-1 0,0 0 0,0 1 0,0-1 0,0 0 0,0 0 0,0 0 0,0 0 0,0 0 0,1 0 0,0 1 0,-1-2-3,-1 0-1,1 1 0,-1-1 0,1 0 1,-1 0-1,1 0 0,-1 0 1,1 0-1,-1 0 0,1 0 0,-1 0 1,0-1-1,1 1 0,-1 0 0,1 0 1,-1 0-1,1 0 0,-1-1 1,1 1-1,-1 0 0,0 0 0,1-1 1,-1 1-1,0 0 0,1-1 1,-1 1-1,0 0 0,1-1 0,-1 1 1,0-1-1,0 1 0,1 0 0,-1-1 1,0 1-1,0-1 0,3-6 18,0 1 0,-1-1 0,0 1 0,0-1 0,-1 0-1,0 0 1,0 1 0,0-15 0,-1 9-6,-1 0 1,0-1-1,-1 1 1,-3-13-1,0 13-24,4 14-39,1-1 46,0 0-1,1-1 1,-1 1 0,0 0 0,1 0 0,-1 0-1,1 0 1,-1-1 0,1 1 0,-1 0 0,1-1-1,0 1 1,-1 0 0,1-1 0,0 1 0,-1-1 0,1 1-1,0-1 1,0 1 0,0-1 0,0 1 0,4 0 0,-1-1 1,0 1 0,1-1 0,-1 1-1,1-1 1,-1-1 0,1 1-1,-1-1 1,0 1 0,1-1 0,-1 0-1,0-1 1,0 1 0,0-1 0,0 0-1,0 0 1,0 0 0,0 0 0,0-1-1,5-5 1,7-5 2,0-2 1,26-29-1,35-54 123,-83 121-39,6-22-84,-11 27 88,-11 43-1,20-64-70,0 0 0,1 0 0,0 0-1,0 0 1,0 0 0,1 0 0,1 0 0,-1 1 0,1-1 0,0 0 0,1 0 0,2 10-1,-3-16-23,-1 0 0,1 1 0,0-1-1,0 0 1,0 1 0,-1-1-1,1 0 1,0 0 0,0 0 0,1 1-1,-1-1 1,0-1 0,0 1-1,0 0 1,1 0 0,-1 0 0,0-1-1,1 1 1,-1 0 0,3 0-1,-1-1-26,-1 0-1,1 0 0,-1 0 0,1 0 0,-1 0 1,1 0-1,-1-1 0,1 0 0,-1 1 1,1-1-1,3-2 0,3-1-57,0-1 0,0-1 1,0 0-1,13-12 0,6-10-162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5.824"/>
    </inkml:context>
    <inkml:brush xml:id="br0">
      <inkml:brushProperty name="width" value="0.035" units="cm"/>
      <inkml:brushProperty name="height" value="0.035" units="cm"/>
      <inkml:brushProperty name="color" value="#E71224"/>
    </inkml:brush>
  </inkml:definitions>
  <inkml:trace contextRef="#ctx0" brushRef="#br0">166 40 13835,'2'-2'620,"12"-20"1709,-14 22-2270,1-1 0,-1 1 0,0 0 0,0-1 0,0 1 0,0-1 0,0 1 0,1-1-1,-1 1 1,0-1 0,0 1 0,0 0 0,0-1 0,0 1 0,0-1 0,-1 1 0,1-1 0,0 1-1,0-1 1,0 1 0,0 0 0,0-1 0,-1 1 0,1-1 0,0 1 0,0 0 0,-1-1 0,1 1-1,0-1 1,-1 1 0,1 0 0,0 0 0,-1-1 0,1 1 0,0 0 0,-1 0 0,1-1 0,-1 1-1,1 0 1,0 0 0,-1 0 0,1 0 0,-1-1 0,1 1 0,-1 0 0,1 0 0,-1 0 0,1 0-1,0 0 1,-2 0 0,-1 0 130,1 0-1,-1 1 1,0-1-1,0 1 1,0-1-1,0 1 1,1 0-1,-1 0 1,0 0 0,1 0-1,-1 1 1,1-1-1,-1 1 1,1-1-1,-3 3 1,-4 4 90,1-1 1,-13 16 0,11-10-268,0 1 0,1 0 0,0 0 0,1 1 0,1 0 0,0 1 0,1 0 0,1 0 0,0 0 0,1 0 0,1 1 0,-2 32 0,5-48-31,0 0 0,0 1 0,0-1 0,0 1 1,0-1-1,1 1 0,-1-1 0,0 0 0,1 1 1,-1-1-1,1 1 0,-1-1 0,1 0 0,0 0 0,-1 1 1,1-1-1,2 2 0,-3-3-6,1 1 0,0-1 0,0 1 0,0-1 0,0 1 0,0-1 0,0 0 0,0 1 1,0-1-1,0 0 0,0 0 0,0 0 0,0 0 0,0 0 0,0 0 0,0 0 0,0 0 0,0 0 0,1-1 0,5-1-144,1-1-1,-1 0 1,0-1-1,0 1 1,7-6-1,-3 2-26,5-2-88,15-9-309,0 1 1,38-13 0,-61 27 506,1 0 0,-1 0 0,1 1 0,0 0 0,0 1 0,0 0 0,0 0 0,0 1 0,0 0 0,0 1 0,0 0 0,0 0 0,15 4 0,-23-4 113,1-1 0,0 1 0,-1-1 0,1 1 0,-1 0 0,1 0 0,-1 0 0,1-1 0,-1 1 0,1 1 0,-1-1 0,0 0 0,0 0 0,0 0 0,1 1 0,-1-1 0,0 0 0,-1 1 0,1-1 0,0 1 0,0 0 0,-1-1 0,1 1 0,-1-1 0,1 1 0,-1 0 0,1-1 0,-1 1 0,0 0 0,0 0 0,0-1 0,0 1 0,0 0 0,-1-1 0,1 1 0,0 0 0,-1-1 0,1 1 0,-1 0 0,0-1 0,-1 3 0,-1 3 181,-1 1-1,-1-1 1,1-1 0,-1 1-1,0-1 1,-1 1 0,-8 7-1,4-6-77,0 0 0,0 0-1,-1-1 1,0 0 0,-1-1-1,1 0 1,-1-1 0,0 0-1,0-1 1,-1 0 0,-23 3 0,36-7-211,-1 1 0,0-1 1,0 0-1,0 0 1,0 0-1,0 0 1,0 0-1,0 0 1,1 0-1,-1 0 0,0 0 1,0 0-1,0 0 1,0 0-1,0-1 1,0 1-1,1 0 1,-1-1-1,0 1 0,0-1 1,0 1-1,1-1 1,-1 1-1,0-1 1,1 1-1,-1-1 1,0 0-1,1 1 0,-1-1 1,1 0-1,-1 0 1,1 1-1,-1-2 1,1 0-21,0 0 1,0 0 0,1 1-1,-1-1 1,0 0 0,1 0-1,-1 0 1,1 1-1,0-1 1,0 0 0,-1 1-1,1-1 1,0 1 0,0-1-1,1 1 1,1-3 0,21-22-911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6.335"/>
    </inkml:context>
    <inkml:brush xml:id="br0">
      <inkml:brushProperty name="width" value="0.035" units="cm"/>
      <inkml:brushProperty name="height" value="0.035" units="cm"/>
      <inkml:brushProperty name="color" value="#E71224"/>
    </inkml:brush>
  </inkml:definitions>
  <inkml:trace contextRef="#ctx0" brushRef="#br0">27 60 16684,'-1'4'170,"-6"24"500,1-1 0,1 1 1,1 0-1,0 42 1,10-45-201,-6-25-457,0 1 1,1-1-1,-1 1 0,0-1 1,0 1-1,1-1 1,-1 0-1,0 1 0,1-1 1,-1 1-1,1-1 0,-1 0 1,1 0-1,-1 1 0,0-1 1,1 0-1,-1 0 0,1 1 1,-1-1-1,1 0 0,-1 0 1,1 0-1,-1 0 0,1 0 1,-1 0-1,1 0 0,0 0 1,-1 0-1,1 0 0,-1 0 1,1 0-1,-1 0 0,1 0 1,-1 0-1,1-1 0,-1 1 1,1 0-1,-1 0 0,0-1 1,1 1-1,-1 0 0,1-1 1,-1 1-1,0 0 0,1-1 1,-1 1-1,0-1 1,1 1-1,-1 0 0,1-1 1,4-5 33,0 0 1,0 0 0,0-1 0,0 0 0,-1 1 0,4-10 0,19-48-28,-18 42-11,38-109 53,-45 132-26,0 7-17,-1 10 2,-1 25 10,-1-16-94,1 1 0,1 0 0,6 29 0,-7-55 24,0 0 1,1 0-1,-1 0 1,1-1-1,-1 1 1,1 0-1,0 0 1,-1 0-1,1-1 1,0 1-1,0 0 1,0-1-1,1 1 1,-1-1-1,3 3 1,-3-3-10,-1-1 0,1 0 0,0 0 0,0 1 0,-1-1 0,1 0 0,0 0 0,0 0 0,0 0 0,-1 0 0,1 0 0,0 0 0,0-1 0,-1 1 0,1 0 0,0 0 0,0 0 0,-1-1 0,1 1 0,0 0 0,-1-1 1,1 1-1,0-1 0,-1 1 0,1-1 0,0 0 0,4-5-214,1 1 0,-2-1 0,1-1 1,0 1-1,-1-1 0,3-7 0,14-29-390,2-6-146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6.774"/>
    </inkml:context>
    <inkml:brush xml:id="br0">
      <inkml:brushProperty name="width" value="0.035" units="cm"/>
      <inkml:brushProperty name="height" value="0.035" units="cm"/>
      <inkml:brushProperty name="color" value="#E71224"/>
    </inkml:brush>
  </inkml:definitions>
  <inkml:trace contextRef="#ctx0" brushRef="#br0">24 1 15315,'1'9'425,"0"1"0,-1 0 0,0 0 0,-1 0 0,0 0 0,-4 16 0,1 0 409,-3 25-315,3-1 0,1 1 1,3-1-1,2 1 0,2 0 0,22 98 0,-23-137-503,8 26 88,-2 1 1,-2 0-1,5 69 1,-15-94 267,-1-29 185,-2-44-350,3-1 0,3 1 0,8-64-1,-6 95-227,19-166-331,-16 164 256,1 1 0,2 0-1,1 0 1,17-38-1,-23 60 78,1 1 0,0-1 0,0 1 0,1 0 0,0 0 0,0 0 0,0 1 0,13-10 0,-15 13 12,0-1 1,0 1 0,0 1-1,0-1 1,1 0-1,-1 1 1,1 0 0,-1-1-1,1 2 1,-1-1 0,1 0-1,-1 1 1,1-1-1,0 1 1,-1 0 0,1 0-1,0 0 1,-1 1 0,1 0-1,4 0 1,-7 0 5,-1-1 0,1 0-1,0 1 1,0-1 0,-1 1 0,1-1 0,0 1 0,-1-1 0,1 1 0,0-1-1,-1 1 1,1 0 0,-1-1 0,1 1 0,-1 0 0,1-1 0,-1 1 0,1 0 0,-1 0-1,0 0 1,1-1 0,-1 1 0,0 0 0,0 0 0,0 0 0,0 0 0,0-1 0,0 1-1,0 0 1,0 0 0,0 0 0,0 0 0,0-1 0,0 1 0,-1 0 0,1 1-1,-15 30 89,-54 68 533,22-34-1487,55-87-794,5-2 1109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7.199"/>
    </inkml:context>
    <inkml:brush xml:id="br0">
      <inkml:brushProperty name="width" value="0.035" units="cm"/>
      <inkml:brushProperty name="height" value="0.035" units="cm"/>
      <inkml:brushProperty name="color" value="#E71224"/>
    </inkml:brush>
  </inkml:definitions>
  <inkml:trace contextRef="#ctx0" brushRef="#br0">33 98 16652,'1'0'82,"0"1"0,-1-1 0,1 1 0,-1-1 0,1 1 0,-1 0 0,1-1 0,-1 1 0,1 0-1,-1-1 1,0 1 0,1 0 0,-1-1 0,0 1 0,1 0 0,-1 0 0,0 0 0,0-1 0,0 1 0,0 0 0,0 0 0,0-1 0,0 1 0,0 0 0,0 0 0,0 0 0,0 0 0,-5 32 548,4-23-107,-18 154 1349,4 187 0,18-304-1724,-3-47-145,0-1 0,0 1 0,1 0-1,-1 0 1,0 0 0,0 0 0,0 0 0,0-1 0,0 1 0,0 0 0,0 0 0,0 0 0,0 0 0,0 0 0,0 0-1,1-1 1,-1 1 0,0 0 0,0 0 0,0 0 0,0 0 0,0 0 0,0 0 0,1 0 0,-1 0 0,0 0 0,0 0-1,0 0 1,0 0 0,1-1 0,-1 1 0,0 0 0,0 0 0,0 0 0,0 0 0,0 0 0,1 0 0,-1 1 0,0-1 0,0 0-1,0 0 1,0 0 0,1 0 0,-1 0 0,0 0 0,0 0 0,0 0 0,0 0 0,0 0 0,0 0 0,1 0 0,-1 1-1,0-1 1,0 0 0,0 0 0,0 0 0,0 0 0,0 0 0,0 1 0,0-1 0,0 0 0,0 0 0,1 0-1,2-10 27,-1 0-1,1 0 0,-2-1 0,1 1 0,-1-16 0,1-4-26,8-64-221,4 1-1,49-174 0,-58 250 170,2 1 0,-1 0 0,2 0-1,17-26 1,-22 38 46,-1 0-1,1 0 1,0 1-1,1-1 1,-1 1-1,1-1 1,0 1-1,-1 0 1,1 0-1,0 1 1,1-1-1,-1 1 1,0 0-1,1 0 1,-1 1-1,1-1 1,0 1-1,-1 0 1,1 0-1,0 0 1,0 1-1,5 0 1,-8 0 6,0 0-1,0 0 1,0 0 0,0 1 0,0-1 0,0 1 0,0-1 0,0 1 0,0 0 0,0 0 0,-1 0-1,1 0 1,0 0 0,0 0 0,-1 0 0,1 0 0,-1 1 0,1-1 0,-1 1 0,0-1 0,1 1-1,-1-1 1,0 1 0,0 0 0,0 0 0,0-1 0,-1 1 0,1 0 0,0 0 0,-1 0-1,1 0 1,-1 0 0,0 0 0,1 0 0,-1 0 0,0 0 0,0 0 0,-1 2 0,0 3 55,1 0 0,-2 0 0,1 0 0,-1-1 0,0 1 1,-1 0-1,1-1 0,-1 0 0,-1 0 0,-3 7 0,-4 2 162,0 0 0,-2-1 0,-14 14 0,21-23-233,1 0 0,-1-1 0,0 1 0,0-1 0,0-1 1,0 1-1,-1-1 0,1 0 0,-1 0 0,-14 3 0,20-6 0,-1 0 1,1 0-1,0 0 0,-1 0 0,1 0 0,0 0 0,-1 0 1,1 0-1,0 0 0,-1-1 0,1 1 0,0-1 0,-1 1 0,1-1 1,0 1-1,0-1 0,0 0 0,0 1 0,0-1 0,-2-1 1,-5-10-229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1.520"/>
    </inkml:context>
    <inkml:brush xml:id="br0">
      <inkml:brushProperty name="width" value="0.025" units="cm"/>
      <inkml:brushProperty name="height" value="0.025" units="cm"/>
    </inkml:brush>
  </inkml:definitions>
  <inkml:trace contextRef="#ctx0" brushRef="#br0">1 209 3972,'0'0'15257,"8"1"-14568,0-2-530,1 0 1,-1 0 0,0-1 0,0 0 0,0-1-1,0 0 1,-1 0 0,1 0 0,-1-1 0,0 0 0,0-1-1,0 0 1,0 0 0,-1 0 0,11-12 0,44-50 631,-43 46-274,39-36 0,-62 65-423,1 0 0,-1 0-1,2 1 1,-1 0 0,1 0 0,0 0-1,1 0 1,-3 14 0,3-1-1449,1-6-6200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7.624"/>
    </inkml:context>
    <inkml:brush xml:id="br0">
      <inkml:brushProperty name="width" value="0.035" units="cm"/>
      <inkml:brushProperty name="height" value="0.035" units="cm"/>
      <inkml:brushProperty name="color" value="#E71224"/>
    </inkml:brush>
  </inkml:definitions>
  <inkml:trace contextRef="#ctx0" brushRef="#br0">1 8 15515,'1'-8'1825,"3"14"-584,2 15 169,19 192 2461,-7-38-3013,-18-174-853,1 8-45,1-1-1,0 1 1,0 0 0,6 13 0,-7-21 27,-1 0 0,1 1 0,-1-1 0,1 0 1,0 0-1,0 1 0,0-1 0,-1 0 0,1 0 0,0 0 0,0 0 0,1 0 0,-1 0 0,0 0 0,0 0 1,0-1-1,1 1 0,-1 0 0,0-1 0,1 1 0,-1-1 0,0 1 0,1-1 0,-1 0 0,1 0 0,-1 1 1,0-1-1,1 0 0,-1 0 0,1 0 0,-1-1 0,1 1 0,-1 0 0,0 0 0,1-1 0,1 0 0,7-2-160,-1-2-63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8.076"/>
    </inkml:context>
    <inkml:brush xml:id="br0">
      <inkml:brushProperty name="width" value="0.035" units="cm"/>
      <inkml:brushProperty name="height" value="0.035" units="cm"/>
      <inkml:brushProperty name="color" value="#E71224"/>
    </inkml:brush>
  </inkml:definitions>
  <inkml:trace contextRef="#ctx0" brushRef="#br0">4 27 16684,'-1'29'1383,"0"-21"-1133,0 0 0,1 0 0,0 0 0,0 1 0,1-1 0,0 0 0,1 0 0,-1 0 0,4 8 0,-4-15-226,-1 0 0,0 0 0,1-1 0,-1 1 0,1 0 1,-1 0-1,1-1 0,0 1 0,-1 0 0,1 0 0,0-1 0,-1 1 0,1-1 0,0 1 0,0-1 0,0 1 0,0-1 1,-1 1-1,1-1 0,0 0 0,0 0 0,0 1 0,0-1 0,0 0 0,2 0 0,-1 0-2,0-1 1,-1 1-1,1-1 0,0 1 0,0-1 0,0 0 0,0 0 1,-1 0-1,1 0 0,0 0 0,2-3 0,3-2 4,0-1 0,0-1-1,10-15 1,39-72-86,-48 87-12,-4 14 69,-5 20 97,1-21-68,-3 51 238,-1-17 107,3 0-1,1 1 1,10 77-1,-2-72-299,-2 0 0,1 88 0,-7-110-66,-2 0 1,0 0-1,-2 0 0,-1 0 0,0-1 0,-2 1 1,-15 34-1,18-49 6,0 0 1,-1-1-1,0 1 1,0-1-1,-7 7 1,11-13-8,0 0-1,0 0 1,0 0 0,-1 0 0,1 0 0,0 0 0,-1 0 0,1 0 0,0-1 0,-1 1 0,1 0 0,-1-1 0,1 1 0,-1-1 0,-2 1 0,2-2-2,1 1 0,0 0 0,0-1 0,0 1 1,-1-1-1,1 1 0,0-1 0,0 1 0,0-1 0,0 0 1,0 0-1,0 1 0,0-1 0,0 0 0,1 0 0,-1 0 1,0 0-1,0 0 0,1 0 0,-1 0 0,1 0 0,-1 0 1,0-3-1,-3-5-13,1 0-1,1-1 1,0 1 0,0-1 0,0 1 0,1-1 0,1 0 0,0-14 0,2-4-62,10-49 0,-5 43-71,3 1-1,0 0 1,2 1-1,23-44 1,-7 26-857,65-88 0,-42 69 653,-1-3-118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49.777"/>
    </inkml:context>
    <inkml:brush xml:id="br0">
      <inkml:brushProperty name="width" value="0.035" units="cm"/>
      <inkml:brushProperty name="height" value="0.035" units="cm"/>
      <inkml:brushProperty name="color" value="#E71224"/>
    </inkml:brush>
  </inkml:definitions>
  <inkml:trace contextRef="#ctx0" brushRef="#br0">1 1 13435,'4'4'1248,"6"0"-640,3 4-216,6 2 609,3 1-113,10 2-144,4 0-56,8-3-176,5 0-80,4-4-168,-1-6-56,-2 3-136,-4-3-200,-6 0-480,-7 0 1088,-15 5-528,-5 4-16,-10 7-56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0.260"/>
    </inkml:context>
    <inkml:brush xml:id="br0">
      <inkml:brushProperty name="width" value="0.035" units="cm"/>
      <inkml:brushProperty name="height" value="0.035" units="cm"/>
      <inkml:brushProperty name="color" value="#E71224"/>
    </inkml:brush>
  </inkml:definitions>
  <inkml:trace contextRef="#ctx0" brushRef="#br0">35 597 12899,'0'4'402,"0"1"0,1-1-1,0 0 1,0 0 0,0 1 0,0-1 0,4 6 0,-5-8-231,1 0-1,0-1 1,0 1 0,0 0-1,0-1 1,0 1 0,0-1-1,1 1 1,-1-1-1,1 1 1,-1-1 0,1 0-1,-1 0 1,1 0 0,-1 0-1,1 0 1,0 0-1,3 1 1,-4-2-115,-1 0 0,1 0 0,0 0 0,-1 0 0,1 0 0,-1-1 0,1 1 0,0 0 0,-1 0 0,1-1 0,-1 1 0,1 0 0,0 0 0,-1-1 0,1 1 0,-1-1 0,1 1 0,-1 0 0,0-1 0,1 1 0,-1-1 0,1 1 0,-1-1-1,0 0 1,1 1 0,-1-1 0,0 1 0,0-1 0,1 0 0,6-22 628,-2-9-271,0-1 0,-2 1-1,-2-51 1,-18-97 34,-8 50-357,21 112-81,-2 0 0,0 1 1,-2-1-1,1 2 0,-13-19 0,7 20-21,11 13-14,8 8-8,0-3 15,0 1 0,0-1-1,0 0 1,0 0 0,1-1-1,-1 1 1,1-2-1,0 1 1,-1-1 0,1 0-1,9 1 1,11-2-141,41-3 1,-59 2 104,107-13-1031,41-2 185,-94 16 496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1.574"/>
    </inkml:context>
    <inkml:brush xml:id="br0">
      <inkml:brushProperty name="width" value="0.035" units="cm"/>
      <inkml:brushProperty name="height" value="0.035" units="cm"/>
      <inkml:brushProperty name="color" value="#E71224"/>
    </inkml:brush>
  </inkml:definitions>
  <inkml:trace contextRef="#ctx0" brushRef="#br0">171 176 14131,'0'-8'401,"0"0"-1,-1 1 1,0-1 0,-1 1 0,1-1-1,-2 1 1,1 0 0,-4-8-1,5 13-314,0 0 0,0 0-1,0 0 1,0 1-1,0-1 1,0 0-1,0 1 1,-1-1 0,1 1-1,-1-1 1,1 1-1,-1 0 1,0-1-1,1 1 1,-1 0 0,0 0-1,0 0 1,0 1-1,0-1 1,1 0-1,-1 1 1,0-1 0,-1 1-1,1 0 1,0-1-1,0 1 1,0 0-1,0 0 1,0 0 0,0 1-1,0-1 1,0 0-1,0 1 1,-4 1-1,2 0-34,0 0-1,0 1 0,0-1 1,0 1-1,1 0 0,-1 0 0,1 0 1,-1 1-1,1-1 0,0 1 0,0 0 1,1-1-1,-1 1 0,1 1 1,0-1-1,0 0 0,-2 5 0,-2 9-45,1 0-1,-7 34 0,8-30-7,1 0 1,1-1-1,1 1 0,1 0 1,3 25-1,-3-46 4,0 0 0,0 0 0,0 1 1,0-1-1,0 0 0,1 0 0,-1 0 0,0 0 0,1 1 1,-1-1-1,1 0 0,-1 0 0,1 0 0,0 0 0,-1 0 1,1 0-1,0 0 0,0 0 0,0-1 0,0 1 0,0 0 1,1 1-1,-1-2 0,1 0 1,-1 0 0,0 0-1,0 0 1,0 0-1,0-1 1,0 1 0,0 0-1,0 0 1,0-1-1,0 1 1,0-1 0,0 1-1,0-1 1,-1 1 0,1-1-1,0 0 1,0 1-1,0-1 1,0-1 0,6-5 14,0-1 1,-1 0-1,10-16 1,11-22 46,-2-1 0,-2-2 1,31-98-1,-48 126 42,-7 24 73,-8 34 10,-5 80 109,14-104-269,0 0-1,0 0 0,1 0 1,1 0-1,0 0 0,1 0 1,5 12-1,-8-23-18,1 0 0,0-1 0,-1 1 0,1 0 0,0-1-1,0 1 1,0 0 0,1-1 0,-1 1 0,0-1 0,1 0 0,-1 1 0,0-1 0,1 0 0,0 0 0,-1 0 0,1 0 0,0 0-1,-1 0 1,1 0 0,0-1 0,0 1 0,0-1 0,0 1 0,0-1 0,-1 0 0,1 1 0,0-1 0,0 0 0,0 0 0,0-1 0,0 1-1,0 0 1,0-1 0,0 1 0,-1-1 0,1 1 0,0-1 0,2-1 0,5-2 21,0-1 0,0 0 0,0 0 0,-1-1 0,0 0 0,9-8 0,9-12 29,-1 0 0,-2-2 0,-1 0 0,-1-1 0,-1-2 0,29-61 0,-39 65-20,-7 18 11,-5 27 2,-5 47-188,0 110-1,12-144-127,-4-28 495,-5-13-165,2 5-106,-11-23-53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2.408"/>
    </inkml:context>
    <inkml:brush xml:id="br0">
      <inkml:brushProperty name="width" value="0.035" units="cm"/>
      <inkml:brushProperty name="height" value="0.035" units="cm"/>
      <inkml:brushProperty name="color" value="#E71224"/>
    </inkml:brush>
  </inkml:definitions>
  <inkml:trace contextRef="#ctx0" brushRef="#br0">108 22 15459,'0'-1'59,"0"0"1,0 1-1,0-1 0,0 0 0,0 0 0,0 0 1,0 0-1,-1 0 0,1 0 0,0 1 0,0-1 0,-1 0 1,1 0-1,-1 0 0,1 1 0,0-1 0,-1 0 1,0 0-1,1 1 0,-1-1 0,1 0 0,-1 1 1,0-1-1,1 1 0,-1-1 0,0 1 0,-1-1 0,1 1-11,0 0-1,-1 0 1,1 0-1,0 0 1,-1 0-1,1 1 1,0-1-1,0 0 1,-1 1-1,1-1 1,0 1 0,0-1-1,0 1 1,-1 0-1,1 0 1,-1 0-1,-4 4-30,0 0 0,0 1 0,1-1 0,-1 1 0,-4 7 1,6-6-436,-1-1 1,1 1 0,1 0 0,0 1 0,0-1 0,0 0 0,1 1 0,-1 0 0,2-1 0,-1 1 0,2 0 0,-1 0 0,1 11 0,2-16-754,1-8 943,2-9 593,-3-1 263,2 0-1,0 1 0,8-19 0,6-19-1287,-14 35 436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3"/>
    </inkml:context>
    <inkml:brush xml:id="br0">
      <inkml:brushProperty name="width" value="0.035" units="cm"/>
      <inkml:brushProperty name="height" value="0.035" units="cm"/>
      <inkml:brushProperty name="color" value="#E71224"/>
    </inkml:brush>
  </inkml:definitions>
  <inkml:trace contextRef="#ctx0" brushRef="#br0">108 12 15435,'-5'0'5903,"-18"-5"-4038,5 1-1124,15 4-706,-2-1 115,0 0 1,0 1 0,0 0-1,0 0 1,-8 1 0,12-1-132,0 0 0,0 1 1,0-1-1,0 0 1,0 1-1,0-1 0,0 1 1,0-1-1,0 1 0,0-1 1,1 1-1,-1 0 1,0-1-1,0 1 0,1 0 1,-1 0-1,0 0 0,1-1 1,-1 1-1,1 0 1,-1 0-1,1 0 0,-1 0 1,1 0-1,0 0 0,-1 0 1,1 0-1,0 0 1,0 0-1,0 0 0,0 0 1,0 1-1,0 0 0,1 5-27,0 1 0,1-1 0,0 1 0,0-1 0,1 0 0,-1 1 0,2-2 0,-1 1 0,9 12 0,2 5-8,3 5 3,-19-33 49,1 0-34,0 1 0,0 0 0,0 0 0,-1-1 0,1 1 0,-1 0 0,0 0 0,0 1 0,0-1 0,0 0 0,-4-3 0,-3 25-5299,6-25 4434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3.536"/>
    </inkml:context>
    <inkml:brush xml:id="br0">
      <inkml:brushProperty name="width" value="0.035" units="cm"/>
      <inkml:brushProperty name="height" value="0.035" units="cm"/>
      <inkml:brushProperty name="color" value="#E71224"/>
    </inkml:brush>
  </inkml:definitions>
  <inkml:trace contextRef="#ctx0" brushRef="#br0">135 1 13411,'2'0'3562,"1"8"-1927,1 15-926,-3-17-211,12 69 688,-3 0 0,-4 1 0,-4 91 0,-1-164-1103,-1 1 0,-1-1 0,1 0 0,0 0 0,-1 0 0,0 0 0,1 0 1,-1 0-1,0 0 0,-1 0 0,-1 3 0,2-5-35,0-1-1,0 1 1,0 0-1,0 0 1,0-1-1,0 1 1,-1-1-1,1 1 1,0-1-1,0 1 0,-1-1 1,1 0-1,0 1 1,-1-1-1,1 0 1,0 0-1,-1 0 1,1 0-1,0 0 1,-1 0-1,1-1 1,0 1-1,-1 0 1,1-1-1,0 1 1,0-1-1,-3 0 1,-126-52 765,134 50-1129,0 1 0,-1-1 0,1 0 0,-1 0 0,0 0 0,0 0 0,0-1 0,2-3 0,3-2 84,9-8-286,2-3-118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4.008"/>
    </inkml:context>
    <inkml:brush xml:id="br0">
      <inkml:brushProperty name="width" value="0.035" units="cm"/>
      <inkml:brushProperty name="height" value="0.035" units="cm"/>
      <inkml:brushProperty name="color" value="#E71224"/>
    </inkml:brush>
  </inkml:definitions>
  <inkml:trace contextRef="#ctx0" brushRef="#br0">146 173 4633,'47'-148'9177,"-47"147"-9016,1 0 0,-1 0 1,0 1-1,1-1 1,-1 0-1,0 0 1,0 0-1,0 0 0,0 1 1,0-1-1,0 0 1,0 0-1,0 0 1,0 0-1,0 0 0,0 1 1,0-1-1,0 0 1,-1 0-1,1 0 1,0 0-1,-1 1 0,1-1 1,-1 0-1,1 0 1,-1 0-1,0 1-23,0-1 0,0 1 0,0 0 0,0 0 1,0 0-1,0 0 0,0 0 0,0 0 0,0 0 0,0 0 0,0 0 0,0 0 0,0 1 0,0-1 1,0 0-1,0 1 0,0-1 0,-1 1 0,-6 4 343,0-1 0,0 1 1,-10 9-1,-54 51 741,65-58-1187,0 0 0,1 1 1,0 0-1,0 0 0,1 0 0,0 1 0,-6 15 0,10-24-44,1 1 0,0 0 1,-1-1-1,1 1 0,0 0 0,0-1 1,-1 1-1,1 0 0,0 0 0,0-1 1,0 1-1,0 0 0,0 0 0,0-1 1,0 1-1,0 0 0,0 0 0,0-1 1,0 1-1,1 0 0,-1 0 0,0-1 1,0 1-1,1 0 0,-1-1 0,1 1 1,-1 0-1,0-1 0,1 1 0,-1-1 1,1 1-1,0-1 0,-1 1 0,1-1 1,-1 1-1,1-1 0,0 1 0,-1-1 1,1 0-1,0 1 0,-1-1 0,1 0 1,0 0-1,0 0 0,-1 1 0,1-1 1,0 0-1,0 0 0,-1 0 0,2 0 1,6 0-140,-1-1 1,0 0 0,0 0-1,10-3 1,-10 3 39,29-7-433,65-12-769,-89 18 1128,1 1 0,0 0 0,-1 1 0,1 1 1,23 4-1,-33-5 179,1 1 0,-1 0 0,0-1 1,0 2-1,0-1 0,0 0 0,0 1 0,0-1 0,0 1 0,0 0 0,0 0 1,-1 0-1,1 0 0,-1 0 0,1 1 0,-1-1 0,0 1 0,0 0 1,0-1-1,-1 1 0,1 0 0,-1 0 0,1 0 0,-1 0 0,1 6 1,-1-5 82,-1 1 1,1-1 0,-1 1 0,-1-1-1,1 0 1,-1 1 0,1-1 0,-1 1 0,-1-1-1,1 0 1,0 0 0,-1 0 0,0 0-1,0 0 1,0 0 0,-1 0 0,1 0-1,-5 4 1,-1 0 128,1 0 0,-1 0-1,0-1 1,0 0 0,-1-1 0,0 0-1,0 0 1,-1-1 0,-12 5 0,19-8-218,0-1 1,-1 0 0,1 0 0,0 0 0,-1-1-1,1 1 1,-1-1 0,1 0 0,-1 0-1,1 0 1,-1 0 0,1 0 0,-1-1 0,1 0-1,-1 0 1,1 0 0,-1 0 0,1 0 0,0 0-1,0-1 1,0 0 0,0 0 0,0 0 0,0 0-1,0 0 1,1 0 0,-1-1 0,1 1-1,-1-1 1,1 0 0,0 0 0,-2-3 0,-13-25-243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4.476"/>
    </inkml:context>
    <inkml:brush xml:id="br0">
      <inkml:brushProperty name="width" value="0.035" units="cm"/>
      <inkml:brushProperty name="height" value="0.035" units="cm"/>
      <inkml:brushProperty name="color" value="#E71224"/>
    </inkml:brush>
  </inkml:definitions>
  <inkml:trace contextRef="#ctx0" brushRef="#br0">0 0 15259,'12'20'1569,"-2"6"-1137,-7 10-128,3 5 1880,-1 7-1888,1 0-40,0 0 8,1-3 16,3-3 1,-1-3-121,-1-6-449,1-6-319,-6-6 488,-2-2-48,2-2-104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24:44.972"/>
    </inkml:context>
    <inkml:brush xml:id="br0">
      <inkml:brushProperty name="width" value="0.035" units="cm"/>
      <inkml:brushProperty name="height" value="0.035" units="cm"/>
    </inkml:brush>
  </inkml:definitions>
  <inkml:trace contextRef="#ctx0" brushRef="#br0">12 562 13187,'-8'0'1592,"4"0"-1016,4-13-192,6-4 1153,11-19-681,6-8-120,13-12-216,7-4-88,8-9-96,4-1-48,2 10-368,-1 4-320,-6 14 352,0 13-80,-8 19-56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5.124"/>
    </inkml:context>
    <inkml:brush xml:id="br0">
      <inkml:brushProperty name="width" value="0.025" units="cm"/>
      <inkml:brushProperty name="height" value="0.025" units="cm"/>
    </inkml:brush>
  </inkml:definitions>
  <inkml:trace contextRef="#ctx0" brushRef="#br0">73 1 6342,'0'0'4367,"-7"2"-1863,3-1-2318,-29 7 1911,31-8-1824,0 0-1,0 1 1,0 0 0,1-1-1,-1 1 1,0 0 0,1 0-1,-1 0 1,1 0 0,-1 0-1,1 0 1,-1 0-1,1 1 1,0-1 0,-1 1-1,-1 2 1,3-4-272,0 1 1,0 0-1,0-1 0,1 1 1,-1 0-1,0-1 1,0 1-1,0 0 0,1-1 1,-1 1-1,0-1 0,0 1 1,1 0-1,-1-1 0,0 1 1,1-1-1,-1 1 1,1-1-1,-1 1 0,1-1 1,-1 0-1,1 1 0,-1-1 1,1 1-1,-1-1 0,1 0 1,0 0-1,-1 1 0,1-1 1,0 0-1,-1 0 1,1 0-1,-1 0 0,1 0 1,1 1-1,25 3 127,-26-4-123,39 1 119,1-1 1,-1-2 0,0-2 0,58-13 0,-119 18 1174,9-1-1173,0 0-1,0 1 1,0 1 0,-19 4-1,-5 5 78,21-7-133,0 1-1,1 0 0,-1 1 1,-24 15-1,39-21-81,0 0 1,0 0-1,0 0 0,-1 0 0,1 0 1,0 0-1,0 0 0,0 0 0,0 0 1,0 0-1,-1 0 0,1 0 0,0 0 1,0 0-1,0 0 0,0 1 0,0-1 1,0 0-1,-1 0 0,1 0 0,0 0 1,0 0-1,0 0 0,0 1 0,0-1 1,0 0-1,0 0 0,0 0 0,0 0 1,0 0-1,0 1 0,0-1 0,0 0 1,0 0-1,0 0 0,0 0 0,0 0 1,0 1-1,0-1 0,0 0 0,0 0 1,0 0-1,0 0 0,0 0 1,0 1-1,0-1 0,0 0 0,0 0 1,0 0-1,0 0 0,0 0 0,1 0 1,-1 1-1,0-1 0,0 0 0,0 0 1,0 0-1,0 0 0,0 0 0,1 0 1,-1 0-1,0 0 0,0 0 0,0 0 1,0 0-1,18 3-454,24-6 116,-19-3 44,-1-2-1,27-12 0,37-11-844,-121 39-2639,-3 3-993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4.948"/>
    </inkml:context>
    <inkml:brush xml:id="br0">
      <inkml:brushProperty name="width" value="0.035" units="cm"/>
      <inkml:brushProperty name="height" value="0.035" units="cm"/>
      <inkml:brushProperty name="color" value="#E71224"/>
    </inkml:brush>
  </inkml:definitions>
  <inkml:trace contextRef="#ctx0" brushRef="#br0">100 590 17116,'-2'-3'1336,"6"-1"-960,6 1-176,10-1 544,4-4-88,9-3-280,2-3-152,5-8-55,0-2-25,-4-2-320,-3-1-169,-10-1-295,-8 1 512,-12 3-152,-3-2-24</inkml:trace>
  <inkml:trace contextRef="#ctx0" brushRef="#br0" timeOffset="1">20 137 16636,'-16'-3'1496,"12"2"-1040,4-2-184,16-3 968,5-1-640,12-5-272,6-2-295,7-2-674,1-2 681,0-1-88,-2-1-112,-4 3-104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5.355"/>
    </inkml:context>
    <inkml:brush xml:id="br0">
      <inkml:brushProperty name="width" value="0.035" units="cm"/>
      <inkml:brushProperty name="height" value="0.035" units="cm"/>
      <inkml:brushProperty name="color" value="#E71224"/>
    </inkml:brush>
  </inkml:definitions>
  <inkml:trace contextRef="#ctx0" brushRef="#br0">105 1 15843,'0'0'75,"1"0"0,-1 1-1,0-1 1,0 0 0,0 1-1,1-1 1,-1 1 0,0-1-1,0 0 1,0 1 0,0-1-1,0 1 1,0-1 0,0 1-1,0-1 1,0 0 0,0 1-1,0-1 1,0 1 0,0-1-1,0 0 1,0 1-1,-1-1 1,1 1 0,0-1-1,0 0 1,0 1 0,-1-1-1,1 0 1,0 1 0,0-1-1,-1 0 1,1 1 0,-1-1-1,-15 18 598,11-13-16,-5 7-251,0 1-1,1 0 1,0 0 0,1 1-1,-8 18 1,13-23-359,-1 0-1,1 0 1,0 1-1,1 0 1,0-1-1,1 1 1,0 0-1,0 0 1,2 14 0,-1-21-64,0 0 1,0-1 0,1 1 0,-1 0 0,1-1-1,0 1 1,0-1 0,0 1 0,0-1 0,0 0 0,1 1-1,-1-1 1,1 0 0,-1 0 0,1 0 0,0 0-1,0 0 1,0 0 0,0 0 0,0-1 0,0 1-1,0-1 1,1 1 0,-1-1 0,0 0 0,1 0 0,-1 0-1,1 0 1,0-1 0,-1 1 0,1 0 0,3-1-1,9 1-103,-1-1 0,1-1-1,-1 0 1,29-6-1,-8 1-25,-26 4 132,1 2 1,-1-1 0,1 1-1,-1 1 1,0 0-1,1 0 1,-1 1-1,0 0 1,10 4 0,-16-5 31,0 0 0,0 0 0,0 1 0,-1 0 0,1-1 0,0 1 1,-1 0-1,1 0 0,-1 0 0,0 1 0,0-1 0,0 1 0,0-1 0,0 1 1,-1 0-1,1-1 0,-1 1 0,1 0 0,-1 0 0,0 0 0,0 0 0,-1 0 1,1 0-1,0 0 0,-1 1 0,0-1 0,0 0 0,0 0 0,0 0 0,-1 4 1,0 1 46,-1 0 1,0 0-1,-1 0 1,0 0 0,0 0-1,0-1 1,-1 1-1,0-1 1,-1 0 0,1 0-1,-2-1 1,-6 9-1,7-10-141,-1 1 0,1-1 0,-1 0 1,0 0-1,0-1 0,-1 0 0,1 0 0,-1 0 0,0-1 0,0 0 0,0 0 0,-1-1 0,-10 3 0,15-5 52,1 0 1,0 1-1,-1-1 0,1 0 0,0 0 1,-1-1-1,1 1 0,0 0 0,-1-1 1,1 1-1,0-1 0,0 0 0,0 0 1,-1 0-1,1 0 0,0 0 0,0 0 0,0-1 1,1 1-1,-4-3 0,-11-21-370</inkml:trace>
  <inkml:trace contextRef="#ctx0" brushRef="#br0" timeOffset="1">392 246 16003,'23'0'1841,"-3"-2"-1217,-1-1-224,-1-1 776,2-3-344,-1 0-167,1-3-489,1 0-288,1 1-617,-2-1-191,-1 1 664,-4 2-160,-2 3-224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5.825"/>
    </inkml:context>
    <inkml:brush xml:id="br0">
      <inkml:brushProperty name="width" value="0.035" units="cm"/>
      <inkml:brushProperty name="height" value="0.035" units="cm"/>
      <inkml:brushProperty name="color" value="#E71224"/>
    </inkml:brush>
  </inkml:definitions>
  <inkml:trace contextRef="#ctx0" brushRef="#br0">0 2 16588,'0'-1'88,"1"1"0,-1 0 1,0 0-1,0 0 1,1 0-1,-1 0 1,0 0-1,1-1 1,-1 1-1,0 0 1,0 0-1,1 0 0,-1 0 1,0 0-1,1 0 1,-1 0-1,0 0 1,1 0-1,-1 0 1,0 1-1,0-1 1,1 0-1,-1 0 0,0 0 1,1 0-1,-1 0 1,0 0-1,0 1 1,1-1-1,-1 0 1,0 0-1,1 1 1,6 12 1331,3 19-508,-10-29-790,6 26 128,-2 1 1,1 52-1,-9 63-19,0-24-150,4-119-88,4 39-156,-4-40 145,0-1-1,0 1 1,0 0-1,0-1 1,0 1-1,0-1 1,1 1-1,-1 0 1,0-1-1,0 1 1,1-1-1,-1 1 1,0 0-1,1-1 1,-1 1-1,1-1 1,-1 1-1,0-1 1,1 0-1,-1 1 0,1-1 1,-1 1-1,1-1 1,0 0-1,-1 1 1,1-1-1,-1 0 1,1 0-1,0 1 1,-1-1-1,1 0 1,-1 0-1,1 0 1,0 0-1,-1 0 1,1 0-1,0 0 1,-1 0-1,1 0 0,0 0 1,-1 0-1,1 0 1,-1-1-1,1 1 1,0 0-1,-1 0 1,1-1-1,-1 1 1,1 0-1,0-1 1,-1 1-1,1-1 1,13-10-816,-1 0 0,22-23 0,-2 1-430,73-56-1004,-68 62 1664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6.259"/>
    </inkml:context>
    <inkml:brush xml:id="br0">
      <inkml:brushProperty name="width" value="0.035" units="cm"/>
      <inkml:brushProperty name="height" value="0.035" units="cm"/>
      <inkml:brushProperty name="color" value="#E71224"/>
    </inkml:brush>
  </inkml:definitions>
  <inkml:trace contextRef="#ctx0" brushRef="#br0">8 157 19156,'0'0'31,"-1"0"0,1 0 0,0 0 0,0 0 0,0 0 0,0-1 0,0 1-1,0 0 1,-1 0 0,1 0 0,0 0 0,0 0 0,0 0 0,0 0 0,0 0 0,-1 0 0,1 0 0,0 0 0,0 0 0,0 0 0,0 0-1,-1 0 1,1 0 0,0 0 0,0 0 0,0 0 0,0 0 0,0 0 0,-1 0 0,1 1 0,0-1 0,0 0 0,0 0 0,0 0-1,0 0 1,0 0 0,0 0 0,-1 0 0,1 0 0,0 1 0,0-1 0,0 0 0,0 0 0,0 0 0,0 0 0,0 0 0,0 1-1,0-1 1,0 0 0,0 0 0,0 0 0,0 1 0,-2 14 586,5 19-94,-3-29-488,12 86 422,24 97 1,-28-165-297,-8-22-154,0-1-1,0 0 0,0 1 1,0-1-1,0 0 0,0 0 1,1 1-1,-1-1 1,0 0-1,0 1 0,0-1 1,0 0-1,0 0 0,1 1 1,-1-1-1,0 0 0,0 0 1,0 0-1,1 1 1,-1-1-1,0 0 0,0 0 1,1 0-1,-1 1 0,0-1 1,1 0-1,-1 0 0,0 0 1,0 0-1,1 0 1,-1 0-1,0 0 0,1 0 1,-1 0-1,0 0 0,1 0 1,-1 0-1,0 0 0,1 0 1,-1 0-1,0 0 1,0 0-1,1 0 0,-1 0 1,0-1-1,1 1 0,-1 0 1,0 0-1,0 0 1,1 0-1,-1-1 0,0 1 1,0 0-1,0 0 0,1 0 1,-1-1-1,0 1 0,0 0 1,0 0-1,0-1 1,1 1-1,-1 0 0,0-1 1,0 1-1,0 0 0,0 0 1,0-1-1,0 1 0,0-1 1,8-22 191,-8 22-190,7-42 153,-1-1 0,-2 0-1,-2-1 1,-6-68-1,4 106-160,0 1-3,0-1-1,-1 1 1,0 0 0,0 0 0,0-1 0,0 1 0,-1 0 0,0 0-1,-6-10 1,8 16 2,0-1 1,0 1-1,0 0 0,0 0 0,0 0 0,0-1 1,-1 1-1,1 0 0,0 0 0,0 0 0,0 0 1,0-1-1,-1 1 0,1 0 0,0 0 0,0 0 0,0 0 1,-1 0-1,1 0 0,0 0 0,0-1 0,0 1 1,-1 0-1,1 0 0,0 0 0,0 0 0,-1 0 1,1 0-1,0 0 0,0 0 0,-1 0 0,1 0 0,0 0 1,0 0-1,0 1 0,-1-1 0,1 0 0,0 0 1,0 0-1,-1 0 0,1 0 0,0 0 0,0 0 1,0 1-1,0-1 0,-1 0 0,1 0 0,0 0 1,0 0-1,0 1 0,0-1 0,0 0 0,-1 0 0,1 0 1,0 1-1,0-1 0,0 0 0,0 0 0,0 1 1,0-1-1,0 0 0,0 0 0,0 1 0,0-1 1,0 0-1,0 0 0,0 1 0,-2 15-25,1-8 24,1 0 1,1 0-1,0 0 0,0 0 1,0 0-1,1 0 0,3 10 1,-4-17 4,-1 1 1,1-1-1,0 1 1,0-1-1,-1 1 1,1-1-1,0 1 1,0-1-1,0 0 1,1 1-1,-1-1 1,0 0-1,0 0 1,1 0-1,-1 0 1,0 0-1,1 0 1,-1 0-1,1-1 1,0 1-1,-1-1 1,1 1-1,-1-1 1,1 1-1,0-1 1,-1 0-1,1 0 1,0 0-1,0 0 1,-1 0-1,1 0 1,0 0-1,-1 0 1,1-1-1,0 1 1,-1-1 0,1 1-1,-1-1 1,1 0-1,2-1 1,4-2 10,0-1 1,-1 0 0,0 0-1,0 0 1,0-1 0,6-7 0,37-45 67,-39 46-61,22-36 33,-26 36-46,1 1 0,0 0 0,0 0 0,19-17 0,-27 28-8,0-1 0,0 1 0,1 0 1,-1 0-1,0-1 0,0 1 0,0 0 0,1 0 1,-1 0-1,0-1 0,1 1 0,-1 0 0,0 0 1,0 0-1,1 0 0,-1 0 0,0-1 1,1 1-1,-1 0 0,0 0 0,1 0 0,-1 0 1,0 0-1,1 0 0,-1 0 0,0 0 1,1 0-1,-1 0 0,0 0 0,1 1 0,-1-1 1,0 0-1,1 0 0,-1 0 0,0 0 1,0 0-1,1 1 0,-1-1 0,0 0 0,0 0 1,1 0-1,-1 1 0,0-1 0,0 0 0,1 0 1,-1 1-1,0-1 0,0 0 0,0 1 1,0-1-1,0 0 0,1 1 0,-1-1 0,0 0 1,0 1-1,0-1 0,1 22 6,-1-19-3,0 6-7,7 149 241,-5-143-272,0 1 0,1-1 0,1 1 0,1-1 0,0 0 0,1 0 0,14 25 0,-19-37-9,1-1 0,0 1 0,0 0-1,0 0 1,0-1 0,1 1 0,-1-1 0,1 0-1,-1 1 1,1-1 0,0-1 0,0 1 0,0 0-1,0-1 1,0 1 0,0-1 0,0 0-1,0 0 1,1 0 0,-1 0 0,0-1 0,1 1-1,-1-1 1,0 0 0,1 0 0,-1 0 0,1-1-1,-1 1 1,0-1 0,1 0 0,-1 1 0,5-4-1,13-11-524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7.370"/>
    </inkml:context>
    <inkml:brush xml:id="br0">
      <inkml:brushProperty name="width" value="0.035" units="cm"/>
      <inkml:brushProperty name="height" value="0.035" units="cm"/>
      <inkml:brushProperty name="color" value="#E71224"/>
    </inkml:brush>
  </inkml:definitions>
  <inkml:trace contextRef="#ctx0" brushRef="#br0">1 776 14603,'0'0'75,"0"0"-1,0 1 1,0-1 0,1 1-1,-1-1 1,0 0-1,0 1 1,1-1 0,-1 0-1,0 1 1,1-1-1,-1 0 1,0 1 0,1-1-1,-1 0 1,0 0 0,1 0-1,-1 1 1,0-1-1,1 0 1,-1 0 0,1 0-1,-1 0 1,1 0-1,-1 1 1,0-1 0,1 0-1,-1 0 1,1 0 0,0 0-1,12-9 1248,12-24 69,-23 30-1177,285-513 4038,-224 393-4055,-51 99-169,30-43 0,-42 67-28,0-1 1,1 1-1,-1-1 1,1 0-1,-1 1 1,0-1-1,1 1 1,-1 0-1,1-1 1,0 1-1,-1-1 1,1 1-1,-1 0 1,1-1-1,0 1 0,-1 0 1,1 0-1,-1-1 1,1 1-1,1 0 1,-2 0-1,0 0 1,1 1-1,-1-1 1,0 0-1,1 0 0,-1 0 1,0 1-1,1-1 1,-1 0-1,0 1 1,1-1-1,-1 0 0,0 1 1,0-1-1,1 0 1,-1 1-1,0-1 1,0 0-1,0 1 0,0-1 1,0 1-1,1-1 1,-1 1-1,2 28 13,-2-27-13,33 570-384,-31-559 164,1 11-876,-6-21 493,-4-13 146,-5-10-79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7.821"/>
    </inkml:context>
    <inkml:brush xml:id="br0">
      <inkml:brushProperty name="width" value="0.035" units="cm"/>
      <inkml:brushProperty name="height" value="0.035" units="cm"/>
      <inkml:brushProperty name="color" value="#E71224"/>
    </inkml:brush>
  </inkml:definitions>
  <inkml:trace contextRef="#ctx0" brushRef="#br0">19 99 13035,'-15'-11'1760,"12"6"-968,2 2-304,5 2 1817,6 1-1273,9 0-328,4-2-120,3-2-264,5 0-159,2-3-586,2-2 1946,-2-7-1409,0-1 16,-5-3 72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8.256"/>
    </inkml:context>
    <inkml:brush xml:id="br0">
      <inkml:brushProperty name="width" value="0.035" units="cm"/>
      <inkml:brushProperty name="height" value="0.035" units="cm"/>
      <inkml:brushProperty name="color" value="#E71224"/>
    </inkml:brush>
  </inkml:definitions>
  <inkml:trace contextRef="#ctx0" brushRef="#br0">66 0 17492,'-17'38'1248,"-18"63"1,31-87-1136,1 0-1,0 0 1,1 0 0,1 0-1,0 0 1,1 0 0,1 0-1,2 18 1,-3-31-110,0 0 0,1 1 0,-1-1-1,0 0 1,1 1 0,-1-1 0,1 0-1,-1 1 1,1-1 0,-1 0 0,1 0 0,0 0-1,0 0 1,0 0 0,0 0 0,0 0 0,0 0-1,1 2 1,-1-3-10,0 0 0,0 0 0,0 1 0,0-1 0,0 0 1,0 0-1,0 0 0,0 0 0,1 0 0,-1 0 0,0 0 0,0 0 0,0 0 0,0-1 0,0 1 0,-1 0 0,1-1 0,0 1 0,1-1 0,4-3-67,0 0-1,0 0 0,-1-1 0,1 1 0,8-11 0,48-67-750,-46 59 538,0 0 1,2 2 0,28-28-1,-45 47 263,1 1-1,0-1 1,1 0-1,-1 1 1,0 0-1,0-1 1,0 1-1,1 0 1,-1 0-1,1 1 1,-1-1-1,6-1 1,-7 2 22,1 1 0,-1-1 0,1 0 0,-1 0 0,1 1 0,0-1 0,-1 1 0,0-1 0,1 1 1,-1 0-1,1-1 0,-1 1 0,0 0 0,1 0 0,-1 0 0,0 0 0,0 0 0,0 0 0,0 0 0,0 1 0,0-1 0,2 2 1,2 7 54,1 0 1,-1 0 0,0 1 0,-1-1-1,3 15 1,12 60 321,-14-61-260,7 39 587,5 71 1,-16-107-292,0 0 0,-2 0 1,-1 0-1,-1 0 0,-8 35 1,9-56-287,0 0 0,0 0 0,0-1 0,0 1 0,-1-1 0,0 1 1,0-1-1,-1 0 0,1 0 0,-1-1 0,-5 5 0,7-7-82,0 0-1,0 0 0,-1-1 1,1 1-1,0-1 1,-1 0-1,1 0 0,-1 0 1,1 0-1,-1 0 0,0 0 1,1-1-1,-1 1 1,0-1-1,0 0 0,1 0 1,-1 0-1,0 0 0,0 0 1,1-1-1,-1 1 1,0-1-1,1 0 0,-1 0 1,0 0-1,-3-2 0,-3-2-13,1 0-1,0-1 1,0 0-1,0 0 1,0-1-1,1 0 0,0 0 1,1-1-1,0 0 1,-6-9-1,2 2-134,2 0-1,-1-1 0,2 0 1,-11-33-1,15 40-49,1 1 1,0-1-1,1 0 0,0 0 0,0 0 0,1-1 0,0 1 0,1 0 0,0 0 0,0 0 0,4-12 0,-1 10-133,1 0-1,-1 1 1,2 0-1,-1-1 1,2 2-1,-1-1 1,1 1-1,13-13 0,61-56-1022,-37 37 588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8.869"/>
    </inkml:context>
    <inkml:brush xml:id="br0">
      <inkml:brushProperty name="width" value="0.035" units="cm"/>
      <inkml:brushProperty name="height" value="0.035" units="cm"/>
      <inkml:brushProperty name="color" value="#E71224"/>
    </inkml:brush>
  </inkml:definitions>
  <inkml:trace contextRef="#ctx0" brushRef="#br0">64 84 15691,'-7'12'1505,"0"0"0,-10 20-1,11-18-1386,0 1 0,1 0 0,0 0 0,1 0 0,-3 25-1,9-24-59,-1-16-58,-1 1 0,0-1 0,0 0 0,1 0 0,-1 0 0,0 0 0,0 0 0,1 0-1,-1 0 1,0 0 0,0 0 0,1 0 0,-1 0 0,0 0 0,0 0 0,1 0 0,-1 0 0,0 0-1,0 0 1,0-1 0,1 1 0,-1 0 0,0 0 0,0 0 0,1 0 0,-1 0 0,0 0 0,0-1-1,0 1 1,0 0 0,1 0 0,-1 0 0,0-1 0,0 1 0,3-3-30,0-1 0,-1 1 0,0-1 0,1 0 0,1-6 0,1-2-111,14-31-263,-18 41 374,-1 0 0,1 0 0,0 1-1,1-1 1,-1 0 0,0 1 0,0-1 0,1 1 0,-1-1 0,1 1 0,-1 0 0,1 0 0,0 0 0,-1 0 0,1 0 0,0 0 0,0 0 0,2-1 0,-2 2 10,0 1 0,-1-1-1,1 1 1,-1-1 0,1 1 0,0-1 0,-1 1 0,1 0 0,-1-1-1,0 1 1,1 0 0,-1 0 0,0 0 0,1 0 0,-1 1 0,0-1-1,0 0 1,0 0 0,2 3 0,19 32-88,-20-32 93,12 22 77,-2 0-1,-2 1 0,0 0 0,-1 1 0,6 42 0,10 147 1043,-20-100-242,-6-96-504,0 0 0,-1-1 0,-8 33 0,10-51-292,-1 1 0,0-1 0,1 0 1,-1 0-1,0 0 0,0 0 0,0 0 0,0 0 0,-1-1 0,1 1 0,0 0 0,-1-1 0,1 1 0,-1 0 0,0-1 0,-2 2 0,4-3-36,-1 1-1,0-1 1,1 0-1,-1 0 1,0 0-1,1 1 1,-1-1-1,0 0 1,0 0-1,1 0 1,-1 0-1,0 0 1,1 0-1,-1-1 1,0 1-1,1 0 1,-1 0-1,0 0 0,1-1 1,-2 1-1,1-1 2,-1 0-1,1 0 0,0-1 1,0 1-1,-1 0 0,1 0 1,0-1-1,0 1 0,0-1 0,0 1 1,-1-3-1,-3-8 33,0-1 1,1 1-1,0-1 1,1-1-1,0 1 1,-1-17-1,0-85-96,5 69-78,1-1 1,17-79-1,-13 98 75,1 1 0,2-1 0,0 2 1,2-1-1,25-42 0,-29 57 21,0 1 1,2 0-1,-1 1 0,19-17 0,-24 24 6,-1 1-1,1-1 0,1 1 1,-1 0-1,0-1 1,0 1-1,1 1 0,-1-1 1,1 0-1,0 1 0,-1 0 1,1 0-1,0 0 0,0 0 1,0 1-1,0 0 0,0-1 1,0 1-1,-1 0 1,8 2-1,-8-1 3,0 0 0,0 1 0,-1-1 0,1 1 0,0 0 0,-1 0 1,1 0-1,-1 0 0,0 0 0,0 0 0,0 1 0,0-1 0,0 1 0,0-1 0,0 1 0,-1 0 0,0 0 1,1 0-1,-1 0 0,0-1 0,0 2 0,-1-1 0,1 3 0,2 8 1,-2 0 0,1-1-1,-2 27 1,-1-28 21,-2 43 79,2-51-69,1 1 0,-1-1-1,0 1 1,0-1 0,0 0 0,-1 1 0,0-1-1,-4 7 1,6-11-21,0 1 0,0-1-1,0 0 1,0 0-1,0 0 1,0 0 0,0 0-1,0 0 1,0 1 0,-1-1-1,1 0 1,0 0-1,0 0 1,0 0 0,0 0-1,0 0 1,0 0 0,-1 0-1,1 0 1,0 1 0,0-1-1,0 0 1,0 0-1,0 0 1,-1 0 0,1 0-1,0 0 1,0 0 0,0 0-1,0 0 1,-1 0-1,1 0 1,0 0 0,0 0-1,0 0 1,0 0 0,0 0-1,-1 0 1,1-1 0,0 1-1,0 0 1,-4-7 86,2-13-2,2 18-77,-5-50 142,-4-90-96,9 140-63,-1 1 0,1 0 0,0 0 0,0-1-1,1 1 1,-1 0 0,0-1 0,0 1-1,1 0 1,-1 0 0,1-1 0,-1 1 0,1 0-1,-1 0 1,1 0 0,0 0 0,-1-1 0,1 1-1,1-1 1,-1 2 1,0-1 0,0 1-1,0 0 1,0-1 0,1 1 0,-1 0-1,0 0 1,0 0 0,0 0-1,0 0 1,0 0 0,0 0 0,1 0-1,-1 0 1,0 1 0,0-1 0,0 0-1,0 1 1,0-1 0,0 1 0,0-1-1,2 2 1,10 5-29,2 0-1,-1-1 1,1-1 0,0-1-1,18 4 1,-25-7 26,-1 0 1,0-1-1,0 1 0,1-2 0,-1 1 0,0-1 1,1 0-1,-1-1 0,0 0 0,0 0 1,0 0-1,-1-1 0,11-5 0,-6 1-8,0 0-1,0-1 0,-1 0 1,0-1-1,15-16 0,-19 18 14,-1 1 1,0-2-1,0 1 0,0 0 0,-1-1 0,0 0 1,0 0-1,-1 0 0,3-11 0,-5 18 4,-1 1 0,0-1 0,0 1 0,1-1 0,-1 1 0,0-1 0,0 1 0,0-1 0,0 1 0,0-1 0,0 1 0,0-1 0,0 1 0,0-1 0,0 1 0,0-1 0,0 1-1,0-1 1,0 1 0,0-1 0,0 1 0,0-1 0,-1 1 0,1 0 0,0-1 0,0 1 0,-1-1 0,1 1 0,0-1 0,-1 1 0,1 0 0,0-1 0,-1 1 0,1 0 0,-1-1 0,1 1 0,0 0 0,-1 0 0,1-1 0,-1 1-1,1 0 1,-1 0 0,0 0 0,0 0 1,0 0 0,-1 0 0,1 1 0,0-1 0,-1 0 0,1 1 0,0-1 0,0 1 0,0 0 0,-1-1 0,1 1 0,0 0 0,0 0 0,0 0 0,-2 1 0,-3 7-19,-1-1 0,1 1 0,0 1 1,0-1-1,1 1 0,1 0 0,0 0 1,0 0-1,1 1 0,0-1 0,1 1 1,0 0-1,1 0 0,0 0 0,1 19 1,0-28-107,0-1 1,0 1 0,0 0 0,0-1 0,1 1-1,-1-1 1,1 1 0,-1-1 0,1 1 0,-1-1-1,1 1 1,0-1 0,0 0 0,1 3 0,-1-3 64,0-1-1,0 0 1,-1 1 0,1-1 0,0 0 0,0 1 0,0-1-1,-1 0 1,1 0 0,0 0 0,0 0 0,0 0 0,0 0-1,-1 0 1,1 0 0,0 0 0,0 0 0,0 0 0,0 0 0,-1-1-1,1 1 1,0 0 0,0-1 0,0 1 0,-1-1 0,1 1-1,0 0 1,1-2 0,13-9-649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0:59.316"/>
    </inkml:context>
    <inkml:brush xml:id="br0">
      <inkml:brushProperty name="width" value="0.035" units="cm"/>
      <inkml:brushProperty name="height" value="0.035" units="cm"/>
      <inkml:brushProperty name="color" value="#E71224"/>
    </inkml:brush>
  </inkml:definitions>
  <inkml:trace contextRef="#ctx0" brushRef="#br0">35 0 17420,'-26'0'3372,"26"0"-3342,0 0 1,-1 0-1,1 0 0,0 0 0,0 0 0,0 0 0,0 0 0,-1 0 0,1 1 0,0-1 0,0 0 0,0 0 0,0 0 0,0 0 0,-1 0 0,1 0 0,0 0 0,0 0 0,0 0 0,0 1 0,0-1 0,-1 0 0,1 0 0,0 0 0,0 0 0,0 0 0,0 0 0,0 1 0,0-1 0,0 0 0,0 0 0,0 0 1,0 0-1,0 1 0,0-1 0,0 0 0,0 0 0,0 0 0,0 0 0,0 1 0,0-1 0,0 0 0,0 0 0,0 0 0,0 0 0,0 1 0,0-1 0,0 0 0,0 0 0,5 18 250,11 19-478,-15-36 240,165 367-19,-165-366-24,5 10 30,-1 0 0,-1 1 0,0 0 0,-1 0 0,3 16-1,-6-27 3,0 0-1,1 1 1,-1-1-1,0 0 0,-1 1 1,1-1-1,0 1 1,-1-1-1,1 0 0,-1 1 1,0-1-1,0 0 1,0 0-1,0 0 0,0 0 1,0 1-1,0-2 1,-1 1-1,1 0 1,-1 0-1,0 0 0,1-1 1,-1 1-1,0-1 1,0 1-1,0-1 0,0 0 1,0 1-1,0-1 1,0 0-1,-1-1 0,1 1 1,0 0-1,-1-1 1,1 1-1,-4-1 0,1 1 30,0 0-1,0 0 0,0-1 0,0 0 1,0 0-1,0-1 0,-1 1 1,1-1-1,0 0 0,0 0 0,0-1 1,1 0-1,-1 1 0,0-2 0,-4-2 1,3 2-25,0-2 1,1 1-1,0 0 1,0-1-1,0 0 0,1 0 1,0-1-1,0 1 1,0-1-1,-4-8 1,3 2-87,0 1 1,0-1 0,1 0-1,1 0 1,0-1 0,1 1 0,0-1-1,1 1 1,1-1 0,-1 0 0,4-23-1,0 23-230,0-1 0,1 1-1,0 0 1,1 0-1,1 0 1,0 1 0,0 0-1,11-14 1,2 0-571,1 2 0,34-32 0,-22 23 31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1:00.137"/>
    </inkml:context>
    <inkml:brush xml:id="br0">
      <inkml:brushProperty name="width" value="0.035" units="cm"/>
      <inkml:brushProperty name="height" value="0.035" units="cm"/>
      <inkml:brushProperty name="color" value="#E71224"/>
    </inkml:brush>
  </inkml:definitions>
  <inkml:trace contextRef="#ctx0" brushRef="#br0">59 388 17652,'-1'1'102,"0"-1"0,-1 0 0,1 1 0,0-1 0,-1 1 0,1-1 0,0 1 0,0 0 0,0-1 0,0 1 0,-1 0 0,1 0 0,0 0 0,0 0 1,1 0-1,-1 0 0,0 0 0,0 0 0,0 0 0,1 1 0,-2 0 0,-11 29 532,12-28-458,-4 10 212,1 1 0,-5 27-1,8-37-362,1 0 0,-1 0 0,1 1 0,0-1 1,0 0-1,0 0 0,1 0 0,0 1 0,0-1 0,0 0 0,0 0 0,0 0 0,1 0 0,2 4 0,-3-7-22,-1 0-1,1 0 1,-1-1 0,1 1-1,0 0 1,-1-1 0,1 1 0,0 0-1,0-1 1,-1 1 0,1-1-1,0 0 1,0 1 0,0-1-1,0 1 1,0-1 0,0 0-1,0 0 1,-1 0 0,1 1-1,0-1 1,0 0 0,0 0-1,0 0 1,0 0 0,0-1-1,0 1 1,0 0 0,0 0-1,0-1 1,0 1 0,0 0 0,-1-1-1,1 1 1,0-1 0,0 1-1,0-1 1,-1 1 0,1-1-1,1 0 1,2-3-14,-1 1 0,1-1 0,0 0 0,-1 0 0,6-8 0,4-12-138,-1 0 1,-2-1-1,0 0 0,-1 0 0,-2-1 0,5-29 1,-14 70 59,1 1 0,0 21 0,1-10 141,0-17-6,-1-4-4,1-1 0,0 0 0,0 1 0,0-1 0,1 0 1,0 1-1,0-1 0,0 0 0,0 0 0,4 8 0,-5-13-33,0 1 0,1-1 1,-1 0-1,0 1 0,0-1 0,0 0 0,1 1 0,-1-1 0,0 0 0,1 1 0,-1-1 1,0 0-1,0 0 0,1 1 0,-1-1 0,1 0 0,-1 0 0,0 0 0,1 0 0,-1 1 0,0-1 1,1 0-1,-1 0 0,1 0 0,-1 0 0,0 0 0,1 0 0,-1 0 0,1 0 0,-1 0 0,1 0 1,-1 0-1,0 0 0,1 0 0,-1-1 0,1 1 0,-1 0 0,0 0 0,1 0 0,-1 0 1,0-1-1,1 1 0,-1 0 0,0 0 0,1-1 0,-1 1 0,0 0 0,0-1 0,1 1 0,-1-1 1,15-22 242,-14 21-238,20-37 175,-3-1 0,25-82 0,11-90-43,-54 210-145,14-74-29,-21 150 169,4 78 1,5-112 59,1 1 1,2-1 0,17 64-1,-5-55 53,-16-47-242,0 0-1,0 0 1,0 0-1,1 0 0,-1 1 1,0-2-1,1 1 1,0 0-1,-1 0 1,1 0-1,0-1 1,0 1-1,0-1 0,0 0 1,0 1-1,0-1 1,5 2-1,-7-3-10,0 0 0,0 0 0,1 0 0,-1 0 0,0 0 0,1 0 0,-1 0 0,0 0 0,0 0 0,1 0 0,-1 0 0,0 0 0,0 0 0,1 0 0,-1-1 0,0 1 0,0 0 0,1 0 0,-1 0 0,0 0 0,0 0 0,1-1 0,-1 1 0,0 0 0,0 0 0,0 0-1,1-1 1,-1 1 0,0 0 0,0 0 0,0-1 0,0 1 0,0 0 0,0 0 0,1-1 0,-1 1 0,0 0 0,0-1 0,0 1 0,0 0 0,0 0 0,0-1 0,0 1 0,0 0 0,0 0 0,0-1 0,0 1 0,-1 0 0,1-1 0,0 1 0,0 0 0,0 0 0,0-1 0,0 1 0,0 0 0,-1 0 0,1 0 0,0-1 0,0 1 0,0 0 0,-10-18 34,-32-32 80,-50-46 0,82 86-80,15 14-25,-1-1-1,0-1 1,1 1-1,0 0 1,-1-1-1,1 0 1,0 0-1,0-1 1,0 1-1,0-1 1,0 0-1,1-1 0,-1 1 1,0-1-1,0 0 1,1 0-1,-1 0 1,0-1-1,7-1 1,5-2-29,0 0 0,-1 0 1,1-2-1,29-14 0,-24 9-13,-1-2 0,0 0 0,0-1 0,21-21 0,-32 26 14,0-1 0,-1 0 0,0 0 0,0-1-1,-1-1 1,-1 1 0,1-1 0,-2-1 0,6-13 0,-10 10 30,-4 13 0,-5 9 7,-3 9 14,0 0 1,1 1 0,1 0 0,1 1-1,0-1 1,-6 26 0,8-21 16,0 1 1,1 1-1,1-1 0,1 41 1,1-59-60,2-1 1,-1 1 0,0 0-1,1 0 1,0-1-1,0 1 1,0 0 0,0-1-1,1 1 1,-1-1 0,1 1-1,0-1 1,0 0 0,0 0-1,0 1 1,4 2-1,-4-5-32,0 1 0,0-1-1,1 1 1,-1-1-1,0 0 1,1 0 0,-1 0-1,1 0 1,0-1-1,-1 1 1,1 0-1,-1-1 1,1 0 0,0 0-1,-1 0 1,1 0-1,0 0 1,-1 0 0,1-1-1,0 1 1,-1-1-1,1 0 1,-1 0 0,4-1-1,21-12-177,3-7-78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5.660"/>
    </inkml:context>
    <inkml:brush xml:id="br0">
      <inkml:brushProperty name="width" value="0.025" units="cm"/>
      <inkml:brushProperty name="height" value="0.025" units="cm"/>
    </inkml:brush>
  </inkml:definitions>
  <inkml:trace contextRef="#ctx0" brushRef="#br0">68 0 4388,'0'0'15647,"9"4"-15466,13 1-101,0 0-1,0-2 0,0 0 0,1-2 0,25-1 1,-47 0-80,0 0 0,0 0 1,0 0-1,0 0 0,0 0 1,0 0-1,-1 0 0,1 0 1,0 0-1,0 0 0,0 0 1,0 1-1,0-1 0,0 0 1,-1 1-1,1-1 0,0 1 1,0-1-1,-1 1 0,1-1 1,0 1-1,0-1 0,-1 1 1,1 0-1,-1-1 0,2 2 1,-2-1 16,0 0 0,0 1 1,0-1-1,0 0 1,-1 0-1,1 0 1,0 0-1,0 0 1,-1 1-1,1-1 0,-1 0 1,1 0-1,-1 0 1,0 0-1,1 0 1,-1 0-1,-1 1 0,-44 42 530,40-39-584,-21 16 420,-1-1-1,-58 29 0,28-17 185,72-32-4020,15-10 174,0-6-1536,1-4-2103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1:00.668"/>
    </inkml:context>
    <inkml:brush xml:id="br0">
      <inkml:brushProperty name="width" value="0.035" units="cm"/>
      <inkml:brushProperty name="height" value="0.035" units="cm"/>
      <inkml:brushProperty name="color" value="#E71224"/>
    </inkml:brush>
  </inkml:definitions>
  <inkml:trace contextRef="#ctx0" brushRef="#br0">16 18 17940,'-7'-13'1680,"4"8"-1144,-1 5-248,2 18 857,2 5-393,2 8-328,2 9-192,2 6-392,1 0-176,0 0-440,2-5-209,-3-11-375,-4-5 984,-3-11-320,-6-7-192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1:01.138"/>
    </inkml:context>
    <inkml:brush xml:id="br0">
      <inkml:brushProperty name="width" value="0.035" units="cm"/>
      <inkml:brushProperty name="height" value="0.035" units="cm"/>
      <inkml:brushProperty name="color" value="#E71224"/>
    </inkml:brush>
  </inkml:definitions>
  <inkml:trace contextRef="#ctx0" brushRef="#br0">63 318 15059,'-5'-3'201,"-1"-1"0,1 0 0,0 0 0,1-1 0,-1 1 0,1-1 0,-1 0-1,2 0 1,-7-10 0,8 12-107,1-1-1,-1 0 1,1 1 0,0-1-1,0 0 1,0 0 0,1 0-1,-1 0 1,1 0-1,0 0 1,0 0 0,0 0-1,1 0 1,-1 0 0,1 1-1,0-1 1,2-5-1,1-2 7,1 0-1,1 0 0,0 1 0,0 0 1,1 0-1,0 0 0,1 1 0,0 0 1,0 1-1,1 0 0,0 0 0,15-9 1,-12 9-71,0 1 1,1 0-1,-1 1 1,1 0-1,1 1 1,-1 0-1,1 2 1,-1-1-1,1 2 1,17-2-1,-17 4-28,-1 1-1,0 0 0,1 1 0,-1 0 0,0 2 1,0-1-1,0 1 0,-1 1 0,0 1 0,1-1 1,-2 2-1,1 0 0,-1 0 0,0 1 1,0 0-1,-1 1 0,17 19 0,-18-18 101,1 1 0,-2 0 1,1 0-1,-2 1 0,0 0 0,0 1 0,-1 0 0,0 0 0,-1 0 0,-1 0 1,0 1-1,-1 0 0,-1 0 0,0 0 0,0 0 0,-2 28 0,-2-32 85,0 1 0,0-1 0,-1 0-1,-1 0 1,0 0 0,0 0 0,-1-1-1,0 1 1,-1-1 0,0 0 0,0-1-1,-1 0 1,0 0 0,-15 13 0,13-13-95,-1 0 1,1-1-1,-1 0 1,0-1 0,-1 0-1,0-1 1,1 0-1,-2-1 1,1 0-1,0-1 1,-1 0 0,-23 3-1,31-6-191,-1 0 0,1 0-1,-1 0 1,1-1 0,-1 0 0,1 1-1,0-2 1,-1 1 0,1 0-1,0-1 1,0 0 0,0 0 0,0 0-1,0 0 1,0-1 0,1 1-1,-5-5 1,5 4-64,1 0-1,0 0 1,0 0-1,-1 0 0,2 0 1,-1 0-1,0-1 1,1 1-1,-1-1 1,1 0-1,0 1 1,0-1-1,1 0 1,-1 1-1,1-1 0,0 0 1,0 0-1,0 1 1,0-1-1,1 0 1,0-4-1,8-16-727,8 5-71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1:01.703"/>
    </inkml:context>
    <inkml:brush xml:id="br0">
      <inkml:brushProperty name="width" value="0.035" units="cm"/>
      <inkml:brushProperty name="height" value="0.035" units="cm"/>
      <inkml:brushProperty name="color" value="#E71224"/>
    </inkml:brush>
  </inkml:definitions>
  <inkml:trace contextRef="#ctx0" brushRef="#br0">5 160 15147,'2'7'412,"-1"-1"0,2 0 0,-1 1 0,1-1 1,0 0-1,3 6 0,-5-12-347,0 1 0,-1 0 1,1 0-1,-1 0 1,1-1-1,0 1 1,0 0-1,-1-1 0,1 1 1,0-1-1,0 1 1,0-1-1,0 1 0,0-1 1,-1 0-1,1 1 1,0-1-1,0 0 1,2 1-1,-2-2-9,1 1-1,-1 0 1,0-1-1,1 1 1,-1-1 0,0 1-1,0-1 1,0 0 0,0 0-1,0 1 1,1-1-1,-1 0 1,0 0 0,-1 0-1,1 0 1,0 0 0,0 0-1,0 0 1,0-2-1,4-6 69,0 0-1,-1 0 0,0 0 0,0 0 0,-1-1 0,0 0 1,-1 0-1,0 0 0,-1 0 0,0 0 0,0 0 0,-1 0 1,-1-11-1,0 19-81,1-1-1,-1 0 1,1 1 0,-1-1 0,0 0-1,0 1 1,-2-5 0,2 7-33,1-1 0,0 1 0,0-1 0,-1 1 0,1 0 0,0-1 0,-1 1-1,1-1 1,-1 1 0,1 0 0,0-1 0,-1 1 0,1 0 0,-1 0 0,1-1 0,-1 1 0,1 0 0,-1 0 0,1 0-1,-1 0 1,1-1 0,-1 1 0,1 0 0,-1 0 0,1 0 0,-1 0 0,0 0 0,1 0 0,-1 0 0,1 1 0,-1-1-1,1 0 1,-1 0 0,1 0 0,-1 0 0,1 1 0,-1-1 0,1 0 0,0 1 0,-1-1 0,1 0 0,-1 1 0,1-1-1,0 0 1,-1 1 0,0 0 0,-4 6 37,-1-1 0,1 1 0,1 1 0,-1-1 0,1 1 0,0 0 0,1-1-1,0 2 1,-4 13 0,1 5-13,-6 49-1,12-75-31,-2 12 2,1-1 1,0 1 0,1 0 0,0 0 0,1-1-1,0 1 1,5 16 0,-6-27-5,0-1 0,1 0 0,-1 0 0,0 0 0,1 0 0,-1 0 0,1 0 0,0 0 0,-1 0 0,1 0 1,0 0-1,-1 0 0,1 0 0,0 0 0,0 0 0,0 0 0,0-1 0,0 1 0,0 0 0,0-1 0,0 1 0,0-1 0,0 1 0,0-1 0,0 0 0,0 1 0,2-1 0,-1 0-9,1 0 1,-1-1-1,0 1 0,0-1 0,0 0 0,0 0 0,0 1 0,0-1 1,0-1-1,0 1 0,0 0 0,-1 0 0,4-3 0,4-5-85,0-1-1,0 0 1,12-18-1,44-78-443,-37 58 190,42-54 1,-68 98 334,2 0-1,-1 0 1,0 1-1,1-1 1,0 1 0,0 0-1,0 0 1,0 0-1,7-3 1,-10 6 22,1-1-1,-1 1 1,1 0-1,-1-1 1,0 1 0,1 0-1,-1 0 1,0 0 0,1 0-1,-1 1 1,1-1 0,-1 0-1,0 0 1,1 1 0,-1-1-1,0 1 1,0-1-1,1 1 1,-1 0 0,0-1-1,0 1 1,0 0 0,0 0-1,0 0 1,0 0 0,0 0-1,0 0 1,0 0 0,0 0-1,0 0 1,-1 0-1,1 1 1,0-1 0,-1 0-1,1 1 1,0 1 0,5 15 119,0 0 0,0 1 0,-2 0 1,3 22-1,7 29 302,-14-68-411,1 0-1,-1 0 1,1 0-1,-1 0 1,1 0-1,0 0 1,0 0-1,0-1 1,0 1-1,0 0 1,0-1-1,1 1 1,-1-1-1,1 1 1,-1-1-1,1 0 1,-1 0-1,3 2 1,-3-3-8,1 1 0,0-1 0,-1 0 0,1 0 1,-1 0-1,1 0 0,0 0 0,-1 0 0,1 0 0,-1 0 0,1 0 1,0-1-1,-1 1 0,1-1 0,-1 1 0,1-1 0,-1 0 0,1 0 1,-1 0-1,0 1 0,1-1 0,-1 0 0,2-2 0,10-9 21,0 0 0,-1-1 0,19-25 0,-19 21-39,2 1 0,15-16 0,-27 31 4,-1 0-1,0 0 1,1-1 0,-1 1-1,1 0 1,-1 0-1,1 0 1,-1 0-1,1 1 1,0-1-1,-1 0 1,1 1-1,0-1 1,0 1-1,-1 0 1,1-1-1,0 1 1,3 0 0,-3 1 3,-1-1 0,1 1 0,-1-1 0,1 1 0,-1 0 1,0 0-1,1-1 0,-1 1 0,0 0 0,1 0 1,-1 0-1,0 1 0,0-1 0,0 0 0,0 0 1,2 3-1,2 6 18,-1 0 1,0-1-1,0 2 1,-1-1 0,2 11-1,-2-12 8,0 8 18,-2-12-15,0 1 0,1-1-1,-1 0 1,1 1 0,0-1-1,0 0 1,1 0 0,-1 0 0,7 8-1,-8-12-19,-1 0 0,1-1-1,0 1 1,-1-1 0,1 1 0,0-1-1,0 1 1,0-1 0,-1 0-1,1 1 1,0-1 0,0 0-1,0 0 1,0 1 0,-1-1-1,1 0 1,0 0 0,0 0-1,0 0 1,0 0 0,0 0-1,-1 0 1,1-1 0,0 1-1,0 0 1,0 0 0,0-1-1,-1 1 1,1 0 0,0-1-1,0 1 1,0-1 0,-1 1-1,1-1 1,0 1 0,-1-1 0,1 0-1,-1 1 1,2-2 0,3-4 26,-1 1 0,1-1 1,5-11-1,-7 12-10,24-43 99,-21 34-103,1 1 0,1 0 0,0 0 0,0 1 0,2 0 1,10-11-1,-19 22-20,0 0 1,0 0 0,0 0 0,0 0-1,0 0 1,0 0 0,0 1 0,1-1-1,-1 0 1,0 1 0,0-1 0,1 1-1,-1-1 1,0 1 0,1 0 0,-1 0-1,0-1 1,1 1 0,-1 0 0,0 0-1,1 0 1,-1 1 0,0-1 0,1 0-1,-1 0 1,0 1 0,1-1-1,-1 1 1,0-1 0,1 1 0,-1-1-1,2 2 1,1 3-57,1-1 1,-1 0-1,0 1 0,-1 0 1,1 0-1,3 6 0,13 16-569,-20-27 621,0 0 1,0 1-1,0-1 1,1 0-1,-1 0 1,0 0-1,0 0 1,0 0-1,0 0 1,0 1 0,0-1-1,1 0 1,-1 0-1,0 0 1,0 0-1,0 0 1,0 0-1,0 0 1,1 0-1,-1 0 1,0 0-1,0 0 1,0 0-1,0 0 1,0 0-1,1 0 1,-1 0-1,0 0 1,0 0-1,0 0 1,0 0 0,1 0-1,-1 0 1,0 0-1,0 0 1,0 0-1,0 0 1,0 0-1,1 0 1,-1 0-1,0-1 1,0 1-1,2-10-213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1:02.423"/>
    </inkml:context>
    <inkml:brush xml:id="br0">
      <inkml:brushProperty name="width" value="0.035" units="cm"/>
      <inkml:brushProperty name="height" value="0.035" units="cm"/>
      <inkml:brushProperty name="color" value="#E71224"/>
    </inkml:brush>
  </inkml:definitions>
  <inkml:trace contextRef="#ctx0" brushRef="#br0">172 78 18284,'-2'-1'129,"-1"0"-1,0 0 1,1 0 0,-1 0 0,0 0-1,0 1 1,0-1 0,1 1 0,-1 0 0,0-1-1,0 2 1,0-1 0,0 0 0,0 0-1,1 1 1,-7 1 0,5 0-8,-1 0 1,1 1-1,0-1 1,-1 1-1,1 0 1,0 0-1,0 0 1,1 0-1,-5 5 1,1 1-17,-1 1 0,1 0 0,0 1 0,1-1 0,1 1 1,0 0-1,-5 14 0,-6 39 168,15-59-246,1 1 0,-1-1 0,1 1 0,0-1-1,0 1 1,0-1 0,1 1 0,0-1-1,3 9 1,-4-13-24,0-1-1,0 1 0,0-1 1,1 1-1,-1-1 1,0 1-1,0-1 0,1 1 1,-1-1-1,0 1 1,1-1-1,-1 0 0,1 1 1,-1-1-1,0 0 1,1 1-1,-1-1 0,1 0 1,-1 1-1,1-1 1,-1 0-1,1 0 0,-1 0 1,1 1-1,0-1 1,-1 0-1,1 0 0,-1 0 1,1 0-1,-1 0 1,1 0-1,-1 0 0,1 0 1,0 0-1,-1 0 1,1 0-1,-1-1 0,1 1 1,-1 0-1,1 0 1,-1-1-1,1 1 0,-1 0 1,1 0-1,-1-1 1,0 1-1,1 0 0,-1-1 1,1 1-1,0-1 1,22-25 44,2-13-90,-1 0 0,23-56 0,3-3-174,-50 97 213,21-30-227,-20 30 224,-1 1-1,1-1 1,-1 1 0,0 0 0,1-1 0,-1 1 0,1 0-1,-1 0 1,1-1 0,-1 1 0,1 0 0,-1 0 0,1-1-1,-1 1 1,1 0 0,-1 0 0,1 0 0,-1 0-1,1 0 1,-1 0 0,2 0 0,-1 1 0,0-1 0,-1 0 0,1 1 0,0 0 0,-1-1 0,1 1 0,-1-1 0,1 1 0,-1 0 1,1-1-1,-1 1 0,1 0 0,-1 0 0,1-1 0,-1 1 0,0 0 0,0 0 0,1 0 0,-1 1 0,4 12-52,-1 1 1,1 17-1,-3-17 66,2 0-1,5 21 1,-8-35-4,0 0 1,0 0-1,0-1 0,0 1 1,0 0-1,1 0 0,-1 0 1,0-1-1,1 1 0,-1 0 1,0-1-1,1 1 0,-1 0 1,1-1-1,-1 1 0,1 0 0,0-1 1,-1 1-1,1-1 0,-1 1 1,1-1-1,0 1 0,0-1 1,-1 1-1,1-1 0,0 0 1,0 0-1,-1 1 0,1-1 1,0 0-1,0 0 0,0 0 1,-1 0-1,1 0 0,0 0 1,0 0-1,0 0 0,0 0 0,-1 0 1,1 0-1,0 0 0,0-1 1,-1 1-1,1 0 0,0-1 1,0 1-1,-1 0 0,1-1 1,0 1-1,0-2 0,5-2 24,0-1-1,0 0 1,-1-1-1,8-8 1,-9 8-14,10-10 35,-2 0-44,26-24 1,-35 38-12,0-1-1,0 1 1,0-1 0,0 1 0,0 0 0,0 0 0,1 0 0,-1 1-1,1-1 1,-1 1 0,1 0 0,0 0 0,0 0 0,-1 0 0,7 0-1,-7 2 3,-1-1-1,1 1 1,-1-1-1,1 1 1,-1 0-1,1 0 1,-1 0-1,0 0 1,0 0-1,1 1 1,-1-1-1,0 1 1,0 0-1,0-1 1,-1 1-1,1 0 1,0 0-1,-1 0 1,1 0-1,-1 0 1,3 4-1,2 6 6,-1 1 0,0 0-1,3 15 1,-5-18 33,0 0 1,1 0-1,6 12 0,-10-21-42,1-1-1,-1 1 1,0-1-1,1 1 0,-1-1 1,0 1-1,1-1 1,-1 1-1,0-1 1,1 1-1,-1-1 1,1 0-1,-1 1 1,1-1-1,-1 0 1,1 1-1,-1-1 1,1 0-1,-1 0 0,1 1 1,-1-1-1,1 0 1,-1 0-1,1 0 1,0 0-1,-1 0 1,1 0-1,-1 0 1,1 0-1,0 0 1,-1 0-1,1 0 0,-1 0 1,1 0-1,0 0 1,-1-1-1,1 1 1,-1 0-1,1 0 1,-1-1-1,1 1 1,-1 0-1,1-1 1,-1 1-1,1 0 1,-1-1-1,0 1 0,1-1 1,0 0-1,19-29-891,-17 23 729,38-69-464,-14 32 184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1:03.008"/>
    </inkml:context>
    <inkml:brush xml:id="br0">
      <inkml:brushProperty name="width" value="0.035" units="cm"/>
      <inkml:brushProperty name="height" value="0.035" units="cm"/>
      <inkml:brushProperty name="color" value="#E71224"/>
    </inkml:brush>
  </inkml:definitions>
  <inkml:trace contextRef="#ctx0" brushRef="#br0">132 817 13995,'-9'15'1557,"0"0"0,-23 27 0,21-28-754,-1 1-1,-13 25 1,18-26-407,0 0 1,-6 22-1,11-31-315,1 0 0,0 0 1,0 0-1,0 1 0,1-1 1,-1 0-1,1 1 0,1-1 0,-1 0 1,2 10-1,-1-14-70,-1 0 0,0 0-1,1 1 1,-1-1 0,0 0 0,1 0 0,0 0-1,-1 0 1,1 0 0,-1 0 0,1 0 0,0 0 0,0 0-1,0 0 1,0 0 0,-1-1 0,1 1 0,0 0-1,0-1 1,0 1 0,1 0 0,-1-1 0,0 1-1,0-1 1,0 0 0,0 1 0,0-1 0,1 0 0,-1 0-1,0 1 1,0-1 0,1 0 0,-1 0 0,0-1-1,0 1 1,0 0 0,1 0 0,-1 0 0,1-1-1,3-1 5,0 0 0,0 0 0,0-1 0,0 1 0,-1-1 0,1 0 0,7-7 0,9-11 4,-1 0 0,-1-1 1,-1-1-1,-1-1 0,-1 0 0,15-32 1,-3-2 30,36-106 0,-60 152-44,22-78 48,-23 80-35,-1 0 0,0-1 0,-1 0 0,-1 1 0,1-1 0,-3-14 0,2 25-17,0 0-1,0-1 0,0 1 1,1 0-1,-1 0 0,0 0 1,0-1-1,0 1 0,0 0 1,0 0-1,0-1 0,0 1 1,-1 0-1,1 0 1,0-1-1,0 1 0,0 0 1,0 0-1,0 0 0,0-1 1,0 1-1,0 0 0,-1 0 1,1 0-1,0-1 0,0 1 1,0 0-1,0 0 1,0 0-1,-1 0 0,1 0 1,0-1-1,0 1 0,0 0 1,-1 0-1,1 0 0,0 0 1,0 0-1,-1 0 1,1 0-1,0 0 0,0 0 1,0 0-1,-1 0 0,1 0 1,-9 11 45,-5 23 26,5-3-7,1 1 0,2 0 0,-3 49 0,8-63-39,1 0 1,0 1-1,1-1 0,1 0 1,1 0-1,1 0 0,10 31 1,-12-44-52,0-1-1,0 1 1,0-1 0,0 0 0,1 0 0,-1 0 0,1 0 0,0 0-1,1 0 1,-1-1 0,0 0 0,1 1 0,0-1 0,0-1 0,0 1 0,0 0-1,0-1 1,0 0 0,1 0 0,-1 0 0,1-1 0,7 2 0,-6-2-126,0-1 0,0 0 0,0-1 0,0 1 0,0-1 0,0 0 1,0-1-1,0 1 0,-1-1 0,1 0 0,0-1 0,-1 1 0,1-1 0,-1 0 1,0-1-1,0 1 0,7-7 0,0-2-296,0 0 0,-1-1 1,-1 0-1,0-1 0,0 0 0,-2 0 0,1-1 1,-2 0-1,0-1 0,5-18 0,1-7-1071,-3-1-1,11-80 0,-8-171 255,-6 74 6724,-4 200-2875,1 30-231,1 36-399,11 138 82,-10-152-1910,0-1 0,2 0 0,20 50 0,-25-74-90,1 0 1,0 0 0,0 0 0,9 11 0,0-6-37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1:03.475"/>
    </inkml:context>
    <inkml:brush xml:id="br0">
      <inkml:brushProperty name="width" value="0.035" units="cm"/>
      <inkml:brushProperty name="height" value="0.035" units="cm"/>
      <inkml:brushProperty name="color" value="#E71224"/>
    </inkml:brush>
  </inkml:definitions>
  <inkml:trace contextRef="#ctx0" brushRef="#br0">25 1 21941,'-2'37'728,"-3"-9"-704,-5-13 0,3-12 120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1:39.312"/>
    </inkml:context>
    <inkml:brush xml:id="br0">
      <inkml:brushProperty name="width" value="0.035" units="cm"/>
      <inkml:brushProperty name="height" value="0.035" units="cm"/>
    </inkml:brush>
  </inkml:definitions>
  <inkml:trace contextRef="#ctx0" brushRef="#br0">0 124 11210,'4'0'265,"-1"1"0,0-1 0,0 1-1,0 0 1,0 1 0,0-1-1,0 0 1,3 3 0,17 6 325,-10-8-402,-1-1-1,1 0 1,0 0-1,0-1 1,13-2-1,-8 1-5,32 1-1,100 21 266,12 1-38,-127-20-306,0-1 1,58-5-1,105-26 74,-106 15-129,151-8 0,98 34-33,-28 1-11,381-30 59,-351 7-27,160-12-104,53 15 107,-1 42-30,-92-19-10,-1-32-16,697-24 58,-1071 39-36,59-2 15,649 5-72,203 16 46,-240-32 17,-652 13-2,212-26 17,-8 0-2,73 21-79,-151 0 84,-240 13 2213,6-6-2167,0 1 0,-1-1-1,1 1 1,-1-1 0,1 0 0,0 0 0,-1 1 0,1-1 0,-1 0 0,1 0 0,-1-1 0,-1 1 0,-15-6 327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3:17.743"/>
    </inkml:context>
    <inkml:brush xml:id="br0">
      <inkml:brushProperty name="width" value="0.035" units="cm"/>
      <inkml:brushProperty name="height" value="0.035" units="cm"/>
    </inkml:brush>
  </inkml:definitions>
  <inkml:trace contextRef="#ctx0" brushRef="#br0">0 333 11114,'4'-5'95,"-1"1"-1,1 1 0,1-1 0,-1 0 0,0 1 0,1 0 0,-1 0 1,9-4-1,8-5-27,9-7 71,0 1 0,40-17 0,-53 27-77,1 2-1,0 0 1,0 1 0,1 1-1,35-4 1,119-5 480,147-5 730,-266 18-1168,317 8 68,48 33 42,-395-38-169,103 10 153,348 48-38,-323-41-106,203 3 1,15-23 18,103 4-51,-243 1-4,0-9 0,254-39 0,268-15-16,-568 51-5,395-21 44,617-15 60,-510 26-124,-478 10 51,900-53-17,-930 42 34,209-17-14,0 32-14,-384 3-17,943 82 1218,-251 15-920,-628-90-261,31 5-169,-107-10-140,-14-7 209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3:50.968"/>
    </inkml:context>
    <inkml:brush xml:id="br0">
      <inkml:brushProperty name="width" value="0.035" units="cm"/>
      <inkml:brushProperty name="height" value="0.035" units="cm"/>
    </inkml:brush>
  </inkml:definitions>
  <inkml:trace contextRef="#ctx0" brushRef="#br0">1 184 7042,'18'-10'1099,"-15"8"-225,1 0 1,0 0-1,0 0 1,0 0 0,0 1-1,0 0 1,5-2 0,13 3-572,67 9-74,-46-4-198,57 1-1,-79-7-31,150 1 19,-131 2-10,0 1 0,49 12 1,-57-6 1,43 17-1,-52-16-6,1-1-1,0-2 1,0 0-1,27 3 1,309 3 15,-187-12 4,370 28-37,98 1-2,-30-53 1,-269 4 1,144-18 40,-38 2-7,-37 37-25,-1 27-3,-88-5 5,317-28-3,9-25-150,-283 16 83,185-15-64,393-14-157,-349 21-8,236-2 99,146 20 230,-582 0 9,271 3 29,1000-67-232,-911 22 184,-742 45-43,-6-1 82,0 1-1,0-1 0,0 1 0,0 1 0,1-1 1,-1 1-1,0 0 0,0 0 0,0 1 0,0 0 1,-1 0-1,12 6 0,-10-4-135,1 0 1,0 0-1,0-1 1,0 0-1,0 0 1,0 0-1,1-1 1,-1-1-1,15 2 0,-9-3-17,0 0-1,0 0 0,0-1 0,0-1 0,17-4 0,-6-4-925,-24 10 1009,-1-1 1,1 1-1,0-1 1,0 1 0,-1-1-1,1 1 1,-1-1-1,1 1 1,0-1 0,-1 0-1,1 1 1,-1-1 0,1 0-1,-1 1 1,0-1-1,1 0 1,-1 0 0,0 1-1,1-1 1,-1 0-1,0 0 1,0 0 0,0 0-1,0 1 1,0-1 0,0 0-1,0 0 1,0 0-1,0-1 1,-10-14-306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57.141"/>
    </inkml:context>
    <inkml:brush xml:id="br0">
      <inkml:brushProperty name="width" value="0.035" units="cm"/>
      <inkml:brushProperty name="height" value="0.035" units="cm"/>
    </inkml:brush>
  </inkml:definitions>
  <inkml:trace contextRef="#ctx0" brushRef="#br0">27 17 11434,'-1'-1'222,"0"-1"0,0 1 0,-1-1 0,1 1 0,-1 0 0,1-1 0,-1 1 0,1 0 0,-1 0 1,0 0-1,-3-1 0,5 2-188,0 0 0,0 0 1,0 0-1,0 0 0,-1-1 1,1 1-1,0 0 0,0 0 1,0 0-1,0 0 0,-1 0 1,1 0-1,0 0 0,0 0 1,0 0-1,0 0 0,-1 0 1,1 0-1,0 0 1,0 0-1,0 0 0,-1 0 1,1 0-1,0 0 0,0 1 1,0-1-1,0 0 0,-1 0 1,1 0-1,0 0 0,0 0 1,0 0-1,0 0 0,0 0 1,0 1-1,-1-1 1,1 0-1,6 12 556,-4-10-568,0 0 0,0 0 0,0-1 0,0 1 0,0-1 0,0 0-1,1 0 1,-1 0 0,0 0 0,1 0 0,-1 0 0,1-1 0,2 1 0,39 5 324,-31-4-220,64 6 419,-11-2-229,91 21-1,-75-12-209,-53-10-82,-1 0 0,30 11 0,-34-9-17,1-1 0,1 0 1,-1-2-1,0-1 1,36-1-1,133-13 20,-40 0 30,475-20-4,-437 27 12,-120 5-28,-1-4-1,82-12 1,-65-2-18,2 4 1,126-2-1,-107 19 1,-38-1-3,134-11 1,-155 3-19,-1 2 0,1 2 0,-1 2 1,1 2-1,-1 3 0,0 2 0,0 2 0,-1 2 0,-1 2 0,63 27 1,-79-29 8,2-2 0,-1 0 0,44 5 0,103 6 9,-54-8-17,-96-9-6,336 29-4,-231-30 20,415-7 5,-377-8-19,107-6 23,-133 18-37,-51 1 15,132-16 0,-188 11 16,-19 2-1,0-1 0,20-5 0,-33 7 272,1 0 0,0 0 0,-1 1-1,14 0 1,9 0 360,-22 0-678,-1 0 0,1 0 0,-1 1 0,1 0 0,-1 0 0,1 1 0,-1-1 0,0 2 0,13 5 0,-20-8 24,0 0-1,1 0 0,-1 0 1,1 0-1,-1 0 0,0 0 0,1 1 1,-1-1-1,0 0 0,1 0 1,-1 0-1,0 1 0,1-1 0,-1 0 1,0 0-1,1 1 0,-1-1 1,0 0-1,0 1 0,1-1 0,-1 0 1,0 1-1,0-1 0,0 0 1,0 1-1,1-1 0,-1 0 1,0 1-1,0-1 0,0 1 0,0-1 1,0 0-1,0 1 0,0-1 1,0 1-1,0-1 0,0 0 0,0 1 1,0-1-1,0 1 0,-1-1 1,1 0-1,0 1 0,0-1 0,0 0 1,0 1-1,-1-1 0,1 0 1,0 1-1,0-1 0,-1 0 1,1 1-1,0-1 0,-1 0 0,1 0 1,0 1-1,-1-1 0,1 0 1,0 0-1,-1 0 0,1 0 0,0 1 1,-1-1-1,1 0 0,-1 0 1,0 0-1,-13 2-164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6.098"/>
    </inkml:context>
    <inkml:brush xml:id="br0">
      <inkml:brushProperty name="width" value="0.025" units="cm"/>
      <inkml:brushProperty name="height" value="0.025" units="cm"/>
    </inkml:brush>
  </inkml:definitions>
  <inkml:trace contextRef="#ctx0" brushRef="#br0">138 40 7687,'0'0'8926,"-10"1"-7271,5 0-1533,0 0 1,0 0-1,0 1 1,0-1-1,0 1 1,0 0-1,0 0 1,1 1-1,-1-1 1,1 1-1,0 0 1,0 0-1,0 1 1,0-1-1,0 1 1,1 0-1,-4 5 1,-27 49 40,32-54-158,1-1 0,-1 0 0,1 1 0,0 0 0,0-1 1,0 1-1,0 0 0,1-1 0,0 1 0,-1 0 0,1 0 1,0-1-1,1 1 0,-1 0 0,3 7 0,-2-10 11,0 0 0,0 0 0,0 0-1,0 0 1,0 0 0,0-1 0,0 1-1,1 0 1,-1 0 0,0-1 0,1 1-1,-1-1 1,0 1 0,1-1 0,-1 0-1,1 1 1,-1-1 0,0 0 0,1 0-1,-1 0 1,1 0 0,-1 0 0,1 0-1,1-1 1,36-8 909,-31 6-835,-1-1 0,0 0 0,0 0 0,-1 0 1,1-1-1,-1 0 0,0-1 0,0 1 0,-1-1 0,1 0 0,-1-1 0,-1 1 1,1-1-1,-1 0 0,0 0 0,-1 0 0,0 0 0,0-1 0,0 0 1,-1 1-1,0-1 0,-1 0 0,0 0 0,0 0 0,0-10 0,-1 16-100,0 1-1,0-1 1,-1 0-1,1 1 0,0-1 1,0 1-1,-1-1 0,1 0 1,-1 1-1,1-1 1,-1 1-1,0-1 0,0 1 1,0-1-1,0 1 0,0 0 1,0-1-1,0 1 0,0 0 1,0 0-1,0 0 1,-1 0-1,1 0 0,-1 0 1,1 0-1,0 0 0,-1 0 1,1 1-1,-4-2 1,0 1-504,-1 0 1,1 0 0,0 1 0,-1 0-1,1-1 1,0 2 0,-1-1 0,-5 2-1,-12 5-5155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4:54.368"/>
    </inkml:context>
    <inkml:brush xml:id="br0">
      <inkml:brushProperty name="width" value="0.035" units="cm"/>
      <inkml:brushProperty name="height" value="0.035" units="cm"/>
    </inkml:brush>
  </inkml:definitions>
  <inkml:trace contextRef="#ctx0" brushRef="#br0">1 140 14379,'32'0'8,"125"10"432,-103-8-213,90 13 1,338 49-127,-380-59-85,-1-5-1,181-23 1,-154 3 43,322-37 426,-195 38-262,331-26 105,53 6-256,-162 41-48,-107 1-17,-129-4-18,327 4 79,-1 31-53,-141 4 62,630-23 0,455-84 15,-1407 65-89,598-31-15,175 26-17,-84 0 109,112 15-150,-119 5 21,-230 4 312,-341-9-695,-186-3 349,-11 2-18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4:56.624"/>
    </inkml:context>
    <inkml:brush xml:id="br0">
      <inkml:brushProperty name="width" value="0.035" units="cm"/>
      <inkml:brushProperty name="height" value="0.035" units="cm"/>
    </inkml:brush>
  </inkml:definitions>
  <inkml:trace contextRef="#ctx0" brushRef="#br0">1660 473 9962,'-100'5'454,"-121"20"1,125-8-1585,1 5-1,-180 67 1,-79 36 1996,243-88 299,80-26-668,0 1-1,0 2 1,2 1-1,-49 32 0,61-35-414,0 2 1,1 0-1,1 0 0,0 2 0,1 0 1,0 1-1,2 0 0,-15 26 0,16-24-86,2-1-1,1 2 0,0-1 0,1 1 0,-6 31 0,11-41-23,1 0 0,0 0 0,1 1 0,0-1-1,0 0 1,1 0 0,0 0 0,1 1-1,0-1 1,1-1 0,0 1 0,1 0 0,5 12-1,11 13-53,2-1 0,1 0 0,36 39-1,-14-23 80,64 52-1,-71-71 100,2-1-1,1-2 1,1-2 0,2-1-1,72 28 1,-32-22 156,1-4 0,109 20 0,739 105 219,-518-91-409,22-13-45,3-23 285,-5-27 345,0-31-295,-275 20-306,0 6 0,201 19 1,-294-6-42,586 30 35,-365-36-21,169-7 39,-378-1-51,0-3-1,-1-3 1,112-36-1,-86 14 4,193-96 0,-285 126-9,116-65 4,-109 59 3,-1-1-1,0-1 1,0 0 0,21-24 0,-36 34 0,1-1 1,-1 1-1,0-1 1,0 0-1,-1 0 1,1 0-1,-1 0 1,0-1-1,0 1 0,-1-1 1,2-8-1,-2 4 12,-1 0 1,1-1-1,-2 1 0,1 0 0,-5-19 0,-3-2 33,-2-1 0,-27-57 0,35 85-53,-17-36 21,-3 0-1,-1 2 1,-1 0-1,-3 2 0,0 1 1,-3 1-1,0 1 1,-3 2-1,-64-49 0,-394-245 139,-6 36-216,358 217-168,-3 5 0,-4 7 0,-259-72 0,166 79 46,-478-43 0,-251 61 69,517 46-219,350-2 221,2 5 0,-144 38 0,67 8-10,173-59 115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07.015"/>
    </inkml:context>
    <inkml:brush xml:id="br0">
      <inkml:brushProperty name="width" value="0.035" units="cm"/>
      <inkml:brushProperty name="height" value="0.035" units="cm"/>
    </inkml:brush>
  </inkml:definitions>
  <inkml:trace contextRef="#ctx0" brushRef="#br0">84 172 10754,'13'-4'215,"0"0"0,0 1 0,0 1 0,0 0-1,1 1 1,-1 1 0,1 0 0,-1 1 0,1 0-1,-1 1 1,0 0 0,20 7 0,-20-5-58,41 12 246,-1-2 0,2-3-1,97 8 1,-68-19-381,135-17 0,85-32 0,-75 10 8,28 6 315,1 10 0,0 12 1,355 30-1,334 28 872,-430-54-1129,44 1-23,1 24-58,-441-10-14,1076 53-82,-584-54-1147,-575-8 629,-38 1 593,0 0 0,0-1 0,0 1 0,0 0 0,0 0 0,0-1 1,0 1-1,0 0 0,0 0 0,0 0 0,0-1 0,0 1 0,0 0 0,0 0 0,0-1 0,0 1 0,0 0 0,0 0 0,0 0 0,-1-1 0,1 1 0,0 0 1,0 0-1,0 0 0,0-1 0,0 1 0,-1 0 0,1 0 0,0 0 0,0 0 0,0 0 0,-1-1 0,1 1 0,0 0 0,0 0 0,0 0 0,-1 0 0,1 0 1,0 0-1,0 0 0,-1 0 0,-13-5-100,-1 1 0,0 0 0,0 1 1,-1 0-1,-20 1 0,1-2-5,-800-57-668,-5 51 602,211 20 208,-165-1 22,518-10-29,-1111 14-416,1233-7 404,-651 21-551,-3-40-285,750 10 846,-444-8 1572,492 12-1523,-22 0 331,0 2 0,-33 7 0,65-10-397,-1 0 1,1 0-1,0 0 1,0 0-1,0 0 1,0 0 0,0 1-1,0-1 1,0 0-1,0 0 1,0 0-1,-1 0 1,1 0 0,0 0-1,0 0 1,0 0-1,0 0 1,0 0 0,0 0-1,0 1 1,0-1-1,0 0 1,0 0-1,0 0 1,0 0 0,0 0-1,0 0 1,0 0-1,0 1 1,0-1-1,0 0 1,0 0 0,0 0-1,0 0 1,0 0-1,0 0 1,0 0 0,0 0-1,0 1 1,0-1-1,0 0 1,0 0-1,0 0 1,0 0 0,0 0-1,0 0 1,1 0-1,-1 0 1,0 0 0,0 0-1,0 1 1,0-1-1,0 0 1,0 0-1,0 0 1,0 0 0,0 0-1,1 0 1,-1 0-1,0 0 1,0 0-1,0 0 1,0 0 0,0 0-1,9 3-69,0 0 0,0-1 0,0 0 1,0 0-1,0-1 0,17 0 0,3 1-25,360 16-309,5-21 1,-338 2 343,2203-95-1485,-2239 95 1539,1257-72 651,2 50 1026,-399 79-1308,-678-32-358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16.662"/>
    </inkml:context>
    <inkml:brush xml:id="br0">
      <inkml:brushProperty name="width" value="0.035" units="cm"/>
      <inkml:brushProperty name="height" value="0.035" units="cm"/>
    </inkml:brush>
  </inkml:definitions>
  <inkml:trace contextRef="#ctx0" brushRef="#br0">1 105 11931,'0'0'133,"1"-1"0,-1 1 0,1 0 0,-1-1 0,1 1 0,-1 0 0,1-1 0,-1 1 0,1 0 0,-1 0 0,1-1 0,-1 1 0,1 0 0,0 0 0,-1 0-1,1 0 1,-1 0 0,1 0 0,-1 0 0,1 0 0,0 0 0,-1 0 0,2 0 0,23 2-26,-16-1-2,24-1 152,0-1 1,57-10-1,61-22 721,59-9 190,36 32-877,-118 8-265,30-3-5,236 23 0,251 35-27,-122-5 61,260 23-47,-208-58 342,-395-12-249,350-21 545,-266 6-577,-91-1 553,235-50 0,-403 63-574,13-2 155,1 1-1,-1 1 1,1 0 0,31 2-1,-50 0-192,0 0-1,1 0 1,-1 0-1,0 0 1,0 0-1,0 0 1,1 0-1,-1 0 0,0 0 1,0 0-1,0 1 1,0-1-1,1 0 1,-1 0-1,0 0 0,0 0 1,0 0-1,0 0 1,1 1-1,-1-1 1,0 0-1,0 0 1,0 0-1,0 0 0,0 1 1,0-1-1,0 0 1,0 0-1,0 0 1,0 1-1,0-1 1,0 0-1,0 0 0,0 0 1,0 1-1,0-1 1,0 0-1,0 0 1,-4 12-342,-15 18-881,10-17 1148,-1 3-325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08.439"/>
    </inkml:context>
    <inkml:brush xml:id="br0">
      <inkml:brushProperty name="width" value="0.035" units="cm"/>
      <inkml:brushProperty name="height" value="0.035" units="cm"/>
    </inkml:brush>
  </inkml:definitions>
  <inkml:trace contextRef="#ctx0" brushRef="#br0">1 4 16211,'0'0'42,"0"0"0,0 0 0,0 0 0,0 0 0,0 0 0,0-1 0,0 1 0,0 0 0,0 0 0,0 0 0,0 0 0,0 0-1,0-1 1,0 1 0,0 0 0,0 0 0,0 0 0,0 0 0,0 0 0,0 0 0,0-1 0,0 1 0,0 0 0,1 0-1,-1 0 1,0 0 0,0 0 0,0 0 0,0 0 0,0 0 0,0 0 0,0-1 0,1 1 0,-1 0 0,0 0 0,0 0 0,0 0-1,0 0 1,0 0 0,0 0 0,1 0 0,-1 0 0,0 0 0,0 0 0,0 0 0,0 0 0,0 0 0,1 0 0,-1 0-1,0 0 1,0 0 0,0 0 0,0 0 0,0 0 0,0 1 0,1-1 0,-1 0 0,0 0 0,0 0 0,0 0 0,0 0 0,3 14 1344,-4 27-181,1-34-852,0 47 547,2-1-1,15 89 0,-9-107-1382,0 0 0,23 55 0,-29-86 227,4 16-590,-6-20 812,1 1 1,-1 0 0,0 0-1,0-1 1,0 1 0,0 0-1,0 0 1,0-1 0,0 1-1,0 0 1,-1 0 0,1-1-1,0 1 1,0 0 0,-1-1-1,1 1 1,0 0 0,-1-1-1,1 1 1,0 0 0,-1-1-1,1 1 1,-2 0 0,-7 2-609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08.906"/>
    </inkml:context>
    <inkml:brush xml:id="br0">
      <inkml:brushProperty name="width" value="0.035" units="cm"/>
      <inkml:brushProperty name="height" value="0.035" units="cm"/>
    </inkml:brush>
  </inkml:definitions>
  <inkml:trace contextRef="#ctx0" brushRef="#br0">19 356 15187,'-2'-1'177,"1"-1"1,-1 1-1,1-1 0,-1 0 0,1 1 1,0-1-1,-1 0 0,1 0 0,0 0 0,0 0 1,1 0-1,-1 0 0,0 0 0,1-1 1,-1 1-1,0-3 0,2 2-45,-1 0 1,1 0-1,-1 1 1,1-1-1,0 0 0,0 1 1,0-1-1,1 1 1,-1-1-1,0 1 0,1 0 1,0-1-1,2-2 1,23-25 106,2 1 1,1 2 0,1 0-1,1 3 1,1 0 0,1 2 0,45-21-1,-59 33-232,0 0-1,1 2 1,1 1-1,32-8 1,-48 13 11,1 1 0,-1 0 0,1 0 0,0 1 0,-1 0 0,1 0 0,-1 0 0,1 1 0,0 0 0,-1 0 0,1 1 0,-1 0 0,0 0 0,0 0 0,0 1 1,0 0-1,0 0 0,0 0 0,8 7 0,-12-8 38,1 1 1,-1-1-1,0 0 1,0 1-1,0-1 0,0 1 1,0 0-1,0 0 1,-1 0-1,1 0 1,-1 0-1,0 0 0,0 0 1,0 0-1,0 0 1,-1 1-1,1-1 1,-1 0-1,0 5 0,-1-3 46,0-1-1,0 1 0,0 0 0,-1-1 0,1 1 0,-1-1 0,0 0 0,-1 0 0,1 1 1,-1-1-1,-5 6 0,-7 6 193,0-2 1,-1 0 0,0-1 0,-30 19-1,28-20-359,0-1-1,-1 0 1,0-2-1,0 0 0,-27 8 1,45-17 11,0 1 0,1-1 0,-1 0-1,0 0 1,0 1 0,1-1 0,-1 0 0,0 0 0,0 0 0,1 0 0,-1 0 0,0 0-1,0 0 1,0 0 0,1 0 0,-1 0 0,0-1 0,0 1 0,1 0 0,-2-1 0,2 1 9,0-1-1,0 1 1,0-1 0,0 1 0,0-1 0,0 1 0,0-1 0,0 1 0,0-1 0,0 1-1,1-1 1,-1 1 0,0-1 0,0 1 0,0 0 0,1-1 0,-1 1 0,0-1 0,1 1-1,-1 0 1,0-1 0,1 0 0,27-24-838,4 0 166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09.359"/>
    </inkml:context>
    <inkml:brush xml:id="br0">
      <inkml:brushProperty name="width" value="0.035" units="cm"/>
      <inkml:brushProperty name="height" value="0.035" units="cm"/>
    </inkml:brush>
  </inkml:definitions>
  <inkml:trace contextRef="#ctx0" brushRef="#br0">1 6 15731,'14'-5'1625,"-2"9"-753,-1 6-280,-1 12 800,0 8-111,-3 10-225,1 3-160,-4 5-208,2 3-160,-2-3-264,-3-3-80,2-9-360,-1-8-296,-4-11-656,-4-9 184,-6-13 608,-6-8-176,-13-15-225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09.832"/>
    </inkml:context>
    <inkml:brush xml:id="br0">
      <inkml:brushProperty name="width" value="0.035" units="cm"/>
      <inkml:brushProperty name="height" value="0.035" units="cm"/>
    </inkml:brush>
  </inkml:definitions>
  <inkml:trace contextRef="#ctx0" brushRef="#br0">6 490 19124,'0'-1'72,"-1"1"-1,1 0 0,-1 0 1,1 0-1,0-1 1,0 1-1,-1 0 0,1 0 1,0-1-1,-1 1 1,1 0-1,0-1 1,0 1-1,-1 0 0,1-1 1,0 1-1,0 0 1,0-1-1,0 1 1,0-1-1,0 1 0,-1 0 1,1-1-1,0 1 1,0-1-1,0 1 1,0 0-1,0-1 0,0 1 1,0-1-1,1 1 1,-1 0-1,0-1 1,0 1-1,0-1 0,0 1 1,0 0-1,1-1 1,-1 1-1,0 0 1,0-1-1,1 1 0,-1 0 1,0-1-1,0 1 1,1 0-1,-1 0 1,0-1-1,1 1 0,0 0 1,25-13 797,-11 7-595,15-10-192,-1-1 0,0-1-1,-2-2 1,0-1-1,-2-1 1,0-1 0,24-30-1,-17 14 52,-2-1 0,-1-2 0,-2-1 0,22-49 0,-42 84 54,-3 16-47,-1 26 58,-2-25-140,1 10 2,18 167 337,-16-156-417,3-1 1,0-1 0,2 0-1,15 35 1,-21-56-103,1 0-1,0 0 1,0-1 0,1 1-1,0-1 1,6 6 0,-10-11 85,1 1 1,-1-1-1,1 1 0,-1-1 1,1 0-1,0 1 1,0-1-1,0 0 0,0 0 1,0 0-1,0 0 1,0-1-1,0 1 0,0-1 1,0 1-1,0-1 1,0 1-1,0-1 0,1 0 1,-1 0-1,0 0 1,0-1-1,0 1 0,4-1 1,8-10-367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10.319"/>
    </inkml:context>
    <inkml:brush xml:id="br0">
      <inkml:brushProperty name="width" value="0.035" units="cm"/>
      <inkml:brushProperty name="height" value="0.035" units="cm"/>
    </inkml:brush>
  </inkml:definitions>
  <inkml:trace contextRef="#ctx0" brushRef="#br0">9 196 16339,'-9'13'1305,"14"-13"-905,8-3-176,21-9 496,8-5-128,9-4-224,4-5-96,3-4-304,3 3-184,-10 2-376,-5 5 528,-17 4-160,-8 5-48</inkml:trace>
  <inkml:trace contextRef="#ctx0" brushRef="#br0" timeOffset="1">98 382 18332,'-4'2'1320,"14"-5"-1024,8-4-128,15-12 352,9 0-104,14-5-103,7 0-97,10-2-464,3 0-313,-3 0-815,-3-3 1184,-10 2-256,-5-3-168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10.756"/>
    </inkml:context>
    <inkml:brush xml:id="br0">
      <inkml:brushProperty name="width" value="0.035" units="cm"/>
      <inkml:brushProperty name="height" value="0.035" units="cm"/>
    </inkml:brush>
  </inkml:definitions>
  <inkml:trace contextRef="#ctx0" brushRef="#br0">0 6 15539,'0'0'62,"0"0"-1,0-1 0,0 1 0,1 0 1,-1-1-1,0 1 0,0 0 0,0-1 0,0 1 1,1 0-1,-1 0 0,0-1 0,0 1 1,1 0-1,-1 0 0,0-1 0,0 1 1,1 0-1,-1 0 0,0 0 0,1 0 1,-1 0-1,0-1 0,1 1 0,-1 0 1,0 0-1,1 0 0,-1 0 0,0 0 0,1 0 1,-1 0-1,0 0 0,1 0 0,-1 0 1,0 0-1,1 0 0,-1 0 0,0 1 1,1-1-1,-1 0 0,0 0 0,1 0 1,-1 0-1,1 1 0,22 8 932,-15-6-685,10 5-141,0 1-1,0 0 0,0 1 1,-1 1-1,-1 1 0,0 0 1,17 18-1,-24-21-101,0 1 0,-1 0 1,0 1-1,-1 0 0,0 0 0,0 1 1,-1 0-1,-1 0 0,0 0 1,-1 1-1,0 0 0,2 14 0,-3-9-31,-1 0 0,-1 0 0,0-1-1,-2 1 1,0 0 0,-5 23 0,4-30-50,-1 0 0,0 0 0,0-1 0,-1 1 1,-1-1-1,0 0 0,0 0 0,-1-1 0,0 1 1,-1-1-1,-9 10 0,-25 18-41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8:09.172"/>
    </inkml:context>
    <inkml:brush xml:id="br0">
      <inkml:brushProperty name="width" value="0.025" units="cm"/>
      <inkml:brushProperty name="height" value="0.025" units="cm"/>
    </inkml:brush>
  </inkml:definitions>
  <inkml:trace contextRef="#ctx0" brushRef="#br0">624 164 8296,'-3'-11'710,"0"-3"-101,0-1-1,-1 1 1,-1 1 0,-9-21-1,12 30-414,-1-1-1,1 1 1,-1 0 0,0 0-1,0 1 1,0-1 0,0 1-1,0-1 1,-1 1-1,0 0 1,0 0 0,0 1-1,0-1 1,0 1-1,0 0 1,-1 0 0,1 0-1,-1 1 1,1-1 0,-1 1-1,-5-1 1,-1 2-120,0 0 0,0 1 0,0 0 0,0 1 1,0 0-1,0 1 0,0 0 0,1 1 0,0 0 1,-1 1-1,1-1 0,1 2 0,-1 0 0,1 0 0,-15 13 1,-1 3-44,1 1 1,0 0 0,2 2-1,-21 31 1,16-17 29,2 2-1,1 0 1,2 1-1,-21 61 1,32-74-148,2 0 1,2 1-1,0 0 1,2 0-1,1 1 1,2-1-1,2 57 0,0-80 82,1 0-1,0 0 0,1 0 0,0 0 1,0-1-1,0 1 0,1 0 0,0-1 1,0 0-1,0 0 0,1 0 0,0 0 1,0-1-1,1 1 0,-1-1 0,7 6 1,-2-5 78,-1 0 0,1 0 0,1-1 0,-1 0 0,1 0 0,-1-1 0,2-1 0,-1 1 0,18 2 0,2-2 341,-1-1 0,1-2-1,0 0 1,0-2 0,-1-2-1,56-11 1,-39 3 100,-1-3 0,0-1 0,-1-2 0,0-2 0,74-45 0,-93 48-281,-1 0 0,-1-2 0,-1 0 0,0-2 0,-2 0 0,0-1 1,-1-1-1,-1-1 0,-2-1 0,26-47 0,-34 55-187,-1 0 0,-1-1 0,-1 0 1,-1 0-1,0-1 0,-1 1 0,-1-1 0,0 0 0,-1 1 0,-2-1 1,1 0-1,-6-27 0,3 33-76,0 0 1,-1 0-1,0 1 0,0-1 1,-1 1-1,-1 0 1,0 1-1,-1-1 0,0 1 1,0 1-1,-1-1 1,0 1-1,-1 0 0,0 1 1,0 0-1,-1 1 1,0 0-1,-20-11 0,14 10-262,0 2-1,-1 0 1,1 0-1,-1 2 1,0 0-1,0 1 1,-19-1-1,24 3-358,1 0 0,-1 2 0,0-1 0,0 1 0,1 1 0,-1 0-1,1 1 1,-1 0 0,1 0 0,0 1 0,-13 7 0,-8 13-6866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11.806"/>
    </inkml:context>
    <inkml:brush xml:id="br0">
      <inkml:brushProperty name="width" value="0.035" units="cm"/>
      <inkml:brushProperty name="height" value="0.035" units="cm"/>
    </inkml:brush>
  </inkml:definitions>
  <inkml:trace contextRef="#ctx0" brushRef="#br0">0 147 14555,'1'-2'245,"-1"-2"-37,1 1 0,-1 0 1,1 0-1,0 0 0,0 0 0,0 0 0,1 0 0,-1 0 0,1 0 0,-1 0 0,5-4 0,-6 8-133,1-1 0,-1 0 0,1 1 0,0-1 0,-1 0 0,1 1 0,-1-1 0,1 1 0,-1-1 0,1 1 0,-1-1 1,0 1-1,1 0 0,-1-1 0,0 1 0,1-1 0,-1 1 0,0 0 0,0-1 0,1 1 0,-1 0 0,0-1 0,0 1 0,0 0 0,0 0 0,17 105 1767,6 19-1394,-22-119-430,20 66 113,-18-64-117,0 0 1,1 0-1,-1-1 1,2 1 0,-1-1-1,8 10 1,-10-15-9,-1-1 1,0 1 0,1-1 0,-1 0 0,1 0 0,-1 1-1,1-1 1,0 0 0,-1 0 0,1 0 0,0-1-1,0 1 1,0 0 0,0-1 0,0 1 0,-1-1 0,1 0-1,0 1 1,0-1 0,0 0 0,0 0 0,0 0-1,0 0 1,0-1 0,0 1 0,0-1 0,0 1 0,0-1-1,0 0 1,-1 1 0,1-1 0,0 0 0,0 0-1,-1 0 1,1 0 0,-1-1 0,1 1 0,2-3 0,5-4 37,-1-1 1,0-1 0,0 0-1,12-20 1,9-23 341,40-100-1,1-3 358,-59 139-553,-11 16-186,0 1 0,1 0 0,-1 0 0,0 0 0,0 0 0,0 0 0,0 0 0,0 0 0,0 0 0,0-1 0,1 1 0,-1 0 0,0 0 0,0 0 0,0 0 0,0 0 0,0 0 0,0 0 0,1 0 0,-1 0 0,0 0 0,0 0 0,0 0 0,0 0 0,0 0 0,1 0 0,-1 0 0,0 0 0,0 0 0,0 0 0,0 0 0,0 0 0,1 0 0,-1 1 0,0-1 0,0 0 0,0 0 0,0 0 0,0 0 0,0 0 0,0 0 0,1 0 0,-1 0 0,0 0 0,0 1 0,0-1 0,0 0-1,0 0 1,0 0 0,0 0 0,0 1 1,3 30 198,-3-30-205,0 51 64,11 84 1,-10-132-64,-1-1 0,1 1 0,0 0 0,0-1 0,1 1 0,-1-1 0,1 1 0,-1-1 0,1 1 0,3 2 0,-5-5 2,1 0-1,0 0 0,0-1 0,0 1 0,0 0 1,0-1-1,0 1 0,0-1 0,1 1 1,-1-1-1,0 0 0,0 1 0,0-1 0,0 0 1,1 0-1,-1 0 0,0 0 0,0 0 1,0 0-1,0 0 0,1 0 0,-1 0 0,0-1 1,0 1-1,0 0 0,0-1 0,0 1 1,1-1-1,-1 1 0,0-1 0,0 0 0,0 1 1,-1-1-1,1 0 0,1-1 0,18-13 106,-2-1 0,20-22 0,9-9 379,-42 42-534,-1 0 0,1 0 0,-1 0 0,0 0 0,-1-1 0,1 1 1,-1-1-1,0 0 0,-1 0 0,1-1 0,-1 1 0,-1 0 0,1-1 0,-1 1 0,0-1 0,0 0 0,-1 1 0,0-1 0,0 1 0,-1-1 0,1 0 1,-2 1-1,1-1 0,-1 1 0,-2-9 0,-6-1-251,-3 7-111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12.840"/>
    </inkml:context>
    <inkml:brush xml:id="br0">
      <inkml:brushProperty name="width" value="0.035" units="cm"/>
      <inkml:brushProperty name="height" value="0.035" units="cm"/>
    </inkml:brush>
  </inkml:definitions>
  <inkml:trace contextRef="#ctx0" brushRef="#br0">0 2 14243,'1'-1'56,"0"1"-1,0 0 1,0 0-1,-1 0 1,1 0-1,0 0 1,0 0-1,0 0 1,-1 0-1,1 0 1,0 0-1,0 1 1,-1-1-1,1 0 1,0 0-1,0 1 1,-1-1-1,1 0 1,0 1-1,-1-1 1,1 1-1,0-1 1,-1 1-1,1-1 1,-1 1-1,1 0 1,-1-1-1,1 1 1,-1 0-1,1-1 1,-1 1 0,0 0-1,1-1 1,-1 1-1,0 0 1,0 0-1,1-1 1,-1 1-1,0 0 1,0 0-1,0 0 1,0 1-1,1 6 23,0 1 1,-1 0-1,-1 11 0,0-9 284,-3 105 595,-1-9-445,10 115 1,-4-209-455,0-1 0,1 0 0,0 0 0,1 0 0,6 16 0,-8-27-47,-1 0 0,0-1 0,0 1 0,1-1 0,-1 1 0,1 0 0,-1-1 1,0 1-1,1-1 0,-1 1 0,1-1 0,-1 0 0,1 1 0,-1-1 0,1 1 0,-1-1 0,1 0 0,0 0 1,-1 1-1,1-1 0,-1 0 0,1 0 0,0 0 0,-1 1 0,1-1 0,0 0 0,-1 0 0,2 0 0,0-1 14,-1 1-1,0-1 1,1 1-1,-1-1 0,0 0 1,0 1-1,1-1 1,-1 0-1,0 0 0,0 0 1,0 0-1,2-2 1,8-12 127,0-2 1,-1 1-1,-1-1 1,-1 0-1,0-1 1,5-20-1,-4 14-7,35-90 328,43-172 1,-85 267-1037,-4 19 282,-4 10 105,-3 10-128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13.291"/>
    </inkml:context>
    <inkml:brush xml:id="br0">
      <inkml:brushProperty name="width" value="0.035" units="cm"/>
      <inkml:brushProperty name="height" value="0.035" units="cm"/>
    </inkml:brush>
  </inkml:definitions>
  <inkml:trace contextRef="#ctx0" brushRef="#br0">0 1 16203,'7'26'1529,"5"-9"-985,1-6-240,1-2 592,2 0-272,1-5-712,2 0-440,-6 1 512,0-1-176,-5-1-192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14.136"/>
    </inkml:context>
    <inkml:brush xml:id="br0">
      <inkml:brushProperty name="width" value="0.035" units="cm"/>
      <inkml:brushProperty name="height" value="0.035" units="cm"/>
    </inkml:brush>
  </inkml:definitions>
  <inkml:trace contextRef="#ctx0" brushRef="#br0">156 157 11682,'0'-5'583,"1"0"-1,-1 0 0,0 0 0,0 0 0,0 0 0,-2-7 0,2 11-489,-1 0 0,1 0 0,0 0 0,-1 1 0,1-1 0,0 0 0,-1 0 1,1 0-1,-1 1 0,0-1 0,1 0 0,-1 1 0,0-1 0,1 0 0,-1 1 0,0-1 0,1 1 0,-1-1 0,0 1 0,0-1 0,0 1 0,0 0 1,0-1-1,1 1 0,-1 0 0,0 0 0,0 0 0,0 0 0,0-1 0,0 1 0,0 1 0,0-1 0,0 0 0,0 0 0,1 0 0,-1 0 1,0 1-1,0-1 0,0 0 0,0 1 0,0-1 0,0 1 0,-3 1 41,1-1 0,-1 1 1,1 0-1,0 0 0,0 1 0,0-1 0,0 1 1,0-1-1,1 1 0,-1 0 0,-2 4 0,-22 38 419,22-38-464,-2 7-32,-1 0-1,2 1 1,0 0 0,0 0-1,1 0 1,1 1-1,1-1 1,0 1-1,0 29 1,3-44-52,0 1 1,0-1-1,0 1 0,0-1 1,0 1-1,1-1 0,-1 1 1,0-1-1,1 1 1,-1-1-1,1 0 0,0 1 1,1 1-1,-1-2 1,-1-1 0,0 1 1,1-1-1,-1 0 0,1 1 0,0-1 0,-1 0 0,1 1 1,-1-1-1,1 0 0,-1 0 0,1 0 0,0 1 1,-1-1-1,1 0 0,-1 0 0,1 0 0,0 0 0,-1 0 1,1 0-1,0 0 0,-1 0 0,2-1 0,0 0 20,1 0-1,0 0 0,0-1 0,-1 1 0,1-1 0,-1 0 1,1 0-1,-1 0 0,0 0 0,1 0 0,-1 0 0,2-3 1,7-13 138,1 0 0,-2 0 0,-1-1 0,0 0 0,-1-1 0,-1 0 0,-1 0 0,-1-1 0,0 1 0,-2-1 0,2-41 0,-7 41 36,-2 30-88,-2 35-76,6-30-38,2 31-249,-2-45 237,0 1 0,0-1 1,0 0-1,0 0 0,0 1 0,0-1 1,0 0-1,0 0 0,0 1 1,0-1-1,0 0 0,0 0 1,0 1-1,1-1 0,-1 0 0,0 0 1,0 0-1,0 1 0,0-1 1,0 0-1,0 0 0,1 0 0,-1 0 1,0 1-1,0-1 0,0 0 1,1 0-1,-1 0 0,0 0 0,0 0 1,0 0-1,1 1 0,-1-1 1,0 0-1,0 0 0,1 0 1,-1 0-1,0 0 0,1 0 0,6-9-437,4-15-463,-11 24 906,14-47-1852,-12 36 1194,1 0 0,0 0 0,1 1 0,0-1 0,1 1 0,0 0 0,11-17 0,-6 20-292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14.622"/>
    </inkml:context>
    <inkml:brush xml:id="br0">
      <inkml:brushProperty name="width" value="0.035" units="cm"/>
      <inkml:brushProperty name="height" value="0.035" units="cm"/>
    </inkml:brush>
  </inkml:definitions>
  <inkml:trace contextRef="#ctx0" brushRef="#br0">40 49 14435,'1'-3'418,"0"0"1,-1 0-1,1 0 1,-1-1-1,0 1 0,1 0 1,-1 0-1,-1 0 0,1 0 1,0 0-1,-1 0 1,0 0-1,-1-5 0,2 8-383,0 0-1,0 0 0,0 0 1,-1 0-1,1 0 1,0 0-1,0 0 0,0-1 1,-1 1-1,1 0 1,0 0-1,0 0 0,0 0 1,-1 0-1,1 0 0,0 0 1,0 0-1,-1 0 1,1 0-1,0 0 0,0 0 1,0 0-1,-1 1 1,1-1-1,0 0 0,0 0 1,0 0-1,-1 0 0,1 0 1,0 0-1,0 0 1,0 1-1,0-1 0,-1 0 1,1 0-1,0 0 1,0 0-1,0 1 0,0-1 1,0 0-1,0 0 0,0 0 1,-1 1-1,1-1 1,0 0-1,0 0 0,0 0 1,0 1-1,0-1 1,0 0-1,0 0 0,0 0 1,0 1-1,0-1 0,-4 14 357,-4 11-236,2 1 0,2 0 0,0 0 0,-1 49 0,5-75-156,0 0 1,0 1-1,0-1 0,0 1 1,0-1-1,0 1 0,0-1 1,0 1-1,0-1 0,0 1 1,0-1-1,1 0 0,-1 1 1,0-1-1,0 1 0,0-1 1,1 0-1,-1 1 0,0-1 1,0 1-1,1-1 0,-1 0 1,0 1-1,1-1 0,-1 0 1,0 0-1,1 1 0,-1-1 1,1 0-1,-1 0 0,0 1 1,1-1-1,-1 0 0,2 0 1,-1 0-5,0 0 0,1 0 1,-1-1-1,0 1 1,1-1-1,-1 1 0,0-1 1,0 1-1,0-1 0,1 0 1,1-1-1,30-29-116,-31 28 109,14-14-57,-12 11 34,1 0 1,1 1-1,-1-1 1,1 1-1,0 0 1,0 0-1,13-6 1,-19 11 32,1 0 0,-1 0 0,0 0 0,1-1 0,-1 2 0,0-1 0,1 0 0,-1 0 1,0 0-1,1 0 0,-1 0 0,0 0 0,1 0 0,-1 0 0,0 0 0,1 1 0,-1-1 0,0 0 1,1 0-1,-1 0 0,0 1 0,0-1 0,1 0 0,-1 0 0,0 1 0,0-1 0,0 0 1,1 1-1,-1-1 0,0 0 0,0 1 0,0-1 0,0 0 0,0 1 0,0-1 0,1 0 1,-1 1-1,0-1 0,0 0 0,0 1 0,0-1 0,0 0 0,0 1 0,0-1 0,-1 0 0,1 1 1,0-1-1,0 0 0,0 1 0,-3 22-11,3-21 10,-27 120 448,27-122-437,0 0 1,0 0-1,0 0 0,0 0 0,0 0 0,0 0 0,0 0 0,0 0 0,0 0 0,0-1 1,0 1-1,0 0 0,0 0 0,0 0 0,-1 0 0,1 0 0,0 0 0,0 0 0,0 0 1,0 0-1,0 0 0,0 0 0,0 0 0,0 0 0,0 0 0,0 0 0,0 0 0,-1 0 1,1 0-1,0 0 0,0 0 0,0 0 0,0 0 0,0 0 0,0 0 0,0 1 0,0-1 1,0 0-1,0 0 0,0 0 0,0 0 0,0 0 0,0 0 0,0 0 0,-1 0 0,1 0 1,0 0-1,0 0 0,0 0 0,0 0 0,0 0 0,0 0 0,0 1 0,0-1 0,0 0 1,0 0-1,0 0 0,0 0 0,0 0 0,0 0 0,0 0 0,-3-10 117,-1-14-603,-4-32-2154,6 43 1992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16.126"/>
    </inkml:context>
    <inkml:brush xml:id="br0">
      <inkml:brushProperty name="width" value="0.035" units="cm"/>
      <inkml:brushProperty name="height" value="0.035" units="cm"/>
    </inkml:brush>
  </inkml:definitions>
  <inkml:trace contextRef="#ctx0" brushRef="#br0">4 442 12939,'5'-8'2832,"-6"11"-83,-1 15-1647,-2 78 208,2 233 159,2-328-1468,5 25 63,-5-26-61,0 1 0,0-1 1,0 1-1,0-1 1,0 0-1,0 1 1,0-1-1,1 0 1,-1 1-1,0-1 1,0 0-1,0 1 0,0-1 1,1 0-1,-1 1 1,0-1-1,0 0 1,1 1-1,-1-1 1,0 0-1,0 0 0,1 1 1,-1-1-1,0 0 1,1 0-1,-1 0 1,0 0-1,1 1 1,-1-1-1,1 0 1,-1 0-1,0 0 0,1 0 1,-1 0-1,0 0 1,1 0-1,-1 0 1,1 0-1,-1 0 1,0 0-1,1 0 1,-1 0-1,0 0 0,1 0 1,-1-1-1,1 1 1,-1 0-1,0 0 1,1 0-1,-1-1 1,0 1-1,0 0 0,1 0 1,-1-1-1,0 1 1,1 0-1,-1 0 1,0-1-1,0 1 1,0 0-1,1-1 1,6-10 52,0-1 0,0 0 0,-1 0-1,-1 0 1,0-1 0,-1 0 0,3-13 0,5-12 49,49-150 217,-49 164-316,-5 20-3,-3 14-1,0 25 10,-3 0 0,-3 56-1,0 5-87,2-95 47,0 1 0,0 0 0,0 0 0,0-1 0,0 1 0,0 0 0,1 0 0,-1-1 1,1 1-1,-1 0 0,1-1 0,0 1 0,0 0 0,1 1 0,-1-2-8,-1-1 0,1 0 0,-1 1 0,0-1 0,1 0 1,0 0-1,-1 0 0,1 1 0,-1-1 0,1 0 0,-1 0 0,1 0 0,-1 0 0,1 0 0,-1 0 0,1 0 0,-1 0 0,1 0 0,0 0 0,-1-1 1,1 1-1,-1 0 0,1 0 0,-1 0 0,1-1 0,-1 1 0,1 0 0,-1-1 0,1 1 0,4-5-306,1 1-1,-1-1 1,0 0-1,-1 0 1,6-9 0,25-37-1255,-3-1 1,-2-1 0,42-108-1,-70 156 1657,1-1 123,-1 0 0,1 0 1,-1 0-1,-1 0 0,1-1 1,-1 1-1,0-1 0,0 0 1,-1-7-1,0 14-150,0 0-1,0 0 1,0-1 0,0 1 0,0 0-1,0 0 1,0 0 0,0 0-1,0-1 1,0 1 0,0 0 0,0 0-1,0 0 1,-1 0 0,1-1-1,0 1 1,0 0 0,0 0 0,0 0-1,0 0 1,0 0 0,-1 0-1,1-1 1,0 1 0,0 0 0,0 0-1,0 0 1,0 0 0,-1 0-1,1 0 1,0 0 0,0 0 0,0 0-1,-1 0 1,1 0 0,0 0-1,0 0 1,0 0 0,0 0 0,-1 0-1,1 0 1,-10 5 759,-8 12 227,3 3-587,2 1 0,0 0 0,1 1 0,1 0 0,1 1 0,-8 27 1,17-47-405,0 1 0,0-1 0,0 1 1,1 0-1,-1-1 0,1 1 0,0 0 1,0-1-1,1 6 0,-1-8-24,0 0 0,1 0-1,-1 0 1,0 0 0,1 0-1,-1-1 1,1 1 0,-1 0-1,1 0 1,-1-1-1,1 1 1,0 0 0,-1-1-1,1 1 1,0-1 0,0 1-1,-1-1 1,1 1 0,0-1-1,0 1 1,0-1 0,0 0-1,-1 1 1,1-1 0,0 0-1,0 0 1,0 0 0,0 0-1,0 0 1,0 0 0,0 0-1,0 0 1,0 0-1,0 0 1,-1 0 0,1-1-1,0 1 1,0 0 0,0-1-1,1 0 1,12-3-11,-1-2 0,0 0 1,23-14-1,-26 14-40,-1 0-1,1 1 1,1 0 0,-1 1-1,1 0 1,-1 0 0,17-2 0,-26 5 44,1 1 0,-1 0 0,0 0 0,1 0 0,-1 0 0,0 0 0,1 0 1,-1 1-1,0-1 0,1 0 0,-1 1 0,0-1 0,1 1 0,-1-1 0,0 1 0,0-1 1,0 1-1,0 0 0,1 0 0,-1 0 0,1 1 0,-1 0-6,1 0 0,-1 0-1,0 0 1,0 0 0,0 0 0,0 0-1,-1 0 1,1 1 0,0-1 0,-1 0-1,1 4 1,-1 5-21,0-1-1,-1 0 0,0 1 1,-4 15-1,0-3-44,-1 0-1,-1 0 1,-1-1 0,0 0 0,-20 33-1,20-47-427,4-12-189,3-21-344,1 23 1020,18-163-3442,-5 63 1416,10-151 134,-7 0 3418,-6 191 2686,-7 81-3528,-1-1 0,0 0 0,-2 35 0,0 1-130,4 32-63,5 0 1,3-1-1,3 0 1,53 161-1,-84-328 1180,4 18-1322,11 59-308,-6-28 53,-4-52 0,10 84-79,1 1 0,0 0 0,0-1 0,0 1 0,0 0 0,0-1 0,0 1 0,0 0 0,0-1 0,0 1 0,0 0 0,0-1 0,0 1 0,0 0 0,1 0 0,-1-1 0,0 1 0,0 0 0,0-1 0,0 1 0,0 0 0,1 0 0,-1-1 0,0 1 0,0 0 0,0 0 0,1-1 0,-1 1 0,0 0 0,0 0 0,1 0 0,-1 0 0,0-1 0,1 1 1,-1 0-1,0 0 0,0 0 0,1 0 0,-1 0 0,0 0 0,1 0 0,-1 0 0,0 0 0,1 0 0,-1 0 0,0 0 0,1 0 0,-1 0 0,1 0 0,20 9-69,0 0 25,-14-8 38,-1-1 0,0 0 0,0 0 1,0 0-1,1-1 0,-1 0 0,0 0 1,0-1-1,7-2 0,3-2 1,29-17 1,-31 15-3,0 1 1,0 1 0,19-7-1,-32 13 8,0 0-1,1-1 0,-1 1 0,1 0 0,-1 0 0,1 0 0,-1 0 0,1 0 0,-1 1 0,1-1 0,-1 0 0,1 1 0,-1-1 0,1 1 0,-1-1 0,0 1 0,1-1 0,-1 1 0,0 0 0,0 0 0,1 0 0,-1 0 0,2 2 0,1 2-5,1 1-1,-1 0 1,7 12 0,9 11-21,-17-26 25,0 0 0,0 0 0,0-1 0,1 0-1,-1 1 1,1-1 0,-1 0 0,1-1 0,0 1-1,-1 0 1,1-1 0,0 0 0,0 0 0,7 1-1,-4-2 4,0 0-1,-1-1 1,1 1 0,-1-1-1,1 0 1,-1-1-1,0 0 1,9-3-1,6-4 3,-2-2 0,1 0-1,-1-1 1,22-18-1,-12 5 5,-20 17-5,-1 1 1,1 0-1,1 0 0,-1 1 0,14-7 1,-22 13-3,0-1 0,0 1 0,0-1 0,0 1 0,0 0 0,0-1 0,0 1 0,0 0 0,0 0 0,0 0 0,0 0 0,0 0 0,0 0 1,0 0-1,0 0 0,0 0 0,0 0 0,0 1 0,0-1 0,0 0 0,0 1 0,0-1 0,0 1 0,0-1 0,0 1 0,0-1 0,-1 1 0,1 0 0,0-1 0,0 1 0,-1 0 0,1 0 0,0 0 1,-1-1-1,1 1 0,-1 0 0,1 0 0,-1 0 0,1 0 0,0 2 0,1 4-6,-1 0 1,1 0-1,-1 0 1,1 13-1,-2-15 4,2 32-10,-3-26 9,1 1 0,1-1 0,0 1 0,1-1 1,0 1-1,1-1 0,7 20 0,-10-30 5,1 0-1,-1 0 1,1 0 0,0 0-1,0 0 1,-1 0 0,1 0-1,0 0 1,0 0 0,0 0-1,0 0 1,0-1 0,0 1-1,0 0 1,0-1 0,0 1-1,0-1 1,1 1 0,-1-1-1,0 0 1,2 1-1,0-1 1,-1 0 0,1 0 0,-1 0 0,1-1 0,-1 1-1,0-1 1,1 1 0,-1-1 0,0 0 0,4-2 0,3-2 1,0-1 1,0 0 0,0 0 0,8-9-1,67-73-104,-56 56-135,35-30 0,-61 60 198,1 0 0,0 0-1,0 0 1,0 0 0,0 0 0,0 0-1,0 1 1,7-3 0,-10 4 23,1 0 1,0 0 0,0 0 0,0 0 0,0 0-1,-1 0 1,1 0 0,0 0 0,0 1-1,0-1 1,-1 0 0,1 0 0,0 1-1,0-1 1,-1 1 0,1-1 0,0 0 0,0 1-1,-1-1 1,1 1 0,-1 0 0,1-1-1,0 1 1,-1-1 0,1 1 0,-1 0-1,0 0 1,1-1 0,-1 1 0,1 0 0,-1 0-1,0-1 1,0 1 0,1 0 0,-1 0-1,0 0 1,0-1 0,0 1 0,0 1-1,3 17-457,0-1-1,-2 1 0,-1 32 0,-2-35 166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18.592"/>
    </inkml:context>
    <inkml:brush xml:id="br0">
      <inkml:brushProperty name="width" value="0.035" units="cm"/>
      <inkml:brushProperty name="height" value="0.035" units="cm"/>
    </inkml:brush>
  </inkml:definitions>
  <inkml:trace contextRef="#ctx0" brushRef="#br0">1 56 15211,'6'-4'125,"0"1"0,0-1-1,1 1 1,-1 0 0,1 0-1,0 1 1,0 0 0,0 0 0,0 1-1,0 0 1,0 0 0,0 1-1,1 0 1,9 1 0,9 2-18,0 1 1,43 14-1,11 2 158,-46-16-120,-1-1-1,0-1 1,51-5 0,101-20 264,-107 12-182,89-3 1,101 25 301,6 0-155,67-28-219,114 0-125,-253 23-23,345 1 29,-329-14-24,334 30 0,-142 15 7,-286-33-16,166-15 0,6-23-4,249-14-3,170 57 2,-334 0 4,356 20 15,-132-3-22,30-42-22,-508 9 9,274 8-3,-202 4 67,-71-11 136,6 1 259,-125 4-74,0 1-1,-1 0 1,17 5 0,-5-1-151,-1 0 108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48.724"/>
    </inkml:context>
    <inkml:brush xml:id="br0">
      <inkml:brushProperty name="width" value="0.035" units="cm"/>
      <inkml:brushProperty name="height" value="0.035" units="cm"/>
    </inkml:brush>
  </inkml:definitions>
  <inkml:trace contextRef="#ctx0" brushRef="#br0">122 42 11458,'-1'-33'2115,"1"25"-546,1 24 591,12 129-970,6-2-1,56 209 0,-19-190-1005,-36-110-131,-20-52-72,0 0-1,0 1 1,0-1 0,0 0-1,1 0 1,-1 0 0,0 0-1,0 1 1,0-1 0,0 0-1,0 0 1,0 0 0,0 1-1,1-1 1,-1 0 0,0 0-1,0 1 1,0-1 0,0 0-1,0 0 1,0 1 0,0-1-1,0 0 1,0 0 0,0 0-1,0 1 1,0-1 0,0 0-1,-1 0 1,1 1 0,0-1-1,0 0 1,0 0 0,0 0-1,0 1 1,0-1-1,0 0 1,-1 0 0,1 0-1,0 0 1,0 1 0,0-1-1,0 0 1,-1 0 0,1 0-1,-12-6-748,-13-18-392,-122-112-4581,43 53 7308,102 82-1384,1 0 1,0 0-1,0 0 0,0-1 0,-1 1 1,1 0-1,0-1 0,1 1 1,-1-1-1,0 1 0,0-1 0,1 1 1,-1-1-1,1 0 0,-1 1 1,1-1-1,0 0 0,-1 1 0,1-1 1,0 0-1,0 1 0,0-1 1,1 0-1,-1 0 0,0 1 1,1-1-1,-1 1 0,1-1 0,-1 0 1,1 1-1,1-3 0,2-5 172,1 1-1,0-1 1,1 0-1,7-7 1,-8 9-109,24-25-2,1 0 0,2 3 0,0 0-1,45-29 1,-73 55-246,22-16-89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51.480"/>
    </inkml:context>
    <inkml:brush xml:id="br0">
      <inkml:brushProperty name="width" value="0.035" units="cm"/>
      <inkml:brushProperty name="height" value="0.035" units="cm"/>
    </inkml:brush>
  </inkml:definitions>
  <inkml:trace contextRef="#ctx0" brushRef="#br0">0 108 13571,'3'-3'187,"0"1"1,1 0-1,-1 0 0,0 0 1,1 0-1,-1 0 0,1 1 1,0-1-1,7-1 0,40-5-286,-23 4 452,88-28 1070,-79 21-1062,58-12 1,-53 18-330,-1 2 1,54 2-1,83 15 4,-156-12-30,299 8 133,28 3 362,-337-11-478,362 27 239,-20-34-221,-121 0-34,-50 11 4,183 29 1,-298-29-7,0-2 1,0-3 0,80-9-1,-120 5-6,478-35 38,-341 37-31,269-6 11,-257-6-19,-100 6 2,-1 3 0,103 7 1,2 21 11,-85-9-21,116 2-1,87-32 10,-199 7 0,234 4 5,-47 3-2,597-26 29,-47 28-17,-639 2-1,275-12 1,-443 6-244,-8 0 574,0 1 1,33 2-1,-50 0-263,0 1 0,1-1 0,-1 1 1,0 0-1,0 1 0,0-1 0,0 1 0,0 0 0,-1 0 1,1 1-1,0-1 0,-1 1 0,0 0 0,1 0 1,5 7-1,7 11 289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19.020"/>
    </inkml:context>
    <inkml:brush xml:id="br0">
      <inkml:brushProperty name="width" value="0.035" units="cm"/>
      <inkml:brushProperty name="height" value="0.035" units="cm"/>
    </inkml:brush>
  </inkml:definitions>
  <inkml:trace contextRef="#ctx0" brushRef="#br0">11273 299 9658,'-5'-3'265,"-1"1"0,1-1 1,-1 1-1,0 1 0,0-1 0,0 1 0,-10-1 0,-47 0 886,49 2-844,-13 1 51,0 0-1,0 2 0,1 0 0,-43 12 0,17-2-358,-1-2 1,-101 6-1,-110-14-233,79-2 233,37-2 212,0-6 1,-183-32 0,-349-27-184,274 36-55,-676-39-408,812 63 297,-456-23 251,579 17-105,-797-42-81,625 56 52,-718-16-4,525-9 36,-1 23 90,-496 40 447,505 13 243,266-22-71,-263 28 15,451-52-620,1 1-1,-54 17 1,82-18-81,1 0 1,0 1 0,1 1 0,0 1 0,1 1 0,-1 1 0,-25 21 0,0 10-26,2 2 0,2 2 0,-34 52-1,-57 67-48,128-163 29,0 1 0,1-1 0,-1 1 0,1-1 1,0 1-1,0 0 0,0 0 0,0 0 1,1 0-1,-1 0 0,1 0 0,0 1 1,0-1-1,1 0 0,-1 1 0,1-1 0,0 0 1,0 1-1,1 4 0,1-2-41,0-1-1,0 1 1,0 0-1,1-1 1,-1 1-1,2-1 1,-1 0-1,1 0 1,0 0-1,0-1 1,6 7-1,18 5-794,-28-22 721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2:59.483"/>
    </inkml:context>
    <inkml:brush xml:id="br0">
      <inkml:brushProperty name="width" value="0.035" units="cm"/>
      <inkml:brushProperty name="height" value="0.035" units="cm"/>
    </inkml:brush>
  </inkml:definitions>
  <inkml:trace contextRef="#ctx0" brushRef="#br0">15 4 17692,'8'4'536,"-6"-3"-1264,-2-2 64,-4-1 240,-5 0-17,-3-1-143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19.865"/>
    </inkml:context>
    <inkml:brush xml:id="br0">
      <inkml:brushProperty name="width" value="0.035" units="cm"/>
      <inkml:brushProperty name="height" value="0.035" units="cm"/>
    </inkml:brush>
  </inkml:definitions>
  <inkml:trace contextRef="#ctx0" brushRef="#br0">82 1 8298,'-11'0'704,"2"2"-520,0 6-144,1 2 368,1 2-136,0 1-264,1 2-16,0-4-24,2-1-24,-2-1 8,0-5 40,3-11 16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22.320"/>
    </inkml:context>
    <inkml:brush xml:id="br0">
      <inkml:brushProperty name="width" value="0.035" units="cm"/>
      <inkml:brushProperty name="height" value="0.035" units="cm"/>
    </inkml:brush>
  </inkml:definitions>
  <inkml:trace contextRef="#ctx0" brushRef="#br0">2037 183 9866,'0'-3'179,"0"0"0,-1-1 0,0 1 0,1 0 0,-1 0 0,0 0 0,-1 1 1,1-1-1,0 0 0,-1 0 0,0 1 0,1-1 0,-1 1 0,0-1 0,-1 1 0,1 0 0,0-1 0,0 1 0,-1 1 0,1-1 0,-1 0 0,0 0 0,0 1 0,1 0 0,-1-1 1,-4 0-1,-8-3 52,-1 0 0,0 1 0,-26-4 0,38 8-150,-78-9 508,-138 3 0,124 6-251,17-1 11,-541-28 473,486 7-791,74 11-24,-109-6-1,143 17-12,1 0 0,-1 2 0,1 1 0,-1 1 0,1 1 0,-42 15 0,54-16-2,1 2-1,0 0 1,0 0 0,1 2-1,-1-1 1,2 1 0,-1 1 0,1-1-1,0 2 1,1 0 0,0 0-1,1 0 1,0 1 0,-10 18 0,10-15-19,2 0 0,-1 0 0,2 1 0,0 0 1,0 0-1,2 0 0,0 1 0,1-1 1,0 1-1,1 24 0,2-27-8,0-1 0,1 1 0,1-1 0,0 0 0,0 0 0,1 0 0,1-1 0,0 1 0,1-1 0,0 0 0,0-1 0,1 1 0,16 17 0,-8-13-4,1 0-1,1-1 1,0-1-1,1 0 1,0-1-1,25 11 1,123 49-360,-151-66 364,353 117-508,-216-75 523,159 60 14,280 80 1,472-6-26,-373-144 25,4-53 31,-618 12-20,955-66 35,-929 61-45,795-26 54,-771 32-38,523-46-18,-263 13-2,214 18-4,-428 15 19,388-32 31,54 1 249,249-9-12,-697 29-264,241 10 0,-56 3 14,-258-5-9,162-32 0,-204 28-10,1 3-1,-1 2 0,56 4 0,-81 0-3,-14-1-1,0-1 0,0 0 0,0-1 0,0 0 0,15-6 0,20-6-3,51-9-5,203-40-21,-234 55 34,-1-2-1,94-30 1,73-17-1,-95 27-5,-129 29 0,1-1-1,-1 0 1,0 0 0,0-1 0,0 0-1,-1-1 1,1 0 0,-1 0-1,0-1 1,-1 0 0,11-11 0,-13 12 24,-1 0 0,0-1 0,0 0-1,-1 0 1,1 0 0,-1 0 0,-1-1 0,1 1 0,-1-1 0,0 0 0,-1 1 0,0-1 0,0 0 0,0 0 0,-1 0 0,0-14 0,-1 14 18,0-1 1,0 0-1,-1 1 1,0-1-1,-1 1 1,1 0-1,-1-1 1,-1 1 0,1 0-1,-10-12 1,5 9-19,0 1 1,0-1 0,-1 2-1,-1-1 1,1 1 0,-13-7-1,-9-3 2,0 1-1,-1 2 0,-62-20 1,-6 5 57,-150-26-1,-108 6-7,-90 14 160,-2 22-178,-72-5-1086,369 4 830,-3-22-73,155 37 273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03.824"/>
    </inkml:context>
    <inkml:brush xml:id="br0">
      <inkml:brushProperty name="width" value="0.035" units="cm"/>
      <inkml:brushProperty name="height" value="0.035" units="cm"/>
    </inkml:brush>
  </inkml:definitions>
  <inkml:trace contextRef="#ctx0" brushRef="#br0">1910 101 8770,'-4'-5'270,"0"0"1,0 0 0,0 1-1,0-1 1,-1 1-1,0 0 1,0 0 0,0 1-1,0 0 1,-1 0-1,1 0 1,-1 0 0,0 1-1,0 0 1,0 0-1,-9-1 1,-12-2 570,1 2 0,-44-1 0,31 3-571,-75-5 477,-155 13-1,221-2-532,0 1 0,1 3 0,0 2 0,1 2 0,-87 38 0,65-18-226,2 3-1,2 3 1,2 3 0,2 2-1,1 3 1,-77 80 0,90-77 0,2 2 0,2 2 0,3 2 0,2 1-1,3 2 1,2 1 0,-32 87 0,53-115 8,1 0-1,2 1 1,2 0-1,0 0 1,2 1-1,2-1 1,1 1-1,2 0 1,1 0-1,1-1 1,2 0 0,2 1-1,1-2 1,1 1-1,2-1 1,1-1-1,1 0 1,2-1-1,1 0 1,2-1-1,40 51 1,-35-54-3,0-1-1,2-2 1,1 0 0,1-2 0,1 0 0,0-2 0,2-2 0,0 0 0,0-2-1,2-1 1,0-2 0,0-1 0,41 8 0,-38-11 0,1-2-1,0-2 1,0-1-1,0-1 1,0-3-1,0 0 1,0-3 0,0-1-1,-1-1 1,0-2-1,0-2 1,48-19 0,-10-6-2,116-75 1,57-63 21,-149 103 3,-5 6-6,-22 16 1,-2-2-1,70-67 1,-119 96 15,-1-1-1,0-1 1,-2 0 0,-1-1-1,-1-1 1,-1 0-1,-1-1 1,-1 0-1,-2-1 1,11-46 0,-8 11 149,-2-1 0,-3 1 0,-3-109 0,-5 115 91,-3 0 0,-13-67 0,13 100-161,-2 1 0,0-1 0,-2 1 0,0 0 1,-2 1-1,0 0 0,-1 0 0,-15-19 0,15 26-54,-1 1-1,-1 1 0,0-1 1,0 2-1,-1 0 0,-1 1 1,0 0-1,0 1 0,-1 1 1,-22-9-1,-5 1 5,-2 2 0,-80-14 0,46 14-39,0 5-1,-1 2 1,-1 5-1,1 3 1,0 3 0,-144 27-1,157-17-32,0 4 0,1 3-1,2 2 1,0 3 0,1 3-1,2 3 1,1 2 0,-67 52-1,81-51-102,2 2-1,-75 81 0,98-92-149,0 1 1,1 1 0,2 1-1,1 1 1,1 0-1,-14 40 1,22-48 4,0 0 0,-8 47 0,16-27-235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4:59.749"/>
    </inkml:context>
    <inkml:brush xml:id="br0">
      <inkml:brushProperty name="width" value="0.035" units="cm"/>
      <inkml:brushProperty name="height" value="0.035" units="cm"/>
    </inkml:brush>
  </inkml:definitions>
  <inkml:trace contextRef="#ctx0" brushRef="#br0">1 50 17044,'5'-39'2234,"-1"29"-1043,1 28 615,3 162 639,-7-108-2903,20 132 0,-21-203 449,9 28-876,-9-28 862,0-1 0,0 1-1,0-1 1,0 1 0,1-1 0,-1 1 0,0-1 0,0 1 0,0-1-1,1 1 1,-1-1 0,0 0 0,1 1 0,-1-1 0,0 0 0,1 1-1,-1-1 1,0 0 0,1 1 0,-1-1 0,1 0 0,-1 0-1,0 1 1,1-1 0,-1 0 0,1 0 0,-1 0 0,1 0 0,-1 1-1,1-1 1,-1 0 0,1 0 0,-1 0 0,1 0 0,-1 0 0,1 0-1,-1 0 1,1-1 0,-1 1 0,1 0 0,-1 0 0,1 0-1,-1 0 1,0-1 0,1 1 0,-1 0 0,1 0 0,-1-1 0,0 1-1,1 0 1,-1-1 0,1 1 0,-1 0 0,0-1 0,0 1 0,1-1-1,-1 0 1,14-26-564,1-10-109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00.264"/>
    </inkml:context>
    <inkml:brush xml:id="br0">
      <inkml:brushProperty name="width" value="0.035" units="cm"/>
      <inkml:brushProperty name="height" value="0.035" units="cm"/>
    </inkml:brush>
  </inkml:definitions>
  <inkml:trace contextRef="#ctx0" brushRef="#br0">426 215 16548,'15'-11'1612,"-11"14"-823,-1 11-277,-1 141 2902,-1-40-2507,6-39-644,0 5-1504,-7-81 1182,0 0 0,-1 0 0,1 0 0,0 1 0,0-1 0,-1 0 0,1 0 0,0 0 0,-1 0 0,1 0 0,0 0 0,0 0 1,-1 0-1,1 0 0,0 0 0,-1 0 0,1 0 0,0 0 0,0 0 0,-1 0 0,1 0 0,0 0 0,-1-1 0,1 1 0,0 0 0,0 0 1,-1 0-1,1 0 0,0 0 0,0-1 0,0 1 0,-1 0 0,1 0 0,0-1 0,0 1 0,0 0 0,-1 0 0,1-1 0,0 1 0,-13-11-932,-140-131-4742,76 73 6855,-86-99 0,147 149 977,-14-24 0,30 42-2027,0 1 0,-1-1 0,1 0-1,0 1 1,0-1 0,-1 1 0,1-1 0,0 0-1,0 1 1,0-1 0,0 1 0,0-1-1,0 0 1,0 1 0,0-1 0,0 1 0,0-1-1,0 0 1,0 1 0,0-1 0,1 0-1,-1 1 1,0-1 0,0 1 0,1-1 0,-1 1-1,0-1 1,1 1 0,-1-1 0,0 1-1,1-1 1,-1 1 0,1-1 0,-1 1 0,1 0-1,-1-1 1,1 1 0,-1 0 0,1-1-1,28-11 685,-19 9-555,48-21 242,39-16-1605,150-40 0,-192 68 696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00.749"/>
    </inkml:context>
    <inkml:brush xml:id="br0">
      <inkml:brushProperty name="width" value="0.035" units="cm"/>
      <inkml:brushProperty name="height" value="0.035" units="cm"/>
    </inkml:brush>
  </inkml:definitions>
  <inkml:trace contextRef="#ctx0" brushRef="#br0">7 99 20284,'-6'22'1929,"6"-11"-1257,7-2-264,10-8 1008,8-4-496,10-10-391,7-4-65,10-7-384,1-2-240,1 3-544,-5 3-353,-11 9-255,-9 6 920,-23 14-232,-8 8-304</inkml:trace>
  <inkml:trace contextRef="#ctx0" brushRef="#br0" timeOffset="1">19 367 19044,'-5'9'1744,"9"-9"-1079,9-7-233,13-6 680,5-3-216,11-3-368,2 2-368,8 3-976,-1-1 848,-10 15-224,-6 2-168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02.138"/>
    </inkml:context>
    <inkml:brush xml:id="br0">
      <inkml:brushProperty name="width" value="0.035" units="cm"/>
      <inkml:brushProperty name="height" value="0.035" units="cm"/>
    </inkml:brush>
  </inkml:definitions>
  <inkml:trace contextRef="#ctx0" brushRef="#br0">1 72 15363,'3'14'290,"0"0"-1,0 0 1,-1 0-1,-1 0 1,-1 0 0,0 0-1,-3 24 1,1-8 145,-5 141 1093,21 253 0,-13-422-845,1-5-221,3-15-3,4-29-24,20-236 785,-3 20-985,-21 217-233,-3 26-12,0 0-1,2 1 1,0-1-1,1 1 1,9-25-1,-13 42 8,0 0 0,-1 0 0,1 0 0,0 1 0,0-1 0,1 0 0,-1 0 0,0 1 0,1-1 1,-1 1-1,0-1 0,1 1 0,0 0 0,-1-1 0,1 1 0,0 0 0,0 0 0,-1 0 0,1 0 0,0 1 0,0-1 0,0 0 0,3 1 0,-2-1-4,1 2-1,0-1 1,-1 0 0,1 1-1,0 0 1,-1-1-1,1 2 1,-1-1-1,1 0 1,-1 1-1,6 3 1,-2-2 0,-1 0 0,-1 1 0,1 0 0,0 0 0,-1 1 0,0 0 0,0 0 0,0 0 0,-1 0 0,0 1 0,0-1 0,0 1 0,-1 0 0,0 0 0,0 1 0,0-1 0,-1 1 0,0-1 0,3 14 0,-4-11 34,-1-1 0,0 1 0,0 0 0,-1-1 0,0 1 0,-1-1 0,1 1 0,-2-1 0,1 0 0,-1 0 0,0 0 0,-1 0 0,0 0 0,0-1 0,-9 12 0,3-6 64,0 0 0,-1-2 0,-1 1 0,-19 15 0,23-21-68,1-1 0,-1 0 0,0 0 1,0-1-1,-1 0 0,1-1 0,-1 1 0,0-2 1,-13 4-1,20-6-60,0 0 0,1 1 0,-1-1 0,0 0 0,1 0 0,-1 0 0,0 0 0,0 0 0,1 0 0,-1-1 0,0 1 0,1-1 0,-1 1 0,1-1 0,-1 1 0,0-1 0,1 0 0,-1 0 0,1 0 0,0 0 0,-1 0 0,1 0 0,0 0 0,-2-2 0,2 1 16,0 0 0,0 0 0,1 0 0,-1 0 1,1 0-1,0 0 0,-1 0 0,1 0 0,0 0 0,0 0 0,0 0 0,0 0 0,1 0 1,-1 0-1,1 0 0,-1 0 0,1 0 0,-1 0 0,1 0 0,0 1 0,1-3 0,19-28-249,9-2-101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02.806"/>
    </inkml:context>
    <inkml:brush xml:id="br0">
      <inkml:brushProperty name="width" value="0.035" units="cm"/>
      <inkml:brushProperty name="height" value="0.035" units="cm"/>
    </inkml:brush>
  </inkml:definitions>
  <inkml:trace contextRef="#ctx0" brushRef="#br0">4 29 19756,'3'6'1729,"-3"-5"-1233,-4-1-240,1-1 2200,4-9-2200,-1-2-168,0-1 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03.493"/>
    </inkml:context>
    <inkml:brush xml:id="br0">
      <inkml:brushProperty name="width" value="0.035" units="cm"/>
      <inkml:brushProperty name="height" value="0.035" units="cm"/>
    </inkml:brush>
  </inkml:definitions>
  <inkml:trace contextRef="#ctx0" brushRef="#br0">327 0 15131,'0'1'54,"0"-1"0,0 0-1,0 0 1,0 0 0,0 0-1,0 0 1,0 0 0,0 0-1,0 0 1,0 0 0,0 0-1,0 0 1,0 0 0,0 1-1,0-1 1,0 0 0,0 0-1,0 0 1,0 0 0,0 0-1,0 0 1,0 0-1,0 0 1,0 0 0,0 0-1,0 0 1,0 0 0,0 0-1,1 0 1,-1 0 0,0 0-1,0 1 1,0-1 0,0 0-1,0 0 1,0 0 0,0 0-1,0 0 1,0 0 0,-8 14 833,-14 19 431,-11 14 44,-46 92 0,-12 59-735,88-190-619,-13 25-42,15-31-17,0 0 0,-1 0 0,1 0 0,0-1 0,0 1 0,-1-1 0,1 1-1,-1-1 1,0 1 0,1-1 0,-1 0 0,0 0 0,-3 2 0,5-3-11,-1 0 1,0 0-1,1 0 1,-1 0-1,0 0 1,0-1-1,1 1 1,-1 0-1,0 0 0,1-1 1,-1 1-1,0 0 1,1-1-1,-1 1 1,1-1-1,-1 1 1,1-1-1,-1 1 1,1-1-1,-1 1 1,1-1-1,-1 0 1,1 1-1,-1-1 1,1 1-1,0-1 1,0 0-1,-1 1 1,1-1-1,0-1 0,-9-25-1472,8 24 1267,-8-39-953,2 0 1,2 0 0,2 0-1,2-46 1,5 69 3158,-4 19-1847,0-1 1,1 1-1,-1-1 0,0 1 1,1 0-1,-1-1 1,1 1-1,-1 0 0,0-1 1,1 1-1,-1 0 0,1 0 1,-1-1-1,1 1 0,-1 0 1,1 0-1,0 0 1,-1-1-1,1 1 0,0 0 1,3 1 305,-1-1 0,0 1 0,1 0 0,-1 0 0,0 0 0,0 0 0,6 3 0,-3-1-21,134 53 2823,-83-36-3464,107 20 0,-142-37 123,-1-1 0,35 0-1,-17-5-164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04.118"/>
    </inkml:context>
    <inkml:brush xml:id="br0">
      <inkml:brushProperty name="width" value="0.035" units="cm"/>
      <inkml:brushProperty name="height" value="0.035" units="cm"/>
    </inkml:brush>
  </inkml:definitions>
  <inkml:trace contextRef="#ctx0" brushRef="#br0">1 145 15875,'0'-4'2105,"1"4"-1305,3-1-344,5-1 2217,12 1-1873,10-4-200,9-2-256,4-4-208,8-8-832,-1-5 712,5-8-104,-6-6-64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33.035"/>
    </inkml:context>
    <inkml:brush xml:id="br0">
      <inkml:brushProperty name="width" value="0.035" units="cm"/>
      <inkml:brushProperty name="height" value="0.035" units="cm"/>
    </inkml:brush>
  </inkml:definitions>
  <inkml:trace contextRef="#ctx0" brushRef="#br0">8628 311 11098,'-166'-69'2360,"109"42"-2085,-1 4 0,-1 1 1,-66-14-1,-133 5 669,169 23-665,-233-30 663,-302-16-489,506 52-470,-83 2 19,-11 10-12,-67 5-100,-14-7-189,58-4 38,-364 50-74,-266 31 763,666-67-357,-125 8 268,-206 22 33,393-26-321,1 6-1,-208 72 1,-114 85-92,441-177 38,-72 33 21,-163 103-1,191-102 6,2 3 1,1 3-1,-61 65 0,42-30 14,-96 134 1,-66 109 16,127-172-79,-122 219 0,75-56-32,92-177 78,26-48-32,4 2 1,4 0 0,5 3-1,3 0 1,5 1-1,4 2 1,-4 125-1,17-82-25,6 0 0,7-1 0,5 0 0,52 211 0,-19-176-25,134 319 0,-22-151-75,-127-284 94,3-2 0,2-1 0,69 78 0,138 106-32,-120-124 31,-82-76 14,3-1-1,1-3 1,2-1 0,1-3-1,64 33 1,219 83-33,-111-53 88,-59-24-49,195 58-1,-151-65 45,142 41 89,-239-79-75,139 17 1,193-15 41,4-29 44,-208-3-95,946-36-10,-729-10-8,-354 35-8,174-34 7,-117 18 3,340-70 39,-262 49-13,-48 12-10,283-98 0,-201 26-21,-63 23 25,-152 63-26,-1-3-1,-1-2 1,90-66 0,-117 75 2,-2-1 0,44-48 1,35-58 59,-64 77-29,172-229 467,-210 277-500,271-386 406,-217 299-592,-3-3 0,59-146 0,152-566-611,-166 484 756,-82 271 29,115-391-85,-93 293 21,17-157-1,-38 162 47,-6 0-1,-6-1 0,-6 0 1,-39-262-1,27 335 94,-3 0 0,-4 2 0,-2 0 0,-4 1 0,-38-70 0,23 62 54,-3 2 1,-3 2-1,-111-125 1,-157-111 17,239 245-124,-2 2 0,-125-69 0,133 90 15,-2 3 0,-1 3 0,-2 3 0,-1 4 0,-109-23 0,-221 2 738,-6 34 690,391 13-1471,-164-4 395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06.916"/>
    </inkml:context>
    <inkml:brush xml:id="br0">
      <inkml:brushProperty name="width" value="0.035" units="cm"/>
      <inkml:brushProperty name="height" value="0.035" units="cm"/>
    </inkml:brush>
  </inkml:definitions>
  <inkml:trace contextRef="#ctx0" brushRef="#br0">0 158 11330,'3'3'270,"0"1"-1,-1 0 0,0 0 1,0-1-1,0 1 0,-1 1 1,1-1-1,-1 0 0,0 0 1,1 8-1,2 48 1776,-2-15-1318,-2-44-706,10 57 614,-9-54-575,0 0-1,0 0 0,0 0 0,1 0 0,0 0 0,0-1 0,0 1 0,0-1 0,0 1 0,1-1 1,5 6-1,-7-9-39,0 1-1,-1 0 1,1-1 0,0 1 0,0-1 0,0 0 0,0 1 0,0-1 0,0 0 0,0 0 0,0 1 0,0-1-1,0 0 1,0 0 0,0 0 0,0 0 0,0 0 0,0 0 0,0-1 0,0 1 0,-1 0 0,1 0 0,0-1-1,0 1 1,0 0 0,0-1 0,0 1 0,0-1 0,0 0 0,-1 1 0,1-1 0,0 1 0,1-2 0,2-3 68,1 0 0,-1 0 1,0-1-1,3-5 1,7-13 152,-1 0 1,0-2 0,-2 1 0,7-29-1,25-110 985,-26 94-508,-22 102-445,1 2-1,0 60 1,4-58-224,-1-8-35,0-1-9,0 1 0,2-1 0,1 0 0,1 0 0,9 37 0,-12-62-5,1 0 0,0 1 1,0-1-1,0 0 0,0 0 0,0 0 0,0 0 1,0 0-1,1-1 0,-1 1 0,1 0 1,2 2-1,-3-4 0,0 1 1,0-1-1,0 0 1,0 1-1,0-1 1,0 0 0,0 0-1,0 1 1,0-1-1,0 0 1,0 0-1,0 0 1,0 0-1,0 0 1,-1-1-1,1 1 1,0 0 0,0 0-1,0-1 1,0 1-1,0 0 1,0-1-1,0 1 1,0-1-1,-1 1 1,1-1 0,0 0-1,0 1 1,-1-1-1,1 0 1,0 1-1,-1-1 1,2-1-1,4-6 14,0-1 0,0 1 0,-1-1 0,0 0 0,0 0-1,-1-1 1,3-9 0,19-75 129,-24 86-129,7-31 74,-1 0-1,-3-1 0,2-56 1,-11 160-2475,4-51 1895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07.364"/>
    </inkml:context>
    <inkml:brush xml:id="br0">
      <inkml:brushProperty name="width" value="0.035" units="cm"/>
      <inkml:brushProperty name="height" value="0.035" units="cm"/>
    </inkml:brush>
  </inkml:definitions>
  <inkml:trace contextRef="#ctx0" brushRef="#br0">49 27 12035,'6'-8'1173,"5"-9"1042,-6 16-795,-2 9 386,-1 19-1227,-1 1-1,-2-1 1,-4 30 0,-18 81-270,13-86-53,2-6-165,-20 130 102,27-174-190,1-1 0,0 1 0,0-1 0,0 1 0,0 0 1,0-1-1,0 1 0,0-1 0,0 1 0,1 0 0,-1-1 1,0 1-1,1-1 0,0 1 0,-1-1 0,2 3 0,-1-4-1,-1 1 1,1-1-1,0 0 0,-1 0 0,1 1 0,-1-1 0,1 0 0,0 0 0,-1 0 0,1 0 1,-1 0-1,1 0 0,0 0 0,-1 0 0,1 0 0,0 0 0,-1 0 0,1 0 1,0 0-1,-1 0 0,1-1 0,-1 1 0,1 0 0,-1 0 0,1-1 0,1 0 0,5-3 16,-1-1 0,1-1-1,-1 1 1,8-9-1,-13 12-14,13-12-125,0 0-1,0 1 0,1 1 1,0 0-1,1 1 1,1 1-1,27-13 1,-26 15-68,-4 0-50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08.086"/>
    </inkml:context>
    <inkml:brush xml:id="br0">
      <inkml:brushProperty name="width" value="0.035" units="cm"/>
      <inkml:brushProperty name="height" value="0.035" units="cm"/>
    </inkml:brush>
  </inkml:definitions>
  <inkml:trace contextRef="#ctx0" brushRef="#br0">1 57 15715,'13'8'1353,"4"-4"-937,3-3-184,9-1 504,2 0-200,9-5-456,3-5-256,-1-8 200,4 0-80,-5-1-112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09.551"/>
    </inkml:context>
    <inkml:brush xml:id="br0">
      <inkml:brushProperty name="width" value="0.035" units="cm"/>
      <inkml:brushProperty name="height" value="0.035" units="cm"/>
    </inkml:brush>
  </inkml:definitions>
  <inkml:trace contextRef="#ctx0" brushRef="#br0">38 156 6865,'-5'-6'857,"0"-1"1215,-1 0-1,1-1 1,-7-13-1,12 19-1922,-1 1 0,0 0 0,1-1 1,-1 1-1,1 0 0,0-1 0,-1 1 0,1-1 0,0 1 0,0-1 0,0 1 1,0 0-1,0-1 0,0 1 0,0-1 0,0 1 0,1-1 0,-1 1 0,0 0 1,1-1-1,0 1 0,-1 0 0,1-1 0,0 1 0,-1 0 0,1 0 0,0-1 0,0 1 1,2-2-1,0 1-138,1-1 0,0 0 0,0 1 0,0 0 0,0 0 0,0 0 0,0 0 1,0 1-1,0 0 0,1 0 0,-1 0 0,0 0 0,1 1 0,-1-1 0,1 1 0,-1 0 0,1 0 1,-1 1-1,1 0 0,-1-1 0,0 2 0,1-1 0,-1 0 0,0 1 0,0 0 0,0 0 1,0 0-1,0 0 0,0 0 0,-1 1 0,1 0 0,-1 0 0,0 0 0,1 0 0,-1 0 0,-1 1 1,1 0-1,0-1 0,-1 1 0,0 0 0,0 0 0,0 0 0,-1 0 0,1 0 0,-1 1 1,0-1-1,0 0 0,0 6 0,0 0-1,0 1 1,-1-1-1,0 0 1,-1 1 0,0-1-1,-1 0 1,0 0-1,-1 0 1,0 0-1,-8 18 1,11-28-9,0 0 0,0 0-1,0 0 1,0 1 0,0-1 0,0 0 0,0 0 0,0 0 0,0 0 0,0 0 0,0 1-1,-1-1 1,1 0 0,0 0 0,0 0 0,0 0 0,0 0 0,0 1 0,-1-1-1,1 0 1,0 0 0,0 0 0,0 0 0,0 0 0,-1 0 0,1 0 0,0 0-1,0 0 1,0 0 0,0 0 0,-1 0 0,1 0 0,0 0 0,0 0 0,0 0-1,-1 0 1,1 0 0,0 0 0,0 0 0,0 0 0,0 0 0,-1 0 0,1 0 0,0 0-1,0 0 1,0 0 0,0-1 0,-1 1 0,1 0 0,0 0 0,0 0 0,0 0-1,0 0 1,0-1 0,0 1 0,0 0 0,-1 0 0,1 0 0,0 0 0,0-1-1,0 1 1,0 0 0,0 0 0,0-1 0,-4-11 55,3-212 1184,4 207-1032,4 12 86,-5 6-260,1-1 0,-1 1-1,0 0 1,0 0 0,1 0-1,-1 0 1,0 0 0,0 1-1,2 1 1,-1-1-50,6 4-83,0-1 0,1 0 0,0 0 0,0-1 0,0 0 0,0-1 0,0 0 0,20 2 0,-24-4-24,0-1 1,0 0-1,0 0 1,-1 0 0,1-1-1,0 0 1,0 0 0,0 0-1,-1-1 1,1 0 0,-1 0-1,1 0 1,-1-1-1,0 0 1,0 0 0,0 0-1,8-7 1,10-16-486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0.666"/>
    </inkml:context>
    <inkml:brush xml:id="br0">
      <inkml:brushProperty name="width" value="0.035" units="cm"/>
      <inkml:brushProperty name="height" value="0.035" units="cm"/>
    </inkml:brush>
  </inkml:definitions>
  <inkml:trace contextRef="#ctx0" brushRef="#br0">3 343 12987,'-1'1'165,"1"0"-1,0 0 1,-1-1 0,1 1 0,0 0 0,0 0 0,0-1-1,-1 1 1,1 0 0,0 0 0,0-1 0,0 1-1,0 0 1,0 0 0,1-1 0,-1 1 0,0 0 0,0 0-1,0-1 1,1 1 0,-1 0 0,0 0 0,1-1-1,0 2 1,14-16 2678,-9 7-2929,35-40 961,-1-1-1,-3-3 0,-1-1 1,35-71-1,-62 102-649,-32 62 370,12-16-571,2 1 0,0 1 1,2 0-1,1 0 0,1 0 0,-3 49 0,8-73-24,0 1 0,0-1 0,0 1-1,1-1 1,-1 0 0,1 1 0,0-1-1,0 0 1,0 1 0,0-1-1,1 0 1,-1 0 0,1 0 0,0 0-1,0 0 1,0 0 0,4 4 0,-4-6-1,0 0 1,0 0 0,0 0-1,0 0 1,0 0 0,0 0 0,1 0-1,-1 0 1,0-1 0,1 0 0,-1 1-1,1-1 1,-1 0 0,0 0-1,1 0 1,-1 0 0,0-1 0,1 1-1,-1-1 1,1 1 0,-1-1-1,0 0 1,0 0 0,0 0 0,3-1-1,9-5 12,-1 0 0,-1-1-1,0-1 1,0 0-1,0 0 1,14-16 0,-19 18-205,-1 0 0,0-1 0,0 0 0,-1 0 0,0 0 0,0-1 0,-1 1 0,0-1 0,-1 0 0,0 0 0,2-10 0,0-8-217,0-6-133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1.101"/>
    </inkml:context>
    <inkml:brush xml:id="br0">
      <inkml:brushProperty name="width" value="0.035" units="cm"/>
      <inkml:brushProperty name="height" value="0.035" units="cm"/>
    </inkml:brush>
  </inkml:definitions>
  <inkml:trace contextRef="#ctx0" brushRef="#br0">25 7 16948,'-3'-4'1944,"-2"1"-1312,0 3-288,2 0 969,0 6-529,0 0-368,2 2-1008,-1-1-1193,5-2 1521,3-4-272,1 1-224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1.526"/>
    </inkml:context>
    <inkml:brush xml:id="br0">
      <inkml:brushProperty name="width" value="0.035" units="cm"/>
      <inkml:brushProperty name="height" value="0.035" units="cm"/>
    </inkml:brush>
  </inkml:definitions>
  <inkml:trace contextRef="#ctx0" brushRef="#br0">3 47 11122,'0'-4'523,"5"-28"2588,-5 32-3037,0-1 0,0 1 0,0 0 0,0-1 1,0 1-1,0-1 0,1 1 0,-1-1 0,0 1 0,0-1 1,0 1-1,1 0 0,-1-1 0,0 1 0,0 0 1,1-1-1,-1 1 0,0 0 0,1-1 0,-1 1 0,0 0 1,1-1-1,-1 1 0,1 0 0,-1 0 0,0 0 1,1-1-1,-1 1 0,1 0 0,-1 0 0,1 0 1,-1 0-1,1 0 0,-1 0 0,1 0 0,-1 0 0,0 0 1,1 0-1,-1 0 0,1 0 0,-1 0 0,1 0 1,-1 0-1,1 1 0,-1-1 0,0 0 0,1 0 0,-1 0 1,1 1-1,-1-1 0,0 0 0,1 1 0,-1-1 1,0 0-1,1 1 0,-1 0 0,2 1 29,0 0 0,0 0-1,0 1 1,-1-1 0,0 1 0,1-1 0,-1 1-1,0-1 1,0 1 0,0 0 0,0 0-1,-1 0 1,1 4 0,1 43 324,-2-34-275,-3 84 346,-19 114 0,1-15-95,21-197-384,0-1 0,0 1 1,-1-1-1,1 1 0,0-1 0,0 1 1,0-1-1,1 1 0,-1-1 1,0 0-1,1 1 0,-1-1 0,0 1 1,1-1-1,0 0 0,-1 1 0,1-1 1,0 0-1,0 0 0,-1 1 1,3 0-1,-2-1 4,0-1 1,0 0-1,0 1 1,0-1-1,0 0 0,0 0 1,0 0-1,0 0 1,0 0-1,0 0 0,1 0 1,-1 0-1,0 0 1,0-1-1,0 1 0,0 0 1,0-1-1,0 1 1,0 0-1,0-1 1,1 0-1,6-4 126,0-1 0,0 1-1,0-1 1,11-13 0,12-14 250,-2-1 0,25-42 1,43-79 140,37-113-2697,-134 268 2135,0 0 0,-1 0 1,1 0-1,0 0 0,0-1 0,0 1 1,-1 0-1,1 0 0,0 0 0,0 0 0,0 0 1,-1 0-1,1 0 0,0 0 0,0 0 0,0 0 1,-1 0-1,1 0 0,0 0 0,0 0 0,-1 0 1,1 0-1,0 0 0,0 0 0,0 0 0,-1 1 1,1-1-1,0 0 0,0 0 0,0 0 0,-1 0 1,1 0-1,0 0 0,0 1 0,0-1 1,0 0-1,0 0 0,-1 0 0,1 0 0,0 1 1,-12 9-626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1.951"/>
    </inkml:context>
    <inkml:brush xml:id="br0">
      <inkml:brushProperty name="width" value="0.035" units="cm"/>
      <inkml:brushProperty name="height" value="0.035" units="cm"/>
    </inkml:brush>
  </inkml:definitions>
  <inkml:trace contextRef="#ctx0" brushRef="#br0">1 0 14851,'10'23'1977,"-2"-5"-1145,1-7-272,4 2 1120,1 3-664,2 4-127,3 1-689,-2 2-528,1 3 368,0 1-112,-1-1-192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2.730"/>
    </inkml:context>
    <inkml:brush xml:id="br0">
      <inkml:brushProperty name="width" value="0.035" units="cm"/>
      <inkml:brushProperty name="height" value="0.035" units="cm"/>
    </inkml:brush>
  </inkml:definitions>
  <inkml:trace contextRef="#ctx0" brushRef="#br0">0 69 10058,'1'6'193,"0"-1"-1,0 0 1,0 0-1,0 0 1,1 0-1,0 0 0,0 0 1,0 0-1,1 0 1,0-1-1,0 1 1,0-1-1,0 0 1,1 0-1,-1 0 1,9 6-1,6 5 311,1 0 1,28 15-1,-38-24-472,15 8 199,1 0 0,1-1 0,0-2 0,1 0 0,0-2 0,1-1 0,46 7 0,-50-12-117,0-2 0,0 0 0,0-2-1,0 0 1,0-2 0,-1 0 0,1-2 0,-1 0 0,34-14 0,6-7 297,105-60 0,48-55 145,-210 137-572,0 0 1,0 0-1,1 0 1,-1 1-1,1 0 1,11-4-1,-16 7-3,0-1-1,-1 1 1,1 0-1,0 0 1,-1 0 0,1 0-1,0 0 1,-1 0-1,1 1 1,0-1-1,-1 0 1,1 1-1,-1-1 1,1 1 0,0 0-1,-1-1 1,1 1-1,-1 0 1,0 0-1,1 0 1,-1 0-1,0 0 1,0 0-1,1 1 1,-1-1 0,0 0-1,0 1 1,0-1-1,-1 0 1,1 1-1,0-1 1,0 1-1,0 2 1,1 0-80,-1-1 0,0 1 0,0-1 0,0 1 0,0-1 1,0 1-1,-1 0 0,1-1 0,-1 1 0,0 5 0,-6-19-185,4-5 101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3.626"/>
    </inkml:context>
    <inkml:brush xml:id="br0">
      <inkml:brushProperty name="width" value="0.035" units="cm"/>
      <inkml:brushProperty name="height" value="0.035" units="cm"/>
    </inkml:brush>
  </inkml:definitions>
  <inkml:trace contextRef="#ctx0" brushRef="#br0">25 638 10330,'-4'-6'266,"1"-1"1,0 0-1,0 0 0,0 0 0,1 0 0,0 0 0,1-1 0,-1 1 1,1-1-1,1 1 0,-1-1 0,2 1 0,-1-1 0,1 1 0,0-1 1,3-12-1,-1 11-83,1 1 1,0-1 0,0 0-1,1 1 1,0 0 0,0 0-1,1 0 1,0 1 0,0 0-1,1 0 1,0 0 0,13-9-1,-5 6-63,0 0 0,0 1-1,1 1 1,0 0-1,1 1 1,0 1-1,0 1 1,0 0 0,1 1-1,20-2 1,-22 5-85,0 0 1,0 1 0,0 0-1,-1 2 1,1 0 0,0 0-1,-1 1 1,1 1-1,-1 1 1,0 0 0,25 13-1,25 20 24,-43-23 7,1-2-1,0 0 0,1-2 1,1 0-1,-1-2 0,36 9 1,-36-15 72,1 0 1,-1-2 0,1-1 0,-1-1 0,1-1 0,-1-1 0,0-1 0,27-8 0,13-8 447,105-47-1,223-138 712,-365 189-1235,-2-1 1,1 0 0,-2-2-1,26-26 1,-49 44-67,-1 1-1,1-1 1,0 0-1,0 1 1,-1-1 0,1 1-1,-1-1 1,1 0 0,0 1-1,-1-1 1,1 0-1,-1 0 1,0 0 0,1 1-1,-1-1 1,0 0-1,1 0 1,-1 0 0,0 0-1,0 0 1,0 0 0,0 1-1,0-1 1,0 0-1,0 0 1,0 0 0,0 0-1,0-1 1,-2 1 47,0-1 1,0 1-1,1 0 1,-1 0-1,0 0 1,0 0-1,0 0 1,0 0-1,-1 0 1,1 1-1,-2-1 1,-28-9-20,-16-2 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42.342"/>
    </inkml:context>
    <inkml:brush xml:id="br0">
      <inkml:brushProperty name="width" value="0.035" units="cm"/>
      <inkml:brushProperty name="height" value="0.035" units="cm"/>
    </inkml:brush>
  </inkml:definitions>
  <inkml:trace contextRef="#ctx0" brushRef="#br0">134 190 13011,'-3'6'151,"-64"106"1583,59-96-1635,1 1 0,0 0 0,1 0 0,1 1 0,-3 20 0,2 11 67,2 0 0,3 50 1,-5 86 710,0 6-10,11-55-444,2 102-63,-7-230-334,0 1 1,0-1-1,1 0 1,0 0-1,0 0 1,1 0-1,4 13 1,-5-20-16,0 0 0,0-1 0,0 1 0,0 0 0,0-1 0,0 1 0,0-1 0,0 1 0,0-1 0,1 0 0,-1 1 0,2-1 0,4 3 26,2 3 13,36 23 73,-41-28-128,-1 1 1,1 0-1,0-1 0,-1 0 1,1 0-1,0 0 1,0 0-1,0-1 0,-1 0 1,1 1-1,5-2 0,10-2-28,1-2-1,-1 0 1,0-1-1,0-1 1,20-11-1,-17 7 34,0 2 0,0 1 0,34-8 0,-28 11 11,1 2 0,-1 0 0,1 2 0,-1 1 1,1 2-1,0 0 0,-1 2 0,31 8 0,-35-5-24,1-2 0,0-1 0,0-1 0,0-2 0,0 0 0,0-1 0,0-2 0,0 0 0,0-2 0,38-10 0,-11 2 15,1 2 0,1 2-1,-1 3 1,80 2-1,-2 12 14,-85-5-56,1-1-1,84-6 1,-34-10-43,-27 3 44,0 2-1,125 4 1,-133 8-51,1-3 0,-1-2 0,112-18 0,-66-1-39,206-10-1,-95 24 118,193 2 1,-332 10 9,-1 4 1,0 3-1,121 37 0,-115-26-117,2-5 0,0-3-1,166 7 1,201 23-313,-250-32 376,-201-14 56,42-1-24,0-2 0,57-11-1,-60 8 16,57-13 4,-23 5 22,-69 13-16,-1-1 0,0 0 0,0 0-1,0-1 1,0 0 0,0 0 0,-1 0-1,1-1 1,-1 0 0,0 0 0,0 0 0,9-10-1,-7 8 0,-4 1-2,1-1 0,-1 1 0,0-1 0,-1 1 0,1-1 1,-1 0-1,0 0 0,0 0 0,-1 0 0,0 0 0,0 0 0,0 0 0,-1-8 0,0 12-5,0-1 0,0 1 0,0 0 1,0-1-1,-1 1 0,1 0 0,-1 0 0,0-1 0,0 1 0,1 0 1,-1 0-1,-1 0 0,1 0 0,0 0 0,0 0 0,-1 0 1,1 0-1,-1 1 0,0-1 0,1 0 0,-1 1 0,0 0 1,0-1-1,-2 0 0,-7-4-77,1 1 1,-1 0-1,-21-6 1,-13-6-162,43 15 242,0 1 0,0 0 0,0-1 1,0 1-1,1-1 0,-1 0 0,1 0 1,-1 1-1,1-1 0,0 0 0,-1 0 1,1 0-1,0-1 0,0 1 0,0 0 1,1 0-1,-1 0 0,1-1 0,-1 1 1,1 0-1,0-1 0,-1 1 0,1 0 1,0-1-1,1 1 0,-1 0 0,1-4 1,2-7-5,1 1 0,0-1 0,0 1 1,8-12-1,4-13-19,-4-1-3,-3 15 6,-2 0-1,5-26 1,-9 24 13,-2-49-1,-2 50 23,2 1-1,4-30 0,8-11 14,4-32-3,-15 83-8,-1 0 1,-1 1-1,0-1 1,-1 0-1,-3-18 1,3 25 4,-1 1 0,0-1-1,0 1 1,0 0 0,0-1 0,-1 1 0,0 0 0,0 0 0,-1 1 0,1-1 0,-1 1-1,0 0 1,0 0 0,0 0 0,-1 0 0,1 1 0,-1-1 0,-6-2 0,8 4-9,-1 0-1,1 0 1,0-1 0,0 1 0,0-1-1,0 0 1,0 0 0,1 0 0,-1 0 0,1 0-1,0 0 1,0-1 0,0 1 0,0-1-1,1 0 1,-2-4 0,2 3-11,0-1 0,0 0 1,1 0-1,-1 0 0,1 0 0,1 0 0,-1 0 1,1 0-1,0 1 0,3-9 0,3-8-1,-4 17 12,-1 0 0,0 0 0,-1-1 0,1 1 0,-1-1 0,0 1 0,-1-1 0,1 1 0,-1-6 0,-2 10 9,1 1 1,0 0-1,-1 0 0,1 0 1,-1 0-1,1 1 1,-1-1-1,1 0 0,0 1 1,-1-1-1,1 0 0,-1 1 1,0 0-1,-46 40 277,41-35-281,7-6-13,0 0 0,-1 1 0,1-1 0,0 0 0,-1 0 0,1 0 0,0 1 0,-1-1 0,1 0 0,-1 0 1,1 0-1,0 0 0,-1 0 0,1 1 0,-1-1 0,1 0 0,0 0 0,-1 0 0,1 0 0,-1 0 0,1 0 0,0 0 0,-1-1 0,1 1 0,-1 0 1,1 0-1,-24-2 50,1-1 1,-46-11 0,17 2-25,-304-58 43,-224 8-13,292 36-107,-44-1-247,-426 37-116,66-10 461,66 6 20,261-4 79,-216 15 385,465-7-528,-108 12 70,155-12-196,-82 23 0,122-23-156,-17 4 76,22-13 60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4.121"/>
    </inkml:context>
    <inkml:brush xml:id="br0">
      <inkml:brushProperty name="width" value="0.035" units="cm"/>
      <inkml:brushProperty name="height" value="0.035" units="cm"/>
    </inkml:brush>
  </inkml:definitions>
  <inkml:trace contextRef="#ctx0" brushRef="#br0">15 26 15883,'0'-1'75,"0"1"0,0-1 0,0 1 0,0-1 0,0 1 0,-1-1 0,1 1-1,0-1 1,0 1 0,-1 0 0,1-1 0,0 1 0,-1-1 0,1 1 0,0-1 0,-1 1-1,1 0 1,-1-1 0,1 1 0,-1 0 0,1 0 0,-1-1 0,-4 11 776,3 29-137,2-32-452,0 77 86,3 1-1,20 126 0,-22-206-342,0 0 16,-1 1 0,2-1 1,-1 1-1,1-1 1,-1 1-1,2-1 1,-1 0-1,5 9 0,-6-13-13,-1-1 0,1 1 0,0-1 0,-1 1 0,1-1 0,-1 1 0,1-1 0,0 1 0,0-1 0,-1 1 0,1-1 0,0 0 0,0 0 0,-1 1 0,1-1 0,0 0 0,0 0 0,-1 0 0,1 0 0,0 0 0,0 0 0,0 0 0,0 0 0,-1 0 0,1 0 0,0 0 0,0 0 0,-1-1 0,1 1 0,0 0 0,0-1 0,-1 1 0,1 0 0,0-1 0,-1 1 0,1-1 0,0 1 0,-1-1 0,1 0 0,-1 1 0,2-2 0,3-4 47,1 0 0,-1 0 0,6-10 0,-9 12-30,122-196 656,-11 17-860,-102 166 226,-3 5 17,0 0 0,11-24 0,-19 35-65,1 1 0,-1 0 0,0-1 1,0 1-1,0 0 0,1-1 0,-1 1 0,0 0 0,0-1 1,0 1-1,0 0 0,0-1 0,0 1 0,0 0 0,0-1 0,0 1 1,0 0-1,0-1 0,0 1 0,0 0 0,0-1 0,0 1 0,0 0 1,0-1-1,-1 1 0,1 0 0,0-1 0,0 1 0,0 0 0,0-1 1,-1 1-1,1 0 0,0 0 0,0-1 0,-1 1 0,-13-3-37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4.608"/>
    </inkml:context>
    <inkml:brush xml:id="br0">
      <inkml:brushProperty name="width" value="0.035" units="cm"/>
      <inkml:brushProperty name="height" value="0.035" units="cm"/>
    </inkml:brush>
  </inkml:definitions>
  <inkml:trace contextRef="#ctx0" brushRef="#br0">1 234 14811,'21'30'1673,"2"-9"-1137,-1-9-240,2-4 752,8-5-632,-4-3-320,4-6 112,-6-4-64,4-11-224</inkml:trace>
  <inkml:trace contextRef="#ctx0" brushRef="#br0" timeOffset="1">391 0 15371,'-11'17'353,"0"0"-1,2 0 0,0 1 0,1 0 1,1 0-1,0 1 0,2 0 1,0 1-1,1-1 0,1 1 0,1-1 1,0 30-1,2-47-329,0 0 0,0 0 0,1 1 0,-1-1 0,1 0 0,-1 0 0,1 0 1,-1 1-1,1-1 0,0 0 0,0 0 0,0 0 0,1 0 0,-1-1 0,0 1 0,2 2 0,-2-4-9,0 1-1,0-1 1,1 1-1,-1-1 1,0 0-1,0 0 0,0 1 1,0-1-1,0 0 1,0 0-1,0 0 1,0 0-1,0 0 1,1-1-1,-1 1 0,0 0 1,0 0-1,0-1 1,0 1-1,0-1 1,0 1-1,0-1 1,0 1-1,0-1 0,0 1 1,-1-1-1,1 0 1,0 0-1,0 1 1,0-1-1,-1 0 1,1 0-1,0-1 0,9-10 132,-1 0 0,0-1-1,-1 0 1,0 0-1,-1-1 1,-1 0 0,0 0-1,-1-1 1,0 0-1,-1 1 1,-1-1 0,-1-1-1,2-27 1,-4 38-82,0 0 1,-1 0-1,1 0 1,-1 0-1,0 0 0,-1 0 1,-2-8-1,3 12-67,1 0 0,0 0 0,-1 0 0,1 0 0,-1 0 0,1 1 0,-1-1-1,0 0 1,1 0 0,-1 1 0,0-1 0,1 0 0,-1 1 0,0-1 0,0 0 0,0 1 0,0-1-1,1 1 1,-1 0 0,0-1 0,0 1 0,0 0 0,0-1 0,0 1 0,0 0 0,0 0 0,0 0-1,0 0 1,0 0 0,0 0 0,0 0 0,0 0 0,0 0 0,0 1 0,0-1 0,0 0 0,0 1-1,0-1 1,0 0 0,1 1 0,-1-1 0,0 1 0,0 0 0,0-1 0,-1 2 0,0 0-141,1 0 0,-1 0 0,0-1 0,1 1 0,0 1 1,-1-1-1,1 0 0,0 0 0,0 0 0,0 1 0,-1 2 0,2-4 108,0-1-1,0 1 0,-1-1 0,1 1 1,0 0-1,0-1 0,0 1 0,0-1 1,0 1-1,0-1 0,0 1 0,0-1 1,0 1-1,0-1 0,0 1 1,0 0-1,0-1 0,0 1 0,0-1 1,1 1-1,-1-1 0,0 1 0,0-1 1,1 1-1,-1-1 0,0 1 0,1-1 1,-1 0-1,0 1 0,1-1 0,-1 1 1,1-1-1,-1 0 0,1 1 0,-1-1 1,1 0-1,-1 0 0,1 1 0,-1-1 1,1 0-1,-1 0 0,1 0 0,-1 0 1,1 0-1,-1 1 0,1-1 0,-1 0 1,1 0-1,0 0 0,-1-1 0,1 1 1,-1 0-1,1 0 0,0 0 0,15-4-743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5.077"/>
    </inkml:context>
    <inkml:brush xml:id="br0">
      <inkml:brushProperty name="width" value="0.035" units="cm"/>
      <inkml:brushProperty name="height" value="0.035" units="cm"/>
    </inkml:brush>
  </inkml:definitions>
  <inkml:trace contextRef="#ctx0" brushRef="#br0">234 1 12883,'-12'3'526,"0"0"0,0 1 0,0 0 0,0 1 1,1 0-1,-21 14 0,15-9 408,10-6-700,-50 29 1168,51-29-1242,1 1-1,-1-1 0,1 1 1,-1 0-1,1 0 1,-7 11-1,11-15-145,1-1 0,-1 0 0,1 1 0,0 0 0,-1-1 0,1 1 0,0-1 0,-1 1 0,1-1 0,0 1 0,0 0 0,-1-1 0,1 1-1,0-1 1,0 1 0,0 0 0,0-1 0,0 1 0,0 0 0,0-1 0,0 1 0,0 0 0,0-1 0,1 1 0,-1 0-7,1-1 1,-1 0-1,1 1 0,-1-1 1,1 0-1,0 0 1,-1 1-1,1-1 1,-1 0-1,1 0 0,-1 0 1,1 0-1,0 0 1,-1 0-1,1 0 0,0 0 1,-1 0-1,1 0 1,0 0-1,36-12 15,-33 11-19,10-5 1,1 1 1,0 0-1,0 2 1,0 0-1,0 0 1,24 0-1,-33 3-2,1 0 0,-1 1 0,0 0 0,0 0 0,0 0 0,0 1 0,-1 0-1,1 0 1,0 0 0,-1 1 0,1-1 0,-1 2 0,0-1 0,0 0 0,0 1 0,0 0-1,-1 0 1,1 1 0,4 6 0,-7-9 20,0 0 0,0 1 0,-1-1-1,1 1 1,-1 0 0,1-1 0,-1 1 0,0 0 0,0 0-1,-1-1 1,1 1 0,0 0 0,-1 0 0,0 0 0,1 0 0,-1 0-1,-1 0 1,1 5 0,-2-4 25,1 0 1,0 0-1,-1 0 1,0 0-1,0-1 0,0 1 1,-1-1-1,1 1 0,-1-1 1,1 0-1,-7 5 1,-3 2 120,-1 0-1,0-2 1,0 0 0,-1 0 0,-28 11 0,35-16-226,0 0 0,0-1 0,-1 1-1,1-1 1,-1-1 0,0 1 0,1-1 0,-1-1-1,0 1 1,-15-2 0,22 0-8,-1 1 1,1-1-1,0 1 0,-1-1 1,1 0-1,0 1 0,0-1 1,0 0-1,-1 0 0,1 0 0,0 0 1,0 0-1,0 0 0,0 0 1,1 0-1,-1 0 0,0-1 1,0 1-1,1 0 0,-1-1 1,1 1-1,-1 0 0,1-1 0,-1 1 1,1 0-1,0-1 0,0 1 1,0-1-1,0 1 0,0-1 1,0 1-1,0 0 0,0-1 1,1 1-1,-1-1 0,1-1 0,1-6-120,1-1 0,-1 1 0,2 0 0,4-10 0,17-26-675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5.593"/>
    </inkml:context>
    <inkml:brush xml:id="br0">
      <inkml:brushProperty name="width" value="0.035" units="cm"/>
      <inkml:brushProperty name="height" value="0.035" units="cm"/>
    </inkml:brush>
  </inkml:definitions>
  <inkml:trace contextRef="#ctx0" brushRef="#br0">22 17 14339,'7'-16'1647,"-7"16"-1622,0 0 0,1 0 1,-1 0-1,0 0 0,0 0 1,0 0-1,0 0 0,0 0 1,0 0-1,0 0 0,0 0 1,0 0-1,0 0 0,0 0 1,0 0-1,0 0 0,0 0 1,0 0-1,0 0 0,0 0 1,0 0-1,1 0 0,-1 0 1,0 0-1,0 0 0,0 0 1,0 0-1,0 0 0,0 0 1,0 0-1,0 0 0,0 0 1,0 0-1,0 0 0,0 0 1,0 0-1,0 0 0,0 0 1,1 0-1,-1 0 0,0 0 1,0 0-1,0 0 0,0 0 1,0 0-1,0 0 0,0 0 1,0 0-1,0 0 0,0 0 1,0-1-1,0 1 0,0 0 1,0 0-1,0 0 1,-3 33 2614,3-32-2563,-15 134 1310,2 225 1,13-355-1384,2 28 15,-2-32-17,0 0 0,0 0 0,0 0 0,0 0 0,0 0 0,0 0 0,1 0 1,-1 0-1,0 0 0,1 0 0,-1 0 0,1 0 0,-1 0 0,1 0 0,-1 0 0,1 0 0,0 0 0,-1 0 0,1 0 0,1 0 1,-1-3 7,0-1 1,0 1 0,0-1-1,0 1 1,0-1 0,-1 1-1,1-1 1,-1 0 0,0-2-1,14-224 156,-10 131-166,-2 75-32,-2 22 30,0 1 1,0 0-1,0 0 1,-1 0-1,2-1 1,-1 1-1,0 0 1,0 0-1,0 0 1,0 0 0,0-1-1,0 1 1,0 0-1,0 0 1,0 0-1,0-1 1,0 1-1,0 0 1,0 0-1,1 0 1,-1 0-1,0-1 1,0 1-1,0 0 1,0 0 0,0 0-1,1 0 1,-1 0-1,0 0 1,0 0-1,0 0 1,1-1-1,-1 1 1,0 0-1,0 0 1,0 0-1,1 0 1,-1 0 0,6 6-25,3 11-2,-5-8 25,0 0 0,1 0 0,0 0 0,0-1 0,1 0 0,0 0 0,1 0 0,-1-1 0,1 0 0,1 0 0,-1 0 0,1-1 0,0 0 0,1-1 0,-1 0 0,1 0 0,0-1 0,1 0 0,-1-1 0,1 0 0,-1 0 0,1-1 0,0 0 0,0-1 0,0 0 0,10 0 0,-6-2 8,-1 0 1,0 0 0,-1-1 0,1-1-1,17-5 1,-24 6 3,-1 1 0,0-2 0,0 1 0,1 0 0,-2-1 0,1 0 0,0 0 0,-1-1 0,1 1 0,-1-1 0,0 0 0,0 0 0,-1-1 0,7-8 0,-10 12-6,1 1 0,0-1 0,-1 0 1,1 0-1,-1 0 0,1 0 0,-1 0 0,0 0 0,0 0 0,1 0 1,-1 0-1,0-1 0,0 1 0,0 0 0,0 0 0,0 0 0,0 0 1,0 0-1,0 0 0,-1-2 0,0 2 0,1 1 0,-1-1 0,1 1 0,-1-1 0,0 1 0,1-1 0,-1 1 0,0-1 0,1 1 0,-1 0-1,0-1 1,0 1 0,1 0 0,-1 0 0,0-1 0,0 1 0,0 0 0,1 0 0,-1 0 0,0 0 0,-1 0 0,-2 0 5,0 1 0,0-1 1,0 1-1,-1 0 0,1 0 0,0 1 1,0-1-1,1 1 0,-7 3 0,3 0 0,1 0 0,0 0 0,0 0-1,0 1 1,-5 7 0,8-10-6,1 1 1,0-1 0,-1 0-1,1 1 1,1 0-1,-1-1 1,0 1-1,1 0 1,0 0 0,0 0-1,-1 7 1,2-10-2,0 0 1,0 0-1,0 0 0,0 0 1,0 0-1,1 0 1,-1 0-1,0 0 0,1 0 1,-1 0-1,1 0 1,-1 0-1,1 0 1,-1 0-1,1 0 0,-1 0 1,1 0-1,0-1 1,-1 1-1,1 0 1,0 0-1,0-1 0,0 1 1,0-1-1,0 1 1,-1-1-1,1 1 1,0-1-1,0 1 0,0-1 1,0 0-1,0 0 1,0 1-1,1-1 1,-1 0-1,0 0 0,0 0 1,0 0-1,0 0 1,0 0-1,0-1 1,2 1-1,4-1 4,0-1 0,1 1 0,-1-1 0,13-6 0,-1-1 1,0-2 1,-1 0-1,29-24 0,-31 23-28,0 0-1,0 1 1,1 0 0,28-12 0,-44 23 18,0 0 0,0-1 0,0 1 1,0 0-1,0-1 0,-1 1 0,1 0 1,0 0-1,0 0 0,0-1 0,0 1 1,0 0-1,0 0 0,0 1 0,0-1 1,0 0-1,0 0 0,0 0 0,-1 1 1,1-1-1,0 0 0,0 1 0,0-1 1,0 1-1,-1-1 0,1 1 0,0-1 1,0 1-1,-1 0 0,1-1 0,0 1 1,-1 0-1,1-1 0,-1 1 1,1 0-1,-1 0 0,1 0 0,-1-1 1,0 1-1,1 0 0,-1 0 0,0 0 1,1 1-1,0 5-8,0 0 0,0 0-1,-1 0 1,-1 13 0,1-10 3,0-8 5,0 5 6,0-1-1,0 0 1,1 0-1,0 0 0,2 11 1,-2-16 0,-1 0 1,1 0-1,-1 0 1,1 0 0,-1 0-1,1 0 1,0 0-1,-1 0 1,1 0-1,0-1 1,0 1-1,-1 0 1,1 0-1,0-1 1,0 1-1,0-1 1,0 1-1,0-1 1,0 1-1,0-1 1,0 0-1,0 1 1,0-1-1,0 0 1,0 0-1,0 0 1,0 1-1,0-1 1,1-1-1,-1 1 1,0 0-1,0 0 1,0 0 0,0 0-1,0-1 1,0 1-1,0 0 1,0-1-1,0 1 1,0-1-1,1-1 1,16-7-58,-2-1 0,1-1 0,-1 0 1,25-25-1,-21 18-724,34-22 1,-40 33 527,-14 6 238,0 1 0,1 0 0,-1 0 0,0 0 0,0-1 0,1 1 0,-1 0 0,0 0 0,0 0-1,1 0 1,-1 0 0,0 0 0,1 0 0,-1 0 0,0-1 0,1 1 0,-1 0 0,0 0 0,0 0 0,1 0-1,-1 1 1,0-1 0,1 0 0,-1 0 0,0 0 0,0 0 0,1 0 0,-1 0 0,0 0 0,1 0 0,-1 1-1,0-1 1,0 0 0,1 0 0,-1 1 0,-3 12-490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6.471"/>
    </inkml:context>
    <inkml:brush xml:id="br0">
      <inkml:brushProperty name="width" value="0.035" units="cm"/>
      <inkml:brushProperty name="height" value="0.035" units="cm"/>
    </inkml:brush>
  </inkml:definitions>
  <inkml:trace contextRef="#ctx0" brushRef="#br0">1056 258 11779,'4'-15'339,"1"-2"110,-1 0 1,0-1 0,-2 0-1,0 1 1,0-22 0,-2 34-349,-1 1 0,1 0 0,-1-1 1,0 1-1,0 0 0,-1 0 0,1-1 1,-1 1-1,0 0 0,0 0 0,0 1 0,0-1 1,-1 0-1,0 1 0,1-1 0,-1 1 1,-1 0-1,1 0 0,0 0 0,-1 0 1,1 1-1,-1-1 0,0 1 0,0 0 1,0 0-1,-6-2 0,-8-1-16,0 0-1,0 1 1,0 1-1,-1 0 1,1 2-1,0 0 1,-1 1-1,0 1 1,1 1-1,0 0 1,-1 1-1,1 1 1,1 1-1,-21 8 1,-2 3-80,1 2 1,0 2 0,2 1-1,0 2 1,-33 28 0,32-20-1,2 1 1,0 2 0,3 1 0,0 2-1,3 1 1,-36 59 0,36-45 13,2 0 1,3 2 0,2 1 0,-30 109-1,46-131-10,1 1 0,2 0-1,1 0 1,1 0-1,2 0 1,2 1-1,1-1 1,1-1-1,2 1 1,2-1 0,1 0-1,1 0 1,2-1-1,1 0 1,1-1-1,2-1 1,1 0 0,34 43-1,-39-59 10,0 0 1,1-1-1,1 0 0,0-1 0,1 0 0,1-2 1,25 15-1,-29-19 16,1 0-1,-1-2 1,1 1 0,0-2 0,0 1 0,1-2 0,-1 0 0,1 0 0,-1-2-1,1 1 1,15-3 0,-7-1 48,0-1 0,-1-2 0,0 0-1,0-1 1,0-1 0,-1-1 0,0 0 0,27-19 0,-1-3 134,-2-2 1,49-47 0,-40 30-27,-3-3 1,-2-1-1,-3-3 0,59-94 1,-77 103-139,-1-1-1,-2-1 1,-3-1 0,-2-1 0,-2 0 0,16-87 0,-28 111-112,-2 0 0,-1 0 0,-1 0 0,-1 0-1,-2-1 1,-1 1 0,-8-35 0,8 50-47,0 1 0,-2 1 0,1-1 0,-2 1 0,0 0 1,0 0-1,0 0 0,-11-11 0,11 15-53,-1 0 1,0 0-1,0 1 0,-1 0 0,0 0 1,0 1-1,0 0 0,-1 0 1,0 1-1,1 0 0,-18-5 1,10 6 20,1 0 1,-1 1 0,0 0 0,0 2-1,0 0 1,-1 0 0,1 2-1,1 0 1,-29 7 0,15 1-292,-40 18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8.672"/>
    </inkml:context>
    <inkml:brush xml:id="br0">
      <inkml:brushProperty name="width" value="0.035" units="cm"/>
      <inkml:brushProperty name="height" value="0.035" units="cm"/>
    </inkml:brush>
  </inkml:definitions>
  <inkml:trace contextRef="#ctx0" brushRef="#br0">1 1 13835,'2'7'1248,"7"7"-712,8 2-144,13 4 473,8-1-121,13-1-168,9 0-64,8-4-96,3 0-136,0-5-416,-4-1-216,-10-2-8,-6 0 256,-26 0-80,-22-6-88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9.108"/>
    </inkml:context>
    <inkml:brush xml:id="br0">
      <inkml:brushProperty name="width" value="0.035" units="cm"/>
      <inkml:brushProperty name="height" value="0.035" units="cm"/>
    </inkml:brush>
  </inkml:definitions>
  <inkml:trace contextRef="#ctx0" brushRef="#br0">1 7 14267,'17'-3'242,"0"1"1,0 1-1,0 0 1,0 1-1,0 1 0,0 1 1,0 1-1,0 0 1,0 1-1,30 12 1,-35-12-206,0 1 0,-1 1 0,1-1 0,-1 2 0,-1 0 0,1 0 0,-1 1 1,-1 0-1,1 1 0,-2 0 0,1 0 0,-1 1 0,0 0 0,-1 1 1,7 14-1,-10-16-11,0 0-1,-1 0 1,0 1 0,0-1 0,-1 1 0,-1 0 0,1 0-1,-2 0 1,1 0 0,-2-1 0,-1 19 0,-1-14 87,0-1 0,-1 0 0,0 0 0,-1-1 1,-1 1-1,0-1 0,-14 20 0,0-5 101,-1-1 1,-1-1-1,-2-1 1,-1-1-1,0-1 1,-31 20-1,40-31-151,-1-1-1,0-1 1,0 0-1,-36 13 0,26-14-102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19.831"/>
    </inkml:context>
    <inkml:brush xml:id="br0">
      <inkml:brushProperty name="width" value="0.035" units="cm"/>
      <inkml:brushProperty name="height" value="0.035" units="cm"/>
    </inkml:brush>
  </inkml:definitions>
  <inkml:trace contextRef="#ctx0" brushRef="#br0">157 35 13403,'3'-10'648,"5"-13"701,-5 21-648,-3 15-4,-7 34 442,-18 63-1,8-40-822,-91 381 216,103-425-957,-3 39 0,20-92-1931,24-93 1054,-14 40 458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21.375"/>
    </inkml:context>
    <inkml:brush xml:id="br0">
      <inkml:brushProperty name="width" value="0.035" units="cm"/>
      <inkml:brushProperty name="height" value="0.035" units="cm"/>
    </inkml:brush>
  </inkml:definitions>
  <inkml:trace contextRef="#ctx0" brushRef="#br0">62 141 12627,'1'3'95,"0"-1"0,0 1 0,0 0 0,-1-1 0,1 1 0,-1 0 0,0-1 0,1 1 0,-1 0 0,0 0 0,-1-1 0,1 1 0,0 0 0,-1-1 0,0 1 0,1 0 0,-1-1 0,-2 4 1,0 7 126,-7 37 94,2 2 1,2-1-1,3 1 0,2 0 0,2 0 0,2 0 1,3-1-1,2 0 0,25 88 0,-29-126-242,-2-10-16,-1 0 1,0 0 0,0 0-1,-1 0 1,1 1 0,-1-1-1,1 0 1,-1 1 0,0 4-1,-4-4 405,-2-9-167,-5-11 94,1-6-152,0-1 1,1 0 0,2 0 0,-8-35-1,8 14-114,-5-70 0,11 98-114,1 0 1,1-1-1,0 1 0,1 0 1,6-24-1,-7 36-9,0 0-1,1-1 1,-1 1 0,1 0 0,0 0-1,0 0 1,0 0 0,1 0-1,-1 0 1,1 1 0,0-1-1,0 1 1,0 0 0,1 0 0,-1 0-1,1 0 1,0 1 0,-1-1-1,1 1 1,0 0 0,1 0-1,-1 0 1,9-2 0,-4 3-2,1 0-1,0 1 1,0 0 0,0 0 0,0 1-1,-1 0 1,1 1 0,0 0 0,-1 1-1,1 0 1,-1 0 0,0 1 0,0 0-1,15 11 1,-8-5-2,-2 0 1,1 1-1,-1 1 0,-1 0 0,0 1 0,-1 0 0,13 19 1,3 14 42,-27-44-10,1 1 1,-1 0-1,0 0 0,0-1 0,0 1 1,0 0-1,-1 0 0,1 0 1,-1 0-1,1 0 0,-1 0 0,0 0 1,0 0-1,-1 5 0,1-8-23,-1 0 0,1 0-1,0 0 1,0 0 0,0 0 0,0 1-1,0-1 1,0 0 0,-1 0-1,1 0 1,0 0 0,0 0 0,0 0-1,0 0 1,0 0 0,-1 0-1,1 0 1,0 0 0,0 0-1,0 0 1,0 0 0,0 0 0,-1 0-1,1 0 1,0 0 0,0 0-1,0 0 1,0 0 0,0 0 0,-1 0-1,1 0 1,0 0 0,0 0-1,0-1 1,0 1 0,0 0 0,0 0-1,-1 0 1,1 0 0,0 0-1,0 0 1,0 0 0,0-1 0,0 1-1,0 0 1,0 0 0,0 0-1,0 0 1,0 0 0,-1-1 0,-5-7 132,-15-36 111,1 0 1,3-2 0,-15-55 0,27 82-249,-5-17 12,10 35-15,0 1 1,1 0-1,-1 0 1,0 0-1,0 0 1,0 0 0,0 0-1,0 0 1,1 0-1,-1 0 1,0 0-1,0 0 1,0 0 0,0-1-1,1 1 1,-1 0-1,0 0 1,0 0-1,0 0 1,0 1 0,1-1-1,-1 0 1,0 0-1,0 0 1,0 0-1,0 0 1,1 0 0,-1 0-1,0 0 1,0 0-1,0 0 1,0 0-1,0 0 1,1 1 0,-1-1-1,0 0 1,0 0-1,0 0 1,0 0-1,0 0 1,0 1 0,0-1-1,1 0 1,-1 0-1,0 0 1,0 0-1,0 1 1,0-1 0,0 0-1,0 0 1,11 11-7,-10-9 6,4 3-4,1 1 0,0-1-1,0 0 1,1 0-1,-1-1 1,1 0 0,0 0-1,12 5 1,-15-8 3,1 1 0,-1-1-1,0 0 1,0-1 0,1 1 0,-1-1-1,0 0 1,1 0 0,-1 0 0,0-1 0,1 1-1,-1-1 1,0 0 0,0 0 0,1-1 0,-1 1-1,6-4 1,1-2 1,-1 0 0,1-1-1,-2 0 1,1 0 0,-1-1-1,-1 0 1,0-1 0,0 0-1,-1 0 1,0-1 0,6-11-1,-5 6 5,-1 1 0,-1-1-1,0 0 1,-1-1 0,0 0-1,-2 0 1,3-26 0,-8 16-20,1 27 16,1-1 0,0 1 0,0-1 0,0 1 0,0 0 0,-1-1 0,1 1 0,0-1 0,0 1 0,-1 0 0,1-1 0,0 1 0,0 0 0,-1-1 0,1 1 0,-1 0 0,1 0 0,0-1 0,-1 1 0,1 0 0,0 0 0,-1-1 0,0 1 0,0 1 0,1-1 0,-1 0 0,0 0 0,1 0 0,-1 0 0,0 1 0,1-1 0,-1 0 0,0 1 0,1-1 0,-1 0 1,1 1-1,-1-1 0,1 1 0,-1-1 0,1 1 0,-1-1 0,0 2 0,-5 5-6,1 0 0,0 1 0,1 0-1,0 0 1,0 0 0,0 1 0,-3 13 0,-13 67 7,15-59 21,-3 63 0,8-83-15,0 0-1,0 1 1,2-1-1,-1 0 1,1-1-1,0 1 0,1 0 1,1 0-1,-1-1 1,7 12-1,-9-19-4,1 0 1,-1 1-1,1-1 0,0 0 0,0 0 0,0 0 1,0 0-1,0 0 0,0 0 0,0 0 0,1-1 1,-1 1-1,1-1 0,-1 0 0,1 0 0,0 0 1,-1 0-1,1 0 0,2 0 0,0 0 1,-1-1 0,0 0-1,1-1 1,-1 1 0,0-1 0,1 1-1,-1-1 1,0-1 0,0 1-1,0 0 1,5-4 0,3-1 8,-1-1 0,0 0 1,0-1-1,-1 0 0,0-1 0,-1 0 1,11-13-1,-13 15 5,-1-1 0,0 0-1,0-1 1,-1 1 0,0-1 0,0 0 0,-1 0-1,0 0 1,4-19 0,-8 28-14,0 0-1,1 0 1,-1-1 0,0 1-1,0 0 1,0-1 0,0 1-1,0 0 1,0 0 0,0-1-1,0 1 1,0 0 0,0-1-1,0 1 1,0 0 0,0-1-1,0 1 1,0 0 0,0 0-1,0-1 1,0 1 0,0 0-1,0-1 1,0 1 0,0 0-1,-1 0 1,1-1 0,0 1-1,0 0 1,0 0 0,0-1-1,-1 1 1,1 0 0,0 0-1,0 0 1,-1-1 0,1 1-1,0 0 1,0 0 0,-1 0-1,1 0 1,0-1 0,-1 1-1,1 0 1,0 0 0,0 0-1,-1 0 1,1 0 0,0 0-1,-1 0 1,1 0 0,0 0-1,-1 0 1,1 0 0,0 0-1,0 0 1,-1 0 0,1 1-1,0-1 1,-1 0 0,1 0-1,0 0 1,0 0 0,-1 0-1,1 1 1,-16 13 26,14-10-25,0-1 1,0 1 0,0 0-1,0 0 1,1 0 0,0 0-1,0 0 1,0 0 0,0 0-1,0 7 1,1-9-2,0-1 0,0 0 0,0 0 0,0 0 0,1 0 1,-1 1-1,0-1 0,1 0 0,-1 0 0,1 0 0,-1 0 0,1 0 0,0 0 0,-1 0 0,1 0 0,0 0 0,0 0 0,-1 0 1,1-1-1,0 1 0,0 0 0,0 0 0,0-1 0,0 1 0,0-1 0,0 1 0,0-1 0,0 1 0,1-1 0,-1 0 0,0 1 1,0-1-1,0 0 0,0 0 0,1 0 0,-1 0 0,0 0 0,0 0 0,0 0 0,1 0 0,1-1 0,5-1 7,0 0-1,0 0 0,0 0 0,0-1 0,-1-1 0,1 1 1,-1-1-1,0 0 0,0-1 0,7-5 0,-3 1 14,1-1 0,-2 0 0,0 0 0,17-22 0,-15 10 12,-7 10-16,-5 12-16,0-1-1,0 1 1,0 0-1,0 0 1,0 0-1,0 0 1,0 0 0,0-1-1,0 1 1,0 0-1,0 0 1,0 0-1,0 0 1,0 0 0,0-1-1,0 1 1,0 0-1,0 0 1,0 0-1,0 0 1,0 0 0,0-1-1,0 1 1,0 0-1,0 0 1,-1 0-1,1 0 1,0 0-1,0 0 1,0 0 0,0-1-1,0 1 1,0 0-1,0 0 1,-1 0-1,1 0 1,0 0 0,0 0-1,0 0 1,0 0-1,0 0 1,-1 0-1,1 0 1,-1 0 1,0 0 0,0 1 0,0-1 0,0 0 0,0 1 0,0-1 0,0 1 0,0 0 0,0-1 0,0 1 0,1 0 0,-1-1 0,0 1 0,0 0 0,1 0 0,-1 0 0,0 1-1,-13 20 26,11-17-20,-2 5 0,0 1 0,0 0 0,1 0-1,-4 17 1,6-22-4,1 1 0,0-1-1,0 1 1,0-1 0,1 1 0,0 0-1,1-1 1,-1 1 0,3 9 0,-2-14-2,-1-1 0,0 0-1,1 1 1,-1-1 0,1 0 0,-1 1 0,1-1 0,0 0 0,-1 0 0,1 0 0,0 0 0,0 0 0,0 0-1,0 0 1,0 0 0,0 0 0,0 0 0,0 0 0,0-1 0,1 1 0,-1 0 0,0-1 0,0 1 0,1-1-1,0 1 1,1-1 1,-1 0 0,1 0 0,-1 0 0,1 0 0,0-1-1,-1 1 1,1-1 0,-1 0 0,0 0 0,1 0-1,-1 0 1,4-2 0,3-3 4,0 0 0,0 0 0,0-1 0,-1 0 0,10-11-1,-3-1-7,0 0 0,-1 0 0,12-25 0,-38 148-131,12-104 133,-2 18 15,0-1 0,1 1 0,3 31 0,-2-48-13,0 0 1,0 0-1,1 0 1,-1 0-1,0 0 0,0 0 1,1 0-1,-1 0 0,1 0 1,-1 0-1,1 0 0,-1-1 1,1 1-1,0 0 1,-1 0-1,1 0 0,0-1 1,0 2-1,0-2 0,0 0 1,-1 0-1,1 1 0,-1-1 0,1 0 1,0 0-1,-1 0 0,1 0 0,0 0 1,-1 0-1,1 0 0,0 0 0,-1 0 1,1 0-1,0 0 0,-1-1 0,1 1 1,0 0-1,-1 0 0,2-1 0,1-1 7,1-1 0,-1 1-1,0-1 1,0 0-1,0 1 1,0-1 0,3-6-1,9-13-84,-1 0-1,-2-2 1,0 0-1,-1 0 1,-2-1-1,13-47 1,-13 29-662,-2 1 0,-1-1 0,-1-63 0,-5 106 732,-1-1-1,1 1 1,0-1-1,0 1 1,0-1-1,0 1 1,0-1-1,0 1 1,0-1-1,0 1 1,0-1-1,0 1 1,1-1-1,-1 1 1,0-1-1,0 1 1,0-1-1,0 1 1,1 0 0,-1-1-1,0 1 1,1-1-1,-1 1 1,0 0-1,1-1 1,0 0-1,7 9 67,7 19 135,-1 12 20,-2 0 0,-1 1-1,9 77 1,0 1 190,-16-106-299,-4-12-103,0 0-1,0 0 1,0 0 0,0 0-1,0 0 1,0 0-1,0 0 1,0 0-1,0-1 1,0 1 0,0 0-1,0 0 1,0 0-1,0 0 1,0 0-1,0 0 1,0 0 0,0 0-1,0 0 1,0 0-1,0 0 1,0 0 0,0 0-1,0 0 1,0 0-1,0 0 1,1 0-1,-1 0 1,0 0 0,0 0-1,0 0 1,0 0-1,0 0 1,0 0 0,0 0-1,0 0 1,0 0-1,0 0 1,0 0-1,0 0 1,0 0 0,0 0-1,0 0 1,0 0-1,0 0 1,0 0-1,0 0 1,1 0 0,-1 0-1,0 0 1,0 0-1,0 0 1,0 0 0,0 0-1,0 0 1,0 0-1,0 0 1,0 0-1,0 0 1,-5-21 171,-7 0-100,0 0-1,-2 1 1,-1 1 0,-20-22-1,-27-36-1,61 76-69,1 1 0,-1-1-1,0 0 1,1-1 0,-1 1-1,0 0 1,1 0 0,0 0-1,-1 0 1,1 0 0,0 0 0,-1-1-1,1 1 1,0 0 0,0 0-1,0 0 1,0-2 0,0 2-1,1 0 0,-1 1 0,0-1 0,1 0-1,-1 1 1,1-1 0,-1 1 0,1-1 0,-1 1 0,1-1 0,-1 1 0,1-1 0,-1 1 0,1-1 0,0 1 0,-1 0 0,1-1 0,0 1 0,-1 0-1,1 0 1,1-1 0,5 0 8,0 0 0,0 0 0,0 1 1,13 1-1,-5-1-9,9 0-31,-11 1-384,0-2-1,-1 1 1,22-5 0,-33 5 402,-1 0 0,0 0 0,1 0 0,-1 0 1,0 0-1,1 0 0,-1 0 0,0 0 0,1 0 0,-1 0 0,0 0 1,1 0-1,-1-1 0,0 1 0,1 0 0,-1 0 0,0 0 1,0 0-1,1 0 0,-1-1 0,0 1 0,0 0 0,1 0 0,-1-1 1,0 1-1,0 0 0,1 0 0,-1-1 0,0 1 0,0 0 0,0 0 1,0-1-1,0 1 0,1 0 0,-1-1 0,0 1 0,0 0 1,0-1-1,0 1 0,0 0 0,0-1 0,0 1 0,0 0 0,0-1 1,0 1-1,0 0 0,0-1 0,0 1 0,-1 0 0,1-1 0,0 1 1,0-1-1,-9-7-418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21.827"/>
    </inkml:context>
    <inkml:brush xml:id="br0">
      <inkml:brushProperty name="width" value="0.035" units="cm"/>
      <inkml:brushProperty name="height" value="0.035" units="cm"/>
    </inkml:brush>
  </inkml:definitions>
  <inkml:trace contextRef="#ctx0" brushRef="#br0">41 57 12115,'-19'-3'1624,"8"0"-800,2 0-360,8 0 1481,1-1-969,7-3-360,3 1-368,6-1-1000,4-2 760,4 3-176,5 1-80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45.586"/>
    </inkml:context>
    <inkml:brush xml:id="br0">
      <inkml:brushProperty name="width" value="0.035" units="cm"/>
      <inkml:brushProperty name="height" value="0.035" units="cm"/>
    </inkml:brush>
  </inkml:definitions>
  <inkml:trace contextRef="#ctx0" brushRef="#br0">354 54 7538,'0'-20'1706,"2"19"-646,1 11-323,3 27-59,-2 1-1,-2-1 1,-2 48-1,0-64-492,-5 95 239,-4-1-1,-6 0 0,-51 200 1,25-179 99,-6-1-1,-108 215 1,153-346-515,-3 3-7,1 1 0,1-1 0,-1 1 0,1 0 0,0-1 0,1 2 0,0-1 0,0 0 0,1 0 0,0 1 0,0 11 0,2-17-2,0-1-1,0 0 1,0 1-1,0-1 1,0 0-1,0 1 1,1-1-1,-1 0 0,1 0 1,0 0-1,-1-1 1,1 1-1,0 0 1,0-1-1,4 3 1,36 21-3,-33-20-4,16 8 1,-1-1-1,39 13 1,-49-21-5,0 0 0,0-1 0,0-1 0,0 0 1,1-1-1,22-2 0,43-7-4,100-25 0,-21 3 7,-145 28 9,133-20 31,212-7 0,62 12-59,-371 10 13,0-1 1,65-20-1,95-42-23,-114 36 11,-28 9 21,71-21 0,-114 40 9,-1 0-1,1 2 1,45-2 0,-39 5 10,0 2 1,0 1-1,0 1 1,60 15 0,-90-17-14,1-1 0,-1 1 1,0-1-1,1 0 0,-1 1 1,0-1-1,1 0 1,-1 0-1,0 0 0,1 0 1,-1 0-1,0 0 0,1 0 1,-1-1-1,0 1 0,1 0 1,-1-1-1,0 1 1,0-1-1,1 1 0,-1-1 1,0 0-1,0 0 0,0 1 1,0-1-1,0 0 0,0 0 1,0 0-1,0 0 1,0 0-1,0 0 0,-1 0 1,1-1-1,0 1 0,-1 0 1,1 0-1,-1 0 0,1-1 1,-1 1-1,1 0 1,-1-1-1,0 1 0,0-2 1,1-3 40,0 0-1,-1 0 1,0 0 0,0 0 0,-1 0 0,1 1 0,-1-1 0,-3-10 0,4 16-34,-1 0 0,1 0 0,0 0 1,0 0-1,0 1 0,0-1 0,0 0 0,0 0 1,0 0-1,0 0 0,-1 0 0,1 0 1,0 0-1,0 0 0,0 0 0,0 0 0,0 1 1,-1-1-1,1 0 0,0 0 0,0 0 0,0 0 1,0 0-1,0 0 0,-1 0 0,1 0 1,0 0-1,0 0 0,0 0 0,0 0 0,-1 0 1,1 0-1,0-1 0,0 1 0,0 0 0,0 0 1,0 0-1,0 0 0,-1 0 0,1 0 1,0 0-1,0 0 0,0 0 0,0 0 0,0-1 1,0 1-1,0 0 0,0 0 0,-1 0 0,-1 14 98,1-1-49,-1 22-68,2-34-10,0 1 0,0 0 0,0 0 0,0 0 0,1-1 0,-1 1 0,0 0 0,1 0 1,0-1-1,-1 1 0,1-1 0,0 1 0,0 0 0,1 1 0,-2-3 13,0 0 1,1 0-1,-1 0 1,1 0-1,-1 0 0,0 0 1,1 0-1,-1 0 1,0 0-1,1 0 1,-1 0-1,1 0 1,-1 0-1,0 0 0,1 0 1,-1 0-1,0 0 1,1 0-1,-1 0 1,0-1-1,1 1 1,-1 0-1,0 0 1,1 0-1,-1-1 0,0 1 1,1 0-1,-1 0 1,0-1-1,0 1 1,0 0-1,1-1 1,-1 1-1,0 0 0,0-1 1,0 1-1,0 0 1,1-1-1,-1 1 1,0 0-1,0-1 1,11-23-102,-7 14 69,-3 9 40,4-9 1,1 1 0,0 0 1,0 0-1,1 1 0,0-1 0,1 2 0,-1-1 0,13-8 0,-3 3-12,-1 0 0,-1-1 0,0 0 0,0-1 0,-2-1-1,0 0 1,-1-1 0,14-24 0,-9 9-17,-1-1-1,-2-1 1,18-66 0,-16 44 15,-3 12-46,8-51-1,-7 9-35,-4 33-1,6-109 1,-16 115 69,2 12 109,-3 0-1,0 0 1,-14-69 0,16 102-79,-1-1 0,0 1 1,1-1-1,0 1 0,-1-1 1,1 1-1,0-1 1,0 1-1,1 0 0,-1-1 1,0 1-1,1 0 1,-1 0-1,1 0 0,0 0 1,3-3-1,1-1-91,17-19-249,-20 21 289,1 1 0,0-1 0,-1 0 0,0 0 0,0 0-1,0 0 1,0 0 0,-1-1 0,0 1 0,0-1 0,0 0-1,0 1 1,-1-1 0,2-7 0,-3 11 63,0 0-1,0-1 1,0 1-1,-1 0 1,1-1 0,0 1-1,-1 0 1,1-1-1,-1 1 1,1 0 0,-1 0-1,0-1 1,1 1-1,-1 0 1,0 0 0,0 0-1,0 0 1,0 0 0,0 0-1,0 0 1,0 1-1,0-1 1,0 0 0,0 0-1,0 1 1,0-1-1,-1 1 1,1-1 0,0 1-1,-1-1 1,1 1-1,0 0 1,-3-1 0,-8-1 146,0 0 0,-24 0 0,18 1-121,-80-3 453,-179 14 1,-95 39-281,15-10-37,119-16-43,172-15-91,-38 3-4,1 4-1,-115 33 0,-74 44-1,173-55-27,-57 14 16,148-44-29,-2-2 0,1-1 0,-1-1 0,-31-2 0,-25-7-195,-44 0-377,102 9 460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22.264"/>
    </inkml:context>
    <inkml:brush xml:id="br0">
      <inkml:brushProperty name="width" value="0.035" units="cm"/>
      <inkml:brushProperty name="height" value="0.035" units="cm"/>
    </inkml:brush>
  </inkml:definitions>
  <inkml:trace contextRef="#ctx0" brushRef="#br0">87 197 16371,'-4'5'326,"-15"19"793,1 2 0,-22 42 0,39-67-1101,1 0 1,-1 1 0,0-1 0,1 1-1,-1-1 1,1 1 0,0-1 0,-1 1-1,1-1 1,0 1 0,0-1-1,0 1 1,0-1 0,0 1 0,0 0-1,1 1 1,0-2-33,-1 0 1,1-1-1,-1 1 1,1 0-1,-1 0 0,1 0 1,0-1-1,-1 1 0,1 0 1,0-1-1,0 1 0,0 0 1,-1-1-1,1 1 0,0-1 1,0 0-1,0 1 0,2 0 1,4 0-183,1 0 0,-1 0 0,1-1-1,-1 1 1,12-3 0,0 2-121,-13 0 241,-1 0 0,1 1 1,0-1-1,0 1 1,0 1-1,-1-1 0,1 1 1,-1 0-1,9 5 0,-12-7 91,-1 1-1,0 0 1,0 0-1,0 0 1,0 0-1,0 0 1,0 0-1,0 0 1,0 0-1,0 0 1,-1 0-1,1 0 1,0 1-1,-1-1 1,1 0-1,-1 0 1,1 1-1,0 1 0,-1-1 28,0 0 0,-1 0 0,1 0 0,0 0 0,-1-1 0,1 1 0,-1 0 0,1 0 0,-1 0 0,0-1 0,0 1 0,0 0 0,0 0 0,0-1 0,0 1 0,0-1 0,-2 2 0,-3 3 133,1-1 1,-1 0-1,0 0 0,0 0 0,0-1 0,-14 7 0,16-9-177,1 0 0,-1-1 0,0 1 0,0-1 0,0 0 0,0 0 0,0 0 0,-1-1 0,1 1 0,0-1 0,0 0-1,0 0 1,-1-1 0,-4 0 0,8 0 2,0 1-1,-1-1 1,1 1-1,0-1 1,0 0-1,0 0 1,0 1-1,0-1 1,0 0-1,0 0 0,0 0 1,0 0-1,0 0 1,0 0-1,1-1 1,-1 1-1,0 0 1,1 0-1,-1 0 1,1-1-1,-1 1 1,1 0-1,0-1 1,-1 1-1,1 0 0,0-1 1,0 1-1,0-1 1,0 1-1,0 0 1,1-1-1,-1 1 1,0 0-1,1-2 1,7-21-234</inkml:trace>
  <inkml:trace contextRef="#ctx0" brushRef="#br0" timeOffset="1">216 0 16548,'-12'53'1624,"-9"105"0,19-128-1348,2-1-1,1 1 0,1-1 1,2 1-1,8 32 1,-12-61-274,2 6 52,0 0 1,1 1-1,-1-1 1,6 8-1,-8-13-39,1-1 0,-1 0 1,1 0-1,0 0 0,0 0 1,0 0-1,-1 0 0,1 0 0,0 0 1,0 0-1,0 0 0,1 0 0,-1-1 1,0 1-1,0 0 0,0-1 0,0 1 1,1-1-1,-1 1 0,0-1 0,1 1 1,-1-1-1,0 0 0,1 0 1,-1 0-1,0 0 0,1 0 0,-1 0 1,0 0-1,1 0 0,1-1 0,2-1 24,-1 0-1,1-1 1,-1 1-1,0-1 1,0 0-1,0 0 0,0 0 1,-1-1-1,1 0 1,-1 1-1,0-1 0,4-5 1,6-12 116,14-25 1,-20 33-93,23-42 8,-3-2 0,38-109 0,-63 161-94,7-38-733,-8 42 730,-1 0-1,0 0 0,0 0 0,0 0 0,0 0 1,0 0-1,0 0 0,0 0 0,0 0 0,0 1 1,0-1-1,0 0 0,-1 0 0,1 0 0,0 0 0,-1 0 1,1 0-1,0 1 0,-1-1 0,1 0 0,-1 0 1,0 1-1,1-1 0,-1 0 0,1 1 0,-1-1 1,0 0-1,0 1 0,1-1 0,-1 1 0,0-1 1,0 1-1,0 0 0,0-1 0,1 1 0,-1 0 1,0-1-1,-1 1 0,-12 0-378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22.669"/>
    </inkml:context>
    <inkml:brush xml:id="br0">
      <inkml:brushProperty name="width" value="0.035" units="cm"/>
      <inkml:brushProperty name="height" value="0.035" units="cm"/>
    </inkml:brush>
  </inkml:definitions>
  <inkml:trace contextRef="#ctx0" brushRef="#br0">1 86 15027,'17'36'1208,"-1"-10"-871,-1-4-177,6-5 312,0-6-368,2-8 16,3-3-56,4-4-72</inkml:trace>
  <inkml:trace contextRef="#ctx0" brushRef="#br0" timeOffset="1">316 0 13699,'-17'23'766,"1"1"0,-14 29 1,26-46-585,0 1 0,1 0 0,0-1 0,1 1 1,0 1-1,0-1 0,0 0 0,1 1 0,0-1 1,1 0-1,1 16 0,-1-22-142,0-1-1,0 1 1,1 0 0,-1-1 0,0 1-1,1 0 1,-1-1 0,1 1 0,-1-1-1,1 1 1,0-1 0,0 1 0,0-1-1,0 1 1,0-1 0,0 0 0,0 0-1,0 1 1,0-1 0,1 0 0,-1 0-1,1 0 1,-1 0 0,0-1 0,1 1-1,-1 0 1,1 0 0,0-1-1,-1 1 1,1-1 0,0 0 0,-1 1-1,1-1 1,0 0 0,-1 0 0,1 0-1,0 0 1,-1 0 0,1 0 0,0-1-1,-1 1 1,1-1 0,1 0 0,4-1 40,-1 0-1,0-1 1,0 0 0,-1 0 0,1 0 0,0-1 0,-1 0 0,0 0-1,0 0 1,5-6 0,-3 1 58,0 1-1,-1-2 1,0 1 0,-1-1-1,0 0 1,0 0-1,5-21 1,-8 26-76,-1 0 1,0 0-1,-1 0 0,1-1 1,-1 1-1,0 0 0,0-1 1,-2-7-1,2 11-32,-1-1 0,0 0 0,0 1 0,0-1 0,0 1 0,0-1 0,-1 1 0,1-1 0,-1 1 0,1 0 0,-1 0 0,0 0 0,0 0 1,0 0-1,0 0 0,-4-3 0,3 4-14,0 0 0,1 0 0,-1 0 0,0 0 0,0 0 0,1 0 0,-1 1 0,0-1 0,0 1 0,0 0 0,0 0 0,0 0 0,0 0 0,0 0 0,1 1 0,-1-1 0,0 1 0,0 0 0,0 0 0,1 0 0,-6 3 0,4-2-120,-1 1 0,0 0 0,1 0 0,0 0 1,0 0-1,0 1 0,0 0 0,0 0 0,1 0 1,-1 0-1,-2 5 0,4 1-105,5-4-91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23.186"/>
    </inkml:context>
    <inkml:brush xml:id="br0">
      <inkml:brushProperty name="width" value="0.035" units="cm"/>
      <inkml:brushProperty name="height" value="0.035" units="cm"/>
    </inkml:brush>
  </inkml:definitions>
  <inkml:trace contextRef="#ctx0" brushRef="#br0">384 208 11114,'-20'-7'29,"-1"0"-1,1-2 0,0 0 0,-24-16 1,36 20 319,1-1 1,0 0-1,0 0 1,0-1 0,1 0-1,0 0 1,0 0-1,0-1 1,1 0 0,1 0-1,-1 0 1,-4-15-1,5 12 322,3 7-441,0 1 0,0-1 0,0 1 1,-1-1-1,1 1 0,-4-4 0,5 6-186,-1 1 1,1-1-1,-1 1 0,1-1 0,-1 1 1,1 0-1,-1-1 0,1 1 0,-1 0 1,0-1-1,1 1 0,-1 0 0,0 0 1,1-1-1,-1 1 0,0 0 0,1 0 1,-1 0-1,0 0 0,1 0 1,-1 0-1,0 0 0,0 0 0,1 0 1,-1 1-1,0-1 0,1 0 0,-1 0 1,1 0-1,-1 1 0,0-1 0,1 0 1,-1 1-1,1-1 0,-1 1 0,0-1 1,1 1-1,-1 0 0,-14 11 177,2 0 0,0 1 0,0 1-1,1 0 1,0 1 0,2 0 0,0 0-1,0 1 1,-12 31 0,21-45-213,0 0 0,0 1 0,0-1 0,1 0 1,-1 0-1,1 0 0,0 1 0,-1-1 0,1 0 0,0 0 0,0 0 0,1 1 0,-1-1 1,1 3-1,0-4-6,-1 0 0,1 0 1,-1-1-1,1 1 1,0 0-1,0 0 0,-1-1 1,1 1-1,0 0 0,0-1 1,0 1-1,0 0 1,0-1-1,0 0 0,0 1 1,0-1-1,0 1 0,0-1 1,0 0-1,0 0 1,0 0-1,0 0 0,0 1 1,0-1-1,0-1 0,0 1 1,0 0-1,0 0 1,0 0-1,0 0 0,2-1 1,25-6-65,0-1 0,27-11 1,-25 8-124,40-10 0,-51 18 27,0-1 1,0 2-1,26 0 1,-40 2 118,0 0 0,0 0-1,0 1 1,-1-1 0,1 1 0,0 0 0,0 1 0,0-1 0,-1 1-1,1 0 1,-1 0 0,1 0 0,-1 1 0,0-1 0,0 1 0,0 0 0,0 0-1,4 6 1,-7-7 41,1 0 1,-1 1-1,0-1 0,0 1 0,0-1 0,0 1 0,0-1 0,0 1 0,-1 0 0,1-1 1,-1 1-1,0 0 0,0 0 0,0-1 0,0 1 0,0 0 0,-1 0 0,1-1 0,-1 1 0,0 0 1,0-1-1,0 1 0,0-1 0,0 1 0,0-1 0,-1 0 0,-2 4 0,-3 4 117,0-1-1,-1 1 0,-1-1 0,-15 13 1,1-2 277,-35 22 0,50-37-380,0-1 0,0 1 0,0-1-1,-1-1 1,0 1 0,1-2 0,-1 1 0,-18 2 0,26-5-79,-1 1 0,1-1-1,-1 0 1,1 0 0,-1 0 0,1 0 0,-1 0 0,1 0 0,-1-1-1,1 1 1,-1 0 0,1-1 0,-1 1 0,1-1 0,0 0-1,-1 1 1,1-1 0,0 0 0,-1 0 0,1 0 0,0 0-1,0 0 1,0 0 0,0 0 0,0 0 0,0 0 0,0-1 0,0 1-1,0 0 1,1-1 0,-1 1 0,0 0 0,1-1 0,-1 1-1,1-1 1,0 1 0,0-1 0,-1-2 0,1-4-212,0-1 0,1 0 0,-1 0 1,2 1-1,3-15 0,7-21-637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23.881"/>
    </inkml:context>
    <inkml:brush xml:id="br0">
      <inkml:brushProperty name="width" value="0.035" units="cm"/>
      <inkml:brushProperty name="height" value="0.035" units="cm"/>
    </inkml:brush>
  </inkml:definitions>
  <inkml:trace contextRef="#ctx0" brushRef="#br0">60 0 15179,'-5'5'224,"1"-1"-1,0 1 0,0 0 1,0 1-1,0-1 1,1 1-1,0-1 0,0 1 1,1 0-1,-1 0 0,1 0 1,-1 7-1,-2 7 87,1 0 0,-1 30 0,4-22-161,1-1 0,1 1 0,1 0 0,2-1-1,0 1 1,2-1 0,1 0 0,2 0 0,0-1 0,2-1-1,13 26 1,-23-50-142,-1 1 0,1-1 0,0 0 0,0 0 0,-1 1 0,1-1 0,0 0 0,0 0-1,0 0 1,0 0 0,0 0 0,0 0 0,2 0 0,-3-1-2,1 0-1,-1 0 1,0 0-1,0 0 1,1 0 0,-1 0-1,0 0 1,1 0-1,-1 0 1,0 0-1,0-1 1,1 1 0,-1 0-1,0 0 1,0 0-1,1 0 1,-1-1 0,0 1-1,0 0 1,0 0-1,1-1 1,-1 1-1,0 0 1,0 0 0,0-1-1,0 1 1,1 0-1,-1 0 1,0-1-1,0 1 1,0 0 0,0-1-1,0 1 1,0 0-1,0-1 1,2-37 229,-5-6-81,-3 0-1,-1 1 1,-3-1-1,-20-58 1,27 88-117,10 20-31,6 7-13,-5-7 2,-1-1-1,2 0 0,-1 0 0,1 0 0,0-1 1,0 0-1,0-1 0,0 0 0,0-1 0,1 0 1,0 0-1,-1-1 0,20 0 0,-14-1 2,-1-1-1,0-1 1,1-1-1,-1 0 1,0-1 0,0 0-1,-1-1 1,24-11-1,-37 15 9,1 1 0,0-1 0,0 1 0,0-1-1,0 1 1,0-1 0,-1 1 0,1 0 0,0-1-1,0 1 1,0 0 0,0 0 0,0 0-1,0 0 1,0 0 0,0 0 0,0 0 0,2 0-1,-3 1 2,0 0 0,1-1-1,-1 1 1,0 0-1,0 0 1,1 0 0,-1-1-1,0 1 1,0 0-1,0 0 1,0 0 0,0 0-1,0 0 1,0-1-1,0 1 1,0 0-1,-1 0 1,1 0 0,0 0-1,0-1 1,-1 2-1,-4 15 52,2-6-25,-1 0 0,1 1 0,1-1 0,0 1 0,1-1 1,0 1-1,1 0 0,2 14 0,-2-25-27,0 0 1,0 1 0,1-1-1,-1 0 1,1 0 0,-1 0-1,1 0 1,-1 0 0,1 0-1,0 0 1,0 0 0,-1 0 0,1 0-1,0 0 1,0-1 0,0 1-1,0 0 1,0 0 0,0-1-1,0 1 1,0-1 0,0 1-1,0-1 1,0 1 0,1-1-1,-1 0 1,0 0 0,0 1-1,0-1 1,0 0 0,1 0-1,-1 0 1,0 0 0,0 0-1,0-1 1,3 1 0,2-2 4,-1 1 1,1-1 0,-1 0 0,1-1 0,-1 1-1,7-5 1,6-6-1,-1-1 0,0-1 1,-1 0-1,0-1 0,14-21 0,30-29-158,-59 66 145,-1-1-1,1 1 1,-1-1 0,0 1-1,1-1 1,-1 1 0,1-1 0,-1 1-1,1-1 1,-1 1 0,1 0 0,-1-1-1,1 1 1,0 0 0,-1 0-1,1 0 1,-1-1 0,1 1 0,0 0-1,-1 0 1,1 0 0,0 0 0,-1 0-1,1 0 1,-1 0 0,1 0-1,0 0 1,-1 0 0,1 0 0,0 0-1,-1 1 1,1-1 0,-1 0 0,1 0-1,0 1 1,-1-1 0,1 0 0,-1 1-1,1-1 1,-1 1 0,1-1-1,-1 1 1,0-1 0,1 1 0,-1-1-1,1 1 1,-1-1 0,0 1 0,0-1-1,1 1 1,-1-1 0,0 1-1,1 0 1,1 6-26,0 0 0,0 1 0,2 13 1,-1-7 6,-1-4 3,1 1 1,1-1 0,0 0-1,0 0 1,10 16-1,-12-24 13,-1 1-1,1-1 1,-1 0-1,1 0 1,0 0-1,0 0 1,0 0-1,0 0 1,0-1-1,1 1 1,-1-1-1,0 1 1,1-1-1,-1 0 1,1 0-1,-1 0 1,1 0-1,-1-1 0,1 1 1,0-1-1,0 1 1,-1-1-1,1 0 1,0 0-1,-1 0 1,1 0-1,0-1 1,2 0-1,1-1-89,0 0-1,0-1 1,0 0-1,-1 0 0,0 0 1,1 0-1,-1-1 1,0 0-1,-1 0 1,1-1-1,-1 1 1,5-7-1,25-22-1230,-33 33 1274,-1-1-1,0 1 0,1-1 0,-1 1 0,0 0 0,1-1 0,-1 1 0,1 0 0,-1-1 0,1 1 1,-1 0-1,1 0 0,-1-1 0,1 1 0,-1 0 0,1 0 0,-1 0 0,1 0 0,-1 0 0,1 0 1,-1 0-1,1 0 0,-1 0 0,1 0 0,0 0 0,-1 0 0,1 0 0,-1 0 0,1 0 0,-1 1 1,1-1-1,-1 0 0,1 0 0,0 1 0,0 0-161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24.916"/>
    </inkml:context>
    <inkml:brush xml:id="br0">
      <inkml:brushProperty name="width" value="0.035" units="cm"/>
      <inkml:brushProperty name="height" value="0.035" units="cm"/>
    </inkml:brush>
  </inkml:definitions>
  <inkml:trace contextRef="#ctx0" brushRef="#br0">608 28 14035,'-1'-2'59,"0"1"0,0-1-1,-1 0 1,1 0 0,0 1 0,-1-1 0,1 1-1,-1-1 1,1 1 0,-1-1 0,0 1 0,1 0 0,-1 0-1,0 0 1,0 0 0,0 0 0,0 0 0,0 1-1,0-1 1,0 1 0,0-1 0,0 1 0,-1 0-1,1 0 1,0 0 0,0 0 0,0 0 0,0 0 0,0 1-1,0-1 1,0 1 0,-1-1 0,1 1 0,0 0-1,1 0 1,-3 1 0,-7 3 74,1 0-1,1 1 1,-1 1-1,1-1 1,-15 16-1,-30 33-26,3 3 0,3 2-1,2 2 1,-67 118-1,84-125-106,2 0 0,-35 102 0,53-128 3,2 0 0,0 0 1,2 0-1,1 1 1,1-1-1,2 1 1,4 48-1,-1-65-4,0-1 1,1 0-1,0 1 0,1-2 0,0 1 0,1 0 0,0-1 0,1 0 0,8 12 0,-11-18 0,1 0 1,-1-1-1,1 1 0,0-1 1,1 0-1,-1 0 0,1-1 1,-1 1-1,1-1 0,0 0 1,0 0-1,1-1 0,-1 1 1,0-1-1,1-1 0,-1 1 1,1-1-1,0 0 0,0 0 1,-1 0-1,9-1 0,-3-1 9,0-1 0,0 0 0,0-1 0,-1 0 0,1-1 0,-1 0 0,0-1 0,0 0-1,0 0 1,-1-1 0,0 0 0,0-1 0,11-11 0,7-7 106,-2-2 0,40-53 1,-25 23 220,-2-2 1,-3-1-1,-3-2 1,-2-2-1,-4 0 1,32-116-1,-49 144-75,-2-1 0,5-60 0,-12 84-216,1 0-1,-2 0 1,1 0-1,-2 0 0,0 1 1,0-1-1,-1 1 0,-1-1 1,0 1-1,-1 0 1,-7-14-1,10 23-75,-1-1 1,0 0-1,1 1 1,-1 0-1,-1-1 1,1 1-1,0 0 1,-1 1-1,0-1 1,1 1-1,-1-1 1,0 1-1,0 0 1,0 1-1,-1-1 1,1 1-1,0 0 1,-1 0-1,1 0 1,-1 0-1,1 1 1,-1 0-1,1 0 1,0 0-1,-7 1 1,6 0-40,0 0 1,-1 0-1,1 0 0,0 1 1,0 0-1,1 0 0,-1 0 1,0 1-1,1 0 0,-1 0 1,1 0-1,0 0 0,0 0 0,0 1 1,1 0-1,-1 0 0,1 0 1,0 0-1,0 0 0,0 1 1,-3 5-1,-6 22-420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25.904"/>
    </inkml:context>
    <inkml:brush xml:id="br0">
      <inkml:brushProperty name="width" value="0.035" units="cm"/>
      <inkml:brushProperty name="height" value="0.035" units="cm"/>
    </inkml:brush>
  </inkml:definitions>
  <inkml:trace contextRef="#ctx0" brushRef="#br0">326 254 11755,'5'-34'834,"6"-48"9,-10 74-645,-1 0 1,0-1-1,0 1 0,-1 0 1,0-1-1,-4-14 1,5 23-185,0 0 1,0-1 0,0 1 0,0 0 0,0-1 0,0 1 0,-1 0 0,1-1 0,0 1 0,0 0 0,0-1 0,0 1 0,-1 0 0,1-1 0,0 1 0,0 0 0,-1 0 0,1 0 0,0-1 0,-1 1 0,1 0 0,0 0 0,-1 0 0,1-1 0,0 1 0,-1 0 0,1 0 0,0 0 0,-1 0 0,1 0 0,0 0 0,-1 0 0,1 0 0,0 0 0,-1 0 0,1 0 0,0 0 0,-1 0 0,1 0 0,0 0 0,-1 0 0,1 1 0,-1-1 0,-13 12 260,-1 10-145,2 0-1,-19 38 1,7-11-79,-15 26 42,2 2 0,4 2 0,4 1 0,3 1 0,-17 92 0,39-149-47,2-1-1,1 1 1,1 0 0,1 1-1,3 28 1,-2-45-32,0 0 1,0 0-1,1 1 1,0-1-1,1 0 1,0-1-1,0 1 1,0 0-1,1-1 1,1 0-1,-1 0 1,1 0-1,0 0 1,0-1-1,1 0 1,0 0-1,0 0 1,10 6-1,-12-9 3,1 0-1,-1-1 0,1 0 0,0 0 0,-1 0 0,1-1 0,0 1 0,0-1 1,0 0-1,0-1 0,0 1 0,1-1 0,-1 0 0,0 0 0,8-2 1,-6 0 22,0 0 0,0 0 1,0-1-1,0 0 1,0-1-1,-1 1 1,1-1-1,-1 0 1,9-9-1,2-3 99,0-1 0,-2-1 1,0-1-1,-1 0 0,18-34 0,10-25 213,-3-3 0,-5 0 0,-3-3 0,-3 0 0,27-146 0,-38 103-148,-17 112-214,1-1-1,-2 1 1,0-1-1,-1 1 1,-7-29-1,8 41-16,0 0-1,0 0 1,0-1-1,0 1 1,-1 0-1,1 0 1,-1 1-1,0-1 1,0 0-1,0 0 1,0 1-1,0-1 1,-1 1-1,1 0 1,-1 0-1,-4-3 1,4 3-18,0 2-1,1-1 1,-1 0 0,0 1-1,0-1 1,0 1 0,1 0-1,-1 0 1,0 0 0,0 0-1,0 0 1,1 1 0,-1-1-1,0 1 1,0 0 0,1-1-1,-1 1 1,0 1 0,1-1-1,-5 3 1,-4 3-49,1 0 0,-1 2 0,1-1 0,1 1 0,-1 0-1,-14 21 1,-13 25-354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35.354"/>
    </inkml:context>
    <inkml:brush xml:id="br0">
      <inkml:brushProperty name="width" value="0.035" units="cm"/>
      <inkml:brushProperty name="height" value="0.035" units="cm"/>
    </inkml:brush>
  </inkml:definitions>
  <inkml:trace contextRef="#ctx0" brushRef="#br0">1384 173 10058,'-19'-12'345,"0"1"-1,-1 0 1,0 1 0,-1 1-1,1 2 1,-2 0 0,1 0-1,-1 2 1,0 1 0,-29-2-1,21 4-116,-1 1 1,0 2-1,1 1 0,-1 1 1,1 2-1,-59 16 0,48-6-103,0 2-1,1 1 0,1 2 1,-36 26-1,-136 112 85,159-114-110,2 2-1,-59 71 1,88-91-58,1 2-1,1 0 1,1 2 0,1 0 0,2 0 0,-17 52 0,18-35-16,2 0 1,2 0 0,2 1-1,2 0 1,3 1 0,1-1 0,3 1-1,2-1 1,11 61 0,-7-73-55,2 0 0,2 0 1,1-1-1,1-1 0,25 44 1,-23-52-28,0-1 0,2-1 1,1-1-1,1 0 1,1-1-1,1-2 0,28 23 1,-35-32 11,1 0 0,1-1 1,-1-1-1,1-1 0,1 0 1,0-1-1,0 0 0,0-2 1,1 0-1,19 3 0,-22-7 14,0 0 0,0 0 0,0-1-1,0-1 1,0-1 0,0 0 0,0-1-1,-1 0 1,1-2 0,-1 1 0,0-2-1,23-11 1,-6-2 37,-1 0-1,0-2 1,-2-2 0,31-30-1,94-114 405,-49 35 191,-7-4 0,-5-5 0,-6-4 0,129-301 0,-205 422-550,54-145 261,-54 136-251,-1 0 1,-2 0-1,4-44 1,-10 63-45,-1 1-1,0 0 1,0-1 0,-2 1 0,1-1 0,-6-16-1,5 23-14,0 1-1,0 0 1,-1 0-1,0 0 1,0 0-1,0 1 1,-1-1-1,0 1 1,0 0-1,0 0 0,-1 0 1,0 0-1,1 1 1,-11-7-1,6 6-23,0 1-1,0 0 1,0 1 0,-1 0-1,1 0 1,-1 1-1,0 1 1,0-1 0,1 1-1,-1 1 1,-16 1-1,-4 1-196,0 2-1,-46 12 0,-75 33-168,75-22 155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37.667"/>
    </inkml:context>
    <inkml:brush xml:id="br0">
      <inkml:brushProperty name="width" value="0.035" units="cm"/>
      <inkml:brushProperty name="height" value="0.035" units="cm"/>
    </inkml:brush>
  </inkml:definitions>
  <inkml:trace contextRef="#ctx0" brushRef="#br0">4041 1 9346,'-67'182'6102,"-50"102"-5871,60-150 211,-33 56-366,76-165-57,-2-1 0,0 0 1,-2-1-1,0-1 0,-28 25 1,-50 35 208,-50 47 101,22 8-90,73-78-210,-3-1 0,-104 86 0,50-63-8,-195 152 23,241-182-34,-535 412 373,377-306-80,-149 96 183,-193 74-302,552-322-184,-558 315 30,517-286-37,27-17-3,-51 25 1,75-42 2,0 0-1,0 0 1,0 0 0,0 1 0,0-1 0,-1 0 0,1 0 0,0 0 0,0 0 0,0 0 0,0 0-1,0 0 1,0 0 0,0 0 0,-1 0 0,1 0 0,0 0 0,0 0 0,0 0 0,0 0 0,0 0-1,0 0 1,0-1 0,-1 1 0,1 0 0,0 0 0,0 0 0,0 0 0,0 0 0,0 0 0,0 0-1,0 0 1,0 0 0,0 0 0,0 0 0,-1 0 0,1-1 0,0 1 0,0 0 0,0 0 0,0 0-1,0 0 1,0 0 0,0 0 0,0 0 0,0-1 0,0 1 0,0 0 0,0 0 0,0 0 0,0 0-1,0 0 1,0 0 0,0 0 0,0-1 0,0 1 0,0 0 0,0 0 0,0 0 0,0 0 0,0 0-1,0 0 1,1-1 0,-1 1-17,1-6-150,1 0 0,0 0 0,1 1 0,-1-1 0,6-8 0,4-8 22,5-21-138,3-10-93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5:38.098"/>
    </inkml:context>
    <inkml:brush xml:id="br0">
      <inkml:brushProperty name="width" value="0.035" units="cm"/>
      <inkml:brushProperty name="height" value="0.035" units="cm"/>
    </inkml:brush>
  </inkml:definitions>
  <inkml:trace contextRef="#ctx0" brushRef="#br0">700 1 11963,'-4'2'143,"0"1"1,0-1-1,0 1 1,0 1-1,1-1 1,-1 0-1,1 1 1,0 0-1,0 0 1,0 0-1,0 0 1,1 0-1,-3 6 1,-4 10 270,-10 33 1,17-48-349,-20 68 275,-2 4 118,-2 0 0,-63 125 0,34-112-36,-118 142-1,-27 43-139,171-219-299,28-56 15,1 0 0,0 0 0,0 0-1,0 0 1,0 1 0,0-1 0,0 0 0,0 0 0,-1 0-1,1 0 1,0 1 0,0-1 0,0 0 0,0 0 0,0 0-1,0 1 1,0-1 0,0 0 0,0 0 0,0 0 0,0 1-1,0-1 1,0 0 0,0 0 0,0 0 0,0 1-1,0-1 1,0 0 0,0 0 0,0 0 0,1 0 0,-1 1-1,0-1 1,0 0 0,0 0 0,0 0 0,0 0 0,0 1-1,1-1 1,-1 0 0,0 0 0,0 0 0,0 0 0,10-4-18,11-11 10,34-28-270,2 3 0,1 2 0,2 3 0,2 2 0,1 3 0,71-23 0,-43 24-71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19.798"/>
    </inkml:context>
    <inkml:brush xml:id="br0">
      <inkml:brushProperty name="width" value="0.035" units="cm"/>
      <inkml:brushProperty name="height" value="0.035" units="cm"/>
    </inkml:brush>
  </inkml:definitions>
  <inkml:trace contextRef="#ctx0" brushRef="#br0">1580 37 13435,'-61'-13'446,"-1"3"0,0 3 0,0 2 1,-1 3-1,1 3 0,0 3 0,0 2 0,-98 23 0,105-16-233,2 3-1,0 1 0,1 3 1,1 2-1,-54 32 0,70-32-125,0 1 0,2 1-1,1 2 1,1 1 0,1 1-1,2 2 1,-42 56-1,34-34-44,3 2 0,3 1-1,2 1 1,2 2-1,-31 103 1,43-108-32,2 0 0,2 1 1,3 0-1,2 0 0,2 1 1,10 105-1,-4-132-22,2 0 1,1-1-1,1 1 1,2-1-1,0-1 1,2 0-1,1 0 1,1-1-1,1 0 1,1-1-1,19 22 1,-22-32-3,0-1 1,0 0-1,1-1 1,0 0-1,1-1 1,1-1 0,0 0-1,0-1 1,1-1-1,0 0 1,0-1-1,1-1 1,0 0 0,0-2-1,0 0 1,1 0-1,-1-2 1,33 1-1,-24-5 17,0 0 0,0-2 0,0-1 0,-1-1 0,1-1 0,-1-2 0,-1 0 0,0-1 0,0-2 0,27-17 0,-3-2 84,-2-3 1,-1-1 0,68-70-1,-58 48 76,-3-2 0,-3-2 0,-2-2 1,-3-3-1,35-71 0,-57 93-38,-2-1-1,-1-1 1,-3 0 0,-2-1 0,-2-1 0,-2 0 0,-2-1 0,-2 0-1,-1-58 1,-6 84-77,-1-1 0,0 1-1,-2 0 1,-1 0-1,0 0 1,-2 0 0,0 1-1,-2 0 1,-15-28-1,19 41-87,-1-1-1,0 1 0,0 1 0,-1-1 0,0 1 0,-1 0 0,0 1 0,0-1 1,0 2-1,-1-1 0,0 1 0,-1 0 0,1 1 0,-1 0 0,0 1 0,0 0 1,0 1-1,-1 0 0,1 0 0,-1 1 0,0 0 0,-12 0 0,9 3-19,0 0 1,0 1-1,1 0 0,-1 1 0,1 0 0,0 1 0,-23 10 0,-30 21-260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48.107"/>
    </inkml:context>
    <inkml:brush xml:id="br0">
      <inkml:brushProperty name="width" value="0.035" units="cm"/>
      <inkml:brushProperty name="height" value="0.035" units="cm"/>
    </inkml:brush>
  </inkml:definitions>
  <inkml:trace contextRef="#ctx0" brushRef="#br0">287 48 8802,'-13'-2'4136,"23"4"-1720,-1-1-2403,0 1 0,0-1 1,0-1-1,-1 0 0,1 0 1,0-1-1,0 0 0,0 0 0,-1-1 1,14-4-1,9-1 425,-81 27 2289,-227 14-1951,213-28-701,122-15-936,-1-2-1,59-19 1,27-6-10,-93 30 903,-46 5 19,-1 1-1,0 0 0,1 0 0,-1 0 1,1 1-1,-1-1 0,0 1 0,1 0 0,-1 0 1,0 0-1,0 0 0,4 2 0,-7-2-38,0-1-1,0 0 1,0 0-1,0 0 0,0 1 1,0-1-1,0 0 1,0 0-1,0 0 1,0 1-1,0-1 0,0 0 1,0 0-1,0 0 1,0 1-1,-1-1 1,1 0-1,0 0 1,0 0-1,0 0 0,0 1 1,0-1-1,-1 0 1,1 0-1,0 0 1,0 0-1,0 0 0,0 0 1,-1 1-1,1-1 1,0 0-1,0 0 1,0 0-1,-1 0 1,1 0-1,0 0 0,0 0 1,0 0-1,-1 0 1,1 0-1,0 0 1,-11 3 149,-149 34 549,-112 31-979,262-65-316,-23 5-187,19-8 423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20.315"/>
    </inkml:context>
    <inkml:brush xml:id="br0">
      <inkml:brushProperty name="width" value="0.035" units="cm"/>
      <inkml:brushProperty name="height" value="0.035" units="cm"/>
    </inkml:brush>
  </inkml:definitions>
  <inkml:trace contextRef="#ctx0" brushRef="#br0">5 1 18028,'-3'23'536,"2"1"-1,0 0 1,2 0 0,3 24 0,20 92 311,5-16-391,51 137 0,64 113-1100,-137-357 559,-4-9 58,13 29-776,-2 1-1,-1 0 1,13 74-1,-26-81 184,-6-5-140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20.771"/>
    </inkml:context>
    <inkml:brush xml:id="br0">
      <inkml:brushProperty name="width" value="0.035" units="cm"/>
      <inkml:brushProperty name="height" value="0.035" units="cm"/>
    </inkml:brush>
  </inkml:definitions>
  <inkml:trace contextRef="#ctx0" brushRef="#br0">15 855 15619,'-14'-4'1296,"16"12"-185,0-6-943,0 1 0,0-1 0,0 0-1,0 0 1,0 0 0,1 0 0,-1-1-1,5 3 1,-4-3-73,0-1-1,0 1 0,0-1 1,0 0-1,-1 0 0,1 0 1,0 0-1,0 0 0,0-1 1,0 1-1,0-1 0,0 0 1,-1 0-1,1 0 0,0 0 1,0 0-1,-1-1 0,1 1 1,-1-1-1,0 1 0,4-4 1,5-5 283,0 0 0,18-22 1,-29 32-372,20-26 262,-1-1 0,-1-1 0,-2 0 0,-1-1 0,-1 0 0,17-56 0,-8 7 62,18-122 1,-24 15-229,-11 100-82,-6 85-21,0-1 0,-1 1 1,1-1-1,0 1 0,0-1 0,1 1 0,-1-1 1,0 1-1,0-1 0,0 1 0,0-1 0,0 1 1,0-1-1,1 1 0,-1-1 0,0 1 0,0 0 1,1-1-1,-1 1 0,0-1 0,1 1 0,0-1 0,6 8-7,8 31-16,-11-28 20,19 50-130,3-1-1,60 98 1,-70-133-137,0 0 0,2-2 0,1 0 1,1-1-1,0-1 0,2-1 0,0 0 0,41 25 0,-19-20-179,-9-5-135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21.808"/>
    </inkml:context>
    <inkml:brush xml:id="br0">
      <inkml:brushProperty name="width" value="0.035" units="cm"/>
      <inkml:brushProperty name="height" value="0.035" units="cm"/>
    </inkml:brush>
  </inkml:definitions>
  <inkml:trace contextRef="#ctx0" brushRef="#br0">2 71 12899,'-1'24'660,"0"1"0,2 0 1,0 0-1,7 30 0,-3-18-182,-2-11-159,-2-8-76,1 1 0,1-1 0,1 0 1,0 0-1,1 0 0,11 23 0,-16-40-219,1 0 0,-1 0 0,0 0 0,1 0 0,-1 0 0,1-1 0,-1 1 0,1 0 0,0 0 0,-1-1 0,1 1 0,0 0 0,-1-1 0,1 1 0,0-1 0,0 1 0,-1-1 0,1 1 0,0-1 0,0 0 0,0 1 0,0-1 0,0 0 0,0 1 0,0-1 0,1 0 0,0 0 5,-1-1 1,0 0-1,1 1 1,-1-1 0,0 0-1,0 1 1,0-1-1,1 0 1,-1 0-1,0 0 1,0 0-1,0 0 1,-1 0-1,1-1 1,1-1-1,4-6 94,-1-1 1,-1 0-1,6-16 0,5-28 169,-3 0 0,-2-1 1,-3 0-1,2-84 0,-10 117-217,1 22-72,0 0 0,0 0 1,0 1-1,0-1 0,0 0 0,0 0 0,0 0 0,0 0 1,0 0-1,0 0 0,0 0 0,0 0 0,0 0 1,0 0-1,0 0 0,0 0 0,-1 0 0,1 0 1,0 0-1,0 0 0,0 0 0,0 0 0,0 0 1,0 0-1,0 0 0,0 0 0,0 0 0,0 0 0,0 0 1,0 0-1,0 0 0,0 0 0,0 0 0,-1 0 1,1 0-1,0 0 0,-2 36 97,10 99 16,-5-111-101,1 0 0,0 0 1,13 35-1,-16-56-5,0 0-1,0 0 1,0 0 0,0 0-1,1 0 1,-1-1-1,1 1 1,0 0-1,0-1 1,0 1-1,0-1 1,0 0-1,0 0 1,1 0-1,-1 0 1,1 0-1,-1 0 1,1-1-1,0 1 1,0-1-1,0 1 1,-1-1-1,1 0 1,0-1-1,1 1 1,-1 0-1,0-1 1,0 0 0,0 1-1,0-1 1,0 0-1,0-1 1,1 1-1,-1-1 1,0 1-1,0-1 1,0 0-1,0 0 1,0 0-1,0 0 1,-1-1-1,6-2 1,8-7 49,0-1-1,0 0 1,-1-1 0,-1-1-1,0 0 1,-1-1 0,14-20 0,31-33 264,-58 68-319,0 0 0,0-1-1,1 1 1,-1 0 0,0 0-1,0-1 1,0 1 0,0 0-1,0 0 1,1-1 0,-1 1-1,0 0 1,0 0 0,1 0-1,-1-1 1,0 1 0,0 0-1,1 0 1,-1 0 0,0 0-1,0 0 1,1 0 0,-1-1-1,0 1 1,0 0 0,1 0-1,-1 0 1,0 0-1,1 0 1,-1 0 0,0 0-1,1 0 1,-1 0 0,0 0-1,0 0 1,1 0 0,-1 1-1,0-1 1,1 0 0,-1 0-1,0 0 1,0 0 0,1 0-1,-1 1 1,0-1 0,0 0-1,0 0 1,1 0 0,-1 1-1,0-1 1,0 0 0,0 0-1,1 1 1,-1-1 0,0 0-1,0 0 1,0 1 0,0-1-1,0 0 1,0 1 0,2 16 45,-2-16-35,0 2-3,-1 13 26,2 0 0,0 0 0,0 0 0,1 0 0,6 18 0,-8-33-36,0 0 0,1 1 0,-1-1 0,1 0 0,-1 1 0,1-1 0,-1 0 0,1 1 0,0-1 0,0 0 0,0 0 0,-1 0 0,1 0 0,0 0 0,1 0 0,-1 0 0,0 0 0,0 0 0,0-1 0,0 1 0,2 0 0,-1 0 1,-1-1 0,0 0 0,1 0 0,-1 0-1,1 0 1,-1 0 0,0-1 0,1 1-1,-1 0 1,1-1 0,-1 1 0,0-1 0,0 1-1,1-1 1,-1 0 0,0 1 0,2-2 0,3-3 5,1-1 1,-1 0 0,-1 0 0,1 0 0,-1 0 0,5-8 0,2-6 20,17-39-1,-22 42-15,1 0-1,1 1 0,0 0 1,14-17-1,-23 32-12,0 1 1,1-1-1,-1 1 1,0 0-1,0-1 1,1 1-1,-1 0 0,0-1 1,1 1-1,-1 0 1,0-1-1,1 1 1,-1 0-1,0-1 1,1 1-1,-1 0 0,1 0 1,-1 0-1,0-1 1,1 1-1,-1 0 1,1 0-1,-1 0 1,1 0-1,-1 0 1,1 0-1,-1 0 0,1 0 1,-1 0-1,0 0 1,1 0-1,-1 0 1,1 0-1,-1 1 1,1-1-1,-1 0 1,1 0-1,-1 0 0,0 1 1,1-1-1,-1 0 1,1 0-1,-1 1 1,0-1-1,1 0 1,-1 1-1,0-1 0,0 0 1,1 1-1,-1-1 1,0 1-1,0-1 1,1 0-1,-1 1 1,0-1-1,0 1 1,0-1-1,0 1 0,0-1 1,0 0-1,0 2 1,8 36-26,-7-31 22,4 29-17,-2-10 12,2 0 0,11 38 0,-16-63 11,1 1 1,-1-1 0,1 1-1,-1-1 1,1 1-1,0-1 1,0 0-1,0 0 1,0 1 0,0-1-1,0 0 1,0 0-1,0 0 1,0 0-1,0 0 1,0 0 0,2 0-1,-2 0 1,0-1-1,0 0 1,0 0-1,1 0 1,-1 0-1,0 0 1,0 0-1,0 0 1,0 0-1,0-1 1,0 1-1,0 0 1,0 0 0,0-1-1,0 1 1,0-1-1,0 1 1,0-1-1,0 0 1,0 1-1,0-1 1,0 0-1,0 1 1,-1-1-1,2-2 1,6-5 13,-1-1 1,0-1 0,0 1-1,-1-1 1,8-17-1,22-61 59,-18 40-22,-9 24-35,-6 15-22,0 0 0,1 0 0,0 1-1,0 0 1,7-10 0,-11 18 3,0 0 0,0 0 1,0 0-1,0 0 0,0 0 0,0 0 1,0-1-1,0 1 0,0 0 0,1 0 0,-1 0 1,0 0-1,0 0 0,0 0 0,0 0 1,0 0-1,0 0 0,0 0 0,1 0 1,-1 0-1,0 0 0,0 0 0,0 0 1,0 0-1,0 0 0,0 0 0,0 0 0,1 0 1,-1 0-1,0 0 0,0 0 0,0 0 1,0 0-1,0 0 0,0 0 0,0 0 1,0 0-1,1 1 0,-1-1 0,0 0 1,0 0-1,0 0 0,0 0 0,0 0 0,0 0 1,0 0-1,0 0 0,0 0 0,0 1 1,0-1-1,0 0 0,0 0 0,0 0 1,0 0-1,0 0 0,1 0 0,-1 0 0,0 1 1,0-1-1,0 0 0,-1 0 0,3 9-55,0 19-286,1 19-818,-3-44 982,1 0-1,-1-1 0,1 1 1,0 0-1,0-1 1,0 1-1,0-1 0,0 1 1,1-1-1,-1 0 1,1 1-1,-1-1 0,3 2 1,-3-3 137,0 0-1,0-1 1,0 1 0,0-1 0,0 0 0,0 1-1,0-1 1,0 0 0,0 1 0,0-1 0,0 0-1,0 0 1,0 0 0,0 0 0,0 0 0,0 0 0,0 0-1,0 0 1,0 0 0,0-1 0,0 1 0,0 0-1,0-1 1,0 1 0,0-1 0,0 1 0,0-1-1,0 1 1,0-1 0,-1 0 0,1 1 0,0-1 0,1-1-1,21-17-943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22.302"/>
    </inkml:context>
    <inkml:brush xml:id="br0">
      <inkml:brushProperty name="width" value="0.035" units="cm"/>
      <inkml:brushProperty name="height" value="0.035" units="cm"/>
    </inkml:brush>
  </inkml:definitions>
  <inkml:trace contextRef="#ctx0" brushRef="#br0">118 1 14187,'-18'27'758,"1"1"1,2 1-1,0 0 0,2 1 0,2 0 1,-16 62-1,27-90-741,-1 0 0,1 0 0,0 0-1,-1 0 1,1 0 0,0 0 0,0 1 0,0-1 0,1 0 0,-1 0 0,0 0 0,2 3 0,-2-4-13,0-1 0,0 0 0,1 1 0,-1-1 0,0 0 1,0 0-1,0 1 0,1-1 0,-1 0 0,0 0 0,1 0 1,-1 1-1,0-1 0,0 0 0,1 0 0,-1 0 0,0 0 0,1 0 1,-1 0-1,0 1 0,1-1 0,-1 0 0,1 0 0,-1 0 0,0 0 1,1 0-1,14-9 53,26-31 3,-30 27-41,0 2 1,15-13 0,-23 21-22,1 1 1,0-1-1,1 0 1,-1 1-1,0 0 1,1 0-1,-1 0 0,1 1 1,0 0-1,-1 0 1,8-1-1,-10 1 2,0 1-1,-1 0 0,1 0 1,0 0-1,0 0 1,-1 1-1,1-1 1,0 0-1,-1 1 0,1-1 1,0 1-1,-1 0 1,1-1-1,-1 1 0,1 0 1,-1 0-1,1 0 1,-1 0-1,0 0 0,1 0 1,-1 1-1,0-1 1,0 0-1,0 1 0,0-1 1,0 0-1,0 1 1,0-1-1,-1 1 0,1 0 1,0-1-1,-1 1 1,1 0-1,-1-1 0,0 1 1,1 0-1,-1-1 1,0 4-1,0 2 46,0 0 0,-1 0 0,1 0 0,-1 0 1,0 0-1,-1 0 0,0 0 0,-3 8 0,0-4 45,1-1-1,-2 0 0,1 0 1,-1 0-1,-1 0 1,1-1-1,-2 0 1,1-1-1,-16 14 1,23-22-133,-1 1 0,1-1 0,-1 1 0,0-1 0,1 1 0,-1-1 0,0 0 0,1 1 1,-1-1-1,0 0 0,1 1 0,-1-1 0,0 0 0,0 0 0,1 0 0,-1 0 0,0 0 0,0 0 0,1 0 0,-1 0 1,0 0-1,0 0 0,-1 0 0,2-1-2,0 1 0,-1-1 0,1 1 1,0-1-1,-1 1 0,1-1 1,0 0-1,-1 1 0,1-1 0,0 0 1,0 1-1,0-1 0,0 0 0,0 1 1,0-1-1,0 1 0,0-1 0,0 0 1,0 1-1,0-2 0,1-4-148,1-1 0,-1 1 0,1 0 0,3-7 0,7-13-466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22.784"/>
    </inkml:context>
    <inkml:brush xml:id="br0">
      <inkml:brushProperty name="width" value="0.035" units="cm"/>
      <inkml:brushProperty name="height" value="0.035" units="cm"/>
    </inkml:brush>
  </inkml:definitions>
  <inkml:trace contextRef="#ctx0" brushRef="#br0">87 113 15995,'-11'15'302,"1"-1"-1,0 2 0,2-1 0,-1 1 0,2 1 0,0-1 0,2 1 0,-1 0 1,2 1-1,0-1 0,1 1 0,1 0 0,1 0 0,1 24 0,0-39-263,0 0-1,1 0 1,-1 0-1,1 0 1,0 0-1,-1 0 1,1-1-1,1 1 1,-1 0-1,0-1 1,1 1-1,-1-1 1,1 1-1,0-1 1,-1 0-1,4 3 0,-4-4-24,0 0 0,1-1 0,-1 1 0,1 0 0,-1-1 0,1 1 0,-1-1-1,1 1 1,0-1 0,-1 0 0,1 0 0,-1 1 0,1-1 0,0 0 0,-1 0-1,1-1 1,0 1 0,-1 0 0,1-1 0,-1 1 0,1-1 0,-1 1 0,1-1-1,-1 0 1,1 1 0,-1-1 0,0 0 0,1 0 0,-1 0 0,1-1 0,9-7 6,0-1 1,-1 0-1,-1 0 0,1-1 1,-2 0-1,1 0 1,-2-1-1,8-14 1,3-12-4,20-57 1,-9 3-123,-27 83 46,0 0 0,0 0 0,-1 0 0,0 0-1,-1-1 1,0 1 0,-2-17 0,2 26 55,0-1 0,0 1 0,0 0 0,0 0 1,0 0-1,0-1 0,0 1 0,0 0 0,0 0 0,0 0 0,0 0 0,0-1 1,0 1-1,0 0 0,0 0 0,-1 0 0,1-1 0,0 1 0,0 0 0,0 0 1,0 0-1,0 0 0,0 0 0,0-1 0,-1 1 0,1 0 0,0 0 1,0 0-1,0 0 0,0 0 0,-1 0 0,1 0 0,0-1 0,0 1 0,0 0 1,0 0-1,-1 0 0,1 0 0,0 0 0,0 0 0,0 0 0,-1 0 0,1 0 1,0 0-1,0 0 0,0 0 0,-1 0 0,1 0 0,0 0 0,0 0 1,0 1-1,0-1 0,-1 0 0,1 0 0,0 0 0,0 0 0,0 0 0,-1 0 1,-6 11-184,2 2 83,1 1 0,1-1-1,0 1 1,0 0 0,0 24 0,2-12-249,1-1 0,6 36 1,-6-57 281,0 1 0,1 0 0,0 0 0,0-1 0,0 1 0,1-1 0,0 1 0,-1-1 1,1 1-1,1-1 0,-1 0 0,4 4 0,-5-7 60,-1-1 0,0 1 1,1-1-1,-1 1 0,1-1 0,-1 0 1,1 1-1,-1-1 0,1 0 0,0 1 1,-1-1-1,1 0 0,-1 0 0,1 0 1,-1 0-1,1 1 0,0-1 0,-1 0 1,1 0-1,0 0 0,-1 0 0,1 0 0,-1-1 1,1 1-1,0 0 0,0 0 0,17-16-414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23.240"/>
    </inkml:context>
    <inkml:brush xml:id="br0">
      <inkml:brushProperty name="width" value="0.035" units="cm"/>
      <inkml:brushProperty name="height" value="0.035" units="cm"/>
    </inkml:brush>
  </inkml:definitions>
  <inkml:trace contextRef="#ctx0" brushRef="#br0">152 28 12147,'0'0'42,"-14"-22"1111,14 22-1132,0 0 0,0-1 1,0 1-1,-1 0 0,1-1 0,0 1 0,0 0 0,-1 0 0,1-1 0,0 1 1,-1 0-1,1-1 0,0 1 0,0 0 0,-1 0 0,1 0 0,-1-1 0,1 1 0,0 0 1,-1 0-1,1 0 0,0 0 0,-1 0 0,1 0 0,-1 0 0,1 0 0,0 0 1,-1 0-1,1 0 0,-1 0 0,1 0 0,0 0 0,-1 0 0,1 0 0,0 0 1,-1 1-1,1-1 0,-1 0 0,1 0 0,0 0 0,-1 1 0,1-1 0,0 0 1,0 0-1,-1 1 0,1-1 0,0 0 0,0 0 0,-1 1 0,1-1 0,0 0 1,0 1-1,0-1 0,-1 1 0,1-1 0,0 0 0,0 1 0,0-1 0,0 0 1,0 1-1,0-1 0,0 1 0,0-1 0,0 1 0,-3 12 342,1 0-1,0 0 0,1 0 1,1 1-1,0-1 1,2 17-1,2-1-31,14 53-1,-14-66-280,1-2 1,0 1-1,1 0 1,1-1-1,0 0 0,10 12 1,-15-22-43,1-1 1,-1 0 0,1 0 0,0 0 0,0 0 0,1-1 0,-1 1 0,0-1 0,1 1 0,0-1-1,-1-1 1,5 3 0,-5-4-8,0 1 1,0 0-1,0-1 0,0 0 0,0 0 0,0 0 0,0 0 0,0 0 0,0-1 0,0 1 1,0-1-1,0 0 0,0 0 0,0 0 0,0 0 0,0 0 0,-1-1 0,4-2 1,4-3-43,0-1 0,-1 0 0,0-1 0,0 0 0,-1 0 0,11-17 0,8-8-123,-27 33 159,1 0 1,-1 1 0,1-1-1,-1 0 1,1 0-1,0 1 1,-1-1-1,1 1 1,0-1-1,0 1 1,-1-1 0,1 1-1,0-1 1,0 1-1,0-1 1,0 1-1,-1 0 1,1 0 0,1-1-1,-1 2 6,-1-1-1,1 0 1,-1 0 0,0 1-1,1-1 1,-1 0 0,1 1-1,-1-1 1,0 0-1,1 1 1,-1-1 0,0 1-1,0-1 1,1 0 0,-1 1-1,0-1 1,0 1 0,0-1-1,1 1 1,-1-1-1,0 1 1,0-1 0,0 1-1,0 0 1,0 43 139,-1-37-122,-14 168 710,15-174-713,-1 0 0,1 1 0,0-1 0,0 0 0,0 0 0,0 0-1,0 1 1,0-1 0,1 0 0,-1 0 0,0 0 0,1 0 0,-1 0 0,0 1-1,1-1 1,0 0 0,-1 0 0,1 0 0,0 0 0,0 1 0,0-2 2,0 0 1,0 0 0,0 0-1,0 0 1,0 0 0,0-1 0,-1 1-1,1 0 1,0 0 0,0-1-1,0 1 1,0 0 0,0-1-1,0 1 1,-1-1 0,1 1-1,0-1 1,0 0 0,-1 1-1,1-1 1,0 1 0,-1-1-1,1 0 1,-1 0 0,1 0 0,66-79 759,-9 10-717,-57 70-61,24-33-1232,-24 31 1160,0 0 1,0 1-1,-1-1 0,1 0 0,-1 0 0,1 0 1,-1 1-1,1-1 0,-1 0 0,0 0 0,0 0 1,0 0-1,0 0 0,0 1 0,0-1 0,-1 0 0,1 0 1,-1 0-1,0-2 0,-7-11-488</inkml:trace>
  <inkml:trace contextRef="#ctx0" brushRef="#br0" timeOffset="1">4 226 17076,'-4'4'1184,"7"-2"-808,8-2-72,22-4 384,7-5-120,11-4-472,0-3-152,7-2 216,-3-5 32,-4-12-192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24.898"/>
    </inkml:context>
    <inkml:brush xml:id="br0">
      <inkml:brushProperty name="width" value="0.035" units="cm"/>
      <inkml:brushProperty name="height" value="0.035" units="cm"/>
    </inkml:brush>
  </inkml:definitions>
  <inkml:trace contextRef="#ctx0" brushRef="#br0">1221 185 11971,'-15'-4'130,"0"0"0,-1 0 0,1 2 0,-1 0 0,1 1 0,-1 0 0,0 1 1,1 1-1,-1 1 0,-23 5 0,-15 5 146,-82 32 1,53-12 96,-115 61 0,142-62-136,3 3 0,-99 79 0,122-86-147,1 2 0,1 0 0,1 2 0,2 1 0,-34 55 0,45-61-64,0 2 0,1 0 0,2 0 0,1 1 0,1 1-1,2-1 1,1 1 0,-3 37 0,6-34-17,2 1 1,2 0-1,1 0 1,1-1-1,2 1 1,2-1-1,0 0 1,3 0-1,0-1 1,2-1-1,2 0 1,1 0-1,1-1 1,1-1-1,2-1 1,0-1-1,2 0 1,1-2-1,2 0 1,0-1-1,1-2 1,49 34 0,-55-44-1,1-1 0,0-1 1,1 0-1,-1-2 1,2 0-1,-1-1 1,1-2-1,0 0 1,1-1-1,36 1 1,-34-5 55,1-1 0,-1-1 0,0-1 1,0-1-1,0-1 0,0-2 0,-1 0 0,0-2 1,29-14-1,5-9 124,-2-2 0,0-2 0,-3-3 0,-1-2 0,-2-2 0,-2-3 0,-2-1 1,52-70-1,-35 30-48,-3-2 0,-4-3 0,-4-3 0,51-130 0,-78 160-79,-2 0 0,18-85 0,-35 119-45,-1 0 0,-2 0 0,0 0 1,-2 0-1,-2 0 0,-1-1 0,-7-39 0,7 60-20,-1 0 0,0 0 0,0 1 1,-1-1-1,0 1 0,-1 0 0,0 0 1,-1 0-1,0 1 0,0 0 0,-1 0 1,0 0-1,-1 1 0,0 0 0,0 1 1,0 0-1,-1 0 0,-1 1 0,1 0 1,-1 0-1,0 1 0,0 0 0,0 1 0,0 0 1,-1 1-1,0 0 0,0 1 0,0 0 1,0 0-1,-12 1 0,-6 1-104,0 1-1,1 1 1,-1 1 0,1 2-1,-37 10 1,-134 54-221,182-63 315,-93 37-170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53.361"/>
    </inkml:context>
    <inkml:brush xml:id="br0">
      <inkml:brushProperty name="width" value="0.035" units="cm"/>
      <inkml:brushProperty name="height" value="0.035" units="cm"/>
    </inkml:brush>
  </inkml:definitions>
  <inkml:trace contextRef="#ctx0" brushRef="#br0">569 91 11594,'-38'-10'1517,"3"0"-95,0 2 0,-41-4 0,66 11-1243,0 1 0,0 0 0,0 0 1,0 1-1,-1 0 0,1 1 0,0 0 1,1 1-1,-1 0 0,0 0 0,1 1 1,-12 6-1,3 2-121,0 0 0,0 2 0,1 0 1,1 1-1,0 1 0,1 0 0,1 1 0,1 1 0,0 0 1,1 1-1,1 0 0,1 0 0,1 1 0,0 1 0,2 0 1,0 0-1,1 0 0,2 1 0,0 0 0,-1 22 0,3-13-36,2 0-1,1 0 0,1 0 1,1-1-1,10 40 0,-8-53-19,-1-1-1,2 1 1,0-1-1,1 0 1,1-1 0,0 0-1,2 0 1,-1-1-1,1 0 1,1 0 0,13 11-1,-19-20-2,1 0 1,0 0-1,0 0 0,0-1 1,1 0-1,0-1 0,-1 1 0,1-1 1,0 0-1,1-1 0,-1 0 0,0 0 1,1 0-1,-1-1 0,14 0 1,-11-1 4,0-1 1,-1-1 0,1 1 0,-1-2 0,1 1 0,-1-1 0,0-1-1,0 0 1,0 0 0,-1 0 0,16-12 0,-2-1 30,0-1 1,-1-1-1,-1-1 1,-1 0-1,31-46 1,-16 15 118,45-92 0,-62 106-13,25-73-1,-37 92-60,-1 0 0,0 0-1,-1 0 1,-1-1 0,-1 1-1,-2-30 1,1 40-29,-2 1 1,1-1-1,-1 1 0,0 0 0,-1-1 0,1 1 1,-2 0-1,1 0 0,-1 1 0,0-1 0,0 1 1,-7-8-1,2 5 22,0 0 1,0 1 0,0 0-1,-1 0 1,-1 1 0,-20-11-1,-2 4 5,0 1 0,-1 2-1,0 1 1,-46-8 0,63 15-138,-1-1 53,-33-3 0,48 7-112,-1 0 0,0-1 0,0 2 0,0-1 0,0 0 0,1 1 0,-1 0 0,0 0 0,1 0 1,-1 0-1,0 1 0,1-1 0,-1 1 0,-4 3 0,7-4 84,0 0 0,0-1 0,0 1 0,0 0-1,0 0 1,1 0 0,-1 0 0,0 0 0,1 0 0,-1 0 0,0 1-1,1-1 1,0 0 0,-1 0 0,1 0 0,-1 1 0,1-1 0,0 0-1,0 2 1,4 7-420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55.211"/>
    </inkml:context>
    <inkml:brush xml:id="br0">
      <inkml:brushProperty name="width" value="0.035" units="cm"/>
      <inkml:brushProperty name="height" value="0.035" units="cm"/>
    </inkml:brush>
  </inkml:definitions>
  <inkml:trace contextRef="#ctx0" brushRef="#br0">101 58 11202,'7'-7'731,"2"-1"1286,-7 9-1087,-2 7-359,-26 225 2693,23-178-2946,3 1 0,9 67 1,10-2-130,-10-75-82,-1 0 1,-3 1-1,-1 63 0,-5-106-57,1-1 0,0 1 0,-1 0 0,0 0 0,0-1 0,0 1 0,-1-1 0,1 1 0,-1-1-1,-2 5 1,3-7-27,1 0 0,-1-1 0,1 1 0,-1-1 0,1 1 0,-1-1 0,0 1 0,1-1 0,-1 1-1,0-1 1,1 0 0,-1 1 0,0-1 0,1 0 0,-1 1 0,0-1 0,0 0 0,1 0 0,-1 0-1,0 0 1,-1 0 0,1 0 0,0 0-1,-1-1 1,1 1 0,0-1-1,-1 1 1,1-1 0,0 0-1,0 0 1,-1 1 0,1-1-1,0 0 1,0 0-1,0 0 1,0 0 0,0 0-1,0-2 1,-7-8 50,1 0 1,0 0-1,1-1 1,1 1-1,0-1 1,-7-25-1,-13-80 68,24 107-128,-8-43-1,4-1-1,1 0 1,4-56 0,2 78-14,1 0 0,2 0 0,1 1 0,1-1 0,2 2 0,19-46 0,-22 63 1,0 1 0,1 1 1,0-1-1,1 1 0,0 1 0,1-1 0,0 1 0,1 1 0,0 0 0,0 0 0,12-7 0,-16 13-4,0-1 1,0 1-1,0 0 1,0 1 0,0 0-1,0 0 1,1 0-1,-1 0 1,1 1-1,-1 0 1,1 1-1,-1-1 1,1 1 0,0 0-1,-1 1 1,1 0-1,0 0 1,-1 0-1,0 1 1,1 0 0,-1 0-1,0 1 1,0 0-1,7 4 1,-8-5 4,-1 1-1,0 0 1,-1 0 0,1 0 0,-1 1-1,1-1 1,-1 1 0,0-1 0,0 1 0,0 0-1,-1 1 1,0-1 0,1 0 0,2 9 0,-3-5 27,0-1 1,-1 1-1,0 0 0,0 0 1,-1-1-1,0 1 1,0 0-1,-3 13 1,1-7 66,-2 1 1,0-1-1,-1 0 1,0 0 0,-1-1-1,0 0 1,-1 0-1,-1 0 1,-13 17-1,15-23-20,-1 0-1,1 0 0,-2-1 0,1 0 0,-12 8 0,16-12-102,0 0 0,0 0 0,-1-1 0,1 1 0,0-1 0,-1 0 0,1 0 0,0 0 0,-1 0 1,1-1-1,-1 1 0,0-1 0,1 0 0,-1 0 0,1 0 0,-1-1 0,-5-1 0,7 2-5,1-1 1,0 1-1,0-1 1,0 1-1,-1-1 1,1 0 0,0 0-1,0 0 1,0 0-1,0 0 1,0 0-1,1 0 1,-1 0-1,0 0 1,0 0 0,1 0-1,-1 0 1,0 0-1,1-1 1,-1 1-1,1 0 1,0-1-1,-1 1 1,1 0 0,0-2-1,-1-2-7,1 0-1,0 1 1,1-1-1,-1 0 0,1 0 1,1-6-1,12-29-300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6:57.452"/>
    </inkml:context>
    <inkml:brush xml:id="br0">
      <inkml:brushProperty name="width" value="0.035" units="cm"/>
      <inkml:brushProperty name="height" value="0.035" units="cm"/>
    </inkml:brush>
  </inkml:definitions>
  <inkml:trace contextRef="#ctx0" brushRef="#br0">1 620 11979,'0'-1'64,"1"0"1,-1 1 0,1-1 0,-1 0 0,1 1 0,-1-1 0,1 1 0,-1-1 0,1 1-1,0-1 1,-1 1 0,1-1 0,0 1 0,-1-1 0,1 1 0,0 0 0,0 0 0,-1-1 0,1 1-1,0 0 1,0 0 0,0 0 0,-1 0 0,1 0 0,0 0 0,1 0 0,4-1 172,109-22 742,215-75 0,96-87 595,-174 50-1489,-144 75-41,-77 46 5,-25 12-1,0 0 1,0-1-1,-1 0 0,1 0 0,-1 0 0,10-8 0,-15 11-44,-1 0 0,1 0 0,0 0 0,0 0 0,0 0 0,0 0 0,0 0 0,0 0 0,0 0 0,0 0 0,0 0 0,0 0 0,0 0 0,0 0 1,0 0-1,-1 0 0,1 0 0,0 0 0,0 0 0,0 0 0,0 0 0,0 0 0,0 0 0,0 0 0,0 0 0,0 0 0,0 0 0,0 0 0,-1 0 1,1 0-1,0 0 0,0 0 0,0 0 0,0 0 0,0 0 0,0 0 0,0 0 0,0 0 0,0 0 0,0 0 0,0 0 0,0-1 0,0 1 1,0 0-1,0 0 0,0 0 0,0 0 0,0 0 0,0 0 0,0 0 0,0 0 0,0 0 0,0 0 0,0 0 0,0 0 0,0-1 0,0 1 0,0 0 1,0 0-1,0 0 0,0 0 0,0 0 0,0 0 0,0 0 0,0 0 0,0 0 0,0 0 0,0 0 0,0-1 0,-13 3 137,-16 4 12,-226 82 354,48-21-484,-185 57 149,202-70 183,187-53-323,6-3-20,492-231-1193,-361 181 801,251-62 0,-353 109 348,-26 8 27,-15 7 21,-34 17 12,-1-2 0,-64 25 0,42-19 14,-539 271 629,511-256-560,81-42-142,15-10-45,22-17-58,23-10 0,2 3 1,93-43 0,-80 43 54,453-197-169,-501 221 216,-23 8-51,-160 61-249,79-27 33,-164 42 1,159-61 146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48.922"/>
    </inkml:context>
    <inkml:brush xml:id="br0">
      <inkml:brushProperty name="width" value="0.035" units="cm"/>
      <inkml:brushProperty name="height" value="0.035" units="cm"/>
    </inkml:brush>
  </inkml:definitions>
  <inkml:trace contextRef="#ctx0" brushRef="#br0">168 131 10714,'22'-9'827,"-16"5"-624,0 1 1,0 0 0,1 0-1,0 1 1,-1 0 0,1 0-1,0 1 1,0-1 0,0 2 0,0-1-1,0 1 1,0 0 0,7 1-1,-13-1-189,0 0-1,-1 1 1,1-1 0,-1 0-1,1 0 1,0 0-1,-1 0 1,1 0-1,0 0 1,-1 0-1,1 0 1,0 0-1,-1 0 1,1 0-1,0 0 1,-1 0 0,1 0-1,0-1 1,-1 1-1,1 0 1,-1 0-1,1-1 1,0 1-1,-1 0 1,1-1-1,-1 1 1,1-1-1,-1 1 1,1-1-1,-1 1 1,1-1 0,-1 1-1,0-1 1,1 1-1,-1-1 1,0 0-1,1 1 1,-1-1-1,0 1 1,0-1-1,0 0 1,0 1-1,1-1 1,-1 0-1,0 1 1,0-1 0,0-1-1,-1 1 51,1 0 1,0-1-1,-1 1 0,1-1 0,-1 1 1,1 0-1,-1 0 0,0-1 0,1 1 0,-1 0 1,0 0-1,0 0 0,0 0 0,0 0 1,0 0-1,0 0 0,0 0 0,0 0 1,0 0-1,-1 0 0,1 1 0,-2-2 1,-4 0 55,1 0 1,-1 0 0,0 1 0,0 0 0,0 0 0,0 1 0,1 0 0,-1 0 0,0 0 0,0 1 0,-11 2 0,-17 3 54,24-5-144,0 0 1,0 1 0,0 1-1,0 0 1,-18 8 0,-33 8-96,57-15-168,10-2 36,10-2-98,266-99-2006,-280 98 2313,1 0 0,-1 1 0,0-1 0,1 1 1,-1-1-1,0 1 0,1-1 0,-1 1 0,1 0 0,-1-1 0,0 1 0,1 0 0,-1 0 1,2 0-1,-2 1 8,-1-1 1,0 1-1,0-1 1,0 1-1,0-1 1,0 1-1,0-1 1,0 1-1,0-1 1,0 0-1,0 1 1,-1-1-1,1 1 1,0-1-1,0 1 1,0-1-1,-1 0 0,1 1 1,0-1-1,0 1 1,-1-1-1,1 0 1,0 1-1,0-1 1,-1 0-1,1 1 1,-1-1-1,-34 34 655,11-17-835,-2-1 0,1-2 0,-2 0 0,0-1 0,-1-2 0,-51 14 0,18-10-185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07.737"/>
    </inkml:context>
    <inkml:brush xml:id="br0">
      <inkml:brushProperty name="width" value="0.035" units="cm"/>
      <inkml:brushProperty name="height" value="0.035" units="cm"/>
    </inkml:brush>
  </inkml:definitions>
  <inkml:trace contextRef="#ctx0" brushRef="#br0">628 179 11514,'-5'-8'122,"0"0"-1,-1 1 1,0-1 0,0 1-1,0 1 1,-1-1-1,0 1 1,-1 1-1,1-1 1,-1 1-1,0 0 1,0 1-1,-1 0 1,1 0-1,-1 1 1,0 0-1,0 1 1,0 0-1,0 0 1,0 1-1,0 0 1,-1 0-1,1 1 1,0 0-1,-1 1 1,1 0-1,0 1 1,0 0-1,0 0 1,0 1-1,0 0 1,0 0-1,1 1 1,-14 8-1,2 3-3,0 1-1,1 0 0,1 2 1,1 0-1,-29 38 0,18-16 1,2 1-1,-21 48 1,31-56-51,2 2 0,1 0 1,2 0-1,1 1 1,2 0-1,-6 67 1,12-76-34,1 0 0,2-1 0,1 1-1,1-1 1,1 1 0,1-1 0,1 0 0,2 0 0,0-1 0,15 29 0,-18-43-18,0-1 0,2 0 1,-1-1-1,1 1 0,0-1 0,1-1 0,0 1 1,12 9-1,-14-14-9,-1 0 1,1-1-1,0 1 1,0-1-1,0-1 1,1 1-1,-1-1 1,1 0-1,-1 0 1,1-1-1,0 0 1,-1 0-1,1 0 1,0-1-1,12-1 0,-5-1 23,-1-1 0,1-1-1,-1 0 1,1-1-1,-1 0 1,-1-1-1,1 0 1,-1-1-1,0-1 1,-1 0-1,14-12 1,0-1 81,-1-2 1,-1-1-1,32-45 1,-25 27 23,-3-2 1,-1 0 0,-3-2 0,-1 0-1,-3-2 1,-1 0 0,-3-1-1,-2-1 1,-2 0 0,-2 0 0,-3-1-1,1-89 1,-8 112-28,-7-54 1,6 72-89,0 0 0,-1 1 1,0-1-1,-1 0 1,0 1-1,0 0 0,-1 0 1,-8-12-1,11 18-32,-1 0 1,0 0-1,0-1 1,0 2-1,0-1 0,0 0 1,0 1-1,-1-1 0,1 1 1,-1 0-1,0 0 0,0 0 1,0 1-1,0-1 0,-7-1 1,5 3-29,-1-1 1,1 1 0,0 0-1,0 0 1,0 1 0,0 0 0,0 0-1,0 0 1,-11 5 0,-1 2-42,-1 1 0,2 1 0,-1 1 0,1 0 1,-22 20-1,-14 15-150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09.389"/>
    </inkml:context>
    <inkml:brush xml:id="br0">
      <inkml:brushProperty name="width" value="0.035" units="cm"/>
      <inkml:brushProperty name="height" value="0.035" units="cm"/>
    </inkml:brush>
  </inkml:definitions>
  <inkml:trace contextRef="#ctx0" brushRef="#br0">1536 221 6769,'2'-11'509,"-1"0"1,1 1-1,-2-1 0,0 0 0,0 0 0,-3-16 0,3 23-393,-1 1-1,1 0 1,-1 0 0,0 0 0,0 1 0,0-1 0,0 0 0,-1 0 0,1 0 0,-1 1-1,1-1 1,-1 1 0,0-1 0,0 1 0,0 0 0,-1 0 0,1 0 0,0 0 0,-1 0-1,1 0 1,-1 1 0,0-1 0,1 1 0,-1 0 0,0-1 0,0 2 0,-5-3 0,-10 1-8,1 1-1,0 1 1,-1 0 0,1 1 0,-27 5 0,-85 25 15,115-27-100,-87 27 53,1 5 0,3 4 0,1 4 0,-176 110 0,231-127-66,1 2-1,1 2 1,1 1-1,2 2 1,2 1-1,1 2 1,2 1-1,1 2 1,2 1-1,2 1 1,2 1-1,2 1 1,1 1-1,-24 81 1,30-67 26,2 0-1,3 0 1,-4 98 0,13-124-11,2 0 0,1 0 0,1 0 1,2 0-1,2 0 0,1-1 0,1 0 0,16 36 0,-20-57-15,0 0 0,1 0 0,0-1 0,1 0 0,0 0 0,0 0 0,1-1 1,0 0-1,1-1 0,0 0 0,0 0 0,1-1 0,0 0 0,0-1 0,1 0 0,0-1 0,0 0 0,0 0 0,1-1 0,18 4 0,-7-5 29,0-1 1,0 0-1,0-2 0,-1-1 0,1-1 1,0 0-1,-1-2 0,40-12 0,-7-2 74,-2-2 0,70-37 0,-14-3 168,153-111-1,82-102 123,-207 148-254,155-185 0,-257 270-5,-1-1 1,-3-2 0,34-61 0,-55 86-52,-1 0 1,-1 0 0,-1-1 0,0-1 0,-1 1-1,-2-1 1,0 0 0,-1 0 0,0 0 0,-2 0-1,-2-37 1,-1 44-39,0 1 0,-1 0 0,0-1 0,-1 1 0,0 0 0,-1 1 0,0-1 0,-1 1 0,0 0 1,-1 0-1,-11-12 0,6 9-18,0 1 0,-1 1 0,-1 0 0,0 1 1,0 0-1,-1 1 0,-22-10 0,6 5-142,-1 3-1,0 0 1,-1 2-1,0 1 1,0 2 0,-1 1-1,-67-2 1,-128 8-471,190 0 277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31.894"/>
    </inkml:context>
    <inkml:brush xml:id="br0">
      <inkml:brushProperty name="width" value="0.035" units="cm"/>
      <inkml:brushProperty name="height" value="0.035" units="cm"/>
    </inkml:brush>
  </inkml:definitions>
  <inkml:trace contextRef="#ctx0" brushRef="#br0">20 156 16724,'-8'7'1435,"-4"3"339,12-6-464,8-3 661,4-3-1764,0-1-1,0 0 1,0 0-1,-1-1 1,16-7-1,1-1-134,89-35 25,82-29-850,-193 74 668,40-10-933,-44 11 904,0 1 0,0 0-1,0-1 1,0 1 0,0 0 0,0 0 0,0 0-1,0 0 1,0 0 0,0 1 0,0-1 0,0 1-1,0-1 1,0 1 0,0 0 0,0 0 0,0 0 0,2 1-1,0 5-515,-3 0-124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32.349"/>
    </inkml:context>
    <inkml:brush xml:id="br0">
      <inkml:brushProperty name="width" value="0.035" units="cm"/>
      <inkml:brushProperty name="height" value="0.035" units="cm"/>
    </inkml:brush>
  </inkml:definitions>
  <inkml:trace contextRef="#ctx0" brushRef="#br0">36 179 15843,'-15'27'1585,"2"-9"-1041,5-4-208,14-7 528,9-3-40,16-6-152,8-6-95,11-2-297,4-5-112,7-4-40,-3-2-160,0-5-296,-5-3-233,-10 2-631,-7 0 968,-12-3-232,-4-5-152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32.771"/>
    </inkml:context>
    <inkml:brush xml:id="br0">
      <inkml:brushProperty name="width" value="0.035" units="cm"/>
      <inkml:brushProperty name="height" value="0.035" units="cm"/>
    </inkml:brush>
  </inkml:definitions>
  <inkml:trace contextRef="#ctx0" brushRef="#br0">1 1 18756,'0'7'318,"0"0"0,1 0-1,1 0 1,-1 0 0,1 0 0,0 0 0,1 0-1,-1-1 1,1 1 0,1-1 0,6 10 0,4 4-127,2-1-1,19 19 1,-16-19-102,18 26 0,-30-35-64,-1 0 1,0 1-1,-1 0 1,0 0 0,-1 1-1,0 0 1,0-1-1,-2 1 1,1 0-1,-1 1 1,-1-1 0,0 0-1,-1 0 1,-1 1-1,1-1 1,-5 17 0,2-11 10,-2-1 0,0 1 0,-1-1 0,-1 0 0,0 0 0,-1-1 0,-1 0 0,-1-1 0,0 1 0,-17 19 0,24-32-22,0 0 1,0 0 0,0 0 0,0 0 0,0 0 0,0 0 0,-1-1 0,1 1 0,-6 1 0,8-4-15,0 0-1,1 0 1,-1 0-1,0 0 1,1 0 0,-1 0-1,0-1 1,1 1 0,-1 0-1,0 0 1,1-1 0,-1 1-1,0-1 1,1 1 0,-1 0-1,1-1 1,-1 1 0,0-1-1,1 0 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35.789"/>
    </inkml:context>
    <inkml:brush xml:id="br0">
      <inkml:brushProperty name="width" value="0.035" units="cm"/>
      <inkml:brushProperty name="height" value="0.035" units="cm"/>
    </inkml:brush>
  </inkml:definitions>
  <inkml:trace contextRef="#ctx0" brushRef="#br0">11 25 13155,'-2'-4'361,"-7"-13"3385,11 14-1740,7 8-851,26 25 384,37 41 0,29 25-657,-89-86-824,2 0 0,0-1 0,0 0-1,0-1 1,1-1 0,21 8 0,-34-14-116,0 0 1,-1-1-1,1 1 0,0-1 1,0 1-1,0-1 1,0 0-1,0 0 0,0 0 1,0 0-1,0 0 0,0 0 1,0 0-1,0-1 1,0 1-1,0-1 0,-1 1 1,1-1-1,0 0 0,0 0 1,0 0-1,-1 0 1,3-1-1,-2 0-9,0-1-1,0 1 1,0-1 0,-1 0 0,1 0-1,0 0 1,-1 0 0,0 0 0,0 0-1,0 0 1,0 0 0,0 0 0,0-4-1,2-24-406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36.231"/>
    </inkml:context>
    <inkml:brush xml:id="br0">
      <inkml:brushProperty name="width" value="0.035" units="cm"/>
      <inkml:brushProperty name="height" value="0.035" units="cm"/>
    </inkml:brush>
  </inkml:definitions>
  <inkml:trace contextRef="#ctx0" brushRef="#br0">83 0 17004,'0'10'693,"-1"0"1,-1 0-1,0 0 1,-4 13-1,-4 16 642,0 24 145,-2 103 1,15 65-528,0-112-758,-13 141 0,7-246-558,-2-11-762,-10-20-15,15 16 1200,-13-16-517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36.677"/>
    </inkml:context>
    <inkml:brush xml:id="br0">
      <inkml:brushProperty name="width" value="0.035" units="cm"/>
      <inkml:brushProperty name="height" value="0.035" units="cm"/>
    </inkml:brush>
  </inkml:definitions>
  <inkml:trace contextRef="#ctx0" brushRef="#br0">159 54 13211,'1'-6'478,"0"1"331,-1-1 1,1 0-1,-1 1 1,0-9-1,0 13-693,0 0 0,0 1-1,0-1 1,0 1 0,0-1-1,-1 1 1,1-1 0,0 1-1,0-1 1,0 1 0,-1-1 0,1 1-1,0-1 1,-1 1 0,1 0-1,0-1 1,-1 1 0,1-1-1,-1 1 1,1 0 0,0-1 0,-2 1-1,2 0 27,-1 0-1,0-1 0,0 1 1,0 1-1,0-1 0,0 0 0,0 0 1,0 0-1,0 0 0,1 1 1,-1-1-1,0 0 0,0 1 1,0-1-1,0 0 0,1 1 1,-1-1-1,-1 2 0,-8 6 280,0 0 1,1 0-1,0 1 0,0 1 0,1-1 0,-12 18 0,10-10-311,0 0-1,1 0 1,-11 29-1,17-39-94,0 1-1,1-1 0,1 1 0,-1-1 1,1 1-1,0-1 0,1 12 0,0-17-18,0 0 0,0 0 0,1 0 0,-1 0 0,1-1-1,-1 1 1,1 0 0,0-1 0,-1 1 0,1 0 0,0-1-1,0 1 1,0-1 0,0 1 0,1-1 0,-1 1 0,0-1-1,0 0 1,1 0 0,-1 0 0,1 0 0,-1 0 0,1 0-1,0 0 1,-1 0 0,1 0 0,0-1 0,-1 1 0,1-1-1,0 1 1,0-1 0,0 0 0,0 0 0,-1 0-1,4 0 1,29 0-140,-24-1 84,-1 1 0,1 0 0,0 0 0,0 1 1,17 4-1,-25-4 50,1 0 0,-1 0 0,0 0 0,0 0 0,1 0 1,-1 1-1,0-1 0,0 1 0,0-1 0,0 1 1,-1 0-1,1 0 0,0 0 0,-1 0 0,1 0 0,-1 0 1,0 0-1,0 0 0,0 1 0,0-1 0,0 0 0,0 1 1,0-1-1,-1 1 0,1-1 0,-1 1 0,0 3 0,0 0 63,0 0 0,-1 0-1,0 0 1,0 0 0,0 0-1,-1 0 1,0 0 0,0-1-1,0 1 1,-1-1 0,0 1-1,0-1 1,0 0 0,-1 0-1,-7 8 1,2-3 196,-1 0-1,-1 0 1,1-1-1,-1 0 1,-21 11-1,30-18-269,0-1 0,0 0-1,0 0 1,0-1 0,0 1 0,0 0-1,0-1 1,0 1 0,0-1 0,-1 0-1,1 0 1,-4 0 0,6 0-6,-1 0 1,1 0-1,-1 0 1,1 0 0,0 0-1,-1-1 1,1 1-1,-1 0 1,1 0-1,0-1 1,-1 1-1,1 0 1,-1 0 0,1-1-1,0 1 1,-1 0-1,1-1 1,0 1-1,0-1 1,-1 1-1,1 0 1,0-2-1,-1 1 24,1 0-1,0 0 1,0 0-1,0 0 1,0 0-1,0-1 0,0 1 1,0 0-1,0 0 1,1 0-1,-1 0 1,0 0-1,1-2 0,8-11-237,4 1-60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37.105"/>
    </inkml:context>
    <inkml:brush xml:id="br0">
      <inkml:brushProperty name="width" value="0.035" units="cm"/>
      <inkml:brushProperty name="height" value="0.035" units="cm"/>
    </inkml:brush>
  </inkml:definitions>
  <inkml:trace contextRef="#ctx0" brushRef="#br0">185 33 15995,'1'-2'250,"0"0"0,-1 0-1,0 0 1,1 0 0,-1 0-1,0 0 1,0 0 0,0 0-1,-1-1 1,1 1-1,-1-2 1,1 4-197,0-1 0,0 1 0,0 0 0,0 0 0,-1-1 0,1 1 0,0 0 1,0-1-1,0 1 0,-1 0 0,1 0 0,0 0 0,0-1 0,-1 1 0,1 0 0,0 0 0,-1 0 0,1 0 0,0-1 0,0 1 0,-1 0 0,1 0 0,0 0 0,-1 0 0,1 0 0,0 0 0,-1 0 0,0 0 1,-14 9 1403,7-2-1146,0 1-1,1 0 0,0 1 0,1 0 1,-1 0-1,2 1 0,-6 11 1,-28 75 268,34-81-465,-10 34 42,2 0 0,2 1 1,3 0-1,2 0 1,1 1-1,4 0 0,4 59 1,-1-86-124,1 1 1,9 32 0,-10-48-43,1 1 0,1-1 0,-1 0 1,1 0-1,1 0 0,0 0 0,0-1 0,11 14 0,-14-20-39,0 0-1,0 0 1,0 0-1,0 0 1,0-1 0,0 1-1,1-1 1,-1 1-1,1-1 1,-1 0 0,1 0-1,-1 0 1,1 0 0,-1 0-1,1 0 1,0-1-1,0 0 1,-1 1 0,1-1-1,0 0 1,0 0-1,-1 0 1,1-1 0,0 1-1,0-1 1,-1 0 0,1 1-1,3-3 1,0 0-43,0 0 0,0-1 0,-1 1 0,0-1 0,1-1 0,-1 1 0,-1-1 0,1 1 0,-1-2-1,7-9 1,13-26-358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38.061"/>
    </inkml:context>
    <inkml:brush xml:id="br0">
      <inkml:brushProperty name="width" value="0.035" units="cm"/>
      <inkml:brushProperty name="height" value="0.035" units="cm"/>
    </inkml:brush>
  </inkml:definitions>
  <inkml:trace contextRef="#ctx0" brushRef="#br0">1 12 15891,'5'-12'2128,"-3"24"-201,0 9-1094,48 240 1491,0-2-1330,-47-240-904,36 279 1646,-39-286-1491,-2-14 54,-2-23-52,-10-266 111,15 240-379,3 0 0,2 0 0,22-85 0,-23 119 6,0 1-1,1 0 0,1 1 1,1-1-1,11-16 0,-16 27-12,0 0-1,1 0 0,-1 1 0,1-1 1,0 1-1,0 0 0,0 0 1,1 1-1,-1-1 0,1 1 0,0 0 1,0 0-1,0 1 0,0 0 0,1-1 1,-1 2-1,1-1 0,10-1 0,-15 2 20,0 1 0,0 0 0,0 0 0,0 0-1,0 0 1,0 0 0,0 1 0,0-1 0,0 0 0,0 0-1,0 1 1,0-1 0,0 0 0,0 1 0,-1-1 0,1 1-1,0-1 1,0 1 0,0 0 0,-1-1 0,1 1 0,0 0-1,-1-1 1,1 1 0,0 0 0,0 1 0,0 0 3,0 0 1,-1 1 0,1-1-1,-1 0 1,1 1-1,-1-1 1,0 0 0,0 1-1,0-1 1,-1 5 0,0 2 36,-1 1 0,-1-1 0,0 1 0,-5 11 1,1-7 43,0-1 1,-1 1-1,0-1 1,-1-1 0,-18 20-1,22-27-49,0 0 0,-1 0 0,1 0 0,-1 0 0,0-1-1,0 0 1,-1 0 0,1-1 0,-1 0 0,0 0 0,0-1 0,0 1-1,0-1 1,-8 1 0,13-3-105,0 0 0,0 0 0,-1 0 0,1 0 0,0 0-1,0 0 1,-1 0 0,1-1 0,0 1 0,0-1 0,0 0 0,0 1 0,0-1 0,0 0-1,0 0 1,0-1 0,0 1 0,0 0 0,0-1 0,1 1 0,-1-1 0,1 1 0,-1-1-1,1 0 1,-1 1 0,1-1 0,0 0 0,0 0 0,0 0 0,0 0 0,0 0-1,1 0 1,-1-1 0,0-2 0,0 1-156,1-1 0,-1 1 0,1-1 0,0 1 0,0 0 1,1-1-1,0 1 0,-1-1 0,1 1 0,1 0 0,-1 0 0,0 0 0,1-1 0,0 2 0,0-1 0,5-7 0,12-10-973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14.997"/>
    </inkml:context>
    <inkml:brush xml:id="br0">
      <inkml:brushProperty name="width" value="0.025" units="cm"/>
      <inkml:brushProperty name="height" value="0.025" units="cm"/>
    </inkml:brush>
  </inkml:definitions>
  <inkml:trace contextRef="#ctx0" brushRef="#br0">243 309 2915,'1'-25'85,"-1"-34"2551,0 56-2348,0 1 0,-1-1 1,1 0-1,0 1 0,-1-1 1,0 1-1,0 0 1,0-1-1,0 1 0,0-1 1,0 1-1,0 0 0,-1 0 1,1 0-1,-1 0 1,0 0-1,-2-2 0,4 3-244,-1 1 0,1-1 0,-1 1 0,1-1-1,0 1 1,-1 0 0,1-1 0,-1 1 0,0 0 0,1 0 0,-1-1-1,1 1 1,-1 0 0,1 0 0,-1 0 0,0 0 0,1 0 0,-1 0-1,1-1 1,-1 1 0,1 1 0,-1-1 0,0 0 0,1 0-1,-1 0 1,1 0 0,-1 0 0,0 0 0,1 1 0,-1-1 0,1 0-1,-1 1 1,1-1 0,-1 0 0,1 1 0,-1-1 0,1 0-1,-1 1 1,1-1 0,0 1 0,-1-1 0,1 1 0,0-1 0,-1 1-1,1-1 1,0 1 0,0-1 0,-1 1 0,1-1 0,0 1 0,0 0-1,0-1 1,0 1 0,0-1 0,0 1 0,0 0 0,-1 45-53,1-29 604,-21 878 1921,25-567-2262,-4-327-236,1-1 0,0 1-1,-1 0 1,1-1-1,0 1 1,-1-1-1,1 1 1,0-1-1,-1 1 1,1-1 0,0 0-1,0 1 1,0-1-1,-1 0 1,1 1-1,0-1 1,0 0-1,0 0 1,0 0 0,0 0-1,0 0 1,-1 0-1,1 0 1,0 0-1,2-1 1,32-1 44,-29 2-68,148-6-18,76-8-21,137-45-1642,-320 48 1710,87-32 0,-90 27 44,84-19 0,-111 32-75,-1 1 1,1 0-1,0 2 1,0 0-1,-1 1 0,1 0 1,0 1-1,32 9 1,53 23 26,-61-19-566,0-2-1,0-1 1,1-3 0,77 9-1,-87-18 455,0-1 0,0-1-1,0-2 1,-1 0-1,1-3 1,-1-1 0,59-22-1,-51 14 151,0 2 0,1 2 1,1 2-1,0 1 0,0 3 0,77-4 0,-35 8 36,0-4-1,-1-3 0,151-38 0,-145 26 96,1 4 0,1 4 0,162-2 1,725 21 4407,-900-6-4587,1 2 0,116 20 0,-115-8-38,0-3 1,113 1-1,-191-13-7,0 0 0,0 0 0,0 0-1,0 1 1,-1-1 0,1 0 0,0 0-1,0 0 1,0 0 0,-1 0 0,1 0 0,-1-1-1,1 1 1,-1 0 0,1 0 0,-1 0-1,0-1 1,1 1 0,-1 0 0,0-3 0,1 1 23,-1 0 0,1 1 0,0-1 0,0 0 0,0 0 0,1 1 0,-1-1 1,0 1-1,1-1 0,3-4 0,6 0 43,-1 1 0,1 0 0,19-7 0,20-12 154,-49 24-190,1 0-1,-1 0 1,0 0-1,0 0 1,0 0-1,0 0 0,-1 0 1,1-1-1,0 1 1,0 0-1,-1-1 1,1 1-1,-1-1 1,1 1-1,-1 0 1,0-1-1,1 1 1,-1-1-1,0 1 0,0-1 1,0 1-1,0-1 1,0 1-1,-1-1 1,1 1-1,0-1 1,-1 1-1,1-1 1,-1 1-1,1 0 1,-2-3-1,-27-47-1221,21 39 733,0-1 404,-7-9 90,1-2 1,1 0 0,-10-27-1,20 44 22,1-1 0,0 1 0,0-1 0,1 0-1,-1 0 1,2 1 0,-1-1 0,1 0-1,0 0 1,1 0 0,0 0 0,0 1 0,1-1-1,0 0 1,4-9 0,15-33-15,-2 6 10,24-82-1,-32 94-88,1 1 1,2 0-1,1 1 0,27-43 0,5-10 202,-45 80-126,0 0-1,0 0 0,0 0 1,-1 0-1,0-1 0,1 1 0,-1-1 1,-1 1-1,1-1 0,0 1 0,-1-6 1,0 8-4,-1 0 0,0 0 0,0 0 0,0-1 0,0 1 0,0 0 0,0 0 0,0 1 0,-1-1 0,1 0 0,0 0 0,0 0 1,-1 1-1,1-1 0,0 1 0,-1-1 0,1 1 0,-1 0 0,1-1 0,-1 1 0,1 0 0,0 0 0,-1 0 0,1 0 0,-1 0 0,1 0 0,-1 0 0,-2 1 0,-220 12 2030,24-10-1875,-144-2 7,181-17-132,-25 0-95,40 12 28,-781-16 17,604 35 172,-5 0-51,-63-15 49,355-3-29,0-2 1,1-1-1,0-2 0,0-2 0,1-1 0,-37-17 0,24 10-140,-1 1-1,-64-12 1,29 20-12,0 4 1,-112 6 0,101 1-222,61 0 242,-1 1 1,2 2 0,-1 2 0,0 0 0,1 3-1,1 0 1,0 3 0,0 0 0,1 2-1,1 2 1,-42 29 0,53-33 44,-1-1 0,-1-1 0,0-1 0,0 0 0,-1-2 0,0-1 1,-1 0-1,0-2 0,0-1 0,0-1 0,0-1 0,-43-1 0,40-2-66,-1 3 0,1 0 0,-1 1 0,1 2 0,-28 9 0,7-4-124,0-1 0,0-3 0,-1-2 0,-71-3 0,128-14-5331,7-10 703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51.237"/>
    </inkml:context>
    <inkml:brush xml:id="br0">
      <inkml:brushProperty name="width" value="0.035" units="cm"/>
      <inkml:brushProperty name="height" value="0.035" units="cm"/>
    </inkml:brush>
  </inkml:definitions>
  <inkml:trace contextRef="#ctx0" brushRef="#br0">612 56 11819,'0'1'54,"1"-1"1,-1 0 0,1 0 0,-1 0 0,0 0 0,1 0 0,-1 0 0,1 0 0,-1 0 0,1 0 0,-1 0 0,1 0 0,-1 0 0,1 0 0,-1 0 0,1 0 0,-1-1 0,1 1 0,-1 0 0,0 0 0,1-1 0,-1 1 0,1 0 0,-1 0 0,0-1 0,1 1 0,-1 0 0,0-1-1,1 1 1,-1-1 0,0 1 0,0 0 0,1-1 0,-1 1 0,0-1 0,0 1 0,0-1 0,0 1 0,1 0 0,-1-1 0,0 1 0,0-1 0,0 1 0,0-1 0,0 1 0,0-1 0,0 1 0,0-1 0,0 1 0,-1-1 0,1 1 0,0-1 0,0 1 0,0 0 0,0-1 0,-1 1-1,1-1 1,0 1 0,0-1 0,-1 1 0,1 0 0,0-1 0,-1 1 0,1 0 0,-1-1 0,1 1 0,0 0 0,-1 0 0,0-1 0,-1-1 83,-1 0 1,1 1-1,-1-1 0,0 1 1,0-1-1,1 1 0,-1 0 1,0 0-1,0 0 0,-5 0 0,-34-4 657,32 4-605,-47-2 606,30 3-304,-30-6-1,36 3-274,0 2-1,0 0 1,0 1-1,-39 5 1,40 0-175,1 1-1,0 0 1,0 2 0,1 0 0,-27 16 0,-4 1-21,46-23-25,-1 0 1,0 0 0,0-1-1,1 0 1,-1 1 0,0-1-1,0-1 1,0 1-1,0 0 1,-8-1 0,12 0-24,-1 0 0,1 0 0,0 0 0,-1 0 0,1 0 0,0 0 0,-1 0 0,1 0 0,0 0 1,-1-1-1,1 1 0,0 0 0,0 0 0,-1 0 0,1 0 0,0-1 0,-1 1 0,1 0 1,0 0-1,0 0 0,0-1 0,-1 1 0,1 0 0,0 0 0,0-1 0,0 1 0,-1 0 0,1-1 1,0 1-1,0 0 0,0 0 0,0-1 0,0 1 0,0 0 0,0-1 0,0 1 0,0 0 1,0-1-1,0 1 0,0 0 0,0-1 0,0 1 0,0 0 0,0-1 0,0 1 0,0 0 0,0-1 1,0 1-1,1 0 0,-1 0 0,0-1 0,0 0-61,1 1-1,-1-1 1,0 0 0,1 1 0,-1-1-1,1 0 1,-1 1 0,1-1-1,-1 1 1,1-1 0,-1 1-1,1-1 1,0 1 0,-1 0 0,1-1-1,0 1 1,-1 0 0,1-1-1,0 1 1,-1 0 0,1 0 0,0-1-1,0 1 1,-1 0 0,3 0-1,5 1-481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38.494"/>
    </inkml:context>
    <inkml:brush xml:id="br0">
      <inkml:brushProperty name="width" value="0.035" units="cm"/>
      <inkml:brushProperty name="height" value="0.035" units="cm"/>
    </inkml:brush>
  </inkml:definitions>
  <inkml:trace contextRef="#ctx0" brushRef="#br0">1 0 16460,'5'15'5445,"8"1"-3540,21 12-2223,-24-20 792,12 9-407,99 82 118,-99-78-166,0 1-1,-1 1 1,18 26 0,-32-39 11,-1 1 1,-1 0-1,0-1 0,0 2 0,-1-1 0,0 0 0,-1 1 1,0 0-1,-1 0 0,-1 0 0,0 0 0,0 0 0,-1 0 1,-1 0-1,0 0 0,0 0 0,-5 14 0,0 1 97,-2-1 0,-1-1 0,-2 0 0,0 0 0,-1-1 0,-25 36 1,31-51-212,0 0 1,-1-1-1,0 0 1,-15 14 0,20-20 51,1-1 0,-1 1 0,0-1 1,0 0-1,0 1 0,0-1 0,0 0 0,0 0 0,0 0 1,0-1-1,0 1 0,0-1 0,-1 1 0,1-1 1,0 1-1,0-1 0,-1 0 0,1 0 0,0 0 0,-1-1 1,1 1-1,0 0 0,0-1 0,0 1 0,-1-1 1,1 0-1,0 0 0,0 0 0,0 0 0,-2-2 1,-17-18-303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39.197"/>
    </inkml:context>
    <inkml:brush xml:id="br0">
      <inkml:brushProperty name="width" value="0.035" units="cm"/>
      <inkml:brushProperty name="height" value="0.035" units="cm"/>
    </inkml:brush>
  </inkml:definitions>
  <inkml:trace contextRef="#ctx0" brushRef="#br0">1 33 16988,'4'-13'1180,"4"-6"2129,0 18-1894,2 11-725,19 31-480,-2 2-1,36 77 0,-27-49-1547,-29-52-492,-13-19 1224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40.012"/>
    </inkml:context>
    <inkml:brush xml:id="br0">
      <inkml:brushProperty name="width" value="0.035" units="cm"/>
      <inkml:brushProperty name="height" value="0.035" units="cm"/>
    </inkml:brush>
  </inkml:definitions>
  <inkml:trace contextRef="#ctx0" brushRef="#br0">0 186 14339,'22'-15'7810,"206"-70"-4422,-86 24-3585,-130 50-425,-12 11 621,0-1-1,0 1 1,1 0 0,-1-1-1,0 1 1,0 0 0,0 0 0,0-1-1,0 1 1,1 0 0,-1-1-1,0 1 1,0 0 0,0-1-1,0 1 1,0 0 0,0-1 0,0 1-1,0 0 1,0-1 0,-1 1-1,1 0 1,0-1 0,0 1 0,0 0-1,0-1 1,0 1 0,0 0-1,-1-1 1,1 1 0,0 0 0,0 0-1,-1-1 1,1 1 0,0 0-1,0 0 1,-1-1 0,1 1 0,0 0-1,0 0 1,-1 0 0,1 0-1,0 0 1,-1-1 0,0 1 0,-4 0-213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40.493"/>
    </inkml:context>
    <inkml:brush xml:id="br0">
      <inkml:brushProperty name="width" value="0.035" units="cm"/>
      <inkml:brushProperty name="height" value="0.035" units="cm"/>
    </inkml:brush>
  </inkml:definitions>
  <inkml:trace contextRef="#ctx0" brushRef="#br0">1 0 17180,'0'6'2375,"0"7"-1976,1 1 0,1 0 0,0-1 0,1 1 0,1-1 0,0 1 0,10 22 1,-13-35-398,0 1 1,-1-1-1,1 0 1,0 0-1,-1 0 1,1 0 0,0 0-1,0 0 1,0 0-1,0 0 1,0 0 0,0 0-1,0 0 1,0-1-1,0 1 1,2 0 0,-2-1-2,0 0 0,-1 0 0,1 0 0,0 0 0,0 0 0,-1 0 0,1 0 0,0 0 1,0 0-1,-1-1 0,1 1 0,0 0 0,-1 0 0,1-1 0,0 1 0,-1-1 1,1 1-1,0-1 0,-1 1 0,1-1 0,-1 1 0,1-1 0,-1 1 0,1-1 0,-1 0 1,0 1-1,1-1 0,-1 0 0,0 1 0,1-2 0,5-11 8,0 0 0,-1-1 1,5-18-1,9-26 13,-19 58-23,0-1 1,0 1-1,1-1 1,-1 0-1,0 1 1,0-1-1,1 1 1,-1-1-1,1 0 1,-1 1 0,0-1-1,1 1 1,-1 0-1,1-1 1,0 1-1,-1-1 1,1 1-1,-1 0 1,1-1-1,0 1 1,0 0-2,-1 0 1,1 0 0,-1 0 0,1 0 0,-1 0 0,1 0 0,-1 0 0,0 1 0,1-1-1,-1 0 1,1 0 0,-1 1 0,0-1 0,1 0 0,-1 1 0,1-1 0,-1 0 0,0 1-1,0-1 1,1 0 0,-1 2 0,15 30-52,-11-22 44,-3-8-14,18 30-35,-6-22-331,-13-10 354,1 0 0,-1 0 0,1 0 1,-1 0-1,1 0 0,-1 0 0,1 0 1,-1 0-1,1 0 0,-1-1 0,1 1 1,-1 0-1,1 0 0,-1 0 0,1-1 1,-1 1-1,1 0 0,-1-1 0,0 1 1,1 0-1,-1-1 0,0 1 0,1 0 1,-1-1-1,0 1 0,1-1 0,-1 1 1,0-1-1,1 0 0,1-5-60,1-1 0,-1 0-1,0 0 1,0 0-1,1-8 1,1-22-300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7:40.935"/>
    </inkml:context>
    <inkml:brush xml:id="br0">
      <inkml:brushProperty name="width" value="0.035" units="cm"/>
      <inkml:brushProperty name="height" value="0.035" units="cm"/>
    </inkml:brush>
  </inkml:definitions>
  <inkml:trace contextRef="#ctx0" brushRef="#br0">1 144 12755,'0'1'52,"0"-1"1,0 0-1,0 0 0,0 0 1,0 0-1,0 0 1,0 0-1,0 0 0,0 1 1,0-1-1,0 0 1,1 0-1,-1 0 1,0 0-1,0 0 0,0 0 1,0 0-1,0 0 1,0 0-1,0 0 1,0 1-1,1-1 0,-1 0 1,0 0-1,0 0 1,0 0-1,0 0 0,0 0 1,0 0-1,1 0 1,-1 0-1,0 0 1,0 0-1,0 0 0,0 0 1,0 0-1,0 0 1,1 0-1,-1 0 0,0 0 1,0 0-1,0-1 1,0 1-1,0 0 1,0 0-1,0 0 0,1 0 1,-1 0-1,0 0 1,0 0-1,0 0 1,0 0-1,0 0 0,0-1 1,0 1-1,0 0 1,0 0-1,0 0 0,0 0 1,5 22 1709,-1 37-2,-4-54-1486,2 23 437,-2-13-278,0 1 1,2-1-1,0 0 0,6 24 0,-7-39-425,-1 0-1,0 0 1,0-1 0,0 1-1,0 0 1,0 0 0,0-1-1,1 1 1,-1 0 0,0 0-1,0-1 1,0 1 0,0 0 0,1 0-1,-1 0 1,0-1 0,0 1-1,1 0 1,-1 0 0,0 0-1,0 0 1,1 0 0,-1-1 0,0 1-1,1 0 1,-1 0 0,0 0-1,0 0 1,1 0 0,-1 0-1,0 0 1,1 0 0,-1 0 0,0 0-1,0 0 1,1 0 0,-1 0-1,0 1 1,0-1 0,1 0-1,-1 0 1,0 0 0,1 0-1,-1 0 1,0 1 0,0-1 0,0 0-1,1 0 1,-1 0 0,0 1-1,0-1 1,0 0 0,1 0-1,-1 0 1,0 1 0,0-1 0,0 0-1,0 1 1,0-1 0,0 0-1,0 0 1,1 1 0,-1-1-1,0 0 1,0 0 0,0 1 0,0-1-1,0 0 1,0 1 0,9-24 46,-8 20-43,51-200-500,-30 106 23,-13 68 193,-4 23-52,-3 14 199,-1 15 64,-1-23 57,-2 82 35,0-31 199,5 57 0,2-94-129,1-19-339,4-23-140,-5-3 881,2-39 1,-6 66-503,1-32 23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0.634"/>
    </inkml:context>
    <inkml:brush xml:id="br0">
      <inkml:brushProperty name="width" value="0.035" units="cm"/>
      <inkml:brushProperty name="height" value="0.035" units="cm"/>
    </inkml:brush>
  </inkml:definitions>
  <inkml:trace contextRef="#ctx0" brushRef="#br0">0 591 13123,'4'-4'232,"0"1"1,1 1-1,-1-1 0,0 0 1,1 1-1,0 0 0,8-3 1,54-11 434,77-2 146,454-39 948,-5-32-1685,-296 32-51,577-130 158,-695 133-109,-89 25-177,132-25 0,-209 52 92,0 0 0,1 1 1,-1 0-1,1 1 0,20 3 1,-19-2-65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1.898"/>
    </inkml:context>
    <inkml:brush xml:id="br0">
      <inkml:brushProperty name="width" value="0.035" units="cm"/>
      <inkml:brushProperty name="height" value="0.035" units="cm"/>
    </inkml:brush>
  </inkml:definitions>
  <inkml:trace contextRef="#ctx0" brushRef="#br0">6 157 22141,'-6'10'1416,"9"-3"-1336,2 0-40,9 4 96,18-7 32,21-10-248,5-7-192,8-13-408,2-4-248,-4-4-737,-2 0 1289,-14 5-264,-7 6-336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2.336"/>
    </inkml:context>
    <inkml:brush xml:id="br0">
      <inkml:brushProperty name="width" value="0.035" units="cm"/>
      <inkml:brushProperty name="height" value="0.035" units="cm"/>
    </inkml:brush>
  </inkml:definitions>
  <inkml:trace contextRef="#ctx0" brushRef="#br0">0 5 18620,'0'0'42,"0"0"0,0 0-1,0-1 1,0 1 0,0 0 0,0 0 0,0 0 0,1-1 0,-1 1-1,0 0 1,0 0 0,0 0 0,0 0 0,0-1 0,0 1-1,0 0 1,0 0 0,1 0 0,-1 0 0,0-1 0,0 1-1,0 0 1,0 0 0,1 0 0,-1 0 0,0 0 0,0 0-1,0 0 1,1 0 0,-1-1 0,0 1 0,0 0 0,0 0-1,1 0 1,-1 0 0,0 0 0,0 0 0,0 0 0,1 0-1,12 3 588,13 9-357,-25-11-200,7 4-52,1 0 0,0 1 0,-1 0 0,0 1 0,-1-1 1,0 2-1,0-1 0,0 1 0,-1 0 0,0 0 0,8 14 0,-7-8 14,-1 1-1,0-1 1,-1 1 0,-1 0-1,0 0 1,2 29 0,-3-7-169,-3-1 1,-1 0 0,-2 1-1,-1-1 1,-15 60-1,16-83 71,-1 0-1,0 0 1,0 0-1,-9 16 1,-2-15-138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3.054"/>
    </inkml:context>
    <inkml:brush xml:id="br0">
      <inkml:brushProperty name="width" value="0.035" units="cm"/>
      <inkml:brushProperty name="height" value="0.035" units="cm"/>
    </inkml:brush>
  </inkml:definitions>
  <inkml:trace contextRef="#ctx0" brushRef="#br0">1 0 18972,'7'2'1288,"-3"19"-1088,4 12-112,7 19 296,7 9-207,4 8-250,4 3-127,0-5-232,-1-4-96,-7-15-384,-1-11-144,-13-20 648,-9-13-144,-19-11-57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3.539"/>
    </inkml:context>
    <inkml:brush xml:id="br0">
      <inkml:brushProperty name="width" value="0.035" units="cm"/>
      <inkml:brushProperty name="height" value="0.035" units="cm"/>
    </inkml:brush>
  </inkml:definitions>
  <inkml:trace contextRef="#ctx0" brushRef="#br0">2 335 16924,'-1'-11'247,"1"-1"0,0 1 0,0-1 1,1 0-1,0 1 0,1-1 1,1 1-1,0-1 0,0 1 1,1 0-1,1 1 0,0-1 0,0 1 1,1-1-1,0 2 0,1-1 1,0 1-1,0 0 0,16-15 0,-12 13-195,1 1-1,0 0 0,1 1 0,0 0 0,0 1 0,1 0 0,0 1 0,0 1 0,0 0 0,1 1 0,0 0 0,0 2 0,1-1 0,19 0 0,-25 4-26,-1 0 0,1 0 0,-1 2 0,1-1-1,-1 1 1,0 0 0,1 1 0,14 6 0,-22-8 10,1 0 1,-1 0 0,1 1 0,-1-1-1,0 1 1,1-1 0,-1 1 0,0 0 0,0 0-1,0 0 1,0 0 0,0 0 0,-1 0-1,1 0 1,-1 1 0,1-1 0,-1 1-1,0-1 1,0 1 0,0-1 0,0 1 0,-1 0-1,1-1 1,0 1 0,-1 0 0,0-1-1,0 1 1,0 0 0,0 0 0,0-1-1,-1 1 1,1 0 0,-1 0 0,0 2-1,-4 5 133,1 0 0,-1 0-1,-1-1 1,0 0-1,0 0 1,-1 0 0,0-1-1,-16 15 1,-71 53 244,81-67-776,-6 3-410,10-1-2612,9-11 3326,0 0-1,1 0 1,-1 1-1,0-1 1,1 0-1,-1 0 1,0 0-1,1 1 1,-1-1-1,0 0 1,1 0-1,-1 0 1,0 0-1,1 0 1,-1 0-1,0 0 0,1 0 1,-1 0-1,1 0 1,-1 0-1,0 0 1,1 0-1,-1 0 1,0 0-1,1 0 1,-1 0-1,1 0 1,-1-1-1,0 1 1,1 0-1,1 0-138,17-3-1173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51.991"/>
    </inkml:context>
    <inkml:brush xml:id="br0">
      <inkml:brushProperty name="width" value="0.035" units="cm"/>
      <inkml:brushProperty name="height" value="0.035" units="cm"/>
    </inkml:brush>
  </inkml:definitions>
  <inkml:trace contextRef="#ctx0" brushRef="#br0">396 332 10650,'-5'0'489,"0"1"0,0 0-1,0 0 1,0 1 0,1-1 0,-1 1-1,0 0 1,1 0 0,0 1-1,-8 5 1,8-5-329,0-1-1,0 1 1,-1-1 0,1 0-1,0 0 1,-1 0 0,1-1-1,-1 1 1,0-1 0,-8 1-1,8-3-39,-1-1 0,1 1-1,0-1 1,0 0 0,0 0-1,0-1 1,0 1 0,1-1-1,-1-1 1,1 1 0,-8-7-1,-3-2 44,-15-10 19,4 3-63,-47-28 1,10 16-71,62 31-50,1 0 0,-1 0-1,1 0 1,0-1 0,-1 1 0,1 0 0,0 0 0,-1-1-1,1 1 1,0 0 0,0-1 0,-1 1 0,1 0 0,0-1-1,0 1 1,-1 0 0,1-1 0,0 1 0,0-1 0,0 1-1,0 0 1,0-1 0,-1 1 0,1-1 0,0 1-1,0-1 1,0 1 0,0 0 0,0-1 0,0 1 0,1-1-1,-1 1 1,0 0 0,0-1 0,0 1 0,0-1 0,0 1-1,0 0 1,1-1 0,-1 1 0,0 0 0,0-1 0,1 1-1,-1-1 1,15-11-67,254-64-187,-39 22-732,-224 53 944,-1 0 1,0 0-1,0 0 0,0-1 1,0 0-1,0 0 0,0 0 1,0 0-1,-1-1 0,1 0 1,-1 0-1,1 0 0,6-7 0,-2-6-51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4.024"/>
    </inkml:context>
    <inkml:brush xml:id="br0">
      <inkml:brushProperty name="width" value="0.035" units="cm"/>
      <inkml:brushProperty name="height" value="0.035" units="cm"/>
    </inkml:brush>
  </inkml:definitions>
  <inkml:trace contextRef="#ctx0" brushRef="#br0">89 36 15747,'-9'70'2179,"6"-55"-1846,1-1 0,0 1 1,1 0-1,0 0 0,1 0 1,1-1-1,3 23 0,-3-36-295,-1 1 0,0-1 1,1 0-1,-1 0 0,0 1 0,1-1 0,0 0 0,-1 0 0,1 0 0,0 0 0,-1 0 0,3 2 0,-3-3-18,0 0 0,0 0-1,1 0 1,-1 0 0,0 0 0,0 1-1,1-1 1,-1 0 0,0 0 0,0 0-1,1 0 1,-1 0 0,0 0 0,1 0-1,-1 0 1,0 0 0,0-1 0,1 1-1,-1 0 1,0 0 0,0 0 0,1 0-1,-1 0 1,0 0 0,0 0 0,1-1-1,-1 1 1,0 0 0,0 0 0,0 0-1,0-1 1,1 1 0,-1 0 0,0-1-1,2-2 91,0 0-1,-1 0 1,1 0-1,-1 0 1,0-1-1,1 1 1,-2 0-1,2-5 1,1-10 339,-1 0 1,-1 0-1,-2-32 1,0 41-275,1 0 0,-2 0 0,0 1 0,0-1 0,0 0 0,-1 1 0,0 0 0,-1 0 0,-8-14 0,12 21-149,-1-1-1,1 1 0,-1 0 0,0 0 0,0 0 1,0-1-1,0 1 0,0 0 0,0 0 1,0 0-1,0 1 0,0-1 0,0 0 1,0 0-1,-1 0 0,1 1 0,0-1 0,-1 1 1,1-1-1,0 1 0,-1-1 0,1 1 1,-1 0-1,1 0 0,-1 0 0,1 0 1,0 0-1,-1 0 0,1 0 0,-1 0 1,1 0-1,0 1 0,-1-1 0,1 1 0,-1-1 1,1 1-1,0-1 0,0 1 0,-3 1 1,1 1-14,1-1 0,-1 1 0,1 0 0,0 0 0,-1 0 0,1 0 0,0 0 0,1 0 0,-1 0 0,1 0 0,-1 1 0,1-1 0,0 1 0,-1 5 0,2-2-131,-1-1-1,1 0 1,1 1 0,-1-1-1,3 10 1,-3-14 31,1 0 0,-1 0-1,1-1 1,-1 1 0,1 0 0,0 0 0,0-1 0,0 1-1,0-1 1,2 3 0,-2-3 20,-1-1 0,1 1 0,0-1 0,-1 1 0,1-1 0,0 1 0,0-1 0,-1 0-1,1 0 1,0 1 0,0-1 0,0 0 0,-1 0 0,1 0 0,0 0 0,0 0 0,0 0 0,-1 0 0,1 0 0,0 0 0,0 0 0,0 0 0,-1 0 0,1-1 0,1 1-1,1-2-151,-1 1 0,1-1 0,-1 0 0,0 0 0,0 0-1,1 0 1,-1 0 0,-1 0 0,1-1 0,0 1-1,0 0 1,-1-1 0,1 0 0,1-4 0,15-45-1167,-15 43 1143,8-28-753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4.555"/>
    </inkml:context>
    <inkml:brush xml:id="br0">
      <inkml:brushProperty name="width" value="0.035" units="cm"/>
      <inkml:brushProperty name="height" value="0.035" units="cm"/>
    </inkml:brush>
  </inkml:definitions>
  <inkml:trace contextRef="#ctx0" brushRef="#br0">3 1 15579,'-1'38'2099,"0"-33"-1853,1 1-1,-1-1 1,1 0 0,1 0 0,-1 0-1,1 1 1,-1-1 0,3 5 0,-2-8-230,0-1 0,0 0 0,0 1 0,0-1 0,1 1 1,-1-1-1,0 0 0,1 0 0,-1 0 0,1 0 0,-1 0 0,1 0 1,0 0-1,-1-1 0,1 1 0,0-1 0,2 1 0,37 8-215,-30-7 169,15 3-72,9 1 89,0 2 1,63 22-1,-96-29 81,0 0 0,1 0 0,-1 0 1,0 1-1,0-1 0,0 0 0,0 1 0,0 0 1,0-1-1,0 1 0,0 0 0,-1 0 0,1 0 1,-1 0-1,1 0 0,-1 0 0,0 1 0,0-1 0,0 0 1,0 1-1,0 2 0,0-1 91,-1 0 0,1 0 0,-1 0 0,-1 0 0,1 0 0,-1 0 0,1 0 0,-1 1 0,0-1 0,0-1 0,-4 9 0,0-2 155,0 0 0,-1 0-1,0-1 1,-1 0 0,0 0 0,-1 0-1,1-1 1,-17 13 0,19-17-297,-1-1 0,1 1 1,-1-1-1,0 0 0,-11 4 0,16-7-85,0 1 0,0-1 0,0 0-1,0 1 1,0-1 0,0 0 0,0 0 0,0 0-1,0 0 1,0 0 0,-1 0 0,1 0 0,0 0-1,0 0 1,0 0 0,0-1 0,0 1-1,0 0 1,0-1 0,0 1 0,0-1 0,0 1-1,0-1 1,1 1 0,-1-1 0,0 0 0,0 1-1,0-1 1,1 0 0,-1 0 0,0 0 0,1 0-1,-1 1 1,1-1 0,-1 0 0,1 0-1,-1 0 1,1 0 0,0 0 0,-1 0 0,1 0-1,0 0 1,0-3 0,-1 0-103,1-1 0,0 0 0,0 0 0,0 0 0,1 0 0,-1 0 0,3-7 0,8-17-770</inkml:trace>
  <inkml:trace contextRef="#ctx0" brushRef="#br0" timeOffset="1">364 70 15099,'11'0'1521,"-4"10"-865,-1 3-248,1 7 680,3 3-144,-1 4-216,1 3-152,0-3-199,0-1-73,-1-4-264,1-5-208,-3-12-505,-3-6 633,-1-16-144,0-5-72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5.262"/>
    </inkml:context>
    <inkml:brush xml:id="br0">
      <inkml:brushProperty name="width" value="0.035" units="cm"/>
      <inkml:brushProperty name="height" value="0.035" units="cm"/>
    </inkml:brush>
  </inkml:definitions>
  <inkml:trace contextRef="#ctx0" brushRef="#br0">4 0 15475,'0'1'91,"-1"-1"-1,1 1 1,0-1-1,-1 1 0,1-1 1,0 1-1,0-1 1,0 1-1,-1-1 1,1 1-1,0-1 1,0 1-1,0-1 0,0 1 1,0-1-1,0 1 1,0-1-1,0 1 1,0-1-1,0 1 1,0 0-1,0-1 0,1 1 1,-1-1-1,0 1 1,0 0-1,7 18 579,-5-14-122,38 94 1012,4-2 0,96 154 0,-138-244-961,-7-9-361,-10-10-66,-105-126 360,123 141-564,0 0 1,0 0 0,1 0-1,-1-1 1,1 1 0,0-1 0,0 0-1,-1 0 1,1 0 0,1-1-1,-1 1 1,7 0 0,-8-1 28,0-1 0,0 0 0,0 0 0,0 0 0,1-1 0,-1 1 0,0-1 0,0 0 0,0 1 0,0-1 0,0-1 0,0 1 1,0 0-1,-1-1 0,1 0 0,0 1 0,-1-1 0,5-4 0,14-15-65,-18 16 49,2 0-1,-1 0 0,0 1 0,1 0 0,0 0 0,0 0 0,0 1 0,0 0 0,7-4 1,-11 7 14,1 0 0,-1 0 0,0 0 0,0-1 1,1 1-1,-1 0 0,0 1 0,1-1 0,-1 0 0,0 0 1,0 0-1,1 1 0,-1-1 0,0 1 0,0-1 1,0 1-1,0-1 0,1 1 0,-1 0 0,0-1 1,0 1-1,0 0 0,0 0 0,0 0 0,-1 0 0,1 0 1,0 0-1,0 0 0,-1 0 0,2 2 0,2 4 3,0 1-1,-1 0 0,5 13 1,-4-9-2,5 13 3,-5-12 13,0-1 1,1 0-1,1 0 1,9 15 0,-15-27-10,1 1 0,-1 0 0,1-1 0,-1 1 0,1 0 0,-1-1 0,1 1 0,0-1 0,-1 1 0,1-1 0,0 1 0,-1-1 0,1 1 0,0-1 1,0 0-1,0 1 0,-1-1 0,1 0 0,0 0 0,0 0 0,0 1 0,0-1 0,-1 0 0,3 0 0,-2-1-2,1 1-1,-1-1 1,1 0-1,-1 1 1,0-1 0,1 0-1,-1 0 1,0 0-1,1 0 1,-1 0-1,0 0 1,2-2 0,3-4-32,-1 0 1,0-1 0,7-13 0,-9 16 0,13-29-132,-11 23 59,0 1 1,0-1 0,1 2-1,11-15 1,-17 23 97,1 1 0,-1-1-1,0 1 1,1 0 0,-1-1 0,0 1 0,1-1 0,-1 1-1,1 0 1,-1-1 0,1 1 0,-1 0 0,1 0-1,-1-1 1,1 1 0,-1 0 0,1 0 0,-1 0-1,1 0 1,-1 0 0,1-1 0,-1 1 0,1 0 0,0 0-1,-1 0 1,1 0 0,-1 1 0,1-1 0,-1 0-1,1 0 1,-1 0 0,1 0 0,-1 1 0,1-1-1,-1 0 1,1 0 0,-1 1 0,1-1 0,-1 0 0,1 1-1,-1-1 1,0 0 0,1 1 0,-1-1 0,0 1-1,1-1 1,-1 1 0,0-1 0,1 1 0,-1-1-1,0 1 1,0-1 0,1 1 0,10 34-13,-10-33 24,4 21 44,-1-6 36,-1-1 0,2 0 0,0 0 0,1-1 0,14 27 0,-19-41-77,-1 0 1,1 0-1,0 0 0,-1 0 1,1 0-1,0-1 1,-1 1-1,1 0 0,0-1 1,0 1-1,0 0 0,-1-1 1,1 1-1,0-1 1,0 0-1,0 1 0,0-1 1,0 1-1,0-1 1,0 0-1,0 0 0,0 0 1,0 0-1,2 0 1,-2 0 0,1-1 0,0 1 0,-1-1 0,1 0 0,-1 1 0,1-1 0,-1 0 0,1 0 0,-1 0 0,1 0 0,-1 0 0,0-1 0,2-1 0,4-6 20,0-1 0,-1 1 0,8-18 0,-9 18-8,17-36 47,-14 26-20,17-25-1,-25 43-47,0 1 1,0 0-1,0 0 1,0-1-1,0 1 0,0 0 1,0 0-1,0-1 1,0 1-1,0 0 0,1 0 1,-1 0-1,0-1 1,0 1-1,0 0 0,0 0 1,1 0-1,-1 0 1,0 0-1,0-1 0,0 1 1,1 0-1,-1 0 1,0 0-1,0 0 1,1 0-1,-1 0 0,0 0 1,0 0-1,0 0 1,1 0-1,-1 0 0,0 0 1,0 0-1,1 0 1,-1 0-1,0 0 0,0 0 1,1 0-1,-1 0 1,0 0-1,0 0 0,1 0 1,-1 0-1,0 0 1,0 0-1,0 1 1,1-1-1,-1 0 0,0 0 1,0 0-1,1 1 0,4 11 1,-4-9 16,-1-13 33,1-16 20,-1 8-5,-2-31 0,-2 86-17,3-19-7,1 3 41,0 0-1,4 23 1,-3-40-57,-1 1-1,1-1 1,0 0-1,0 0 1,1 0-1,-1 0 1,1 0-1,0 0 1,0 0-1,0 0 1,1-1-1,-1 1 1,1-1 0,0 0-1,0 0 1,5 5-1,-6-7-18,1 0-1,-1 0 1,0 0-1,1-1 1,-1 1 0,1 0-1,-1-1 1,1 0-1,-1 1 1,1-1 0,0 0-1,-1-1 1,1 1-1,-1 0 1,1-1-1,-1 1 1,1-1 0,-1 0-1,1 0 1,-1 0-1,5-2 1,5-4-190,-1 0-1,20-15 1,-25 17 45,-5 4 102,7-4-287,0-1-1,0-1 1,-1 0 0,0 0 0,0 0 0,7-11 0,-10 7-188,-15 6-160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5.683"/>
    </inkml:context>
    <inkml:brush xml:id="br0">
      <inkml:brushProperty name="width" value="0.035" units="cm"/>
      <inkml:brushProperty name="height" value="0.035" units="cm"/>
    </inkml:brush>
  </inkml:definitions>
  <inkml:trace contextRef="#ctx0" brushRef="#br0">26 94 16035,'-12'-12'1305,"2"-1"-1353,6-7-120,4-4 2184,1 0-2000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6.201"/>
    </inkml:context>
    <inkml:brush xml:id="br0">
      <inkml:brushProperty name="width" value="0.035" units="cm"/>
      <inkml:brushProperty name="height" value="0.035" units="cm"/>
    </inkml:brush>
  </inkml:definitions>
  <inkml:trace contextRef="#ctx0" brushRef="#br0">91 85 13987,'23'-75'4262,"-20"66"-2945,0 9 180,0 16 253,-9 50-1016,-3 1 1,-19 68 0,23-112-748,-1 8-166,1-8-334,0 0-1,-1 0 1,-1-1 0,-11 25-1,8-37-24,9-10 521,1 0 0,0 0 0,-1 0-1,1 0 1,0 0 0,-1 0 0,1 0-1,0 0 1,-1 0 0,1 0 0,-1 0-1,1 0 1,0 0 0,-1 0 0,1 0-1,0 0 1,-1-1 0,1 1 0,0 0-1,-1 0 1,1 0 0,0-1 0,0 1-1,-1 0 1,1 0 0,0-1 0,0 1-1,-1 0 1,1-1 0,0 1 0,0 0-1,0 0 1,-1-1 0,-5-24-649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6.667"/>
    </inkml:context>
    <inkml:brush xml:id="br0">
      <inkml:brushProperty name="width" value="0.035" units="cm"/>
      <inkml:brushProperty name="height" value="0.035" units="cm"/>
    </inkml:brush>
  </inkml:definitions>
  <inkml:trace contextRef="#ctx0" brushRef="#br0">35 1 16836,'1'0'77,"-1"0"1,1 0 0,-1 0 0,1 0 0,-1 0-1,1 0 1,0 0 0,-1 0 0,1 1 0,-1-1-1,1 0 1,-1 0 0,1 0 0,-1 1 0,1-1-1,-1 0 1,0 1 0,1-1 0,-1 1 0,1-1-1,-1 0 1,0 1 0,1-1 0,-1 1 0,0-1 0,0 1-1,1 0 1,2 17 156,-2-10 17,5 37 71,2 0 0,3-1 1,1 0-1,2-1 0,2 0 0,2-2 0,43 73 1,-57-107-336,12 21-181,-16-27 156,1 0 1,0 0-1,-1 0 1,1 0-1,-1 0 1,0 0-1,1 1 1,-1-1-1,0 0 1,0 0-1,0 0 0,0 0 1,0 1-1,0-1 1,0 0-1,0 0 1,0 0-1,0 0 1,-1 1-1,0 1 1,0-3-1,0 1 1,0-1-1,0 1 1,0 0 0,0-1-1,0 0 1,0 1-1,0-1 1,0 0-1,0 1 1,0-1-1,0 0 1,0 0-1,-1 0 1,1 0 0,0 0-1,0 0 1,0 0-1,0 0 1,0-1-1,0 1 1,0 0-1,-1-1 1,1 1-1,0-1 1,0 1 0,-1-2-1,-32-18-485,30 17 442,-2-1 17,-70-51 132,68 48 190,-1-1 1,1 0-1,1 0 1,0 0-1,0-1 0,-7-12 1,12 19-188,1 0 1,0 0 0,1 0-1,-1 0 1,0 0 0,1 0-1,-1 0 1,1 0-1,-1 0 1,1 0 0,0 0-1,0 0 1,0 0-1,0 0 1,0 0 0,0 0-1,1 0 1,-1 0-1,1 0 1,-1 0 0,1 0-1,0 0 1,0 0-1,0 0 1,0 0 0,0 0-1,0 1 1,0-1-1,1 1 1,-1-1 0,1 1-1,-1-1 1,1 1 0,0 0-1,-1-1 1,1 1-1,0 0 1,3-1 0,5-3-93,0 0 0,1 1 1,-1 1-1,1 0 1,-1 0-1,13-1 0,35-2-1359,-33 4 185,31-6 0,-39 2 407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7.099"/>
    </inkml:context>
    <inkml:brush xml:id="br0">
      <inkml:brushProperty name="width" value="0.035" units="cm"/>
      <inkml:brushProperty name="height" value="0.035" units="cm"/>
    </inkml:brush>
  </inkml:definitions>
  <inkml:trace contextRef="#ctx0" brushRef="#br0">2 1 17868,'-1'43'2299,"0"-13"-1563,2 1 1,4 33 0,-3-50-714,0 1 0,1-1 0,1 0 0,0 0 0,1 0 0,0 0 0,1-1 0,14 22-1,-19-33-26,0 0-1,1 0 1,-1 0-1,1-1 0,0 1 1,-1-1-1,1 1 0,0-1 1,0 0-1,0 0 0,0 0 1,0 0-1,0 0 0,0 0 1,0 0-1,1-1 0,-1 1 1,0-1-1,0 0 0,1 1 1,-1-1-1,0 0 0,3-1 1,3 0-22,0-1 1,0 0-1,0-1 1,-1 0-1,10-4 1,-12 4 19,0 1 0,0-1 1,0 1-1,0 0 1,0 1-1,0-1 1,0 1-1,0 0 0,1 0 1,-1 1-1,0 0 1,10 0-1,-13 1 29,0-1 0,-1 1 0,1-1-1,-1 1 1,1 0 0,-1 0 0,1-1 0,-1 1-1,0 0 1,1 0 0,-1 1 0,0-1 0,0 0-1,0 0 1,0 1 0,0-1 0,0 0 0,0 1 0,0-1-1,-1 1 1,1-1 0,0 1 0,-1-1 0,1 1-1,-1 0 1,0-1 0,0 1 0,1 0 0,-1-1-1,0 1 1,0 0 0,0-1 0,-1 1 0,1 0-1,0-1 1,-1 3 0,-1 2 128,0 0 0,0 1 1,0-1-1,0 0 0,-1-1 0,0 1 0,-1-1 0,-3 7 1,0-4 125,0 0 0,-1 0 0,1-1 0,-12 9 0,14-13-224,1 0 0,-1 0 0,1-1 0,-1 1 1,0-1-1,0 0 0,0-1 0,-1 1 0,1-1 0,-7 1 0,11-2-123,0 0 0,-1 0-1,1 0 1,0 0 0,0 0 0,0 0-1,0 0 1,0-1 0,0 1 0,0-1-1,0 1 1,-1-1 0,1 1-1,1-1 1,-1 1 0,0-1 0,0 0-1,0 1 1,0-1 0,0 0 0,1 0-1,-1 0 1,0 0 0,0 0-1,1 0 1,-1 0 0,1 0 0,-1 0-1,1 0 1,0 0 0,-1 0 0,1 0-1,0 0 1,0 0 0,-1-2-1,1-2-178,-1-1-1,1 1 0,0 0 0,0-1 1,1 1-1,1-9 0,6-10-735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7.632"/>
    </inkml:context>
    <inkml:brush xml:id="br0">
      <inkml:brushProperty name="width" value="0.035" units="cm"/>
      <inkml:brushProperty name="height" value="0.035" units="cm"/>
    </inkml:brush>
  </inkml:definitions>
  <inkml:trace contextRef="#ctx0" brushRef="#br0">26 9 16051,'0'0'65,"0"-1"0,0 1 0,0 0 0,0-1 0,0 1 0,0-1-1,0 1 1,-1 0 0,1-1 0,0 1 0,0-1 0,0 1 0,-1 0-1,1-1 1,0 1 0,0 0 0,-1-1 0,1 1 0,0 0 0,-1 0 0,1-1-1,0 1 1,-1 0 0,1 0 0,0 0 0,-1-1 0,1 1 0,-1 0-1,1 0 1,-6 10 1006,0 29 366,5-35-1048,-3 36 516,2 0 0,5 68 0,-1-84-764,2 1 0,0 0 0,2-1 0,0 0 0,16 35 0,-21-56-129,0-1 1,0 0 0,0 0 0,0 0-1,0-1 1,0 1 0,1 0 0,-1 0-1,1-1 1,-1 1 0,1-1 0,0 1 0,-1-1-1,1 0 1,0 1 0,0-1 0,4 1-1,-5-2-11,1 1 0,0-1 0,-1 0-1,1 0 1,0 0 0,-1 0 0,1 0-1,0-1 1,-1 1 0,1-1-1,-1 1 1,1-1 0,0 1 0,-1-1-1,1 0 1,-1 0 0,0 1-1,1-1 1,-1 0 0,0 0 0,1-1-1,-1 1 1,0 0 0,1-2 0,9-10-45,-1 0 1,9-16 0,-13 18 0,1 1-1,0 0 1,0 1 0,1 0 0,10-10-1,-18 19 45,1-1 0,0 1 1,-1-1-1,1 0 0,0 1 0,0-1 0,-1 1 0,1 0 1,0-1-1,0 1 0,0 0 0,-1-1 0,1 1 0,0 0 0,0 0 1,0 0-1,0 0 0,0 0 0,-1 0 0,1 0 0,0 0 0,0 0 1,0 0-1,0 0 0,0 0 0,-1 1 0,1-1 0,0 0 0,0 1 1,0-1-1,-1 1 0,1-1 0,0 1 0,-1-1 0,1 1 0,0-1 1,-1 1-1,1 0 0,0-1 0,-1 1 0,1 0 0,0 0 1,2 4 25,-1 0 1,1 0-1,-1 1 1,0-1-1,2 7 1,8 49 209,-10-45-165,1 1-1,1-2 0,10 28 1,-14-42-93,0-1 0,0 1 0,0 0 0,1-1 0,-1 1 0,0-1 0,0 1 0,1-1 0,-1 0 0,0 1 0,1-1 0,-1 1 0,0-1 1,1 0-1,-1 1 0,1-1 0,-1 1 0,1-1 0,-1 0 0,1 0 0,-1 1 0,1-1 0,7-7-789,1-21-225,-8 24 1109,7-22-471,2-3-143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8.088"/>
    </inkml:context>
    <inkml:brush xml:id="br0">
      <inkml:brushProperty name="width" value="0.035" units="cm"/>
      <inkml:brushProperty name="height" value="0.035" units="cm"/>
    </inkml:brush>
  </inkml:definitions>
  <inkml:trace contextRef="#ctx0" brushRef="#br0">1 129 16484,'0'1'219,"0"0"0,0 0 0,0-1 1,0 1-1,1 0 0,-1-1 1,0 1-1,1 0 0,-1 0 0,1-1 1,-1 1-1,0 0 0,1-1 1,-1 1-1,1-1 0,0 1 0,9 9-420,-7-6 175,1 0 0,0 0 1,0-1-1,0 1 1,1-1-1,-1 0 0,1 0 1,0 0-1,0-1 0,9 4 1,3-1 7,-1-1-1,21 2 1,-20-4 31,0 1 0,18 7-1,-29-8-12,-1 0 0,0 0 0,0 0 0,0 1 0,0 0 0,0 0 0,-1 1 0,1-1 0,-1 1 0,6 6 0,-3-1 40,-1 1-1,0-1 1,-1 1 0,0 0 0,0 0-1,-1 0 1,-1 1 0,0 0 0,0-1-1,2 20 1,-1 7 311,-2 66 0,-2-99-333,-4 52 329,4-53-330,-1 1 0,0 0 1,0-1-1,0 1 1,0-1-1,-1 1 0,1-1 1,-1 0-1,0 1 0,0-1 1,0 0-1,-4 4 1,6-7-29,-1 1 0,0 0 1,1-1-1,-1 1 1,0-1-1,0 0 1,1 1-1,-1-1 0,0 1 1,0-1-1,0 0 1,0 0-1,0 0 1,1 1-1,-1-1 1,0 0-1,0 0 0,0 0 1,0 0-1,0-1 1,0 1-1,0 0 1,1 0-1,-1 0 0,0-1 1,0 1-1,0 0 1,0-1-1,1 1 1,-1-1-1,0 1 0,0-1 1,1 1-1,-1-1 1,0 1-1,1-1 1,-1 0-1,1 0 0,-1 1 1,1-1-1,-2-1 1,-1-4-103,-1 1 1,1 0 0,0-1-1,-4-11 1,2 0-73,0-1 1,1-1-1,1 1 1,0 0-1,2-1 1,0 1-1,1-1 0,1 1 1,4-29-1,2 14 217,0 1-1,3 0 0,0 0 0,22-45 0,-32 77-14,0 0-1,0-1 0,0 1 0,0-1 0,1 1 1,-1 0-1,0-1 0,0 1 0,0-1 1,0 1-1,0 0 0,1-1 0,-1 1 0,0 0 1,0-1-1,1 1 0,-1 0 0,0-1 0,0 1 1,1 0-1,-1-1 0,0 1 0,1 0 1,-1 0-1,0 0 0,1-1 0,-1 1 0,1 0 1,-1 0-1,0 0 0,1 0 0,-1 0 0,0 0 1,1 0-1,-1 0 0,1 0 0,-1 0 1,1 0-1,-1 0 0,0 0 0,1 0 0,-1 0 1,1 0-1,-1 0 0,0 0 0,1 0 1,-1 1-1,0-1 0,1 0 0,-1 0 0,0 0 1,1 1-1,-1-1 0,0 0 0,1 1 0,-1-1 1,0 0-1,0 1 0,1-1 0,-1 0 1,0 1-1,0-1 0,0 0 0,1 1 0,-1 0 1,15 36 657,-9-21-414,-4-9-149,1-1 1,1 0-1,-1 0 1,1 0-1,0 0 0,6 5 1,-9-10-99,0 0 1,0 0 0,0 0-1,0 0 1,0 0-1,0 0 1,0 0-1,1-1 1,-1 1-1,0-1 1,0 1-1,1-1 1,-1 1 0,0-1-1,1 1 1,-1-1-1,0 0 1,1 0-1,-1 0 1,1 0-1,-1 0 1,0 0-1,1 0 1,-1 0-1,1-1 1,-1 1 0,0-1-1,1 1 1,-1-1-1,0 1 1,0-1-1,1 1 1,-1-1-1,0 0 1,0 0-1,0 0 1,0 0 0,1-1-1,2-1-79,-1-1 0,-1 0-1,1 1 1,0-1 0,-1 0 0,0 0 0,0 0-1,0-1 1,0 1 0,-1 0 0,1-1 0,-1 1-1,0-1 1,-1 0 0,1 1 0,-1-8 0,0 2-73,-1 1 1,0-1 0,0 0 0,-1 1 0,-1 0-1,1-1 1,-5-8 0,-9-17-341</inkml:trace>
  <inkml:trace contextRef="#ctx0" brushRef="#br0" timeOffset="1">322 0 15003,'3'16'1296,"4"-2"-975,0-2-289,6-2 328,1-2 40,5 1-400,1-2-112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8.522"/>
    </inkml:context>
    <inkml:brush xml:id="br0">
      <inkml:brushProperty name="width" value="0.035" units="cm"/>
      <inkml:brushProperty name="height" value="0.035" units="cm"/>
    </inkml:brush>
  </inkml:definitions>
  <inkml:trace contextRef="#ctx0" brushRef="#br0">70 0 15531,'7'69'1993,"-5"-34"-1169,3-1 1,14 61 0,0-39-519,15 55-42,-32-101-164,0 0 1,-1-1 0,0 1 0,0 0-1,-1 0 1,-1 0 0,0 0 0,0 0 0,-3 10-1,4-19-67,0 0 0,0 0 0,-1 0 0,1 0 1,0 0-1,-1 1 0,1-1 0,-1 0 0,1 0 0,-1 0 0,0 0 0,1-1 0,-1 1 0,0 0 0,0 0 0,1 0 0,-1 0 0,0-1 0,0 1 0,0 0 0,0-1 0,0 1 0,-2 0 0,2-1 1,0 0 0,-1 0 0,1 0 0,0 0 0,0-1 0,-1 1-1,1 0 1,0-1 0,0 1 0,-1-1 0,1 1 0,0-1-1,0 1 1,0-1 0,0 0 0,0 0 0,-1 0 0,-4-5 71,0 0 1,0 0-1,1 0 0,0-1 1,-4-7-1,-6-11 97,2 0-1,-21-54 0,30 69-289,1-1-1,0-1 1,0 1 0,1 0-1,1-1 1,0 1 0,0-1-1,1 1 1,1-1 0,2-14-1,0 16-394,1 1 0,0 0 1,0 0-1,1 0 0,0 1 0,1-1 0,9-9 0,-9 10 331,9-12-767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05.543"/>
    </inkml:context>
    <inkml:brush xml:id="br0">
      <inkml:brushProperty name="width" value="0.035" units="cm"/>
      <inkml:brushProperty name="height" value="0.035" units="cm"/>
    </inkml:brush>
  </inkml:definitions>
  <inkml:trace contextRef="#ctx0" brushRef="#br0">1071 9 9210,'-90'-8'1420,"-137"7"1,193 3-1191,-1 2 1,1 1-1,-1 2 0,1 1 1,1 2-1,0 1 0,-33 16 1,39-11-94,1 0 1,0 1 0,2 2 0,0 0-1,1 2 1,1 0 0,-31 40 0,21-20 98,2 2 0,2 0 0,-37 82 1,52-96-167,1 1 1,1 0-1,2 1 1,1 0 0,-4 32-1,10-44-60,0 0 0,2 1 0,0-1 0,1 0 0,1 0 0,1 0 0,1 0 0,0-1 0,12 31 0,-7-27-20,1-1 1,1 0 0,1-1 0,1 0 0,1-1-1,0-1 1,1 0 0,1 0 0,1-2 0,21 17-1,-14-16 11,1 0 0,0-2-1,2 0 1,-1-2 0,2-1 0,0-1-1,39 10 1,-24-12 22,0-1 1,0-2-1,1-2 1,-1-2-1,1-1 0,0-3 1,-1-2-1,0-1 1,1-3-1,-2-1 0,45-16 1,-48 11 26,-1-2-1,0-1 1,-1-2-1,-1-2 1,-1-1 0,-1-2-1,-1-1 1,-1-2 0,43-45-1,-51 44 34,-1 0-1,-2-1 0,-1-2 0,-1 0 0,-1-1 1,-2-1-1,-1 0 0,-2-1 0,-1 0 0,-2-1 1,7-39-1,-13 44 35,0 0 0,-2 0 0,-1 0-1,-1 0 1,-2 0 0,-1 0 0,-1 0 0,-11-39 0,11 53-119,-1 1 0,-1 0 0,0 0 0,-2 1 0,1 0 0,-1 0 0,-1 0 0,-1 1 0,0 1 0,0 0 0,-1 0 0,-1 1 0,0 0 0,0 1 0,-1 0 0,-1 1 0,-17-9 0,9 9-57,-1 0 1,0 2-1,0 0 0,0 2 1,-1 1-1,0 0 0,0 2 1,0 1-1,0 0 0,-1 2 1,-26 5-1,-36 6-189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9.026"/>
    </inkml:context>
    <inkml:brush xml:id="br0">
      <inkml:brushProperty name="width" value="0.035" units="cm"/>
      <inkml:brushProperty name="height" value="0.035" units="cm"/>
    </inkml:brush>
  </inkml:definitions>
  <inkml:trace contextRef="#ctx0" brushRef="#br0">0 18 15259,'1'-16'1521,"-1"16"-1492,0 0-1,0 0 1,0 0-1,0 0 0,0 0 1,0 0-1,0 0 0,0 0 1,0 0-1,0 0 0,0 0 1,1 0-1,-1 0 1,0 0-1,0 0 0,0 0 1,0 0-1,0 0 0,0 0 1,0 0-1,0 0 0,0 0 1,0 0-1,0 0 1,0 0-1,0 0 0,0 0 1,0 0-1,0 0 0,0 0 1,0 0-1,0 0 0,0 0 1,1 0-1,-1 0 0,0 0 1,0 0-1,0-1 1,0 1-1,0 0 0,0 0 1,0 0-1,0 0 0,0 0 1,0 0-1,0 0 1,5 25 1711,-2-14-1532,28 159 1602,15 69-1006,-45-232-781,1 0 12,-1 0 1,1 0-1,0 0 0,5 10 1,-6-17-33,-1 1 1,0-1-1,0 0 1,0 1-1,0-1 1,0 0-1,0 0 0,1 1 1,-1-1-1,0 0 1,0 0-1,0 0 1,1 1-1,-1-1 1,0 0-1,0 0 1,0 0-1,1 1 1,-1-1-1,0 0 1,1 0-1,-1 0 1,0 0-1,0 0 1,1 0-1,-1 0 1,0 0-1,1 0 1,-1 0-1,0 0 1,0 0-1,1 0 1,6-8 72,2-19 19,41-224-174,-28 128-1243,-19 112 1366,-2 5-51,1-1-1,-1 1 0,0-1 0,-1 1 1,0-1-1,0 1 0,-1-12 0,-3 14-298</inkml:trace>
  <inkml:trace contextRef="#ctx0" brushRef="#br0" timeOffset="1">179 315 16764,'8'30'1096,"0"-7"-1008,4-3-184,3-5-128,1-4 288,-3-8-88,-3-5-56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29.774"/>
    </inkml:context>
    <inkml:brush xml:id="br0">
      <inkml:brushProperty name="width" value="0.035" units="cm"/>
      <inkml:brushProperty name="height" value="0.035" units="cm"/>
    </inkml:brush>
  </inkml:definitions>
  <inkml:trace contextRef="#ctx0" brushRef="#br0">0 345 16019,'1'2'68,"-1"0"-1,1 0 0,-1 0 0,1 0 0,-1 0 1,1-1-1,0 1 0,0 0 0,0 0 0,0-1 1,0 1-1,1-1 0,-1 1 0,0-1 0,1 0 1,-1 1-1,1-1 0,-1 0 0,1 0 1,0 0-1,3 1 0,-4-1-58,1-1 0,0 0 0,-1-1-1,1 1 1,-1 0 0,1 0 0,0-1 0,-1 1 0,1-1 0,-1 1-1,1-1 1,-1 0 0,1 1 0,-1-1 0,0 0 0,1 0 0,-1 0-1,0 0 1,0 0 0,1-1 0,-1 1 0,0 0 0,0 0 0,0-1-1,-1 1 1,3-3 0,-1-1 53,1 1 0,-1-1 0,0 1-1,0-1 1,-1 0 0,1 1 0,0-6 0,-2 8-20,0 0 0,1 1 0,-1-1 0,0 0 0,0 0 0,0 1 0,0-1 0,0 0 0,0 1 0,-1-1 0,1 0 0,-1 0 0,1 1 0,-1-1 0,1 1-1,-1-1 1,0 1 0,0-1 0,0 1 0,0-1 0,0 1 0,-2-3 0,2 4-17,0-1 0,1 1 0,-1 0 0,0-1 0,0 1 0,0 0 0,1-1 1,-1 1-1,0 0 0,0 0 0,0 0 0,0 0 0,0 0 0,1 0 0,-1 0 0,0 0 0,0 0 0,0 0 0,0 1 0,1-1 0,-1 0 0,0 0 0,0 1 0,0-1 0,1 1 0,-1-1 0,0 1 0,1-1 0,-1 1 0,0-1 0,1 1 0,-1-1 0,0 1 0,1 0 0,-1-1 0,1 1 0,-1 1 0,-2 3 61,0-1 0,0 1 1,1 0-1,-4 8 0,2 0 68,1 0 0,0 0-1,0 0 1,2 0 0,-1 23 0,2-29-56,0 0 1,0 0-1,1 0 1,0 0 0,0 0-1,1 0 1,0-1 0,0 1-1,1-1 1,-1 1-1,2-1 1,5 10 0,-8-15-66,0 1 1,0-1 0,1 1 0,-1-1 0,0 0 0,1 1 0,-1-1 0,1 0 0,0 0 0,-1 0 0,1 0 0,0 0 0,0-1 0,0 1 0,-1-1 0,1 1-1,0-1 1,0 1 0,0-1 0,0 0 0,3 0 0,-1 0-4,-1-1 0,1 0-1,0 0 1,-1 0 0,1-1-1,-1 1 1,0-1 0,0 0 0,1 0-1,4-4 1,4-4-66,-1 0 1,0-1-1,-1 0 0,13-19 0,-5 3-445,21-44 0,-10 18-790,-29 53 1256,0 0 1,0 0 0,1 0 0,-1 1 0,0-1 0,0 0 0,0 0 0,0 0-1,0 0 1,0 0 0,0 0 0,0 0 0,0 0 0,0 1 0,0-1-1,0 0 1,0 0 0,0 0 0,1 0 0,-1 0 0,0 0 0,0 0 0,0 0-1,0 0 1,0 0 0,0 0 0,0 0 0,0 0 0,1 0 0,-1 0 0,0 0-1,0 0 1,0 0 0,0 0 0,0 0 0,0 0 0,0 0 0,1 0-1,-1 0 1,0 0 0,0 0 0,0 0 0,0 0 0,0 0 0,0 0 0,0 0-1,0 0 1,1 0 0,-1 0 0,0 0 0,0-1 0,-3 55 125,1-42 79,0 0 0,1 0 0,1 0 0,0 0-1,1 0 1,0 0 0,1 0 0,0 0 0,6 15 0,-8-26-175,0-1 0,0 1 0,1 0 1,-1 0-1,0-1 0,1 1 1,-1 0-1,0-1 0,1 1 0,-1 0 1,1-1-1,-1 1 0,1-1 1,-1 1-1,1-1 0,0 1 0,-1-1 1,1 1-1,-1-1 0,1 0 1,0 1-1,0-1 0,-1 0 0,1 0 1,0 1-1,0-1 0,-1 0 1,1 0-1,0 0 0,0 0 0,1 0-11,0-1-1,-1 0 1,1 1-1,-1-1 1,1 0-1,-1 0 1,0 0-1,1 0 1,-1 0-1,0 0 1,0 0-1,0 0 1,2-2-1,3-6-102,0 1 0,0-1 0,6-15 0,4-13-222,-1-2 1,-2 0-1,10-56 0,-10 25 104,3-81 0,-19 201 1012,7 69 0,-2-99-655,0 0 0,1 0-1,1-1 1,1 0-1,0 0 1,1 0 0,2 0-1,14 26 1,-19-39-122,1-1 1,1 0-1,-1 0 1,1 0-1,6 5 1,-8-8-36,-1 0-1,1 0 1,0-1-1,0 1 1,-1-1-1,1 1 1,0-1-1,0 0 1,0 0-1,0 0 1,1-1-1,5 1 1,-9-1 6,0 0 0,0 0 0,1 0 0,-1 0 0,0 0 0,0 0 0,1 0 1,-1 0-1,0 0 0,1 0 0,-1 0 0,0 0 0,0-1 0,0 1 0,1 0 0,-1 0 0,0 0 1,0 0-1,0-1 0,1 1 0,-1 0 0,0 0 0,0 0 0,0-1 0,0 1 0,1 0 0,-1 0 1,0-1-1,0 1 0,0 0 0,0 0 0,0-1 0,0 1 0,0 0 0,0-1 0,0 1 0,0 0 0,0 0 1,0-1-1,0 1 0,0 0 0,0 0 0,0-1 0,0 1 0,0 0 0,0 0 0,-1-1 0,1 1 1,0 0-1,0 0 0,0-1 0,0 1 0,0 0 0,-1 0 0,1 0 0,0-1 0,0 1 0,0 0 1,-1 0-1,1 0 0,-1-1 0,-11-14-553,-8-1-460,-36-22 1,35 25 823,2 0 0,-21-19-1,39 31 253,0 0 1,0-1-1,0 1 0,0 0 0,0 0 1,0-1-1,1 1 0,-1-1 0,0 1 0,1 0 1,-1-1-1,1 1 0,0-1 0,-1 1 0,1-1 1,0 0-1,0 1 0,0-1 0,0 1 1,0-1-1,1 1 0,-1-1 0,0 1 0,1-1 1,-1 1-1,1-1 0,-1 1 0,1 0 0,0-1 1,-1 1-1,1 0 0,0-1 0,0 1 1,0 0-1,1-2 0,6-5 91,-1 0 0,1 0 0,16-12-1,-16 13-190,54-34-1080,-49 33 530,0 0 1,0-1-1,-1 0 0,20-20 1,-22 13-282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0.222"/>
    </inkml:context>
    <inkml:brush xml:id="br0">
      <inkml:brushProperty name="width" value="0.035" units="cm"/>
      <inkml:brushProperty name="height" value="0.035" units="cm"/>
    </inkml:brush>
  </inkml:definitions>
  <inkml:trace contextRef="#ctx0" brushRef="#br0">12 37 22437,'-9'6'1904,"7"-4"-1688,6-4-520,4-9 424,1-2-96,-3-6-304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1.637"/>
    </inkml:context>
    <inkml:brush xml:id="br0">
      <inkml:brushProperty name="width" value="0.035" units="cm"/>
      <inkml:brushProperty name="height" value="0.035" units="cm"/>
    </inkml:brush>
  </inkml:definitions>
  <inkml:trace contextRef="#ctx0" brushRef="#br0">195 266 15739,'1'-2'123,"0"1"1,-1-1-1,1 1 0,-1-1 0,1 1 0,-1-1 0,1 1 0,-1-1 0,0 1 0,0-1 0,0 1 0,0-1 0,0 1 0,0-1 1,0 1-1,0-1 0,-1 1 0,1-1 0,-1 1 0,1-1 0,-1 1 0,1-1 0,-1 1 0,0 0 0,0-1 0,0 1 0,0 0 0,-1-2 1,-2 0 143,1 1 1,-1 0 0,1 0 0,-1 0-1,0 1 1,0-1 0,0 1 0,0 0 0,0 0-1,-5-1 1,4 2-149,0-1-1,0 1 1,0 0-1,0 0 1,0 0 0,1 0-1,-1 1 1,0 0-1,0 0 1,0 0 0,1 1-1,-1 0 1,1 0-1,-1 0 1,1 0-1,0 1 1,0-1 0,0 1-1,0 0 1,0 0-1,1 1 1,-5 4 0,4-3-112,0 0 0,0 1 0,1 0-1,0 0 1,0 0 0,0 0 0,0 0 0,1 0 0,0 1 0,1-1 0,-1 1 0,1 0 0,1-1 0,-1 1 0,2 12 0,-2-18-10,1 0 0,0-1 0,0 1-1,0-1 1,0 1 0,0 0 0,0-1 0,0 1-1,1 0 1,-1-1 0,0 1 0,0-1 0,0 1-1,1 0 1,-1-1 0,0 1 0,0-1-1,1 1 1,-1-1 0,0 1 0,1-1 0,-1 1-1,1-1 1,-1 0 0,1 1 0,0-1-1,0 0 1,-1 0-1,1-1 1,0 1-1,-1 0 1,1-1-1,-1 1 0,1 0 1,-1-1-1,1 1 1,-1-1-1,1 1 1,-1-1-1,1 1 1,-1-1-1,0 0 1,1 1-1,-1-2 1,18-33-63,23-107-22,-29 94 65,27-67 0,-31 99 12,-8 16 10,0 0 1,0 0-1,0 0 1,1 0-1,-1-1 1,0 1-1,0 0 1,0 0-1,1 0 1,-1 0-1,0-1 1,0 1-1,0 0 1,1 0-1,-1 0 1,0 0-1,0 0 1,0 0-1,1 0 1,-1 0-1,0 0 1,0 0-1,1 0 1,-1 0 0,0 0-1,0 0 1,1 0-1,-1 0 1,0 0-1,0 0 1,1 0-1,0 2-2,1 0-1,-1-1 1,0 1-1,0 0 1,0 0-1,0 0 1,0 0-1,-1 0 1,1 1 0,0-1-1,0 4 1,14 58-54,-3-9 20,2 0 0,2-1-1,29 63 1,-40-108 30,-1-1 1,2 1-1,-1-1 0,10 11 0,-14-18 6,1 1 0,0-1-1,-1 1 1,1-1 0,0 0 0,-1 0-1,1 0 1,0 1 0,0-2 0,0 1-1,3 1 1,-4-2 2,0 0 0,1 0-1,-1 0 1,0 0 0,0 0-1,0 0 1,0 0 0,0 0 0,0 0-1,0-1 1,1 1 0,-1-1-1,0 1 1,0-1 0,0 1 0,0-1-1,0 1 1,0-1 0,-1 0-1,1 1 1,0-1 0,0 0-1,0-1 1,3-3 5,0-1 0,0 1 0,-1-1 0,1 0 0,-2-1 0,1 1 0,-1 0 0,3-11 0,10-60 80,-12 57-50,15-96 147,-16 109-149,1 8-7,3 20 6,4 36-21,-10-54-13,6 46-2,-3-20 9,1-1 0,11 41 0,-15-69-7,0 0 1,0 1-1,0-1 0,0 1 1,0-1-1,0 1 1,0-1-1,0 0 0,1 1 1,-1-1-1,0 1 0,0-1 1,1 0-1,-1 1 1,0-1-1,0 0 0,1 1 1,-1-1-1,0 0 0,1 1 1,-1-1-1,0 0 0,1 0 1,-1 1-1,1-1 1,-1 0-1,0 0 0,1 0 1,-1 0-1,1 0 0,-1 1 1,11-11-36,6-30-17,-14 33 58,3-7-8,-1-1-11,1 1 0,1-1 0,0 1 1,1 0-1,1 1 0,17-22 0,-11 26 64,-9 4 923,-10-9 60,1 9-672,-8-18 705,11 22-1073,0 1 0,-1-1 0,1 0 1,0 0-1,0 1 0,0-1 0,0 0 0,0 0 1,0 1-1,1-1 0,-1 0 0,0 1 1,0-1-1,0 0 0,1 0 0,-1 1 0,0-1 1,1 0-1,-1 1 0,0-1 0,1 1 1,-1-1-1,1 1 0,-1-1 0,1 0 0,-1 1 1,1 0-1,0-1 0,0 0 0,101-50-2561,-68 27 1958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2.324"/>
    </inkml:context>
    <inkml:brush xml:id="br0">
      <inkml:brushProperty name="width" value="0.035" units="cm"/>
      <inkml:brushProperty name="height" value="0.035" units="cm"/>
    </inkml:brush>
  </inkml:definitions>
  <inkml:trace contextRef="#ctx0" brushRef="#br0">126 108 16764,'9'35'1408,"8"60"1,-5-20-487,2-7-1165,40 112-1,-51-172 20,4 20-1255,-7-28 1378,-1 0 0,1 0 0,-1 0 0,1 0 0,-1 0 0,1 0 0,-1 0 0,1 0 0,-1 0 0,1 0 0,-1 0 0,1 0 0,-1-1 0,1 1-1,0 0 1,-1 0 0,1-1 0,-1 1 0,1 0 0,0 0 0,-1-1 0,1 1 0,0-1 0,-1 1 0,1 0 0,0-1 0,-1 0 0,-17-15-1381,2 0 434,-14-13 544,0-2-1,2-1 0,-30-46 1,51 67 893,1 0 0,0 0 0,0 0 0,1-1 0,1 0 1,0 0-1,1 0 0,0 0 0,1 0 0,0-1 0,1 0 1,0 1-1,1-1 0,1 1 0,3-24 0,-1 23-114,1 1-1,0 0 0,0 0 1,1 0-1,1 0 0,0 1 1,1-1-1,11-14 0,-15 22-215,0 0-1,1 0 1,-1 0-1,1 0 1,-1 1-1,1 0 1,0 0-1,1 0 0,-1 0 1,0 0-1,1 1 1,0 0-1,-1 0 1,1 0-1,0 1 1,0-1-1,0 1 0,0 0 1,0 1-1,0-1 1,0 1-1,0 0 1,1 0-1,5 2 1,-7-1-29,1 0 0,-1 1 1,0-1-1,0 1 1,0 0-1,0 1 0,0-1 1,0 1-1,-1-1 1,1 1-1,-1 0 0,0 0 1,0 1-1,0-1 1,0 1-1,-1-1 0,1 1 1,-1 0-1,0 0 1,0 0-1,0 0 0,0 1 1,-1-1-1,0 0 1,0 1-1,0-1 1,0 8-1,0 0 80,0 0 0,-1 0 0,0 1 1,-1-1-1,-1 0 0,0 0 0,-1 0 0,-7 22 1,4-18 13,-1 0 0,-1-1 0,-11 15 1,14-22-373,0-1 0,0 0 0,-1 0 0,0-1 0,-1 0 1,1 0-1,-13 8 0,18-13 153,-1 0-1,0 0 1,0 0 0,1-1-1,-1 1 1,0 0-1,0-1 1,0 0 0,-3 1-1,2-2-604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2.789"/>
    </inkml:context>
    <inkml:brush xml:id="br0">
      <inkml:brushProperty name="width" value="0.035" units="cm"/>
      <inkml:brushProperty name="height" value="0.035" units="cm"/>
    </inkml:brush>
  </inkml:definitions>
  <inkml:trace contextRef="#ctx0" brushRef="#br0">1 5 15619,'18'46'1568,"-10"-22"-792,2 1 0,1-2 1,14 23-1,-25-45-715,1 0-1,0 0 1,-1 0-1,1 0 1,0 0-1,0 0 1,0 0-1,-1-1 1,1 1-1,0 0 1,0-1-1,0 1 1,0 0-1,0-1 1,1 0-1,1 1 1,-3-1-32,1 0 0,-1 0 1,1 0-1,-1 0 0,1 0 1,-1 0-1,1 0 0,-1-1 1,1 1-1,-1 0 0,1 0 1,-1-1-1,0 1 0,1 0 1,-1-1-1,1 1 0,-1 0 1,0-1-1,1 1 0,-1-1 1,0 1-1,0-1 0,1 1 1,-1-1-1,0 1 0,0-1 1,1 1-1,-1-1 0,0 1 1,0-1-1,0 1 0,0-1 1,0 1-1,0-1 0,0 1 1,0-1-1,0 0 0,0-10 273,0 1-1,0-1 0,-1 1 0,-1-1 0,0 1 0,-4-13 0,-2-2 375,-13-30 0,21 54-1896,6 4-159,-3-1 1099,0-1 0,-1 1 0,1-1 0,0 1 0,0-1 0,0 0 0,0-1 0,0 1 0,5 0 0,7-1-612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3.240"/>
    </inkml:context>
    <inkml:brush xml:id="br0">
      <inkml:brushProperty name="width" value="0.035" units="cm"/>
      <inkml:brushProperty name="height" value="0.035" units="cm"/>
    </inkml:brush>
  </inkml:definitions>
  <inkml:trace contextRef="#ctx0" brushRef="#br0">36 0 13235,'0'5'485,"-1"-1"1,0 1 0,0-1-1,0 1 1,-1-1-1,1 0 1,-5 8 0,-5 14 643,8-12-851,0 0 0,0 0 0,1 15 0,1-24-211,1 1-1,0-1 0,1 1 0,-1 0 0,1-1 1,0 1-1,1-1 0,-1 0 0,1 1 0,4 8 1,-6-14-48,0 1 1,1-1 0,-1 1-1,0-1 1,0 1-1,1-1 1,-1 1 0,1-1-1,-1 1 1,0-1 0,1 1-1,-1-1 1,1 0 0,-1 1-1,1-1 1,-1 0-1,1 1 1,-1-1 0,1 0-1,0 1 1,-1-1 0,1 0-1,-1 0 1,1 0 0,0 0-1,-1 0 1,1 0-1,0 0 1,0 0 12,0-1 0,0 1 0,0-1 0,0 1 0,0-1 0,-1 1-1,1-1 1,0 0 0,0 1 0,-1-1 0,1 0 0,0 0 0,-1 0 0,2-1 0,1-4 110,0 0 0,-1 0 0,0 0 0,3-9 1,-2 4 52,0 0 1,-1-1 0,-1 1-1,0-1 1,0 0 0,-1 0-1,0 1 1,-1-1-1,-3-14 1,3 25-191,1 0 0,0 0 1,0 0-1,-1 0 0,1 0 0,-1 0 0,1 0 0,-1 0 1,1 0-1,-1 0 0,0 0 0,1 1 0,-1-1 1,0 0-1,0 0 0,0 0 0,0 1-25,1 0 0,0 0-1,-1 0 1,1 0 0,-1 0 0,1 0-1,0 0 1,-1 0 0,1 0 0,0 0-1,-1 1 1,1-1 0,0 0 0,-1 0-1,1 0 1,0 0 0,0 1 0,-1-1-1,1 0 1,0 0 0,0 1 0,-1-1-1,1 0 1,0 1 0,0-1-1,0 0 1,-1 0 0,1 1 0,0-1-1,0 1 1,-2 2-212,1 0 0,0 1 0,0-1 0,0 1 1,0-1-1,1 1 0,-1-1 0,1 5 0,0-5-11,0-1 1,1 1 0,-1-1-1,1 1 1,-1-1-1,1 0 1,0 1 0,0-1-1,0 0 1,0 1-1,0-1 1,0 0 0,1 0-1,1 2 1,-2-3 140,0 0-1,0 0 1,0-1 0,0 1 0,0 0 0,0 0 0,0-1-1,1 1 1,-1-1 0,0 1 0,1-1 0,-1 0 0,0 1-1,1-1 1,-1 0 0,0 0 0,1 0 0,-1 0 0,0 0 0,1 0-1,-1-1 1,0 1 0,1 0 0,-1 0 0,0-1 0,0 1-1,1-1 1,0 0 0,20-11-866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3.711"/>
    </inkml:context>
    <inkml:brush xml:id="br0">
      <inkml:brushProperty name="width" value="0.035" units="cm"/>
      <inkml:brushProperty name="height" value="0.035" units="cm"/>
    </inkml:brush>
  </inkml:definitions>
  <inkml:trace contextRef="#ctx0" brushRef="#br0">0 223 13131,'6'-8'601,"9"-13"1120,-15 21-1694,0 0-1,0 0 1,1 0 0,-1 0-1,0-1 1,0 1 0,0 0 0,0 0-1,0 0 1,1 0 0,-1 0-1,0 0 1,0 0 0,0 0-1,0 0 1,1 0 0,-1 0-1,0 0 1,0 0 0,0 0-1,0 0 1,1 0 0,-1 0-1,0 0 1,0 0 0,0 0-1,0 0 1,1 0 0,-1 0-1,0 0 1,0 0 0,0 0-1,0 0 1,0 1 0,1-1 0,-1 0-1,0 0 1,0 0 0,0 0-1,3 15 1243,-2 37-9,-1-27-1052,0 0 0,2 0 0,1 0 0,7 30 1,-10-55-198,0 1 0,0 0 0,0-1 0,0 1 0,1-1 0,-1 1 0,0 0 0,0-1 0,0 1 0,1 0 0,-1-1 0,0 1 0,0-1 1,1 1-1,-1-1 0,1 1 0,-1-1 0,0 1 0,1-1 0,-1 1 0,1-1 0,-1 1 0,1-1 0,-1 0 0,1 1 0,0-1 0,-1 0 0,1 1 1,-1-1-1,1 0 0,1 0 0,-1 0 7,0-1 0,0 0 0,0 1 1,0-1-1,-1 0 0,1 0 0,0 0 1,0 0-1,0 0 0,-1 0 0,1 0 0,0 0 1,-1 0-1,1-2 0,17-49 319,-4-8 163,-2-1 0,-3-1 0,2-102 0,-12 147-275,-1 25-17,0 31-79,3-1-134,2 0 0,2-1 0,1 1-1,18 58 1,-5-48 21,-17-45-15,-1 0 1,1 0 0,0-1-1,0 1 1,0 0 0,0-1 0,1 0-1,-1 1 1,1-1 0,-1 0-1,1 0 1,5 3 0,-6-5-1,-1 0-1,1 1 1,-1-1 0,1 0 0,-1 0 0,1 0 0,-1 0 0,1 0-1,-1 0 1,1 0 0,-1 0 0,1-1 0,-1 1 0,1 0 0,-1-1-1,1 1 1,-1-1 0,0 0 0,1 0 0,-1 1 0,0-1-1,0 0 1,1 0 0,-1 0 0,0 0 0,0 0 0,0-1 0,0 1-1,0 0 1,0-2 0,5-5 1,0-1 0,-1 0 0,5-12 1,-8 17-4,45-124-148,-47 128 144,0 0 0,0-1 0,0 1 1,0 0-1,0-1 0,0 1 0,0-1 0,1 1 0,-1 0 0,0-1 0,0 1 0,0 0 1,1-1-1,-1 1 0,0 0 0,0-1 0,1 1 0,-1 0 0,0 0 0,1-1 1,-1 1-1,0 0 0,1 0 0,-1 0 0,0-1 0,1 1 0,-1 0 0,0 0 1,1 0-1,-1 0 0,0 0 0,1 0 0,-1 0 0,1 0 0,-1 0 0,0 0 1,1 0-1,9 15-102,4 37 7,-12-41 69,1 0 12,0 4 56,1 1 0,1 0 0,0-1 1,1 0-1,15 27 0,-20-41-24,0 0-1,-1 0 1,1 0-1,0 0 1,-1 0-1,1-1 1,0 1-1,0 0 1,0 0-1,0-1 0,0 1 1,0 0-1,0-1 1,0 1-1,0-1 1,0 0-1,0 1 1,0-1-1,0 0 1,1 1-1,-1-1 1,0 0-1,0 0 1,1 0-1,0-1 5,0 1 0,-1-1 1,1 1-1,0-1 0,-1 0 0,1 0 0,-1 0 0,1 0 1,-1 0-1,1 0 0,-1 0 0,0-1 0,2-2 0,3-4 43,0 0 0,-1 0 0,-1-1 0,6-11 0,4-18 84,-8 21-98,1 1 1,0 0-1,17-28 1,-23 43-47,-1 0 0,1 0 0,-1 0 0,1 0 0,0 0 0,-1 0 0,1 1 0,0-1 0,-1 0 0,1 0 0,0 1 1,0-1-1,0 1 0,0-1 0,0 1 0,-1-1 0,1 1 0,0-1 0,0 1 0,0 0 0,0-1 0,0 1 0,1 0 0,-1 0 0,0 0 0,0 0 0,0 0 0,0 0 0,0 0 0,0 0 0,0 0 1,0 1-1,0-1 0,0 0 0,0 1 0,0-1 0,0 1 0,0-1 0,0 1 0,-1-1 0,1 1 0,0 0 0,1 0 0,3 4 7,0 1-1,0 0 1,-1-1-1,0 2 0,4 6 1,-1-1 11,5 6-12,-3-3 37,0-1 1,13 15-1,-19-26-57,-1 0 0,1 0-1,0-1 1,0 1 0,0-1 0,0 0-1,0 0 1,0 0 0,1 0 0,-1 0-1,1-1 1,-1 1 0,1-1-1,7 2 1,-9-3 32,0 0 0,0 0 0,0-1 0,0 1 1,0 0-1,0-1 0,0 1 0,-1-1 0,1 0 0,0 1 0,0-1 0,0 0 0,-1 0 0,1 0 0,-1 0 0,1-1 0,0 1 0,-1 0 0,0-1 0,1 1 0,1-3 1,2-4 72,1 0 0,-2-1 0,6-10 0,-4 7-182,13-27 160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4.130"/>
    </inkml:context>
    <inkml:brush xml:id="br0">
      <inkml:brushProperty name="width" value="0.035" units="cm"/>
      <inkml:brushProperty name="height" value="0.035" units="cm"/>
    </inkml:brush>
  </inkml:definitions>
  <inkml:trace contextRef="#ctx0" brushRef="#br0">0 0 14475,'21'107'5207,"47"200"-3106,-67-301-2072,1 1 34,0-1 0,0 1 1,0-1-1,1 0 1,0 0-1,5 9 0,-8-15-50,1 1 1,-1-1-1,0 0 0,1 1 0,-1-1 0,1 0 0,-1 1 0,1-1 0,-1 0 0,1 1 0,-1-1 0,1 0 0,-1 0 0,1 1 0,-1-1 0,1 0 0,-1 0 0,1 0 0,-1 0 0,1 0 0,0 0 0,-1 0 0,1 0 0,-1 0 0,1 0 0,-1 0 0,1 0 1,0 0-1,-1-1 0,1 1 0,-1 0 0,1 0 0,-1-1 0,1 1 0,-1 0 0,1-1 0,-1 1 0,0 0 0,1-1 0,-1 1 0,1-1 0,-1 1 0,0 0 0,1-1 0,-1 1 0,0-1 0,0 1 0,1-1 0,-1 0 0,0 1 0,0-1 0,1 0 0,11-30 289,-12 31-293,14-63 200,-2-1-1,-2 1 1,0-97 0,-9 148-318,-1 5-81,1-1 0,-1 0 1,-1 0-1,0 0 0,-2-10 1,3 18 177,0-1 0,0 1 1,0 0-1,0-1 0,0 1 0,0-1 0,0 1 1,0 0-1,0-1 0,-1 1 0,1 0 0,0-1 1,0 1-1,0 0 0,-1-1 0,1 1 1,0 0-1,0-1 0,-1 1 0,1 0 0,0 0 1,-1 0-1,1-1 0,0 1 0,-1 0 0,1 0 1,0 0-1,-1-1 0,1 1 0,-1 0 1,-8 8-334,-1 9-137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4.582"/>
    </inkml:context>
    <inkml:brush xml:id="br0">
      <inkml:brushProperty name="width" value="0.035" units="cm"/>
      <inkml:brushProperty name="height" value="0.035" units="cm"/>
    </inkml:brush>
  </inkml:definitions>
  <inkml:trace contextRef="#ctx0" brushRef="#br0">0 64 14963,'17'15'1505,"1"0"-1161,0-5-136,1-5 552,1-9-720,1-4-368,-5-15 336,1-6-120,-5-15-176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06.703"/>
    </inkml:context>
    <inkml:brush xml:id="br0">
      <inkml:brushProperty name="width" value="0.035" units="cm"/>
      <inkml:brushProperty name="height" value="0.035" units="cm"/>
    </inkml:brush>
  </inkml:definitions>
  <inkml:trace contextRef="#ctx0" brushRef="#br0">339 0 5313,'-15'78'441,"-14"106"-251,-71 603 750,-21-65 2512,55 7-553,59-383-896,7-355-2235,1 0 0,1 0 0,-1 0 0,2 0 0,2-9-1,1-1 67,4-19-198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5.009"/>
    </inkml:context>
    <inkml:brush xml:id="br0">
      <inkml:brushProperty name="width" value="0.035" units="cm"/>
      <inkml:brushProperty name="height" value="0.035" units="cm"/>
    </inkml:brush>
  </inkml:definitions>
  <inkml:trace contextRef="#ctx0" brushRef="#br0">1 0 15515,'8'255'4868,"-3"-201"-4504,3 0 0,23 86 0,-30-137-341,0 0-1,0 0 1,0-1-1,0 1 1,0 0-1,1-1 1,-1 1-1,4 4 1,-4-7-20,-1 0 0,0 0 1,0 0-1,0 0 1,0 1-1,0-1 0,1 0 1,-1 0-1,0 0 1,0 0-1,0 0 0,1 0 1,-1 0-1,0 0 0,0 0 1,0 0-1,0 0 1,1 0-1,-1 0 0,0 0 1,0 0-1,0 0 1,1 0-1,-1 0 0,0 0 1,0 0-1,0 0 1,1 0-1,-1 0 0,0 0 1,0 0-1,0 0 0,0 0 1,1 0-1,-1-1 1,0 1-1,0 0 0,0 0 1,0 0-1,0 0 1,1-1-1,3-16 88,-3-7-18,0 0-1,-2 1 0,-1-1 0,-1 0 0,-1 1 0,-1 0 1,-1 0-1,-12-30 0,11 40-80,7 13 7,0 0 0,-1-1 1,1 1-1,0 0 0,0 0 1,0 0-1,0 0 0,0 0 1,0 0-1,-1 0 0,1 0 1,0 0-1,0 0 0,0 0 0,0 0 1,0 0-1,0 0 0,-1 0 1,1 0-1,0 0 0,0 0 1,0 0-1,0 0 0,0 0 0,-1 0 1,1 0-1,0 0 0,0 0 1,0 0-1,0 0 0,0 0 1,0 0-1,-1 0 0,1 0 1,0 0-1,0 0 0,0 1 0,0-1 1,0 0-1,0 0 0,0 0 1,0 0-1,0 0 0,-1 0 1,1 1-1,-1 1-2,1 0-1,-1 1 1,1-1 0,-1 0-1,1 1 1,0-1 0,0 1-1,0-1 1,0 4-1,2 10 16,1 1-1,0-1 0,2 0 0,-1 0 0,2 0 0,0 0 0,1-1 0,11 17 0,-17-30 2,0 0-1,0 0 1,1-1-1,-1 1 1,1 0-1,-1 0 1,1-1-1,0 1 1,0-1-1,0 1 0,0-1 1,0 0-1,0 0 1,0 0-1,0 0 1,3 1-1,-3-2-3,-1 0-1,1 0 1,-1 0 0,1 0-1,-1 0 1,1 0 0,0 0-1,-1-1 1,1 1 0,-1-1-1,1 1 1,-1-1 0,0 1-1,1-1 1,-1 0 0,1 0-1,-1 0 1,0 0 0,0 0-1,0 0 1,1 0 0,-1 0-1,0 0 1,1-2 0,6-10 34,0-1 1,-1 1 0,0-1 0,-1 0-1,-1-1 1,0 0 0,-1 1 0,2-18-1,9-25-6,-8 91-6,-4-11 22,11 73 171,-11-82-158,1 0 0,0 0 0,1 0 0,9 19 0,-13-32-65,-1 1 1,1-1-1,0 1 1,0-1-1,0 0 1,-1 0-1,1 1 1,1-1-1,-1 0 1,0 0-1,0 0 1,0 0-1,1 0 1,-1 0-1,0 0 1,1-1-1,-1 1 1,3 1-1,-3-3-34,0 1 0,1 0 1,-1 0-1,0 0 0,0 0 0,0-1 0,0 1 0,0 0 0,0-1 0,0 1 0,0-1 1,0 0-1,0 1 0,0-1 0,0 0 0,0 1 0,-1-1 0,1 0 0,0 0 0,0 0 0,-1 1 1,1-1-1,0 0 0,-1 0 0,1-2 0,3-5-134,0 0 1,-1 0-1,0 0 1,0 0-1,-1 0 1,0-1-1,-1 1 1,1-14-1,0-21-330</inkml:trace>
  <inkml:trace contextRef="#ctx0" brushRef="#br0" timeOffset="1">289 42 16307,'-5'-3'2001,"3"7"-1177,-3 5-400,2 4 2201,2-2-1913,1 2 736,-3-3-1232,3-3-80,0-5 40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5.498"/>
    </inkml:context>
    <inkml:brush xml:id="br0">
      <inkml:brushProperty name="width" value="0.035" units="cm"/>
      <inkml:brushProperty name="height" value="0.035" units="cm"/>
    </inkml:brush>
  </inkml:definitions>
  <inkml:trace contextRef="#ctx0" brushRef="#br0">71 0 16884,'-2'0'164,"0"0"1,0 0 0,0 1 0,0-1 0,0 1 0,0-1 0,0 1 0,0 0 0,0 0-1,0-1 1,0 1 0,0 1 0,0-1 0,1 0 0,-1 0 0,0 1 0,1-1-1,-2 3 1,0 0 26,0 0-1,0 0 0,1 0 0,-1 0 0,1 1 1,0-1-1,-2 9 0,1 2-11,0 0-1,0 0 0,2 0 1,-1 20-1,2-28-146,1 0 0,-1 0 0,1 1 0,1-1 0,2 10 0,-4-16-29,1 0 0,-1 0 0,0 0-1,0 0 1,1 0 0,-1 0 0,1 0 0,-1-1-1,1 1 1,-1 0 0,1 0 0,-1 0 0,1 0-1,0-1 1,0 1 0,-1 0 0,1-1 0,0 1-1,0 0 1,0-1 0,0 1 0,0-1 0,0 0 0,-1 1-1,1-1 1,0 0 0,0 1 0,0-1 0,0 0-1,0 0 1,1 0 0,-1 0 0,0 0 0,0 0-1,0 0 1,0 0 0,0 0 0,0-1 0,0 1-1,0 0 1,0-1 0,0 1 0,-1 0 0,1-1-1,0 1 1,0-1 0,1-1 0,7-4-30,-1-2 0,-1 1 0,1-1 0,-1 0 1,-1 0-1,1-1 0,8-15 0,-9 13-41,1 0 1,0 1-1,1 0 1,1 1-1,8-10 1,-16 18 53,0 0 1,1 0-1,-1 1 1,0-1-1,0 0 1,0 0-1,0 1 1,1-1-1,-1 1 1,0-1-1,1 1 0,-1-1 1,0 1-1,1 0 1,-1 0-1,1-1 1,-1 1-1,0 0 1,1 0-1,-1 1 1,1-1-1,1 1 1,-1 0 3,0 0 0,0 0 1,0 0-1,0 0 0,-1 0 0,1 1 1,0-1-1,-1 1 0,0 0 0,1-1 0,-1 1 1,0 0-1,2 2 0,3 9 15,-1-1 1,0 1-1,6 25 0,-7-25 18,6 11 77,-10-24-98,0 0 0,0 0 0,0 0 0,1 0-1,-1 0 1,0 0 0,0 0 0,0 1-1,0-1 1,0 0 0,1 0 0,-1 0-1,0 0 1,0 0 0,0 0 0,0 0-1,1 0 1,-1 0 0,0 0 0,0 0-1,0 0 1,0 0 0,1 0 0,-1 0-1,0 0 1,0 0 0,0 0 0,0 0 0,1 0-1,-1 0 1,0 0 0,0-1 0,0 1-1,0 0 1,0 0 0,1 0 0,-1 0-1,0 0 1,7-14 30,1-16-18,-7 22-25,1 0 1,0 0 0,0 0-1,1 1 1,0-1-1,1 1 1,7-13 0,-11 20 7,0-1 0,1 1 0,-1 0 0,0-1 0,1 1 0,-1 0 0,0 0 0,1-1 0,-1 1 0,1 0 0,-1 0 0,1-1 1,-1 1-1,1 0 0,-1 0 0,0 0 0,1 0 0,-1 0 0,1 0 0,-1 0 0,1 0 0,-1 0 0,1 0 0,-1 0 0,1 0 0,-1 0 0,1 0 1,-1 0-1,1 0 0,-1 1 0,1-1 0,-1 0 0,0 0 0,1 0 0,-1 1 0,1-1 0,-1 0 0,0 1 0,1-1 0,-1 0 0,0 1 0,1-1 1,-1 1-1,0-1 0,0 0 0,1 1 0,-1-1 0,0 1 0,0-1 0,0 1 0,1 0 0,10 28-26,-10-25 29,7 23-259,-1-1 0,6 46 0,-15-84 69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6.699"/>
    </inkml:context>
    <inkml:brush xml:id="br0">
      <inkml:brushProperty name="width" value="0.035" units="cm"/>
      <inkml:brushProperty name="height" value="0.035" units="cm"/>
    </inkml:brush>
  </inkml:definitions>
  <inkml:trace contextRef="#ctx0" brushRef="#br0">17 274 14835,'-2'-3'237,"0"0"0,0 0 0,0-1 0,1 1 0,-1-1 0,1 1 0,0-1-1,0 0 1,0 0 0,1 1 0,-1-1 0,1 0 0,0 0 0,0 1 0,0-1 0,1 0 0,-1 0 0,2-3 0,-1 0 9,1 1 1,0-1 0,1 1-1,0-1 1,0 1 0,0 0-1,0 0 1,1 1 0,5-7-1,-8 11-224,-1 0-1,1 0 1,0 0 0,-1 1-1,1-1 1,0 0-1,-1 0 1,1 1 0,0-1-1,0 1 1,0-1-1,0 1 1,0-1 0,0 1-1,0-1 1,0 1-1,0 0 1,0-1-1,0 1 1,0 0 0,0 0-1,0 0 1,0 0-1,0 0 1,0 0 0,2 0-1,-2 1-6,1 0 0,-1 0 0,1 0 0,-1 0 0,0 0 1,0 0-1,1 0 0,-1 1 0,0-1 0,0 0 0,0 1 0,0-1 0,0 1 0,0 2 0,4 6-4,-2 0 0,1 1 0,3 20 0,-4 4-51,0-1 1,-3 38 0,3 44-165,-3-115 203,0-1 0,0 1 0,0-1 0,0 1 0,0-1 0,0 0 0,0 1 0,0-1 0,0 1 0,0-1 0,0 1 0,1-1 0,-1 1 0,0-1 0,0 0 0,0 1 0,1-1 0,-1 1 0,0-1 0,0 0 0,1 1 0,-1-1 0,0 0-1,1 1 1,-1-1 0,0 0 0,1 0 0,-1 1 0,1-1 0,-1 0 0,0 0 0,1 0 0,-1 1 0,1-1 0,-1 0 0,1 0 0,-1 0 0,0 0 0,1 0 0,-1 0 0,1 0 0,-1 0 0,1 0 0,-1 0 0,1 0 0,-1 0 0,0 0 0,1 0 0,-1-1 0,1 1 0,-1 0 0,1 0 0,-1 0 0,0-1 0,1 1 0,-1 0 0,0-1 0,1 1 0,-1 0 0,0 0 0,1-1 0,-1 1 0,1-1-1,24-25 52,-24 23-47,83-102 861,91-153 0,-168 243-475,-14 22 219,-14 20 200,21-27-821,0 1 0,-1-1 0,1 0 0,0 0 0,0 0 0,0 0 0,-1 0 0,1 0 0,0 0 0,0 0 1,-1 0-1,1 0 0,0 0 0,0 0 0,-1 0 0,1 0 0,0 0 0,0 0 0,-1 0 0,1 0 0,0 0 1,0 0-1,0 0 0,-1 0 0,1 0 0,0 0 0,0 0 0,-1-1 0,1 1 0,0 0 0,0 0 1,0 0-1,0 0 0,-1-1 0,1 1 0,0 0 0,0 0 0,0 0 0,0-1 0,0 1 0,0 0 0,-1 0 1,1-1-1,0 1 0,0 0 0,0 0 0,0 0 0,0-1 0,0 1 0,0 0 0,0 0 0,0-1 1,0 1-1,0 0 0,0 0 0,0-1 0,0 1 0,0 0 0,1 0 0,-1-1 0,0 1 0,1-6-238,1 0 0,0 1 0,0-1 0,0 1 0,1-1-1,-1 1 1,1 0 0,1 0 0,-1 0 0,1 0 0,6-6-1,15-8-438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7.277"/>
    </inkml:context>
    <inkml:brush xml:id="br0">
      <inkml:brushProperty name="width" value="0.035" units="cm"/>
      <inkml:brushProperty name="height" value="0.035" units="cm"/>
    </inkml:brush>
  </inkml:definitions>
  <inkml:trace contextRef="#ctx0" brushRef="#br0">126 1 16019,'-5'0'434,"0"1"0,0 0 0,0 0 0,0 0 0,1 1-1,-1 0 1,1 0 0,-1 0 0,1 0 0,-1 1 0,1-1 0,0 1-1,-6 6 1,5-4-197,1 0 0,-1 1 0,1 0 0,0 0 0,1 0 0,-1 0-1,1 0 1,-4 13 0,3-4-183,0 1 1,1 0-1,0 0 0,2 1 0,0-1 0,0 0 0,4 27 1,-2-37-47,0 0 0,0-1 0,0 1 0,1 0 0,0-1 0,5 11 0,-7-15-7,0 0 1,1 0-1,-1 0 1,1 0-1,0-1 1,-1 1 0,1 0-1,0 0 1,-1-1-1,1 1 1,0-1-1,0 1 1,-1 0-1,1-1 1,0 1 0,0-1-1,0 0 1,0 1-1,0-1 1,0 0-1,0 0 1,0 1-1,0-1 1,0 0 0,0 0-1,0 0 1,0 0-1,0 0 1,0 0-1,0 0 1,0-1-1,-1 1 1,1 0 0,0-1-1,0 1 1,0 0-1,0-1 1,0 1-1,0-1 1,0 1-1,-1-1 1,1 1 0,0-1-1,0 0 1,-1 0-1,1 1 1,0-3-1,11-9 10,-1-1 0,-1-1 0,-1 0 0,0 0 0,13-29 0,-13 24 0,2 1 0,-1 0 0,18-21 0,-27 37-11,0 1 0,0-1 0,1 1 0,-1-1 0,1 1 1,-1 0-1,1-1 0,0 1 0,-1 0 0,1 0 0,0 0 0,0 0 1,0 1-1,0-1 0,0 0 0,0 1 0,0-1 0,0 1 1,2 0-1,-2 0 2,0 0-1,0 1 1,-1 0 0,1-1 0,0 1 0,-1 0 0,1-1 0,-1 1-1,1 0 1,-1 0 0,1 1 0,-1-1 0,1 0 0,-1 0 0,0 1-1,0-1 1,0 0 0,0 1 0,0-1 0,0 1 0,1 2 0,25 57 77,-9-17-6,-18-43-68,0 0-1,1 0 1,-1 0 0,1 0 0,-1 0 0,1 0 0,-1 0 0,1 0-1,0 0 1,-1 0 0,1 0 0,0 0 0,0-1 0,0 1 0,0 0-1,0-1 1,0 1 0,0 0 0,0-1 0,0 1 0,0-1 0,0 0 0,0 1-1,0-1 1,0 0 0,0 1 0,0-1 0,2 0 0,-1-1 1,0 0 0,0 1 0,0-1 0,0 0 0,0 0 0,0 0 0,0-1 1,-1 1-1,1 0 0,0-1 0,-1 1 0,1-1 0,-1 1 0,0-1 0,2-2 0,14-20 33,28-34 58,-40 53-98,0 0 0,0 0 0,1 0 0,-1 0-1,1 1 1,0 0 0,11-5 0,-14 8-1,-1 0 0,0 1 1,0-1-1,0 1 0,0-1 0,1 1 0,-1 0 0,0 0 0,0 0 1,1 0-1,-1 0 0,0 1 0,0-1 0,0 1 0,1-1 0,-1 1 1,0 0-1,0 0 0,0 0 0,0 0 0,0 0 0,0 0 0,-1 0 1,1 1-1,0-1 0,0 1 0,-1-1 0,1 1 0,-1 0 0,0 0 1,1 0-1,0 2 0,4 6 4,0 1 0,0 0-1,-1 0 1,5 16 0,-10-26-2,27 91 92,-27-91-89,0 0-1,0 0 0,1 0 1,-1 0-1,1-1 1,-1 1-1,1 0 1,-1 0-1,1 0 0,-1-1 1,1 1-1,0 0 1,-1-1-1,1 1 1,0-1-1,0 1 0,1 0 1,-2-1-1,0 0-1,1 0 1,-1 0 0,1 0 0,-1 0-1,1 0 1,-1 0 0,1 0 0,-1 0-1,1 0 1,-1 0 0,1-1 0,-1 1-1,0 0 1,1 0 0,-1 0 0,1-1-1,-1 1 1,0 0 0,1-1 0,-1 1-1,0 0 1,1-1 0,2-4 6,0 0 1,0 1-1,0-1 1,3-8-1,-5 10-9,12-27-31,-6 10-128,2 0-1,1 0 0,0 2 1,24-34-1,-33 51 149,-1-1-1,1 1 1,0 0-1,0 0 1,0 0 0,0 0-1,0 0 1,0 0-1,0 0 1,0 0 0,1 0-1,-1 1 1,0-1-1,0 0 1,1 1 0,-1-1-1,0 1 1,1 0 0,-1-1-1,1 1 1,-1 0-1,0 0 1,1 0 0,-1 0-1,1 0 1,-1 0-1,1 0 1,-1 0 0,0 1-1,1-1 1,-1 0-1,0 1 1,1-1 0,-1 1-1,0 0 1,1-1-1,-1 1 1,0 0 0,0 0-1,0 0 1,0 0 0,0 0-1,0 0 1,0 0-1,0 0 1,0 0 0,1 2-1,3 5-65,0 1 1,0-1-1,0 1 0,-1 1 0,4 12 0,2 16-187,-7-27 70,0 0 1,0 0-1,8 16 0,-11-27 191,0 0-1,0 0 1,0 1 0,0-1-1,0 0 1,0 0 0,0 0-1,0 0 1,0 0-1,0 0 1,0 1 0,0-1-1,0 0 1,0 0 0,0 0-1,0 0 1,0 0-1,0 0 1,0 0 0,0 1-1,0-1 1,0 0 0,0 0-1,0 0 1,0 0-1,0 0 1,1 0 0,-1 0-1,0 0 1,0 0-1,0 0 1,0 0 0,0 1-1,0-1 1,0 0 0,0 0-1,1 0 1,-1 0-1,0 0 1,0 0 0,0 0-1,0 0 1,0 0 0,0 0-1,0 0 1,1 0-1,-1 0 1,0 0 0,0 0-1,0 0 1,0 0 0,0 0-1,0 0 1,0 0-1,1-1 1,-1 1 0,0 0-1,0 0 1,0 0 0,0 0-1,0 0 1,2-8-140,-2 6 110,1-15-262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7.935"/>
    </inkml:context>
    <inkml:brush xml:id="br0">
      <inkml:brushProperty name="width" value="0.035" units="cm"/>
      <inkml:brushProperty name="height" value="0.035" units="cm"/>
    </inkml:brush>
  </inkml:definitions>
  <inkml:trace contextRef="#ctx0" brushRef="#br0">0 1 18252,'6'33'1376,"0"17"-1112,-1 1-104,8 11 448,3 1-336,7-3-39,0-4-137,0-14-369,0-6-159,-6-15-288,-3-2-144,-14-18 600,-5 5-224,-15-12-168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8.418"/>
    </inkml:context>
    <inkml:brush xml:id="br0">
      <inkml:brushProperty name="width" value="0.035" units="cm"/>
      <inkml:brushProperty name="height" value="0.035" units="cm"/>
    </inkml:brush>
  </inkml:definitions>
  <inkml:trace contextRef="#ctx0" brushRef="#br0">1 252 12027,'0'-14'457,"0"1"1,1-1 0,1 1 0,0 0 0,1-1 0,1 1 0,-1 0-1,8-15 1,-7 21-208,0 0-1,0 0 0,1 0 0,0 1 1,0 0-1,0-1 0,1 2 1,-1-1-1,2 1 0,-1 0 1,0 0-1,1 1 0,0 0 1,0 0-1,9-4 0,-3 4-75,0-1-1,0 1 1,1 1-1,0 0 0,14 0 1,-21 2-121,0 1 0,0 0 1,1 0-1,-1 1 0,0-1 1,0 2-1,0-1 0,0 1 1,0 0-1,0 0 0,9 6 1,-14-7-20,0 0 0,-1 0 1,1 0-1,-1 0 1,0 0-1,1 0 0,-1 1 1,0-1-1,0 1 1,0-1-1,0 1 0,0-1 1,0 1-1,0-1 1,-1 1-1,1 0 0,0-1 1,0 5-1,-1-3 33,0 0 0,0 1-1,0-1 1,0 1 0,-1-1-1,1 1 1,-1-1 0,0 0-1,-2 6 1,-3 5 236,-1-1-1,0 1 1,-16 20-1,17-25-130,-8 11 42,5-5-310,0-1 0,-1-1 0,0 0 0,-1-1 0,-19 17 0,49-54-2950,3 6 2259,7-2-213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8.934"/>
    </inkml:context>
    <inkml:brush xml:id="br0">
      <inkml:brushProperty name="width" value="0.035" units="cm"/>
      <inkml:brushProperty name="height" value="0.035" units="cm"/>
    </inkml:brush>
  </inkml:definitions>
  <inkml:trace contextRef="#ctx0" brushRef="#br0">1 91 14595,'9'14'605,"-1"1"0,-1 1 0,0-1-1,-1 1 1,8 30 0,10 89 2361,-8-38-808,-13-89-1175,-3-22-531,-3-26-102,-40-192 306,25 145-658,22 96-18,-1 0 0,1 0 0,1 0 0,10 14 0,-6-8 1,-2-4 20,0 0 0,0 0 0,1-1 0,1 0 1,12 12-1,-20-20 2,1-1 0,0 1 1,-1-1-1,1 0 0,0 1 1,0-1-1,0 0 0,0 0 1,0 0-1,0-1 0,0 1 1,0 0-1,0-1 0,0 0 1,1 1-1,-1-1 0,0 0 1,0 0-1,0 0 0,1 0 1,-1 0-1,0-1 0,0 1 1,0-1-1,0 1 0,0-1 1,0 0-1,0 0 0,0 0 1,0 0-1,0 0 1,0 0-1,0-1 0,-1 1 1,1-1-1,0 1 0,-1-1 1,1 1-1,1-5 0,4-3 38,-1 0 1,0 0-1,0-1 0,-1 0 0,-1 0 1,0 0-1,0 0 0,-1-1 0,0 0 1,-1 0-1,0 0 0,1-19 0,-4 25 83,-2 13-75,-2 17-26,4-4-24,0 0-1,2-1 0,0 1 0,2 0 0,0-1 1,1 1-1,2-1 0,11 30 0,-17-48 3,1 0 0,-1-1-1,1 1 1,0-1 0,0 1-1,0-1 1,0 0 0,0 1 0,0-1-1,0 0 1,1 0 0,-1 0-1,0 0 1,1 0 0,-1 0-1,0 0 1,1 0 0,-1 0-1,4 0 1,-4-1-1,1 0 1,-1 0-1,1 0 0,-1 0 0,1 0 0,-1 0 1,1-1-1,-1 1 0,0-1 0,1 1 1,-1-1-1,1 0 0,-1 1 0,0-1 0,0 0 1,1 0-1,1-1 0,3-5-1,0 1-1,0-1 1,0-1-1,0 1 1,6-14 0,7-17 9,27-74 1,-10 20 10,-36 91-19,1 1 1,-1-1-1,0 1 1,0-1-1,0 1 1,0-1-1,1 1 1,-1-1-1,0 1 1,0 0-1,1-1 0,-1 1 1,0-1-1,1 1 1,-1 0-1,1-1 1,-1 1-1,0 0 1,1 0-1,-1-1 1,1 1-1,-1 0 1,1-1-1,5 9-5,0 28-9,-5-26 23,5 26 5,17 86 41,-19-109-32,0 1 0,1-1 1,0 0-1,1 0 0,0-1 1,12 18-1,-17-28-16,0-1 0,0 1 0,0-1 0,0 0 0,0 1 0,1-1 0,-1 0-1,0 0 1,1 1 0,-1-1 0,1 0 0,-1 0 0,1-1 0,-1 1 0,1 0 0,0 0 0,-1-1 0,1 1 0,0-1 0,0 1-1,-1-1 1,1 0 0,0 0 0,0 0 0,2 0 0,-2-1-2,1 0 1,-1 0-1,0 0 0,0 0 0,0-1 1,0 1-1,0-1 0,0 1 0,0-1 1,0 0-1,0 0 0,-1 0 1,1 0-1,-1 0 0,1 0 0,-1 0 1,2-3-1,1-4-151,0 1 0,-1-1 1,0 0-1,0 0 0,-1 0 1,0-1-1,0 1 0,-1 0 1,0-1-1,-1 1 0,0-1 0,-1 1 1,0-1-1,-3-15 0,0 10-162,-1 1 0,0 0 0,-1 1 0,0-1 0,-1 1 0,0 0 0,-1 1-1,-16-20 1,-10-5-614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39.412"/>
    </inkml:context>
    <inkml:brush xml:id="br0">
      <inkml:brushProperty name="width" value="0.035" units="cm"/>
      <inkml:brushProperty name="height" value="0.035" units="cm"/>
    </inkml:brush>
  </inkml:definitions>
  <inkml:trace contextRef="#ctx0" brushRef="#br0">2 1 17196,'-2'2'1552,"2"-1"-832,3-1 224,3 0-640,8-1-832,2-2 584,11 3-256,6 0-88</inkml:trace>
  <inkml:trace contextRef="#ctx0" brushRef="#br0" timeOffset="1">377 66 17988,'-18'23'2116,"8"-12"-1191,1 0 0,1 1 0,-13 22 0,21-34-944,-1 1 1,1-1-1,0 0 1,0 1-1,0-1 1,0 0-1,0 1 1,-1-1-1,1 0 1,0 1-1,0-1 1,0 0-1,0 1 1,0-1-1,0 0 1,0 1-1,0-1 1,0 1-1,1-1 1,-1 0-1,0 1 1,0-1-1,0 0 1,0 1-1,0-1 1,1 0-1,-1 0 0,0 1 1,0-1-1,0 0 1,1 1-1,-1-1 1,0 0-1,1 1 1,16 2-643,20-6-306,-35 3 917,23-4-338,-15 2 307,0 0-1,0 1 1,0 0-1,1 0 1,-1 1-1,0 0 0,1 1 1,12 3-1,-21-3 142,0-1 0,0 1-1,0 1 1,0-1-1,0 0 1,0 0-1,0 1 1,-1-1 0,1 1-1,0 0 1,-1-1-1,1 1 1,-1 0 0,0 0-1,0 0 1,0 0-1,0 0 1,0 0 0,0 0-1,0 0 1,0 0-1,-1 1 1,1-1 0,-1 0-1,0 0 1,0 1-1,0-1 1,0 0-1,0 0 1,0 1 0,-1 3-1,-1 4 307,0 1 0,0 0 0,-1-1 0,0 1 0,-7 12 0,7-16-229,0-1 1,0 1-1,-1 0 0,0-1 1,0 0-1,-1 1 1,0-2-1,0 1 1,0-1-1,-1 1 1,-10 6-1,16-11-195,-1-1 0,0 1-1,1-1 1,-1 0-1,0 0 1,1 1 0,-1-1-1,0 0 1,1 0 0,-1 1-1,0-1 1,0 0 0,1 0-1,-1 0 1,0 0 0,1 0-1,-1 0 1,0 0-1,0-1 1,1 1 0,-1 0-1,0 0 1,1 0 0,-1-1-1,0 1 1,1 0 0,-1-1-1,0 1 1,1-1 0,-1 1-1,1-1 1,-1 1-1,1-1 1,-1 1 0,1-1-1,-1 1 1,1-1 0,-1 1-1,1-1 1,0 0 0,-1 1-1,1-1 1,0 0 0,0 1-1,-1-2 1,0-3-151,0 0 0,0-1 0,1 1 0,0-10 0,0-12-669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40.349"/>
    </inkml:context>
    <inkml:brush xml:id="br0">
      <inkml:brushProperty name="width" value="0.035" units="cm"/>
      <inkml:brushProperty name="height" value="0.035" units="cm"/>
    </inkml:brush>
  </inkml:definitions>
  <inkml:trace contextRef="#ctx0" brushRef="#br0">1 22 14003,'0'0'104,"0"0"1,0 0-1,0 0 1,-1 0-1,1-1 1,0 1-1,0 0 0,0 0 1,0 0-1,0-1 1,0 1-1,0 0 0,0 0 1,0 0-1,0 0 1,0-1-1,0 1 1,0 0-1,0 0 0,0 0 1,0-1-1,0 1 1,0 0-1,0 0 0,0 0 1,1 0-1,-1-1 1,0 1-1,0 0 1,0 0-1,0 0 0,0 0 1,0-1-1,0 1 1,1 0-1,-1 0 0,0 0 1,0 0-1,0 0 1,0 0-1,1 0 1,-1 0-1,0-1 0,0 1 1,0 0-1,1 0 1,5 10 2141,6 19-861,20 97 577,-5-17-1171,-27-108-781,0 0 1,1 0-1,-1 0 1,0 0 0,0 1-1,1-1 1,-1 0-1,1 0 1,-1 0-1,1 0 1,-1 0 0,1 0-1,0 0 1,-1-1-1,1 1 1,0 0-1,0 0 1,-1 0-1,1-1 1,0 1 0,0 0-1,0-1 1,0 1-1,2 0 1,-2-1-6,0-1 1,0 1-1,0-1 0,-1 1 1,1-1-1,0 1 1,0-1-1,0 0 1,0 1-1,0-1 0,-1 0 1,1 0-1,0 0 1,-1 0-1,1 1 0,-1-1 1,1 0-1,-1 0 1,2-2-1,3-10 15,1-1-1,4-20 1,-9 32-11,12-48 35,18-57 13,-31 106-57,0 0-1,0 0 0,0 0 0,0 0 1,1 0-1,-1 0 0,0 0 1,1 1-1,-1-1 0,0 0 1,1 0-1,-1 0 0,1 1 1,-1-1-1,1 0 0,0 1 1,-1-1-1,1 0 0,0 1 1,-1-1-1,1 1 0,0-1 1,0 1-1,0-1 0,-1 1 1,3-1-1,-2 2 2,0-1 0,0 1 0,0 0 0,0 0 0,0 0 1,0 0-1,0 0 0,-1 0 0,1 0 0,0 0 0,-1 0 0,1 0 0,0 0 0,-1 0 1,0 1-1,1-1 0,-1 0 0,0 0 0,1 2 0,7 28 48,4 36 0,7 27 105,-19-92-151,0-1-1,0 0 0,0 0 1,1 0-1,-1 0 1,1 0-1,-1 0 1,0 0-1,1 0 0,0 0 1,-1 0-1,1 0 1,-1-1-1,1 1 0,0 0 1,0 0-1,-1-1 1,3 2-1,-2-2 1,-1 0-1,1 0 1,-1 0-1,1 0 1,-1 0-1,1-1 1,-1 1-1,1 0 1,-1 0-1,1-1 1,-1 1-1,1 0 1,-1 0-1,0-1 1,1 1-1,-1-1 1,0 1-1,1 0 1,-1-1-1,0 1 1,1-1-1,-1 1 1,0-1-1,0 1 1,1-2-1,15-42 92,-16 42-93,18-71 76,-11 39-62,18-50-1,-20 78-77,-1 9 15,0 11 3,7 59-49,-7-42 144,1 0-1,1 0 1,13 35-1,-18-64-38,0 0 0,0 0 0,0 1 0,0-1-1,0 0 1,0 0 0,1 0 0,-1 0 0,1-1-1,2 3 1,-4-3-4,1-1-1,0 1 0,-1-1 0,1 0 1,0 1-1,0-1 0,-1 0 0,1 1 1,0-1-1,0 0 0,-1 0 0,1 0 1,0 0-1,0 0 0,0 0 0,-1 0 1,1 0-1,0 0 0,0 0 0,1 0 1,1-2 7,0 0 1,0 0 0,0 0 0,0 0 0,0 0-1,-1 0 1,1-1 0,-1 1 0,1-1 0,-1 0 0,3-5-1,10-15-19,-1 0-1,0 0 1,-2-2-1,-1 1 1,-2-2-1,0 1 1,8-41-1,-15 39-202,-2 27 183,0-1 1,0 0-1,0 1 1,0-1-1,0 0 1,0 1-1,0-1 1,0 0-1,0 1 1,0-1-1,0 0 1,0 1-1,-1-1 1,1 0-1,0 1 1,0-1-1,-1 1 1,1-1-1,-1 0 1,1 1-1,0-1 1,-1 1-1,1-1 0,-1 1 1,1-1-1,-1 1 1,1 0-1,-1-1 1,0 1-1,1 0 1,-1-1-1,0 1 1,0 0 1,1 0 0,-1 1 0,1-1 1,-1 0-1,1 1 0,-1-1 0,1 0 0,-1 1 1,1-1-1,0 1 0,-1-1 0,1 1 0,0-1 0,-1 1 1,1-1-1,0 1 0,0-1 0,-1 1 0,1-1 1,0 1-1,0-1 0,0 1 0,0 0 0,0-1 1,0 1-1,0-1 0,0 2 0,-1 17-9,1-18 20,0 13 95,0-12-859,-1-6-39,0-2 539,-3-1-52,-2 0-127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41.207"/>
    </inkml:context>
    <inkml:brush xml:id="br0">
      <inkml:brushProperty name="width" value="0.035" units="cm"/>
      <inkml:brushProperty name="height" value="0.035" units="cm"/>
    </inkml:brush>
  </inkml:definitions>
  <inkml:trace contextRef="#ctx0" brushRef="#br0">1 153 15787,'0'-2'449,"1"-1"-1,-1 0 1,1 1-1,0-1 1,0 0-1,0 1 0,0-1 1,1 1-1,-1-1 1,1 1-1,-1 0 1,1 0-1,0 0 0,3-3 1,31-25 923,-35 29-1347,1 0 0,-1 0 0,0 0 0,1 0 0,-1 1 0,0-1 0,1 0 0,-1 1 0,1-1 0,0 1 0,-1-1-1,1 1 1,-1 0 0,1 0 0,0 0 0,-1 0 0,1 0 0,-1 0 0,1 0 0,0 0 0,-1 1 0,2 0-1,-1 0-12,0 0-1,0 0 1,0 0-1,-1 1 1,1-1-1,-1 1 0,1-1 1,-1 1-1,1 0 1,-1-1-1,0 1 0,0 0 1,0 0-1,1 2 1,2 6 30,0 0 1,-1 0 0,-1 1-1,0-1 1,1 15 0,-1-9 69,0 10 148,1 0 0,1 0 0,9 29 0,-13-54-239,0 0 1,1 0-1,-1 1 1,0-1-1,1 0 1,0 0-1,-1 0 1,1 1-1,0-1 1,-1 0-1,1 0 1,0 0-1,0 0 1,0 0-1,0-1 1,0 1-1,2 1 1,-2-1-13,0-1 0,-1 0 1,1 0-1,0 0 1,0 0-1,-1 0 0,1 0 1,0 0-1,0 0 0,-1-1 1,1 1-1,0 0 1,0 0-1,-1-1 0,1 1 1,0 0-1,-1-1 0,1 1 1,0 0-1,-1-1 1,1 1-1,0-2 0,3-2 10,0 0-1,-1 0 1,1-1-1,-1 0 1,0 1 0,3-9-1,9-20 5,-1 0-1,-2-1 1,-2-1 0,-1 1-1,5-41 1,-14 64-5,-2 11-14,-5 17-10,5-6 1,0 1 0,0 24 0,2-33 9,0 1 0,0-1 0,0 1 0,1-1 0,-1 0 1,1 1-1,0-1 0,0 0 0,0 0 0,0 1 0,1-1 0,-1 0 0,1 0 1,0 0-1,3 3 0,-4-5-1,0 0 1,1 0-1,-1-1 1,0 1-1,1-1 0,-1 1 1,0-1-1,1 1 1,-1-1-1,1 0 1,-1 0-1,1 0 1,-1 0-1,1 0 1,-1 0-1,1 0 0,-1 0 1,1 0-1,-1-1 1,0 1-1,1 0 1,-1-1-1,1 0 1,-1 1-1,0-1 1,1 0-1,-1 0 0,2-1 1,5-4 7,0 0 0,0 0 0,6-8 0,-10 11-9,118-122 50,-121 125-49,-1-1 0,0 1-1,0 0 1,0 0-1,1 0 1,-1 0 0,0-1-1,0 1 1,0 0-1,0 0 1,1 0-1,-1-1 1,0 1 0,0 0-1,0 0 1,0-1-1,0 1 1,0 0-1,0 0 1,0-1 0,0 1-1,0 0 1,0 0-1,0-1 1,0 1-1,0 0 1,0 0 0,0-1-1,0 1 1,0 0-1,0 0 1,0-1-1,0 1 1,0 0 0,-1 0-1,1-1 1,-10-4 90,-14 2 48,21 4-134,0-1 0,1 1 0,-1 0 0,1 0 0,-1 0 0,1 0 0,0 0 1,-1 0-1,1 1 0,0-1 0,0 1 0,0 0 0,0 0 0,0-1 0,0 1 0,0 0 0,-1 4 0,0-2-5,1 0 0,0 0-1,1 0 1,-1 0 0,1 0-1,0 1 1,0-1 0,0 1-1,0 7 1,0-4-8,1 1 0,1-1 0,0 1-1,0-1 1,0 0 0,1 1 0,1-1 0,-1 0-1,1 0 1,7 13 0,-8-18-78,0 0 0,0 0 0,0 0 0,1 0 0,-1-1 0,1 1 0,0-1 1,0 1-1,0-1 0,0 0 0,0 0 0,0 0 0,1 0 0,-1-1 0,1 0 0,-1 1 0,1-1 0,0 0 0,-1-1 0,1 1 1,0-1-1,-1 1 0,1-1 0,0 0 0,0-1 0,-1 1 0,1-1 0,0 1 0,5-3 0,10-3-703,-1-1-1,0 0 1,0-1-1,25-17 1,-23 14 532,20-12-753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11.096"/>
    </inkml:context>
    <inkml:brush xml:id="br0">
      <inkml:brushProperty name="width" value="0.035" units="cm"/>
      <inkml:brushProperty name="height" value="0.035" units="cm"/>
    </inkml:brush>
  </inkml:definitions>
  <inkml:trace contextRef="#ctx0" brushRef="#br0">0 4760 8282,'3'-1'170,"-1"0"0,0 0 0,0 0 0,0-1 0,0 1 0,0-1 0,0 1 0,0-1 0,0 0 0,-1 0 0,1 1 0,1-4 0,5-3 340,26-21 31,1 2 0,2 2 0,44-25 0,-67 42-506,38-25-35,-1-3-1,-2-2 0,-2-2 0,-1-2 0,-2-3 0,62-80 0,-73 86-44,1 2 0,2 1 0,2 2 1,74-52-1,-50 41 29,-2-4 0,-2-2 1,-2-2-1,66-82 0,-72 74 20,3 2 0,3 3 0,2 2 0,110-78 0,-143 114 33,0-2-1,-2-1 0,0-2 1,-1 0-1,-1 0 1,-2-2-1,0-1 1,24-44-1,-27 43 17,0 2 0,2 0 0,1 1-1,31-30 1,-10 17-33,70-50-1,-59 50-6,-2-1 1,-2-2 0,-1-2-1,70-86 1,-77 76-12,89-110 20,-98 128-17,2 1 0,54-43 0,-73 65-7,160-130-7,-134 106 23,-2-2 1,41-52 0,-47 50 0,81-100-26,-88 113 7,1 0 0,56-43 0,-69 61 7,200-154 19,-173 129-13,-1-3-1,-3-1 0,38-49 1,70-93-6,-115 148 0,2 1 0,1 1 0,49-34-1,-51 43 52,0-1-1,-2-2 1,0 0 0,-2-2-1,0 0 1,-2-2 0,-1-1-1,-1-1 1,22-40-1,-12 11 176,2 2-1,43-54 1,-53 82-150,0 1 1,2 1-1,1 1 1,1 2 0,42-29-1,-12 16-18,-35 24 62,-1-1-1,0-1 1,31-28-1,-52 42-105,0 0 1,0 0-1,1-1 0,-1 1 1,0 0-1,0 0 0,0 0 0,0-1 1,0 1-1,0 0 0,0 0 1,0 0-1,0-1 0,0 1 1,0 0-1,0 0 0,0-1 0,0 1 1,0 0-1,0 0 0,0 0 1,0-1-1,0 1 0,0 0 1,0 0-1,0 0 0,0-1 0,0 1 1,-1 0-1,1 0 0,0 0 1,0 0-1,0-1 0,0 1 1,0-10-10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41.869"/>
    </inkml:context>
    <inkml:brush xml:id="br0">
      <inkml:brushProperty name="width" value="0.035" units="cm"/>
      <inkml:brushProperty name="height" value="0.035" units="cm"/>
    </inkml:brush>
  </inkml:definitions>
  <inkml:trace contextRef="#ctx0" brushRef="#br0">114 126 17036,'-1'0'134,"1"-1"1,-1 0 0,0 1 0,1-1 0,-1 1 0,1-1-1,-1 1 1,0-1 0,1 1 0,-1-1 0,0 1-1,0-1 1,0 1 0,1 0 0,-1 0 0,0-1-1,0 1 1,0 0 0,1 0 0,-1 0 0,0 0 0,0 0-1,0 0 1,-1 0 0,0 1 82,-1-1 1,1 1-1,0 0 1,0 0-1,-1 0 1,1 0-1,0 1 1,-3 2-1,-1 1 183,0 0-1,0 1 1,1 0 0,-8 10-1,8-8-274,0 0 0,1 0-1,0 1 1,1-1 0,0 1-1,0 0 1,-2 12 0,4-17-108,0 1 0,1-1 0,-1 1 0,1 0 1,0-1-1,0 1 0,1 0 0,-1-1 0,1 1 1,0-1-1,0 1 0,1-1 0,-1 0 0,1 1 0,0-1 1,4 6-1,-5-9-14,0 0 0,0 0 1,0 0-1,0 0 0,0 0 0,0-1 0,0 1 1,0 0-1,0-1 0,0 1 0,0-1 1,1 1-1,-1-1 0,0 0 0,0 0 0,1 1 1,-1-1-1,0 0 0,0 0 0,1 0 1,-1 0-1,0 0 0,0 0 0,1-1 1,-1 1-1,0 0 0,0-1 0,0 1 0,1-1 1,-1 1-1,0-1 0,0 1 0,1-2 1,4-1 1,-1-1 1,-1 1-1,1-1 1,0 0-1,7-8 1,-2-2-15,0 0 1,0-1 0,-1 0 0,-1 0 0,8-22 0,24-83-118,-34 96 65,-4 13-21,-4 24-26,-3 17 126,2 0-1,0 0 1,2 1-1,6 57 1,-4-83 0,0-1 1,0 1-1,0-1 0,1 0 1,2 6-1,-4-9-17,1 0 0,-1-1 0,0 1 1,1-1-1,-1 1 0,0-1 0,1 1 0,-1-1 0,0 1 1,1-1-1,-1 0 0,1 1 0,-1-1 0,1 1 0,-1-1 1,1 0-1,-1 0 0,1 1 0,0-1 0,-1 0 0,1 0 0,-1 0 1,1 1-1,0-1 0,-1 0 0,1 0 0,-1 0 0,1 0 1,0 0-1,-1 0 0,1 0 0,0-1 0,-1 1 0,1 0 1,-1 0-1,1 0 0,-1 0 0,1-1 0,0 1 0,-1 0 1,1-1-1,-1 1 0,1 0 0,-1-1 0,1 1 0,-1-1 0,0 1 1,1-2-1,5-3-49,-2-1 1,1 0 0,-1 0-1,0-1 1,0 1 0,5-13-1,16-48-391,-17 45 275,-3 6 47,-4 11 35,0 0-1,1 0 1,0-1-1,0 1 0,1 0 1,-1 0-1,7-7 0,-9 12 80,0-1 0,0 1 0,0 0 0,0 0 0,0 0 0,1 0 0,-1 0 0,0 0 0,0 0 0,0 0 0,0 0 0,1 0 0,-1 0 0,0 0 0,0 0-1,0 0 1,0 0 0,0 0 0,1 0 0,-1 0 0,0 0 0,0 0 0,0 0 0,0 0 0,1 0 0,-1 0 0,0 0 0,0 0 0,0 0 0,0 0 0,0 1 0,0-1-1,1 0 1,-1 0 0,0 0 0,0 0 0,0 0 0,0 0 0,0 0 0,0 1 0,0-1 0,0 0 0,0 0 0,0 0 0,1 0 0,-1 0 0,0 1 0,0-1-1,0 0 1,0 0 0,0 0 0,3 10 4,4 48 304,-7-46-192,1-1 0,0 1 0,1 0 0,0-1 1,1 1-1,1-1 0,-1 0 0,2 0 0,6 13 0,-10-22-92,0-1 0,0 0 1,0 1-1,0-1 0,1 0 0,-1 0 0,0 0 0,0 1 1,1-1-1,-1-1 0,1 1 0,-1 0 0,1 0 0,-1 0 1,1-1-1,-1 1 0,1-1 0,0 1 0,-1-1 0,1 0 1,0 0-1,-1 0 0,1 0 0,0 0 0,0 0 0,-1 0 1,1 0-1,0-1 0,-1 1 0,1 0 0,-1-1 0,1 0 1,0 1-1,-1-1 0,1 0 0,-1 0 0,0 0 0,3-2 1,4-2 29,-1-1 1,-1-1-1,1 1 1,-1-1-1,9-13 1,11-20 17,-2-2 1,36-87-1,-52 112-133,-8 16 48,0 0-1,1 0 1,-1 0-1,1 0 1,-1 0-1,1-1 1,0 2 0,-1-1-1,1 0 1,0 0-1,0 0 1,-1 0-1,3-1 1,-2 2 11,-1 0-1,0 0 1,0 0 0,1 0 0,-1 0 0,0 0-1,1 0 1,-1 0 0,0 0 0,0 1 0,1-1-1,-1 0 1,0 0 0,0 0 0,1 0 0,-1 1-1,0-1 1,0 0 0,1 0 0,-1 0 0,0 1-1,0-1 1,0 0 0,0 0 0,1 1 0,-1-1-1,0 0 1,0 0 0,0 1 0,0-1 0,0 0-1,0 1 1,0-1 0,8 40-191,-6-25 175,1 2-3,-1-3 9,1 0 1,0-1 0,1 1 0,0-1 0,1 0-1,0 0 1,1-1 0,10 16 0,-15-26-50,0-1 0,0 1 0,1-1 0,-1 0 0,1 0 0,-1 1 0,1-1 0,-1 0 0,1 0 0,-1 0 0,1 0 0,0-1 0,0 1 0,-1 0 0,5 0 0,-5-1 29,-1 0 0,1 0 0,0 0 0,0 0 0,0-1 0,-1 1 0,1 0 0,0 0 0,0-1 0,-1 1 0,1 0 0,0-1 0,-1 1 0,1-1 0,0 1 0,-1-1 0,1 1 0,0-1 0,-1 1 1,1-1-1,-1 0 0,1 1 0,-1-1 0,0 0 0,1 0 0,-1 1 0,0-1 0,1 0 0,-1 0 0,0 1 0,0-1 0,1 0 0,-1 0 0,0 0 0,0 1 0,0-1 0,0-1 0,0-10-434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42.316"/>
    </inkml:context>
    <inkml:brush xml:id="br0">
      <inkml:brushProperty name="width" value="0.035" units="cm"/>
      <inkml:brushProperty name="height" value="0.035" units="cm"/>
    </inkml:brush>
  </inkml:definitions>
  <inkml:trace contextRef="#ctx0" brushRef="#br0">1 1 20284,'3'0'2233,"-2"0"-1985,1 3 448,1 2-472,-1 1-2744,0 4 2456,-4 3-481,0 1-311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42.897"/>
    </inkml:context>
    <inkml:brush xml:id="br0">
      <inkml:brushProperty name="width" value="0.035" units="cm"/>
      <inkml:brushProperty name="height" value="0.035" units="cm"/>
    </inkml:brush>
  </inkml:definitions>
  <inkml:trace contextRef="#ctx0" brushRef="#br0">1 1 22477,'3'1'1624,"-3"17"-1288,-3 6-216,6 15 608,2 5-280,7 8-624,1 2-376,5-2-80,1-2 504,-2-4-200,-4-5-32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8:43.441"/>
    </inkml:context>
    <inkml:brush xml:id="br0">
      <inkml:brushProperty name="width" value="0.035" units="cm"/>
      <inkml:brushProperty name="height" value="0.035" units="cm"/>
    </inkml:brush>
  </inkml:definitions>
  <inkml:trace contextRef="#ctx0" brushRef="#br0">17 0 18004,'0'13'1720,"0"-3"-1128,-3-3-304,-2-4 673,3-3-465,0-4-288,-2-2-48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05.668"/>
    </inkml:context>
    <inkml:brush xml:id="br0">
      <inkml:brushProperty name="width" value="0.035" units="cm"/>
      <inkml:brushProperty name="height" value="0.035" units="cm"/>
    </inkml:brush>
  </inkml:definitions>
  <inkml:trace contextRef="#ctx0" brushRef="#br0">1 126 13123,'4'-1'123,"0"0"1,0 0 0,0 0 0,1 1-1,-1 0 1,0 0 0,0 0-1,1 0 1,-1 1 0,0 0-1,0-1 1,0 2 0,1-1-1,3 2 1,3 0 79,10 3-63,1-1 0,1-2 0,-1 0 0,24 0 0,92-7 239,-110 2-306,492-58 582,83-3-309,311 39-138,-398 24-46,-426 6-28,0 4-1,-1 3 0,149 44 0,121 63 125,-334-107-1952,-33-13 1313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06.767"/>
    </inkml:context>
    <inkml:brush xml:id="br0">
      <inkml:brushProperty name="width" value="0.035" units="cm"/>
      <inkml:brushProperty name="height" value="0.035" units="cm"/>
    </inkml:brush>
  </inkml:definitions>
  <inkml:trace contextRef="#ctx0" brushRef="#br0">1 1 12147,'0'1'54,"0"-1"1,0 1 0,1 0-1,-1 0 1,0 0 0,1 0 0,-1-1-1,1 1 1,-1 0 0,1-1 0,0 1-1,-1 0 1,1-1 0,0 1-1,-1 0 1,1-1 0,0 1 0,-1-1-1,1 1 1,1-1 0,-1 1 7,25 16 208,1 0 0,1-2 1,0-1-1,1-1 0,51 15 1,-25-14-4,0-2 1,76 7-1,1-10 72,160-9 0,133-31 125,-54 3-254,477-5-119,-511 22-96,-249 8 2,584-39-618,-629 35 477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09.310"/>
    </inkml:context>
    <inkml:brush xml:id="br0">
      <inkml:brushProperty name="width" value="0.035" units="cm"/>
      <inkml:brushProperty name="height" value="0.035" units="cm"/>
    </inkml:brush>
  </inkml:definitions>
  <inkml:trace contextRef="#ctx0" brushRef="#br0">1 11 8050,'48'12'1054,"0"-2"0,51 3-1,100 0 187,-124-10-1132,833 21 1207,-383-7-1232,92 1 132,14-23 248,576-3-386,-393-25 6,-163 2-27,7 6-35,-222 7 56,26 20 22,0 22-34,-245-12-3,558 13 200,-125 1-67,-447-13-142,433-1 436,-94-5-324,543-5 39,-391-9-178,614 20 6,-36 0-49,-185 22 65,5-24 30,-794-28 15,674-47 18,-149 10-10,-756 50-96,191-1-40,23-1 227,-234 1 429,-77 7-762,-1 0 96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36.404"/>
    </inkml:context>
    <inkml:brush xml:id="br0">
      <inkml:brushProperty name="width" value="0.035" units="cm"/>
      <inkml:brushProperty name="height" value="0.035" units="cm"/>
    </inkml:brush>
  </inkml:definitions>
  <inkml:trace contextRef="#ctx0" brushRef="#br0">1 67 12419,'7'6'2894,"25"22"-1613,-29-25-1167,1 0 0,0 0 0,0-1-1,0 1 1,0-1 0,0 0 0,1 0 0,-1 0 0,1-1-1,-1 1 1,1-1 0,0 0 0,5 0 0,2-1 140,0 0 1,1-1 0,20-5-1,-15 3-83,11 1 37,0 0 0,1 2-1,-1 2 1,33 4 0,44 3 156,-18-13-239,0-3-1,116-25 0,1 0-87,663-19 139,-788 49-182,237-2-99,0 21 36,298 43-62,-228 4 0,-238-35 184,151 10 0,42-15-79,261 14-195,-475-31 242,585 6 10,-246-21-144,-44 2-42,0-33-81,192-32 105,-185 26 81,8 5 75,-235 24-29,-199 15 3,384-17 3,-199 22-33,159 8 29,-171 3 13,277 13-62,-139-7 58,-154-8-53,129 5 101,-50-18-99,-239 0 44,134 2-20,-90 1 30,0-2-1,84-10 0,33-29-58,-31 6 86,-125 31 5,14-3-244,-19 4 8,-13 4 19,4-2 57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3.674"/>
    </inkml:context>
    <inkml:brush xml:id="br0">
      <inkml:brushProperty name="width" value="0.035" units="cm"/>
      <inkml:brushProperty name="height" value="0.035" units="cm"/>
    </inkml:brush>
  </inkml:definitions>
  <inkml:trace contextRef="#ctx0" brushRef="#br0">5 1594 13955,'0'0'43,"0"0"0,0-1 0,0 1 0,0 0 0,1 0-1,-1 0 1,0 0 0,0 0 0,0-1 0,0 1 0,0 0 0,0 0 0,0 0 0,0 0 0,0 0-1,0-1 1,0 1 0,-1 0 0,1 0 0,0 0 0,0 0 0,0 0 0,0-1 0,0 1 0,0 0 0,0 0-1,0 0 1,0 0 0,0 0 0,0 0 0,-1 0 0,1-1 0,0 1 0,0 0 0,0 0 0,0 0-1,0 0 1,-1 0 0,1 0 0,0 0 0,0 0 0,0 0 0,0 0 0,0 0 0,-1 0 0,1 0 0,0 0-1,0 0 1,0 0 0,0 0 0,0 0 0,-1 0 0,1 0 0,0 0 0,0 0 0,0 0 0,0 0-1,0 0 1,-1 0 0,1 0 0,8-16 865,151-200 1597,-70 102-2116,15-26-137,153-197-150,158-182-40,-374 464-172,-1-2 0,39-77 0,-99 153-714,3 3 600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4.124"/>
    </inkml:context>
    <inkml:brush xml:id="br0">
      <inkml:brushProperty name="width" value="0.035" units="cm"/>
      <inkml:brushProperty name="height" value="0.035" units="cm"/>
    </inkml:brush>
  </inkml:definitions>
  <inkml:trace contextRef="#ctx0" brushRef="#br0">155 1 12987,'-3'27'2963,"-7"23"-2366,-2 1-1,-24 65 1,21-69-274,-8 20 96,-31 116 911,53-182-1314,1-1 0,0 1 0,0 0 0,-1-1 0,1 1 0,0 0 0,0-1 0,0 1 0,0 0 0,0 0 0,0-1-1,0 1 1,0 0 0,0-1 0,1 1 0,-1 0 0,0-1 0,0 1 0,1 0 0,-1-1 0,0 1 0,1 0 0,0 0 0,-1 0-8,1-1 1,0 0 0,-1 0 0,1 0 0,0 0-1,-1 0 1,1 0 0,0 0 0,-1 0 0,1 0-1,0 0 1,-1-1 0,1 1 0,0 0 0,-1 0-1,1-1 1,0 1 0,-1 0 0,1-1 0,0 1-1,36-30 109,-29 23-59,23-16-47,2 1 0,0 1 0,2 2 0,0 2 1,0 1-1,2 1 0,0 2 0,1 2 0,0 1 0,69-7 0,-83 14-245,-7 2 131,0-1-1,-1 0 1,1-1-1,-1-1 1,21-8 0,-4-7-131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12.269"/>
    </inkml:context>
    <inkml:brush xml:id="br0">
      <inkml:brushProperty name="width" value="0.035" units="cm"/>
      <inkml:brushProperty name="height" value="0.035" units="cm"/>
    </inkml:brush>
  </inkml:definitions>
  <inkml:trace contextRef="#ctx0" brushRef="#br0">2010 83 11010,'-2'-5'180,"0"1"0,-1 0 0,0 1 0,1-1 0,-1 0 0,0 1 0,-1 0 0,1-1 0,-1 1 0,1 1 0,-1-1 0,0 0 0,0 1 0,0 0 0,0 0 0,-1 0 0,-7-2 0,-7-2 177,1 2 1,-38-5-1,-1 4-236,0 3 1,0 2-1,-91 13 0,-167 45-134,154-19 72,1 7 0,-165 73 0,271-97-18,1 3 0,2 1 0,-93 66 0,121-75-45,2 1 0,0 2 1,1-1-1,1 2 0,1 1 0,1 0 0,1 1 0,1 1 0,0 0 1,-11 31-1,14-26-12,2 0-1,2 0 1,0 1 0,2 1 0,2-1 0,0 1 0,2-1-1,1 1 1,2 0 0,1 0 0,6 33 0,-4-44 1,0-1 0,2 1 0,0-1 0,1 0 0,1 0 0,0-1 0,2 0 0,0-1 0,1 0 0,1 0 1,0-1-1,1-1 0,1 0 0,0-1 0,1 0 0,1-1 0,29 19 0,-25-21 3,0-1 0,0-1-1,1-1 1,0 0 0,0-2 0,1 0 0,33 4-1,-23-8 6,-1 0 0,1-2 0,-1-1 0,52-9 0,-24-2 9,91-30-1,49-33 19,-180 68-18,467-206 41,-273 115-8,56-28 91,-212 95-62,-2-2-1,81-63 1,-112 77-26,-2-2-1,0-1 1,35-45 0,-48 55 11,0-1-1,-2 1 0,1-1 0,-2-1 1,0 1-1,0-1 0,-1 0 1,-1 0-1,0-1 0,1-15 1,-4 24-11,-1 0 0,-1-1 0,1 1 0,-1 0 0,0 0 1,0 0-1,-1 0 0,0 0 0,0 0 0,0 0 1,-1 1-1,0-1 0,0 1 0,0 0 0,0-1 0,-1 2 1,0-1-1,0 0 0,-1 1 0,1 0 0,-9-7 0,-8-3 75,0 0 0,0 2 0,-46-20-1,-194-62 78,-7 23-87,191 52-114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5.558"/>
    </inkml:context>
    <inkml:brush xml:id="br0">
      <inkml:brushProperty name="width" value="0.035" units="cm"/>
      <inkml:brushProperty name="height" value="0.035" units="cm"/>
    </inkml:brush>
  </inkml:definitions>
  <inkml:trace contextRef="#ctx0" brushRef="#br0">1 15 15523,'7'-14'3299,"-4"28"-969,-2 2-2020,9 76 637,25 171-1298,-30-240-392,-5-23 728,0 1 0,0-1 0,0 0 0,0 0 0,0 0 0,0 0 0,0 0 0,0 0 0,0 0 0,0 1 0,0-1 0,0 0 0,0 0-1,0 0 1,0 0 0,0 0 0,0 0 0,0 1 0,0-1 0,0 0 0,0 0 0,0 0 0,0 0 0,0 0 0,0 0 0,0 1 0,0-1 0,1 0 0,-1 0 0,0 0 0,0 0-1,0 0 1,0 0 0,0 0 0,0 0 0,0 0 0,0 0 0,1 0 0,-1 0 0,0 1 0,0-1 0,0 0 0,0 0 0,0 0 0,0 0 0,1 0 0,-1 0 0,0 0 0,0 0 0,0 0-1,0 0 1,0 0 0,0 0 0,1 0 0,-1 0 0,0-1 0,0 1 0,0 0 0,0 0 0,0 0 0,0 0 0,0 0 0,1 0 0,-1 0 0,0 0 0,0 0 0,0 0 0,0 0-1,0-1 1,3-8-252,-2-19-209,-3-10-134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6.006"/>
    </inkml:context>
    <inkml:brush xml:id="br0">
      <inkml:brushProperty name="width" value="0.035" units="cm"/>
      <inkml:brushProperty name="height" value="0.035" units="cm"/>
    </inkml:brush>
  </inkml:definitions>
  <inkml:trace contextRef="#ctx0" brushRef="#br0">6 173 16564,'-1'-3'275,"0"1"17,0 0 0,1 0 0,-1 0 0,1 0 0,-1 0 0,1 0 0,0 0 0,-1 0 0,1 0 0,1-2 0,-1 3-178,1 0 1,-1 0-1,1 0 0,-1 1 0,1-1 0,0 0 0,0 0 0,-1 1 0,1-1 0,0 1 0,0-1 1,0 0-1,0 1 0,0 0 0,-1-1 0,1 1 0,0-1 0,0 1 0,0 0 0,0 0 0,0 0 0,2-1 1,34-8 636,0-2 1,39-18-1,-37 11-1587,61-38-1,-82 46-1160,-15 13 775,-6 9 448,-5 6-222</inkml:trace>
  <inkml:trace contextRef="#ctx0" brushRef="#br0" timeOffset="1">132 283 15611,'-4'17'1769,"1"-3"-913,3-4-312,7-8 1024,6-4-263,10-8-321,0-3-144,4-2-336,0-1-80,0-1-376,1 1-280,-8 6-600,-6 4-288,-11 11 816,-6 5-160,-4 8-225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6.479"/>
    </inkml:context>
    <inkml:brush xml:id="br0">
      <inkml:brushProperty name="width" value="0.035" units="cm"/>
      <inkml:brushProperty name="height" value="0.035" units="cm"/>
    </inkml:brush>
  </inkml:definitions>
  <inkml:trace contextRef="#ctx0" brushRef="#br0">0 47 15651,'2'22'1633,"1"-6"-1169,11-9-136,2-6 664,7-5-344,4-3-120,3-6-744,0 0-184,-1-1 392,0-5-88,-7-4-168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6.929"/>
    </inkml:context>
    <inkml:brush xml:id="br0">
      <inkml:brushProperty name="width" value="0.035" units="cm"/>
      <inkml:brushProperty name="height" value="0.035" units="cm"/>
    </inkml:brush>
  </inkml:definitions>
  <inkml:trace contextRef="#ctx0" brushRef="#br0">1 379 15683,'10'34'3001,"4"12"-694,-13-44-2233,-1 0 0,1-1 0,0 1 0,0 0 0,0-1 0,0 1 0,0 0 0,1-1 0,-1 1-1,0-1 1,1 0 0,-1 1 0,1-1 0,0 0 0,-1 0 0,1 0 0,0 0 0,1 1-1,-1-2-51,0 0-1,-1 0 1,1 0-1,0 0 0,-1 0 1,1 0-1,0 0 1,-1 0-1,1-1 0,0 1 1,-1-1-1,1 1 0,0-1 1,-1 0-1,1 1 1,-1-1-1,3-2 0,24-22 10,-21 19-6,47-51 10,-35 36-27,1 1-1,1 0 1,31-23-1,-50 42-4,0-1 1,0 1-1,1-1 0,-1 1 1,0 0-1,1 0 0,-1 0 1,1 0-1,-1 1 0,1-1 1,-1 1-1,1-1 1,-1 1-1,1 0 0,-1 0 1,1 0-1,-1 0 0,1 0 1,3 2-1,-3-1 8,-1 0 1,1 1-1,-1-1 0,1 1 1,-1 0-1,0-1 0,0 1 1,0 0-1,0 0 0,0 1 0,0-1 1,-1 0-1,1 1 0,-1-1 1,0 1-1,1-1 0,0 4 1,8 21 196,7 34 1,7 14 403,-24-74-595,0 0 0,0 0-1,0-1 1,1 1 0,-1 0-1,0 0 1,0-1 0,1 1 0,-1 0-1,1-1 1,-1 1 0,1-1-1,-1 1 1,1 0 0,-1-1-1,1 1 1,0-1 0,-1 1 0,1-1-1,-1 0 1,1 1 0,0-1-1,0 0 1,-1 1 0,1-1-1,1 0 1,-1 0-2,0 0 0,0-1 0,0 1 0,0 0 0,0-1 0,0 1-1,0-1 1,-1 1 0,1-1 0,0 0 0,0 1 0,0-1 0,-1 0 0,1 0-1,0 0 1,0-1 0,5-7 61,0-1 0,8-19 0,-10 21-18,7-17-14,-3 8-162,0 0 0,0 1-1,2 0 1,11-16 0,-20 31 73,-1 0 1,1 1-1,-1-1 0,1 0 1,0 0-1,-1 0 0,1 1 1,0-1-1,0 0 0,-1 1 1,1-1-1,0 1 0,0-1 1,0 1-1,0-1 0,-1 1 1,1 0-1,0-1 0,0 1 0,0 0 1,0 0-1,0 0 0,0 0 1,0-1-1,0 1 0,0 1 1,0-1-1,1 0 0,-1 1 0,0 0-1,0 0 0,0 0 0,0 0 1,0 0-1,0 0 0,0 0 0,-1 0 0,1 1 1,0-1-1,-1 0 0,1 0 0,-1 1 0,1-1 1,-1 0-1,0 1 0,0-1 0,1 0 1,-1 2-1,2 38-609,-4-22 266</inkml:trace>
  <inkml:trace contextRef="#ctx0" brushRef="#br0" timeOffset="1">487 204 14563,'-13'-38'1656,"3"0"-735,0 1-337,3 7 1352,4 4-864,3 9-287,1 5-105,2 7-672,1 5-496,-1 4 464,6 9-120,4 4-192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7.429"/>
    </inkml:context>
    <inkml:brush xml:id="br0">
      <inkml:brushProperty name="width" value="0.035" units="cm"/>
      <inkml:brushProperty name="height" value="0.035" units="cm"/>
    </inkml:brush>
  </inkml:definitions>
  <inkml:trace contextRef="#ctx0" brushRef="#br0">1 2 15995,'1'0'126,"0"-1"0,0 1-1,1 0 1,-1-1-1,0 1 1,0 0 0,1 0-1,-1 0 1,0 0-1,0 0 1,0 0 0,1 1-1,-1-1 1,0 0-1,0 1 1,0-1 0,1 0-1,-1 1 1,0 0-1,0-1 1,2 2 0,0 0 67,-1 1 1,0-1 0,1 1-1,-1-1 1,0 1-1,0 0 1,0 0 0,1 3-1,2 5-6,0 0-1,-1 0 0,4 20 0,-4-9 96,-2-1 0,0 27 0,-2-33-8,1 0 1,0 0-1,0 0 0,2 0 0,0 0 1,7 22-1,-9-36-243,0 1 1,0 0 0,0 0 0,1 0-1,-1-1 1,0 1 0,1 0-1,-1-1 1,1 1 0,-1-1-1,1 0 1,0 0 0,-1 1 0,1-1-1,0 0 1,0 0 0,0-1-1,0 1 1,0 0 0,0-1-1,0 1 1,0-1 0,0 0-1,0 1 1,1-1 0,-1 0 0,0 0-1,0-1 1,0 1 0,0 0-1,0-1 1,4 0 0,5-2 1,0-1 0,0 0 0,-1-1 0,16-9 0,-17 10-5,5-4-448,0 1 0,-1-2 0,0 1 0,0-2 0,-1 0 0,14-15 0,-19 16-78,-7 2-222</inkml:trace>
  <inkml:trace contextRef="#ctx0" brushRef="#br0" timeOffset="1">64 206 16556,'-9'0'1792,"5"0"-1336,5-3-168,5-4 808,9-3-1152,0-3-1992,10 1 1888,-1-1-264,8 2-368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7.821"/>
    </inkml:context>
    <inkml:brush xml:id="br0">
      <inkml:brushProperty name="width" value="0.035" units="cm"/>
      <inkml:brushProperty name="height" value="0.035" units="cm"/>
    </inkml:brush>
  </inkml:definitions>
  <inkml:trace contextRef="#ctx0" brushRef="#br0">0 619 12563,'5'2'239,"0"-1"1,0 1 0,-1-1-1,2 0 1,-1 0 0,0-1-1,0 1 1,0-1 0,0 0-1,0-1 1,0 1 0,0-1-1,0 0 1,0 0 0,0-1-1,0 0 1,0 1 0,-1-2-1,1 1 1,-1 0 0,1-1 0,-1 0-1,0 0 1,0 0 0,0 0-1,-1-1 1,6-6 0,-3 4-68,-1 0-1,-1 0 1,1-1 0,-1 1 0,0-1 0,-1 0 0,0 0 0,0 0 0,0 0 0,-1-1 0,0 1 0,0-1 0,-1 1 0,0-1 0,0 0 0,-1 1 0,-1-15 0,1 21-169,0 1 1,0-1-1,1 0 0,-1 1 1,0-1-1,0 1 0,-1-1 1,1 1-1,0-1 0,0 0 1,0 1-1,0-1 1,0 1-1,-1-1 0,1 1 1,0-1-1,0 1 0,-1-1 1,1 1-1,0-1 1,-1 1-1,1-1 0,-1 1 1,1 0-1,-1-1 0,1 1 1,0 0-1,-1-1 0,1 1 1,-1 0-1,0-1 1,1 1-1,-1 0 0,1 0 1,-1 0-1,1 0 0,-1 0 1,1-1-1,-1 1 1,0 0-1,1 0 0,-1 0 1,1 1-1,-1-1 0,0 0 1,1 0-1,-1 0 0,1 0 1,-1 0-1,1 1 1,-1-1-1,1 0 0,-1 0 1,1 1-1,-1-1 0,0 1 1,-2 1-5,1 0 1,-1 0-1,1 1 1,-1-1 0,1 1-1,0 0 1,0 0-1,-2 3 1,-2 7 20,1 1 0,0 1 0,1-1 0,0 0 0,1 1 0,1 0 1,0 0-1,1 0 0,1 0 0,0 0 0,1 0 0,4 19 0,-4-30-6,-1-1-1,1 1 1,0-1-1,1 1 1,-1 0-1,1-1 1,-1 0 0,1 1-1,0-1 1,0 0-1,0 0 1,1 0-1,-1 0 1,4 2-1,-4-3 0,1 0-1,-1-1 0,0 0 1,1 0-1,-1 0 0,0 0 0,1 0 1,-1 0-1,1 0 0,0-1 1,-1 1-1,1-1 0,-1 0 1,1 0-1,0 0 0,-1 0 0,1 0 1,0-1-1,-1 1 0,6-2 1,2-2 16,-1 0 0,1-1-1,0 0 1,-1 0 0,0-1 0,0 0 0,-1-1 0,0 0 0,12-13 0,3-6 82,33-47 1,-29 33-21,-2-1 1,-1-1-1,29-76 1,-44 94-59,-1-1 0,-1-1 0,-1 1 0,-1-1 0,-1 0 0,-2 0 1,0 0-1,-4-36 0,2 60-31,0-1 0,0 0 0,0 1-1,-1-1 1,0 1 0,1-1 0,-1 1 0,0-1 0,0 1 0,0-1 0,0 1-1,-1 0 1,1 0 0,-1 0 0,1 0 0,-1 0 0,0 0 0,0 0 0,-2-2-1,3 4 0,0-1-1,0 1 0,0-1 1,0 1-1,0 0 0,0 0 0,0-1 1,0 1-1,-1 0 0,1 0 1,0 0-1,0 0 0,0 0 0,0 0 1,0 1-1,0-1 0,0 0 1,-1 1-1,0 0-2,-1 0 1,1 0 0,0 1-1,0-1 1,0 0 0,0 1-1,0 0 1,0-1 0,1 1-1,-3 3 1,-3 5-2,0 1 0,1 0 0,0 0 0,1 0-1,0 1 1,-5 20 0,2 0 13,-6 46 1,12-60 6,1 0 0,0-1 0,1 1 0,1 0 1,1 0-1,7 34 0,-7-47-62,-1 1-1,1-1 0,-1 0 1,2 0-1,-1 0 1,0 0-1,1 0 0,0-1 1,0 1-1,1-1 0,-1 0 1,1 1-1,0-2 1,0 1-1,0 0 0,0-1 1,1 0-1,-1 0 1,1 0-1,0-1 0,0 1 1,0-1-1,0 0 0,0-1 1,1 1-1,7 0 1,17 1-153,0-4-99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8.418"/>
    </inkml:context>
    <inkml:brush xml:id="br0">
      <inkml:brushProperty name="width" value="0.035" units="cm"/>
      <inkml:brushProperty name="height" value="0.035" units="cm"/>
    </inkml:brush>
  </inkml:definitions>
  <inkml:trace contextRef="#ctx0" brushRef="#br0">0 90 15099,'7'174'5417,"48"228"-2117,-51-379-2995,1-16 159,-1-14-236,0-14-28,4-42 65,37-200 213,-37 228-509,2 0-1,1 1 1,2 1-1,1 0 0,25-42 1,-32 64-36,1 0 1,0 0-1,19-18 0,-24 25 31,1 1-1,0 0 0,0 0 0,0 0 0,0 0 1,1 0-1,-1 1 0,1 0 0,0 0 0,-1 0 1,1 1-1,0 0 0,5-1 0,-8 1 24,-1 1 0,1 0-1,0 0 1,-1 0-1,1 0 1,0 1 0,-1-1-1,1 0 1,-1 1 0,1-1-1,-1 1 1,1-1 0,-1 1-1,1 0 1,-1-1 0,1 1-1,-1 0 1,0 0-1,1 0 1,-1 0 0,0 1-1,0-1 1,0 0 0,0 0-1,0 1 1,0-1 0,0 0-1,0 1 1,-1-1-1,1 1 1,-1-1 0,1 1-1,-1-1 1,1 1 0,-1 0-1,0-1 1,0 1 0,1 0-1,-1-1 1,-1 3 0,1 4 11,0 0 1,-1 0 0,0 0 0,0 0 0,-1 0-1,-4 13 1,-2-1 130,-1 1-1,-1-2 1,-1 0-1,-1 0 1,-17 21-1,20-28-33,-1 0-1,-1-1 1,0-1 0,0 0-1,-1 0 1,0-1 0,-1-1 0,-19 10-1,30-17-134,1 0 1,-1 0-1,1 0 0,-1-1 0,0 1 0,1 0 0,-1-1 1,0 0-1,1 1 0,-1-1 0,0 0 0,0 0 0,1 0 1,-1 0-1,0 0 0,0 0 0,1-1 0,-1 1 0,0 0 1,1-1-1,-4-1 0,4 1-16,0 0-1,-1 0 1,1-1-1,0 1 1,0 0 0,0-1-1,1 1 1,-1-1 0,0 1-1,1-1 1,-1 0 0,0 1-1,1-1 1,0 0 0,-1 1-1,1-1 1,0 0 0,0-1-1,0-8-122,1 1 0,0 0 0,0-1 1,1 1-1,0 0 0,4-10 0,12-24-501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9.054"/>
    </inkml:context>
    <inkml:brush xml:id="br0">
      <inkml:brushProperty name="width" value="0.035" units="cm"/>
      <inkml:brushProperty name="height" value="0.035" units="cm"/>
    </inkml:brush>
  </inkml:definitions>
  <inkml:trace contextRef="#ctx0" brushRef="#br0">13 61 15075,'3'15'513,"-1"-1"-1,-1 0 0,0 1 1,-1-1-1,-1 1 1,0-1-1,-5 23 0,0 10 546,5-32-793,-2 6 45,2 0 0,0 1 0,1-1-1,5 34 1,-5-55-305,0 1 0,0-1 0,0 0 0,0 1 0,0-1 0,0 1 0,0-1 1,0 0-1,0 1 0,0-1 0,0 0 0,1 1 0,-1-1 0,0 1 0,0-1 0,0 0 0,0 1 0,1-1 0,-1 0 0,0 0 0,0 1 0,1-1 0,-1 0 0,0 1 1,0-1-1,1 0 0,-1 0 0,0 0 0,1 1 0,-1-1 0,0 0 0,1 0 0,-1 0 0,0 0 0,1 0 0,-1 1 0,1-1 0,0 0 0,8-14 133,5-27 52,-7 2 209,-2-1 0,1-78 0,-7 151-335,0-9-61,1-1 0,5 32 0,-5-54-2,0 0 0,0-1 1,0 1-1,0-1 0,0 1 0,0-1 0,0 1 0,0 0 1,0-1-1,0 1 0,0-1 0,1 1 0,-1-1 0,0 1 1,0-1-1,1 1 0,-1-1 0,0 1 0,1-1 0,-1 1 0,1-1 1,-1 1-1,0-1 0,1 0 0,-1 1 0,1-1 0,-1 0 1,1 0-1,-1 1 0,2-1 0,-1 0 1,0-1 1,0 1-1,0-1 0,0 1 0,-1-1 0,1 1 1,0-1-1,0 0 0,0 1 0,-1-1 0,1 0 1,0 0-1,-1 0 0,1 1 0,0-3 0,23-44 48,-22 43-47,46-121 57,-22 54-176,-24 88-189,-5 14 216,-1-8 98,2 0 0,1 1 0,1-1 0,0 1 0,5 24 0,-5-47-3,0-1 0,0 1 0,1 0-1,-1 0 1,0 0 0,0 0 0,1 0 0,-1 0 0,1 0 0,-1-1 0,1 1-1,-1 0 1,1 0 0,-1 0 0,1-1 0,0 1 0,-1 0 0,1-1-1,0 1 1,1 0 0,-1-1 1,-1 0 0,1 0 0,0 0 0,-1 0 0,1 0 0,0 0 0,0 0 0,-1 0 0,1 0 0,0 0 0,0 0 0,-1-1 0,1 1-1,0 0 1,-1-1 0,1 1 0,0 0 0,-1-1 0,1 1 0,0-1 0,4-4 29,0 1 1,-1-1-1,0 0 0,7-9 1,58-101 193,-1 1-123,-53 99-144,-15 15 35,0 0 0,0 0 0,0 0 0,1 0 0,-1 0 0,0 0 0,0 0 0,0 0-1,1 0 1,-1 0 0,0 0 0,0 0 0,0 0 0,1 0 0,-1 1 0,0-1 0,0 0 0,0 0 0,0 0 0,1 0 0,-1 0 0,0 0 0,0 0 0,0 1 0,0-1 0,1 0 0,-1 0 0,0 0 0,0 0-1,0 1 1,0-1 0,0 0 0,0 0 0,0 0 0,0 0 0,0 1 0,1-1 0,-1 0 0,0 0 0,0 0 0,0 1 0,0-1 0,0 0 0,-2 40-63,-2-9 82,1-7 41,0 0-1,1 0 1,2 0 0,3 37 0,-2-58-53,-1 0 0,1 0 0,0-1 0,0 1 0,0 0 0,0-1 0,0 1 0,1-1 0,-1 1 0,4 3 0,-4-5-30,-1-1-1,1 1 1,-1-1 0,1 1 0,-1-1 0,1 0-1,0 1 1,-1-1 0,1 0 0,0 1 0,-1-1-1,1 0 1,0 0 0,0 0 0,-1 0 0,1 0-1,0 0 1,0 0 0,-1 0 0,1 0 0,0 0-1,-1 0 1,1 0 0,0 0 0,0-1 0,-1 1-1,1 0 1,0-1 0,-1 1 0,1 0 0,-1-1-1,1 1 1,0-1 0,-1 1 0,1-1 0,-1 1-1,1-1 1,-1 1 0,1-1 0,-1 1 0,0-1-1,1 0 1,-1 0 0,4-5-123,-1 1-1,0-1 1,0 1-1,0-1 1,-1 0-1,0 0 1,0 0-1,-1-1 1,0 1-1,0 0 1,0-13-1,-2-19-442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9.542"/>
    </inkml:context>
    <inkml:brush xml:id="br0">
      <inkml:brushProperty name="width" value="0.035" units="cm"/>
      <inkml:brushProperty name="height" value="0.035" units="cm"/>
    </inkml:brush>
  </inkml:definitions>
  <inkml:trace contextRef="#ctx0" brushRef="#br0">1 0 19012,'2'4'1576,"0"5"-1144,-2 1-231,1 2 687,6-2-688,8-3-832,2-1 632,7-2-216,2-4-80</inkml:trace>
  <inkml:trace contextRef="#ctx0" brushRef="#br0" timeOffset="1">246 75 13923,'-16'42'2584,"12"-31"-1762,0-1 0,0 1 0,1 0 0,-3 19-1,6-30-821,0 0 0,-1 1 0,1-1-1,0 0 1,0 0 0,0 0 0,0 1-1,0-1 1,0 0 0,0 0 0,0 0-1,0 0 1,0 1 0,0-1 0,1 0-1,-1 0 1,0 0 0,0 0 0,0 1 0,0-1-1,0 0 1,0 0 0,0 0 0,0 0-1,0 1 1,1-1 0,-1 0 0,0 0-1,0 0 1,0 0 0,0 0 0,0 0-1,1 0 1,-1 0 0,0 1 0,0-1-1,0 0 1,0 0 0,1 0 0,-1 0-1,0 0 1,10-4-289,15-14-586,-20 14 618,0 0 34,1 0 0,-1 0 1,1 1-1,0 0 0,-1 0 0,1 1 0,12-4 0,-16 6 214,0 0 1,-1-1-1,1 1 1,0 0-1,0 0 1,-1 0-1,1 0 1,0 1-1,0-1 1,-1 0-1,1 1 1,0-1-1,-1 1 1,1-1-1,-1 1 1,1 0-1,-1 0 1,1 0-1,-1 0 1,1 0-1,-1 0 1,0 0-1,1 0 1,-1 1-1,0-1 1,0 0-1,0 1 1,0-1-1,0 1 1,0-1-1,-1 1 1,1-1-1,0 4 1,2 3 231,-1 0 0,-1 0-1,1 0 1,-1 1 0,-1-1 0,0 1 0,0-1-1,0 0 1,-1 1 0,-1-1 0,-2 9 0,-1 5 741,-2 0 1,-17 38 0,20-52-776,3-5-153,0 1 0,0-1 0,-1 1 0,1-1 0,-1 0 1,0 0-1,0 0 0,-1 0 0,1 0 0,0 0 0,-1 0 0,0-1 0,0 0 0,0 1 1,-5 2-1,8-5-60,-1 1 0,0-1 0,1 0 0,-1 0 0,0 0 0,1 0 0,-1 0 0,0 0 0,1 0 0,-1 0 0,0 0 0,0-1 0,1 1 0,-1 0 0,1 0 0,-1-1 0,0 1 0,1 0 1,-1-1-1,1 1 0,-1 0 0,0-1 0,1 1 0,-1-1 0,1 1 0,0-1 0,-1 1 0,1-1 0,-1 1 0,1-1 0,0 0 0,-1 1 0,1-1 0,0 0 0,-7-26-315,6-2-158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39:59.964"/>
    </inkml:context>
    <inkml:brush xml:id="br0">
      <inkml:brushProperty name="width" value="0.035" units="cm"/>
      <inkml:brushProperty name="height" value="0.035" units="cm"/>
    </inkml:brush>
  </inkml:definitions>
  <inkml:trace contextRef="#ctx0" brushRef="#br0">17 129 12099,'9'-3'425,"0"1"0,-1-1 0,1 0 0,-1-1 0,0 0 0,0 0 0,-1-1 0,1 0 0,-1 0 0,0 0 0,0-1 0,-1 0 0,0-1 0,0 0 0,9-12 0,-15 18-341,1 1 0,0-1 0,-1 0 0,1 0-1,-1 0 1,1 0 0,-1-1 0,1 1 0,-1 0 0,0 0 0,1 0 0,-1 0 0,0 0 0,0 0 0,0 0 0,0-1 0,0 1 0,0 0 0,0 0 0,-1 0 0,1 0 0,0 0 0,0-1 0,-1 1 0,1 0 0,-1 0 0,1 0 0,-1 0-1,0 0 1,1 0 0,-2 0 0,1 0-4,0 0 0,-1 0 0,1 1-1,-1-1 1,1 1 0,0-1 0,-1 1-1,1-1 1,-1 1 0,1 0 0,-1 0-1,1 0 1,-1 0 0,1 0 0,-1 0-1,1 0 1,-1 0 0,1 1 0,-1-1-1,1 1 1,0-1 0,-3 2 0,-4 2 77,1 0 0,0 0 0,0 1 0,0 0 0,1 0 0,0 1 0,0 0 0,0 0 1,0 0-1,1 1 0,-6 9 0,8-10-99,-1 0 1,1 0-1,0 0 1,1 0-1,-1 0 1,1 1-1,0-1 0,1 1 1,0-1-1,0 1 1,0 0-1,1 0 1,0-1-1,1 10 1,-1-14-68,0 0 0,0 0 0,1 0 1,-1 0-1,1-1 0,-1 1 1,1 0-1,0 0 0,0-1 0,0 1 1,0-1-1,0 1 0,0 0 1,0-1-1,0 0 0,1 1 0,-1-1 1,1 0-1,-1 0 0,1 0 0,-1 0 1,1 0-1,0 0 0,-1 0 1,1 0-1,0-1 0,0 1 0,-1-1 1,1 1-1,0-1 0,0 0 1,0 0-1,0 0 0,-1 0 0,1 0 1,0 0-1,0 0 0,0 0 0,0-1 1,2 0-1,8-2-128,0-1 0,0-1 1,0 0-1,18-10 0,-25 12 157,25-14-279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14.248"/>
    </inkml:context>
    <inkml:brush xml:id="br0">
      <inkml:brushProperty name="width" value="0.035" units="cm"/>
      <inkml:brushProperty name="height" value="0.035" units="cm"/>
    </inkml:brush>
  </inkml:definitions>
  <inkml:trace contextRef="#ctx0" brushRef="#br0">392 1 4193,'-14'39'943,"2"1"-1,-11 73 1,0 86 803,19-158-1435,-17 212 998,-30 246-184,41-436-954,-94 713 1709,21-158-1219,68-526-484,-16 73-1451,31-163 1038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0:00.498"/>
    </inkml:context>
    <inkml:brush xml:id="br0">
      <inkml:brushProperty name="width" value="0.035" units="cm"/>
      <inkml:brushProperty name="height" value="0.035" units="cm"/>
    </inkml:brush>
  </inkml:definitions>
  <inkml:trace contextRef="#ctx0" brushRef="#br0">2 34 16011,'0'0'74,"0"0"-1,-1-1 1,1 1-1,0 0 0,0-1 1,0 1-1,0 0 0,0-1 1,0 1-1,0 0 1,0-1-1,0 1 0,0 0 1,0-1-1,0 1 1,0 0-1,0-1 0,0 1 1,1 0-1,-1-1 0,0 1 1,0 0-1,0-1 1,0 1-1,1 0 0,-1 0 1,0-1-1,0 1 0,1 0 1,-1 0-1,0-1 1,1 1-1,6 10 1899,4 19-570,-10-24-1359,1-1 0,-1 0 0,1 0 0,0 0 0,0 0 0,0 0 0,0-1-1,1 1 1,-1 0 0,1-1 0,0 0 0,0 0 0,4 3 0,-5-4-34,1-1 0,-1 1 0,1-1 0,0 0 0,-1 0 1,1 0-1,0 0 0,0-1 0,0 1 0,0-1 0,-1 0 0,1 0 0,0 0 1,0 0-1,0 0 0,0-1 0,0 1 0,-1-1 0,1 1 0,5-3 0,5-3 23,0-1-1,0 0 0,-1 0 0,22-19 0,-25 19-10,0-1 0,1 1 0,1 1 1,-1-1-1,1 2 0,0 0 1,16-6-1,-26 11-13,1-1 1,-1 1 0,1 0-1,0-1 1,-1 1-1,1 0 1,0 0-1,0 0 1,-1 0 0,1 0-1,0 1 1,-1-1-1,1 0 1,0 1-1,-1-1 1,1 1-1,-1 0 1,1 0 0,-1-1-1,1 1 1,-1 0-1,1 0 1,1 2-1,0 1 28,0 0-1,0 1 0,-1-1 0,1 0 0,-1 1 0,2 7 0,-2-7 4,0 0-1,0 0 1,0-1-1,1 1 0,0 0 1,4 4-1,-6-8-29,0 0-1,0-1 1,0 1-1,0 0 1,0-1 0,0 1-1,0-1 1,0 0-1,0 1 1,0-1-1,0 0 1,0 0 0,0 1-1,1-1 1,-1 0-1,0 0 1,0 0-1,0-1 1,0 1 0,1 0-1,-1 0 1,0-1-1,0 1 1,0 0-1,0-1 1,0 1 0,0-1-1,0 0 1,0 1-1,2-2 1,31-26 49,-28 22-33,5-3-91,-5 2-193,1 0 0,0 1 1,1 0-1,-1 1 0,1 0 0,0 0 1,0 0-1,16-5 0,-23 10 181,-1 0 0,1 0 0,-1-1-1,1 1 1,-1 0 0,1 0 0,-1 0 0,1 0-1,-1 0 1,1 0 0,-1 0 0,1 0 0,-1 0-1,1 1 1,-1-1 0,1 0 0,-1 0 0,1 0-1,-1 1 1,1-1 0,-1 0 0,1 0 0,-1 1-1,0-1 1,1 0 0,-1 1 0,1-1-1,-1 0 1,0 1 0,0-1 0,1 1 0,-1-1-1,0 1 1,1-1 0,-1 1 0,0-1 0,0 1-1,0-1 1,0 1 0,0-1 0,1 1 0,-1 4-929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0:00.979"/>
    </inkml:context>
    <inkml:brush xml:id="br0">
      <inkml:brushProperty name="width" value="0.035" units="cm"/>
      <inkml:brushProperty name="height" value="0.035" units="cm"/>
    </inkml:brush>
  </inkml:definitions>
  <inkml:trace contextRef="#ctx0" brushRef="#br0">25 9 18908,'-15'-6'1592,"11"5"-1184,0-1-255,2 2 359,2 2-424,6-2 48,2 1-160,5 1-240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0:01.531"/>
    </inkml:context>
    <inkml:brush xml:id="br0">
      <inkml:brushProperty name="width" value="0.035" units="cm"/>
      <inkml:brushProperty name="height" value="0.035" units="cm"/>
    </inkml:brush>
  </inkml:definitions>
  <inkml:trace contextRef="#ctx0" brushRef="#br0">14 4 15067,'-3'-4'1648,"0"13"-1146,0 16 78,-1 36-3,4 1 1,2 0-1,3 0 0,19 91 0,-22-142-453,1 0 1,0 1-1,0-1 0,1-1 0,10 20 1,-14-29-106,1 0 1,-1 0 0,1 0 0,0 0 0,-1 0 0,1 0-1,0 0 1,0 0 0,0-1 0,0 1 0,0 0 0,0 0-1,0-1 1,0 1 0,0-1 0,0 1 0,0-1-1,0 1 1,0-1 0,0 1 0,0-1 0,1 0 0,-1 0-1,2 0 1,-2 0 4,1 0-1,-1-1 0,1 0 1,0 1-1,-1-1 1,1 0-1,-1 0 0,0 0 1,1 0-1,-1 0 1,0 0-1,1 0 0,-1 0 1,0-1-1,1 0 0,5-7 65,-1-1-1,-1 1 0,0-1 0,5-12 0,10-31 156,-3-1 0,-2 0 0,-2-1 0,9-103 0,-23 151-190,-3 12-33,0 9-14,1 1-1,0-1 0,1 0 0,1 1 0,0 15 0,-1-2-4,0 6 1,-3 39 101,5 82-1,0-149-87,0 0 0,0 0 0,1 0 0,0 0 0,0 0 0,1 0 0,-1 0-1,1-1 1,1 1 0,4 9 0,-6-14-11,-1 0 0,1 0 1,0-1-1,-1 1 0,1 0 0,0-1 0,0 1 0,-1-1 0,1 1 0,0-1 1,0 1-1,0-1 0,0 1 0,0-1 0,-1 0 0,1 1 0,0-1 0,0 0 0,0 0 1,0 0-1,0 0 0,0 0 0,0 0 0,0 0 0,0 0 0,0 0 0,0 0 0,0-1 1,0 1-1,0 0 0,0-1 0,-1 1 0,1-1 0,0 1 0,0-1 0,0 1 1,0-1-1,-1 1 0,2-2 0,3-2 17,1-2 0,-1 1 0,0 0-1,5-8 1,-9 11-15,61-85 140,-37 48-102,37-41 1,-60 78-47,0-1 0,0 1 0,1 0 0,-1-1 1,1 1-1,0 1 0,3-3 0,-5 3 2,0 1-1,-1 0 0,1 0 1,0 0-1,-1-1 1,1 1-1,0 0 1,0 0-1,-1 0 0,1 0 1,0 0-1,0 0 1,-1 1-1,1-1 1,0 0-1,-1 0 0,1 0 1,0 1-1,-1-1 1,1 0-1,0 1 0,-1-1 1,1 0-1,0 1 1,-1-1-1,1 1 1,-1-1-1,1 1 0,-1 0 1,1-1-1,-1 1 1,0-1-1,1 1 1,-1 0-1,0-1 0,1 1 1,-1 0-1,0-1 1,0 1-1,1 0 1,-1 0-1,4 15-5,0-1 1,-1 1-1,-1 0 0,-1 0 1,0 18-1,3 26 23,-4-57-10,1-1 0,-1 1 0,1 0 0,0-1 0,-1 1 0,1-1 1,3 5-1,-4-6-5,0-1 0,1 1 0,-1-1 0,1 1 0,-1-1 0,1 1 0,-1-1 0,1 0 0,-1 1 0,1-1 0,-1 0 0,1 1 0,0-1 0,-1 0 0,1 0 0,0 0 0,-1 1 0,1-1 0,-1 0 0,1 0 0,0 0 0,-1 0 0,1 0 0,0 0 0,-1 0 0,1 0 0,0 0 0,-1-1 0,1 1 0,0 0 0,-1 0 0,1-1 0,-1 1 0,1 0 0,0-1 0,-1 1 0,1 0 0,-1-1 0,1 1 0,-1-1 0,1 0 0,9-9 15,0 0-1,-1-1 1,0 0-1,-1 0 1,0-1-1,7-15 1,6-6-2,-10 16-21,-5 5-41,2 1 0,-1 1 0,1-1 0,18-16 1,-25 26 35,-1 1 1,1-1-1,0 0 1,-1 1 0,1-1-1,0 1 1,-1-1-1,1 1 1,0 0 0,0-1-1,-1 1 1,1 0-1,0-1 1,0 1 0,-1 0-1,1 0 1,0 0-1,0 0 1,0 0 0,0 0-1,-1 0 1,1 0-1,0 0 1,0 0-1,0 0 1,1 1 0,-1 0-8,0 0 1,0-1-1,0 1 1,0 0 0,0 0-1,0 1 1,0-1 0,0 0-1,-1 0 1,1 0-1,0 1 1,-1-1 0,1 0-1,0 2 1,2 6-148,-1 0 0,0 1 0,1 13 0,-3-22 144,1 23-548,3 14-1798,1-56 1182,0-9 398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0:02.464"/>
    </inkml:context>
    <inkml:brush xml:id="br0">
      <inkml:brushProperty name="width" value="0.035" units="cm"/>
      <inkml:brushProperty name="height" value="0.035" units="cm"/>
    </inkml:brush>
  </inkml:definitions>
  <inkml:trace contextRef="#ctx0" brushRef="#br0">5 0 16492,'-4'84'2289,"9"121"0,-1-166-2049,2 0-1,1-1 1,2 0-1,2 0 1,19 47-1,-17-63-24,-8-19-4,-3-15 60,-5-16-84,-1 0 0,-2 0 0,-1 1 1,-15-40-1,17 54-186,4 14-3,6 13-11,-3-12 12,-1 0-1,1-1 0,0 1 1,0 0-1,-1-1 0,1 0 0,0 1 1,0-1-1,1 0 0,-1 0 0,0 0 1,0 0-1,1-1 0,-1 1 1,0 0-1,1-1 0,2 0 0,-1 0 0,0 0-1,0 0 0,0-1 0,1 0 1,-1 0-1,-1 0 0,1 0 0,0 0 1,5-4-1,2-1 3,0-1 0,0 0 0,-1-1 1,0 0-1,13-14 0,-18 17 9,0 0-1,-1 0 1,1-1 0,-1 1-1,0-1 1,-1 0 0,1-1-1,-1 1 1,3-11 0,-6 17-7,-1 0 1,0 0-1,1 1 1,-1-1-1,1 0 1,-1 0 0,0 1-1,1-1 1,-1 0-1,1 1 1,-1-1-1,1 0 1,-1 1-1,1-1 1,-1 1-1,1-1 1,0 1-1,-1 0 1,-9 14 1,2 0 0,0 0-1,0 1 1,2 0 0,0 0 0,1 1 0,0 0 0,-4 33 0,9-48-6,-1 0 1,1-1 0,0 1-1,0 0 1,0 0 0,0 0 0,0 0-1,1-1 1,-1 1 0,0 0 0,1 0-1,-1 0 1,1-1 0,0 1 0,1 1-1,-2-2 1,1-1 0,-1 1 0,1-1 0,-1 1 0,1-1-1,0 1 1,-1-1 0,1 0 0,0 0 0,-1 1 0,1-1-1,0 0 1,-1 0 0,1 1 0,0-1 0,0 0 0,-1 0-1,1 0 1,0 0 0,0 0 0,-1 0 0,1-1 0,0 1-1,1 0 1,4-2-4,-1-1 0,1 0 0,-1 1 0,1-2-1,-1 1 1,9-8 0,38-36-41,10-9 15,-54 50 22,0 0 0,1 1-1,0-1 1,-1 2 0,20-8 0,-26 11 6,-1 1 0,1-1 0,0 0-1,0 1 1,0 0 0,0-1 0,0 1-1,0 0 1,0 0 0,-1 0 0,1 0 0,0 0-1,0 0 1,0 1 0,0-1 0,0 1 0,0-1-1,-1 1 1,1 0 0,0 0 0,0 0-1,-1 0 1,1 0 0,0 0 0,-1 0 0,0 0-1,1 1 1,-1-1 0,1 1 0,-1-1 0,0 1-1,1 1 1,2 6-2,0 0-1,0 0 1,-1 0 0,0 0-1,2 15 1,7 23 24,-11-47-16,-1 1-1,0 0 0,0 0 1,1-1-1,-1 1 0,0-1 1,1 1-1,-1 0 0,0-1 1,1 1-1,-1-1 0,1 1 1,-1-1-1,1 1 0,-1-1 1,1 1-1,0-1 0,-1 1 1,1-1-1,-1 0 0,1 1 1,0-1-1,-1 0 0,1 0 1,0 1-1,-1-1 0,1 0 1,0 0-1,0 0 0,-1 0 1,1 0-1,0 0 0,0 0 1,-1 0-1,1 0 0,0-1 1,-1 1-1,1 0 0,0 0 1,-1 0-1,1-1 0,0 1 1,-1 0-1,1-1 0,-1 1 1,1-1-1,0 1 0,-1-1 1,1 1-1,-1-1 0,1 0 1,4-5 34,1 1 0,-2-1 0,9-13 0,-8 11-14,15-21 36,-10 13-44,1 0-1,0 1 0,1 0 0,1 1 1,19-17-1,-31 30-19,0 0 0,0 0 0,0 0 0,0 1 0,0-1 0,0 0 0,1 1 0,-1-1 0,0 0 0,0 1 0,1 0 0,-1-1 0,0 1 0,1 0 0,-1 0 0,0-1 0,1 1 0,-1 0 0,3 1 0,-3-1 2,0 1-1,0 0 1,0-1-1,0 1 1,-1 0-1,1 0 1,0 0-1,0 0 1,-1 0 0,1 0-1,0 0 1,-1 0-1,1 0 1,-1 0-1,0 0 1,1 0-1,-1 0 1,0 0-1,1 0 1,-1 0 0,0 1-1,0-1 1,0 2-1,1 116-75,-2-119 82,1 0-1,0 1 0,0-1 1,0 0-1,0 1 0,0-1 1,0 1-1,0-1 0,1 0 0,-1 1 1,0-1-1,0 0 0,0 1 1,0-1-1,0 0 0,0 1 1,1-1-1,-1 0 0,0 1 0,0-1 1,1 0-1,-1 0 0,0 1 1,0-1-1,1 0 0,-1 0 1,0 1-1,1-1 0,-1 0 1,0 0-1,1 0 0,-1 0 0,0 0 1,1 1-1,-1-1 0,0 0 1,1 0-1,-1 0 0,0 0 1,1 0-1,-1 0 0,0 0 0,1 0 1,-1 0-1,1 0 0,-1 0 1,0-1-1,1 1 0,-1 0 1,0 0-1,1 0 0,-1-1 0,18-11 60,-17 11-56,51-46 108,-31 26-120,1 2 0,1 0-1,40-25 1,-60 42-11,0 0-1,0 1 0,1-1 1,-1 1-1,1 0 1,-1-1-1,1 2 0,-1-1 1,8-1-1,-10 3 9,0-1 1,0 0-1,0 0 0,0 1 1,0-1-1,0 1 0,0-1 0,0 1 1,0-1-1,0 1 0,0 0 1,0-1-1,0 1 0,0 0 1,-1 0-1,1 0 0,0-1 0,-1 1 1,1 0-1,-1 0 0,1 0 1,-1 0-1,1 0 0,-1 0 0,1 0 1,-1 0-1,0 0 0,0 1 1,0-1-1,1 0 0,-1 0 1,0 0-1,0 0 0,0 0 0,-1 2 1,1 2-76,1 0 0,-1-1 0,-1 1 1,1 0-1,-1 0 0,1-1 0,-1 1 0,-1 0 0,1-1 1,-1 1-1,0-1 0,-2 6 0,-6-2-105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0:03.243"/>
    </inkml:context>
    <inkml:brush xml:id="br0">
      <inkml:brushProperty name="width" value="0.035" units="cm"/>
      <inkml:brushProperty name="height" value="0.035" units="cm"/>
    </inkml:brush>
  </inkml:definitions>
  <inkml:trace contextRef="#ctx0" brushRef="#br0">53 275 14091,'1'1'238,"-1"1"0,1-1 1,0 0-1,-1 1 0,1-1 0,0 1 0,0-1 1,0 0-1,0 0 0,0 1 0,0-1 0,0 0 1,1 0-1,0 1 0,-1-2-124,0 0 0,0 0-1,0 0 1,0 0 0,0 0 0,0 0-1,0 0 1,0 0 0,0 0 0,0-1-1,0 1 1,0 0 0,-1 0 0,1-1-1,0 1 1,0-1 0,0 1 0,-1-1-1,1 1 1,0-1 0,0 0 0,-1 1-1,1-1 1,0 0 0,0-1 0,11-12 265,-1 0 0,-1-1 0,0 0 0,-1-1 0,-1 0 0,0-1 0,-1 0 0,-1 0 0,0 0 1,-2-1-1,4-22 0,-7 34-326,0-1 1,-1 0-1,0 1 1,0-1-1,-1-6 1,1 12-46,0 0 1,-1 0-1,1 0 1,0 0-1,0 0 1,0 0-1,-1 0 0,1 1 1,0-1-1,-1 0 1,1 0-1,0 0 1,-1 0-1,1 1 0,-1-1 1,0 0-1,1 1 1,-1-1-1,0 0 1,1 1-1,-1-1 1,0 1-1,0-1 0,1 1 1,-1-1-1,0 1 1,0-1-1,0 1 1,0 0-1,1 0 1,-1-1-1,0 1 0,0 0 1,0 0-1,0 0 1,0 0-1,0 0 1,0 0-1,0 0 1,0 0-1,0 0 0,0 1 1,1-1-1,-1 0 1,-1 1-1,-3 1 13,1 1 0,-1-1 0,1 1 1,0 0-1,0 0 0,0 1 0,0-1 0,0 1 0,1 0 0,-7 8 0,-28 49 37,35-56-54,-11 20 10,2 1 1,-13 35 0,21-51-23,1 0 0,0 0 0,1 0 1,0 0-1,1 0 0,0 0 0,1 0 1,0 1-1,2 18 0,-1-27 6,-1-1 0,0 0 0,1 0-1,-1 1 1,1-1 0,-1 0 0,1 0 0,0 0-1,-1 1 1,1-1 0,0 0 0,0 0-1,0 0 1,0 0 0,0-1 0,0 1 0,0 0-1,0 0 1,0 0 0,0-1 0,0 1 0,1-1-1,-1 1 1,0-1 0,0 1 0,1-1 0,-1 0-1,0 0 1,1 1 0,-1-1 0,0 0-1,1 0 1,-1 0 0,0 0 0,0-1 0,1 1-1,-1 0 1,0-1 0,1 1 0,1-2 0,6-1-67,0 0 1,-1-1 0,0 0-1,11-6 1,0-3-364,-1 0 0,0 0 0,0-2 0,-1 0 1,-1-1-1,-1-1 0,18-25 0,-6-2-272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0:03.921"/>
    </inkml:context>
    <inkml:brush xml:id="br0">
      <inkml:brushProperty name="width" value="0.035" units="cm"/>
      <inkml:brushProperty name="height" value="0.035" units="cm"/>
    </inkml:brush>
  </inkml:definitions>
  <inkml:trace contextRef="#ctx0" brushRef="#br0">34 1 13299,'-5'17'1016,"0"0"1,1 0-1,0 0 0,2 1 1,-1 31-1,1-21-323,-4 35 543,3 2 1,10 108 0,-6-165-1166,0-1 1,0 0 0,1 0 0,0-1-1,1 1 1,4 9 0,-7-14-68,1-1 0,0 0 0,0 1 0,-1-1 0,1 0 0,0 0 0,0 0 0,0 0-1,0 0 1,1 0 0,-1 0 0,0 0 0,0-1 0,0 1 0,1 0 0,-1-1 0,0 1 0,1-1 0,-1 1 0,1-1 0,-1 0 0,0 1 0,1-1 0,-1 0 0,1 0 0,-1 0-1,1 0 1,-1 0 0,1-1 0,-1 1 0,0 0 0,1-1 0,-1 1 0,1 0 0,-1-1 0,0 0 0,2-1 0,6-2-3,-1-2-1,-1 1 1,1-1 0,-1 0-1,0 0 1,-1-1 0,12-15 0,39-62 30,-25 33-7,-30 48-20,0 0 0,0-1-1,1 1 1,-1 0 0,1 1 0,4-4-1,-7 5-2,0 1-1,0 0 0,1 0 1,-1 0-1,0 0 0,0 0 1,0 0-1,1 0 0,-1 0 1,0 0-1,0 0 1,0 0-1,1 0 0,-1 0 1,0 0-1,0 0 0,1 0 1,-1 0-1,0 0 0,0 0 1,0 0-1,1 0 0,-1 0 1,0 0-1,0 0 0,0 0 1,1 1-1,-1-1 0,0 0 1,0 0-1,0 0 1,0 0-1,1 0 0,-1 1 1,0-1-1,0 0 0,0 0 1,4 19 2,-3 6-14,4 37-2,-4-56 14,0 0 0,0-1 1,1 1-1,0 0 0,0-1 0,0 1 0,6 9 0,-7-13 0,0-1-1,0 0 1,0 0-1,0 0 0,0 0 1,0 0-1,0 0 1,0-1-1,0 1 1,1 0-1,-1 0 1,0-1-1,1 1 1,-1-1-1,0 1 0,1-1 1,-1 0-1,0 1 1,1-1-1,-1 0 1,1 0-1,-1 0 1,1 0-1,-1 0 0,0 0 1,1-1-1,-1 1 1,1 0-1,-1-1 1,0 1-1,1-1 1,-1 1-1,2-2 0,4-2 3,0 0-1,-1 0 0,0 0 0,0-1 0,6-6 0,10-13-58,33-44-1,0 0-132,-55 67 180,1 0 0,-1 1 0,1-1 1,0 0-1,0 1 0,-1-1 0,1 0 1,0 1-1,0-1 0,0 1 1,-1-1-1,1 1 0,0-1 0,0 1 1,0 0-1,1-1 0,-1 1 6,-1 0-1,0 1 1,1-1-1,-1 0 1,0 0-1,1 0 0,-1 1 1,0-1-1,0 0 1,1 0-1,-1 1 1,0-1-1,0 0 1,0 0-1,1 1 1,-1-1-1,0 0 0,0 1 1,0-1-1,0 0 1,0 1-1,1-1 1,-1 0-1,0 1 1,0-1-1,0 0 1,0 1-1,0 0 0,-3 34-78,2-32 82,-7 39 15,4-26 24,1 0 0,1 1-1,0-1 1,1 1-1,1 18 1,0-34-35,0-1 0,0 0 0,0 1 0,0-1 0,0 0 0,0 1 0,0-1 1,0 1-1,0-1 0,0 0 0,0 1 0,0-1 0,1 0 0,-1 1 0,0-1 0,0 0 0,0 1 0,1-1 1,-1 0-1,0 1 0,0-1 0,0 0 0,1 0 0,-1 1 0,0-1 0,1 0 0,-1 0 0,0 0 0,1 1 1,-1-1-1,0 0 0,1 0 0,-1 0 0,0 0 0,1 0 0,11-8 95,9-20-8,16-38-65,13-20-217,-49 85 180,-1-1-1,1 1 1,0 0 0,0-1-1,0 1 1,0 0 0,1 0 0,-1 0-1,0 0 1,0 0 0,1 0-1,-1 0 1,1 0 0,1 0 0,-2 1 5,-1 0 1,1 0-1,-1 0 1,1 0-1,-1 0 1,1 0-1,0 0 1,-1 0 0,1 1-1,-1-1 1,1 0-1,-1 0 1,1 0-1,-1 1 1,1-1-1,-1 0 1,1 1 0,-1-1-1,0 0 1,1 1-1,-1-1 1,0 1-1,1-1 1,-1 1-1,0-1 1,1 1 0,2 6-20,0-1 0,-1 0 0,0 1 0,-1-1 0,2 10 1,0-3 38,-1-2-2,1-1 0,0 1 1,1-1-1,0 0 0,10 16 0,-13-24-19,0 0 0,0 0 0,0-1 1,0 1-1,1-1 0,-1 1 0,0-1 0,1 1 0,-1-1 0,1 0 0,0 0 1,-1 0-1,1 0 0,0 0 0,0 0 0,0 0 0,-1-1 0,1 1 1,0-1-1,0 1 0,0-1 0,0 0 0,0 1 0,0-1 0,0 0 1,0-1-1,0 1 0,0 0 0,0 0 0,0-1 0,0 1 0,0-1 1,0 0-1,0 0 0,0 1 0,-1-1 0,1 0 0,3-3 0,-1 1 67,0 0 0,-1 0-1,1-1 1,-1 0 0,1 0-1,-1 0 1,0 0 0,-1 0 0,1-1-1,-1 1 1,0-1 0,0 1-1,0-1 1,0 0 0,1-9-1,5-21 29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0:04.558"/>
    </inkml:context>
    <inkml:brush xml:id="br0">
      <inkml:brushProperty name="width" value="0.035" units="cm"/>
      <inkml:brushProperty name="height" value="0.035" units="cm"/>
    </inkml:brush>
  </inkml:definitions>
  <inkml:trace contextRef="#ctx0" brushRef="#br0">92 94 14683,'0'1'70,"0"-1"0,0 0-1,0 0 1,1 0 0,-1 0 0,0 0-1,0 0 1,0 0 0,0 0-1,0 0 1,0 0 0,0 0 0,0 0-1,0 0 1,0 0 0,0 0 0,0 1-1,0-1 1,1 0 0,-1 0 0,0 0-1,0 0 1,0 0 0,0 0-1,0 0 1,0 0 0,0 0 0,0 1-1,0-1 1,0 0 0,0 0 0,0 0-1,0 0 1,0 0 0,0 0 0,0 0-1,0 0 1,0 1 0,0-1 0,0 0-1,-1 0 1,1 0 0,0 0-1,0 0 1,0 0 0,0 0 0,0 0-1,0 0 1,0 0 0,0 0 0,0 1-1,0-1 1,0 0 0,0 0 0,-1 0-1,1 0 1,0 0 0,0 0-1,0 0 1,0 0 0,0 0 0,0 0-14,1 1 1,-1-1 0,1 0 0,0 0-1,-1 0 1,1 1 0,0-1-1,-1 0 1,1 0 0,-1 0 0,1 0-1,0 0 1,-1 0 0,1 0-1,0 0 1,-1 0 0,1 0-1,0-1 1,-1 1 0,2 0 0,2-3-11,0 1 1,-1-1 0,1 1-1,0-1 1,-1 0 0,0 0-1,0 0 1,0-1 0,5-5 0,-7 6-18,1 1 0,0-1 0,-1 1 0,0-1 0,1 1 0,-1-1 0,0 0 0,0 0 0,-1 1 0,1-1 0,-1 0 0,1 0 0,-1 0 0,0 0 0,0 0 0,-1-3 0,1 5-17,0 0 0,0 1-1,0-1 1,0 0 0,-1 0 0,1 1 0,0-1 0,-1 0 0,1 1 0,0-1 0,-1 1-1,1-1 1,-1 1 0,1-1 0,-1 0 0,1 1 0,-1 0 0,1-1 0,-1 1-1,0-1 1,1 1 0,-1 0 0,0-1 0,1 1 0,-1 0 0,0 0 0,1-1-1,-1 1 1,0 0 0,0 0 0,1 0 0,-1 0 0,0 0 0,0 0 0,1 0-1,-1 0 1,0 0 0,1 1 0,-1-1 0,0 0 0,-1 1 0,-1 0 20,0 0 0,0 1 1,0-1-1,0 1 0,1 0 0,-1-1 1,0 1-1,-3 4 0,-3 4 12,1 1 0,0 0-1,0 1 1,1 0 0,0 0-1,-6 18 1,2 0-7,-13 51 0,22-73-34,0 0-1,0 0 0,0 1 0,1-1 0,0 1 0,1-1 1,0 1-1,1-1 0,-1 1 0,1-1 0,1 1 0,2 9 0,-3-17-1,-1 0-1,1 0 0,-1 0 1,1 0-1,-1-1 0,1 1 1,-1 0-1,1 0 0,0 0 1,-1 0-1,1-1 0,0 1 1,0 0-1,0-1 0,-1 1 1,1-1-1,0 1 0,0-1 1,0 1-1,0-1 0,0 1 0,0-1 1,0 0-1,2 1 0,-1-2 1,0 1-1,1 0 0,-1 0 0,0-1 1,0 1-1,0-1 0,0 0 0,0 0 1,0 0-1,0 0 0,3-2 0,4-3-3,-1-1 0,1-1 0,12-13 0,5-11-29,-2-1-1,-1-2 1,-2 0 0,27-60-1,-31 61 0,-14 32 100,-3 8-8,-1 18 107,-6 32 1,4-41-91,1 0 0,0 0 1,1 0-1,1 0 0,0 1 0,4 25 1,-3-39-68,-1-1 0,0 1 1,1 0-1,-1 0 1,1 0-1,0 0 1,0 0-1,-1-1 0,1 1 1,0 0-1,1-1 1,-1 1-1,0-1 0,0 1 1,1-1-1,-1 1 1,1-1-1,-1 0 0,1 0 1,-1 0-1,1 0 1,3 2-1,-3-3-3,1 1-1,0-1 1,-1 0 0,1 0 0,-1 0-1,1 0 1,-1-1 0,1 1-1,-1-1 1,1 1 0,-1-1-1,1 0 1,-1 0 0,5-3-1,6-4-28,0 0 0,0-1 0,-1-1-1,14-15 1,23-26-151,13-13-184,-61 63 338,1 0 0,-1-1 0,1 1 0,0 0 1,-1 0-1,1 0 0,0 0 0,0 0 0,0 1 0,3-2 0,-4 2 15,-1 0 0,1 0-1,-1 0 1,1 0-1,0 0 1,-1 0-1,1 0 1,-1 0-1,1 1 1,0-1 0,-1 0-1,1 0 1,-1 0-1,1 1 1,-1-1-1,1 0 1,-1 1-1,1-1 1,-1 0 0,1 1-1,-1-1 1,1 1-1,-1 0 1,2 3-3,0-1 0,0 1 0,-1 0 0,1 0 0,-1 0 0,0 1 0,0 6 0,1-2 18,7 50 38,12 49-2342,-18-99 1814,-1-9 288,-2-5-188,-2-15-264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1:02.844"/>
    </inkml:context>
    <inkml:brush xml:id="br0">
      <inkml:brushProperty name="width" value="0.035" units="cm"/>
      <inkml:brushProperty name="height" value="0.035" units="cm"/>
    </inkml:brush>
  </inkml:definitions>
  <inkml:trace contextRef="#ctx0" brushRef="#br0">11 1 6601,'-9'1'1778,"7"3"1296,15 7 2123,-4-3-5678,1 2 739,0-1-1,1 0 1,1-1 0,0 0 0,0 0-1,0-1 1,1-1 0,0 0 0,0-1-1,26 6 1,122 31-171,-28-6 243,-86-29-268,0-1 0,0-2-1,51-4 1,66 6-15,-13 21 30,-101-16-51,88 7 0,-54-15-34,-15-1 38,1 3 0,89 17 0,179 32-2,-81-17-4,-137-17-28,1-4 0,0-6 0,1-6 0,241-21 0,-35-11 7,-39 5 14,68-16-33,602-36 16,-797 67 1,274 2 25,49-3-44,634-48 35,-1074 56-19,-9-1 38,-1 2 0,0 1 0,0 2 0,40 7 0,-75-9-44,0-1 0,0 0 0,0 0 0,0 0 0,0 0 0,0 0 0,0 0 0,0 0 0,0 0 0,0 0 0,0 0 0,0 0 0,0 0 0,0 0 0,0 0 0,0 0 0,0 0 0,0 0 0,0 0 0,0 1 1,0-1-1,0 0 0,0 0 0,0 0 0,0 0 0,0 0 0,0 0 0,0 0 0,0 0 0,0 0 0,0 0 0,0 0 0,0 0 0,0 0 0,0 0 0,0 0 0,0 0 0,0 0 0,0 0 0,0 0 0,0 0 0,0 0 0,0 0 0,0 1 1,0-1-1,1 0 0,-1 0 0,0 0 0,0 0 0,0 0 0,0 0 0,0 0 0,0 0 0,-7 1-229,-3-3 94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33.202"/>
    </inkml:context>
    <inkml:brush xml:id="br0">
      <inkml:brushProperty name="width" value="0.035" units="cm"/>
      <inkml:brushProperty name="height" value="0.035" units="cm"/>
    </inkml:brush>
  </inkml:definitions>
  <inkml:trace contextRef="#ctx0" brushRef="#br0">2 24 15211,'-2'-20'2285,"2"16"104,10 14-1081,18 17-713,0-1 1,1-1-1,45 28 1,-60-44-570,0-1 1,0-1 0,1-1-1,0 0 1,0 0 0,1-2-1,-1 0 1,1-1 0,0 0-1,29 0 1,-26-3 134,-7 1-294,-1-1 0,0 0 0,0-1 1,16-4-1,-24 5 26,-1-1 0,1 0 0,0 0 0,-1 0 0,1 0 0,-1 0-1,0-1 1,1 1 0,-1-1 0,0 1 0,0-1 0,0 0 0,0 0 0,0 0 0,0 0 0,-1 0 0,1 0 0,-1-1 0,1 1-1,-1-1 1,0 1 0,0-1 0,1-3 0,4-20-424,-2-7-185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33.672"/>
    </inkml:context>
    <inkml:brush xml:id="br0">
      <inkml:brushProperty name="width" value="0.035" units="cm"/>
      <inkml:brushProperty name="height" value="0.035" units="cm"/>
    </inkml:brush>
  </inkml:definitions>
  <inkml:trace contextRef="#ctx0" brushRef="#br0">0 2 14395,'0'0'53,"0"0"0,0 0 0,0 0 0,0 0 0,1 0 0,-1 0 0,0 0 0,0-1 0,0 1 0,0 0 0,0 0 0,0 0 0,0 0 0,0 0 0,0 0 0,0 0 0,0 0 1,1 0-1,-1 0 0,0 0 0,0 0 0,0 0 0,0 0 0,0 0 0,0 0 0,0 0 0,0 0 0,1 0 0,-1 0 0,0 0 0,0 0 0,0 0 0,0 0 0,0 0 0,0 0 0,0 0 0,0 0 0,0 0 0,0 0 0,1 0 0,-1 0 0,0 1 0,0-1 0,0 0 0,0 0 0,0 0 0,0 0 0,0 0 0,0 0 0,0 0 0,0 0 0,0 0 0,0 0 0,0 0 0,0 1 0,0-1 0,0 0 0,0 0 0,0 0 1,0 0-1,0 0 0,0 0 0,0 0 0,0 0 0,0 1 0,0-1 0,0 0 0,0 0 0,2 16 2019,-4 32-525,1-29-1015,17 526 1927,-7-391-2068,-1 10-414,-19-217-3390,5 27 2758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8:59.533"/>
    </inkml:context>
    <inkml:brush xml:id="br0">
      <inkml:brushProperty name="width" value="0.025" units="cm"/>
      <inkml:brushProperty name="height" value="0.025" units="cm"/>
    </inkml:brush>
  </inkml:definitions>
  <inkml:trace contextRef="#ctx0" brushRef="#br0">0 85 4805,'45'-4'4640,"53"-14"-3036,62-9-209,571 0 1605,-475 26-2877,2871-6 1305,-2857 7-1415,825 24 237,-387-4 258,-611-18-501,1656 43 1572,-1723-46-835,-52-5 353,-10 4-1266,-3 0-1982,32 2 1576,1-1-1,-1 0 1,1 1 0,-1-1-1,1 0 1,0 0 0,0 0-1,-1-1 1,1 1-1,0 0 1,-3-3 0,-16-19-7262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34.111"/>
    </inkml:context>
    <inkml:brush xml:id="br0">
      <inkml:brushProperty name="width" value="0.035" units="cm"/>
      <inkml:brushProperty name="height" value="0.035" units="cm"/>
    </inkml:brush>
  </inkml:definitions>
  <inkml:trace contextRef="#ctx0" brushRef="#br0">154 41 15075,'0'-3'275,"0"0"0,-1 0 0,1 0 0,-1 0 0,1 0-1,-1 0 1,0 0 0,-2-4 0,3 7-194,0-1-1,-1 0 0,1 1 1,0-1-1,-1 1 0,1-1 1,-1 1-1,1-1 1,-1 0-1,1 1 0,-1 0 1,0-1-1,1 1 1,-1-1-1,1 1 0,-1 0 1,0-1-1,1 1 1,-1 0-1,0 0 0,0 0 1,1 0-1,-1-1 0,0 1 1,1 0-1,-1 0 1,0 0-1,0 0 0,1 1 1,-1-1-1,0 0 1,1 0-1,-1 0 0,0 1 1,1-1-1,-1 0 0,0 0 1,1 1-1,-1-1 1,0 1-1,1-1 0,-2 1 1,-4 4 264,1 0 0,-1 0 1,1 0-1,0 0 0,1 1 0,-1 0 0,1 0 1,-6 10-1,-23 56 757,23-48-782,-9 34 0,17-52-286,0 0 0,1 1 0,0-1 0,0 0 0,1 0 0,0 0 0,0 1 0,0-1 0,1 0 0,0 0 0,3 12 0,-3-16-33,0 0-1,1 1 1,-1-1 0,1 0 0,0 0-1,-1 0 1,1 0 0,0 0 0,0 0-1,1 0 1,-1-1 0,0 1-1,0-1 1,1 1 0,-1-1 0,1 0-1,-1 0 1,1 0 0,4 1 0,5 0-42,1 0 0,0 0 0,12-1 0,3 1-53,-14 0 36,-1 0 0,0 1-1,0 1 1,0 0 0,0 1 0,0 0-1,11 7 1,-20-10 52,-1 0 0,0 0-1,0 0 1,0 1 0,0-1-1,-1 1 1,1 0 0,-1 0-1,1 0 1,-1 0 0,0 0-1,3 7 1,-4-7 25,0-1 0,-1 1-1,1 0 1,-1 0 0,0 0 0,0-1-1,0 1 1,0 0 0,0 0-1,-1 0 1,1 0 0,-1-1 0,0 1-1,0 0 1,0-1 0,0 1 0,0 0-1,0-1 1,-3 4 0,-1 1 119,0 0-1,-1 0 1,0-1 0,0 0-1,0 0 1,-1-1 0,-12 9-1,14-10-104,0-1 0,-1 0 1,1-1-1,-1 1 0,1-1 0,-1 0 0,0 0 0,1-1 0,-1 1 1,0-2-1,-12 2 0,18-2-78,-1 0 1,1 0 0,-1 0-1,0 0 1,1-1-1,-1 1 1,1 0 0,-1 0-1,1 0 1,-1-1 0,1 1-1,-1 0 1,1 0-1,-1-1 1,1 1 0,-1-1-1,1 1 1,-1 0-1,1-1 1,0 1 0,-1-1-1,1 1 1,0-1-1,-1 1 1,1-1 0,0 1-1,0-1 1,-1 1-1,1-1 1,0 0 0,0 1-1,0-1 1,0 1-1,0-1 1,0 1 0,0-1-1,0 0 1,0-1-7,0 1 1,0-1-1,0 1 1,1-1 0,-1 1-1,1-1 1,-1 1-1,1-1 1,0 1-1,-1-1 1,1 1-1,2-3 1,10-7-476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34.751"/>
    </inkml:context>
    <inkml:brush xml:id="br0">
      <inkml:brushProperty name="width" value="0.035" units="cm"/>
      <inkml:brushProperty name="height" value="0.035" units="cm"/>
    </inkml:brush>
  </inkml:definitions>
  <inkml:trace contextRef="#ctx0" brushRef="#br0">95 4 15939,'0'-4'2406,"-6"12"-1285,-8 14 300,1 7-923,1-1-1,1 2 1,2-1-1,1 1 1,2 1-1,-6 57 1,9-34-295,2 0 0,3 0 0,9 58 1,7-11 33,-15-92-244,-1-1 0,1 1 0,0-1 0,1 0 0,0 0 0,0 0 0,1-1 0,0 1-1,7 7 1,-11-14-35,0 1 0,0-1-1,1 0 1,-1 0-1,1 0 1,-1 1-1,1-2 1,-1 1 0,1 0-1,0 0 1,-1 0-1,1-1 1,0 1-1,0-1 1,-1 1-1,1-1 1,0 0 0,0 0-1,0 0 1,2 0-1,-1-1-33,0 1-1,0-1 0,-1 0 1,1 0-1,0 0 0,-1-1 1,1 1-1,-1-1 0,1 1 1,-1-1-1,4-4 1,1-1-63,-1-1 1,1 0 0,-1 0 0,-1 0 0,0-1 0,6-12-1,9-29-395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35.364"/>
    </inkml:context>
    <inkml:brush xml:id="br0">
      <inkml:brushProperty name="width" value="0.035" units="cm"/>
      <inkml:brushProperty name="height" value="0.035" units="cm"/>
    </inkml:brush>
  </inkml:definitions>
  <inkml:trace contextRef="#ctx0" brushRef="#br0">0 42 16700,'2'34'1049,"2"-1"0,1 0-1,13 42 1,-6-20-379,5 20-11,48 283 515,-65-358-1166,2 29 189,-2-28-168,1 0-1,-1 0 1,0 0 0,0 0-1,0 0 1,0 0 0,0 0-1,0 0 1,0 0 0,0 0-1,-1 0 1,1 0 0,0 0-1,0 0 1,-1 0 0,1 0-1,-1 0 1,1-1 0,-1 1-1,0 1 1,0-2-9,0 0 0,0-1 0,0 0 0,0 1 0,0-1 0,1 1 0,-1-1 0,0 0 0,1 0-1,-1 1 1,0-1 0,1 0 0,-1 0 0,1 0 0,-1 0 0,1 0 0,0 1 0,-1-1 0,1-1 0,-9-25 69,7 24-58,-15-60-62,3 0 1,3-2-1,2 1 0,3-1 1,4-83-1,2 125-2,1 0 1,1 0 0,2 0-1,8-34 1,-10 51 21,1-1 1,-1 1-1,1-1 1,1 1-1,-1 0 1,1 0-1,0 1 1,7-8-1,-8 9 5,0 1-1,1 1 1,-1-1 0,1 0-1,0 1 1,0 0 0,0 0-1,0 0 1,0 0 0,0 1-1,1 0 1,-1-1 0,0 2-1,7-2 1,1 2 7,0 1 0,0 0 0,0 0 0,-1 1 0,1 1 1,-1 0-1,1 0 0,-1 1 0,0 1 0,0 0 0,-1 0 0,1 1 0,-1 0 0,-1 1 1,1 0-1,-1 1 0,10 10 0,-16-15 33,-1-1 0,0 1 1,0 0-1,-1-1 0,1 1 0,0 0 0,-1 0 1,0 0-1,0 0 0,1 1 0,-2-1 1,1 0-1,0 0 0,-1 1 0,0-1 1,1 0-1,-1 1 0,0-1 0,-1 0 1,1 0-1,-1 1 0,1-1 0,-1 0 0,0 0 1,0 0-1,-1 0 0,1 0 0,0 0 1,-1 0-1,0 0 0,0 0 0,0 0 1,-3 3-1,-3 2 98,0 1-1,-1-1 1,0 0 0,0-1 0,-1 0-1,0 0 1,0-1 0,-14 6 0,-29 8 229,49-19-401,0 0-1,-1 0 1,1 0-1,0-1 1,-1 0-1,1 0 1,-1 0-1,1 0 1,-1-1-1,-7-1 1,10 1 33,1 1 0,0-1 1,0 0-1,-1 1 0,1-1 1,0 0-1,0 0 0,0 0 0,-1 0 1,1 0-1,0 0 0,0 0 1,1 0-1,-1-1 0,0 1 1,0 0-1,1 0 0,-1-1 1,0 1-1,1-1 0,0 1 0,-1 0 1,1-1-1,0 1 0,-1-3 1,1 0 3,0-1 1,0 1-1,0 0 1,1 0 0,0-1-1,-1 1 1,4-7-1,5-14-199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36.766"/>
    </inkml:context>
    <inkml:brush xml:id="br0">
      <inkml:brushProperty name="width" value="0.035" units="cm"/>
      <inkml:brushProperty name="height" value="0.035" units="cm"/>
    </inkml:brush>
  </inkml:definitions>
  <inkml:trace contextRef="#ctx0" brushRef="#br0">6 44 10994,'-5'-44'4603,"15"54"-1916,113 211 1548,-109-192-3955,-2 1 1,0 1 0,-3 0-1,0 0 1,7 56 0,-15-70-68,-1-1 0,0 0 0,0 1 0,-2-1 0,0 0 0,-1 0 0,-9 30 0,7-34-121,1-1 0,-1 0 0,-1 0 1,0-1-1,-1 0 0,0 0 0,0 0 1,-1-1-1,0 0 0,0 0 1,-14 9-1,21-17-215,-1 0 1,1 1 0,-1-1-1,1 0 1,-1 1 0,1-1-1,0 1 1,0-1 0,0 1-1,-1 2 1,-3 10-3861,7-24 3142,0-16-175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37.571"/>
    </inkml:context>
    <inkml:brush xml:id="br0">
      <inkml:brushProperty name="width" value="0.035" units="cm"/>
      <inkml:brushProperty name="height" value="0.035" units="cm"/>
    </inkml:brush>
  </inkml:definitions>
  <inkml:trace contextRef="#ctx0" brushRef="#br0">1 2 16820,'0'0'42,"0"-1"1,0 1-1,0 0 1,0 0-1,0 0 0,0 0 1,0 0-1,0 0 1,0 0-1,0 0 1,1 0-1,-1 0 1,0 0-1,0 0 1,0 0-1,0 0 1,0-1-1,0 1 1,0 0-1,1 0 1,-1 0-1,0 0 1,0 0-1,0 0 1,0 0-1,0 0 0,0 0 1,0 0-1,1 1 1,-1-1-1,0 0 1,0 0-1,0 0 1,0 0-1,0 0 1,0 0-1,0 0 1,0 0-1,1 0 1,-1 0-1,0 0 1,0 0-1,0 0 1,0 0-1,0 1 1,0-1-1,0 0 0,0 0 1,0 0-1,0 0 1,0 0-1,0 0 1,0 0-1,0 1 1,0-1-1,0 0 1,0 0-1,0 0 1,0 0-1,5 14 1130,0 16-167,6 72 918,-7-57-1321,1 0 0,19 72 1,-12-95-514,-7-20-352,-2-14-398,-3 4 131,0 0-1,-1 0 1,0 0 0,-1 0-1,0 0 1,0 0 0,0 1-1,-8-15 1,-1-3-573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38.010"/>
    </inkml:context>
    <inkml:brush xml:id="br0">
      <inkml:brushProperty name="width" value="0.035" units="cm"/>
      <inkml:brushProperty name="height" value="0.035" units="cm"/>
    </inkml:brush>
  </inkml:definitions>
  <inkml:trace contextRef="#ctx0" brushRef="#br0">1 106 15827,'0'2'3339,"4"-3"-1212,15-4-437,23-11-1040,98-60 142,-137 75-867,0-1 1,0 1-1,0 0 0,0 0 0,1 0 1,-1 0-1,7-1 0,-9 2 60,-1 0 0,1 0 0,-1 0 0,1 0 0,-1 0 0,1 0-1,-1 0 1,1 0 0,-1 1 0,1-1 0,-1 0 0,1 0 0,-1 0 0,1 0-1,-1 1 1,1-1 0,-1 0 0,1 1 0,-1-1 0,0 0 0,1 1 0,0 0 0,-1-1 8,0 1 1,0 0 0,0 0 0,0-1 0,0 1 0,0 0 0,0 0 0,0-1 0,0 1 0,0 0 0,0 0-1,-1-1 1,1 1 0,0 0 0,-1 0 0,1-1 0,0 1 0,-1 0 0,1-1 0,-2 2 0,-4 5-205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38.452"/>
    </inkml:context>
    <inkml:brush xml:id="br0">
      <inkml:brushProperty name="width" value="0.035" units="cm"/>
      <inkml:brushProperty name="height" value="0.035" units="cm"/>
    </inkml:brush>
  </inkml:definitions>
  <inkml:trace contextRef="#ctx0" brushRef="#br0">0 51 16468,'0'-1'104,"1"0"0,-1 0 0,0 0 0,1 0 0,-1 0 0,1 1 1,-1-1-1,1 0 0,0 0 0,-1 0 0,1 1 0,0-1 1,-1 0-1,1 1 0,0-1 0,0 1 0,0-1 0,-1 1 1,1-1-1,0 1 0,0 0 0,0-1 0,0 1 0,0 0 0,1 0 1,-1 0 6,0 0 0,1 1 0,-1-1 0,0 1 0,0-1 0,0 1 0,0-1 1,1 1-1,-1 0 0,0 0 0,0-1 0,-1 1 0,1 0 0,0 0 0,0 0 0,1 2 1,4 5 286,-1 1 1,0 0-1,6 16 1,-10-23-386,6 14 212,-4-8-125,-1-1 0,2 0 0,-1 0 0,6 8 0,-8-15-97,-1 0-1,0 0 1,1 0 0,-1 0-1,0 0 1,1 0 0,-1 0 0,0 0-1,0 0 1,1 0 0,-1 0-1,0-1 1,1 1 0,-1 0-1,0 0 1,0 0 0,1-1-1,-1 1 1,0 0 0,0 0-1,1 0 1,-1-1 0,0 1 0,0 0-1,0-1 1,1 1 0,-1 0-1,0 0 1,0-1 0,0 1-1,0 0 1,0-1 0,0 1-1,0 0 1,0-1 0,6-13-13,1-13-129,4-41 1,-4 23-201,-7 45 335,0 0 1,0 1-1,1-1 1,-1 0-1,0 0 0,0 0 1,0 0-1,0 0 1,0 0-1,0 0 1,0 1-1,0-1 1,0 0-1,0 0 1,0 0-1,0 0 1,0 0-1,0 0 1,0 0-1,1 0 1,-1 0-1,0 0 1,0 0-1,0 1 1,0-1-1,0 0 1,0 0-1,0 0 1,1 0-1,-1 0 1,0 0-1,0 0 1,0 0-1,0 0 1,0 0-1,0 0 1,0 0-1,1 0 1,-1 0-1,0 0 1,0 0-1,0 0 1,0 0-1,0-1 1,0 1-1,0 0 1,1 0-1,-1 0 0,0 0 1,0 0-1,0 0 1,0 0-1,0 0 1,0 0-1,0 0 1,0 0-1,0-1 1,0 1-1,0 0 1,0 0-1,1 0 1,-1 0-1,0 0 1,0 0-1,0 0 1,0 0-1,0-1 1,2 10 10,0 0 0,0 0 0,0 14 1,2 14 66,10 29 186,-12-61-893,0-6 113,1-12-230,1-23 101,-2 3 165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38.901"/>
    </inkml:context>
    <inkml:brush xml:id="br0">
      <inkml:brushProperty name="width" value="0.035" units="cm"/>
      <inkml:brushProperty name="height" value="0.035" units="cm"/>
    </inkml:brush>
  </inkml:definitions>
  <inkml:trace contextRef="#ctx0" brushRef="#br0">0 1 15787,'2'56'3537,"-3"-43"-2992,1 1-1,1-1 0,0 1 0,1-1 1,0 1-1,8 22 0,-10-34-524,1-1-1,-1 1 0,1-1 0,-1 0 0,1 1 1,0-1-1,-1 0 0,1 1 0,0-1 1,0 0-1,0 0 0,0 0 0,0 0 1,0 0-1,1 0 0,-1 0 0,0 0 0,0-1 1,1 1-1,1 1 0,-1-2-14,-1 0 0,0 0 0,1 0 1,-1 0-1,0-1 0,1 1 0,-1 0 0,0-1 0,1 1 0,-1 0 0,0-1 0,0 0 0,1 1 1,-1-1-1,0 0 0,0 1 0,0-1 0,1-1 0,4-4-14,0 0 0,-1 0-1,0-1 1,0 1 0,7-15 0,34-87-71,-46 107 79,1 0 1,-1 0 0,0 0-1,1 0 1,-1 1 0,1-1 0,-1 0-1,1 0 1,0 0 0,-1 0-1,1 1 1,0-1 0,-1 0-1,1 1 1,0-1 0,1 0-1,-1 1 3,-1 0 0,0 0 0,1 0 0,-1 0 0,0 0 0,1 1 0,-1-1 0,0 0 0,1 0-1,-1 0 1,0 1 0,1-1 0,-1 0 0,0 1 0,0-1 0,1 0 0,-1 0 0,0 1-1,0-1 1,0 0 0,1 1 0,-1-1 0,0 1 0,0-1 0,0 0 0,0 1 0,0-1-1,0 1 1,7 43 154,-6-31-124,10 67-1065,-12-78 850,-5-5-69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48.488"/>
    </inkml:context>
    <inkml:brush xml:id="br0">
      <inkml:brushProperty name="width" value="0.035" units="cm"/>
      <inkml:brushProperty name="height" value="0.035" units="cm"/>
    </inkml:brush>
  </inkml:definitions>
  <inkml:trace contextRef="#ctx0" brushRef="#br0">1 70 12283,'15'-5'1720,"7"-2"-1000,5 3-280,3-3 1921,9 0-1809,0-2-48,-1 0-104,1 4-152,-3-1-440,-5 2-240,-6 1 368,-8 0-88,-3 3-40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48.917"/>
    </inkml:context>
    <inkml:brush xml:id="br0">
      <inkml:brushProperty name="width" value="0.035" units="cm"/>
      <inkml:brushProperty name="height" value="0.035" units="cm"/>
    </inkml:brush>
  </inkml:definitions>
  <inkml:trace contextRef="#ctx0" brushRef="#br0">2 27 14507,'0'-1'103,"-1"1"0,1-1-1,0 1 1,0 0 0,0-1 0,0 1 0,0-1-1,-1 1 1,1 0 0,0-1 0,0 1 0,0-1-1,0 1 1,0-1 0,1 1 0,-1 0 0,0-1-1,0 1 1,0-1 0,0 1 0,0 0 0,0-1-1,1 1 1,-1-1 0,0 1 0,0 0-1,1-1 1,-1 1 0,0 0 0,0 0 0,1-1-1,16-7 2412,20 3-373,-32 4-2055,0 1-1,0 0 1,0 0-1,0 1 1,0 0-1,0 0 1,0 0-1,-1 0 1,1 1-1,0-1 1,-1 1-1,1 0 1,-1 1-1,0-1 1,8 7-1,-7-4-19,1 0-1,-2 0 1,1 1 0,-1-1-1,1 1 1,-2 0 0,1 1-1,-1-1 1,6 14 0,-4-3-52,-1-1 1,0 1-1,-1 0 0,-1 1 1,-1-1-1,0 0 0,-1 0 1,-3 25-1,2-35-130,0-1-1,-1 1 0,1 0 0,-1-1 1,0 1-1,-1-1 0,-6 12 1,2-9-127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07.312"/>
    </inkml:context>
    <inkml:brush xml:id="br0">
      <inkml:brushProperty name="width" value="0.025" units="cm"/>
      <inkml:brushProperty name="height" value="0.025" units="cm"/>
    </inkml:brush>
  </inkml:definitions>
  <inkml:trace contextRef="#ctx0" brushRef="#br0">4356 234 5830,'0'0'1783,"-10"0"-1714,2 0-56,2 1 62,-1-1 0,0 0 0,0 0 0,0 0 0,1-1 0,-1 0 0,0 0 0,0-1 0,1 0 0,-13-5 0,9 2 27,0 0 1,-1 1-1,1 0 0,-1 0 0,0 2 0,0-1 1,0 1-1,0 1 0,-18 0 0,-18-5 504,-112-25 508,-100-15-477,117 27 583,-192-1 0,36 33-1222,-1 1 73,-60-36 405,12 0 260,-793 31 28,1086-8-458,-75 11 0,111-9-230,0 2-1,0-1 1,0 2 0,0 0-1,1 2 1,0-1-1,-28 19 1,8 2-80,0 1 1,3 1 0,-42 47 0,-81 114-155,150-181 133,1 1 0,0 0 1,1 0-1,0 1 0,1-1 0,0 1 1,0 0-1,2 0 0,-1 0 0,2 0 1,0 1-1,0-1 0,1 0 0,0 1 1,1-1-1,5 24 0,2 2 18,2 0 0,2 0 0,32 70 0,-28-78-3,0-1-1,2-1 0,1-1 0,1 0 1,1-2-1,2 0 0,0-2 0,1 0 1,2-1-1,0-2 0,1-1 0,36 19 1,23 7-43,1-4 0,181 56-1,-173-70-27,0-5-1,2-4 0,0-4 0,176 3 0,395-48-367,-533 21 485,1175-139-243,-786 81 153,-419 55-446,-1-5 1,192-61-1,-242 60 289,0-3 1,-2-2-1,-1-2 0,-2-3 1,0-2-1,87-72 0,-92 63 237,-2-1 0,-2-2-1,-2-1 1,59-89-1,-96 131 27,1 0 0,-1-1 0,0 1-1,0 0 1,0-1 0,0 1 0,0-1 0,-1 1-1,1-1 1,-1 1 0,1-1 0,-1 0-1,0 1 1,0-1 0,0 1 0,0-1 0,-1 0-1,1 1 1,-1-1 0,0 1 0,1-1-1,-1 1 1,0 0 0,-1-1 0,1 1-1,0 0 1,0-1 0,-1 1 0,0 0 0,-2-3-1,-6-3 124,1 0 0,-1 0 0,0 1 0,-1 0 0,-13-6 0,4 2-347,-570-296 49,504 271 377,-1 4-1,-1 3 1,-2 5-1,0 3 1,-1 4-1,-1 5 1,-169-3 0,99 16-2224,-220 27 0,252-10-731,-3-2-2291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49.833"/>
    </inkml:context>
    <inkml:brush xml:id="br0">
      <inkml:brushProperty name="width" value="0.035" units="cm"/>
      <inkml:brushProperty name="height" value="0.035" units="cm"/>
    </inkml:brush>
  </inkml:definitions>
  <inkml:trace contextRef="#ctx0" brushRef="#br0">0 83 15627,'1'6'449,"0"1"0,0-1 0,0 0 0,1 0-1,0-1 1,0 1 0,0 0 0,1-1 0,-1 1-1,2-1 1,-1 0 0,0 0 0,1 0 0,8 8-1,-10-11-417,0 1 0,0-1 0,1 0 0,-1 0-1,0 0 1,1 0 0,0 0 0,-1-1 0,1 1-1,0-1 1,0 0 0,0 0 0,0 0 0,0 0 0,0 0-1,0-1 1,0 1 0,1-1 0,-1 0 0,0 0-1,0 0 1,0 0 0,0-1 0,0 1 0,0-1-1,0 0 1,1 0 0,-2 0 0,7-3 0,-1-2-330,1 0 0,-1-1 1,0 0-1,-1 0 0,1-1 0,-1 0 1,10-15-1,-6 6-526,-1-1 0,16-38 0,-15 26-142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0.317"/>
    </inkml:context>
    <inkml:brush xml:id="br0">
      <inkml:brushProperty name="width" value="0.035" units="cm"/>
      <inkml:brushProperty name="height" value="0.035" units="cm"/>
    </inkml:brush>
  </inkml:definitions>
  <inkml:trace contextRef="#ctx0" brushRef="#br0">0 1 14555,'1'18'1624,"1"14"-751,1 4-289,-2 7 912,2 4-184,-2 3-247,1 0-145,1-3-248,1-1-120,-1-8-216,1-4-64,2-10-280,0-4-304,-3-10-648,1-7-1841,-7-6 2361,-6-5-344,-5-6-312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1.257"/>
    </inkml:context>
    <inkml:brush xml:id="br0">
      <inkml:brushProperty name="width" value="0.035" units="cm"/>
      <inkml:brushProperty name="height" value="0.035" units="cm"/>
    </inkml:brush>
  </inkml:definitions>
  <inkml:trace contextRef="#ctx0" brushRef="#br0">2 101 16083,'-1'-10'1730,"6"13"-647,9 16 471,19 58 602,41 140 0,-44-122-1675,-2-13-203,16 54-214,-44-135-93,1 0 0,-1 0 0,1 0 0,-1 0 0,0 0 0,0 0-1,1 0 1,-1 0 0,0 0 0,0 0 0,0 0 0,0 0 0,-1 0 0,1 0-1,0 0 1,-1 2 0,1-3 0,0 0-1,-1 0 0,1 0 1,-1 0-1,1 0 1,0 0-1,-1 0 1,1 0-1,-1 0 0,1 0 1,-1 0-1,1 0 1,0 0-1,-1-1 0,1 1 1,0 0-1,-1 0 1,1 0-1,0 0 1,-1-1-1,1 1 0,0 0 1,-1-1-1,1 1 1,0 0-1,-1-1 1,-25-28-1167,-1-10 826,2-2 1,2 0 0,2-1 0,1-1-1,3-1 1,1 0 0,-19-91 0,32 116 631,0 0 1,1 0-1,1 0 1,0 0 0,2 0-1,3-25 1,-3 38-187,0 0-1,1 1 1,-1-1 0,1 1 0,0-1 0,0 1-1,1 0 1,-1 0 0,1 0 0,0 0 0,1 0-1,-1 1 1,1-1 0,0 1 0,0 0 0,0 0-1,1 1 1,-1-1 0,1 1 0,0 0-1,0 0 1,0 0 0,0 1 0,1 0 0,5-2-1,-2 2-42,0 0-1,-1 1 1,1 0-1,0 1 0,0 0 1,0 0-1,0 0 1,0 1-1,-1 1 0,1 0 1,0 0-1,-1 0 1,1 1-1,-1 1 0,0-1 1,0 1-1,0 1 1,8 6-1,-10-7 23,-1 0 0,1 0 0,-1 1 0,0 0 0,-1 0 0,1 0 0,-1 1 0,0 0 0,-1 0 0,1 0 0,-1 0 0,0 0 0,-1 0 0,0 1 0,0 0 0,0-1 0,0 1 0,-1 0 0,0 0 0,-1 0 0,0-1 0,0 1 0,-1 12 0,-1-9 72,-1 0 1,1 0-1,-2 0 1,1 0-1,-1-1 1,-1 1-1,0-1 1,0 0 0,0 0-1,-1-1 1,-1 1-1,-9 9 1,9-12-59,1 0 0,-1 0 0,0-1 0,-1 0 0,1 0 0,-1 0 0,0-1 0,0-1 0,0 1 0,0-1 0,-1-1 0,1 1 0,-1-1 0,-16 1 0,21-3-193,0-1 0,-1 1-1,1-1 1,-1 0 0,1 0-1,0 0 1,0-1-1,-6-2 1,10 4 48,-1 0 1,0-1-1,0 1 0,1 0 1,-1-1-1,0 1 1,1-1-1,-1 1 0,1-1 1,-1 1-1,1-1 0,-1 0 1,1 1-1,-1-1 0,1 0 1,-1 1-1,1-1 0,0 0 1,-1 0-1,1 0 0,0 0 30,0 0-1,1 0 0,-1 0 1,0 0-1,1 0 0,-1 1 1,0-1-1,1 0 1,-1 0-1,1 0 0,-1 1 1,1-1-1,0 0 0,-1 1 1,1-1-1,0 0 0,-1 1 1,1-1-1,0 1 1,0-1-1,0 1 0,1-1 1,15-7-616,5 0-94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2.093"/>
    </inkml:context>
    <inkml:brush xml:id="br0">
      <inkml:brushProperty name="width" value="0.035" units="cm"/>
      <inkml:brushProperty name="height" value="0.035" units="cm"/>
    </inkml:brush>
  </inkml:definitions>
  <inkml:trace contextRef="#ctx0" brushRef="#br0">18 161 16444,'-4'-24'3098,"4"22"-1186,3 15-694,16 82 663,12 50-428,-28-141-1000,-1-14-178,-3-18 37,-1 0-45,-2 1-1,-1-1 1,-2 1 0,0 0-1,-15-34 1,21 59-243,0-1 0,0 1 0,0 0 0,-1-1 0,1 1-1,-1 0 1,1 0 0,-1 0 0,-3-2 0,5 4-21,0 0-1,0 0 1,0 0 0,0 0-1,0 0 1,-1-1 0,1 1-1,0 0 1,0 0 0,0 0-1,0 0 1,-1 0 0,1 0-1,0 0 1,0 0 0,0 0-1,0 0 1,-1 0 0,1 0-1,0 0 1,0 0 0,0 0-1,0 0 1,-1 0 0,1 1-1,0-1 1,0 0 0,0 0-1,0 0 1,0 0 0,-1 0-1,1 0 1,0 0 0,0 0-1,0 1 1,0-1 0,0 0-1,0 0 1,0 0 0,0 0-1,-1 0 1,1 1 0,0-1-1,-1 17 24,2-11-45,0-1 1,0 0 0,0 1 0,0-1 0,1 0 0,0 0 0,4 8 0,-6-12-4,1 0 0,-1-1 0,1 1 0,-1 0 0,1 0 0,0 0 0,-1-1 0,1 1 0,0 0 0,-1-1 0,1 1 0,0-1 0,0 1 0,0-1 0,0 1 0,-1-1 0,1 1 0,0-1 0,0 0 0,0 1 0,0-1 0,0 0 0,0 0 0,0 0-1,0 0 1,0 0 0,0 0 0,0 0 0,0 0 0,0 0 0,0-1 0,0 1 0,0 0 0,0 0 0,0-1 0,-1 1 0,1-1 0,0 1 0,0-1 0,0 1 0,0-1 0,-1 0 0,1 1 0,0-1 0,-1 0 0,1 1 0,1-3 0,43-44-2150,-28 28 155,0 1 0,31-24 0,-42 38 1670,0-1 0,0 1 0,1 1 0,0-1 0,0 1 0,0 0 0,0 1 0,0 0 0,0 0 0,1 0 1,-1 1-1,15 0 0,-22 1 431,0 0 0,1 0 1,-1 0-1,1 0 0,-1 0 1,0 1-1,1-1 0,-1 0 1,0 0-1,1 0 0,-1 1 1,0-1-1,1 0 0,-1 1 1,0-1-1,1 0 0,-1 1 1,0-1-1,0 0 0,0 1 1,1-1-1,-1 1 0,0-1 1,0 0-1,0 1 0,0-1 1,0 1-1,0-1 0,0 0 0,0 1 1,0-1-1,0 1 0,0-1 1,0 1-1,0-1 0,0 0 1,0 1-1,0-1 0,0 1 1,0-1-1,-1 0 0,1 1 1,0-1-1,0 1 0,0-1 1,-1 1-1,-12 27 2021,9-19-1269,-4 10 261,2-1 0,-8 36 0,12-46-987,1 0 1,0-1-1,1 1 1,0 0 0,0 0-1,0 0 1,1 0-1,0 0 1,4 14 0,-4-21-106,-1 0 1,0 0 0,0 0 0,1 0-1,-1 0 1,1 0 0,-1 0 0,1 0-1,-1 0 1,1 0 0,-1-1 0,1 1-1,0 0 1,0 0 0,-1 0 0,1-1-1,0 1 1,0 0 0,0-1 0,0 1-1,0-1 1,0 1 0,0-1 0,0 1-1,1-1 1,-1 0-2,0 0 0,0 0 0,1-1 0,-1 1 0,0-1 0,0 1 0,0-1 0,1 1 0,-1-1 0,0 0 0,0 1 0,0-1 0,0 0 0,0 0 0,0 0 0,-1 0 0,2-1 0,4-5 14,-1 0-1,-1 0 0,1-1 0,5-14 1,-5 12 45,-1-1 0,0 0 1,-1 0-1,0-1 0,-1 1 0,0-1 1,0 1-1,-2-1 0,1 1 1,-2-15-1,0 25-48,1 0 0,0 0 0,0-1 0,0 1 0,-1 0 0,1 0 1,-1 0-1,1 0 0,-1 0 0,1 0 0,-1 0 0,1 0 0,-1 1 0,0-1 0,0 0 0,1 0 1,-3-1-1,3 2-5,-1 0 1,0 0 0,1-1 0,-1 1 0,0 0-1,1 0 1,-1 0 0,0 0 0,1 0 0,-1 0-1,0 0 1,1 0 0,-1 0 0,0 0 0,1 1-1,-1-1 1,0 0 0,1 0 0,-1 1 0,1-1-1,-2 1 1,0 1 11,-1 0 0,0 0 0,1 0 0,-1 0 0,1 1 0,0-1 0,0 1 0,0 0 0,-3 5 0,2-2-17,0 1-1,1 0 0,-1 0 0,1 1 0,-1 9 1,4-16-65,2-4 7,3-6-82,8-23-546,-2-1 0,7-34 1,-15 49 270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3.045"/>
    </inkml:context>
    <inkml:brush xml:id="br0">
      <inkml:brushProperty name="width" value="0.035" units="cm"/>
      <inkml:brushProperty name="height" value="0.035" units="cm"/>
    </inkml:brush>
  </inkml:definitions>
  <inkml:trace contextRef="#ctx0" brushRef="#br0">103 191 15675,'0'-2'150,"0"1"-1,-1-1 0,1 1 1,0-1-1,-1 1 0,1 0 1,-1-1-1,1 1 0,-1 0 0,1-1 1,-1 1-1,0 0 0,0 0 1,0-1-1,0 1 0,0 0 1,0 0-1,0 0 0,0 0 1,0 0-1,0 1 0,0-1 1,-1 0-1,1 0 0,0 1 1,-1-1-1,1 1 0,0-1 0,-1 1 1,1 0-1,-1-1 0,1 1 1,-1 0-1,1 0 0,0 0 1,-4 0-1,2 1-8,1 0 0,-1 0 0,0 0 0,1 1 0,-1-1 0,0 0 0,1 1 0,0 0 0,-1 0 0,1 0 0,0 0 0,0 0 0,0 0 0,0 0 0,0 1 0,0-1-1,1 0 1,-2 4 0,-1 2-98,1 1-1,0-1 0,1 1 1,-1 0-1,2 0 0,-1 0 1,1 0-1,1 0 0,0 1 0,0-1 1,0 0-1,2 0 0,-1 0 1,1 0-1,0 0 0,1 0 1,4 10-1,-7-18-41,0 0 0,1 0-1,-1 0 1,0 0 0,1 0 0,-1 0 0,1-1 0,0 1 0,-1 0-1,1 0 1,0 0 0,-1-1 0,1 1 0,0 0 0,0-1-1,-1 1 1,1 0 0,0-1 0,0 1 0,0-1 0,0 0 0,0 1-1,0-1 1,0 0 0,0 1 0,0-1 0,0 0 0,0 0 0,0 0-1,0 0 1,0 0 0,0 0 0,0 0 0,0 0 0,0-1-1,0 1 1,0 0 0,0 0 0,0-1 0,0 1 0,1-1 0,1-2 1,0 1 0,0-1 1,0 0-1,0 0 0,-1 1 1,1-2-1,-1 1 0,0 0 1,0 0-1,2-5 0,9-22 46,-1-1 0,-1-1-1,-2 1 1,-1-2 0,-2 1 0,-1-1-1,-1 0 1,-1-37 0,-5 51 71,2 19-117,0 0 0,0 0 0,0 0 0,0 1 1,0-1-1,0 0 0,0 0 0,0 0 0,0 0 0,0 0 1,0 0-1,0 0 0,0 0 0,0 0 0,0 0 1,0 0-1,0 0 0,0 0 0,0 0 0,0 0 1,-1 0-1,1 0 0,0 0 0,0 0 0,0 0 1,0 0-1,0 1 0,0-1 0,0 0 0,0 0 1,0 0-1,0 0 0,0 0 0,0 0 0,-1-1 0,1 1 1,0 0-1,0 0 0,0 0 0,0 0 0,0 0 1,0 0-1,0 0 0,0 0 0,0 0 0,0 0 1,0 0-1,0 0 0,0 0 0,0 0 0,-1 0 1,1 0-1,0 0 0,0 0 0,0 0 0,0 0 0,0 0 1,0-1-1,0 1 0,0 0 0,0 0 0,-6 32 168,3 123-18,5-124-117,0 0-1,15 60 1,-16-86-35,1 1 0,0-1 0,0 0 1,0 1-1,1-1 0,5 8 0,-7-12 0,0 0 0,-1-1 0,1 1 0,-1 0 0,1-1 0,0 1 0,-1-1 0,1 1 0,0-1 0,0 1-1,0-1 1,-1 1 0,1-1 0,0 0 0,0 1 0,0-1 0,0 0 0,0 0 0,1 0 0,-1 0 0,0 0-1,0-1 1,0 1 0,0 0 0,1-1-1,-1 1 1,0-1 0,0 0-1,0 1 1,0-1 0,0 0 0,-1 0-1,1 1 1,0-1 0,0 0 0,0 0-1,-1 0 1,1 0 0,0-1 0,8-15 4,-1 0 1,-1 0-1,-1 0 1,0-1 0,-1 1-1,4-33 1,2 1 40,-11 48-44,0 1 0,0-1 1,0 1-1,0 0 0,0-1 0,0 1 0,0-1 1,0 1-1,0 0 0,0-1 0,0 1 1,0-1-1,0 1 0,0 0 0,0-1 1,1 1-1,-1-1 0,0 1 0,0 0 0,0-1 1,1 1-1,-1 0 0,0 0 0,1-1 1,-1 1-1,0 0 0,0 0 0,1-1 1,-1 1-1,1 0 0,-1 0 0,0 0 0,1-1 1,-1 1-1,1 0 0,6 15 24,2 33-12,-8-44-14,5 38-6,-4-20 14,1-1 0,1 1-1,13 36 1,-17-57-6,0-1 1,0 0-1,0 1 0,0-1 0,0 0 0,0 1 1,0-1-1,0 0 0,0 1 0,0-1 0,1 0 1,-1 1-1,0-1 0,0 0 0,0 0 0,1 1 1,-1-1-1,0 0 0,0 0 0,1 1 0,-1-1 0,0 0 1,0 0-1,1 0 0,-1 1 0,0-1 0,1 0 1,-1 0-1,0 0 0,1 0 0,-1 0 0,0 0 1,1 0-1,-1 0 0,0 0 0,1 0 0,-1 0 1,0 0-1,1 0 0,-1 0 0,0 0 0,1 0 1,-1 0-1,0 0 0,1 0 0,-1 0 0,0 0 0,1-1 1,-1 1-1,0 0 0,1 0 0,-1 0 0,0-1 1,1 1-1,9-16 46,-10 15-45,20-46 78,7-18 68,-24 60-140,-1 1 0,1-1 0,0 1-1,0 0 1,1-1 0,-1 1 0,1 1 0,0-1 0,8-6 0,-10 10-9,-1-1 1,0 0-1,0 1 1,1-1-1,-1 1 1,1-1 0,-1 1-1,1-1 1,-1 1-1,1 0 1,-1 0-1,1 0 1,-1 0-1,1 0 1,-1 0 0,0 0-1,1 1 1,2 0-1,-1 0-1,0 0 0,0 1-1,0 0 1,0-1 0,-1 1 0,1 0 0,-1 0-1,4 4 1,4 6-8,-1-1-1,0 2 1,8 14-1,-9-13 6,-3-7-9,-2-1 17,0-1 0,1 0-1,-1 0 1,10 9 0,-13-14-3,1 1-1,-1-1 1,1 1-1,-1-1 1,1 1-1,-1-1 1,1 0-1,0 1 1,-1-1-1,1 0 1,0 0 0,-1 0-1,1 1 1,0-1-1,0 0 1,-1 0-1,1 0 1,0 0-1,-1 0 1,2 0-1,-1-1-2,0 1 0,0-1-1,0 0 1,0 1-1,0-1 1,-1 0 0,1 1-1,0-1 1,0 0 0,-1 0-1,1 1 1,0-1-1,-1 0 1,1 0 0,-1 0-1,1 0 1,-1 0 0,1-1-1,12-37-1318,-2 0 0,-2 0 0,8-67 0,-13 75 382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3.940"/>
    </inkml:context>
    <inkml:brush xml:id="br0">
      <inkml:brushProperty name="width" value="0.035" units="cm"/>
      <inkml:brushProperty name="height" value="0.035" units="cm"/>
    </inkml:brush>
  </inkml:definitions>
  <inkml:trace contextRef="#ctx0" brushRef="#br0">1 47 19508,'2'29'1927,"-1"44"0,0 2-1002,2-23-1024,2 0-1,3-1 1,14 52 0,-22-102 48,0 0-1,1 0 0,-1 1 0,0-1 0,1 0 0,-1 0 1,1 0-1,-1 0 0,1 0 0,-1 0 0,1 0 0,0 0 1,-1 0-1,1 0 0,0 0 0,1 1 0,-1-3 1,-1 1 0,0 0 0,1 0-1,-1 0 1,1-1 0,-1 1 0,0 0-1,1-1 1,-1 1 0,0 0 0,1-1 0,-1 1-1,0 0 1,1-1 0,-1 1 0,0 0-1,0-1 1,0 1 0,1-1 0,-1 1 0,0-1-1,0 1 1,0-1 0,0 1 0,0 0-1,0-2 1,7-44-1833,-10-129-1192,4 197 3348,1 0-1,0-1 0,2 1 0,1-1 1,0 1-1,10 23 0,-14-44-253,-1 0-1,1 1 0,-1-1 0,1 0 1,0 0-1,0 1 0,-1-1 0,1 0 1,0 0-1,0 0 0,0 0 1,0 0-1,0 0 0,1-1 0,-1 1 1,0 0-1,0 0 0,0-1 0,2 1 1,-2 0-10,0-1 0,0-1 0,0 1 0,0 0 0,0 0 0,0 0 0,0 0 0,0-1 0,0 1 0,0 0 1,0-1-1,0 1 0,0-1 0,0 1 0,0-1 0,-1 0 0,1 1 0,0-1 0,0 0 0,0 0 0,4-5-32,-1 0-1,1-1 0,-1 1 0,-1-1 1,5-9-1,6-17-71,-2 0-1,-1 0 1,-2-1 0,-1 0 0,-2-1-1,-1 0 1,-1 0 0,-2 0-1,-5-52 1,0 73 613,-1 19 98,-1 22 287,3 9-366,1 1 1,3-1-1,0 0 0,10 43 1,-8-63-475,0 1-1,1-1 1,1 0 0,1 0 0,0-1 0,1 0-1,0 0 1,1-1 0,1 0 0,1 0 0,14 14-1,-25-27-57,1 0-1,0 0 0,0 0 0,0-1 0,0 1 0,0 0 1,0 0-1,0-1 0,0 1 0,0 0 0,0-1 0,0 1 1,0-1-1,2 1 0,-3-1-1,0-1 0,1 1 0,-1 0 0,0 0 0,0 0 0,0-1 0,1 1-1,-1 0 1,0 0 0,0 0 0,0-1 0,1 1 0,-1 0 0,0 0 0,0-1 0,0 1 0,0 0 0,0-1 0,0 1 0,0 0 0,1 0 0,-1-1 0,0 1 0,0 0 0,0-1 0,0 1 0,0 0 0,0-1-1,-1 1 1,1 0 0,0-1 0,0 1 0,0 0 0,-11-36 91,0 11-60,3 4 47,-1 1-1,-1 0 0,0 1 0,-27-35 0,26 46 44,11 8-118,0 0 0,0 0 0,-1 0 0,1 0 1,0 0-1,0 0 0,0 0 0,-1 0 0,1 0 0,0 0 0,0 0 0,0 0 0,0 1 0,-1-1 1,1 0-1,0 0 0,0 0 0,0 0 0,0 0 0,0 1 0,-1-1 0,1 0 0,0 0 1,0 0-1,0 0 0,0 1 0,0-1 0,0 0 0,0 0 0,0 0 0,0 1 0,0-1 0,0 0 1,0 0-1,0 1 0,0 1 13,0 0 0,0 0 1,0 0-1,1 1 0,-1-1 1,0 0-1,1 0 1,0 0-1,0 0 0,1 2 1,-1 0-16,1-1 1,0 0-1,0 1 1,1-1-1,-1 0 1,1 0 0,-1 0-1,1-1 1,0 1-1,0-1 1,0 1-1,0-1 1,1 0 0,-1 0-1,1-1 1,-1 1-1,6 1 1,-4-2-19,0 0 0,0 0 0,1-1 0,-1 0 0,0 0 0,1 0 0,-1-1 0,0 1 0,1-1 0,-1 0 0,7-3 0,-1 0-38,0-1-1,-1 0 0,0 0 0,0-1 1,0 0-1,-1-1 0,0 0 0,0-1 1,0 1-1,-1-2 0,7-9 0,5-9-152,-20 27 206,0 0 1,0 0 0,0 0 0,0 0-1,0 1 1,0-1 0,0 0 0,0 0-1,0 0 1,0 0 0,0 0 0,0 1-1,0-1 1,0 0 0,0 0 0,0 0-1,0 0 1,0 0 0,0 0-1,0 1 1,0-1 0,0 0 0,0 0-1,0 0 1,0 0 0,0 0 0,1 0-1,-1 0 1,0 1 0,0-1 0,0 0-1,0 0 1,0 0 0,0 0 0,0 0-1,1 0 1,-1 0 0,0 0 0,0 0-1,0 0 1,0 0 0,0 0-1,1 0 1,-1 0 0,0 0 0,0 0-1,0 0 1,0 0 0,0 0 0,0 0-1,1 0 1,-1 0 0,0 0 0,0 0-1,0 0 1,0 0 0,0 0 0,0 0-1,1 0 1,-1 0 0,0 0-1,0-1 1,0 1 0,0 0 0,0 0-1,0 0 1,0 0 0,1 0 0,0 12 101,3 75 450,-2-77-456,-1 0 0,1 0 0,1 0-1,0 0 1,0 0 0,8 14 0,-11-23-82,1 0 1,0 1-1,-1-1 1,1 0-1,0 1 1,0-1-1,0 0 1,0 0-1,0 0 1,0 0-1,0 0 1,1 0-1,-1 0 1,0 0-1,0-1 1,1 1-1,-1 0 1,1-1-1,-1 1 1,3 0-1,-3-1-5,1-1 0,-1 1 0,1 0 0,-1 0 0,0-1 0,1 1-1,-1-1 1,0 1 0,1-1 0,-1 1 0,0-1 0,0 0 0,0 0 0,1 0 0,-1 0 0,0 0 0,1-1 0,3-4-86,-1 0 1,1 0-1,-1 0 1,-1 0-1,1-1 1,4-13-1,-6 14-92,0 0 0,0-1 0,0 0 0,-1 1 0,0-1 0,0 0 0,-1 0 1,0 1-1,0-1 0,-1 0 0,0 0 0,0 0 0,0 1 0,-1-1 0,0 1 0,-5-13 0,-12-9-519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4.488"/>
    </inkml:context>
    <inkml:brush xml:id="br0">
      <inkml:brushProperty name="width" value="0.035" units="cm"/>
      <inkml:brushProperty name="height" value="0.035" units="cm"/>
    </inkml:brush>
  </inkml:definitions>
  <inkml:trace contextRef="#ctx0" brushRef="#br0">8 0 17388,'-4'3'1808,"2"0"-1176,1-1-256,1-1 609,1-1-705,4-1 80,-5-1-128,4-1-344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4.914"/>
    </inkml:context>
    <inkml:brush xml:id="br0">
      <inkml:brushProperty name="width" value="0.035" units="cm"/>
      <inkml:brushProperty name="height" value="0.035" units="cm"/>
    </inkml:brush>
  </inkml:definitions>
  <inkml:trace contextRef="#ctx0" brushRef="#br0">118 35 16339,'0'0'69,"0"-1"0,0 1 0,0 0 0,0 0-1,0-1 1,0 1 0,0 0 0,0-1 0,0 1-1,0 0 1,0 0 0,0-1 0,0 1 0,0 0-1,-1 0 1,1-1 0,0 1 0,0 0 0,0 0-1,0 0 1,-1-1 0,1 1 0,0 0-1,0 0 1,-1 0 0,1 0 0,0-1 0,0 1-1,-1 0 1,1 0 0,0 0 0,0 0 0,-1 0-1,1 0 1,0 0 0,0 0 0,-1 0 0,1 0-1,0 0 1,-1 0 0,1 0 0,-17 5 1552,-14 16 478,24-14-1960,1 0 0,0 0 0,1 1 0,-1 0 0,2 0 0,-1 1 0,1-1-1,0 1 1,1 0 0,0 0 0,0 0 0,1 1 0,0-1 0,1 1 0,-1 13 0,2-21-136,0 0 0,0-1-1,0 1 1,0-1 0,1 1 0,-1 0 0,1-1-1,-1 1 1,1-1 0,-1 1 0,1-1 0,0 1-1,1 1 1,-2-2-2,1-1 1,-1 1-1,1-1 1,-1 0-1,1 1 0,-1-1 1,1 0-1,-1 0 1,1 1-1,-1-1 0,1 0 1,0 0-1,-1 0 0,1 0 1,-1 1-1,1-1 1,-1 0-1,1 0 0,0 0 1,-1 0-1,1-1 0,-1 1 1,1 0-1,0 0 1,3-2 4,-1 1 1,0-1 0,0 0 0,1 0 0,-2 0-1,1 0 1,0-1 0,0 1 0,4-6-1,28-38 30,-27 34-25,1 0 0,0 1 1,0 0-1,1 0 0,21-16 0,-30 26-11,1 0 0,-1-1 0,1 1 0,-1 0-1,1 0 1,-1 1 0,1-1 0,0 0 0,0 0 0,-1 1 0,1-1-1,0 1 1,0 0 0,0-1 0,-1 1 0,1 0 0,0 0 0,0 0-1,0 0 1,0 1 0,0-1 0,-1 0 0,1 1 0,0-1 0,0 1-1,-1 0 1,1-1 0,0 1 0,-1 0 0,1 0 0,-1 0 0,2 2-1,2 2 6,0 1-1,-1 0 1,1 1-1,-2-1 1,1 1-1,4 11 1,-5-12 12,-1 0 1,1 0 0,1 0-1,-1 0 1,9 10-1,-12-16-14,1 1 1,-1-1-1,1 0 0,0 1 1,-1-1-1,1 0 0,-1 0 1,1 0-1,0 1 0,-1-1 0,1 0 1,-1 0-1,1 0 0,0 0 1,-1 0-1,1 0 0,0 0 0,-1 0 1,1 0-1,-1 0 0,1-1 1,0 1-1,-1 0 0,1 0 1,-1-1-1,1 1 0,-1 0 0,1-1 1,-1 1-1,1 0 0,-1-1 1,1 1-1,-1-1 0,2 0 1,13-18 78,-14 18-79,32-57 110,-26 44-115,0 1-1,1-1 0,0 2 0,14-17 0,-21 28-1,0 0-1,0 0 1,0 0-1,0 0 1,0 0-1,0 0 1,0 1-1,0-1 1,0 0-1,0 1 1,0-1-1,0 1 1,1-1-1,-1 1 1,0-1-1,0 1 1,1 0-1,-1 0 1,0-1-1,2 1 1,-2 1-6,1-1-1,-1 1 1,0-1 0,0 1 0,0-1 0,0 1 0,0-1 0,0 1 0,0 0 0,0 0 0,-1 0 0,1-1 0,0 1 0,0 0 0,-1 0 0,1 0 0,0 0 0,0 1 0,2 7-90,1-1-1,-1 1 1,-1 0-1,3 14 1,-3-16 11,1 13 485,-3-17-372,0-1-1,0 1 1,0 0-1,1 0 1,0 0-1,-1 0 1,1 0 0,0-1-1,0 1 1,1 0-1,1 3 1,5 1 34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5.480"/>
    </inkml:context>
    <inkml:brush xml:id="br0">
      <inkml:brushProperty name="width" value="0.035" units="cm"/>
      <inkml:brushProperty name="height" value="0.035" units="cm"/>
    </inkml:brush>
  </inkml:definitions>
  <inkml:trace contextRef="#ctx0" brushRef="#br0">25 42 16972,'-2'1'140,"1"0"1,-1 0 0,1 1 0,-1-1-1,1 0 1,0 0 0,0 1 0,0-1-1,-1 1 1,1-1 0,1 1 0,-1-1 0,0 1-1,0 0 1,1-1 0,-1 1 0,1 0-1,-1 0 1,1-1 0,-1 4 0,-3 40 963,4-42-963,0 8 26,1-1 0,0 0 0,0 0 0,5 19 0,-5-26-146,0-1-1,-1 1 0,1-1 1,1 0-1,-1 0 0,0 0 1,0 0-1,1 1 0,-1-2 1,1 1-1,3 3 0,-4-4-11,0-1 1,0 1-1,0-1 0,0 1 0,0-1 1,1 1-1,-1-1 0,0 1 0,0-1 1,0 0-1,1 0 0,-1 0 0,0 0 1,0 0-1,1 0 0,-1 0 0,0 0 1,0 0-1,1-1 0,-1 1 0,0-1 1,0 1-1,0 0 0,2-2 0,3-1 17,0-1-1,0 0 0,0-1 0,0 1 1,-1-1-1,0 0 0,0 0 0,8-12 0,32-53 111,-33 50-80,-5 8-29,-5 7-17,1 0-1,0 0 1,0 1 0,0-1 0,0 1 0,1 0-1,0 0 1,-1 0 0,1 0 0,1 1-1,6-5 1,-10 8-5,-1-1 0,1 1 0,0 0 0,0 0-1,0 0 1,0 0 0,-1 0 0,1 0 0,0 0 0,0 0-1,0 0 1,0 0 0,-1 0 0,1 0 0,0 1-1,0-1 1,0 0 0,-1 1 0,1-1 0,0 0 0,0 1-1,-1-1 1,1 1 0,0-1 0,-1 1 0,1 0 0,-1-1-1,1 1 1,-1-1 0,1 1 0,-1 0 0,1 0 0,-1-1-1,0 1 1,1 1 0,12 33 155,-11-29-132,3 13 59,-4-14-52,0 1 0,0-1-1,1 0 1,0 0 0,0 0 0,0 0 0,0 0 0,1 0-1,0 0 1,0-1 0,0 1 0,6 5 0,-8-9-26,0-1 0,0 1-1,0-1 1,0 0 0,0 1 0,1-1 0,-1 0 0,0 0 0,0 0 0,0 0-1,0 0 1,0 0 0,1 0 0,-1 0 0,0 0 0,0-1 0,0 1-1,0 0 1,0-1 0,0 1 0,0-1 0,0 1 0,0-1 0,0 1 0,0-1-1,0 0 1,0 0 0,0 1 0,1-3 0,26-29 91,-23 25-67,-2 2-20,8-9-30,0 0 1,1 1 0,1 0-1,22-18 1,-33 28-2,1 1 0,0 0-1,0 0 1,0 1 0,0-1 0,0 0 0,0 1 0,1 0-1,-1 0 1,0 0 0,1 0 0,-1 1 0,1-1-1,-1 1 1,1 0 0,-1 0 0,1 0 0,-1 0 0,1 0-1,-1 1 1,0 0 0,1 0 0,-1 0 0,0 0-1,1 0 1,-1 1 0,0-1 0,0 1 0,0 0 0,5 4-1,0 2-34,1 1 0,-2 1 0,0-1 0,0 1 0,0 0 0,-1 1 0,8 20-1,1 0-54,-15-31 77,1 1 0,-1 0 0,0-1 0,1 1 0,-1 0 0,0-1 0,1 1 0,-1 0 0,1-1 1,-1 1-1,1-1 0,-1 1 0,1-1 0,-1 1 0,1-1 0,-1 0 0,1 1 0,0-1 0,-1 1 0,1-1 0,0 0 0,-1 0 0,1 1 0,1-1 0,-1 0 16,0-1 0,0 1 0,-1 0 0,1-1 0,0 1-1,-1-1 1,1 1 0,0-1 0,-1 1 0,1-1 0,0 1-1,-1-1 1,1 0 0,-1 1 0,1-1 0,-1 0 0,1 0-1,-1 0 1,5-9-18,-1 1 1,5-20-1,-5 18-119,12-32-104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5.929"/>
    </inkml:context>
    <inkml:brush xml:id="br0">
      <inkml:brushProperty name="width" value="0.035" units="cm"/>
      <inkml:brushProperty name="height" value="0.035" units="cm"/>
    </inkml:brush>
  </inkml:definitions>
  <inkml:trace contextRef="#ctx0" brushRef="#br0">94 227 16804,'-5'20'976,"-2"0"0,0 0 1,-1 0-1,-15 25 0,11-22 402,-17 47 0,29-70-1368,-1 1 0,1 0 0,-1 0 0,1 0 0,0-1 0,0 1 0,0 0-1,-1 0 1,1 0 0,0 0 0,0 0 0,0-1 0,0 1 0,0 0 0,0 0 0,0 0 0,1 0-1,-1 0 1,0-1 0,0 1 0,1 0 0,-1 0 0,1 0 0,-1-1 0,0 1 0,1 0 0,0 1-1,0-2-12,0 0-1,0 0 1,0 0-1,0 0 0,0 0 1,0 0-1,0-1 1,0 1-1,0 0 1,0 0-1,0-1 0,0 1 1,0 0-1,0-1 1,0 1-1,0-1 1,-1 0-1,1 1 0,0-1 1,0 1-1,0-1 1,-1 0-1,1 0 0,-1 1 1,2-3-1,10-10-41,-1-1 0,-1-1 0,0 0-1,0-1 1,8-21 0,31-87-131,-43 109 158,7-20 46,-1 0 1,-2-1-1,10-64 0,-21 99 169,0 6-53,-4 16 29,-3 34 29,7-28-195,1-1 0,6 42 0,-5-59-134,0 0-1,1 1 0,1-1 0,0 0 1,0 0-1,0 0 0,1-1 0,1 1 1,-1-1-1,10 12 0,0-10-96,-2-10-112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1.389"/>
    </inkml:context>
    <inkml:brush xml:id="br0">
      <inkml:brushProperty name="width" value="0.025" units="cm"/>
      <inkml:brushProperty name="height" value="0.025" units="cm"/>
    </inkml:brush>
  </inkml:definitions>
  <inkml:trace contextRef="#ctx0" brushRef="#br0">506 162 7399,'0'0'1057,"-9"-4"-208,-2 0-531,-32-14 84,16 2 2759,26 15-2547,12 1-657,1264-30 710,-1242 28-644,-4 2 17,-1-1 1,0-2-1,0-1 0,45-12 1,-72 16-35,-1 0 1,1 0-1,0 0 1,-1 0 0,1 0-1,0-1 1,-1 1 0,1 0-1,0 0 1,-1-1 0,1 1-1,0-1 1,-1 1 0,1 0-1,-1-1 1,1 1-1,-1-1 1,1 1 0,-1-1-1,0 0 1,1 1 0,-1-1-1,1 1 1,-1-2 0,-12-6 168,-29 0-15,-65 4-120,-1 4-1,-164 23 1,-4 1 33,211-22-62,0-3 0,-85-12 0,-99-1-492,560 16 439,395-6-3749,-657-6 2962,-50 10 828,1 0-1,-1 0 0,1 0 0,-1 0 0,1 0 0,-1 0 1,1 0-1,-1-1 0,0 1 0,1 0 0,-1 0 0,0-1 1,1 1-1,-1 0 0,1 0 0,-1-1 0,0 1 0,0 0 1,1-1-1,-1 1 0,0-1 0,0 1 0,1 0 1,-1-1-1,0 1 0,0-1 0,0 1 0,0 0 0,0-1 1,1 0-1,-2 0 25,0 0 1,-1 0 0,1 0-1,0 0 1,0 0 0,-1 0-1,1 0 1,0 0-1,-1 1 1,1-1 0,-1 1-1,1-1 1,0 1 0,-1 0-1,-1-1 1,-44-7 221,0 2 1,-1 1-1,1 3 0,-77 6 0,56-1 104,-109 6 553,2 9 0,-287 65 0,409-72-1198,1 3 1,1 3-1,0 1 0,1 3 0,1 2 0,-61 39 0,69-32-3051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6.655"/>
    </inkml:context>
    <inkml:brush xml:id="br0">
      <inkml:brushProperty name="width" value="0.035" units="cm"/>
      <inkml:brushProperty name="height" value="0.035" units="cm"/>
    </inkml:brush>
  </inkml:definitions>
  <inkml:trace contextRef="#ctx0" brushRef="#br0">0 0 15347,'3'0'1209,"7"12"-889,2 5-160,6 14 840,5 8-528,6 10-288,4 4-32,1 1-24,1-1 0,-4-5-64,-3-7-112,-7-9-464,-7-11-224,-14-12 592,-7-9-112,-17-7-120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7.142"/>
    </inkml:context>
    <inkml:brush xml:id="br0">
      <inkml:brushProperty name="width" value="0.035" units="cm"/>
      <inkml:brushProperty name="height" value="0.035" units="cm"/>
    </inkml:brush>
  </inkml:definitions>
  <inkml:trace contextRef="#ctx0" brushRef="#br0">4 273 14683,'-2'-14'446,"1"0"1,1 0-1,0 0 0,1 0 0,0 0 1,1 0-1,1 0 0,4-14 0,-4 20-274,0 0 0,1 0-1,0 0 1,0 1 0,0 0-1,1 0 1,0 0 0,0 0-1,1 1 1,0 0-1,0 0 1,1 0 0,-1 1-1,13-7 1,-12 8-121,1 0 0,-1 1 0,1 0 0,0 1 0,0-1 0,0 2 0,0-1-1,1 1 1,-1 0 0,0 1 0,1 0 0,-1 0 0,0 1 0,1 0 0,-1 0 0,0 1 0,0 0 0,0 0 0,0 1 0,7 4 0,-9-4 0,0-1 1,-1 2 0,1-1-1,-1 0 1,0 1 0,0 0-1,0 1 1,-1-1 0,0 1-1,0-1 1,0 1 0,0 0-1,0 1 1,-1-1 0,0 1-1,-1 0 1,1-1 0,-1 1-1,0 0 1,0 0-1,-1 1 1,0-1 0,0 0-1,0 0 1,-1 1 0,0 11-1,-2-6 24,0-1-1,-1-1 1,0 1-1,-1 0 0,0-1 1,-1 1-1,0-1 0,0-1 1,-1 1-1,-1-1 1,1 0-1,-1 0 0,-1-1 1,0 0-1,0 0 0,0-1 1,-1 0-1,0 0 1,-1-1-1,1 0 0,-17 6 1,25-11-123,0 0 1,0-1 0,-1 1-1,1-1 1,0 0-1,-1 1 1,1-1-1,-1 0 1,1 0 0,0 0-1,-1 1 1,1-2-1,0 1 1,-1 0 0,1 0-1,-1 0 1,1-1-1,0 1 1,-1 0 0,1-1-1,-2 0 1,2 0 16,1 0 0,-1 0 0,0-1 0,0 1 0,0 0 0,1 0 0,-1 0 0,1-1 0,-1 1 0,1 0 0,0 0 0,-1-1 0,1 1 0,0 0 0,0-1 0,0 1 0,0 0 1,0-1-1,0 1 0,0 0 0,0-1 0,1 0 0,4-21-520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7.612"/>
    </inkml:context>
    <inkml:brush xml:id="br0">
      <inkml:brushProperty name="width" value="0.035" units="cm"/>
      <inkml:brushProperty name="height" value="0.035" units="cm"/>
    </inkml:brush>
  </inkml:definitions>
  <inkml:trace contextRef="#ctx0" brushRef="#br0">0 211 16804,'1'8'269,"5"47"1097,2 0 0,2-1 1,24 70-1,-22-100-805,-12-24-547,0 1 1,0-1 0,0 0-1,0 1 1,0-1-1,1 1 1,-1-1 0,0 0-1,0 1 1,1-1-1,-1 0 1,0 0 0,0 1-1,1-1 1,-1 0 0,0 0-1,1 1 1,-1-1-1,0 0 1,1 0 0,-1 0-1,0 1 1,1-1 0,-1 0-1,0 0 1,1 0-1,-1 0 1,1 0 0,-1 0-1,0 0 1,1 0 0,-1 0-1,0 0 1,1 0-1,-1 0 1,1 0 0,-1 0-1,0 0 1,1 0 0,-1-1-1,0 1 1,1 0-1,-1 0 1,0 0 0,1-1-1,-1 1 1,0 0 0,1 0-1,-1-1 1,0 1-1,0 0 1,1-1 0,-1 1-1,0 0 1,0-1 0,1 1-1,-1 0 1,0-1-1,0 1 1,0 0 0,0-1-1,0 1 1,0-1-1,3-7 84,-1 1 0,0-1 0,-1 0 0,0 0 0,0 0 0,-1 0 0,0 0 0,0 0 0,-2-11 0,-17-73 654,16 75-637,-2 0 0,0 0 1,-1 1-1,-1-1 1,-1 1-1,-11-18 1,14 30-135,6 9-15,4 11-7,-5-16 40,0 1 0,1 0 0,-1-1 0,0 1 0,1 0 0,-1-1 1,1 1-1,-1 0 0,1-1 0,-1 1 0,1-1 0,-1 1 0,1-1 0,-1 1 0,1-1 0,0 0 0,-1 1 0,1-1 0,0 0 0,-1 1 0,1-1 0,0 0 0,-1 0 0,1 0 0,0 1 0,0-1 0,-1 0 0,1 0 0,1 0 0,-1-1-1,1 0-1,-1 1 1,0-1-1,0 0 1,0 0-1,0 0 1,1 0 0,-1 0-1,0 0 1,0 0-1,-1 0 1,1 0-1,1-3 1,4-5-2,-2 0 0,0 0 0,4-11 1,-8 20 3,31-119-82,-31 119 80,0 0 0,0 0 0,0 0 0,0-1 0,0 1 0,0 0 0,0 0 0,0 0 0,0-1 0,0 1 0,0 0 0,0 0-1,0 0 1,0 0 0,0-1 0,0 1 0,1 0 0,-1 0 0,0 0 0,0 0 0,0-1 0,0 1 0,0 0 0,0 0 0,0 0 0,1 0 0,-1 0-1,0 0 1,0-1 0,0 1 0,0 0 0,1 0 0,-1 0 0,0 0 0,0 0 0,0 0 0,0 0 0,1 0 0,-1 0 0,0 0 0,0 0 0,0 0 0,1 0-1,-1 0 1,0 0 0,0 0 0,0 0 0,1 0 0,-1 0 0,0 0 0,6 11-64,2 19 4,-5-17 43,25 99-89,-24-98 113,1-1-1,0 0 1,1 0 0,0-1-1,1 1 1,9 11-1,-15-23-2,0 0-1,0 1 1,0-1 0,0 0-1,1 1 1,-1-1-1,0 0 1,0 0 0,1 0-1,-1 0 1,1 0-1,-1 0 1,1-1-1,-1 1 1,1 0 0,-1-1-1,1 1 1,0-1-1,-1 0 1,1 1 0,0-1-1,-1 0 1,1 0-1,0 0 1,-1 0 0,1 0-1,0-1 1,-1 1-1,1-1 1,0 1 0,-1-1-1,1 1 1,-1-1-1,1 0 1,-1 1 0,1-1-1,-1 0 1,1 0-1,-1 0 1,0 0-1,0-1 1,2-1 0,4-4 4,0-1 0,-1 0 1,0 0-1,0-1 1,7-16-1,4-12 11,-2-2 0,-2 0 0,-2-1 0,11-67 0,-8 151 49,-6-11 1,16 54 105,-21-78-124,1 0 1,0-1-1,0 1 0,0-1 0,1 0 1,12 15-1,-16-21-37,0-1-1,0 0 1,0 0-1,0 0 1,0 0 0,1 0-1,-1 0 1,0-1-1,0 1 1,1 0-1,-1 0 1,1-1 0,-1 1-1,0-1 1,1 1-1,-1-1 1,1 0 0,-1 0-1,1 0 1,-1 1-1,1-1 1,-1-1 0,3 1-1,-1-1 2,-1 0 0,1 0 0,-1 0 1,0 0-1,1-1 0,-1 1 0,0-1 0,0 1 0,0-1 0,0 0 0,0 0 0,2-3 0,2-4-152,0 1-1,-1-2 1,1 1-1,-2 0 1,7-18-1,-10 24 9,0 0 0,0 0 0,0 0 1,0-1-1,0 1 0,0 0 0,-1 0 0,0-1 0,0 1 0,0 0 0,0-1 1,0 1-1,-1 0 0,1-1 0,-1 1 0,0 0 0,0 0 0,0 0 0,0-1 1,-1 1-1,1 0 0,-1 1 0,0-1 0,-2-3 0,-14-11-665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8.083"/>
    </inkml:context>
    <inkml:brush xml:id="br0">
      <inkml:brushProperty name="width" value="0.035" units="cm"/>
      <inkml:brushProperty name="height" value="0.035" units="cm"/>
    </inkml:brush>
  </inkml:definitions>
  <inkml:trace contextRef="#ctx0" brushRef="#br0">0 5 17404,'2'-4'2032,"1"4"-1376,1 4-320,5 3 1681,5 2-1297,5 0-304,4-1-792,4-1-336,1-5 312,1-1 232,-3-5-152,-3-6-104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8.524"/>
    </inkml:context>
    <inkml:brush xml:id="br0">
      <inkml:brushProperty name="width" value="0.035" units="cm"/>
      <inkml:brushProperty name="height" value="0.035" units="cm"/>
    </inkml:brush>
  </inkml:definitions>
  <inkml:trace contextRef="#ctx0" brushRef="#br0">10 78 14587,'-5'68'3185,"2"-49"-1861,2-1 0,0 37-1,1-55-1313,1 0 0,-1 1 0,0-1-1,0 0 1,1 0 0,-1 1 0,0-1 0,0 0-1,1 0 1,-1 1 0,0-1 0,1 0 0,-1 0-1,0 1 1,1-1 0,-1 0 0,0 0 0,1 0-1,-1 0 1,0 0 0,1 0 0,-1 0 0,1 0-1,-1 0 1,0 0 0,1 0 0,-1 0-1,0 0 1,1 0 0,-1 0 0,1 0 0,-1 0-1,0 0 1,1 0 0,-1 0 0,0-1 0,1 1-1,-1 0 1,0 0 0,1 0 0,-1-1 0,23-10-413,-16 8 236,-3 1 91,1 0 0,0 1 0,0-1 0,0 1 0,0 0 0,0 0 0,0 1 1,0 0-1,0 0 0,0 0 0,1 0 0,-1 1 0,0 0 0,0 0 0,0 0 1,0 1-1,5 2 0,-7-2 118,1 0 0,-1 0 0,1 0 0,-1 1 0,0 0 0,0-1 0,0 1-1,0 1 1,0-1 0,-1 0 0,1 1 0,-1-1 0,0 1 0,0-1 0,0 1 0,-1 0 0,1 0 0,-1 0 0,0 0 0,0 0 0,0 6 0,0 0 238,0-1 0,-1 1 1,-1-1-1,1 1 0,-2-1 1,-2 13-1,3-18-177,0 0-1,0 0 1,0 0-1,-1 0 1,1-1 0,-1 1-1,0-1 1,0 1-1,0-1 1,-1 0 0,1 1-1,-1-1 1,0 0-1,0-1 1,0 1 0,0 0-1,-5 2 1,7-4-108,-1-1-1,1 1 1,-1-1 0,1 1 0,-1-1 0,0 0 0,1 0 0,-1 0 0,1 0-1,-1 0 1,1 0 0,-1 0 0,0 0 0,1 0 0,-1-1 0,1 1-1,-1-1 1,1 1 0,-1-1 0,1 0 0,0 0 0,-1 1 0,1-1 0,0 0-1,-1 0 1,1 0 0,0 0 0,0-1 0,0 1 0,0 0 0,0 0 0,0-1-1,0 1 1,1 0 0,-2-2 0,-2-4 10,1-1 0,0 1 1,0-1-1,0 1 0,-2-14 0,1-11-213</inkml:trace>
  <inkml:trace contextRef="#ctx0" brushRef="#br0" timeOffset="1">261 140 14971,'5'-3'295,"0"1"-1,0-1 0,0 0 1,-1 0-1,1-1 0,-1 0 1,0 1-1,0-1 0,0 0 1,0-1-1,-1 1 0,0-1 1,0 0-1,0 0 0,0 0 1,-1 0-1,1 0 0,-2 0 1,1-1-1,0 1 0,-1-1 1,0 1-1,0-1 0,-1 1 1,0-1-1,0-5 0,0 10-264,0 0 0,0 1 0,0-1 0,0 0 0,0 1 0,0-1 0,0 0 0,0 1 0,0-1 0,-1 0-1,1 1 1,0-1 0,0 1 0,-1-1 0,1 0 0,0 1 0,-1-1 0,0 0 0,-6 5 496,-8 19 82,9-8-407,1-1 0,0 1 0,1 0 0,0 0-1,-2 30 1,6-39-185,-1 1 0,1-1 0,0 1 0,0-1 0,1 0 0,0 1 0,0-1 1,1 0-1,-1 1 0,1-1 0,1 0 0,-1 0 0,1 0 0,0-1 0,0 1 0,7 8 0,-8-12-68,0-1 1,0 1 0,-1-1-1,1 0 1,0 1-1,0-1 1,0 0-1,0 0 1,0-1-1,0 1 1,1 0-1,-1-1 1,0 1-1,0-1 1,0 0 0,1 0-1,-1 1 1,0-2-1,0 1 1,4 0-1,-1-1-3,-1 0 1,0-1-1,1 1 0,-1-1 0,0 1 1,0-1-1,0-1 0,-1 1 0,6-4 1,14-16-292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2:59.067"/>
    </inkml:context>
    <inkml:brush xml:id="br0">
      <inkml:brushProperty name="width" value="0.035" units="cm"/>
      <inkml:brushProperty name="height" value="0.035" units="cm"/>
    </inkml:brush>
  </inkml:definitions>
  <inkml:trace contextRef="#ctx0" brushRef="#br0">0 13 15675,'0'0'93,"0"-1"1,0 0-1,1 0 0,-1 1 0,0-1 0,0 0 0,1 1 0,-1-1 0,0 1 0,1-1 0,-1 0 1,1 1-1,-1-1 0,0 1 0,1-1 0,-1 1 0,1-1 0,0 1 0,-1-1 0,1 1 0,1-1 1,-2 1-31,1 0 0,-1 1 0,1-1 0,-1 0 0,0 1 0,1-1-1,-1 0 1,1 1 0,-1-1 0,1 0 0,-1 1 0,0-1 0,1 1 0,-1-1 0,0 1 0,0-1 0,1 1 0,-1-1 0,0 1 0,0-1 0,0 2 0,11 42 1624,-9-33-1220,1 2-182,6 28 378,1 0 0,28 71 0,-36-109-652,-1 0 0,0 0 1,1-1-1,-1 1 0,1-1 0,0 1 1,0-1-1,0 0 0,0 1 0,0-1 1,1 0-1,2 1 0,-4-2-10,0 0 0,1-1 0,-1 1 0,1-1 0,0 0 0,-1 1 0,1-1 0,-1 0 0,1 0 0,-1 0 1,1 0-1,-1 0 0,1 0 0,0-1 0,-1 1 0,1-1 0,-1 1 0,1-1 0,-1 1 0,0-1 0,1 0 0,-1 1 0,0-1 0,2-1 0,33-29-110,-31 26 78,0 0 0,0 0 0,0 1-1,1-1 1,-1 1 0,1 1 0,0-1 0,0 1 0,7-3 0,-11 6 26,-1-1 1,1 1-1,-1 0 0,1 0 0,0 0 1,-1 0-1,1 0 0,-1 0 0,1 1 1,-1-1-1,1 0 0,-1 1 1,1-1-1,-1 1 0,1-1 0,-1 1 1,0 0-1,1 0 0,-1 0 0,0-1 1,0 1-1,1 0 0,-1 1 0,0-1 1,0 0-1,0 0 0,0 0 1,-1 1-1,1-1 0,0 0 0,0 1 1,-1-1-1,1 1 0,-1-1 0,1 1 1,-1-1-1,1 2 0,0 3 73,0 0-1,0-1 0,0 1 0,0 0 0,-1 0 1,0-1-1,0 1 0,-2 11 0,0-12 36,0 0 0,0 0 0,0 0-1,0 0 1,-1-1 0,0 1 0,0-1-1,0 1 1,0-1 0,-1 0 0,0 0 0,1 0-1,-2-1 1,1 0 0,0 1 0,-1-1-1,-5 3 1,4-3-85,1-1 1,-1 1-1,0-1 1,0 0-1,0 0 1,0-1-1,-1 0 0,1 0 1,0 0-1,0-1 1,-1 0-1,1 0 0,0-1 1,-10-1-1,14 2-108,1-1 0,-1 1-1,0 0 1,1-1 0,-1 1 0,1-1-1,-1 0 1,1 1 0,-1-1 0,1 0-1,0 0 1,-1 0 0,1 0-1,0 0 1,-1-1 0,1 1 0,0 0-1,0 0 1,0-1 0,0 1 0,1-1-1,-1 1 1,0-1 0,0 1 0,1-1-1,-1 1 1,1-1 0,-1 1-1,1-1 1,0 0 0,0 1 0,0-1-1,0 0 1,0-1 0,6-11-658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0.163"/>
    </inkml:context>
    <inkml:brush xml:id="br0">
      <inkml:brushProperty name="width" value="0.035" units="cm"/>
      <inkml:brushProperty name="height" value="0.035" units="cm"/>
    </inkml:brush>
  </inkml:definitions>
  <inkml:trace contextRef="#ctx0" brushRef="#br0">48 343 15091,'2'0'199,"4"-2"306,0 1 0,0-1-1,0 1 1,0-2 0,0 1-1,0-1 1,0 0 0,5-3-1,-11 5-438,0 1-1,1 0 0,-1-1 1,0 1-1,0 0 0,1-1 1,-1 1-1,0 0 0,0-1 1,1 1-1,-1 0 0,0-1 1,0 1-1,0-1 0,0 1 1,0 0-1,0-1 0,0 1 1,0-1-1,0 1 0,0-1 1,0 1-1,0 0 0,0-1 1,0 1-1,0-1 0,0 1 1,0 0-1,0-1 0,0 1 1,-1-1-1,1 1 0,0 0 1,0-1-1,-1 1 0,1 0 1,0-1-1,0 1 0,-1 0 1,1 0-1,0-1 1,-1 1-1,1 0 0,0 0 1,-1-1-1,1 1 0,-1 0 1,-18-8 778,16 7-800,1 1-1,-1 0 0,1 0 1,-1 0-1,1 1 1,-1-1-1,1 1 1,-1-1-1,1 1 1,-1 0-1,1 0 1,0 0-1,-1 0 0,1 0 1,0 1-1,-4 2 1,3-1-22,-1 0 1,2 0-1,-1 1 1,0-1-1,0 1 1,1 0-1,0-1 1,0 1-1,-2 6 0,1-3-17,1 0 0,0 1 0,0-1 0,0 1-1,1 0 1,0-1 0,1 1 0,0 0 0,0 0 0,3 13-1,-3-19-4,0 0 0,1 0 0,-1-1 0,1 1 0,-1 0 0,1 0 0,0-1 0,0 1 0,0-1 0,0 1 0,0-1 0,0 1 0,1-1 0,1 3 0,-2-4-2,0 1 1,0-1-1,0 1 1,0-1 0,0 0-1,0 1 1,0-1-1,0 0 1,0 0 0,0 0-1,0 0 1,0 0-1,0 0 1,0 0-1,0 0 1,0 0 0,0 0-1,0 0 1,1-1-1,2-1-5,0 0 0,0 0 0,0-1 0,0 1 0,0-1 1,-1 0-1,1 0 0,-1 0 0,5-7 0,5-6-14,-2 0 0,0-1 1,18-37-1,17-59-77,-32 75 40,-14 37 55,0 1 0,0 0 1,0-1-1,0 1 0,0-1 0,0 1 1,0 0-1,0-1 0,0 1 0,1 0 0,-1-1 1,0 1-1,0 0 0,0-1 0,0 1 1,1 0-1,-1-1 0,0 1 0,0 0 1,1-1-1,-1 1 0,0 0 0,1 0 1,-1-1-1,0 1 0,1 0 0,-1 0 1,0 0-1,1 0 0,-1-1 0,1 1 0,1 13-52,-3 32 2,1-39 46,-1 22-8,-1-11 41,1 0 0,1 0 1,0 1-1,1-1 0,1 0 0,5 19 0,-7-35-20,0-1-1,0 1 1,1-1 0,-1 1-1,0-1 1,0 0 0,0 1-1,0-1 1,1 1 0,-1-1-1,0 1 1,0-1 0,1 0-1,-1 1 1,0-1 0,1 1-1,-1-1 1,0 0 0,1 1-1,-1-1 1,0 0 0,1 0-1,-1 1 1,1-1 0,-1 0-1,1 0 1,-1 0 0,1 0-1,-1 1 1,1-1 0,0 0-1,0-1 3,0 1-1,0 0 1,0-1-1,0 0 1,-1 1-1,1-1 1,0 1-1,0-1 1,-1 0-1,1 0 1,0 1-1,-1-1 1,1 0-1,0-1 1,16-31 110,30-101 82,-11 28-133,-24 84-82,-12 22 15,0 0-1,0-1 0,0 1 1,1 0-1,-1 0 1,0 0-1,0 0 0,0 0 1,1 0-1,-1 0 1,0 0-1,0 0 0,1-1 1,-1 1-1,0 0 0,0 0 1,0 0-1,1 0 1,-1 0-1,0 1 0,0-1 1,1 0-1,-1 0 1,0 0-1,0 0 0,1 0 1,-1 0-1,0 0 0,0 0 1,0 0-1,1 1 1,-1-1-1,0 0 0,0 0 1,0 0-1,0 0 1,1 1-1,-1-1 0,0 0 1,0 0-1,0 0 0,0 0 1,0 1-1,0-1 1,3 6-5,-1 0 1,0 0-1,0 0 1,1 12 0,-1-4-10,2 14 13,2 0 1,0-1-1,2 0 1,18 42 0,-24-66 11,0 0 1,0 1-1,0-1 0,0 0 1,1 0-1,0 0 1,-1-1-1,1 1 1,6 4-1,-7-6-2,-1 0-1,0-1 1,1 1 0,-1 0 0,0-1-1,1 1 1,-1-1 0,1 0 0,-1 1-1,1-1 1,-1 0 0,1 0-1,-1 0 1,1 0 0,-1 0 0,1 0-1,-1 0 1,1-1 0,-1 1 0,1-1-1,-1 1 1,1-1 0,-1 1 0,0-1-1,1 0 1,-1 1 0,2-2-1,2-3 25,0 0 0,0-1 0,0 1 0,-1-1 0,0 0 0,0 0 0,0 0-1,-1 0 1,0-1 0,0 0 0,-1 1 0,4-13 0,-2 1 24,-1 0 1,0 0-1,0-35 1,-3 48-52,1 3-4,-1 0 0,0 0 0,0 0 0,0-1 1,0 1-1,-1 0 0,1 0 0,0 0 0,-1 0 1,1-1-1,-1 1 0,0 0 0,0 0 0,-2-3 1,3 5-3,-1 0 1,1 0 0,0 0-1,-1 0 1,1 0-1,0 0 1,-1 0 0,1 0-1,0 0 1,0 1 0,-1-1-1,1 0 1,0 0 0,-1 0-1,1 0 1,0 1 0,0-1-1,-1 0 1,1 0 0,0 0-1,0 1 1,0-1 0,-1 0-1,1 1 1,0-1-1,0 0 1,0 0 0,0 1-1,0-1 1,-1 0 0,1 1-1,0-1 1,0 0 0,0 1-1,0-1 1,0 0 0,0 1-1,0-1 1,0 0 0,0 1-1,0-1 1,1 1 0,-4 15 3,3-15-4,-2 47 25,2-44-21,1-1 0,-1 1 0,1-1 0,-1 1 0,1 0 0,0-1 0,0 1 0,1-1 0,-1 0 0,4 6 0,-5-9-3,0 1 0,1-1 0,-1 1-1,1-1 1,-1 1 0,1-1 0,0 1 0,-1-1 0,1 0 0,0 1 0,-1-1-1,1 0 1,0 1 0,-1-1 0,1 0 0,0 0 0,-1 0 0,1 1 0,0-1-1,0 0 1,-1 0 0,1 0 0,0 0 0,0 0 0,-1-1 0,1 1 0,0 0 0,-1 0-1,1 0 1,0-1 0,-1 1 0,1 0 0,0-1 0,-1 1 0,1 0 0,0-1-1,-1 1 1,1-1 0,-1 1 0,1-1 0,-1 1 0,1-1 0,-1 0 0,1 0-1,22-30 31,-21 27-28,9-14 15,12-32-1,-16 33 4,1-1 0,12-18 0,-6 22-25,-13 14 4,0-1 1,0 0-1,0 0 0,0 1 1,0-1-1,0 0 1,-1 0-1,1 0 1,0 0-1,0 0 1,-1 0-1,1-1 0,-1 1 1,1 0-1,-1 0 1,1 0-1,-1 0 1,0-1-1,0 1 1,1-2-1,0-8 25,0 8-17,-1 0 1,1 0 0,-1 0-1,0 1 1,0-1 0,0 0 0,0 0-1,0 0 1,-1 0 0,1 0 0,-2-4-1,1 7-8,1 0 1,0-1-1,-1 1 0,1 0 0,0 0 0,-1 0 0,1-1 0,0 1 0,-1 0 1,1 0-1,-1 0 0,1 0 0,0 0 0,-1 0 0,1 0 0,0 0 1,-1 0-1,1 0 0,-1 0 0,1 0 0,0 0 0,-1 0 0,1 0 0,-1 1 1,1-1-1,0 0 0,-1 0 0,1 0 0,0 1 0,-1-1 0,1 0 0,0 0 1,-1 1-1,1-1 0,0 0 0,0 0 0,-1 1 0,1 0 0,-14 13 16,12-12-10,0 1-2,0 0 0,1 0 0,-1 1 1,0-1-1,1 1 0,0-1 0,0 0 0,0 1 0,0 0 1,1-1-1,-1 1 0,1 0 0,0-1 0,0 1 0,0 0 1,0-1-1,1 1 0,-1-1 0,3 6 0,1 9-4,2 0 0,11 25 0,-12-31 1,-2-5 4,0 0 0,1 0 0,-1-1 0,6 7 0,-9-12-25,1 0-1,-1 0 1,1 0 0,-1-1 0,1 1 0,-1 0 0,1 0 0,0-1-1,0 1 1,-1 0 0,1-1 0,0 1 0,0-1 0,0 1 0,-1-1-1,1 1 1,0-1 0,0 0 0,0 1 0,0-1 0,0 0 0,0 0-1,0 0 1,0 1 0,0-1 0,0 0 0,0 0 0,0-1 0,0 1-1,0 0 1,0 0 0,0 0 0,-1-1 0,1 1 0,0 0 0,0-1-1,0 1 1,0-1 0,0 1 0,-1-1 0,1 1 0,0-1 0,0 0 0,4-5-175,-1 0 1,0 0 0,0 0 0,-1-1 0,0 1 0,4-10 0,0-1-29,7-13-236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1.071"/>
    </inkml:context>
    <inkml:brush xml:id="br0">
      <inkml:brushProperty name="width" value="0.035" units="cm"/>
      <inkml:brushProperty name="height" value="0.035" units="cm"/>
    </inkml:brush>
  </inkml:definitions>
  <inkml:trace contextRef="#ctx0" brushRef="#br0">28 34 16660,'4'-19'2334,"-4"18"-2251,0 1-1,0-1 0,0 1 0,0 0 0,0-1 0,1 1 0,-1-1 0,0 1 0,0 0 0,0-1 0,0 1 0,0-1 0,-1 1 0,1-1 0,0 1 0,0 0 0,0-1 0,0 1 0,0-1 1,0 1-1,-1 0 0,1-1 0,0 1 0,0 0 0,-1-1 0,1 1 0,0 0 0,0-1 0,-1 1 0,1 0 0,0 0 0,-1-1 0,1 1 0,0 0 0,-1 0 0,1 0 0,-1-1 0,1 1 1,0 0-1,-1 0 0,1 0 0,-1 0 0,0 0 0,0 0 5,0 1 0,0 0 0,1-1 1,-1 1-1,0 0 0,0 0 0,0-1 0,1 1 1,-1 0-1,0 0 0,1 0 0,-1 0 0,1 0 1,-1 0-1,1 0 0,-1 0 0,1 0 0,0 0 1,-1 0-1,1 0 0,0 2 0,-5 28 111,5-28-114,-3 20-65,2 1 0,0 0-1,2-1 1,0 1 0,2-1-1,10 44 1,-12-63-39,1-1 0,-1 1-1,1 0 1,0-1 0,0 0 0,0 1 0,1-1 0,-1 0-1,1 0 1,0 0 0,0 0 0,0-1 0,0 1 0,0-1-1,0 0 1,6 3 0,4 1-121,0-1 0,1 0 0,19 4 0,25 9-319,-52-15 423,0 0 1,-1 0-1,1 1 0,-1-1 0,0 1 0,0 1 1,0-1-1,-1 1 0,1 0 0,-1 0 1,0 0-1,5 10 0,-7-13 61,-1 1-1,0-1 0,0 1 1,0 0-1,0-1 1,-1 1-1,1 0 1,-1-1-1,1 1 0,-1 0 1,0 0-1,0 0 1,0-1-1,-1 1 1,1 0-1,-1 0 1,1-1-1,-1 1 0,0 0 1,0-1-1,0 1 1,0-1-1,-1 1 1,1-1-1,-1 1 0,1-1 1,-1 0-1,0 0 1,0 0-1,0 0 1,-4 3-1,4-3 15,0 0 0,0-1 0,0 1 0,0-1 0,-1 1 0,1-1 0,-1 0-1,1 0 1,-1 0 0,1 0 0,-1 0 0,1-1 0,-1 1 0,0-1 0,1 1 0,-1-1 0,0 0 0,1 0 0,-1-1-1,0 1 1,1 0 0,-1-1 0,0 0 0,1 1 0,-1-1 0,1 0 0,-1 0 0,1-1 0,0 1 0,-1 0 0,-1-2 0,0-1-16,1 1 1,-1 0 0,1-1-1,0 0 1,0 0 0,0 0-1,0 0 1,1 0 0,-1-1-1,1 1 1,0-1 0,1 1-1,-1-1 1,1 0 0,0 0-1,-1-6 1,2-1-25,0-1 0,0 0 0,1 1 0,1-1 0,0 1 0,1 0 0,0 0 0,1-1 0,7-14 0,8-14-42,31-49 1,-17 34 34,-23 36 5,2-4-18,-8 19 6,-3 8-1,-3 7 17,0 1 0,1-1 0,1 1 0,0 0-1,0-1 1,4 20 0,-4-30 1,0 1 1,0 0-1,0 0 0,0-1 0,1 1 1,-1 0-1,0-1 0,0 1 0,1 0 0,-1-1 1,1 1-1,-1 0 0,0-1 0,1 1 1,-1 0-1,1-1 0,0 1 0,-1-1 1,1 1-1,-1-1 0,1 0 0,0 1 1,-1-1-1,1 1 0,0-1 0,-1 0 1,1 0-1,0 1 0,-1-1 0,1 0 1,0 0-1,0 0 0,-1 0 0,1 0 1,0 0-1,0 0 0,0 0 0,-1 0 1,1 0-1,0 0 0,-1-1 0,1 1 0,0 0 1,0-1-1,-1 1 0,1 0 0,0-1 1,-1 1-1,1 0 0,-1-1 0,1 1 1,0-2-1,4-2 6,0 0 1,0-1-1,0 1 0,6-9 1,-1-1-1,28-30 11,-37 42-23,1 0 0,1 0 0,-1 0 0,0 0 0,0 0 0,1 1 0,-1-1 0,1 1 0,-1 0 0,1 0 0,0 0 0,-1 0 0,1 0 0,0 0 0,5 0 0,-6 2 3,0-1 0,0 0 0,0 1 0,-1 0 0,1-1 0,0 1 0,-1 0 0,1 0 0,0 0 0,-1 0 0,1 0 0,-1 0 0,1 0 0,-1 1 0,0-1 0,0 0 0,1 1 1,-1-1-1,0 1 0,0 0 0,0-1 0,0 3 0,4 6 9,-1 0 0,5 18 0,-4-12 4,-5-15-13,12 24 107,-12-24-100,0-1-1,0 0 1,0 1-1,1-1 1,-1 0-1,0 1 1,1-1 0,-1 0-1,0 0 1,1 1-1,-1-1 1,0 0-1,1 0 1,-1 1-1,0-1 1,1 0-1,-1 0 1,1 0 0,-1 0-1,1 0 1,-1 0-1,0 0 1,1 0-1,-1 0 1,1 0-1,-1 0 1,0 0-1,1 0 1,-1 0-1,1 0 1,-1 0 0,1 0-1,-1 0 1,0 0-1,1-1 1,-1 1-1,0 0 1,1 0-1,-1-1 1,0 1-1,1 0 1,-1 0-1,0-1 1,1 1 0,-1 0-1,0-1 1,0 1-1,1 0 1,-1-1-1,0 1 1,0-1-1,0 1 1,1 0-1,-1-1 1,0 1-1,0-1 1,0 0-1,5-10 62,0 0 0,-1-1-1,4-19 1,-5 21-113,-1 1 0,1-1 0,0 1 1,1-1-1,0 1 0,9-14 0,-13 23 15,1-1-1,-1 1 1,0-1 0,0 1-1,0-1 1,1 1 0,-1-1-1,0 1 1,1-1 0,-1 1-1,0-1 1,1 1 0,-1 0-1,1-1 1,-1 1 0,1 0-1,-1-1 1,1 1 0,-1 0-1,1 0 1,-1-1 0,1 1-1,-1 0 1,1 0 0,-1 0-1,1 0 1,-1 0 0,1 0-1,-1 0 1,1 0 0,0 0-1,-1 0 1,1 0 0,-1 0-1,1 0 1,-1 0 0,1 0-1,-1 1 1,1-1 0,-1 0-1,1 0 1,-1 1 0,1-1-1,-1 0 1,1 0 0,-1 1-1,1-1 1,-1 1 0,0-1-1,1 0 1,-1 1 0,0-1-1,1 1 1,-1 0 0,2 3-177,0 0 0,0 0 0,0 0 0,-1 1 1,2 5-1,0 4-379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1.974"/>
    </inkml:context>
    <inkml:brush xml:id="br0">
      <inkml:brushProperty name="width" value="0.035" units="cm"/>
      <inkml:brushProperty name="height" value="0.035" units="cm"/>
    </inkml:brush>
  </inkml:definitions>
  <inkml:trace contextRef="#ctx0" brushRef="#br0">88 221 16219,'0'-1'182,"0"0"-1,0 0 1,0 0-1,0 0 0,0-1 1,0 1-1,-1 0 0,1 0 1,0 0-1,-1 0 0,1-1 1,-1 1-1,0-1 1,0 2-101,1-1 1,0 1-1,0 0 1,-1-1-1,1 1 1,0 0 0,-1 0-1,1 0 1,0 0-1,-1-1 1,1 1 0,-1 0-1,1 0 1,0 0-1,-1 0 1,1 0-1,0 0 1,-1 0 0,1 0-1,-1 0 1,1 0-1,0 0 1,-1 0-1,1 0 1,-1 0 0,0 1-1,0 0 134,-1 0 0,0 0-1,0 0 1,0 0 0,1 1-1,-1-1 1,0 0-1,1 1 1,-1 0 0,1-1-1,0 1 1,-2 4 0,-5 7 26,0 0 1,1 0-1,1 1 0,1 0 1,0 1-1,-6 27 0,15-43-328,0 0-1,0-1 1,0 1-1,0-1 1,0 0-1,-1 0 1,8-5-1,-1 1-92,3-1-34,1 0-1,1 1 0,17-5 1,-29 10 187,0 0 1,0 0 0,0 0 0,1 0-1,-1 1 1,0 0 0,0-1 0,0 1 0,0 1-1,1-1 1,-1 0 0,0 1 0,0-1-1,0 1 1,0 0 0,0 0 0,0 0-1,0 1 1,0-1 0,0 1 0,-1-1-1,1 1 1,2 2 0,-4-3 36,0 1 0,1-1 1,-1 1-1,-1-1 0,1 1 0,0-1 1,0 1-1,0 0 0,-1-1 0,1 1 1,-1 0-1,0-1 0,1 1 0,-1 0 1,0 0-1,0 0 0,0 2 0,-1 0 37,1 0-1,-1 0 0,0 0 0,-1 0 0,1 0 0,-1 0 0,-2 5 0,-3 2 205,0-1-1,0 1 1,-18 17-1,-18 5 766,101-72-1402,-39 27 103,34-27 1,-38 26 129,-2 0-1,21-26 1,-30 34 173,-1 0 0,1 0 0,-1 0 0,0 0 0,-1-1 0,1 0 0,-1 1 0,0-1 0,-1 0 0,1 0 0,-1 0 0,1-9 0,-2 29 408,-1 7-287,1 0 0,1-1-1,2 1 1,6 30-1,-7-44-113,0 0-1,1 0 0,0 0 1,5 7-1,-8-14-32,0 1 0,1 0 0,-1-1 0,0 1 0,0 0 0,1-1 0,-1 1 0,1 0 0,-1-1 0,1 1 0,-1-1 0,1 1 0,-1-1 0,1 1 0,-1-1 0,1 0 0,0 1 0,-1-1 0,1 0 0,0 1 0,-1-1 0,1 0 0,0 0 0,-1 1 0,1-1 1,0 0-1,0 0 0,-1 0 0,1 0 0,0 0 0,-1 0 0,1 0 0,0 0 0,0 0 0,-1-1 0,1 1 0,0 0 0,-1 0 0,1-1 0,0 1 0,-1 0 0,1-1 0,0 1 0,-1-1 0,1 1 0,-1 0 0,1-1 0,-1 0 0,1 1 0,-1-1 0,1 1 0,-1-1 0,0 1 0,1-1 0,-1 0 0,0 1 0,1-1 0,-1-1 0,4-6-295,-1 0 0,0 0 0,0-1 0,-1 1 1,0 0-1,0-1 0,-1 0 0,-1 1 0,1-1 1,-1 0-1,-2-12 0,-1-7-468,-1 1 0,-10-34 0,1 14-1744,-34-86 0,41 124 3639,3 9-241,0 18 362,6 28 576,-2-37-1652,5 24 1356,-6-31-1484,1-1 1,-1 0-1,1 1 0,-1-1 0,1 0 0,-1 0 1,1 1-1,0-1 0,0 0 0,0 0 0,0 0 0,0 0 1,0 0-1,0 0 0,0 0 0,0 0 0,0-1 1,0 1-1,1 0 0,1 0 0,13 2 272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2.460"/>
    </inkml:context>
    <inkml:brush xml:id="br0">
      <inkml:brushProperty name="width" value="0.035" units="cm"/>
      <inkml:brushProperty name="height" value="0.035" units="cm"/>
    </inkml:brush>
  </inkml:definitions>
  <inkml:trace contextRef="#ctx0" brushRef="#br0">13 187 15211,'-5'49'2242,"-2"31"-4,7-72-2014,0 0 0,0 1 0,1-1 0,1 0-1,-1-1 1,1 1 0,4 11 0,-6-19-208,0 1 0,1 0 0,-1 0 0,0-1 0,1 1 0,-1 0 0,1-1 0,-1 1 0,1 0 0,-1-1 0,1 1 0,-1 0 0,1-1 0,-1 1 0,1-1 0,0 1 0,-1-1 0,1 1 0,0-1 0,0 0 0,-1 1 1,1-1-1,0 0 0,0 0 0,-1 1 0,1-1 0,0 0 0,0 0 0,0 0 0,0 0 0,-1 0 0,1 0 0,0 0 0,0 0 0,0-1 0,-1 1 0,1 0 0,0 0 0,0-1 0,-1 1 0,1 0 0,0-1 0,0 1 0,-1-1 0,1 1 0,-1-1 0,1 1 0,0-1 0,0 0 0,4-4 29,1 0 1,-1-1-1,0 1 0,4-8 0,-8 12-31,16-24 57,-1-1-1,-2-1 1,0 0-1,-2-1 1,-1 0-1,11-45 1,-22 72-71,11-59 24,-10 57-23,-1-1 0,0 1 1,0-1-1,0 1 0,0-1 1,-1 1-1,1-1 0,-1 1 1,0-1-1,0 1 1,0 0-1,0-1 0,-1 1 1,-3-5-1,5 7-1,-1 0 0,0 0-1,0 0 1,1 1 0,-1-1 0,0 0-1,0 0 1,0 1 0,0-1 0,0 1 0,0-1-1,0 1 1,0-1 0,0 1 0,0 0 0,-1-1-1,1 1 1,0 0 0,0 0 0,0 0 0,0 0-1,-2 0 1,1 0 0,-1 1 0,1-1-1,0 1 1,-1 0 0,1 0-1,0 0 1,0 0 0,0 1 0,0-1-1,-3 2 1,-1 2 1,0 1-1,1 0 1,-1 0 0,1 0-1,-7 11 1,5-5 23,1-1 0,0 1 1,1 0-1,1 0 0,0 0 1,0 1-1,1-1 0,1 1 0,-2 24 1,4-36-22,0-1 0,-1 1 0,1 0 1,0-1-1,0 1 0,1-1 0,-1 1 1,0 0-1,0-1 0,0 1 0,0-1 1,0 1-1,1-1 0,-1 1 0,0-1 1,0 1-1,1-1 0,-1 1 0,0-1 1,1 1-1,-1-1 0,1 1 0,-1-1 1,1 1-1,-1-1 0,0 0 0,2 1 1,-1-1-2,0 0 0,0 1 0,0-1 0,0 0 0,0 0 0,1-1-1,-1 1 1,0 0 0,0 0 0,0 0 0,0-1 0,0 1 0,0-1 0,1 0 0,8-4-14,-1-1 0,15-11-1,-12 7-8,-7 7 10,0 0 0,1 0 0,-1 0-1,1 1 1,-1 0 0,1 0 0,0 0 0,0 1-1,0 0 1,0 0 0,0 0 0,0 1 0,0 0-1,0 0 1,0 0 0,0 1 0,0 0-1,0 0 1,0 0 0,0 1 0,0 0 0,-1 0-1,1 1 1,-1 0 0,1-1 0,-1 2 0,0-1-1,0 1 1,-1-1 0,1 2 0,-1-1-1,0 0 1,0 1 0,0-1 0,0 1 0,-1 0-1,0 1 1,0-1 0,0 0 0,-1 1 0,0 0-1,0-1 1,2 11 0,-3-13-225,-1-1-1,1 1 1,-1 0 0,0 0 0,0 0-1,0-1 1,-1 5 0,1-6 218,0-1 0,0 1-1,0-1 1,0 1 0,-1-1 0,1 1 0,0-1 0,0 0 0,0 1-1,-1-1 1,1 1 0,0-1 0,-1 0 0,1 1 0,0-1 0,-1 1-1,1-1 1,0 0 0,-1 0 0,1 1 0,-1-1 0,1 0 0,0 0-1,-1 1 1,1-1 0,-1 0 0,1 0 0,-1 0 0,1 0 0,-1 0-1,1 0 1,-1 0 0,1 0 0,-1 0 0,1 0 0,-1 0 0,1 0-1,-1 0 1,1 0 0,-1 0 0,1 0 0,-1 0 0,1-1 0,-1 1-1,1 0 1,-18-11-594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29.452"/>
    </inkml:context>
    <inkml:brush xml:id="br0">
      <inkml:brushProperty name="width" value="0.025" units="cm"/>
      <inkml:brushProperty name="height" value="0.025" units="cm"/>
    </inkml:brush>
  </inkml:definitions>
  <inkml:trace contextRef="#ctx0" brushRef="#br0">31 155 5093,'3'-12'5760,"24"-124"2739,-25 130-7073,0 9-557,0 24-262,-1 40-114,-8 29-28,-22 108 0,-1-4 30,30-199-489,-1-1-1,1 1 0,0 0 1,0 0-1,-1-1 0,1 1 0,0 0 1,0 0-1,0 0 0,0-1 1,0 1-1,0 0 0,0 0 1,0-1-1,0 1 0,1 0 1,-1 0-1,0-1 0,0 1 1,1 0-1,-1 0 0,1-1 1,-1 1-1,0 0 0,1-1 1,-1 1-1,1-1 0,-1 1 1,1 0-1,0-1 0,-1 0 1,1 1-1,0-1 0,0 1 1,1-1 20,0 0 1,0 0 0,0-1 0,0 0 0,0 1-1,0-1 1,-1 0 0,1 1 0,0-1 0,0 0 0,-1-1-1,1 1 1,1-2 0,50-47 853,22-37-1135,-3-4 1,66-109-1,-136 197-195,1-1-1,-1 1 1,0-1 0,0 0-1,-1 0 1,1 0 0,-1 0-1,0 0 1,0 0 0,1-5-1,-2-5-4583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4.513"/>
    </inkml:context>
    <inkml:brush xml:id="br0">
      <inkml:brushProperty name="width" value="0.025" units="cm"/>
      <inkml:brushProperty name="height" value="0.025" units="cm"/>
    </inkml:brush>
  </inkml:definitions>
  <inkml:trace contextRef="#ctx0" brushRef="#br0">97 1 16015,'0'0'3582,"-3"13"-3224,-10 78 206,5 0 0,3 131 0,5-219-668,0 0 1,0-1-1,0 1 0,0 0 1,0-1-1,-1 1 0,0-1 1,1 1-1,-1-1 0,0 1 1,0-1-1,-2 4 0,1-5-208,1 0-1,0 0 1,0 0-1,0 0 0,0 0 1,-1 0-1,1-1 1,0 1-1,-1-1 0,1 1 1,0-1-1,-1 1 0,1-1 1,-1 0-1,1 0 1,-1 0-1,1 0 0,-1 0 1,1 0-1,0 0 1,-1 0-1,1 0 0,-1-1 1,1 1-1,-2-1 1,-20-7-6030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3.881"/>
    </inkml:context>
    <inkml:brush xml:id="br0">
      <inkml:brushProperty name="width" value="0.035" units="cm"/>
      <inkml:brushProperty name="height" value="0.035" units="cm"/>
    </inkml:brush>
  </inkml:definitions>
  <inkml:trace contextRef="#ctx0" brushRef="#br0">0 123 16940,'1'1'75,"0"-1"0,0 0 0,0 0 0,0 1 1,0-1-1,0 0 0,-1 1 0,1-1 0,0 1 1,0-1-1,0 1 0,-1-1 0,1 1 0,0 0 1,-1-1-1,1 1 0,0 0 0,-1 0 0,1-1 1,-1 1-1,0 0 0,1 1 0,9 23 197,-6-16 99,24 50 595,-25-54-865,0-1 1,0 1-1,1 0 0,-1-1 1,1 0-1,0 0 0,1 0 1,-1 0-1,6 3 0,-8-6-61,0 0 0,-1-1-1,1 1 1,0-1 0,-1 1 0,1-1-1,0 0 1,0 0 0,-1 0 0,1 0-1,0 0 1,0 0 0,-1 0 0,1-1-1,0 1 1,0 0 0,-1-1 0,1 0-1,0 1 1,-1-1 0,1 0 0,-1 0-1,1 0 1,-1 0 0,1 0-1,-1 0 1,0 0 0,0-1 0,1 1-1,-1 0 1,0-1 0,1-1 0,5-7 109,0 1 1,-1-2 0,8-15-1,-11 20-80,-1 2-18,1-3-17,1 0 1,-1 1-1,1-1 1,0 1-1,8-8 1,-12 13-34,1 1 0,0-1-1,0 0 1,0 0 0,-1 1 0,1-1 0,0 1-1,0-1 1,0 1 0,0-1 0,0 1 0,0 0-1,0-1 1,1 1 0,-1 0 0,0 0-1,0 0 1,0 0 0,0 0 0,0 0 0,0 0-1,0 0 1,0 0 0,0 0 0,0 1 0,0-1-1,0 0 1,0 1 0,0-1 0,0 1 0,0-1-1,0 1 1,0 0 0,0-1 0,0 1 0,0 0-1,-1-1 1,1 1 0,0 0 0,0 0 0,-1 0-1,1 0 1,-1 0 0,2 2 0,26 43 25,-20-32-3,0-1-1,12 16 0,-20-28-19,0-1 0,1 1-1,-1 0 1,1-1 0,-1 1 0,1-1 0,-1 1-1,1-1 1,-1 1 0,1-1 0,-1 0 0,1 1-1,-1-1 1,1 0 0,0 1 0,-1-1 0,1 0 0,0 0-1,-1 1 1,1-1 0,0 0 0,-1 0 0,1 0-1,0 0 1,0 0 0,-1 0 0,1 0 0,0 0-1,-1 0 1,1-1 0,0 1 0,-1 0 0,1 0-1,0 0 1,-1-1 0,1 1 0,-1 0 0,1-1-1,0 1 1,-1-1 0,1 1 0,-1-1 0,1 1-1,-1-1 1,1 1 0,-1-1 0,0 1 0,1-1-1,-1 0 1,0 1 0,1-1 0,-1 1 0,0-1-1,0 0 1,1 0 0,3-8 15,-1 0 0,0 0 1,3-12-1,-3 10 3,-2 7-16,11-28 24,-12 30-28,0 1-1,1 0 1,-1 0-1,1 0 1,0 0-1,-1 0 1,1 0-1,0 0 1,0 0-1,-1 0 1,1 0 0,0 1-1,0-1 1,0 0-1,0 1 1,0-1-1,0 0 1,0 1-1,0-1 1,1 1-1,-1-1 1,2 1-1,-2 0 1,0 0 0,0 1 0,0-1 0,0 1-1,0-1 1,0 1 0,0 0 0,0-1 0,-1 1-1,1 0 1,0 0 0,0 0 0,0-1 0,-1 1-1,1 0 1,-1 0 0,1 0 0,0 0 0,-1 0-1,1 2 1,11 26 30,-10-22-23,0-2-8,-1-2 17,0 1 0,1-1 0,-1 1-1,1-1 1,0 1 0,3 3 0,-5-7-14,1 0 0,-1 1 0,0-1 0,0 0 0,1 0 1,-1 1-1,0-1 0,1 0 0,-1 0 0,0 0 0,1 1 0,-1-1 1,0 0-1,1 0 0,-1 0 0,0 0 0,1 0 0,-1 0 1,1 0-1,-1 0 0,0 0 0,1 0 0,-1 0 0,0 0 1,1 0-1,-1 0 0,1-1 0,0 1 3,0-1-1,0 0 1,0 0-1,0 0 1,0 0-1,0 0 1,0 0-1,-1 0 1,1 0-1,0 0 1,0 0-1,0-2 1,7-17 51,12-39 0,-17 45-57,1 0 1,1 1-1,0 0 1,0 0 0,1 1-1,1-1 1,9-11 0,-15 22-5,-1 1 1,1 0 0,0 0 0,0 0-1,0 0 1,0 0 0,0 0 0,0 0-1,1 0 1,-1 0 0,0 0 0,0 1-1,1-1 1,-1 0 0,1 1 0,-1-1 0,0 1-1,1 0 1,-1-1 0,1 1 0,-1 0-1,1 0 1,-1 0 0,1 0 0,-1 0-1,1 0 1,-1 0 0,0 1 0,1-1-1,-1 0 1,1 1 0,-1-1 0,0 1 0,1 0-1,-1-1 1,0 1 0,1 0 0,-1 0-1,0 0 1,0 0 0,0 0 0,0 0-1,0 0 1,0 0 0,0 0 0,1 3-1,5 6-8,0 0 0,-1 0-1,0 1 1,6 16-1,-10-21 13,3 3-1,-1 0-1,-1 0 1,1 0 0,-1 1-1,-1-1 1,0 1 0,1 17-1,-3-27-19,0 0-1,0 0 1,0 1-1,0-1 1,0 0 0,0 0-1,-1 1 1,1-1-1,0 0 1,0 0-1,0 0 1,0 1 0,0-1-1,-1 0 1,1 0-1,0 0 1,0 1 0,0-1-1,-1 0 1,1 0-1,0 0 1,0 0-1,-1 0 1,1 0 0,0 1-1,0-1 1,-1 0-1,1 0 1,0 0-1,0 0 1,-1 0 0,1 0-1,0 0 1,0 0-1,-1 0 1,1 0-1,0 0 1,-1 0 0,1 0-1,0-1 1,0 1-1,-1 0 1,1 0-1,0 0 1,0 0 0,0 0-1,-1 0 1,1-1-1,0 1 1,0 0-1,0 0 1,-1 0 0,1-1-1,0 1 1,0 0-1,0-1 1,-13-9-965,-52-64-1569,39 39 1628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4.367"/>
    </inkml:context>
    <inkml:brush xml:id="br0">
      <inkml:brushProperty name="width" value="0.035" units="cm"/>
      <inkml:brushProperty name="height" value="0.035" units="cm"/>
    </inkml:brush>
  </inkml:definitions>
  <inkml:trace contextRef="#ctx0" brushRef="#br0">0 4 14275,'0'-4'1856,"3"7"-1656,1 3 793,2 1-657,3 1-312,2 1-760,4 1 648,2-1-112,3-1-129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4.795"/>
    </inkml:context>
    <inkml:brush xml:id="br0">
      <inkml:brushProperty name="width" value="0.035" units="cm"/>
      <inkml:brushProperty name="height" value="0.035" units="cm"/>
    </inkml:brush>
  </inkml:definitions>
  <inkml:trace contextRef="#ctx0" brushRef="#br0">1 85 16051,'7'16'790,"0"0"0,-2 1 0,0-1 0,0 1 0,-2 0-1,3 22 1,4 23 1762,-10-62-2530,0 0 1,0 1-1,0-1 1,0 0 0,0 0-1,0 1 1,0-1-1,0 0 1,0 0-1,0 1 1,0-1-1,0 0 1,0 0 0,0 1-1,1-1 1,-1 0-1,0 0 1,0 0-1,0 1 1,0-1 0,0 0-1,0 0 1,1 0-1,-1 1 1,0-1-1,0 0 1,0 0-1,1 0 1,-1 0 0,0 1-1,0-1 1,0 0-1,1 0 1,-1 0-1,0 0 1,0 0-1,1 0 1,-1 0 0,1 0-1,4-10 251,4-22-155,-3-3-40,4-17-8,22-73 0,-31 121-77,1 0 0,-1 1 1,1-1-1,0 1 0,0-1 0,0 1 1,5-5-1,-7 7 5,0 1 1,1-1-1,-1 1 1,1 0-1,-1-1 0,1 1 1,-1 0-1,1-1 1,-1 1-1,1 0 0,-1 0 1,1 0-1,-1-1 1,1 1-1,-1 0 0,1 0 1,0 0-1,-1 0 1,1 0-1,-1 0 0,1 0 1,0 0-1,0 1 0,0-1 1,0 1-1,0 0 1,0-1-1,0 1 0,0 0 1,0 0-1,-1-1 0,1 1 1,0 0-1,-1 0 0,1 0 1,0 0-1,-1 0 0,1 0 1,-1 1-1,6 13-11,-1 0 1,-1 0-1,0 0 0,3 28 0,-5-27 25,0-1 0,1 1-1,1-1 1,8 20 0,-12-35-12,0 1 1,0-1-1,0 0 0,0 0 1,0 0-1,0 0 1,0 0-1,1 0 0,-1 1 1,0-1-1,0 0 1,0 0-1,0 0 1,0 0-1,0 0 0,0 0 1,0 0-1,0 0 1,0 1-1,1-1 0,-1 0 1,0 0-1,0 0 1,0 0-1,0 0 0,0 0 1,0 0-1,1 0 1,-1 0-1,0 0 1,0 0-1,0 0 0,0 0 1,0 0-1,0 0 1,1 0-1,-1 0 0,0 0 1,0 0-1,0 0 1,0 0-1,0 0 1,0 0-1,1 0 0,-1 0 1,0 0-1,0 0 1,0-1-1,0 1 0,0 0 1,0 0-1,0 0 1,0 0-1,1 0 0,-1 0 1,0 0-1,0-1 1,4-7 8,14-53-6,-15 44-72,2 0 0,0 0 0,1 1-1,1 0 1,12-23 0,-18 37 57,-1 1 1,1 0-1,0 0 0,0 0 0,-1 0 1,1 0-1,0 0 0,0 0 0,0 0 1,0 0-1,0 0 0,0 1 1,0-1-1,1 0 0,-1 1 0,0-1 1,0 1-1,0-1 0,1 1 0,1-1 1,-2 1 1,0 1 1,0-1-1,0 0 1,0 1-1,-1-1 1,1 0-1,0 1 1,0-1 0,0 1-1,0-1 1,0 1-1,0 0 1,-1-1-1,1 1 1,0 0-1,-1-1 1,1 1-1,0 0 1,0 1 0,3 5-11,0 1 1,-1-1 0,0 1-1,4 13 1,19 139-363,-25-157-50,-3-16 159,1-1-107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5.247"/>
    </inkml:context>
    <inkml:brush xml:id="br0">
      <inkml:brushProperty name="width" value="0.035" units="cm"/>
      <inkml:brushProperty name="height" value="0.035" units="cm"/>
    </inkml:brush>
  </inkml:definitions>
  <inkml:trace contextRef="#ctx0" brushRef="#br0">0 115 17644,'4'2'344,"1"0"0,-1 0 0,1 0 0,0 0 0,-1-1 0,1 0 0,0 0 1,0 0-1,9 0 0,-10-1-308,-1-1 0,0 1 0,0-1 0,0 0 1,0 0-1,0 0 0,0-1 0,0 1 0,-1-1 0,1 0 0,0 1 1,-1-1-1,1 0 0,-1 0 0,0-1 0,3-2 0,0-1 11,-1 1 1,1-1-1,-1 0 0,-1 0 0,5-9 0,-7 12 11,0 0-1,1 0 1,-1 0 0,-1 0-1,1 0 1,0 0 0,-1 0 0,1 0-1,-1 0 1,0-1 0,0 1-1,0 0 1,-1 0 0,0-5 0,1 8-42,0 0 0,0-1 0,-1 1 0,1-1 0,0 1 0,0 0 0,0-1 0,0 1 0,0 0 0,-1-1 0,1 1 1,0 0-1,0-1 0,-1 1 0,1 0 0,0-1 0,0 1 0,-1 0 0,1 0 0,0 0 0,-1-1 0,1 1 1,-1 0-1,1 0 0,0 0 0,-1 0 0,1-1 0,0 1 0,-1 0 0,1 0 0,-1 0 0,1 0 0,-12 8 329,-7 19 95,12-12-393,1 2 0,1-1 0,0 0 0,1 1 0,1 0 0,1 0 0,-1 22 0,3-36-51,0-1 1,0 1 0,0 0-1,1 0 1,-1 0 0,1 0 0,-1-1-1,1 1 1,2 4 0,-3-6 1,0-1 0,1 1 1,-1-1-1,1 1 0,-1-1 1,1 1-1,-1-1 0,1 1 1,-1-1-1,1 1 0,-1-1 1,1 0-1,0 1 0,-1-1 0,1 0 1,-1 0-1,1 1 0,0-1 1,-1 0-1,1 0 0,0 0 1,-1 0-1,1 0 0,0 0 1,0 0-1,-1 0 0,1 0 1,0 0-1,-1 0 0,1-1 1,0 1-1,-1 0 0,1 0 1,-1-1-1,1 1 0,0 0 1,-1-1-1,1 1 0,-1 0 1,1-1-1,-1 1 0,1-1 1,0 0-1,28-22-116,-17 13-1,1 0 1,0 1-1,1 0 0,25-12 0,-36 20 96,1-1 0,0 1 0,0 0 0,0 0 1,0 0-1,0 1 0,0-1 0,0 1 0,0 0 0,0 0 0,0 1 0,0-1 0,0 1 0,0 0 0,0 0 0,0 0 0,0 0 0,0 1 0,-1-1 0,1 1 0,0 0 0,-1 0 0,6 5 0,-4-3 120,1 1 0,-1-1 0,-1 1 0,1 0-1,4 8 1,-5-12 907,-2-9-544,-3-9-14,-2 1-23,0 0 1,-8-20-1,9 29-361,-1 0 0,0 1-1,0-1 1,0 1 0,-1 0 0,0 0 0,-8-10 0,6 11-544,6 4-135,15-6 206,-1-7 93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5.702"/>
    </inkml:context>
    <inkml:brush xml:id="br0">
      <inkml:brushProperty name="width" value="0.035" units="cm"/>
      <inkml:brushProperty name="height" value="0.035" units="cm"/>
    </inkml:brush>
  </inkml:definitions>
  <inkml:trace contextRef="#ctx0" brushRef="#br0">0 100 18092,'8'11'651,"0"0"0,0 0 1,-2 1-1,1 0 0,8 23 0,-8-17 222,16 26 0,-23-43-862,0-1 0,0 1 0,0-1 0,1 1 0,-1-1 0,0 1 0,1-1 0,-1 1 0,0-1 0,1 1 0,-1-1 0,0 1 0,1-1 0,-1 0 0,1 1 0,-1-1 0,1 0 0,-1 0 0,1 1 0,-1-1 0,1 0 0,-1 0 0,1 0 0,-1 1 0,1-1 0,-1 0 0,1 0 0,0 0-1,-1 0 1,1 0 0,-1 0 0,1 0 0,-1 0 0,1 0 0,-1-1 0,1 1 0,-1 0 0,1 0 0,0 0 0,-1-1 0,1 1 0,-1 0 0,0 0 0,1-1 0,-1 1 0,1 0 0,-1-1 0,1 1 0,-1-1 0,0 1 0,1-1 0,-1 1 0,0-1 0,1 1 0,-1-1 0,0 0 0,17-34 27,-15 30-12,22-66 3,-15 41-22,2 1 1,17-33 0,-28 60-5,1 1 0,-1-1 0,1 1 1,0 0-1,0 0 0,-1-1 0,1 1 1,0 0-1,0 0 0,1 0 1,-1 0-1,0 0 0,0 0 0,0 0 1,1 0-1,-1 1 0,0-1 0,1 0 1,-1 1-1,3-2 0,-3 3 6,0-1 0,0 0 0,0 1 0,0-1 0,1 1-1,-1-1 1,0 1 0,0 0 0,0-1 0,0 1 0,-1 0 0,1 0-1,0 0 1,0 0 0,0 0 0,-1 0 0,1 0 0,0 0 0,-1 0 0,1 0-1,-1 0 1,1 0 0,-1 0 0,1 0 0,-1 0 0,0 2 0,7 18 155,-2 1 0,5 42 0,2 6 162,-10-64-783,1-7 236,2-14 262,3-29 389,-8 41-492,6-31-7,1-2-41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6.123"/>
    </inkml:context>
    <inkml:brush xml:id="br0">
      <inkml:brushProperty name="width" value="0.035" units="cm"/>
      <inkml:brushProperty name="height" value="0.035" units="cm"/>
    </inkml:brush>
  </inkml:definitions>
  <inkml:trace contextRef="#ctx0" brushRef="#br0">60 1 16460,'-21'31'3221,"17"-26"-2935,0 0-1,0 0 0,0 1 0,1-1 0,0 1 0,0 0 0,1 0 0,-2 7 0,1-3-175,1 0-1,1 0 0,-1 13 0,2-18-79,0-1-1,1 0 1,-1 0 0,1 0 0,-1 1 0,1-1-1,0 0 1,1 0 0,-1 0 0,4 7 0,-4-10-15,-1-1 1,0 1-1,1 0 1,-1-1-1,1 1 1,-1-1-1,1 1 1,0-1 0,-1 1-1,1-1 1,-1 1-1,1-1 1,0 1-1,0-1 1,-1 1-1,1-1 1,0 0-1,-1 0 1,1 1 0,0-1-1,0 0 1,0 0-1,-1 0 1,1 0-1,0 0 1,0 0-1,0 0 1,1 0-1,0-1 26,0 0-1,0 0 1,0 0-1,0 0 0,0 0 1,-1 0-1,1-1 1,0 1-1,-1 0 0,3-3 1,3-4 131,0 0 0,-1-1 1,7-12-1,-10 17-81,20-43 628,-22 45-662,-1 1 0,1-1 0,0 0 0,0 0 0,-1 0 0,1 0-1,-1-1 1,0 1 0,0 0 0,0 0 0,0 0 0,0 0 0,0 0-1,0 0 1,0 0 0,-1 0 0,1 0 0,-1 0 0,0 0-1,-1-3 1,0 4 6,1 0-1,-1-1 1,0 1 0,-1 0-1,1 0 1,0 0-1,0 0 1,0 0-1,-1 1 1,1-1 0,0 1-1,0-1 1,-1 1-1,1 0 1,0 0 0,-4 0-1,4 0-122,1 0-1,-1 0 0,1 0 1,-1 0-1,0 0 1,1 1-1,-1-1 0,1 0 1,-1 1-1,0-1 1,1 1-1,-1 0 1,1-1-1,0 1 0,-1 0 1,1 0-1,0 0 1,-1 0-1,1 0 0,0 0 1,0 0-1,0 0 1,0 1-1,-1 1 1,2-3 6,0 0-1,0 0 1,0 0 0,0 1 0,0-1 0,0 0 0,0 0 0,0 0 0,0 1 0,0-1 0,0 0 0,0 0 0,0 0 0,0 1-1,0-1 1,0 0 0,0 0 0,1 0 0,-1 1 0,0-1 0,0 0 0,0 0 0,0 0 0,0 0 0,1 0 0,-1 1 0,0-1-1,0 0 1,0 0 0,0 0 0,1 0 0,-1 0 0,0 0 0,0 0 0,0 0 0,1 0 0,-1 0 0,0 0 0,0 0 0,0 0-1,1 0 1,-1 0 0,0 0 0,0 0 0,0 0 0,1 0 0,-1 0 0,0 0 0,13-2-640,5-4-89,7-3-139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6.532"/>
    </inkml:context>
    <inkml:brush xml:id="br0">
      <inkml:brushProperty name="width" value="0.035" units="cm"/>
      <inkml:brushProperty name="height" value="0.035" units="cm"/>
    </inkml:brush>
  </inkml:definitions>
  <inkml:trace contextRef="#ctx0" brushRef="#br0">78 234 16996,'-8'9'497,"0"0"0,0 1 0,1 0 1,0 1-1,1-1 0,0 1 0,1 0 0,-7 23 1,9-27-426,1 0 1,1 1 0,-1-1-1,1 1 1,0 0-1,1-1 1,0 1 0,0 0-1,1 0 1,-1-1 0,2 1-1,-1-1 1,1 1 0,0-1-1,4 9 1,-5-15-61,-1 0-1,1 1 1,-1-1 0,1 0 0,0 0 0,0 0 0,-1 0-1,1 0 1,0 0 0,0 0 0,0 0 0,0 0 0,0 0-1,0 0 1,0-1 0,0 1 0,1 0 0,-1-1-1,0 1 1,0-1 0,0 1 0,3 0 0,-2-2 2,0 1 0,-1 0 1,1 0-1,0-1 0,-1 1 1,1-1-1,0 0 0,-1 1 0,1-1 1,-1 0-1,1 0 0,-1 0 1,0 0-1,1 0 0,1-2 1,3-3 35,0-1 0,0 0 1,-1-1-1,1 1 0,6-15 1,0-6 97,-2 0 1,0-1-1,-2 0 0,-1 0 1,-1-1-1,-1 0 1,-2 0-1,-1 0 1,-3-39-1,1 65-129,-6-46 177,6 47-184,-1 1 1,0-1 0,1 1 0,-1-1 0,0 1 0,0-1 0,-1 1 0,1-1 0,0 1 0,-1 0 0,1 0 0,-1 0 0,0 0 0,0 0-1,-2-2 1,3 3-10,0 1-1,0-1 1,1 1-1,-1 0 0,0-1 1,0 1-1,0 0 1,0 0-1,1-1 0,-1 1 1,0 0-1,0 0 1,0 0-1,0 0 0,0 0 1,0 0-1,1 0 1,-1 0-1,0 1 1,0-1-1,0 0 0,0 1 1,1-1-1,-2 1 1,-1 0-2,1 1 0,0-1 0,0 1 1,0 0-1,1 0 0,-1 0 0,0 0 1,-1 3-1,-4 5-4,2 1 0,-8 19 0,12-29 4,-11 31 18,1 0 0,1 0 0,2 1 0,-6 43 0,14-75-20,0 1-1,0-1 0,0 1 1,0-1-1,0 1 0,0-1 1,0 1-1,0-1 1,1 1-1,-1-1 0,0 0 1,2 3-1,-2-3-4,1-1-1,-1 0 1,0 1 0,1-1-1,-1 0 1,0 1-1,1-1 1,-1 0 0,0 0-1,1 1 1,-1-1-1,1 0 1,-1 0 0,1 0-1,-1 0 1,0 0-1,1 0 1,-1 1-1,1-1 1,-1 0 0,1 0-1,-1 0 1,1 0-1,-1-1 1,0 1 0,2 0-1,2-2-64,0 0-1,1 0 0,-1 0 0,0 0 1,-1-1-1,6-3 0,0-1-53,-3 3-4,1 0 0,-1 0 1,2 0-1,-1 1 0,0 0 1,0 0-1,15-3 0,-19 6 97,0-1-1,0 1 0,0 0 0,0 0 0,0 0 1,0 0-1,0 1 0,0-1 0,0 1 0,0 0 1,0 0-1,0 0 0,0 0 0,-1 0 0,1 1 1,0-1-1,-1 1 0,1 0 0,-1 0 0,0 0 1,1 0-1,-1 0 0,2 3 0,0-1-37,0 1-1,-1 0 0,0 0 1,0 0-1,0 0 1,0 1-1,-1-1 1,0 1-1,0-1 0,0 1 1,-1 0-1,0-1 1,1 12-1,-2-1-78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7.325"/>
    </inkml:context>
    <inkml:brush xml:id="br0">
      <inkml:brushProperty name="width" value="0.035" units="cm"/>
      <inkml:brushProperty name="height" value="0.035" units="cm"/>
    </inkml:brush>
  </inkml:definitions>
  <inkml:trace contextRef="#ctx0" brushRef="#br0">1 214 16748,'0'18'1877,"0"39"1325,0-42-3078,1 0 1,1 0-1,0-1 1,1 1-1,0-1 1,10 25-1,-13-37-112,1-1 0,-1 0-1,1 1 1,0-1 0,-1 0 0,1 0-1,0 1 1,0-1 0,0 0 0,0 0 0,0 0-1,0 0 1,0 0 0,0 0 0,0-1-1,0 1 1,0 0 0,1 0 0,-1-1-1,3 2 1,-3-2 0,0 0-1,0-1 0,0 1 1,0 0-1,1-1 1,-1 1-1,0 0 1,0-1-1,0 1 0,0-1 1,0 0-1,0 1 1,0-1-1,0 0 1,0 1-1,-1-1 0,1 0 1,0 0-1,0 0 1,-1 0-1,1 0 1,0 0-1,-1 0 0,1 0 1,0-1-1,26-58 279,-21 45-222,0 0 1,1 1-1,16-24 0,-23 37-65,1 0 0,0-1 1,0 1-1,0 0 0,0 0 0,0 0 0,0 0 0,0 0 1,0 0-1,0 0 0,1 1 0,-1-1 0,0 0 0,1 1 0,-1-1 1,0 1-1,1-1 0,-1 1 0,1-1 0,1 1 0,-2 0 4,1 0-1,-1 1 0,0-1 0,1 1 0,-1-1 0,0 1 1,0-1-1,1 1 0,-1 0 0,0-1 0,0 1 0,0 0 1,0 0-1,0 0 0,0 0 0,0 0 0,1 2 1,3 5 45,1 1 0,-2 0 1,1 0-1,4 15 1,-6-17-22,3 10 52,-5-12-32,1 0-1,0 1 1,0-1 0,0 0 0,1-1 0,-1 1-1,7 7 1,-9-11-43,1-1 0,-1 0 0,1 1 0,-1-1 0,0 0 0,1 1 0,-1-1 0,1 0 0,-1 0 0,1 0 0,-1 1 0,1-1 0,-1 0 0,1 0 0,0 0 0,-1 0-1,1 0 1,-1 0 0,1 0 0,-1 0 0,1 0 0,-1 0 0,1 0 0,-1 0 0,1-1 0,-1 1 0,1 0 0,-1 0 0,1 0 0,-1-1 0,1 1 0,-1 0 0,1-1 0,-1 1 0,0 0 0,1-1 0,-1 1-1,1-1 1,-1 1 0,0 0 0,1-2 0,15-22 157,-15 21-144,41-89 250,-33 67-252,2 1 0,0 0 0,23-34 0,-33 57-23,0-1 0,-1 1-1,1 0 1,0 0 0,0 0 0,0 0-1,0 0 1,0 0 0,0 0 0,0 0-1,0 1 1,0-1 0,0 0 0,1 0-1,-1 1 1,0-1 0,0 1 0,1-1 0,-1 1-1,3-1 1,-3 2 1,0-1 0,0 0 1,0 1-1,0-1 0,0 1 0,0-1 1,0 1-1,0 0 0,0-1 0,-1 1 1,1 0-1,0-1 0,0 1 0,-1 0 1,1 0-1,0 0 0,-1 0 1,1 0-1,-1 0 0,1 1 0,3 8-19,0 0 0,-1 0 0,-1 1 0,2 10 0,-3-15 2,0-1-12,1 6-215,0 1 0,-1-1 0,0 24 0,-1-35 195,0 1-1,1-1 1,-1 0 0,0 0 0,0 1 0,0-1 0,0 0 0,0 0 0,0 1 0,0-1 0,0 0 0,0 1 0,-1-1 0,1 0 0,0 0 0,0 1 0,0-1 0,0 0 0,0 0 0,0 1 0,0-1 0,-1 0 0,1 0 0,0 0 0,0 1 0,0-1 0,-1 0 0,1 0 0,0 0 0,0 1 0,0-1 0,-1 0 0,1 0 0,0 0 0,0 0-1,-1 0 1,1 0 0,0 0 0,0 0 0,-1 1 0,-9-11-1771,-12-25-934,19 29 2254,-2-1 90,-68-126-3156,32 41 6684,41 91-3001,-1 1 0,1-1 0,-1 0 0,1 1 0,0-1-1,-1 0 1,1 0 0,0 1 0,0-1 0,0 0 0,0 0-1,0 0 1,0 1 0,0-1 0,0 0 0,0 0 0,0 0-1,0 1 1,0-1 0,0 0 0,1 0 0,-1 0-1,14 1-548,4 3-75,1-4 134,7 0-128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8.104"/>
    </inkml:context>
    <inkml:brush xml:id="br0">
      <inkml:brushProperty name="width" value="0.035" units="cm"/>
      <inkml:brushProperty name="height" value="0.035" units="cm"/>
    </inkml:brush>
  </inkml:definitions>
  <inkml:trace contextRef="#ctx0" brushRef="#br0">39 230 17396,'-5'9'273,"0"-1"1,1 1-1,-1 0 1,2 1-1,-1-1 1,1 0-1,1 1 1,-1 0 0,2 0-1,-1 0 1,1 11-1,1-10-100,0 1 0,1-1 0,0 1-1,0-1 1,1 1 0,1-1 0,0 0 0,1 0-1,5 13 1,-8-22-144,0 0-1,0 0 0,0-1 1,0 1-1,1 0 1,-1-1-1,0 1 0,1-1 1,-1 1-1,1-1 1,2 2-1,-3-2-19,0-1 0,0 0 0,0 0-1,0 1 1,0-1 0,0 0 0,-1 0 0,1 0 0,0 0 0,0 0-1,0 0 1,0 0 0,0 0 0,0-1 0,0 1 0,0 0 0,0 0 0,-1-1-1,1 1 1,0-1 0,0 1 0,0-1 0,-1 1 0,1-1 0,0 1-1,-1-1 1,1 0 0,0 1 0,0-2 0,4-4 4,0 0 0,-1-1 0,0 1 0,-1-1 1,1 0-1,-1 0 0,-1 0 0,3-9 0,14-65 62,-17 71-59,6-40 208,-1 0-1,-3 0 0,-3-79 1,-1 127-209,0-4 39,0 0 0,-1 0 0,1 0 1,-1 1-1,-1-1 0,1 0 0,-3-6 0,4 12-48,0 1 0,-1-1 0,1 0 0,0 1 0,0-1 0,0 0 0,0 1 0,0-1 0,0 0 0,0 0-1,0 1 1,0-1 0,-1 0 0,1 0 0,0 1 0,0-1 0,0 0 0,-1 0 0,1 0 0,0 1 0,0-1 0,0 0 0,-1 0 0,1 0 0,0 1 0,0-1 0,-1 0 0,1 0 0,0 0 0,-1 0 0,1 0 0,0 0 0,0 0 0,-1 0 0,1 0 0,0 0-1,-1 0 1,1 0 0,0 0 0,-1 0 0,1 0 0,0 0 0,0 0 0,-1 0 0,1 0 0,0 0 0,-1-1 0,1 1 0,0 0 0,0 0 0,-1 0 0,1 0 0,0-1 0,0 1 0,0 0 0,-1 0 0,1 0 0,0-1 0,0 1 0,0 0 0,0 0-1,-1-1 1,1 1 0,0 0 0,0-1 0,0 1 0,0 0 0,0 0 0,0-1 0,-7 27 168,2 5-113,1 0 0,2 0 0,1 0 0,2 1 1,1-1-1,1 0 0,13 53 0,-14-77-41,1 1 1,0-1-1,0 1 0,0-1 1,9 13-1,-11-19-15,0 1 0,0-1 0,0 1 0,1-1 0,-1 0 0,0 1 0,0-1 0,1 0 0,-1 0 1,1 0-1,0 0 0,-1 0 0,1 0 0,-1-1 0,1 1 0,0 0 0,0-1 0,-1 0 0,1 1 0,0-1 0,0 0 0,0 0 0,0 0 0,-1 0 0,1 0 1,0 0-1,0 0 0,0-1 0,-1 1 0,4-2 0,1-1 4,0 0 1,-1 0-1,0-1 0,0 0 1,0 0-1,0-1 1,0 1-1,-1-1 1,0 0-1,0 0 0,0-1 1,-1 1-1,4-8 1,4-7 11,-2-2 0,10-29 1,-16 41-11,11-38 42,-13 44-48,0 0 0,0 0 0,-1 0 0,1 0 1,-1 0-1,0 0 0,0 0 0,-1 0 1,0-4-1,-2 7-13,0 7 4,-1 11 20,3 2 1,1 1-1,3 24 1,-3-39-11,0 0 1,1 0-1,0 0 1,0 0-1,1 0 0,-1 0 1,1 0-1,0-1 1,1 1-1,-1-1 1,1 1-1,-1-1 1,1 0-1,4 4 1,-6-7-5,0 0-1,1 0 1,-1 0 0,0 0 0,0-1 0,0 1 0,1-1 0,-1 1 0,0-1 0,1 1 0,-1-1 0,0 0-1,1 1 1,-1-1 0,1 0 0,-1 0 0,1 0 0,-1 0 0,0 0 0,2-1 0,0 0 0,0 1-1,-1-1 1,1-1 0,0 1 0,-1 0-1,1-1 1,-1 1 0,0-1 0,4-2-1,2-4 5,-1-1-1,1 1 1,10-18 0,-7 10-46,-1 0 0,-1-1 0,0 0 1,-1 0-1,-1-1 0,-1 0 0,-1 0 1,0-1-1,3-26 0,-9 29-183,-3 22-45,-6 29 62,8-24 241,1-1 0,0 1-1,1-1 1,0 1 0,0-1 0,1 1 0,0-1 0,1 0 0,1 1 0,-1-1-1,2 0 1,7 16 0,-11-24-20,1 0-1,0-1 1,1 1 0,-1-1-1,0 1 1,0-1 0,1 1-1,-1-1 1,0 0-1,1 0 1,-1 0 0,1 0-1,0 0 1,-1 0 0,1 0-1,0 0 1,0-1-1,-1 1 1,1-1 0,3 1-1,-2-1-1,0 0-1,0 0 1,0 0-1,0-1 1,-1 0 0,1 1-1,0-1 1,0 0-1,-1 0 1,1 0-1,-1-1 1,5-1-1,-2-1-175,0 1 0,0-1 1,0 0-1,-1-1 0,1 1 0,-1-1 0,0 0 0,-1 0 0,1 0 0,-1 0 0,0-1 0,3-7 0,-4 9 47,-2 0-1,1 0 1,0 1 0,-1-1 0,1 0-1,-1 0 1,0 1 0,-1-1-1,1 0 1,-1 0 0,1 1 0,-1-1-1,0 0 1,-1 1 0,1-1 0,-3-5-1,-12-16-621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8.571"/>
    </inkml:context>
    <inkml:brush xml:id="br0">
      <inkml:brushProperty name="width" value="0.035" units="cm"/>
      <inkml:brushProperty name="height" value="0.035" units="cm"/>
    </inkml:brush>
  </inkml:definitions>
  <inkml:trace contextRef="#ctx0" brushRef="#br0">23 1 19748,'0'6'1793,"1"2"-1249,2-2-280,0 2 1192,1 2-952,1-1-3160,-8-5 2504,-11-1-385,-8 0-207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4.845"/>
    </inkml:context>
    <inkml:brush xml:id="br0">
      <inkml:brushProperty name="width" value="0.025" units="cm"/>
      <inkml:brushProperty name="height" value="0.025" units="cm"/>
    </inkml:brush>
  </inkml:definitions>
  <inkml:trace contextRef="#ctx0" brushRef="#br0">0 223 11275,'0'-10'1494,"0"4"-1251,0 0-1,1 0 1,-1 0-1,1-1 1,0 2-1,1-1 1,-1 0-1,1 0 1,1 0-1,-1 1 1,1-1-1,0 1 1,0 0-1,0 0 1,1 0-1,-1 0 0,1 0 1,8-6-1,5-1 49,0 1 0,1 0-1,0 2 1,1 0 0,0 1-1,0 1 1,1 0 0,-1 2-1,1 0 1,27-2 0,13 1-186,0 2 0,73 6 0,-122-1-129,0 0 0,1 1 0,-1 0 1,0 1-1,0 0 0,-1 1 0,21 10 0,-29-13 50,1 0 0,-1 0 0,0 0 0,0 0 0,0 1 0,1-1 0,-1 1 0,-1 0 0,1 0 0,0 0 0,0 0 0,-1 0 0,1 0 0,-1 0 0,1 0 0,-1 0 0,0 1 0,0-1 0,0 0 0,0 1 0,-1-1 0,1 1 0,-1-1 0,1 1 0,-1 0 0,0-1 0,0 1 0,0-1 0,0 1 0,0 0 0,-1-1 0,1 1 0,-1-1 0,0 1 0,0-1 1,0 0-1,0 1 0,0-1 0,0 0 0,-3 4 0,-2 2 321,0 0 1,-1-1-1,0 1 1,-1-2 0,0 1-1,0-1 1,0 0-1,0-1 1,-1 0-1,0 0 1,-15 5 0,10-4-185,-1 0 1,-1-2 0,1 0-1,-1 0 1,1-2 0,-28 2 0,49-10-5519,25-17-1649,-1 7-1697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09.534"/>
    </inkml:context>
    <inkml:brush xml:id="br0">
      <inkml:brushProperty name="width" value="0.035" units="cm"/>
      <inkml:brushProperty name="height" value="0.035" units="cm"/>
    </inkml:brush>
  </inkml:definitions>
  <inkml:trace contextRef="#ctx0" brushRef="#br0">94 310 19028,'-2'1'168,"-1"-1"-1,1 1 0,0 0 1,-1-1-1,1 1 1,0 0-1,0 0 1,0 0-1,0 1 0,0-1 1,0 0-1,0 1 1,0 0-1,-3 3 1,-20 26 637,20-23-605,-1 1 0,2 0 0,-1 0-1,-2 11 1,5-17-186,1 0 0,0 1 0,0-1 1,1 1-1,-1-1 0,1 1 0,0-1 0,-1 0 0,2 1 0,-1-1 0,0 1 0,1-1 0,-1 1 0,1-1 0,2 5 0,-3-8-17,0 0-1,0 1 1,0-1 0,0 0 0,1 0-1,-1 1 1,0-1 0,0 0-1,0 0 1,1 1 0,-1-1-1,0 0 1,0 0 0,1 0-1,-1 1 1,0-1 0,1 0 0,-1 0-1,0 0 1,1 0 0,-1 0-1,0 0 1,1 0 0,-1 1-1,0-1 1,1 0 0,-1 0 0,0 0-1,1-1 1,-1 1 0,0 0-1,1 0 1,-1 0 0,0 0-1,1 0 1,-1 0 0,0 0 0,0 0-1,1-1 1,-1 1 0,0 0-1,1 0 1,-1 0 0,0-1-1,0 1 1,1-1 0,9-11-177,8-22-345,4-10-154,-21 42 622,0 0-1,1 0 1,-1 0 0,1 0-1,0 1 1,-1-1 0,1 0-1,0 1 1,0-1 0,0 1-1,0 0 1,0-1 0,0 1-1,1 0 1,2-1 0,-4 2 24,1 0 1,0 0 0,-1 0-1,1 0 1,0 0 0,-1 1-1,1-1 1,-1 0 0,1 1 0,-1-1-1,1 1 1,-1 0 0,1-1-1,-1 1 1,1 0 0,-1 0-1,0 0 1,1 0 0,-1 0 0,0 0-1,0 0 1,2 3 0,23 34-173,-21-29 178,23 41 293,-2 0 0,-3 2 0,-2 1 0,20 74 1,-40-121-112,1 0 1,-1 0 0,0 0-1,-1 8 1,1-13-123,-1-1 0,0 1 0,-1 0 0,1-1 0,0 1 0,0 0 0,0-1-1,0 1 1,0 0 0,-1-1 0,1 1 0,0 0 0,0-1 0,-1 1 0,1-1 0,-1 1 0,1-1 0,0 1 0,-1-1 0,0 2-1,0-2-1,0 0-1,0 0 0,0 0 1,0 0-1,1 0 0,-1 0 1,0 0-1,0 0 0,0 0 0,0 0 1,1-1-1,-1 1 0,0 0 1,0 0-1,0-1 0,1 1 1,-1-1-1,0 1 0,0 0 0,1-1 1,-2-1-1,-5-3-3,0 0 0,0-1 1,0 0-1,1 0 0,0 0 0,0-1 1,1 0-1,0-1 0,0 1 0,1-1 1,0 0-1,0 0 0,0 0 0,1 0 0,1-1 1,-1 1-1,1-1 0,1 1 0,0-1 1,0 0-1,1 0 0,0 0 0,0 0 0,1 1 1,0-1-1,0 0 0,1 0 0,5-13 1,70-166-47,-1 0 58,-69 168-8,-1 0 1,-1-1 0,-1 0 0,0 0 0,-2 0-1,0-23 1,-2 43-25,0 0 0,0 0 0,0 0 0,-1 0-1,1-1 1,0 1 0,0 0 0,-1 0 0,1 0 0,0 0 0,-1 1-1,1-1 1,-1 0 0,0-2 0,0 3-3,1 0-1,0 0 1,-1 0 0,1 0-1,0-1 1,0 1 0,-1 0 0,1 0-1,0 0 1,-1 0 0,1 0-1,0 0 1,-1 0 0,1 0 0,0 0-1,-1 0 1,1 0 0,0 0-1,0 0 1,-1 1 0,1-1-1,0 0 1,-1 0 0,1 0 0,0 0-1,0 0 1,-1 1 0,1-1-1,0 0 1,-1 1 0,-1 1 11,0 0 1,0 0-1,0 1 1,0-1-1,0 1 1,1 0 0,-1-1-1,-1 4 1,-6 19-1,0 0 1,2 1-1,1 0 1,1 0-1,1 0 1,1 1-1,1 0 1,2-1-1,0 1 1,6 29-1,-6-53-21,1 0-1,-1 0 1,1 0-1,0 1 1,0-1-1,0-1 1,0 1-1,1 0 1,-1 0-1,1 0 1,0-1-1,0 1 1,0-1-1,0 1 1,0-1 0,3 3-1,-3-5-5,-1 1 0,1 0 1,0 0-1,0-1 0,-1 1 0,1-1 0,0 0 0,0 0 1,0 1-1,0-1 0,0 0 0,-1 0 0,1-1 0,0 1 1,0 0-1,0-1 0,0 1 0,-1-1 0,1 1 0,0-1 1,0 0-1,-1 0 0,1 0 0,-1 0 0,1 0 0,-1 0 1,1 0-1,1-3 0,5-2-39,0-1-1,-1-1 1,0 1-1,0-1 1,-1 0 0,0-1-1,0 0 1,-1 0 0,0 0-1,-1 0 1,0-1-1,0 0 1,-1 1 0,0-2-1,-1 1 1,2-15-1,-8 47 155,4-11-91,1 1 0,0-1 0,1 0 0,0 0 0,1 0 0,0-1 0,1 1 0,6 11 0,-10-21-8,0 0 0,1-1-1,-1 1 1,0 0 0,1 0-1,-1 0 1,1 0 0,-1-1-1,1 1 1,0 0 0,-1-1-1,1 1 1,0 0 0,-1-1-1,1 1 1,0-1 0,0 1 0,0-1-1,-1 0 1,1 1 0,0-1-1,0 0 1,0 1 0,0-1-1,0 0 1,0 0 0,0 0-1,0 0 1,-1 0 0,1 0 0,0 0-1,0 0 1,0 0 0,0 0-1,0-1 1,0 1 0,0 0-1,0 0 1,-1-1 0,1 1-1,0-1 1,0 1 0,0-1-1,-1 1 1,1-1 0,0 0 0,-1 1-1,1-1 1,0-1 0,4-3 25,0-1 1,-1 0-1,0 0 1,6-12-1,3-10 27,-2-1 0,-1 0-1,-1-1 1,5-31 0,-14 61-57,0 0 1,0 0-1,0 0 0,0 0 1,0 0-1,1 0 1,-1 0-1,0 0 0,0 0 1,0 0-1,0 0 0,0 0 1,0 0-1,0 1 1,0-1-1,0 0 0,0 0 1,0 0-1,0 0 1,1 0-1,-1 0 0,0 0 1,0 0-1,0 0 0,0 0 1,0 0-1,0 0 1,0 0-1,0 0 0,0 0 1,0 0-1,0-1 0,1 1 1,-1 0-1,0 0 1,0 0-1,0 0 0,0 0 1,0 0-1,0 0 0,0 0 1,0 0-1,0 0 1,0 0-1,0 0 0,0 0 1,0 0-1,0 0 1,0 0-1,0-1 0,0 1 1,1 0-1,-1 0 0,0 0 1,0 0-1,0 0 1,0 0-1,0 0 0,0 0 1,0 0-1,0 0 0,0 0 1,0-1-1,0 1 1,-1 0-1,1 0 0,0 0 1,5 11-24,6 29 6,-2-10 6,-6-20 3,1 3 40,1 1 1,0-1 0,8 12 0,-12-22-17,0-1-1,1 1 1,-1-1-1,1 0 1,-1 0 0,1 0-1,0 0 1,0 0 0,0 0-1,0 0 1,0-1 0,0 1-1,1-1 1,-1 0 0,0 1-1,1-1 1,-1 0-1,1 0 1,0-1 0,-1 1-1,1 0 1,3-1 0,-4 0-21,-1 0 0,1 0 1,-1 0-1,1-1 1,0 1-1,-1 0 0,1-1 1,-1 0-1,1 1 0,-1-1 1,0 0-1,1 0 1,-1 0-1,0 0 0,1 0 1,-1 0-1,0 0 0,0 0 1,0 0-1,0 0 1,0-1-1,0 1 0,0 0 1,-1-1-1,1 1 0,0-1 1,-1 1-1,1-1 1,-1 1-1,0-1 0,1 1 1,-1-4-1,1 0 30,-1-1-1,1 1 1,-1 0-1,-1-1 1,1 1 0,-1-1-1,0 1 1,-2-8-1,-9-17-79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10.027"/>
    </inkml:context>
    <inkml:brush xml:id="br0">
      <inkml:brushProperty name="width" value="0.035" units="cm"/>
      <inkml:brushProperty name="height" value="0.035" units="cm"/>
    </inkml:brush>
  </inkml:definitions>
  <inkml:trace contextRef="#ctx0" brushRef="#br0">2 0 17012,'-1'0'1560,"1"7"-1104,1 3-200,4 5 928,-1-2-704,3 4 841,0 0-1169,-1-1 24,0-3 32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10.419"/>
    </inkml:context>
    <inkml:brush xml:id="br0">
      <inkml:brushProperty name="width" value="0.035" units="cm"/>
      <inkml:brushProperty name="height" value="0.035" units="cm"/>
    </inkml:brush>
  </inkml:definitions>
  <inkml:trace contextRef="#ctx0" brushRef="#br0">3 313 15835,'-2'17'416,"1"0"0,1 0 0,1 1 0,0-1 0,1 0 0,1 0 0,1 0 0,11 31 0,-15-47-382,1 0 1,-1 0-1,0 0 1,1 0 0,-1 0-1,1 0 1,-1 0-1,1 0 1,0 0-1,-1 0 1,1 0-1,0 0 1,-1-1-1,1 1 1,0 0-1,0-1 1,0 1-1,0-1 1,0 1-1,0-1 1,0 1 0,0-1-1,1 1 1,-1-1-2,0 0 0,0-1 1,0 1-1,0-1 1,0 1-1,0-1 1,-1 1-1,1-1 1,0 1-1,0-1 0,0 0 1,-1 1-1,1-1 1,0 0-1,-1 0 1,1 1-1,-1-1 0,1 0 1,0-2-1,4-6 132,-1-1-1,0 0 1,3-16-1,5-27 110,-2 0-1,-3-1 1,-2 0-1,-2 0 1,-6-67 0,2 114-242,1 3-4,0 0 0,0 0 0,-1-1 0,1 1 0,-1 0 0,0 0 0,0 0 0,-1 0 0,-2-6 0,4 10-24,-1-1 0,1 1 0,0 0 1,0 0-1,0-1 0,0 1 0,-1 0 1,1 0-1,0-1 0,0 1 0,-1 0 1,1 0-1,0 0 0,0-1 0,-1 1 1,1 0-1,0 0 0,-1 0 0,1 0 1,0-1-1,0 1 0,-1 0 0,1 0 1,0 0-1,-1 0 0,1 0 0,0 0 1,-1 0-1,1 0 0,0 0 0,-1 0 1,1 0-1,0 0 0,-1 0 0,1 1 1,0-1-1,-1 0 0,1 0 0,0 0 1,0 0-1,-1 1 0,1-1 0,0 0 1,0 0-1,-1 0 0,1 1 0,0-1 1,0 0-1,-1 0 0,1 1 0,0-1 1,0 0-1,0 0 0,0 1 0,0-1 1,-1 0-1,1 1 0,0-1 0,0 0 0,0 1 1,0-1-1,0 0 0,0 1 0,-7 26 122,2 7-44,2 0 0,2 0-1,0 0 1,3 0 0,1 0 0,13 61-1,-14-86-52,0 0-1,1 0 1,1 0-1,-1-1 1,8 13-1,-10-20-24,0 1-1,0-1 1,0 0-1,0 1 1,0-1 0,0 0-1,0 0 1,1 0 0,-1 0-1,0 0 1,1 0-1,-1 0 1,0-1 0,1 1-1,0 0 1,-1-1-1,1 1 1,-1-1 0,1 0-1,-1 1 1,1-1 0,0 0-1,-1 0 1,1 0-1,0 0 1,-1 0 0,1 0-1,0-1 1,-1 1-1,1-1 1,-1 1 0,1-1-1,-1 1 1,1-1-1,-1 0 1,1 0 0,2-1-1,4-4 2,0-1 0,0 1-1,-1-1 1,0-1-1,0 1 1,0-1 0,-1-1-1,0 1 1,8-16 0,-3 2 13,-1 0 1,14-47 0,-21 59-15,0 0 0,-1-1 1,0 1-1,-1-1 0,0 1 0,-1-1 0,0-12 0,-5 12-4,-2 14 0,-5 19 0,9-8-4,0 0-1,0 0 1,1 0-1,1 1 1,1-1-1,1 23 1,0-30-9,0-1-1,0 1 1,0 0 0,1 0 0,0-1 0,0 1 0,0-1 0,1 1 0,0-1 0,1 0 0,-1 0-1,1 0 1,0-1 0,1 1 0,7 7 0,-10-12-10,0 1 0,0 0 1,0-1-1,1 1 0,-1-1 0,0 0 0,1 1 0,0-1 1,-1 0-1,1-1 0,-1 1 0,1 0 0,0-1 1,0 0-1,-1 1 0,1-1 0,0 0 0,0-1 1,-1 1-1,1 0 0,0-1 0,-1 1 0,1-1 1,0 0-1,-1 0 0,1 0 0,-1 0 0,5-3 1,14-20-164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10.901"/>
    </inkml:context>
    <inkml:brush xml:id="br0">
      <inkml:brushProperty name="width" value="0.035" units="cm"/>
      <inkml:brushProperty name="height" value="0.035" units="cm"/>
    </inkml:brush>
  </inkml:definitions>
  <inkml:trace contextRef="#ctx0" brushRef="#br0">0 1 17108,'6'11'1528,"1"12"-976,2 6-208,-1 11 864,4 4-439,0 11-353,1 1-72,-3 0-80,2-3-56,-6-10-232,-1-6-176,-3-10-496,-4-5-153,-6-15 657,-1-6-152,-8-11-120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11.343"/>
    </inkml:context>
    <inkml:brush xml:id="br0">
      <inkml:brushProperty name="width" value="0.035" units="cm"/>
      <inkml:brushProperty name="height" value="0.035" units="cm"/>
    </inkml:brush>
  </inkml:definitions>
  <inkml:trace contextRef="#ctx0" brushRef="#br0">12 330 13395,'-3'-14'491,"0"0"0,1 0 1,0 0-1,1-25 0,1 32-226,1-1 0,1 1 0,-1-1 0,1 1 1,0-1-1,1 1 0,0 0 0,0 0 0,0 0 0,8-11 0,-2 6 95,1 0 0,0 0 0,1 1 0,0 0 0,1 0 0,0 2 0,1-1 0,0 2 0,0 0 0,1 0 1,0 1-1,0 1 0,0 0 0,16-3 0,-28 8-318,1 0 0,-1 1 1,1-1-1,-1 1 0,0 0 1,1-1-1,-1 1 0,1 0 0,-1 1 1,1-1-1,-1 0 0,0 1 0,1-1 1,-1 1-1,1 0 0,-1 0 1,0 0-1,0 0 0,0 0 0,0 1 1,1-1-1,-2 0 0,1 1 1,0 0-1,0-1 0,0 1 0,1 3 1,0 0 22,-1 0 1,1 1-1,-1-1 1,-1 0-1,1 1 1,-1 0-1,0-1 1,0 1-1,-1 0 1,0 10-1,-2 20 213,-2 1 0,-10 44 0,1-7-97,10-57-139,-5 50 108,8-62-140,0 0 1,0 0-1,0 0 1,1-1 0,0 1-1,0 0 1,0 0-1,0 0 1,1-1 0,4 9-1,-6-12-8,1 1 0,0-1 0,0 0 0,0 0-1,-1 0 1,1 0 0,1 0 0,-1 0 0,0 0 0,0 0-1,0 0 1,0 0 0,1 0 0,-1-1 0,0 1 0,1-1-1,-1 1 1,0-1 0,1 1 0,-1-1 0,1 0 0,1 1-1,0-2-1,0 1-1,-1 0 0,1-1 0,0 0 0,-1 1 0,1-1 0,-1 0 1,1-1-1,-1 1 0,0 0 0,4-3 0,2-2-13,0-1 1,0 0-1,-1 0 0,0-1 0,8-11 1,-7 7-28,0-1 0,-1 0 0,-1 0 0,0-1 0,-1 0 0,7-27 1,-9 30-2,-1-1 0,-1 1 0,0 0 0,0-1 0,-1 1 0,0 0 0,-1-1 0,-1 1 0,-4-18 0,1 18-34,0 13-12,0 22 7,5-4 78,0 0-1,1 1 1,1-1 0,1 0 0,0 0 0,2 0 0,1-1 0,10 27 0,-15-44 10,0 0 0,0 0 0,0 0 0,0 0 0,1 0 1,-1 0-1,1 0 0,-1 0 0,1-1 0,-1 1 0,1-1 1,0 1-1,0-1 0,0 0 0,0 1 0,2 0 0,-2-2-1,0 1 0,0-1-1,-1 0 1,1 0 0,0 0-1,0 0 1,-1 0 0,1 0 0,0 0-1,0-1 1,-1 1 0,1-1-1,0 1 1,-1-1 0,1 0-1,0 1 1,-1-1 0,1 0-1,-1 0 1,1 0 0,1-2-1,2-2-66,0 1 0,0-1 0,-1 0 0,0 0 0,0-1 0,0 1 0,0-1 0,-1 0 0,0 0 0,0 0 0,-1 0 0,3-10 0,-4 12-42,0 0 0,0-1 1,0 1-1,-1-1 0,0 1 1,1-1-1,-2 0 0,1 1 1,0-1-1,-1 1 0,0-1 0,0 1 1,0 0-1,-1-1 0,1 1 1,-1 0-1,0 0 0,-1 0 1,-2-4-1,-15-14-433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11.784"/>
    </inkml:context>
    <inkml:brush xml:id="br0">
      <inkml:brushProperty name="width" value="0.035" units="cm"/>
      <inkml:brushProperty name="height" value="0.035" units="cm"/>
    </inkml:brush>
  </inkml:definitions>
  <inkml:trace contextRef="#ctx0" brushRef="#br0">0 0 21197,'3'2'1352,"1"3"-1456,2 2-240,1-1 1840,1 0-1432,-1 2 48,-2-2 40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12.265"/>
    </inkml:context>
    <inkml:brush xml:id="br0">
      <inkml:brushProperty name="width" value="0.035" units="cm"/>
      <inkml:brushProperty name="height" value="0.035" units="cm"/>
    </inkml:brush>
  </inkml:definitions>
  <inkml:trace contextRef="#ctx0" brushRef="#br0">73 217 17780,'-2'0'162,"0"1"0,1 0 0,-1 0-1,0 0 1,1 0 0,-1 1 0,1-1 0,-1 0 0,1 1 0,0-1 0,-1 1 0,1-1 0,0 1 0,0-1-1,-1 3 1,-12 29 825,8-11-753,2 1 0,0 0 1,1 0-1,1 0 0,2 0 0,0 0 1,1 0-1,2 0 0,7 35 1,-9-55-211,-1 0 1,1 0 0,0 0 0,0-1-1,0 1 1,0-1 0,1 1-1,-1-1 1,1 1 0,-1-1 0,1 1-1,0-1 1,0 0 0,2 2-1,-3-4-16,-1 1-1,1-1 1,0 0-1,0 1 0,-1-1 1,1 0-1,0 0 0,0 1 1,0-1-1,-1 0 0,1 0 1,0 0-1,0 0 0,0 0 1,-1 0-1,1 0 0,0 0 1,0-1-1,1 1 0,0-1 0,-1 0 0,1 0-1,0 0 1,0 0-1,-1 0 1,1-1-1,-1 1 1,1 0-1,-1-1 1,3-2-1,5-9-37,-1 0-1,0-1 1,0 0-1,-1 0 0,8-26 1,18-80-329,-27 90 182,0-1 0,2-58 1,-8 77 133,0-1 1,-1 0-1,0 1 1,-1-1-1,0 1 1,-1 0-1,-1 0 1,0 0-1,-10-21 1,13 30 35,-1 0 1,0 1-1,0-1 1,1 1-1,-1-1 1,-1 1-1,1-1 1,0 1 0,-1 0-1,1 0 1,-1 0-1,1 1 1,-1-1-1,0 1 1,0-1-1,0 1 1,0 0 0,-5-1-1,6 1 4,-1 1-1,0 0 1,0 0-1,0 0 0,1 1 1,-1-1-1,0 1 1,0-1-1,1 1 1,-1 0-1,0 0 1,1 0-1,-1 1 1,1-1-1,-1 1 0,1-1 1,0 1-1,0 0 1,0-1-1,0 1 1,-3 4-1,-2 3 4,1-1-1,0 1 1,0 1-1,1-1 1,0 1 0,1 0-1,0 0 1,0 1-1,1-1 1,1 1 0,0-1-1,0 1 1,1 0-1,0 0 1,1 16-1,1-24 0,-1-1-1,0 1 1,1-1 0,0 1-1,-1-1 1,1 1-1,0-1 1,0 0-1,1 0 1,-1 0-1,0 1 1,1-1-1,-1 0 1,1 0-1,-1-1 1,1 1-1,0 0 1,0-1-1,0 1 1,0-1-1,0 1 1,0-1-1,1 0 1,-1 0-1,3 1 1,6 1-37,0 0 0,0-1 0,0 0 0,17 1 0,11 1-62,-33-3 89,0 1 0,0-1-1,0 1 1,0 1 0,-1-1-1,1 1 1,-1 0 0,0 0-1,0 0 1,0 1-1,0 0 1,0 0 0,-1 0-1,7 9 1,-5-5 15,-1 0 0,0 1 0,-1-1 0,0 1 1,0 0-1,-1 1 0,0-1 0,2 14 0,1 18-99,-3-16-108,-3-25 308,0-11 248,-1-15-349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12.797"/>
    </inkml:context>
    <inkml:brush xml:id="br0">
      <inkml:brushProperty name="width" value="0.035" units="cm"/>
      <inkml:brushProperty name="height" value="0.035" units="cm"/>
    </inkml:brush>
  </inkml:definitions>
  <inkml:trace contextRef="#ctx0" brushRef="#br0">0 1 17796,'13'220'4486,"-2"-137"-3632,42 156 0,-50-229-823,0-1-8,-1 1 1,2 0 0,-1-1-1,1 0 1,1 1 0,7 10-1,-12-19-21,0-1-1,1 1 0,-1-1 0,0 1 0,1-1 0,-1 1 0,0-1 0,1 1 0,-1-1 1,1 1-1,-1-1 0,0 0 0,1 1 0,-1-1 0,1 0 0,-1 1 0,1-1 0,-1 0 0,1 1 1,0-1-1,-1 0 0,1 0 0,-1 0 0,1 0 0,-1 0 0,1 0 0,0 0 0,-1 0 0,1 0 1,1 0-1,-2-1 0,1 1-1,0-1 1,-1 0 0,1 0 0,0 0 0,-1 0 0,1 0 0,-1 0 0,1 1 0,-1-1 0,0 0-1,1-1 1,-1 1 0,0 0 0,0-1 0,1-7-3,0 1 0,0-1 1,-2-11-1,0 1-26,-2 0-1,0 0 1,-1 0-1,-1 0 1,-1 0 0,-1 1-1,-17-34 1,24 52 24,0 0 0,0-1 0,0 1 0,0 0 0,0 0 0,0-1 0,-1 1 0,1 0 0,0-1 0,0 1-1,0 0 1,-1 0 0,1-1 0,0 1 0,0 0 0,-1 0 0,1-1 0,0 1 0,0 0 0,-1 0 0,1 0 0,0 0 0,-1 0 0,1-1 0,0 1 0,-1 0 0,1 0-1,-1 0 1,-1 9-49,5 15 11,-1-16 35,0-1 1,1 1-1,0-1 1,0 1-1,0-1 1,1 0-1,0-1 1,0 1-1,10 11 1,-12-16 6,0 0 1,0-1-1,1 1 1,-1 0 0,1-1-1,-1 1 1,1-1 0,0 0-1,0 1 1,-1-1 0,1-1-1,0 1 1,0 0-1,0-1 1,0 1 0,0-1-1,0 0 1,0 0 0,0 0-1,0-1 1,0 1 0,0-1-1,0 1 1,0-1 0,0 0-1,-1 0 1,1 0-1,4-3 1,1-1 1,0 1-1,-1-2 1,0 1 0,0-1-1,0 0 1,-1 0 0,0-1-1,0 0 1,0 0 0,-1-1-1,5-8 1,-3 4 0,0-1 0,-1 0-1,0-1 1,-1 0 0,-1 0-1,3-16 1,-4-3-19,-3 31 16,1 1 0,-1-1-1,-1 1 1,1 0-1,0-1 1,0 1-1,0-1 1,-1 1 0,1 0-1,-1-1 1,1 1-1,-1 0 1,1-1-1,-1 1 1,0 0-1,0 0 1,0 0 0,1-1-1,-3-1 1,2 3 0,1 0 0,-1 0 0,1 0 1,-1 0-1,1 1 0,-1-1 0,1 0 0,-1 0 0,1 0 1,-1 0-1,1 0 0,-1 1 0,1-1 0,-1 0 1,1 0-1,-1 1 0,1-1 0,0 0 0,-1 1 1,1-1-1,0 0 0,-1 1 0,1-1 0,0 1 1,-1-1-1,1 1 0,0-1 0,0 0 0,0 1 0,-1-1 1,1 1-1,0-1 0,0 1 0,0-1 0,0 1 1,0-1-1,0 1 0,0-1 0,0 2 0,-5 23 5,5-24-2,-2 19 59,0-1 0,2 21 0,0-34-30,0 1 0,1 0 0,0 0 0,1 0 0,0 0-1,0-1 1,0 1 0,1-1 0,3 7 0,-5-12-21,-1 0 0,1 1 1,-1-1-1,1 0 0,0 0 0,-1 0 0,1 0 0,0-1 1,0 1-1,0 0 0,0 0 0,0 0 0,0-1 0,0 1 1,0 0-1,0-1 0,0 1 0,0-1 0,0 1 0,0-1 1,0 0-1,0 0 0,1 1 0,-1-1 0,0 0 0,0 0 1,2 0-1,-1-1-3,0 0 0,1 1 0,-1-1 0,0 0 0,0-1 0,0 1 0,0 0 0,0-1 0,-1 1 0,1-1 0,0 1 0,0-1 0,1-2 1,5-6-47,0-2 1,-1 1 0,10-21 0,12-44-551,-15 36-17,-9 33-4,0 14 355,0 19 146,-4-22 63,14 76 622,3-1 0,3 0 0,44 104 0,-52-153-507,-5-13 2,0 1-1,-1-1 0,-1 1 1,-1 1-1,-1-1 0,5 36 1,-9-52-35,0 0 0,0 1 0,-1-1 0,1 0 1,0 0-1,-1 0 0,0 0 0,1 1 0,-1-1 1,0 0-1,0 0 0,0 0 0,0 0 0,0-1 1,-1 1-1,1 0 0,-3 2 0,3-3-6,-1 0 0,1 0 0,-1 0 0,1 0-1,-1-1 1,1 1 0,-1-1 0,1 1 0,-1-1 0,0 1 0,1-1-1,-1 0 1,0 0 0,0 0 0,1 0 0,-1 0 0,0 0-1,1-1 1,-1 1 0,0 0 0,1-1 0,-1 1 0,1-1-1,-4-1 1,-4-3 23,1 0-1,-1-1 1,1 0 0,0 0-1,0 0 1,1-1-1,0-1 1,-12-15-1,5 4-51,1-1 0,-19-38-1,25 44-135,1 0-1,1 0 1,0 0 0,0-1-1,2 0 1,0 1 0,1-1 0,0 0-1,1-1 1,1 1 0,0 0-1,1 0 1,1 0 0,0 0-1,1 0 1,10-28 0,-10 36-119,38-117-1698,-26 67 1196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13.313"/>
    </inkml:context>
    <inkml:brush xml:id="br0">
      <inkml:brushProperty name="width" value="0.035" units="cm"/>
      <inkml:brushProperty name="height" value="0.035" units="cm"/>
    </inkml:brush>
  </inkml:definitions>
  <inkml:trace contextRef="#ctx0" brushRef="#br0">2 0 11522,'0'10'1553,"0"4"-929,0 7-272,-1 0 1672,1 3-1503,0 2-121,0 0 1528,4 0-1640,0-3 80,5-3 80</inkml:trace>
  <inkml:trace contextRef="#ctx0" brushRef="#br0" timeOffset="1">174 599 21061,'3'37'1616,"0"-8"-1304,-3-6-320,0-7-96,0-3 480,0-12-296,-6 3-200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53.638"/>
    </inkml:context>
    <inkml:brush xml:id="br0">
      <inkml:brushProperty name="width" value="0.035" units="cm"/>
      <inkml:brushProperty name="height" value="0.035" units="cm"/>
    </inkml:brush>
  </inkml:definitions>
  <inkml:trace contextRef="#ctx0" brushRef="#br0">1 57 12291,'1'0'1320,"4"-2"-780,1 1-1,-1 0 0,1 0 1,0 0-1,9 1 1,50 14 788,-49-10-1121,0 0 0,0-1 0,32 1 0,-34-4-141,6 0 18,0 0 0,0 1 0,0 1 0,-1 1 1,23 6-1,18 6 115,0-3 1,115 8 0,-98-10-147,-48-6-34,-1 0 0,1-2 0,56-3 0,294-32 15,-47 6-9,390-1 1,-506 40-22,56-1 0,-39-9 22,-151 2-22,0-4 1,101-13-1,377-53-33,-29 46 43,-392 17-13,137 6-63,318 14 116,-237-14-64,1030 69-51,-805-59 23,-237-13 32,-132 9-7,109 1 30,48-38-19,-268 17-28,-18 5 17,140 8 0,85 26 12,-184-15 36,258 11-66,-141-9 60,-77-4-53,163 31 59,-253-34-44,113 0 0,-26-3-1,-70 3 34,-32-2-22,-1-2 1,89-6-1,-22-15-10,-94 12-19,1 1 0,0 2 1,-1 1-1,45 5 0,-77-4 23,0 0 1,1 0-1,-1 0 0,0 0 0,0 0 0,0 1 0,0-1 1,0 0-1,0 0 0,0 0 0,0 0 0,0 0 0,1 0 0,-1 0 1,0 0-1,0 0 0,0 0 0,0 0 0,0 0 0,0 0 1,0 0-1,0 0 0,1 0 0,-1 0 0,0 0 0,0 0 0,0 0 1,0-1-1,0 1 0,0 0 0,0 0 0,0 0 0,0 0 0,0 0 1,0 0-1,1 0 0,-1 0 0,0 0 0,0 0 0,0 0 1,0 0-1,0-1 0,0 1 0,0 0 0,0 0 0,0 0 0,0 0 1,0 0-1,0 0 0,0 0 0,0 0 0,0 0 0,0-1 1,0 1-1,0 0 0,0 0 0,0 0 0,0 0 0,0 0 0,-4-7-57,3 7 60,-10-12-66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5.223"/>
    </inkml:context>
    <inkml:brush xml:id="br0">
      <inkml:brushProperty name="width" value="0.025" units="cm"/>
      <inkml:brushProperty name="height" value="0.025" units="cm"/>
    </inkml:brush>
  </inkml:definitions>
  <inkml:trace contextRef="#ctx0" brushRef="#br0">1 32 16335,'0'0'9033,"53"-6"-8905,-14-3-128,10 1 0,-6 2 0,-6 4-192,-7 2-993,-8 0-641,-17 4-1121,-5 4-1729,-16 1-5670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3:55.089"/>
    </inkml:context>
    <inkml:brush xml:id="br0">
      <inkml:brushProperty name="width" value="0.035" units="cm"/>
      <inkml:brushProperty name="height" value="0.035" units="cm"/>
    </inkml:brush>
  </inkml:definitions>
  <inkml:trace contextRef="#ctx0" brushRef="#br0">13 7 13987,'-13'-6'2693,"15"8"-177,22 12-974,28 10-1376,1-2 0,2-3 0,0-1 1,1-4-1,0-1 0,63 4 0,-57-11-176,1-3 1,0-3-1,0-3 0,0-2 0,86-20 0,-121 19 12,-1-1-1,33-13 1,-52 17 3,-1-1 1,0 1 0,0-1-1,0 0 1,0-1-1,-1 0 1,1 0-1,-1 0 1,-1-1 0,1 1-1,-1-1 1,8-11-1,-11 9 13,-8 11-59,-10 12-32,-1 6 35,0 0-1,-2-1 0,0 0 1,-2-2-1,0 0 0,0-2 1,-2 0-1,0-1 0,-42 19 1,21-16 64,1-3 0,-2-1 1,0-2-1,0-2 0,-1-2 1,-90 3-1,77-10 7,0-3 0,1-3 0,-1-2 0,1-3 0,-61-19 0,109 27-26,6 1-5,0 0-1,0 0 1,0-1-1,0 1 0,0-1 1,1 1-1,-1-1 1,1 0-1,-6-4 1,9 5-3,0 1-1,-1 0 1,1 0 0,0-1 0,0 1 0,-1 0 0,1-1 0,0 1 0,0 0 0,-1-1 0,1 1 0,0-1-1,0 1 1,0 0 0,0-1 0,0 1 0,0-1 0,-1 1 0,1-1 0,0 1 0,0 0 0,0-1-1,0 1 1,1-1 0,-1 1 0,0 0 0,0-1 0,0 1 0,0-1 0,0 1 0,0 0 0,1-1 0,-1 1-1,0-1 1,0 1 0,1 0 0,-1-1 0,0 1 0,0 0 0,1 0 0,-1-1 0,0 1 0,1 0-1,-1 0 1,0-1 0,1 1 0,-1 0 0,1 0 0,-1 0 0,0-1 0,1 1 0,-1 0 0,1 0 0,-1 0-1,1 0 1,28-7-37,43 1-10,0 3 1,78 8-1,-30-1 29,-34-4-138,130-15 0,-168 7 66,-1-1-1,0-2 0,-1-3 1,56-23-1,40-18 77,-120 48 19,1 1-1,-1 2 1,1 0-1,36 0 1,-31 4-41,-1 2 0,1 1 0,-1 1 1,45 12-1,-105-18-121,15 2 128,-269 8-31,162-1 103,-105 5 54,-269 6 201,480-18-287,-3 1 16,-38-5 0,56 4-30,-1-1 1,1 0-1,-1 0 0,1 0 1,-1-1-1,1 1 1,0-1-1,0 0 1,0 0-1,0-1 1,0 1-1,0-1 1,1 0-1,-5-4 0,7 6 2,0 0-1,1 1 1,-1-1-1,1 0 1,-1 0-1,1 0 0,-1 1 1,1-1-1,-1 0 1,1 0-1,0 0 1,-1 0-1,1 0 0,0 0 1,0 0-1,0 0 1,0 0-1,0 0 1,0 0-1,0 0 0,0 0 1,0 0-1,0 0 1,1 0-1,-1 0 1,0 0-1,1 1 0,-1-1 1,1 0-1,-1 0 1,1 0-1,-1 0 1,1 1-1,-1-1 0,1 0 1,0 0-1,-1 1 1,1-1-1,0 0 1,0 1-1,0-1 0,-1 1 1,1-1-1,0 1 1,0 0-1,0-1 1,2 1-1,4-3-8,-1 0-1,1 1 1,0 0-1,1 0 1,8-1-1,37 0-1,1 3 0,-1 1 0,64 11-1,-4-1-57,-22-4-146,1-5 1,159-16-1,-209 8 128,4-1-248,0 1 0,-1 3 0,80 3 0,-111 2 171,0 0-1,0 1 0,-1 1 1,1 0-1,-1 0 1,24 13-1,-28-12 34,0 0 1,-1 1-1,0 1 0,0-1 1,0 1-1,-1 1 0,0-1 0,0 1 1,-1 0-1,8 14 0,-5-10-125,-8-14 64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4:05.086"/>
    </inkml:context>
    <inkml:brush xml:id="br0">
      <inkml:brushProperty name="width" value="0.035" units="cm"/>
      <inkml:brushProperty name="height" value="0.035" units="cm"/>
    </inkml:brush>
  </inkml:definitions>
  <inkml:trace contextRef="#ctx0" brushRef="#br0">9 38 12363,'-8'8'2673,"8"-5"-1210,5-7-316,0 2-986,0 0-1,0-1 1,1 2-1,-1-1 0,0 1 1,1-1-1,-1 2 0,10-2 1,3 0-82,31-8 14,-22 4-45,0 1 0,1 2 0,-1 0 1,52 2-1,-46 7-21,-1 0 0,1 2 0,-2 2 0,54 23 0,23 8 29,-59-31 2,-41-9-46,0 0 0,0 0-1,0 1 1,0 0 0,0 1-1,0 0 1,-1 0 0,8 5 0,0 0-1,0-1 0,0 0 1,0 0-1,1-2 0,0 0 1,0-1-1,0 0 0,26 2 1,14-3 9,68-4 1,-43 0-27,109-10 72,-126 4 101,1 4 1,87 6-1,-75 6-6,0-5-1,146-8 1,-140-5-133,1 3-1,0 5 0,127 13 1,-141-5-36,-1-4 1,104-6-1,137-32 8,-197 19 5,111-15 10,-154 25-12,86 2 1,-16 12-8,-51-2 0,174-11-1,-83-23 1,-1 1 21,-137 22-19,1 3 1,53 4 0,2 8-11,-62-5 15,0-1 1,0-2 0,0-1-1,0-2 1,41-6 0,-32-3 6,-27 6-8,0 0 1,1 1 0,0 1 0,0 0-1,29 2 1,6 3 23,-36-3-90,-1 1-1,1 0 1,27 7-1,-45-8 50,0 0 0,1 0-1,-1 0 1,0 0-1,0 0 1,0 0 0,0 0-1,0 0 1,0 0-1,0 0 1,0 1 0,0-1-1,0 0 1,0 0-1,0 0 1,0 0 0,0 0-1,0 0 1,0 0-1,1 0 1,-1 0 0,0 0-1,0 0 1,0 0-1,0 0 1,0 0-1,0 0 1,0 0 0,0 0-1,0 0 1,0 0-1,0 1 1,0-1 0,0 0-1,0 0 1,0 0-1,0 0 1,0 0 0,0 0-1,0 0 1,0 0-1,0 0 1,0 0 0,0 0-1,0 0 1,0 0-1,0 0 1,0 0 0,0 1-1,0-1 1,0 0-1,-1 0 1,1 0-1,0 0 1,0 0 0,0 0-1,0 0 1,0 0-1,0 0 1,0 0 0,0 0-1,0 0 1,0 0-1,0 0 1,0 0 0,0 0-1,0 0 1,0 0-1,0 0 1,-8 4-244,-11 2 127,-8-1-164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4:06.311"/>
    </inkml:context>
    <inkml:brush xml:id="br0">
      <inkml:brushProperty name="width" value="0.035" units="cm"/>
      <inkml:brushProperty name="height" value="0.035" units="cm"/>
    </inkml:brush>
  </inkml:definitions>
  <inkml:trace contextRef="#ctx0" brushRef="#br0">0 85 13995,'0'0'24,"0"0"0,1 0 1,-1 0-1,0 0 0,0 0 0,0 0 0,0 0 1,0 0-1,0 0 0,0 1 0,1-1 0,-1 0 1,0 0-1,0 0 0,0 0 0,0 0 0,0 0 1,0 0-1,1 0 0,-1 0 0,0 0 1,0 0-1,0 0 0,0 0 0,0 0 0,0 0 1,1 0-1,-1 0 0,0 0 0,0 0 0,0 0 1,0 0-1,0 0 0,0-1 0,1 1 0,-1 0 1,0 0-1,0 0 0,0 0 0,0 0 0,0 0 1,0 0-1,0 0 0,0 0 0,1-1 0,-1 1 1,0 0-1,0 0 0,0 0 0,0 0 1,0 0-1,0 0 0,0-1 0,0 1 0,0 0 1,0 0-1,0 0 0,0 0 0,0 0 0,0 0 1,0-1-1,0 1 0,0 0 0,0 0 0,0 0 1,0 0-1,0 0 0,0-1 0,12 7 248,28 14-64,1-1 0,1-2 1,0-2-1,1-1 1,1-3-1,0-1 0,0-3 1,1-1-1,0-2 1,0-3-1,73-5 0,193-47 34,-108 14-14,131-1 216,61-10-81,-351 40-270,1 2 0,1 1 1,68 3-1,-102 4-10,-1 0 0,0 0 0,15 5 0,19 5 154,-44-12-260,0 0 0,0 0 0,1 0 0,-1 0-1,0 0 1,0 0 0,1 0 0,-1 0 0,0-1-1,0 1 1,0 0 0,1-1 0,-1 1 0,0-1-1,0 0 1,0 1 0,0-1 0,0 0 0,0 1-1,0-1 1,0 0 0,0 0 0,-1 0 0,1 0-1,0 0 1,0 0 0,-1 0 0,1 0 0,-1 0-1,1-1 1,-1 1 0,1 0 0,-1 0 0,0 0-1,1-1 1,-1 1 0,0-2 0,-2-6-164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5:10.613"/>
    </inkml:context>
    <inkml:brush xml:id="br0">
      <inkml:brushProperty name="width" value="0.035" units="cm"/>
      <inkml:brushProperty name="height" value="0.035" units="cm"/>
    </inkml:brush>
  </inkml:definitions>
  <inkml:trace contextRef="#ctx0" brushRef="#br0">1 32 12539,'9'-2'754,"1"1"1,-1-1 0,17-7 0,31-6-42,-30 13-531,0 2 0,0 0-1,0 2 1,0 0 0,0 2 0,29 8-1,-15-3 82,62 4 0,-6-11 259,-45-3-285,56 9 0,145 7-55,-77-7-82,-102 2-68,-1 3 0,120 38 0,-117-29-27,1-2 1,88 9-1,-47-23 21,236-19-1,-274 8-21,12-4 1,126-28 0,85-42 9,-281 73-28,45-12 67,-59 17-75,-1-1 1,1 2-1,-1-1 1,1 1 0,0 0-1,13 2 1,-19-1-16,0-1 1,0 1 0,1 0-1,-1 0 1,0 0 0,0 0-1,0 1 1,0-1-1,-1 1 1,1-1 0,0 1-1,0-1 1,-1 1 0,1 0-1,-1 0 1,0 0-1,1 0 1,-1 0 0,0 0-1,0 0 1,0 0 0,-1 0-1,1 0 1,0 1-1,-1-1 1,1 0 0,-1 1-1,0 2 1,1 14-180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5:13.579"/>
    </inkml:context>
    <inkml:brush xml:id="br0">
      <inkml:brushProperty name="width" value="0.035" units="cm"/>
      <inkml:brushProperty name="height" value="0.035" units="cm"/>
    </inkml:brush>
  </inkml:definitions>
  <inkml:trace contextRef="#ctx0" brushRef="#br0">1 345 11042,'22'-15'2324,"-13"14"-1973,-1 0 1,1 1 0,0 0 0,0 0 0,0 1-1,0 0 1,17 4 0,-18-3-241,1 0 0,0-1-1,0 0 1,0 0 0,0-1 0,-1 0-1,1 0 1,15-3 0,15-8 31,0 3 1,50-5-1,-38 9-86,61-4 98,131-26 0,-225 30-151,253-47 56,-211 43-47,1 2 0,93 4 1,44 18-22,51 2 18,-192-17 5,0-3-1,79-11 1,-52 1-16,133 0 1,84 23 43,-170-9-39,179-19 1,-191 8-19,-5 6-10,206 23 0,-204-9 51,190-4 0,-3-38-21,-54 5-34,211-21 54,44-3-27,-277 31 4,316-15-3,220 55 7,-604 0-7,156 41 0,-80-13 27,216 56-13,-252-55-17,-31-17-6,206 14 1,-148-23 4,-87-12 22,0-6 1,147-13-1,-195 3-10,361-33-57,307-40 81,-657 71-32,164-33 1,-236 33-4,3-2 3,1 1 1,64-3-1,-96 10-22,0 1-1,0-1 1,0 1 0,0 0-1,0 0 1,0 0-1,0 0 1,0 0 0,2 2-1,-2-2-74,-1 0 0,1 0 1,-1 0-1,1 0 0,-1 0 0,1-1 0,0 1 0,-1 0 0,1-1 1,2 1-1,3-6-364,-5-12 256,-3-3-106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5:37.014"/>
    </inkml:context>
    <inkml:brush xml:id="br0">
      <inkml:brushProperty name="width" value="0.035" units="cm"/>
      <inkml:brushProperty name="height" value="0.035" units="cm"/>
    </inkml:brush>
  </inkml:definitions>
  <inkml:trace contextRef="#ctx0" brushRef="#br0">46 129 11811,'-45'-15'3467,"64"13"-1176,78 24-870,-55-11-1239,0-3 0,62 6 0,-46-14 121,114-15-1,-113 8-137,-25 4-17,0 2 1,63 5 0,66 20 218,-111-14-284,1-2 0,1-3 0,92-2 0,-105-8-44,57-15 0,-56 10-12,47-5 0,-15 12-21,0 3 0,87 11 1,57 2-4,112-26 6,-162 4-4,385-53-12,-403 40-4,-61 9 14,55-8 18,188-4 0,-329 25-55,0 0 1,0 0-1,0 0 1,-1 0-1,1 1 1,0 0-1,0-1 0,3 3 1,-5-3 16,0 1 0,0-1 0,-1 1 0,1-1 0,-1 1 0,1-1 0,0 1 0,-1 0 1,1-1-1,-1 1 0,1 0 0,-1 0 0,0-1 0,1 1 0,-1 0 0,0 0 0,0 0 0,1 0 0,-1-1 0,0 1 0,0 0 0,0 0 1,0 0-1,0 0 0,0 0 0,0-1 0,0 1 0,-1 0 0,1 0 0,0 1 0,-5 12-126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5:40.390"/>
    </inkml:context>
    <inkml:brush xml:id="br0">
      <inkml:brushProperty name="width" value="0.035" units="cm"/>
      <inkml:brushProperty name="height" value="0.035" units="cm"/>
    </inkml:brush>
  </inkml:definitions>
  <inkml:trace contextRef="#ctx0" brushRef="#br0">10 22 10458,'-2'-3'295,"-6"-10"2116,10 11-1277,7 4-575,43 21-135,-32-13-310,0-1 0,1 0 0,1-2 0,43 9 0,238 16 717,215-2-741,-117-21-62,-2-1-8,10-32-78,-107 2 60,-46 13 3,315-16-1,606-12-458,-129 12 338,-53 8 116,-897 17-5,439 16 29,-48 0 0,114-19-10,156 3 9,-387 0-25,196 7-9,186 53 42,-261-26-32,3-30 26,-331-5-33,680-29 127,-217 3-52,17-2-101,-20 15 95,-320 13-82,70-13 90,-301 11 108,0 3 0,0 3 0,130 23 0,-200-25-159,3 0-20,1 1 1,-1-2 0,13 1 0,-18-1 22,-1 0 1,1 0 0,0 0-1,-1-1 1,1 1 0,-1 0-1,1-1 1,-1 1 0,1-1-1,-1 0 1,1 1 0,-1-1-1,0 0 1,1 0 0,-1 0-1,0 0 1,0 0 0,1 0-1,-1 0 1,0-1 0,0 1-1,1-3 1,-2 4-7,0-1 0,1 1-1,-1 0 1,0-1 0,0 1 0,0-1-1,0 1 1,0 0 0,0-1-1,0 1 1,0 0 0,0-1 0,-1 1-1,1-1 1,0 1 0,0 0 0,0-1-1,0 1 1,0 0 0,-1-1-1,1 1 1,0 0 0,0-1 0,-1 1-1,1 0 1,0-1 0,0 1 0,-1 0-1,1 0 1,0 0 0,-1-1 0,1 1-1,0 0 1,-1 0 0,1 0-1,-1 0 1,1-1 0,0 1 0,-1 0-1,-16-2-1339,13 5 964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6:01.685"/>
    </inkml:context>
    <inkml:brush xml:id="br0">
      <inkml:brushProperty name="width" value="0.035" units="cm"/>
      <inkml:brushProperty name="height" value="0.035" units="cm"/>
    </inkml:brush>
  </inkml:definitions>
  <inkml:trace contextRef="#ctx0" brushRef="#br0">1 4 9106,'0'0'79,"0"0"1,0 0-1,0-1 1,0 1-1,0 0 1,0 0-1,0 0 0,0 0 1,0 0-1,0 0 1,0 0-1,0-1 1,0 1-1,0 0 0,0 0 1,0 0-1,0 0 1,0 0-1,0 0 1,0 0-1,0 0 0,0-1 1,0 1-1,1 0 1,-1 0-1,0 0 1,0 0-1,0 0 0,0 0 1,0 0-1,0 0 1,0 0-1,0 0 1,1 0-1,-1 0 0,0 0 1,0 0-1,0 0 1,0 0-1,0 0 1,0 0-1,1 0 0,-1 0 1,0 0-1,0 0 1,0 0-1,0 0 1,0 0-1,0 0 0,0 0 1,0 0-1,1 0 1,-1 0-1,0 0 1,0 0-1,0 0 0,0 1 1,0-1-1,0 0 1,0 0-1,18 2 1363,22 6-777,147 28 427,-64-16-512,-44-8-366,160 1 0,-215-12-159,292-1 190,42 2-59,-286 4-138,79 16 0,-84-11 1,102 5 1,-45-12-31,139 21 0,-7-1-7,-57-8 2,551 19 130,-653-34-120,176 8 29,312-8-36,-76-10-34,66 12-25,-45-1 59,383 33-31,-212-37 4,-455-4 8,-3-3-4,-179 3 2,110-25 1,-158 27-1,-10 3-4,0 0 1,0-1 0,0 0-1,0 0 1,0 0-1,7-5 1,-13 7-1,0 0 1,0 0-1,1 0 1,-1 0-1,0-1 0,0 1 1,0 0-1,1 0 0,-1 0 1,0-1-1,0 1 1,0 0-1,0 0 0,0 0 1,1-1-1,-1 1 0,0 0 1,0 0-1,0-1 1,0 1-1,0 0 0,0 0 1,0-1-1,0 1 0,0 0 1,0 0-1,0-1 1,0 1-1,0 0 0,0 0 1,0-1-1,0 1 1,0 0-1,0 0 0,0-1 1,-1 1-1,1 0 0,0 0 1,0-1-1,0 1 1,0 0-1,0 0 0,-1 0 1,1-1-1,0 1 0,0 0 1,0 0-1,-1 0 1,1 0-1,0 0 0,0-1 1,-1 1-1,1 0 0,0 0 1,0 0-1,-1 0 1,0 0-23,1-1 0,-1 1 1,1 0-1,-1 0 1,0-1-1,1 1 0,-1 0 1,0 0-1,0 0 0,1 0 1,-1 0-1,0 0 1,1 0-1,-1 0 0,0 0 1,1 0-1,-1 1 0,0-1 1,1 0-1,-1 0 1,0 1-1,1-1 0,-1 0 1,0 1-1,-4 6-106,-1 0-65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6:28.123"/>
    </inkml:context>
    <inkml:brush xml:id="br0">
      <inkml:brushProperty name="width" value="0.035" units="cm"/>
      <inkml:brushProperty name="height" value="0.035" units="cm"/>
    </inkml:brush>
  </inkml:definitions>
  <inkml:trace contextRef="#ctx0" brushRef="#br0">1 932 19084,'31'-150'1771,"16"-65"-1127,31-39-230,-57 197-592,3 0 1,41-69 0,-64 125 141,0 0 1,0-1 0,0 1-1,0 0 1,0-1 0,-1 0-1,1 1 1,0-1 0,-1 1 0,1-1-1,-1 0 1,0 1 0,1-1-1,-1 0 1,0 1 0,0-1-1,0 0 1,0 0 0,0 1-1,-1-1 1,1 0 0,0 1 0,-1-1-1,1 0 1,-1 1 0,0-1-1,0 1 1,1-1 0,-1 1-1,0-1 1,0 1 0,0 0 0,0-1-1,-1 1 1,-2-2 0,-13-12-351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6:29.338"/>
    </inkml:context>
    <inkml:brush xml:id="br0">
      <inkml:brushProperty name="width" value="0.035" units="cm"/>
      <inkml:brushProperty name="height" value="0.035" units="cm"/>
    </inkml:brush>
  </inkml:definitions>
  <inkml:trace contextRef="#ctx0" brushRef="#br0">17 288 14731,'-16'-86'4779,"40"146"-1968,2 18-2572,54 113 1,-80-190-239,5 8 27,0 1-1,1-1 0,0 0 0,10 11 1,-15-19-12,0 0-1,0 0 1,0 1 0,0-1 0,0 0 0,0 0 0,0 0 0,0-1 0,0 1 0,1 0 0,-1 0-1,0-1 1,1 1 0,-1-1 0,0 1 0,1-1 0,-1 1 0,1-1 0,-1 0 0,1 0-1,-1 0 1,0 0 0,1 0 0,-1 0 0,1 0 0,-1 0 0,1 0 0,-1-1 0,1 1-1,-1-1 1,0 1 0,1-1 0,-1 0 0,0 1 0,1-1 0,-1 0 0,0 0 0,0 0-1,0 0 1,0 0 0,0 0 0,2-2 0,2-4 78,1-1 0,-1 0 0,-1 0 0,0 0 0,0 0 0,3-11 0,15-58 463,-16 55-374,8-39 235,-10 36-213,2-1 0,17-44 0,-22 69-198,-1 0 0,0 0 1,1 0-1,-1 0 0,1 0 0,0 0 0,-1 0 0,1 0 0,0 0 0,-1 1 1,1-1-1,0 0 0,0 0 0,0 1 0,0-1 0,0 0 0,-1 1 0,3-2 1,-2 2-5,0 0 1,0 0 0,-1 0 0,1 1 0,0-1 0,0 0 0,-1 0 0,1 0-1,0 0 1,-1 1 0,1-1 0,0 0 0,-1 1 0,1-1 0,-1 1-1,1-1 1,0 1 0,-1-1 0,1 1 0,-1-1 0,1 2 0,4 4 3,-1 0 0,0 0 1,-1 1-1,5 9 1,-7-11-15,39 90 5,-21-46 10,51 94 1,-68-139 8,1 0 0,-1 0 0,1 0 0,0-1 1,0 1-1,1-1 0,4 4 0,-7-6-11,0-1 0,0 1 0,0-1 0,0 1 0,-1-1-1,1 0 1,0 1 0,0-1 0,0 0 0,0 0 0,0 0-1,0 1 1,0-1 0,0 0 0,0 0 0,0-1 0,0 1 0,0 0-1,0 0 1,0 0 0,0-1 0,0 1 0,-1 0 0,1-1 0,0 1-1,0 0 1,0-1 0,0 0 0,-1 1 0,1-1 0,0 1-1,0-1 1,-1 0 0,1 1 0,-1-1 0,1 0 0,0 0 0,-1 0-1,1 0 1,-1 0 0,5-8 111,0-1 1,-1 1-1,0-1 1,-1 0-1,4-19 1,7-56 554,-11 57-463,14-106 580,10-70-1538,-25 199 310,-2 0 1,1 0 0,0 0-1,-1 0 1,0 0 0,0 0-1,-1 0 1,1 1-1,-2-7 1,-1 4-534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5.867"/>
    </inkml:context>
    <inkml:brush xml:id="br0">
      <inkml:brushProperty name="width" value="0.025" units="cm"/>
      <inkml:brushProperty name="height" value="0.025" units="cm"/>
    </inkml:brush>
  </inkml:definitions>
  <inkml:trace contextRef="#ctx0" brushRef="#br0">60 80 15567,'0'0'7126,"-2"6"-6981,1 20 460,8-23 424,8-18 91,-12 12-988,-1 0-1,0 0 1,-1-1-1,1 1 1,0 0 0,-1-1-1,0 1 1,0-1-1,0 0 1,0 1-1,-1-1 1,1 0-1,-1-5 1,0 9-123,0-1 1,-1 1-1,1-1 0,0 1 0,-1-1 1,1 1-1,0 0 0,-1-1 1,1 1-1,-1-1 0,1 1 1,-1 0-1,1-1 0,-1 1 0,1 0 1,-1 0-1,1-1 0,-1 1 1,1 0-1,-1 0 0,1 0 0,-1 0 1,1-1-1,-1 1 0,0 0 1,1 0-1,-1 0 0,1 0 1,-1 1-1,1-1 0,-1 0 0,0 0 1,1 0-1,-1 0 0,1 0 1,-1 1-1,1-1 0,-2 1 1,-24 10-127,21-6 113,0 0 1,1 0 0,-1 0 0,1 1 0,0-1 0,1 1 0,-1 0 0,1 0 0,0 0 0,1 1 0,-1-1 0,1 1 0,-1 10 0,3-17 9,1 1 1,-1 0-1,1-1 1,-1 1-1,1 0 1,-1-1-1,1 1 1,-1 0-1,1-1 1,0 1-1,-1-1 1,1 1-1,0-1 1,0 1-1,-1-1 1,1 0-1,0 1 1,0-1-1,0 0 1,-1 0-1,1 0 1,0 0-1,0 1 1,0-1-1,0 0 1,0 0-1,-1 0 1,1-1-1,0 1 1,0 0-1,0 0 1,0 0-1,0-1 1,34-7 434,-29 5-359,1-1 0,-1 0 1,0 0-1,0-1 0,0 1 0,-1-1 1,1 0-1,-1-1 0,0 1 0,-1-1 1,1 0-1,-1 0 0,-1-1 0,1 1 1,-1-1-1,0 0 0,0 0 0,-1 0 1,0 0-1,0 0 0,0-9 0,-2 15-82,0 1-1,0 0 0,0-1 0,0 1 0,0-1 0,0 1 0,0 0 0,0-1 0,0 1 0,0 0 0,0-1 0,0 1 0,0 0 0,-1-1 0,1 1 0,0 0 0,0-1 0,0 1 0,-1 0 0,1-1 0,0 1 1,0 0-1,-1-1 0,1 1 0,0 0 0,-1 0 0,1 0 0,0-1 0,0 1 0,-1 0 0,1 0 0,-1 0 0,1 0 0,0 0 0,-1 0 0,1-1 0,0 1 0,-1 0 0,0 0 0,-18 6-153,-15 18-22,32-22 160,-31 36 48,31-36-66,1-1 0,0 1 0,-1 0 0,1-1-1,0 1 1,0 0 0,0 0 0,0 0 0,1 0 0,-1 0-1,1 0 1,-1 0 0,1 1 0,0-1 0,-1 0 0,1 0-1,0 0 1,0 0 0,1 4 0,3-4-267,0-1 1,0 0 0,-1 0-1,1-1 1,0 1 0,0-1-1,0 0 1,0 0 0,0 0-1,0 0 1,0-1 0,4-1-1,-8 2 293,8-1-1501,-1-1 1,0 0-1,1-1 1,-1 0-1,0 0 1,10-6-1,18-11-9151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6:49.429"/>
    </inkml:context>
    <inkml:brush xml:id="br0">
      <inkml:brushProperty name="width" value="0.035" units="cm"/>
      <inkml:brushProperty name="height" value="0.035" units="cm"/>
    </inkml:brush>
  </inkml:definitions>
  <inkml:trace contextRef="#ctx0" brushRef="#br0">8 71 11666,'-8'0'2053,"14"-5"-617,13-7-549,3 4-709,-1 2-1,1 1 1,0 1-1,1 1 1,-1 1-1,25 0 1,-3 0-19,9-2-10,247-9 513,-257 16-496,-1 2 1,43 10-1,-43-7-84,0-1 0,45 0 0,142-21 45,-65 0 14,-10 7-79,229 18 0,-46 20-20,-242-24-45,170 25 17,117 7 28,-111-29-26,183 0 13,-97-44-25,-110 5-1,-188 26-3,1 1 0,69 9 0,-110-5-2,227 19 34,-187-19-10,1-3-1,69-9 1,-29-4 2,126 1 1,322 33 322,-179-30-18,-95-2-73,6 28-59,3 0-54,-78-28-126,-86 3 60,123-23 135,-153 17-212,35 3 49,-81 10-37,70-14 0,-74 9 101,-37 8-23,-5 1-568,-12 0-11,-8-6 322,-6-3-80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7:13.218"/>
    </inkml:context>
    <inkml:brush xml:id="br0">
      <inkml:brushProperty name="width" value="0.035" units="cm"/>
      <inkml:brushProperty name="height" value="0.035" units="cm"/>
    </inkml:brush>
  </inkml:definitions>
  <inkml:trace contextRef="#ctx0" brushRef="#br0">0 161 9426,'62'-18'1888,"-34"9"-1110,36-7-1,-34 12-437,0 1 0,0 2 0,56 4 0,91 22-13,-50-6 184,56 0 69,0-8 0,228-15 1,-280-4-639,427-36-80,-122 17-201,3 25 96,99-3-54,-260-1-216,333 36 0,648 37 529,-1108-73-8,179-29 0,144-52-24,-298 53 28,-124 24 789,0 3-1,71-1 1,-123 8-629,-6 18-527,-15 9 135,-5-8 42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7:51.058"/>
    </inkml:context>
    <inkml:brush xml:id="br0">
      <inkml:brushProperty name="width" value="0.035" units="cm"/>
      <inkml:brushProperty name="height" value="0.035" units="cm"/>
    </inkml:brush>
  </inkml:definitions>
  <inkml:trace contextRef="#ctx0" brushRef="#br0">21 193 12547,'-5'3'403,"-11"4"516,26-20 19,-5 8-901,1 0-1,1 0 1,-1 1 0,1 0-1,-1 0 1,1 1 0,0-1-1,1 1 1,-1 1-1,0 0 1,1 0 0,-1 0-1,1 1 1,11-1 0,12 2-40,-1 0 1,44 7-1,2 0 81,224 16 600,-32-1-642,384-40-309,-364 2 207,201-14-109,-5 0-104,1 29 346,740-13-669,-860-23 66,279-15 449,-567 50 130,353 7 1615,-354 3 479,-75-8-1841,-15 0-1659,-4-4 942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6:30.617"/>
    </inkml:context>
    <inkml:brush xml:id="br0">
      <inkml:brushProperty name="width" value="0.035" units="cm"/>
      <inkml:brushProperty name="height" value="0.035" units="cm"/>
    </inkml:brush>
  </inkml:definitions>
  <inkml:trace contextRef="#ctx0" brushRef="#br0">28 47 14587,'3'-9'424,"-2"4"-206,1 1 1,-1 0 0,0-1 0,0 1 0,0-9-1,-1 13-202,0 0-1,0 0 1,0 1-1,0-1 0,0 0 1,-1 0-1,1 0 1,0 0-1,0 0 0,0 0 1,0 0-1,0 1 0,0-1 1,-1 0-1,1 0 1,0 0-1,0 0 0,0 0 1,0 0-1,-1 0 1,1 0-1,0 0 0,0 0 1,0 0-1,0 0 0,0 0 1,-1 0-1,1 0 1,0 0-1,0 0 0,0 0 1,0 0-1,-1 0 0,1 0 1,0 0-1,0 0 1,0 0-1,0-1 0,0 1 1,-1 0-1,1 0 1,0 0-1,0 0 0,0 0 1,0 0-1,0 0 0,0-1 1,0 1-1,-1 0 1,1 0-1,0 0 0,0 0 1,0 0-1,0-1 1,0 1-1,0 0 0,0 0 1,0 0-1,0 0 0,0-1 1,0 1-1,0 0 1,0 0-1,-7 13 720,0 25-155,2-1 0,1 1 0,3 1 0,3 47 1,-1-27-87,34 586 2293,-9-269-2311,-22-305-313,-5-70-76,-2-4-77,-2-7-124,0-4-213,0 1 1,-1 0 0,-1 0 0,-15-21 0,2 9-5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6:31.028"/>
    </inkml:context>
    <inkml:brush xml:id="br0">
      <inkml:brushProperty name="width" value="0.035" units="cm"/>
      <inkml:brushProperty name="height" value="0.035" units="cm"/>
    </inkml:brush>
  </inkml:definitions>
  <inkml:trace contextRef="#ctx0" brushRef="#br0">1 304 16532,'-1'20'272,"2"0"0,0 0 0,1 0 0,1 0 0,1 0 0,1-1 1,9 25-1,-9-31-192,1 1 1,1-1 0,0 0-1,0 0 1,1-1 0,1 0-1,0-1 1,1 0 0,0 0 0,19 15-1,-25-23 5,-1 0-1,1-1 0,0 1 1,0-1-1,0 0 0,1 0 0,-1 0 1,0-1-1,1 1 0,-1-1 1,1 0-1,0 0 0,-1-1 1,1 0-1,0 1 0,7-2 1,-8 0 35,1 0 1,0-1 0,-1 1 0,1-1-1,-1 0 1,1 0 0,-1-1-1,0 1 1,0-1 0,0 0-1,0 0 1,-1 0 0,1-1 0,-1 1-1,6-9 1,6-9 443,-1-1 0,-1-1 0,20-47 0,21-81 496,-28 71-786,-9 30-279,-8 21-440,1 1 1,1 0 0,1 1-1,20-32 1,-14 33-11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6:32.964"/>
    </inkml:context>
    <inkml:brush xml:id="br0">
      <inkml:brushProperty name="width" value="0.035" units="cm"/>
      <inkml:brushProperty name="height" value="0.035" units="cm"/>
    </inkml:brush>
  </inkml:definitions>
  <inkml:trace contextRef="#ctx0" brushRef="#br0">14 311 14443,'-10'-27'3363,"7"21"-1200,5 20-833,16 58-141,-6-14-688,4 0 0,43 107-1,-56-159-453,-1 0 0,1-1 0,1 0 0,-1 0-1,7 7 1,-10-11-31,1-1-1,-1 1 1,1-1 0,0 1 0,-1-1-1,1 1 1,0-1 0,-1 0 0,1 1-1,0-1 1,-1 0 0,1 1-1,0-1 1,0 0 0,0 0 0,-1 0-1,1 0 1,0 0 0,0 0-1,0 0 1,1 0 3,-1-1 0,0 1 0,0-1 0,0 1 0,0-1 0,0 0 1,0 0-1,0 1 0,0-1 0,0 0 0,0 0 0,-1 0 0,1 0 0,0 0 0,-1 0 0,1 0 0,0-2 0,10-21 137,-1-1 0,-1 0 0,-1-1 1,-1 0-1,4-36 0,1 2-83,-2 12-23,-2 7-33,22-64 0,-29 103-20,0 0 1,0-1-1,0 1 1,0 0-1,1 0 1,-1-1-1,1 1 1,2-2-1,-4 3 3,1 1 0,-1 0 1,1-1-1,-1 1 0,1 0 0,0-1 0,-1 1 1,1 0-1,-1 0 0,1 0 0,-1 0 0,1 0 1,0-1-1,-1 1 0,1 0 0,0 0 0,-1 0 1,1 1-1,-1-1 0,1 0 0,0 0 1,-1 0-1,1 0 0,-1 1 0,1-1 0,-1 0 1,1 0-1,-1 1 0,1-1 0,-1 0 0,1 1 1,-1-1-1,1 1 0,-1-1 0,1 1 0,-1-1 1,0 1-1,1-1 0,-1 1 0,0-1 0,1 1 1,-1-1-1,0 1 0,0 0 0,10 17 7,-1 1-1,-2 0 1,12 38 0,0 3 6,-5-17 26,14 34 16,-24-69-48,0 1 0,0-1 0,1 0-1,0 0 1,1 0 0,6 7 0,-11-14 1,0 0 0,0 0 1,0 0-1,0 0 0,1 0 1,-1 0-1,0 0 0,1 0 1,-1 0-1,0-1 0,1 1 1,-1 0-1,1-1 0,-1 1 1,1-1-1,0 0 0,-1 0 1,1 1-1,-1-1 0,1 0 1,0 0-1,-1-1 0,1 1 1,-1 0-1,1 0 0,-1-1 1,1 1-1,-1-1 0,1 1 1,-1-1-1,1 0 0,-1 1 1,0-1-1,1 0 0,-1 0 1,0 0-1,0 0 0,1 0 1,-1-1-1,1-1 0,6-6 49,-2 0 0,1 0 0,-1 0 0,7-17 0,14-32 277,27-84-1,7-65 142,-58 197-463,21-82-72,-28 156-2213,3-42 1833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6:33.700"/>
    </inkml:context>
    <inkml:brush xml:id="br0">
      <inkml:brushProperty name="width" value="0.035" units="cm"/>
      <inkml:brushProperty name="height" value="0.035" units="cm"/>
    </inkml:brush>
  </inkml:definitions>
  <inkml:trace contextRef="#ctx0" brushRef="#br0">25 603 16011,'-3'2'534,"0"0"0,1 1 0,-1 0 0,1-1 1,0 1-1,0 0 0,-4 6 0,6-9-436,0 1 0,0-1 1,-1 1-1,1-1 0,0 0 1,0 1-1,0-1 1,0 1-1,0-1 0,0 1 1,0-1-1,0 1 0,0-1 1,0 1-1,0-1 1,0 0-1,0 1 0,0-1 1,0 1-1,0-1 1,0 1-1,1-1 0,-1 1 1,0-1-1,1 1 0,-1-1-18,1 1-1,0-1 0,0 1 1,0-1-1,0 0 0,0 0 0,0 1 1,-1-1-1,1 0 0,0 0 1,0 0-1,0 0 0,0 0 0,0 0 1,0 0-1,0-1 0,0 1 1,1 0-1,8-4 160,0 1-1,0-1 1,0 0 0,-1-1 0,0 0-1,0-1 1,10-8 0,12-6 146,797-411 1130,-817 427-1515,91-47-1,-86 42 0,-1 0 0,0-1 1,0-1-1,15-16 0,-28 26-28,0-1-1,0 0 1,0 0 0,-1 0 0,1 0 0,-1-1 0,1 1 0,-1 0 0,0-1 0,1-3 0,-26 17-2623,6-7 2174,-7-4-124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6:34.483"/>
    </inkml:context>
    <inkml:brush xml:id="br0">
      <inkml:brushProperty name="width" value="0.035" units="cm"/>
      <inkml:brushProperty name="height" value="0.035" units="cm"/>
    </inkml:brush>
  </inkml:definitions>
  <inkml:trace contextRef="#ctx0" brushRef="#br0">1 17 15315,'-1'-1'153,"1"0"0,0 0 0,1 0 0,-1 0 0,0 0 1,0 1-1,0-1 0,1 0 0,-1 0 0,0 0 0,1 0 0,-1 1 0,0-1 0,1 0 0,-1 0 0,1 1 0,1-2 0,-2 2-77,0 0 0,1 0 0,-1 0 0,1 0 0,-1 0 0,0 1 0,1-1-1,-1 0 1,1 0 0,-1 1 0,0-1 0,1 0 0,-1 0 0,0 1 0,0-1 0,1 0 0,-1 1 0,0-1 0,0 0 0,1 1 0,-1-1-1,0 1 1,0-1 0,0 0 0,1 1 0,13 39 1734,-12-35-1762,50 187 1658,-35-119-953,4-1 1,58 138-1,-79-207-1035,-6-5-185,-6-6-563,-39-42-1208,25 24 1415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6:34.933"/>
    </inkml:context>
    <inkml:brush xml:id="br0">
      <inkml:brushProperty name="width" value="0.035" units="cm"/>
      <inkml:brushProperty name="height" value="0.035" units="cm"/>
    </inkml:brush>
  </inkml:definitions>
  <inkml:trace contextRef="#ctx0" brushRef="#br0">6 403 13619,'-2'-8'342,"1"-1"0,0 1 0,0-1 1,1 0-1,0 1 0,1-1 0,0 0 0,0 1 0,0-1 0,1 1 1,1-1-1,0 1 0,0 0 0,0 0 0,1 0 0,9-14 0,2 0 217,0 0 0,2 1 0,1 1 0,24-22 0,-27 28-347,2 0 1,-1 1-1,2 0 1,0 2-1,0 0 0,26-11 1,-35 18-171,0 1-1,0 0 1,1 0 0,-1 1 0,1 0 0,-1 1 0,1 0 0,0 0 0,0 1-1,-1 0 1,1 1 0,0 0 0,0 1 0,-1 0 0,18 5 0,-23-5-5,-1-1 0,1 1 0,-1 0 1,1 0-1,-1 0 0,1 0 0,-1 0 1,0 1-1,0 0 0,0-1 0,-1 1 1,1 0-1,-1 1 0,1-1 0,-1 0 1,0 1-1,3 6 0,-4-5 43,0 0 0,1 0-1,-2 0 1,1 1 0,-1-1-1,0 0 1,0 1 0,0-1-1,-1 0 1,1 0 0,-4 10 0,-2 2 130,0-1 1,-1 0 0,0 0-1,-2-1 1,0 0 0,0-1 0,-13 15-1,12-17-31,-1 0-1,-1 0 0,-23 18 0,31-27-278,0 0-1,0 0 1,0-1-1,0 1 1,0-1-1,-1 0 1,1 0-1,-1-1 1,1 1-1,-1-1 1,0 0-1,1 0 1,-1-1-1,0 0 1,0 1-1,1-1 1,-9-2-1,11 2 16,1 0 1,-1-1-1,1 1 0,-1-1 1,0 0-1,1 0 0,0 1 1,-1-1-1,1 0 0,-1 0 1,1 0-1,0 0 0,0-1 1,0 1-1,-1 0 0,1-1 1,0 1-1,1 0 0,-1-1 1,0 1-1,0-1 0,1 1 1,-1-1-1,0 0 0,1 1 1,0-1-1,-1 1 0,1-3 1,-2-16-763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34.014"/>
    </inkml:context>
    <inkml:brush xml:id="br0">
      <inkml:brushProperty name="width" value="0.035" units="cm"/>
      <inkml:brushProperty name="height" value="0.035" units="cm"/>
    </inkml:brush>
  </inkml:definitions>
  <inkml:trace contextRef="#ctx0" brushRef="#br0">6 144 17228,'-6'15'1836,"6"-15"-1787,0 0 0,0 0 0,0 1 0,0-1 0,0 0 0,0 0 0,0 0 0,0 1 0,0-1 0,0 0 0,0 0 0,0 0 0,0 0 0,0 1 0,0-1 0,0 0 0,0 0 0,0 0 0,0 0 0,1 1 0,-1-1 0,0 0 0,0 0 0,0 0 0,0 0 0,0 0 0,0 1 0,0-1 0,1 0 0,-1 0 0,0 0 0,0 0 0,0 0 0,0 0 0,1 0 0,-1 1 0,3-2 197,0 1 0,-1-1 0,1 1 0,0-1-1,-1 0 1,1 0 0,4-2 0,-4 2-256,82-35 1227,115-43-605,-168 69-999,1 1-1,0 2 1,0 1 0,45-3-1,-62 9-93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6.265"/>
    </inkml:context>
    <inkml:brush xml:id="br0">
      <inkml:brushProperty name="width" value="0.025" units="cm"/>
      <inkml:brushProperty name="height" value="0.025" units="cm"/>
    </inkml:brush>
  </inkml:definitions>
  <inkml:trace contextRef="#ctx0" brushRef="#br0">7 29 19538,'0'0'6209,"-3"8"-6182,3-6-21,-1 1 0,0-1-1,1 0 1,-1 1 0,1-1 0,0 1 0,0-1 0,0 1 0,0-1 0,0 1 0,0-1 0,1 1 0,-1-1 0,1 1 0,0-1-1,-1 0 1,1 1 0,0-1 0,2 2 0,-1-1 4,0-1 1,1 0-1,-1 0 1,1 0-1,-1 0 0,1 0 1,-1-1-1,1 1 0,0-1 1,0 0-1,0 0 0,0 0 1,0 0-1,0 0 1,0-1-1,0 1 0,0-1 1,1 0-1,2 0 0,1 0-2,0 1-1,0-2 1,1 1-1,-1-1 1,0 0-1,0 0 1,0-1-1,0 0 1,0 0-1,-1-1 1,1 0-1,0 0 1,9-7-1,-6 2-98,0-1 0,-1 0-1,1 0 1,-2-1 0,1 0 0,9-18 0,-17 28-16,-11 34-523,-18 23 1422,-26 78 0,47-115-686,1 0 0,1 1 1,1 0-1,1 0 0,1 1 1,0-1-1,4 39 0,-2-58-388,0-1 1,0 1-1,1 0 0,-1 0 0,0 0 0,1-1 0,0 1 1,-1 0-1,1-1 0,0 1 0,0-1 0,0 1 1,0 0-1,0-1 0,0 0 0,0 1 0,0-1 1,2 2-1,10 1-5932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34.452"/>
    </inkml:context>
    <inkml:brush xml:id="br0">
      <inkml:brushProperty name="width" value="0.035" units="cm"/>
      <inkml:brushProperty name="height" value="0.035" units="cm"/>
    </inkml:brush>
  </inkml:definitions>
  <inkml:trace contextRef="#ctx0" brushRef="#br0">13 141 13987,'-10'25'1848,"7"-7"-991,3-8-329,12-6 2080,8 0-1616,17-8-287,6 3-89,9-8-224,2 2-104,5-5-48,-3-2-120,-6-3-352,-4-2-232,-12 3-496,-5-4-281,-10-3 929,-4-5-264,-6-4-240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34.903"/>
    </inkml:context>
    <inkml:brush xml:id="br0">
      <inkml:brushProperty name="width" value="0.035" units="cm"/>
      <inkml:brushProperty name="height" value="0.035" units="cm"/>
    </inkml:brush>
  </inkml:definitions>
  <inkml:trace contextRef="#ctx0" brushRef="#br0">0 1 16628,'1'2'382,"0"0"1,-1 0-1,1 0 1,0 0-1,1 0 1,-1 0-1,0 0 1,0-1-1,1 1 1,2 2-1,57 43 897,-40-32-1064,36 33 1,-51-41-201,0 0 0,0 0 0,0 0 0,-1 1 0,0 0-1,-1 0 1,1 0 0,-2 1 0,4 9 0,-2-2-27,-2 1 1,0 0-1,-1 0 0,0 0 0,-2 0 0,0 1 0,0-1 1,-6 24-1,1-11-219,-2 0 1,-1 0-1,-21 49 1,11-43 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35.408"/>
    </inkml:context>
    <inkml:brush xml:id="br0">
      <inkml:brushProperty name="width" value="0.035" units="cm"/>
      <inkml:brushProperty name="height" value="0.035" units="cm"/>
    </inkml:brush>
  </inkml:definitions>
  <inkml:trace contextRef="#ctx0" brushRef="#br0">2 184 17412,'-2'1'2160,"4"7"-1277,4 10 173,1-4-736,1 0 0,1 0 0,0-1-1,1 0 1,0 0 0,1-1 0,0-1-1,1 0 1,0 0 0,24 14 0,-29-20-313,1-1 0,0 0 0,0 0 0,0-1 0,1 0 0,-1 0 0,1-1 0,-1 0 1,13 0-1,-15-2-52,0 0 1,1 0 0,-1-1 0,0 1-1,0-2 1,1 1 0,-1-1 0,0 0-1,0 0 1,0 0 0,-1-1 0,1 0-1,-1 0 1,6-5 0,-3 2-205,0-1-1,-1 0 1,0 0 0,-1 0-1,1-1 1,-1 0-1,8-16 1,-4 5-107,-1-1 0,10-31 0,-5 1-389</inkml:trace>
  <inkml:trace contextRef="#ctx0" brushRef="#br0" timeOffset="1.01">482 0 13115,'33'273'8789,"-23"-159"-7461,-3-29-617,-2-21-484,2-1 0,21 82 0,-28-180-2230,-1 4 1597,1-3-116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35.896"/>
    </inkml:context>
    <inkml:brush xml:id="br0">
      <inkml:brushProperty name="width" value="0.035" units="cm"/>
      <inkml:brushProperty name="height" value="0.035" units="cm"/>
    </inkml:brush>
  </inkml:definitions>
  <inkml:trace contextRef="#ctx0" brushRef="#br0">131 23 17820,'0'-2'165,"-1"1"1,1 0-1,0-1 1,0 1-1,0 0 1,-1-1-1,1 1 1,-1 0 0,1 0-1,-1-1 1,1 1-1,-1 0 1,-1-2-1,1 3-106,1-1 0,0 1 0,-1 0 0,1 0 0,0-1 0,-1 1 0,1 0 0,-1 0 0,1 0-1,0 0 1,-1 0 0,1 0 0,-1 0 0,1 0 0,-1 0 0,1 0 0,0 0 0,-1 0 0,1 0 0,-1 0 0,1 0 0,-1 0 0,1 0 0,0 0 0,-1 1-1,1-1 1,-1 0 0,-2 3 179,0-1 1,0 0-1,1 1 0,-1-1 0,0 1 0,1 0 0,0 0 0,-3 5 0,-10 20 157,1 0 0,2 2-1,1-1 1,1 1-1,-7 41 1,16-67-388,-4 31 5,5-34-13,0-1-1,0 1 1,0-1-1,0 1 1,0-1-1,0 1 1,0-1 0,0 1-1,1-1 1,-1 1-1,0-1 1,0 1-1,1-1 1,-1 0-1,0 1 1,0-1-1,1 1 1,-1-1-1,1 0 1,-1 1-1,0-1 1,1 1-1,0-1-1,0 0-1,0 0 0,-1 0 0,1 0 0,0 0 0,0 0 0,0 0 0,0 0 0,-1 0 1,1 0-1,0-1 0,0 1 0,-1 0 0,1-1 0,0 1 0,0 0 0,-1-1 0,2 0 1,9-5-73,0 0 0,0 1 0,0 0 0,1 1 0,0 0 0,0 1 0,19-3 0,-26 5 62,-1 1 1,1 0 0,-1 0 0,1 1 0,-1-1 0,0 1 0,1 0 0,-1 0-1,0 1 1,1-1 0,-1 1 0,0 0 0,0 0 0,0 0 0,-1 1 0,1-1-1,0 1 1,-1 0 0,0 0 0,0 0 0,0 0 0,0 1 0,0-1 0,3 7-1,-4-7 36,-1 0 0,1 0 0,-1 0-1,0 0 1,0 0 0,-1 0-1,1 0 1,0 0 0,-1 0-1,0 0 1,0 0 0,0 1 0,0-1-1,0 0 1,-1 0 0,1 0-1,-1 0 1,0 0 0,0 0-1,0 0 1,0 0 0,-1 0 0,1 0-1,-1-1 1,0 1 0,1 0-1,-4 2 1,-6 8 220,0 0 1,-1-1-1,-25 20 0,22-19-77,7-6-122,5-4-81,0 0-1,0-1 0,-1 1 0,1 0 0,-1-1 0,1 0 0,-1 0 0,0 0 1,-4 1-1,7-2 10,1-1-1,0 0 1,0 0 0,-1 0 0,1 0 0,0 0 0,-1 0-1,1 0 1,0 0 0,0 0 0,-1 0 0,1 0 0,0-1-1,0 1 1,-1 0 0,1 0 0,0 0 0,0 0 0,-1 0-1,1 0 1,0-1 0,0 1 0,0 0 0,-1 0 0,1 0-1,0 0 1,0-1 0,0 1 0,0 0 0,-1 0 0,1-1-1,0 1 1,0 0 0,0 0 0,0-1 0,-2-13-402,8-16-71,0 8-44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36.605"/>
    </inkml:context>
    <inkml:brush xml:id="br0">
      <inkml:brushProperty name="width" value="0.035" units="cm"/>
      <inkml:brushProperty name="height" value="0.035" units="cm"/>
    </inkml:brush>
  </inkml:definitions>
  <inkml:trace contextRef="#ctx0" brushRef="#br0">56 13 17748,'-1'-12'1946,"-3"13"-430,-8 22 250,2 15-1121,1 0 1,3 0-1,-3 41 1,4 118 16,18-11-174,-9-159-470,1 0 0,1 0 1,2-1-1,19 46 0,-25-66-127,1-1 1,0 0-1,0 0 0,0 0 1,1 0-1,0 0 0,0-1 0,0 0 1,9 8-1,-11-11 67,1 1-1,-1-1 1,0 0 0,1 0 0,-1 0 0,1 0-1,-1 0 1,1-1 0,0 1 0,-1-1-1,1 1 1,0-1 0,-1 0 0,1 0-1,-1-1 1,1 1 0,0 0 0,-1-1-1,1 1 1,-1-1 0,1 0 0,-1 0-1,1 0 1,3-2 0,15-13-338,-2-4-155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37.190"/>
    </inkml:context>
    <inkml:brush xml:id="br0">
      <inkml:brushProperty name="width" value="0.035" units="cm"/>
      <inkml:brushProperty name="height" value="0.035" units="cm"/>
    </inkml:brush>
  </inkml:definitions>
  <inkml:trace contextRef="#ctx0" brushRef="#br0">12 112 18516,'-2'4'258,"0"1"1,0 0-1,1 0 0,0 0 1,0 0-1,0 1 0,0-1 0,1 0 1,0 0-1,0 1 0,0-1 1,2 9-1,5 30 16,2 1-1,2-1 1,26 70-1,-13-44-189,-6-15-59,47 168-18,-82-299-67,-16-84 42,21 71 34,3 1 0,5-124 0,5 199-7,0-1 0,1 1-1,0-1 1,1 1-1,1 0 1,9-24 0,-11 34-7,-1 0 1,1 1 0,-1-1 0,1 0 0,0 1-1,0-1 1,0 1 0,1 0 0,-1 0 0,0 0-1,1 0 1,0 0 0,-1 0 0,6-2 0,-5 3-2,0 0 0,1 1 0,-1-1 0,0 1 0,0 0 0,0 0 0,0 0 0,0 0 0,1 1 0,-1-1 0,0 1 0,0 0 0,0 0 0,0 0 0,0 0 1,0 0-1,5 4 0,-1-1 49,-1 0 0,0 1 1,1 0-1,-2 0 0,1 0 0,0 1 1,-1 0-1,0 0 0,-1 0 1,1 1-1,-1-1 0,-1 1 1,1 0-1,-1 0 0,0 1 0,2 8 1,-3-10 76,-1 0 0,1 0 0,-2 0 0,1 0 0,0 0 0,-1 0 0,0 0 0,-1 0 0,1 1 0,-1-1 0,-1 0 0,1 0 0,-1-1 0,0 1 0,0 0 0,0-1-1,-1 1 1,0-1 0,0 1 0,-1-1 0,-3 4 0,1-2-58,-1-2 0,1 1 0,-1-1 0,0 0 0,0 0 0,-1-1 0,1 0 0,-1 0 0,0-1 0,0 0 0,-1 0 0,1-1 0,0 0 0,-1-1 0,1 1 0,-13-1 0,20-1-143,0 0 0,0 0 0,0 0 0,0 0 0,0 0 0,0 0 0,0-1 0,0 1 0,0 0 0,0-1 0,0 1 0,0 0 0,0-1 0,0 1 0,0-1 0,0 0 0,0 1 0,1-1 0,-1 0 0,0 1 0,0-1 0,1 0 0,-1 0 0,0 0 0,1 0 0,-1 0 0,1 1 0,-1-1 0,1 0 0,0 0 0,-1 0 0,1 0 0,0 0 0,-1-1 0,1 1 0,0 0 0,0 0 0,0-2 0,1 0-72,-1 0-1,1-1 1,-1 1-1,1 0 1,0 0-1,0 0 1,1 0-1,-1 0 1,1 0-1,-1 0 0,3-3 1,13-15-802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38.687"/>
    </inkml:context>
    <inkml:brush xml:id="br0">
      <inkml:brushProperty name="width" value="0.035" units="cm"/>
      <inkml:brushProperty name="height" value="0.035" units="cm"/>
    </inkml:brush>
  </inkml:definitions>
  <inkml:trace contextRef="#ctx0" brushRef="#br0">1 0 15099,'1'0'137,"0"0"-1,1 0 0,-1 0 0,0 0 1,0 1-1,0-1 0,1 0 1,-1 1-1,0-1 0,0 0 1,0 1-1,0 0 0,1-1 0,-1 1 1,0 0-1,0-1 0,0 1 1,0 0-1,-1 0 0,1 0 0,0 0 1,0 0-1,0 0 0,-1 0 1,1 0-1,-1 0 0,2 2 1,17 38 1254,-16-33-1212,1 0-79,20 49 116,-3 1 0,20 80 0,-40-135-438,-1-1 1,1 1 0,-1 0-1,0-1 1,0 1-1,0 0 1,0-1-1,-1 5 1,1-6 159,-1 0 0,1-1 0,0 1 0,-1 0 0,1 0 0,-1 0-1,1-1 1,-1 1 0,1 0 0,-1-1 0,1 1 0,-1 0 0,0-1 0,1 1 0,-1-1 0,0 1 0,1-1 0,-1 1 0,0-1 0,0 1 0,0-1-1,1 0 1,-1 1 0,0-1 0,0 0 0,0 0 0,0 0 0,-1 0 0,-14 1-759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39.170"/>
    </inkml:context>
    <inkml:brush xml:id="br0">
      <inkml:brushProperty name="width" value="0.035" units="cm"/>
      <inkml:brushProperty name="height" value="0.035" units="cm"/>
    </inkml:brush>
  </inkml:definitions>
  <inkml:trace contextRef="#ctx0" brushRef="#br0">0 197 13771,'5'-10'1968,"0"-1"-1143,7-1-265,4 1 1768,7-5-1384,2-1-175,7 0-273,-1-3-104,-2 1-248,-2 2-288,-5 4-424,-4-1 504,-7 3-120,-6 3-33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39.578"/>
    </inkml:context>
    <inkml:brush xml:id="br0">
      <inkml:brushProperty name="width" value="0.035" units="cm"/>
      <inkml:brushProperty name="height" value="0.035" units="cm"/>
    </inkml:brush>
  </inkml:definitions>
  <inkml:trace contextRef="#ctx0" brushRef="#br0">0 15 15227,'0'-1'114,"0"0"0,0 1 0,0-1-1,0 0 1,0 1 0,1-1 0,-1 1-1,0-1 1,0 0 0,0 1 0,1-1-1,-1 0 1,0 1 0,0-1 0,1 1-1,-1-1 1,1 1 0,-1-1 0,0 1-1,1-1 1,-1 1 0,1-1 0,-1 1-1,2-1 1,-1 1-36,-1 1 0,1-1-1,-1 1 1,1-1 0,-1 0-1,1 1 1,-1-1 0,1 1-1,-1 0 1,1-1 0,-1 1-1,1-1 1,-1 1 0,0 0 0,1-1-1,-1 1 1,0 0 0,1 0-1,12 43 913,-11-40-840,25 125 744,-24-122-1440,0-12-269,0-13 129,-6 1 317,-3-1-144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0.059"/>
    </inkml:context>
    <inkml:brush xml:id="br0">
      <inkml:brushProperty name="width" value="0.035" units="cm"/>
      <inkml:brushProperty name="height" value="0.035" units="cm"/>
    </inkml:brush>
  </inkml:definitions>
  <inkml:trace contextRef="#ctx0" brushRef="#br0">0 5 15027,'3'-2'2105,"-3"-1"-1777,0 5 584,0 2-208,2 6-144,-1 3-88,2 1-248,-2 4-144,1 0-40,2 1 0,-4-5-48,2-4-216,-1-8-384,3-1-736,-4-7 1096,0-2-144,-7-4-184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7.385"/>
    </inkml:context>
    <inkml:brush xml:id="br0">
      <inkml:brushProperty name="width" value="0.025" units="cm"/>
      <inkml:brushProperty name="height" value="0.025" units="cm"/>
    </inkml:brush>
  </inkml:definitions>
  <inkml:trace contextRef="#ctx0" brushRef="#br0">4 55 14189,'-4'0'5478,"9"0"-4133,17-3-32,8-3 96,9-1-191,10-2-770,-1-1-416,5 2 0,-10 1 0,0 3-96,-12 3-929,-6 1-576,-11 0-161,-9 5-832,-5 4-930,-11-1-447,-12 0-1731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0.592"/>
    </inkml:context>
    <inkml:brush xml:id="br0">
      <inkml:brushProperty name="width" value="0.035" units="cm"/>
      <inkml:brushProperty name="height" value="0.035" units="cm"/>
    </inkml:brush>
  </inkml:definitions>
  <inkml:trace contextRef="#ctx0" brushRef="#br0">5 76 15035,'-3'47'5229,"2"-25"-4925,1 1 0,6 40 1,-6-62-308,0-1 0,0 1 0,0-1 0,0 1 0,0-1 0,0 1 0,0-1 0,0 1 1,0-1-1,0 1 0,0-1 0,0 1 0,1-1 0,-1 1 0,0-1 0,0 0 0,1 1 1,-1-1-1,0 1 0,0-1 0,1 0 0,-1 1 0,0-1 0,1 0 0,-1 1 0,1-1 0,-1 0 1,1 0-1,-1 1 0,0-1 0,1 0 0,0 0 0,0 0-11,0-1 0,-1 1 0,1-1 0,0 0 0,0 0 0,-1 1 0,1-1 0,-1 0 0,1 0 0,-1 0 0,1 1 0,-1-1 0,1 0 0,0-1 0,12-40-407,-1-19-110,18-66-501,-30 127 1038,0 0 1,1 0-1,-1 0 1,0 0-1,0 0 1,0 0-1,0 0 0,0 0 1,0 0-1,0 0 1,0 0-1,0 0 1,0 0-1,0 0 1,0 0-1,1 0 1,-1 0-1,0 0 1,0 0-1,0 0 1,0 0-1,0 0 0,0 0 1,0 0-1,0 0 1,0 0-1,0 0 1,0 0-1,1 0 1,-1 0-1,0 0 1,0 0-1,0 0 1,0 0-1,0 0 1,0-1-1,0 1 1,0 0-1,0 0 0,0 0 1,0 0-1,0 0 1,0 0-1,0 0 1,1 15 269,-1 21 208,-2-6-85,0 62 907,2-92-1301,0 0 0,0 0-1,0 1 1,0-1-1,0 0 1,-1 0 0,1 0-1,0 0 1,0 0 0,0 0-1,0 0 1,0 1 0,0-1-1,0 0 1,0 0-1,0 0 1,0 0 0,0 0-1,0 0 1,0 0 0,0 1-1,1-1 1,-1 0 0,0 0-1,0 0 1,0 0-1,0 0 1,0 0 0,0 0-1,0 1 1,0-1 0,0 0-1,0 0 1,0 0 0,0 0-1,1 0 1,-1 0-1,0 0 1,0 0 0,0 0-1,0 0 1,0 0 0,0 0-1,0 0 1,0 0-1,1 0 1,-1 0 0,0 0-1,0 0 1,0 0 0,0 0-1,0 0 1,0 0 0,1 0-1,4-7-9,4-13-298,8-57-1395,-16 75 1298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1.253"/>
    </inkml:context>
    <inkml:brush xml:id="br0">
      <inkml:brushProperty name="width" value="0.035" units="cm"/>
      <inkml:brushProperty name="height" value="0.035" units="cm"/>
    </inkml:brush>
  </inkml:definitions>
  <inkml:trace contextRef="#ctx0" brushRef="#br0">1 8 14059,'1'-1'173,"0"0"0,1 0-1,-1 1 1,0-1 0,1 0 0,-1 1-1,1-1 1,-1 1 0,1-1 0,-1 1-1,1 0 1,-1-1 0,1 1 0,-1 0-1,1 0 1,-1 0 0,1 0 0,-1 0-1,1 1 1,-1-1 0,1 0 0,-1 1 0,1-1-1,-1 1 1,1 0 0,-1-1 0,0 1-1,1 0 1,-1 0 0,0 0 0,0 0-1,1 0 1,-1 0 0,0 0 0,0 0-1,1 2 1,5 6 95,0 0 1,0 0-1,9 19 0,-13-24-151,17 36 203,-2 0 1,-1 1 0,-3 0 0,-1 2-1,-2-1 1,6 48 0,-4 15-63,-1 144 1,-12-244-281,-1 139-347,-1-119 329,-1 0-1,0 0 1,-12 39-1,8-46-16,-1 0-1,-9 18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0.335"/>
    </inkml:context>
    <inkml:brush xml:id="br0">
      <inkml:brushProperty name="width" value="0.035" units="cm"/>
      <inkml:brushProperty name="height" value="0.035" units="cm"/>
    </inkml:brush>
  </inkml:definitions>
  <inkml:trace contextRef="#ctx0" brushRef="#br0">25 92 14715,'-5'14'462,"1"-1"0,1 1 0,0 0-1,0 0 1,2 0 0,-1 26 0,2-21-215,-2-1-94,0 40 255,2-52-348,1-1 0,-1 0 0,1 0 0,0 0 0,0 1-1,1-1 1,-1 0 0,3 5 0,-3-9-46,-1 0 0,1-1 0,-1 1 0,1 0-1,-1 0 1,1-1 0,0 1 0,-1 0 0,1-1 0,0 1 0,-1-1 0,1 1 0,0-1 0,0 0 0,0 1 0,-1-1 0,1 1 0,0-1 0,0 0 0,0 0-1,0 0 1,0 0 0,0 1 0,-1-1 0,1 0 0,0 0 0,0-1 0,0 1 0,0 0 0,0 0 0,0 0 0,-1-1 0,1 1 0,0 0 0,0-1 0,0 1-1,0 0 1,-1-1 0,1 1 0,0-1 0,-1 0 0,1 1 0,0-1 0,-1 1 0,1-2 0,5-3 39,-1 0-1,0 0 1,-1 0-1,7-9 1,8-20 176,-1 0 0,-2-2 0,20-61-1,-17 46-39,-10 32-93,-9 19-95,0 0 0,0 0 0,0 0-1,0 0 1,0 0 0,1 0 0,-1 0 0,0 0 0,0 0 0,0 0 0,0 0 0,0 0 0,0 0 0,1 0 0,-1 0 0,0 0 0,0 0 0,0 0 0,0 0 0,0 0 0,0 0 0,1 0 0,-1 0 0,0 0 0,0 0 0,0 0 0,0 0 0,0 0 0,0 0 0,0 0 0,1 0 0,-1 0 0,0 0 0,0 1 0,0-1 0,0 0 0,0 0 0,0 0 0,0 0 0,0 0 0,0 0 0,0 0 0,0 1 0,0-1 0,0 0-1,1 0 1,-1 0 0,0 0 0,0 0 0,0 0 0,0 0 0,0 1 0,0-1 0,0 0 0,0 0 0,0 0 0,0 0 0,0 0 0,-1 1 0,3 36 37,-2-20-43,0-12 4,1 10-10,0 0 0,0 0-1,2-1 1,0 1 0,0 0-1,10 22 1,-13-35 12,1 0 0,0-1 0,0 1 0,0 0 0,0-1 0,0 1 0,0 0 0,1-1 0,-1 1 0,0-1 0,1 0 0,-1 0 0,1 1 0,0-1 0,-1 0 0,1 0 0,0 0 0,-1-1 0,1 1 0,0 0 0,3 0-1,-2-1 4,0 0 0,0 0 0,0 0 0,0 0 0,0-1 0,0 0-1,0 1 1,0-1 0,0 0 0,0 0 0,-1-1 0,5-1 0,6-6 15,-1 1 1,-1-1-1,0-1 1,15-15-1,72-93 117,-86 102-118,-11 14-18,17-19-6,-17 21 6,-1-1 0,1 1 0,-1-1 0,0 1 0,1-1 0,-1 1 0,1 0 0,-1-1 0,1 1 0,-1 0 1,1-1-1,-1 1 0,1 0 0,-1 0 0,1 0 0,-1-1 0,1 1 0,0 0 0,-1 0 0,1 0 0,-1 0 0,1 0 0,0 0 0,-1 0 0,1 0 0,-1 0 0,1 0 0,-1 0 0,1 1 0,0-1 0,-1 0 0,1 0 0,-1 0 0,1 1 0,-1-1 1,1 0-1,-1 1 0,1 0 0,3 5 5,-1 0 0,0 0 0,0 0 0,0 0 0,-1 1 0,0-1 0,1 8 0,-2-7 13,1 0 0,0 0 0,0-1-1,1 1 1,-1-1 0,1 0 0,7 11-1,-9-16-6,0-1-1,-1 1 0,1 0 0,-1-1 0,1 1 0,0-1 1,-1 1-1,1-1 0,0 1 0,0-1 0,-1 1 0,1-1 1,0 0-1,0 0 0,0 1 0,0-1 0,0 0 0,-1 0 1,1 0-1,0 0 0,0 0 0,0 0 0,0 0 0,0 0 0,-1 0 1,1 0-1,0 0 0,0-1 0,0 1 0,0 0 0,-1-1 1,1 1-1,0-1 0,0 1 0,-1-1 0,1 1 0,0-1 1,-1 1-1,1-1 0,0 1 0,-1-1 0,1 0 0,0 0 1,4-6 56,0 1 1,0 0 0,6-14-1,-7 13 8,11-18 96,-8 12-721,0 1-1,1 0 1,0 0-1,1 1 1,14-14-1,-12 15-113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0.787"/>
    </inkml:context>
    <inkml:brush xml:id="br0">
      <inkml:brushProperty name="width" value="0.035" units="cm"/>
      <inkml:brushProperty name="height" value="0.035" units="cm"/>
    </inkml:brush>
  </inkml:definitions>
  <inkml:trace contextRef="#ctx0" brushRef="#br0">168 186 14699,'-12'8'302,"0"1"-1,1 1 1,0-1 0,1 2-1,0 0 1,1 0 0,0 0-1,-11 19 1,10-13-46,1 0-1,1 1 1,0 0 0,1 0-1,-7 33 1,6 4 192,8-52-406,0 1 1,0-1-1,0 1 0,1-1 1,-1 1-1,1-1 1,0 1-1,0-1 0,0 0 1,1 1-1,-1-1 1,4 6-1,-4-8-26,-1 0-1,1-1 1,0 1 0,0 0 0,0 0 0,0 0-1,0-1 1,0 1 0,0 0 0,0-1-1,0 1 1,0-1 0,0 1 0,1-1 0,-1 0-1,0 1 1,0-1 0,0 0 0,1 0-1,-1 0 1,0 0 0,0 0 0,0 0 0,1 0-1,-1 0 1,0-1 0,0 1 0,0 0-1,1-1 1,-1 1 0,0-1 0,2 0 0,2-2 31,1-1 1,-1 1 0,0-1 0,0 0 0,7-7 0,6-8 41,-1-1-1,-1-1 1,0-1-1,-2 0 1,17-33 0,-15 21 30,-2 0 1,-1 0-1,11-48 1,-23 81-117,15-82 171,-15 74-149,0 1 1,0 0-1,-1 0 1,0 0 0,-1 0-1,0 0 1,-3-15-1,-3 13 40,-1 12-10,-4 16-3,8-3-59,1 0 0,0 0 1,0 0-1,2 0 0,0 0 0,0 1 0,2-1 0,0 0 0,1 1 1,0-1-1,1 0 0,1 0 0,0-1 0,9 21 0,-11-31-49,0 1 0,0-1-1,1 0 1,0 0 0,0 0 0,0-1-1,0 1 1,0 0 0,1-1-1,-1 0 1,1 0 0,0 0-1,0 0 1,0-1 0,1 0-1,-1 0 1,0 0 0,1 0 0,-1 0-1,1-1 1,0 0 0,0 0-1,-1 0 1,1-1 0,0 0-1,9 0 1,17-6-267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3.381"/>
    </inkml:context>
    <inkml:brush xml:id="br0">
      <inkml:brushProperty name="width" value="0.035" units="cm"/>
      <inkml:brushProperty name="height" value="0.035" units="cm"/>
    </inkml:brush>
  </inkml:definitions>
  <inkml:trace contextRef="#ctx0" brushRef="#br0">41 8361 14971,'-15'20'877,"12"-17"-837,0 1-1,0 0 0,0 1 1,1-1-1,-1 0 0,1 1 0,0-1 1,-2 9-1,4-12-34,0 0-1,0 0 1,0 0-1,0 0 1,0 0-1,0 0 1,1 0-1,-1 1 1,0-1-1,1 0 1,-1-1-1,1 1 1,-1 0-1,1 0 1,-1 0 0,1 0-1,0 0 1,0 0-1,-1-1 1,1 1-1,0 0 1,0 0-1,0-1 1,-1 1-1,1-1 1,0 1-1,0-1 1,0 1-1,0-1 1,0 0-1,0 1 1,0-1-1,0 0 1,1 0-1,1 0 1,3 2-20,1-2 0,-1 1-1,1-1 1,10 0 0,2-3 3,0-1 0,-1 0 0,1-1 0,-1-1 0,0-1 0,0-1 0,32-18 0,-10 0 28,-1-1 1,36-32-1,12-20-9,-4-3 0,-4-4 0,-4-3 1,72-111-1,216-418 151,43-251 272,-309 616-363,100-406 1,-103 134-75,-31-5 15,-25 190 30,47-304 27,-2 20 20,-21 1-42,-49 394 48,36-318 365,-42 505-399,2 0 0,1 1 1,3 0-1,1 1 0,2 0 0,1 1 1,3 1-1,1 1 0,1 1 0,2 0 1,2 2-1,1 1 0,37-35 0,245-192-50,-244 209-6,-20 15-2,328-251-52,-373 286 54,74-48-551,-65 44 315,1-1-1,1 1 1,-1 1 0,1 0 0,15-4-1,-22 8-111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3.802"/>
    </inkml:context>
    <inkml:brush xml:id="br0">
      <inkml:brushProperty name="width" value="0.035" units="cm"/>
      <inkml:brushProperty name="height" value="0.035" units="cm"/>
    </inkml:brush>
  </inkml:definitions>
  <inkml:trace contextRef="#ctx0" brushRef="#br0">12 40 12187,'-1'-1'93,"1"1"0,-1-1 1,0 1-1,0-1 1,1 1-1,-1-1 1,0 1-1,1-1 0,-1 0 1,1 1-1,-1-1 1,1 0-1,-1 1 1,1-1-1,-1 0 0,1 0 1,0 0-1,0 1 1,-1-1-1,1 0 0,0-1 1,0 1-29,0 1 1,1-1-1,-1 1 1,0-1-1,1 1 0,-1-1 1,0 1-1,1-1 1,-1 1-1,1-1 1,-1 1-1,1 0 0,-1-1 1,1 1-1,-1 0 1,1-1-1,0 1 0,-1 0 1,1 0-1,-1 0 1,1-1-1,0 1 1,8-2 247,1 1 1,-1 0-1,10 0 1,-9 0-410,7 0 178,130-6 300,-119 7-325,-1 1 1,0 2-1,36 7 0,-59-10-50,1 2 0,-1-1 0,1 1 0,-1-1 0,0 1 0,1 0 0,-1 1 0,0-1 0,0 1 0,-1 0 0,1 0 0,-1 0 0,1 0 0,-1 1 0,0-1 0,3 5 0,-2-1-1,-1-1-1,0 1 1,0-1 0,-1 1 0,0 0 0,0 0 0,-1 0 0,0 0-1,0 0 1,0 8 0,-1 8-18,0 0 0,-2 0 0,-1 0 0,-1 0 0,0 0 0,-9 24 0,2-16-6,-1 0 0,-2 0 0,-27 45 0,2-19-11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5.151"/>
    </inkml:context>
    <inkml:brush xml:id="br0">
      <inkml:brushProperty name="width" value="0.035" units="cm"/>
      <inkml:brushProperty name="height" value="0.035" units="cm"/>
    </inkml:brush>
  </inkml:definitions>
  <inkml:trace contextRef="#ctx0" brushRef="#br0">0 4 15531,'3'-4'1281,"0"7"-977,-2 3-112,2 22 696,2 12-448,3 16-280,4 5-32,2 6-120,2 0-160,1-4-304,2-4-112,-5-13 72,-1-7 280,-9-15-112,0-5-169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5.598"/>
    </inkml:context>
    <inkml:brush xml:id="br0">
      <inkml:brushProperty name="width" value="0.035" units="cm"/>
      <inkml:brushProperty name="height" value="0.035" units="cm"/>
    </inkml:brush>
  </inkml:definitions>
  <inkml:trace contextRef="#ctx0" brushRef="#br0">38 441 14267,'-6'-11'278,"0"0"0,1 0 1,1-1-1,0 0 0,0 0 0,1 0 1,-2-17-1,4 20-138,1 0 1,0 0 0,1 1-1,0-1 1,0 0-1,1 0 1,0 0 0,0 1-1,1-1 1,1 1-1,4-9 1,1 1 55,0 0 0,2 0 1,0 1-1,1 1 0,0 0 1,1 1-1,0 0 0,1 1 1,1 0-1,28-16 0,-32 21-148,0 1 0,1 0 0,1 0 1,-1 1-1,0 1 0,1 0 0,0 1 0,0 0 0,0 1 0,0 1 0,1 0 0,-1 0 0,0 2 0,1-1 0,21 6 1,-28-5-13,-1 1 1,1 0 0,-1 1 0,0 0 0,0 0 0,0 0 0,0 0-1,-1 1 1,1 0 0,-1 1 0,0-1 0,0 1 0,-1 0 0,1 0-1,-1 0 1,0 0 0,-1 1 0,1 0 0,-1 0 0,5 12 0,-5-8 76,0 1 1,-1-1 0,0 1 0,0-1-1,-1 1 1,-1-1 0,0 1-1,0 0 1,-1-1 0,0 1 0,-1 0-1,-5 17 1,1-13 14,1 1 1,-2-1-1,-12 20 0,15-28-268,0 0 0,0 0 1,-1-1-1,0 0 0,0 0 0,-1-1 0,0 1 0,0-1 0,-7 5 0,12-10 115,0 1 0,1-1 0,-1 0 0,0 1 0,0-1 0,0 0 0,0 1 0,0-1 0,1 0 0,-1 0-1,0 0 1,0 0 0,0 0 0,0 0 0,0 0 0,0 0 0,0 0 0,0 0 0,0 0 0,1 0 0,-1-1-1,0 1 1,0 0 0,0-1 0,0 1 0,-1-2 0,0-9-448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6.472"/>
    </inkml:context>
    <inkml:brush xml:id="br0">
      <inkml:brushProperty name="width" value="0.035" units="cm"/>
      <inkml:brushProperty name="height" value="0.035" units="cm"/>
    </inkml:brush>
  </inkml:definitions>
  <inkml:trace contextRef="#ctx0" brushRef="#br0">33 64 10794,'-1'-1'329,"0"0"0,0-1 0,0 1 0,0 0 0,-1 1 0,1-1 0,0 0 0,0 0 0,-1 0 0,1 1 0,-3-1 0,4 1-244,0-1 0,-1 1 0,1 0 0,0 1 0,0-1 0,-1 0 0,1 0 0,0 0 0,-1 0 0,1 0 0,0 0 0,0 0 0,-1 0 0,1 0 0,0 0 0,0 1 0,-1-1 0,1 0 0,0 0 0,0 0 0,-1 1 0,1-1 0,0 0 0,0 0 0,0 1 0,0-1 0,-1 0 0,1 0 0,0 1 0,0-1-1,0 0 1,0 0 0,0 1 0,0-1 0,-1 3 75,1 0-1,0 0 1,0 0-1,0 0 1,1 0-1,-1 0 1,1 0-1,-1 0 1,1 0-1,2 3 1,97 272 1858,-85-235-1801,-12-31-102,1 0 1,0 0 0,1 0-1,0-1 1,1 0 0,8 13-1,-14-24-107,0 0 1,0 1-1,0-1 0,0 0 0,1 0 0,-1 0 0,0 0 0,0 0 0,0 0 0,0 1 0,0-1 0,0 0 0,0 0 0,0 0 0,1 0 0,-1 0 0,0 0 0,0 0 0,0 0 0,0 0 0,0 0 0,1 0 0,-1 0 0,0 1 0,0-1 0,0 0 0,0 0 0,0 0 0,1 0 0,-1 0 0,0 0 0,0 0 0,0-1 0,0 1 0,1 0 0,-1 0 0,0 0 0,0 0 0,0 0 0,0 0 0,0 0 0,1 0 0,-1 0 0,0 0 0,0 0 0,0 0 0,0-1 0,0 1 1,3-10 220,-2-13 39,-3 6-154,0 1 0,-1-1 0,-1 1 0,-1 0-1,-1 0 1,0 0 0,-9-16 0,0 4-51,-1 1 0,-37-48 1,44 64-67,-1 0 1,0 0 0,-14-10-1,27 23-24,0-1-1,-1 1 1,1 0-1,0-1 0,0 0 1,0 0-1,0 0 1,0 0-1,0 0 0,1 0 1,-1-1-1,0 0 1,4 1-1,0-2-106,0 1-1,0-1 0,0 0 1,-1-1-1,13-3 1,7-6-788,-1-1 1,33-20-1,-27 15-349,-17 9 719,3-2-552,-1 1 0,1 1 0,35-11 0,-33 13 326,-18 5 794,0 1 0,-1 0 1,1 0-1,-1 0 0,1-1 0,-1 1 1,1 0-1,-1-1 0,1 1 1,-1-1-1,1 1 0,-1 0 0,1-1 1,-1 1-1,0-1 0,1 1 0,-1-1 1,0 1-1,1-1 0,-1 1 0,0-1 1,0 0-1,0 1 0,1-1 0,-1 1 1,0-1-1,0 0 0,0 1 0,0-1 1,0 0 14,0 1 0,-1 0 1,1 0-1,0 0 0,0-1 0,0 1 1,0 0-1,-1 0 0,1 0 1,0 0-1,0-1 0,0 1 0,-1 0 1,1 0-1,0 0 0,0 0 1,-1 0-1,1 0 0,0 0 0,0 0 1,-1 0-1,1 0 0,0 0 1,0 0-1,-1 0 0,1 0 0,0 0 1,0 0-1,-1 0 0,1 0 1,0 0-1,0 0 0,-1 0 0,1 0 1,0 0-1,0 0 0,0 1 1,-1-1-1,1 0 0,0 0 1,0 0-1,0 0 0,-1 1 0,1-1 1,0 0-1,0 0 0,0 0 1,0 1-1,0-1 0,-1 0 0,-9 12 778,6-2-508,0 0 0,1 0-1,0 1 1,1 0 0,0-1-1,0 1 1,1 13 0,0 0 70,2 1-1,4 26 1,-4-43-258,0 1 0,1-1 0,0 0 0,1 0 0,5 11 1,-8-18-94,0 1 0,1-1 0,-1 0 0,1 0 0,-1 0 0,1 0 0,0 0 0,-1 0 0,1 0 0,0-1 0,0 1 0,0 0 0,-1 0 0,1 0 0,0-1 0,0 1 0,0-1 0,0 1 0,0 0 0,0-1 0,0 0 0,1 1 1,-1-1-1,0 0 0,0 1 0,0-1 0,0 0 0,0 0 0,1 0 0,-1 0 0,0 0 0,0 0 0,0 0 0,0-1 0,1 1 0,-1 0 0,0-1 0,0 1 0,0-1 0,0 1 0,0-1 0,0 1 0,0-1 0,0 0 0,0 1 0,0-1 1,-1 0-1,3-1 0,2-4 63,0 0 1,-1 1 0,0-1 0,1-1 0,-2 1 0,1-1-1,-1 1 1,0-1 0,-1 0 0,1 0 0,-1 0 0,1-13-1,0 7 80,-2 0-1,0 0 1,0 0-1,-1-1 1,-1 1-1,-3-17 1,3 23-80,-2 0 1,1 0 0,-1 0 0,0 0-1,0 1 1,-8-11 0,10 15-62,-1 0-1,1 0 1,-1 1 0,1-1-1,-1 1 1,0-1 0,1 1-1,-1-1 1,0 1 0,0 0 0,-4-2-1,5 3-14,0 0-1,0 0 1,-1 0-1,1-1 1,0 1-1,0 0 0,0 1 1,0-1-1,-1 0 1,1 0-1,0 0 1,0 1-1,0-1 1,0 0-1,0 1 1,0-1-1,0 1 1,0 0-1,0-1 1,0 1-1,0 0 1,0-1-1,0 1 0,-1 1 1,0 1-43,1 0 0,-1 0 0,0 0 0,1 0 0,0 1 1,0-1-1,0 0 0,0 0 0,0 1 0,0 5 0,1-8-35,-1 0 0,1 0 0,0 0-1,0 0 1,-1 0 0,1 1 0,0-1 0,0 0-1,0 0 1,1 0 0,-1 0 0,0 0 0,0 0 0,0 0-1,1 0 1,-1 0 0,1 0 0,-1 0 0,1 0-1,-1 0 1,1 0 0,-1 0 0,1 0 0,0 0 0,0-1-1,-1 1 1,1 0 0,0 0 0,0-1 0,0 1-1,0-1 1,0 1 0,0-1 0,0 1 0,0-1-1,1 1 1,0-1-14,-1 0-1,0 0 1,0-1-1,1 1 1,-1 0-1,0-1 1,0 1-1,0-1 1,0 1-1,1-1 1,-1 0-1,0 1 1,0-1-1,0 0 1,0 0-1,-1 0 1,1 0-1,1-1 1,15-22-573,-16 21 518,15-27-649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7.170"/>
    </inkml:context>
    <inkml:brush xml:id="br0">
      <inkml:brushProperty name="width" value="0.035" units="cm"/>
      <inkml:brushProperty name="height" value="0.035" units="cm"/>
    </inkml:brush>
  </inkml:definitions>
  <inkml:trace contextRef="#ctx0" brushRef="#br0">56 252 15315,'-10'21'711,"0"1"-1,2 0 1,0 0 0,-5 30-1,11-41-567,0 0 0,1 0 1,0 0-1,1 0 0,0 1 0,1-1 0,0 0 0,1 0 0,0 0 0,1-1 1,4 13-1,-6-20-109,1 1 1,0 0 0,0-1-1,0 0 1,0 1 0,0-1-1,1 0 1,-1 0 0,1 0-1,5 4 1,-6-6-22,0 1 0,0-1 1,0 0-1,1 0 0,-1 0 1,0 0-1,1-1 0,-1 1 0,1 0 1,-1-1-1,1 0 0,-1 1 1,1-1-1,-1 0 0,1-1 0,-1 1 1,1 0-1,2-1 0,2-1 18,-1-1 0,1 0-1,-1 0 1,0 0 0,0 0-1,0-1 1,0 0 0,-1 0-1,1-1 1,-1 0 0,0 0 0,-1 0-1,8-10 1,0-3 100,-1 1 1,0-1-1,11-29 0,-12 23 65,-2-1 0,0 0 0,-2 0 0,-1-1 0,4-40 1,-8 49-67,0 0 0,-2 0 1,0 0-1,0 0 1,-2 0-1,0 0 0,-1 1 1,0 0-1,-12-26 1,15 40-116,0-1 1,0 1 0,0 0-1,0 0 1,0 0 0,-1 0-1,1 0 1,-1 0 0,1 0-1,-1 1 1,0-1 0,0 0-1,0 1 1,0 0 0,0-1-1,0 1 1,0 0 0,0 0-1,-1 0 1,-1-1 0,2 3-12,0-1 0,0 0 1,1 0-1,-1 1 0,0-1 1,1 1-1,-1-1 0,1 1 1,-1 0-1,1-1 0,-1 1 1,1 0-1,-1 0 0,1 0 1,0 0-1,-1 0 0,1 1 1,0-1-1,0 0 0,0 1 1,0-1-1,0 0 0,0 1 1,0-1-1,1 1 0,-1 0 1,0-1-1,0 3 0,-4 9-4,1 0 1,1 0-1,0 1 0,0-1 0,0 26 0,2-6-2,5 44 1,-2-56-12,1 1 0,11 36 0,-12-50 4,1 0-1,-1-1 0,2 1 0,-1-1 0,1 0 0,0 0 0,0-1 1,1 1-1,0-1 0,10 10 0,-13-14 5,0-1-1,0 1 1,1-1 0,-1 1-1,0-1 1,1 1 0,-1-1-1,1 0 1,0 0 0,-1-1-1,1 1 1,0 0 0,-1-1 0,1 0-1,0 1 1,0-1 0,4-1-1,-3 0-1,0 0 0,0 0 0,0 0 0,-1 0 0,1-1 0,0 0-1,-1 0 1,0 0 0,1 0 0,-1-1 0,3-2 0,3-3-1,-1-1-1,0 0 1,-1 0 0,0 0 0,-1-1 0,0 0-1,6-13 1,-5 5 17,0 1 0,-1-1 0,-1 0-1,5-32 1,-11 66-23,1 0-1,0 0 0,1-1 1,1 1-1,1 0 0,0-1 1,1 0-1,9 23 0,-13-37 14,0 0 0,1 0 0,-1 0 0,1 0 0,-1 0 0,1 0 0,-1 0 0,1 0 0,0 0 0,-1-1 0,1 1 1,0 0-1,0 0 0,-1 0 0,1-1 0,0 1 0,0 0 0,0-1 0,0 1 0,0-1 0,0 1 0,0-1 0,0 0 0,0 1 0,0-1 0,2 0 0,-1 0 0,-1-1-1,1 1 1,-1-1 0,1 0-1,-1 1 1,0-1 0,1 0 0,-1 0-1,0 0 1,0 0 0,0 0-1,0 0 1,0-1 0,0 1 0,0 0-1,1-2 1,5-8-5,-1-1 0,0 1-1,5-17 1,-11 27 6,16-49 30,13-68 0,-8 27 69,-6 190 15,-13-89-126,0 0 0,0 0 0,2 0 0,-1 0 0,1 0 0,0-1 0,1 0 0,9 14 0,-12-21-22,0 0-1,0 1 1,0-1-1,0 0 1,0 0-1,1-1 1,-1 1-1,1 0 1,-1-1-1,1 1 1,0-1-1,-1 0 1,1 0-1,4 1 1,-4-2-40,1 0-1,-1 1 1,0-2 0,1 1 0,-1 0 0,0-1 0,1 1-1,-1-1 1,0 0 0,0 0 0,0 0 0,0-1-1,0 1 1,0-1 0,5-3 0,4-5-62,0 0-1,0 0 1,-1-2 0,12-14-1,10-16-317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7.731"/>
    </inkml:context>
    <inkml:brush xml:id="br0">
      <inkml:brushProperty name="width" value="0.025" units="cm"/>
      <inkml:brushProperty name="height" value="0.025" units="cm"/>
    </inkml:brush>
  </inkml:definitions>
  <inkml:trace contextRef="#ctx0" brushRef="#br0">1 31 8936,'0'0'12364,"59"17"-11563,-9-17-225,1-3-415,5-5-129,1-1-32,-7 1-1666,0 0-3267,-11-3-4676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7.660"/>
    </inkml:context>
    <inkml:brush xml:id="br0">
      <inkml:brushProperty name="width" value="0.035" units="cm"/>
      <inkml:brushProperty name="height" value="0.035" units="cm"/>
    </inkml:brush>
  </inkml:definitions>
  <inkml:trace contextRef="#ctx0" brushRef="#br0">1 1 14275,'5'125'5457,"1"-44"-5077,4-1-1,29 114 0,-37-185-342,11 32 108,-12-39-132,-1-1 0,1 0 0,-1 1 0,1-1 0,0 1-1,-1-1 1,1 0 0,0 0 0,0 1 0,0-1 0,0 0 0,0 0-1,0 0 1,0 0 0,0 0 0,1 0 0,-1 0 0,0-1 0,0 1-1,1 0 1,1 0 0,-2-1-5,0 0-1,0 0 1,-1-1-1,1 1 1,0 0-1,0 0 1,-1-1-1,1 1 1,0-1-1,-1 1 1,1 0-1,-1-1 1,1 1-1,0-1 1,-1 0-1,1 1 1,-1-1-1,1 1 1,-1-1-1,0 0 1,1 1-1,0-2 1,8-19 113,0-7 7,-1-1 0,6-49 0,1-63-299,-10 81-369,-3 29-1683,-2 29 1219,-1 4 133,1 16 147,-1 1-169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8.129"/>
    </inkml:context>
    <inkml:brush xml:id="br0">
      <inkml:brushProperty name="width" value="0.035" units="cm"/>
      <inkml:brushProperty name="height" value="0.035" units="cm"/>
    </inkml:brush>
  </inkml:definitions>
  <inkml:trace contextRef="#ctx0" brushRef="#br0">1 407 10850,'1'9'832,"-1"-6"-591,1 0 0,-1 0 0,1 0 0,-1 0 1,1 0-1,0-1 0,0 1 0,0 0 0,0-1 0,1 1 0,-1 0 1,1-1-1,2 4 0,-4-6-209,1 0 0,0 0 0,-1 0 0,1 0 0,0 0 0,-1 0 0,1 0 0,0 0 0,-1-1 0,1 1 0,0 0-1,-1 0 1,1-1 0,-1 1 0,1 0 0,-1-1 0,1 1 0,0 0 0,-1-1 0,1 1 0,-1-1 0,0 1 0,1-1 0,-1 1 0,1-1 0,-1 1 0,0-1 0,1 1 0,-1-1 0,0 0 0,1 1 0,-1-2 0,11-22-94,-11 21 64,11-30-1125,-1-1 1,-2 0-1,5-55 1,-2-106-2957,-10 189 4439,-1 4-183,0 0 1,1 0 0,-1 0 0,0 0 0,0 0-1,0 0 1,-1 0 0,1 0 0,0 0-1,-1 0 1,0-3 0,-1 9 147,0 0 0,0 0 0,1 0 0,0 0 0,0 1 0,0-1 0,0 7 0,0-7-390,1-1 0,-1 1 0,1-1 0,-1 1 0,0-1 0,0 1 0,0-1 0,-1 0-1,1 1 1,-3 2 0,-1-1-65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8.831"/>
    </inkml:context>
    <inkml:brush xml:id="br0">
      <inkml:brushProperty name="width" value="0.035" units="cm"/>
      <inkml:brushProperty name="height" value="0.035" units="cm"/>
    </inkml:brush>
  </inkml:definitions>
  <inkml:trace contextRef="#ctx0" brushRef="#br0">13 59 13315,'1'-1'107,"-1"0"0,0 1 1,0-1-1,0 0 0,0 0 0,0 1 1,0-1-1,0 0 0,0 0 0,0 1 1,0-1-1,0 0 0,0 0 0,-1 1 1,1-1-1,0 0 0,0 0 0,-1 1 1,1-1-1,-1 0 0,1 1 0,0-1 1,-1 1-1,0-2 0,0 3-8,0 0 0,0 0 0,1 0 0,-1 0-1,1 1 1,-1-1 0,1 0 0,-1 0 0,1 0 0,0 1 0,-1-1 0,1 0 0,0 1-1,0-1 1,0 0 0,0 2 0,-1 52 371,2 0 1,2 0-1,3 0 0,15 65 1,-2-44-121,3 0 1,41 96 0,-23-92 21,-40-80-365,0 0 0,0 0 0,0 0 1,0 0-1,0 0 0,0-1 0,0 1 1,0 0-1,0 0 0,0 0 0,0 0 1,0 0-1,0 0 0,0-1 1,0 1-1,1 0 0,-1 0 0,0 0 1,0 0-1,0 0 0,0 0 0,0 0 1,0 0-1,0 0 0,0 0 0,1 0 1,-1-1-1,0 1 0,0 0 0,0 0 1,0 0-1,0 0 0,0 0 1,1 0-1,-1 0 0,0 0 0,0 0 1,0 0-1,0 0 0,0 0 0,0 0 1,1 0-1,-1 0 0,0 0 0,0 1 1,0-1-1,0 0 0,0 0 0,0 0 1,0 0-1,1 0 0,-1 0 1,0 0-1,0 0 0,0 0 0,-1-7 58,0-1 1,-1 1-1,0 0 0,0 0 0,0-1 0,-7-10 0,-3-12 66,-5-21 56,-76-207 106,98 270-300,1-1 1,1 0-1,-1-1 0,1 1 0,1-1 0,0-1 0,1 1 1,18 15-1,-22-21 0,0-1 1,0 1-1,1-1 1,-1 0-1,1 0 1,-1-1-1,1 0 1,0 0-1,11 2 1,-13-3 3,1-1 1,-1 0 0,0 0 0,1 0-1,-1 0 1,0-1 0,1 0 0,-1 0-1,0 0 1,0 0 0,0-1 0,0 0-1,0 0 1,0 0 0,6-4 0,-3 0 7,0-1 0,0 0 0,0 0 0,-1-1 0,-1 1 0,1-1 0,-1 0 1,0-1-1,-1 0 0,0 1 0,0-1 0,-1 0 0,0-1 0,-1 1 0,0 0 1,-1-1-1,1 0 0,-1-11 0,-3 16 3,-1 12-3,-2 13 3,3 8-10,0 0-1,2-1 0,1 1 1,1 0-1,1-1 0,1 0 1,16 51-1,-18-73 5,0-1 0,0 1 0,0-1 0,0 0 0,1 0 0,0 0 0,-1 0 0,6 4 0,-7-7-6,-1 0 0,1-1 0,0 1 0,0-1 1,0 1-1,-1-1 0,1 1 0,0-1 1,0 1-1,0-1 0,0 0 0,0 1 0,0-1 1,0 0-1,0 0 0,0 0 0,0 0 1,0 0-1,0 0 0,0 0 0,0 0 0,0 0 1,-1 0-1,1 0 0,0-1 0,0 1 1,0 0-1,0-1 0,0 1 0,0-1 0,0 1 1,-1-1-1,1 1 0,0-1 0,0 1 1,-1-1-1,1 0 0,0 0 0,-1 1 0,1-1 1,-1 0-1,1 0 0,-1 0 0,1 0 1,0-1-1,4-8-165,0 1-1,-1-2 1,0 1 0,0 0 0,-1-1 0,-1 0 0,0 0-1,0 1 1,-1-1 0,0-16 0,-2-9-690,-9-65 1,0 41-105,-3 1 0,-2 1 0,-3 0 0,-41-92 0,45 125 961,14 25 9,-1 0 0,1 0-1,0-1 1,0 1 0,0 0 0,0 0 0,0 0 0,0 0 0,-1 0 0,1 0 0,0 0 0,0 0 0,0 0 0,0-1 0,0 1 0,-1 0 0,1 0 0,0 0 0,0 0 0,0 0 0,0 0 0,-1 0 0,1 0 0,0 0 0,0 0 0,0 0 0,0 0-1,-1 0 1,1 0 0,0 0 0,0 1 0,0-1 0,0 0 0,-1 0 0,1 0 0,0 0 0,0 0 0,-4 12 518,2-3-390,1 0 0,0-1 0,1 1 1,0 0-1,0 0 0,3 11 0,-1-11-129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49.565"/>
    </inkml:context>
    <inkml:brush xml:id="br0">
      <inkml:brushProperty name="width" value="0.035" units="cm"/>
      <inkml:brushProperty name="height" value="0.035" units="cm"/>
    </inkml:brush>
  </inkml:definitions>
  <inkml:trace contextRef="#ctx0" brushRef="#br0">170 82 13251,'-2'-7'377,"0"1"0,0-1-1,-1 1 1,0 0 0,0 0 0,0 0 0,-1 0 0,0 0 0,-7-7-1,10 12-278,0 0 0,-1-1-1,1 1 1,0 0-1,-1 1 1,1-1 0,-1 0-1,1 0 1,0 1 0,-1-1-1,0 0 1,1 1-1,-1 0 1,1-1 0,-1 1-1,0 0 1,1 0-1,-3 0 1,2 0-10,-1 1 0,1 0 0,0 0 0,0 0 0,0 0 0,0 0 0,0 0 0,0 0 0,0 1 0,0-1 0,0 1 0,1-1 0,-1 1 0,0 0 0,1 0 0,-3 3 0,-4 7-3,1 0 1,0 1 0,1 0-1,1 0 1,0 0 0,0 1-1,-3 19 1,2-1-57,1 0 1,0 37-1,5-61-20,1 32 21,-1-38-27,0 0 1,1 0-1,-1 0 0,0-1 1,1 1-1,0 0 0,-1 0 1,1-1-1,0 1 0,0 0 1,0-1-1,0 1 0,0-1 1,1 1-1,-1-1 0,0 1 1,2 1-1,-1-3 1,-1 0 0,0 1-1,0-1 1,1 0 0,-1 1 0,0-1 0,0 0-1,1 0 1,-1 0 0,0 0 0,1 0 0,-1 0-1,0-1 1,0 1 0,1 0 0,-1-1 0,0 1 0,0 0-1,0-1 1,1 0 0,-1 1 0,0-1 0,0 0-1,0 1 1,0-1 0,0 0 0,1-2 0,28-28 52,-30 30-55,75-108 137,-56 79-93,1 0-1,1 1 1,31-32 0,-51 60-43,1 0 0,-1 0 1,0-1-1,1 1 0,-1 0 0,0 0 0,1 1 0,-1-1 0,1 0 0,-1 0 0,1 1 0,2-2 1,-3 2-3,0 0 1,-1 0 0,1 0 0,0 1 0,-1-1 0,1 0 0,-1 0-1,1 0 1,-1 0 0,1 0 0,0 1 0,-1-1 0,1 0 0,-1 1-1,1-1 1,-1 0 0,1 1 0,-1-1 0,1 1 0,-1-1 0,0 0-1,1 1 1,0 0 0,1 4 3,0-1 0,0 1-1,0 0 1,-1 0 0,0 0 0,1 8-1,0-5 1,7 55 14,6 22 64,-15-84-77,0 0 0,0 1 0,1-1 0,-1 0 1,1 0-1,-1 0 0,1 0 0,-1 1 0,1-1 1,-1 0-1,1 0 0,0 0 0,0 0 0,0-1 0,0 1 1,1 1-1,-2-2-2,1 1 0,0-1 1,-1 0-1,1 0 0,-1 0 0,1 0 1,-1 0-1,1 0 0,-1 0 1,1 0-1,0 0 0,-1 0 0,1 0 1,-1 0-1,1-1 0,-1 1 0,1 0 1,-1 0-1,1 0 0,-1-1 0,1 1 1,-1 0-1,1-1 0,0 0 1,2-2 10,0 0 1,0 0 0,0-1 0,-1 0-1,1 1 1,-1-1 0,3-6 0,27-71 122,-20 48-76,21-41 1,-21 58-64,-12 15 1,1 1 0,-1 0 0,0 0 0,0-1 0,1 1 1,-1 0-1,0 0 0,1 0 0,-1 0 0,0-1 1,1 1-1,-1 0 0,0 0 0,1 0 0,-1 0 0,1 0 1,-1 0-1,0 0 0,1 0 0,-1 0 0,0 0 1,1 0-1,-1 0 0,1 0 0,-1 0 0,2 2 0,-1-1-1,0 0 0,0 1 1,0-1-1,0 1 1,0-1-1,0 1 0,-1-1 1,1 1-1,0 0 1,-1-1-1,1 1 0,-1 0 1,0-1-1,0 1 1,1 2-1,11 110-147,-5-39 1129,-7-74-930,2 10 180,0-10-165,1-6 59,2-10 87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1.688"/>
    </inkml:context>
    <inkml:brush xml:id="br0">
      <inkml:brushProperty name="width" value="0.035" units="cm"/>
      <inkml:brushProperty name="height" value="0.035" units="cm"/>
    </inkml:brush>
  </inkml:definitions>
  <inkml:trace contextRef="#ctx0" brushRef="#br0">1 0 14403,'27'29'1168,"2"15"-808,-7 11-152,7 9 409,-3 1-185,0-2-520,-3-6-448,-6-12 488,-1-10-72,-6-15-161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2.105"/>
    </inkml:context>
    <inkml:brush xml:id="br0">
      <inkml:brushProperty name="width" value="0.035" units="cm"/>
      <inkml:brushProperty name="height" value="0.035" units="cm"/>
    </inkml:brush>
  </inkml:definitions>
  <inkml:trace contextRef="#ctx0" brushRef="#br0">0 353 17340,'1'-10'180,"0"0"0,1 0 0,0 0 0,0 1-1,1-1 1,0 0 0,1 1 0,0 0 0,0 0 0,1 0 0,0 0 0,1 1 0,7-9 0,6-5 54,0 1 0,2 1 0,29-24 0,-31 29-121,1 1-1,1 1 0,-1 1 1,2 0-1,41-15 1,-53 24-86,1 0 1,-1 0-1,1 1 1,0 1-1,0 0 1,18 0-1,-23 2-13,1 0-1,-1 0 0,0 0 0,1 0 0,-1 1 1,0 0-1,0 1 0,0-1 0,-1 1 0,1 0 1,-1 1-1,7 4 0,-6-2 16,1 0 1,-1 1-1,-1 0 1,1 0-1,-1 0 1,0 1-1,-1-1 1,0 1-1,0 0 0,-1 0 1,0 1-1,0-1 1,2 17-1,-2-6 101,0 1-1,-1 0 0,-2 0 1,0 0-1,-3 22 0,-1-15 143,-1-1 0,-1 0-1,-14 38 1,14-49-354,-1 1 0,0-2 0,-1 1 0,0-1 1,-1 0-1,-19 22 0,19-29-102,8-7 179,1 0-1,0 0 1,0 0-1,0 0 0,0 0 1,-1 0-1,1 1 0,0-1 1,0 0-1,0 0 1,-1 0-1,1 0 0,0 0 1,0 0-1,0 0 0,-1 0 1,1-1-1,0 1 1,0 0-1,0 0 0,-1 0 1,1 0-1,0 0 0,0 0 1,0 0-1,0 0 1,-1 0-1,1-1 0,0 1 1,0 0-1,0 0 0,0 0 1,0 0-1,-1 0 1,1-1-1,0 1 0,0 0 1,0 0-1,0 0 0,0-1 1,0 1-1,0 0 1,0 0-1,-1-14-342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3.337"/>
    </inkml:context>
    <inkml:brush xml:id="br0">
      <inkml:brushProperty name="width" value="0.035" units="cm"/>
      <inkml:brushProperty name="height" value="0.035" units="cm"/>
    </inkml:brush>
  </inkml:definitions>
  <inkml:trace contextRef="#ctx0" brushRef="#br0">17 256 11314,'1'0'192,"1"0"0,-1 0-1,0 0 1,1 0 0,-1 0-1,1 1 1,-1-1 0,0 0-1,0 1 1,1-1 0,-1 1-1,0-1 1,0 1 0,1 0-1,-1 0 1,0-1 0,0 1-1,0 0 1,0 0 0,0 0-1,0 0 1,0 0 0,-1 0-1,1 0 1,0 0 0,0 2-1,20 37 1097,-18-32-977,18 47 562,-3 1 1,-2 1-1,13 84 1,-26-117-178,-9-41 50,0-1-564,-12-29 191,-1 1 0,-3 1 0,-40-63-1,36 75-326,29 35-57,0 0 1,0 0-1,1 0 0,-1-1 1,1 1-1,-1-1 1,1 0-1,-1 0 1,1 0-1,-1 0 1,5-1-1,2 2-14,1-1 1,-1 0-1,16-2 0,-15-1 14,0 0 0,0-1 1,0-1-1,0 1 0,-1-2 0,0 1 0,1-2 0,-2 1 0,1-1 0,-1-1 1,0 0-1,9-8 0,-8 6 11,-1-1 1,0 1-1,-1-1 0,0-1 1,0 0-1,-1 0 0,0 0 1,-1-1-1,-1 0 1,5-14-1,-8 21 5,-1 0-1,0 0 1,0 0 0,0-1 0,-1 1-1,0-6 1,-2 4 5,-1 11 3,-4 14 10,1 13-23,1 0 0,2 1 0,1-1 0,2 1 0,1-1 0,6 38 0,-7-68 0,1 9-5,1 0 1,0 0 0,4 12 0,-5-20 3,0 0 1,0-1-1,0 1 1,0 0-1,0-1 1,0 1-1,0 0 1,0-1-1,0 1 1,3 1-1,-3-2 1,0-1 1,0 1-1,-1-1 0,1 0 1,0 1-1,0-1 0,-1 0 0,1 0 1,0 0-1,0 0 0,0 1 1,0-1-1,-1 0 0,1 0 1,0 0-1,0-1 0,0 1 0,0 0 1,-1 0-1,1 0 0,0-1 1,0 1-1,0 0 0,-1-1 1,2 0-1,3-2 10,-1 0 0,0-1 0,0 1 0,-1-1 0,1 0 0,-1 0 0,0-1 0,0 1 1,0-1-1,0 1 0,2-8 0,23-63 94,-22 57-69,26-99 178,-9 28-57,-19 101-156,0-1 0,-1 1-1,2 14 1,-1-5-6,-1-5-1,0-1 0,0 0 1,2 1-1,0-2 0,11 25 0,-16-38 7,1 0 0,0 0 0,-1 0 0,1 0 0,0 0 0,-1 0 0,1 0-1,0 0 1,0 0 0,0-1 0,0 1 0,0 0 0,0 0 0,0-1 0,0 1 0,0-1 0,0 1-1,0-1 1,1 1 0,-1-1 0,0 0 0,0 1 0,0-1 0,1 0 0,-1 0 0,2 0-1,0-1 4,-1 0-1,0 1 1,1-1-1,-1-1 1,0 1-1,0 0 1,0 0-1,0-1 0,0 1 1,0-1-1,0 0 1,2-3-1,5-5 14,-1-2 0,0 1 0,10-22-1,4-15 59,-2-2-1,18-72 0,-31 107-75,-7 15 2,0 0 0,0 0 0,0 0 0,1 0 0,-1 0 0,0 0 0,0 0 0,0 0 0,0 0 0,1 0 0,-1 0 0,0 0 0,0 0 0,0 0 0,0 0 0,1 0 0,-1 0 0,0 1 0,0-1 0,0 0 0,0 0 0,0 0 0,1 0 0,-1 0 0,0 0 0,0 0-1,0 1 1,0-1 0,0 0 0,0 0 0,0 0 0,0 0 0,0 0 0,0 1 0,1-1 0,-1 0 0,0 0 0,0 0 0,0 0 0,0 1 0,0-1 0,0 0 0,5 33-2,-3-22-1,4 33-10,2 0 0,3-1-1,1 0 1,29 69 0,-27-93-444,-9-19-387,-2-10-393,-4 3 975,0 0 0,0 0 0,0 0 0,-1 0 0,0 0 0,0 1-1,-1-1 1,0 1 0,-4-8 0,-16-25-670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3.784"/>
    </inkml:context>
    <inkml:brush xml:id="br0">
      <inkml:brushProperty name="width" value="0.035" units="cm"/>
      <inkml:brushProperty name="height" value="0.035" units="cm"/>
    </inkml:brush>
  </inkml:definitions>
  <inkml:trace contextRef="#ctx0" brushRef="#br0">15 49 12715,'0'-9'1272,"-1"1"-760,-2-2-248,1 1 792,-1 3-584,3 5-63,-2-5-17,-1 6-320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4.324"/>
    </inkml:context>
    <inkml:brush xml:id="br0">
      <inkml:brushProperty name="width" value="0.035" units="cm"/>
      <inkml:brushProperty name="height" value="0.035" units="cm"/>
    </inkml:brush>
  </inkml:definitions>
  <inkml:trace contextRef="#ctx0" brushRef="#br0">192 276 9922,'7'-28'1410,"0"-1"-1,-2 0 1,-2 0 0,0 0-1,-2-40 1,-1 65-1165,-1 0 0,1 0 0,-1 0 0,0 1 0,0-1 0,0 0 0,-1 1 0,1-1 0,-1 1 0,0-1 0,-3-3 0,4 5-148,0 1-1,0 0 1,-1 0 0,1 0 0,0 0 0,-1 0-1,1 0 1,-1 0 0,1 0 0,-1 1 0,1-1-1,-1 0 1,1 1 0,-1-1 0,0 1 0,1 0 0,-1-1-1,0 1 1,1 0 0,-1 0 0,0 0 0,1 0-1,-1 1 1,0-1 0,1 0 0,-1 1 0,-3 0-1,-3 3 5,0 0-1,-1 0 0,1 1 0,1 0 0,-1 0 0,1 0 0,0 1 0,0 0 0,0 1 1,-8 11-1,7-8-9,0 1 0,1 0 1,0 0-1,1 1 0,0 0 1,-7 21-1,11-27-100,0 0 0,1 0 0,0 0 0,0 0 0,0 0 0,1 0 0,0 0 0,1 12 0,0-16 5,-1 1-1,1-1 0,0 0 1,0 1-1,0-1 0,0 0 0,0 0 1,0 0-1,0 0 0,1 0 0,-1 0 1,1 0-1,0 0 0,-1-1 0,1 1 1,0 0-1,0-1 0,0 0 1,0 1-1,0-1 0,1 0 0,-1 0 1,0 0-1,5 1 0,5 0-18,-1 0 0,1-1-1,0 0 1,0-1 0,0-1-1,0 0 1,-1 0 0,19-5-1,-19 3 13,0 1 0,1 1 0,-1-1 0,0 2 0,1-1-1,-1 2 1,1 0 0,-1 0 0,13 3 0,-20-2 5,0-1 1,0 0 0,-1 1 0,1 0 0,-1 0-1,1 0 1,-1 1 0,0-1 0,0 1-1,0-1 1,0 1 0,0 0 0,0 0-1,-1 0 1,0 1 0,0-1 0,0 1-1,0-1 1,0 1 0,0 0 0,-1-1 0,0 1-1,0 0 1,0 0 0,0 0 0,-1 0-1,1 0 1,-1 0 0,0 0 0,0 0-1,-1 0 1,1 0 0,-3 8 0,2-6 25,-1 0 0,1 0 0,-2 0 0,1 0 0,-1 0 0,0 0 0,0 0 0,0-1 0,-1 0 0,0 1 0,0-1 0,0-1 0,0 1 0,-1 0 0,0-1 0,0 0 0,0 0 0,-1-1 0,1 0 0,-11 5 0,7-5-86,0 0-1,-1-1 0,1-1 0,0 0 1,0 0-1,-1 0 0,1-1 0,-13-2 0,17 1-110,0 1-1,0-1 0,0 0 1,1-1-1,-1 1 0,1-1 1,-1 0-1,1 0 0,-1-1 1,1 1-1,0-1 0,0 0 0,0 0 1,1 0-1,-1 0 0,1-1 1,-5-6-1,0-7-510,7 0-170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4.777"/>
    </inkml:context>
    <inkml:brush xml:id="br0">
      <inkml:brushProperty name="width" value="0.035" units="cm"/>
      <inkml:brushProperty name="height" value="0.035" units="cm"/>
    </inkml:brush>
  </inkml:definitions>
  <inkml:trace contextRef="#ctx0" brushRef="#br0">35 215 17708,'1'0'134,"0"-1"0,0 1 1,0-1-1,0 0 0,0 1 0,0-1 1,-1 0-1,1 0 0,0 0 0,0 1 1,0-1-1,-1 0 0,1 0 0,-1 0 1,1 0-1,-1 0 0,1-1 0,-1 1 0,1 0 1,-1 0-1,0 0 0,0 0 0,1 0 1,-1-3-1,2-36 973,-1 25-709,1-13-137,1 6-165,-2 0 1,-1-28 0,0 49-95,0 1 1,0-1 0,0 1 0,0-1 0,0 1-1,0-1 1,0 1 0,0-1 0,0 1 0,0-1-1,0 1 1,0-1 0,-1 1 0,1-1 0,0 1-1,0-1 1,0 1 0,-1-1 0,1 1 0,0 0-1,-1-1 1,1 1 0,0-1 0,-1 1 0,1 0-1,-1-1 1,-7 9 84,-6 23 43,6-2-40,0 1-1,2 0 1,2 0 0,0 0 0,2 1 0,1-1 0,6 54-1,-4-78-93,0-1 0,0 1 0,0-1-1,1 1 1,0-1 0,0 0-1,0 0 1,1 0 0,0 0-1,0 0 1,0-1 0,0 1-1,6 5 1,-7-9-21,0 1-1,0-1 1,0 0-1,0 1 0,0-1 1,0 0-1,1 0 1,-1 0-1,0-1 1,1 1-1,-1 0 1,0-1-1,1 0 1,-1 1-1,1-1 1,-1 0-1,1 0 1,-1-1-1,1 1 1,-1 0-1,1-1 0,-1 1 1,0-1-1,1 0 1,-1 0-1,0 0 1,0 0-1,0 0 1,1-1-1,-1 1 1,0-1-1,3-2 1,0-1-14,0 1 1,0-1-1,0 0 1,5-9 0,18-27-217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8.228"/>
    </inkml:context>
    <inkml:brush xml:id="br0">
      <inkml:brushProperty name="width" value="0.025" units="cm"/>
      <inkml:brushProperty name="height" value="0.025" units="cm"/>
    </inkml:brush>
  </inkml:definitions>
  <inkml:trace contextRef="#ctx0" brushRef="#br0">17 30 5733,'0'0'15193,"0"11"-14691,0 219 1326,-2 78-1232,-12-215 1037,14-91-1286,0-19 1314,0-70-900,4-165-436,-1 217-481,1 1 0,2 1 0,1-1-1,2 1 1,15-39 0,-22 68 139,0-1 0,1 0 0,-1 1-1,1-1 1,0 1 0,0 0 0,0 0 0,1 0 0,-1 0-1,1 1 1,0 0 0,0-1 0,0 1 0,1 1 0,-1-1-1,1 1 1,-1-1 0,1 1 0,0 0 0,0 1 0,0-1-1,8 0 1,-6 1-1,1 1-1,-1 0 1,1 0-1,0 1 1,-1 0-1,1 0 1,-1 1-1,0-1 1,1 2-1,-1-1 1,0 1-1,0 0 1,-1 1-1,11 6 1,-14-8 21,0-1 0,-1 1 0,1-1 1,-1 1-1,0 0 0,0 0 1,0 0-1,1 0 0,-2 0 1,1 1-1,0-1 0,0 1 1,-1-1-1,1 1 0,-1-1 1,0 1-1,0 0 0,0 0 1,0-1-1,-1 1 0,1 0 1,-1 0-1,1 0 0,-1 0 1,0 0-1,0 0 0,0 0 1,-1 0-1,1 0 0,-1 0 1,0-1-1,1 1 0,-1 0 1,-2 4-1,-1 0 104,-1 0 0,0 0 0,0 0-1,-1-1 1,1 0 0,-1 0 0,-1 0 0,1-1 0,-1 0 0,-13 8-1,13-8-44,-1-1 0,1 0 0,-1 0-1,0-1 1,0 0 0,0 0 0,0-1 0,-1 0-1,1 0 1,-1-1 0,1 0 0,-1-1-1,-12 0 1,21 0-111,0 0-1,-1 0 1,1 0 0,0 0-1,-1 0 1,1 0 0,0-1-1,-1 1 1,1 0 0,0 0-1,-1 0 1,1 0 0,0-1-1,0 1 1,-1 0-1,1 0 1,0-1 0,0 1-1,-1 0 1,1 0 0,0-1-1,0 1 1,-1 0 0,1-1-1,0 1 1,0 0 0,0-1-1,0 1 1,0 0-1,0-1 1,0 1 0,0 0-1,0-1 1,0 1 0,0 0-1,0-1 1,0 1 0,0-1-1,8-16-2442,16-11-3639,4 6-2550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5.231"/>
    </inkml:context>
    <inkml:brush xml:id="br0">
      <inkml:brushProperty name="width" value="0.035" units="cm"/>
      <inkml:brushProperty name="height" value="0.035" units="cm"/>
    </inkml:brush>
  </inkml:definitions>
  <inkml:trace contextRef="#ctx0" brushRef="#br0">1 204 14147,'-1'4'282,"1"0"0,0 0 0,0 0 0,0 0 0,1 0 0,-1 0 0,1 0 0,0-1 0,2 8 0,-2-10-225,-1 0 0,0-1 0,1 1-1,-1-1 1,0 1 0,1 0 0,-1-1-1,0 1 1,1-1 0,-1 1 0,1-1-1,-1 1 1,1-1 0,-1 1 0,1-1-1,0 0 1,-1 1 0,1-1 0,-1 0-1,1 0 1,0 1 0,-1-1 0,2 0-1,0 0 6,-1 0-1,0-1 1,0 1 0,0-1-1,0 1 1,1-1-1,-1 1 1,0-1-1,0 0 1,0 1-1,0-1 1,0 0 0,0 0-1,-1 0 1,1 0-1,0 0 1,0 0-1,1-2 1,5-9 111,0 0 0,0-1 0,-1 0 1,0 0-1,-2-1 0,1 1 0,-1-1 0,-1 0 1,-1 0-1,0 0 0,-1-1 0,0 1 0,-1 0 1,-3-22-1,3 35-165,0-1 0,-1 1 1,1 0-1,0-1 0,-1 1 0,1 0 1,-1-1-1,0 1 0,1 0 0,-1 0 1,-1-2-1,1 3-4,1-1-1,0 1 1,-1 0-1,1-1 1,0 1 0,-1 0-1,1 0 1,-1 0 0,1-1-1,-1 1 1,1 0 0,0 0-1,-1 0 1,1 0 0,-1 0-1,1 0 1,-1 0-1,1 0 1,-1 0 0,1 0-1,0 0 1,-1 0 0,0 0-1,-1 1 2,1 0 0,-1 0-1,1 0 1,-1 0 0,1 0 0,-1 1-1,1-1 1,0 0 0,0 1-1,0-1 1,-1 0 0,1 1 0,1 0-1,-1-1 1,0 1 0,-1 1-1,-3 12 1,0 1 0,1-1-1,0 1 1,2 0-1,0-1 1,-1 27-1,3-17-14,1 0-1,2-1 0,7 40 1,-8-58 1,0 1 1,0-1-1,0 0 1,5 9-1,-7-14 9,0 0 0,1 0-1,0 0 1,-1 0 0,1 0 0,0 0-1,-1 0 1,1 0 0,0 0-1,0-1 1,0 1 0,0 0 0,0-1-1,0 1 1,0 0 0,0-1-1,0 1 1,0-1 0,0 1 0,0-1-1,0 0 1,0 1 0,1-1 0,-1 0-1,0 0 1,0 0 0,0 0-1,1 0 1,-1 0 0,0 0 0,0 0-1,0-1 1,2 0 0,1-1 7,0 0 0,0 0 0,-1 0-1,1-1 1,-1 0 0,1 0 0,-1 0 0,0 0 0,0 0 0,4-6 0,25-42 88,-25 37-60,37-68 196,18-31 191,-61 112-415,1-3 14,1 1 0,-1-1 0,1 1 0,0 0 0,5-5 0,-8 8-17,1-1 1,-1 1-1,1 0 0,0-1 0,-1 1 1,1-1-1,0 1 0,-1 0 0,1 0 1,0-1-1,0 1 0,-1 0 0,1 0 1,0 0-1,0 0 0,-1 0 1,1 0-1,0 0 0,0 0 0,-1 0 1,1 0-1,0 0 0,0 0 0,-1 1 1,1-1-1,0 0 0,-1 1 0,1-1 1,0 0-1,-1 1 0,1-1 0,0 1 1,-1-1-1,1 1 0,-1-1 0,1 1 1,-1-1-1,1 1 0,-1-1 0,1 2 1,5 9 4,-1-1-1,0 1 1,-1 0 0,0 0 0,4 16 0,0 3-13,5 16 0,-9-31 15,0 0 0,0 0 0,2-1 0,0 1 0,0-1 0,13 20 0,-18-33-8,-1 0-1,1 0 0,-1 0 1,1 0-1,0 0 0,0 0 1,-1-1-1,1 1 1,0 0-1,0 0 0,0-1 1,0 1-1,0 0 0,0-1 1,0 1-1,0-1 0,0 1 1,0-1-1,0 0 0,0 1 1,0-1-1,1 0 0,-1 0 1,0 0-1,0 0 0,0 0 1,0 0-1,1 0 1,-1 0-1,0 0 0,0 0 1,0-1-1,0 1 0,0 0 1,0-1-1,0 1 0,0-1 1,0 0-1,0 1 0,0-1 1,0 0-1,0 1 0,1-2 1,2-3 14,0 0 0,0 0 0,0-1 1,0 1-1,-1-1 0,5-10 0,41-115 208,-23 57-346,-26 72 74,1 1 0,-1-1-1,0 1 1,1-1 0,0 1-1,-1 0 1,1-1-1,0 1 1,0 0 0,-1-1-1,1 1 1,0 0-1,0 0 1,0 0 0,1 0-1,-1 0 1,0 0 0,0 0-1,2-1 1,-1 2-53,-1 1 0,0-1 1,1 0-1,-1 1 0,1-1 1,-1 1-1,0 0 0,0-1 1,1 1-1,-1 0 0,0 0 0,0-1 1,0 1-1,0 0 0,0 0 1,0 0-1,0 1 0,1 1 1,8 5-404,2-3-123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6.141"/>
    </inkml:context>
    <inkml:brush xml:id="br0">
      <inkml:brushProperty name="width" value="0.035" units="cm"/>
      <inkml:brushProperty name="height" value="0.035" units="cm"/>
    </inkml:brush>
  </inkml:definitions>
  <inkml:trace contextRef="#ctx0" brushRef="#br0">31 115 13043,'-10'-18'876,"10"17"-865,0 1 0,0 0 0,0-1 1,0 1-1,-1 0 0,1 0 0,0-1 0,0 1 0,0 0 0,0 0 0,-1-1 0,1 1 0,0 0 0,0 0 1,-1 0-1,1-1 0,0 1 0,0 0 0,-1 0 0,1 0 0,0 0 0,-1 0 0,1-1 0,0 1 0,-1 0 1,1 0-1,0 0 0,0 0 0,-1 0 0,1 0 0,0 0 0,-1 0 0,1 0 0,0 0 0,-1 0 0,1 1 1,0-1-1,0 0 0,-1 0 0,1 0 0,0 0 0,-1 0 0,1 1 0,0-1 0,0 0 0,-1 0 0,1 0 1,0 1-1,0-1 0,0 0 0,-1 0 0,1 1 0,0-1 0,0 0 0,0 0 0,0 1 0,-1-1 0,1 0 1,0 1-1,0-1 0,0 0 0,0 0 0,0 1 0,0-1 0,0 0 0,0 1 0,0-1 0,0 1 0,-2 9 186,0 0 0,1 0 0,0 0 0,1 0 0,1 14-1,7 57 605,-6-72-705,43 231 1745,-32-196-1518,1 0-1,2-1 1,29 55 0,-44-97-299,0 0 0,-1 0 0,1 0 1,-1 0-1,1 0 0,0 0 0,-1 0 0,0 1 1,1-1-1,-1 0 0,0 0 0,0 0 1,1 1-1,-1-1 0,0 2 0,-1-3 1,1 0-1,-1 0 1,1 0-1,-1 0 1,0 0 0,1 0-1,-1 0 1,1 0-1,-1 0 1,1 0-1,-1 0 1,1 0-1,-1-1 1,1 1-1,-1 0 1,1 0 0,-1-1-1,1 1 1,0 0-1,-1-1 1,1 1-1,-1-1 1,-32-29 638,22 17-574,0 0 1,2-1 0,-1 0 0,2 0 0,0-1 0,1 0 0,-7-21 0,11 29-94,1 0 1,0 0 0,0 0 0,1 0 0,0 0 0,0-1-1,1 1 1,0 0 0,0 0 0,1-1 0,-1 1 0,2 0-1,-1 0 1,1-1 0,0 1 0,1 1 0,-1-1 0,8-13-1,-7 17 5,-1 0 0,1 0 0,0 0-1,0 0 1,0 0 0,0 0-1,1 1 1,-1-1 0,1 1 0,0 0-1,-1 0 1,1 0 0,0 1 0,0 0-1,0-1 1,0 1 0,0 1-1,0-1 1,1 0 0,-1 1 0,0 0-1,0 0 1,0 0 0,1 1 0,-1-1-1,0 1 1,0 0 0,6 2-1,-1 0-5,0 0 0,-1 1 0,1 0 0,-1 0-1,0 1 1,0 0 0,0 1 0,-1-1 0,1 2-1,-1-1 1,9 12 0,-10-10 0,-1 0 1,-1 1-1,0 0 1,0-1-1,0 1 1,-1 0-1,3 17 0,8 21 6,-14-46-1,0-1 1,0 0-1,0 1 0,0-1 1,0 0-1,0 1 0,0-1 1,1 0-1,-1 1 0,0-1 1,0 0-1,0 1 0,0-1 1,1 0-1,-1 0 0,0 1 1,0-1-1,1 0 0,-1 0 1,0 1-1,1-1 0,-1 0 1,0 0-1,1 0 0,-1 0 1,0 0-1,1 1 0,-1-1 1,0 0-1,1 0 0,-1 0 1,0 0-1,1 0 0,-1 0 1,0 0-1,1 0 0,-1 0 1,0 0-1,1 0 0,-1 0 1,0-1-1,1 1 0,14-15 9,8-28 7,-1-13 11,-3-1 1,-2-1 0,15-93-1,-29 139-89,-2 33-6,-1-15 60,10 139-118,-7-120 149,1-1-1,2 1 1,14 42 0,-18-63-2,-1 0 0,1-1-1,0 1 1,0 0 0,0-1 0,0 0-1,1 1 1,0-1 0,-1 0 0,1 0 0,4 2-1,-6-4-4,0-1 0,0 1 0,0-1-1,1 1 1,-1-1 0,0 1 0,0-1-1,1 0 1,-1 0 0,0 0 0,1 0-1,-1 0 1,0 0 0,1 0 0,-1 0-1,0 0 1,1-1 0,-1 1-1,0 0 1,0-1 0,1 1 0,-1-1-1,0 0 1,0 1 0,0-1 0,0 0-1,0 0 1,0 0 0,0 1 0,0-1-1,0 0 1,0 0 0,0-1 0,0 1-1,0-2 1,8-9 89,-2 0 0,1-1-1,-2 0 1,0 0 0,0 0-1,-1-1 1,-1 0 0,5-26 0,-3 1 105,-1 0 0,-2-41 0,-2 69-193,-1 1 1,0-1-1,0 0 0,-2 0 1,1 1-1,-1-1 1,-1 1-1,-5-16 1,8 25-18,0 0 0,0 1 0,-1-1 0,1 1 0,0-1 0,-1 0 0,1 1 0,0-1 0,-1 1 1,1-1-1,-1 1 0,1-1 0,0 1 0,-1-1 0,1 1 0,-1-1 0,0 1 0,1 0 0,-1-1 0,1 1 0,-1 0 0,0-1 0,0 1 0,1 1 0,-1-1 0,1 0-1,0 0 1,-1 1 0,1-1 0,-1 0-1,1 1 1,0-1 0,-1 0 0,1 1-1,0-1 1,0 1 0,-1-1-1,1 0 1,0 1 0,0-1 0,0 1-1,-1-1 1,1 1 0,0-1 0,0 1-1,-4 32-29,3-23 16,1 0 1,0 0-1,1 0 0,0 0 0,0 0 0,1 0 0,1-1 0,0 1 0,5 14 1,-7-24 12,-1 1 0,0 0 1,1 0-1,-1 0 1,1-1-1,-1 1 1,1 0-1,-1-1 1,1 1-1,-1 0 0,1-1 1,0 1-1,-1-1 1,1 1-1,0-1 1,-1 1-1,1-1 0,0 1 1,0-1-1,0 0 1,-1 1-1,1-1 1,0 0-1,0 0 1,0 0-1,0 0 0,-1 0 1,1 0-1,0 0 1,2 0-1,-1-1 0,-1 0 0,1 0 0,0 0 0,0 0 0,0 0 0,0 0 0,-1-1 0,1 1 0,-1-1 0,1 1 0,-1-1 0,2-2 0,5-7-5,-1-1 0,11-24 1,-6 9 23,-1 1 0,-1-2 0,-2 1 0,-1-1 0,-1-1 0,3-34 0,-9 89-43,1 0 0,2 0 0,0-1-1,9 33 1,-8-42 21,1 0 1,0-1-1,1 1 0,1-1 0,0 0 0,1 0 1,0-1-1,2 0 0,10 13 0,-18-25-26,-1 0 0,1 0 0,0-1 0,0 1 0,0-1 0,0 1-1,0-1 1,0 0 0,1 0 0,-1 1 0,0-2 0,1 1 0,-1 0 0,1 0-1,-1-1 1,1 1 0,4-1 0,-5 0 40,-1 0 0,1-1 0,0 1 0,0-1 0,0 1 0,-1-1 0,1 0 1,0 0-1,-1 0 0,1 0 0,-1 0 0,1 0 0,-1 0 0,1-1 0,-1 1 0,0 0 0,0-1 0,1 1 0,-1-1 0,0 1 0,-1-1 0,1 0 0,0 1 0,1-3 0,0-2 3,0 0-1,-1 0 0,1 0 0,-1 0 0,0 0 0,0 0 0,-1 0 1,0 0-1,-1-10 0,-5-26-31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6.610"/>
    </inkml:context>
    <inkml:brush xml:id="br0">
      <inkml:brushProperty name="width" value="0.035" units="cm"/>
      <inkml:brushProperty name="height" value="0.035" units="cm"/>
    </inkml:brush>
  </inkml:definitions>
  <inkml:trace contextRef="#ctx0" brushRef="#br0">34 1 18644,'0'16'1152,"-5"-1"-1384,-3 3-200,2-3 504,0 4-128,-2 1-136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7.065"/>
    </inkml:context>
    <inkml:brush xml:id="br0">
      <inkml:brushProperty name="width" value="0.035" units="cm"/>
      <inkml:brushProperty name="height" value="0.035" units="cm"/>
    </inkml:brush>
  </inkml:definitions>
  <inkml:trace contextRef="#ctx0" brushRef="#br0">73 663 12267,'5'-5'698,"-1"0"0,1-1 0,-1 1 0,0-1 1,-1 0-1,1 0 0,-1 0 0,-1-1 1,1 1-1,3-13 0,-6 19-663,0 0 0,0 0 0,0 0 0,0 0-1,0 0 1,0-1 0,0 1 0,0 0 0,0 0 0,0 0 0,0 0 0,0 0 0,0 0 0,0-1 0,0 1 0,0 0-1,0 0 1,0 0 0,0 0 0,0 0 0,0 0 0,0-1 0,-1 1 0,1 0 0,0 0 0,0 0 0,0 0-1,0 0 1,0 0 0,0 0 0,0-1 0,0 1 0,0 0 0,-1 0 0,1 0 0,0 0 0,0 0 0,0 0-1,0 0 1,0 0 0,0 0 0,-1 0 0,1 0 0,0 0 0,0 0 0,0 0 0,0 0 0,0 0 0,-1 0-1,1 0 1,0 0 0,0 0 0,0 0 0,0 0 0,-11 6 762,-7 12-248,8-4-515,0 1 1,1 0-1,1 0 1,0 0-1,1 1 1,1 0-1,0 1 0,1-1 1,1 1-1,1 0 1,0 0-1,1 0 1,1 1-1,0-1 1,2 0-1,3 25 0,-4-38-49,1-1 0,0 0-1,0 1 1,0-1-1,1 0 1,-1 1-1,5 5 1,-6-9 1,1 1 0,-1 0 0,1 0 0,0-1 1,-1 1-1,1 0 0,0-1 0,0 1 0,0-1 0,0 1 0,-1-1 1,1 1-1,0-1 0,0 0 0,0 1 0,0-1 0,0 0 0,0 0 0,0 1 1,0-1-1,0 0 0,0 0 0,0 0 0,0 0 0,0-1 0,0 1 1,0 0-1,0 0 0,0-1 0,0 1 0,0 0 0,0-1 0,1 0 1,4-3-165,0-1 1,0 1 0,0-1 0,-1 0-1,1-1 1,-1 1 0,-1-1 0,1 0 0,-1 0-1,5-9 1,6-13-448,12-32-1,-3-5 84,-1-9-155</inkml:trace>
  <inkml:trace contextRef="#ctx0" brushRef="#br0" timeOffset="1">299 1 14723,'-12'91'1958,"0"-11"-1237,5 125 986,8-174-1403,2 1 0,1-1 0,2-1 0,13 47-1,-16-68-196,1 0-1,-1 0 1,1-1-1,1 0 1,5 8-1,-9-14-69,0 0 0,0-1 0,0 0 0,0 1 0,1-1-1,-1 0 1,0 1 0,0-1 0,1 0 0,-1 0 0,1 0 0,-1 0-1,1 0 1,0-1 0,-1 1 0,1 0 0,0-1 0,-1 1 0,1-1-1,0 0 1,0 1 0,-1-1 0,1 0 0,0 0 0,0 0-1,-1 0 1,1-1 0,0 1 0,0 0 0,-1-1 0,1 1 0,3-2-1,-1-1 45,0 1 0,-1-1-1,1 0 1,-1 0-1,1-1 1,-1 1-1,0-1 1,0 1 0,0-1-1,3-6 1,21-46 509,-24 50-533,107-294 1213,-48 123-1797,-41 120-1219,-21 57 1732,0 1-1,0-1 0,0 0 0,0 0 1,0 0-1,0 0 0,0 0 1,0 0-1,0 0 0,0 0 1,-1 0-1,1 1 0,0-1 1,0 0-1,0 0 0,0 0 1,0 0-1,0 0 0,0 0 0,-1 0 1,1 0-1,0 0 0,0 0 1,0 0-1,0 0 0,0 0 1,0 0-1,-1 0 0,1 0 1,0 0-1,0 0 0,0 0 0,0 0 1,0 0-1,0 0 0,0 0 1,-1 0-1,1 0 0,0 0 1,0 0-1,0-1 0,0 1 1,0 0-1,0 0 0,0 0 0,0 0 1,0 0-1,0 0 0,-1 0 1,1 0-1,0 0 0,0-1 1,0 1-1,0 0 0,0 0 1,0 0-1,0 0 0,0 0 0,0 0 1,0 0-1,0-1 0,-12 13-619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7.579"/>
    </inkml:context>
    <inkml:brush xml:id="br0">
      <inkml:brushProperty name="width" value="0.035" units="cm"/>
      <inkml:brushProperty name="height" value="0.035" units="cm"/>
    </inkml:brush>
  </inkml:definitions>
  <inkml:trace contextRef="#ctx0" brushRef="#br0">0 1 15331,'13'40'1233,"-2"-16"-929,2-2-144,3-5 384,1-3-184,-2-8-400,-1-3 552,-1-6-488,1-5 0,1-17-24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8.106"/>
    </inkml:context>
    <inkml:brush xml:id="br0">
      <inkml:brushProperty name="width" value="0.035" units="cm"/>
      <inkml:brushProperty name="height" value="0.035" units="cm"/>
    </inkml:brush>
  </inkml:definitions>
  <inkml:trace contextRef="#ctx0" brushRef="#br0">1 696 11026,'0'1'92,"0"-1"-1,0 1 0,0-1 1,0 1-1,0-1 0,0 1 1,0-1-1,0 1 1,0-1-1,0 1 0,1-1 1,-1 1-1,0-1 0,0 1 1,1-1-1,-1 0 0,0 1 1,0-1-1,1 1 0,-1-1 1,0 0-1,1 1 1,-1-1-1,1 0 0,-1 1 1,0-1-1,1 0 0,-1 0 1,1 0-1,-1 1 0,1-1 1,-1 0-1,1 0 0,0 0 1,1 0 164,0 0 0,1 0 1,-1 0-1,0 0 1,0 0-1,1-1 0,-1 0 1,3 0-1,3-2 170,-1-1 1,1 1-1,-1-1 0,7-5 1,-8 3-266,0 1 0,-1-1 0,1 0 1,-1 0-1,-1-1 0,1 1 0,-1-1 0,-1 0 1,1 0-1,-1-1 0,0 1 0,-1-1 1,1 1-1,-2-1 0,1 0 0,-1 0 1,0 0-1,-1-9 0,1 16-138,-1 0 0,0 0 0,0 0 0,-1 0 0,1-1 0,0 1 0,0 0 0,0 0 0,-1 0 0,1 0 0,-1 0 0,1 0 0,-1 0 0,1 0 0,-1 0 0,-1-2 0,2 3-15,0 0 0,-1 0 0,1 0 0,-1 0 0,1-1 0,-1 1 0,1 0 0,0 0 0,-1 0 0,1 0 0,-1 0 0,1 0 0,-1 0 0,1 0 0,-1 0 0,1 0 0,0 1 0,-1-1 0,1 0 0,-1 0 0,1 0 0,-1 0 0,1 1 0,0-1 0,-1 0 0,1 0 0,-1 1 0,-2 2 11,0 0 0,0 0-1,0 0 1,0 0-1,0 1 1,1-1 0,-3 5-1,-9 23-20,1 1 1,2 0-1,0 0 0,3 1 1,0 1-1,2-1 0,-2 53 1,8-79-8,-1-1-1,2 1 1,-1-1 0,1 1 0,1 7 0,-2-13 6,0 0 1,1 0 0,-1 0-1,0 0 1,1 0 0,-1 0-1,0 0 1,1 0 0,-1 0-1,1-1 1,0 1 0,-1 0-1,1 0 1,0-1 0,-1 1 0,1 0-1,0-1 1,0 1 0,-1 0-1,1-1 1,0 1 0,0-1-1,0 0 1,0 1 0,0-1-1,0 0 1,0 1 0,0-1-1,0 0 1,0 0 0,0 0 0,0 0-1,0 0 1,0 0 0,0 0-1,0 0 1,0 0 0,0-1-1,0 1 1,-1 0 0,1-1-1,2 0 1,4-2-2,-1 0-1,1-1 0,-1 0 1,0 0-1,0-1 1,0 0-1,-1 0 1,10-11-1,40-56-18,-41 53 15,35-54 27,-2-2 0,-4-1 0,-3-3 1,-4-1-1,48-152 0,-80 216-13,16-62 31,-19 71-34,1 0 0,-2 1 0,1-1 0,-1 0 0,0 0 0,0 0 0,-1 0 0,-2-10 0,3 17-2,0-1-1,0 1 0,0-1 0,0 1 0,-1-1 0,1 1 0,0 0 0,0-1 1,0 1-1,-1 0 0,1-1 0,0 1 0,0 0 0,-1-1 0,1 1 0,0 0 1,-1-1-1,1 1 0,0 0 0,-1 0 0,1-1 0,0 1 0,-1 0 0,1 0 1,-1 0-1,1 0 0,0 0 0,-1-1 0,1 1 0,-1 0 0,1 0 0,0 0 1,-1 0-1,1 0 0,-1 0 0,1 0 0,-1 0 0,1 1 0,0-1 0,-1 0 1,1 0-1,-1 0 0,1 0 0,-1 1 0,-16 12 9,2 5-8,2 0 0,0 0 0,-12 23-1,-30 67 0,49-94 0,-76 174 44,70-154-33,1 0-1,2 0 0,-8 62 0,16-89-12,1-1 1,0 1-1,0 0 0,0-1 0,1 1 1,0-1-1,0 1 0,3 9 0,-3-14 2,0 0-1,0-1 0,-1 1 0,1 0 0,0-1 0,1 1 0,-1-1 0,0 0 0,0 1 0,1-1 0,-1 0 0,0 0 0,1 1 1,-1-1-1,1 0 0,0-1 0,-1 1 0,1 0 0,0 0 0,-1-1 0,1 1 0,0-1 0,0 1 0,0-1 0,-1 0 0,1 0 1,0 0-1,0 0 0,0 0 0,0 0 0,-1 0 0,1-1 0,0 1 0,2-1 0,14-5-4,0-1-1,-1 0 1,1-1-1,-1-1 1,-1 0-1,22-17 1,-20 14-4,1 0 1,0 1 0,1 0-1,28-9 1,-46 19 4,0 1 1,0-1-1,0 1 0,0 0 0,1 0 1,-1 0-1,0 0 0,0 0 0,0 0 1,0 0-1,0 1 0,0-1 1,0 1-1,0 0 0,0 0 0,0-1 1,0 1-1,0 0 0,0 1 0,-1-1 1,1 0-1,0 0 0,-1 1 0,2 1 1,10 6-15,-12-8 16,0-1 0,0 0 0,0 1 0,0-1-1,0 0 1,0 1 0,0-1 0,0 0 0,0 0-1,0 0 1,0 0 0,0 0 0,0 0 0,0-1-1,0 1 1,0 0 0,0 0 0,0-1 0,0 1-1,0-1 1,0 1 0,0-1 0,0 1 0,0-1-1,0 1 1,0-1 0,0-1 0,25-23-54,-24 22 49,35-44-113,-27 32-69,1 1 1,1 0 0,23-21 0,-35 34 167,1 0-1,0 1 1,-1-1 0,1 1-1,0-1 1,0 0-1,-1 1 1,1 0 0,0-1-1,0 1 1,0 0 0,0-1-1,-1 1 1,1 0 0,0 0-1,0-1 1,0 1 0,0 0-1,0 0 1,0 0 0,0 0-1,-1 1 1,3-1 0,-2 1 0,0-1 1,-1 1 0,1 0 0,0-1 0,-1 1-1,1 0 1,0 0 0,-1 0 0,1 0-1,-1 0 1,1-1 0,-1 1 0,0 0 0,1 0-1,-1 0 1,0 0 0,1 2 0,0 8-74,0-1 1,-1 1-1,-1 14 1,0-12 48,1 4 41,1-8-64,-1 1 0,0-1 0,-1 0 0,-3 18 0,2-27 25,-1-6-5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9.123"/>
    </inkml:context>
    <inkml:brush xml:id="br0">
      <inkml:brushProperty name="width" value="0.035" units="cm"/>
      <inkml:brushProperty name="height" value="0.035" units="cm"/>
    </inkml:brush>
  </inkml:definitions>
  <inkml:trace contextRef="#ctx0" brushRef="#br0">88 21 15539,'0'-1'92,"0"0"0,0 0 0,0 0 0,0 0 0,0 0-1,0 0 1,0 0 0,0 0 0,-1 0 0,1 0 0,0 0 0,-1 1-1,1-1 1,-1 0 0,1 0 0,-1 0 0,1 0 0,-1 0 0,0-1-1,0 2-44,1 0 0,-1 0 0,1 0 0,-1 0 0,0-1 0,1 1 0,-1 0 0,1 0 0,-1 0 0,0 0 0,1 0 0,-1 1 0,1-1 0,-1 0 0,1 0 0,-1 0 0,1 0 0,-1 1 0,1-1 0,-1 0 0,1 0 0,-1 1 0,1-1 0,-1 1 0,-3 1 149,1 1 1,0 0-1,0 0 0,0 1 1,0-1-1,0 0 0,-4 8 1,1 3-61,-1 1 0,2 0 0,0 0 0,1 0 0,0 0 0,1 1 1,1-1-1,0 1 0,2 0 0,-1 0 0,2 0 0,2 16 0,-3-30-150,0 0 0,1-1-1,-1 1 1,1 0-1,-1 0 1,1 0-1,-1 0 1,1 0 0,0-1-1,0 1 1,0 0-1,0-1 1,0 1 0,0-1-1,1 1 1,-1-1-1,0 1 1,1-1 0,-1 0-1,1 0 1,-1 0-1,1 0 1,0 0-1,0 0 1,-1 0 0,1 0-1,0-1 1,0 1-1,0-1 1,0 1 0,0-1-1,-1 0 1,5 1-1,4-3-65,-1 1-1,1-1 0,-1 0 1,1-1-1,16-7 1,23-6-99,-43 15 176,0 0-1,1 1 1,0 0 0,-1 0-1,1 0 1,-1 1-1,1 0 1,-1 0 0,0 0-1,1 1 1,-1 0-1,9 4 1,-11-3 27,1 0 0,-1-1 0,0 1 0,0 1 0,0-1 0,-1 0 0,1 1-1,-1 0 1,0 0 0,0 0 0,0 0 0,0 1 0,-1-1 0,0 1 0,0-1 0,3 9 0,-3-4 82,0 1-1,-1-1 1,0 0 0,-1 1-1,0-1 1,0 1 0,-1-1-1,0 1 1,-1-1 0,0 0-1,0 0 1,-1 0 0,0 0-1,-1 0 1,0 0 0,0-1 0,-1 0-1,0 0 1,0 0 0,-1 0-1,0-1 1,0 0 0,-14 11-1,18-16-79,0 0 0,0-1 0,0 0 0,-1 1 0,1-1 0,0 0 0,-1 0 0,1 0 0,0-1 0,-1 1 0,1-1 0,-1 1 0,0-1 0,1 0 0,-1 0 0,-4 0 0,6 0-28,-1-1 1,1 0-1,0 1 1,0-1-1,-1 0 1,1 1-1,0-1 1,0 0-1,0 0 0,0 0 1,0 0-1,0 0 1,0 0-1,0-1 1,1 1-1,-1 0 1,0 0-1,1-1 1,-1 1-1,0 0 0,1 0 1,0-1-1,-1 1 1,1-1-1,0 1 1,0 0-1,0-1 1,0 1-1,0-1 1,0 1-1,1-3 0,-1-4-74,1-1-1,1 1 1,0 0-1,0 0 1,0 0-1,1 0 1,0 1-1,1-1 0,-1 1 1,2 0-1,8-12 1,7-6-495,41-40 0,-6 9-76,-41 39 553,-1 0 0,0-2 1,-1 1-1,13-30 0,-25 48 99,0-1-1,0 1 1,0 0 0,0 0-1,0 0 1,0 0 0,0-1 0,1 1-1,-1 0 1,0 0 0,0 0 0,0 0-1,0-1 1,0 1 0,0 0-1,0 0 1,0 0 0,1 0 0,-1 0-1,0 0 1,0-1 0,0 1 0,0 0-1,0 0 1,1 0 0,-1 0-1,0 0 1,0 0 0,0 0 0,0 0-1,1 0 1,-1 0 0,0 0 0,0 0-1,0 0 1,1 0 0,-1 0-1,0 0 1,0 0 0,0 0 0,0 0-1,1 0 1,4 9 115,2 16 22,-6-23-118,4 22 177,1 1 0,1-1 0,2-1 0,21 43-1,-29-63-180,0-1-1,1 0 1,-1 0-1,1 0 1,0 0-1,-1-1 1,1 1-1,0 0 1,0-1-1,4 3 1,-5-4-6,0 1 1,0-1 0,0 1 0,0-1-1,0 0 1,0 0 0,0 1 0,1-1-1,-1 0 1,0 0 0,0 0 0,0 0-1,0 0 1,0-1 0,0 1 0,0 0-1,2-1 1,0-1-16,-1 1 1,0-1-1,1 1 1,-1-1-1,0 0 0,0 0 1,-1 0-1,1 0 0,0 0 1,-1-1-1,1 1 0,-1 0 1,1-1-1,-1 1 0,0-1 1,0 1-1,1-6 1,1-6-242,0-1 0,-1 1 0,-1-1 0,0 1 0,-1-1 0,0 0 0,-4-19 0,-1 2-97,-1 1 1,-15-39-1,-5 2-305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9.575"/>
    </inkml:context>
    <inkml:brush xml:id="br0">
      <inkml:brushProperty name="width" value="0.035" units="cm"/>
      <inkml:brushProperty name="height" value="0.035" units="cm"/>
    </inkml:brush>
  </inkml:definitions>
  <inkml:trace contextRef="#ctx0" brushRef="#br0">2 1 11570,'-1'12'1409,"2"6"-785,0-1-312,2 0 1536,2 0-1328,-1-2-287,2-5 39,7-8-200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8:59.964"/>
    </inkml:context>
    <inkml:brush xml:id="br0">
      <inkml:brushProperty name="width" value="0.035" units="cm"/>
      <inkml:brushProperty name="height" value="0.035" units="cm"/>
    </inkml:brush>
  </inkml:definitions>
  <inkml:trace contextRef="#ctx0" brushRef="#br0">18 525 14763,'5'94'2455,"-5"-65"-1720,1 0-1,8 40 0,-9-67-679,1 1-1,-1-1 1,1 0-1,0 1 1,0-1-1,0 0 1,0 0-1,0 0 1,0 0-1,1 0 1,-1 0-1,0 0 0,4 3 1,-4-4-35,0-1 0,0 1 1,0-1-1,0 0 0,0 1 0,0-1 1,1 0-1,-1 0 0,0 0 0,0 1 0,0-1 1,0-1-1,0 1 0,0 0 0,1 0 1,-1 0-1,0 0 0,0-1 0,0 1 0,0 0 1,0-1-1,0 1 0,0-1 0,0 0 1,0 1-1,0-1 0,0 0 0,-1 1 0,1-1 1,0 0-1,0-1 0,8-6 74,0-1-1,-1-1 0,0 1 1,-1-1-1,11-19 1,26-63 224,-42 88-305,28-67 163,25-87-1,-43 116-147,-2 0-1,-2-1 1,4-70 0,-12 100-9,0-1 0,0 1 0,-1-1 0,-5-18 0,6 29-13,-1 0-1,0 0 1,0 0 0,-1 0 0,1 0-1,-1 1 1,1-1 0,-1 0 0,0 1-1,-3-5 1,3 6-2,1 0 0,-1 0 0,0 0 1,1 0-1,-1 0 0,0 0 0,1 0 0,-1 1 0,0-1 1,0 1-1,0-1 0,0 1 0,0 0 0,1-1 0,-1 1 1,0 0-1,0 0 0,0 0 0,-2 1 0,-2 1 6,-1-1 1,1 1-1,0 1 0,-1 0 1,1-1-1,1 2 0,-1-1 0,0 1 1,1 0-1,0 0 0,0 0 0,-8 9 1,-2 3 8,1 1 1,-20 31-1,19-23 2,1 0-1,0 1 1,2 1 0,1-1-1,1 2 1,2 0-1,0 0 1,-4 41 0,11-63-16,1 0 1,-1 0-1,2 0 1,-1 0-1,0 0 1,1 0 0,2 7-1,-2-11-4,-1-1 0,1 1-1,0 0 1,0-1 0,0 1 0,0-1 0,0 1-1,0-1 1,0 0 0,0 1 0,0-1 0,1 0-1,-1 0 1,1 0 0,-1 0 0,1 0 0,-1 0-1,1 0 1,-1 0 0,1-1 0,0 1-1,-1-1 1,1 1 0,0-1 0,0 1 0,-1-1-1,4 0 1,64-1-64,-47-1-368,36 3 0,-50 0 338,0 0-1,0 1 1,0 0-1,-1 0 0,1 1 1,0 0-1,-1 0 1,8 5-1,20 17-177,-5 6-125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00.983"/>
    </inkml:context>
    <inkml:brush xml:id="br0">
      <inkml:brushProperty name="width" value="0.035" units="cm"/>
      <inkml:brushProperty name="height" value="0.035" units="cm"/>
    </inkml:brush>
  </inkml:definitions>
  <inkml:trace contextRef="#ctx0" brushRef="#br0">191 636 11931,'1'-5'280,"-1"1"0,0 0 0,1 0 0,-2-1 0,1 1 0,-1 0 0,1 0 0,-1-1 0,0 1 0,-1 0 0,1 0 0,-1 0 0,1 0 0,-1 0 0,0 1 0,-1-1 0,1 1 0,-1-1 0,-3-3 0,4 5-134,-1-1-1,0 1 1,0 0-1,0 0 0,0 0 1,0 1-1,0-1 1,0 1-1,0-1 1,-1 1-1,1 0 1,-1 1-1,1-1 0,-1 0 1,1 1-1,-1 0 1,1 0-1,-1 0 1,1 0-1,-1 0 1,1 1-1,-1 0 0,-5 1 1,4 0-103,0 1 0,1-1 0,-1 0 1,0 1-1,1 0 0,0 0 0,0 1 0,0-1 1,0 1-1,0 0 0,1 0 0,0 0 0,0 0 0,0 1 1,0-1-1,1 1 0,-1 0 0,1-1 0,-3 11 1,4-10-47,0-1 0,0 0 0,0 1 1,0-1-1,1 1 0,0-1 1,0 1-1,0-1 0,0 1 1,1-1-1,0 1 0,-1-1 0,2 0 1,-1 1-1,0-1 0,1 0 1,0 0-1,0 0 0,0 0 0,1 0 1,-1 0-1,1-1 0,5 7 1,-6-9-2,0 1 0,0-1 1,0 1-1,0-1 0,1 0 0,-1 0 1,0 0-1,1 0 0,-1 0 1,0 0-1,1-1 0,-1 1 1,1-1-1,-1 0 0,1 1 0,-1-1 1,1 0-1,-1-1 0,4 1 1,4-3-32,1 1 1,-1-1-1,15-8 1,-18 8-1,0 0-1,1 0 1,-1 1 0,1-1 0,0 2-1,11-2 1,-14 3 16,-1 1 0,1 0 0,-1 0 0,1 0 0,-1 1-1,0-1 1,1 1 0,-1 0 0,0 0 0,0 1 0,0-1 0,-1 1 0,1 0 0,-1 0 0,1 0 0,-1 0 0,0 1 0,0-1 0,-1 1-1,5 7 1,4 8-39,-1-1 0,-1 2 0,7 20-1,-4-6 48,-1 2-1,-1 0 0,6 53 0,-13-65 146,-1 1 0,-2-1 0,0 0 0,-1 1 0,-2-1 0,-6 31 0,9-55-128,-15 45 435,14-43-418,1-1 0,-1 1 0,0-1 0,0 1 0,0-1 0,0 1 0,0-1 0,0 0 0,0 1 0,0-1 0,0 0 0,-1 0 0,1 0 0,0 0 0,-1 0 0,1 0 0,-1 0 0,1 0 0,-1 0 0,0-1 0,1 1 0,-1-1 0,-2 1 0,2-1-15,1 0 1,0 0-1,0-1 0,-1 1 1,1 0-1,0-1 0,0 1 1,0-1-1,0 0 0,0 1 0,0-1 1,0 0-1,0 0 0,0 1 1,0-1-1,0 0 0,0 0 1,0 0-1,1 0 0,-1 0 0,0 0 1,1 0-1,-1 0 0,1-1 1,-1 0-1,-10-37 82,6 3-68,2-1 1,1 0 0,5-60 0,21-112-34,1 51 8,20-175 71,-43 314-48,-1 0 0,-1 0 0,-3-21 0,3 39-19,0-1-1,0 1 1,0-1 0,-1 1-1,1-1 1,-1 1 0,1-1-1,-1 1 1,0 0 0,0-1 0,1 1-1,-1 0 1,-2-3 0,2 4-1,1 0 0,-1-1 0,1 1 1,-1 0-1,1-1 0,-1 1 0,1 0 0,-1 0 1,1 0-1,-1 0 0,1 0 0,-1 0 0,0-1 1,1 1-1,-1 0 0,1 0 0,-1 1 1,1-1-1,-1 0 0,0 0 0,1 0 0,-1 0 1,1 0-1,-2 1 0,-1 1 0,1 0 0,-1 0 0,0 0-1,1 0 1,-1 1 0,1-1 0,0 1 0,-1 0 0,1-1-1,-2 5 1,-4 9-10,1-1 0,0 1 0,1 0-1,1 0 1,0 1 0,-4 27 0,5-13-3,2 0 0,2 56 0,1-73 5,0 0 1,1 0 0,5 17-1,-6-27 4,0-1 1,0 1-1,1-1 0,-1 1 0,1-1 0,0 1 0,0-1 0,0 0 1,0 0-1,1 0 0,-1 0 0,1 0 0,0 0 0,-1-1 1,1 1-1,5 2 0,-6-4 2,0-1 1,0 1-1,0-1 0,0 1 1,0-1-1,0 0 1,0 1-1,0-1 1,0 0-1,0-1 0,0 1 1,1 0-1,-1 0 1,0-1-1,0 0 0,0 1 1,0-1-1,0 0 1,-1 0-1,1 0 0,0 0 1,0 0-1,0 0 1,-1-1-1,3-1 0,3-3 0,-1-1 0,1 0 0,-1 0 0,7-11 0,0-3 24,-1-1 1,-2 0-1,0-1 1,-1 0-1,-1-1 1,7-35-1,-16 78-25,0 0 0,1 0 1,1 0-1,0 1 0,6 21 0,-6-34 3,2 11 9,0-1 0,7 20 0,-9-33-5,1-1 0,-1 1 0,0-1 0,1 1 0,0-1 0,0 0 0,0 0 0,0 0 0,0 0 0,0 0 0,1-1 0,0 1 0,-1-1 0,1 1 0,0-1 0,6 4 0,-7-6 6,1 1 1,-1-1-1,0 1 1,1-1-1,-1 0 1,0 0 0,1 0-1,-1 0 1,1 0-1,-1 0 1,0-1-1,1 1 1,-1-1-1,0 0 1,0 0 0,1 1-1,-1-1 1,0-1-1,0 1 1,0 0-1,0 0 1,0-1 0,0 1-1,-1-1 1,1 0-1,2-2 1,4-6 43,0 0 1,0 0 0,9-18 0,-1-5 46,-1 1 0,-2-2-1,-1 0 1,-2 0 0,8-48 0,-1 153-134,-13-50 25,1 5-13,9 26 0,-13-46 19,1-1 0,0 1-1,1-1 1,-1 0 0,1 0 0,0 0-1,0 0 1,1 0 0,0 0-1,6 6 1,-9-10-8,0-1 0,-1 1 0,1-1 0,0 1-1,-1-1 1,1 1 0,0-1 0,0 1 0,0-1 0,-1 0-1,1 1 1,0-1 0,0 0 0,0 0 0,0 0 0,0 0-1,0 0 1,0 0 0,-1 0 0,1 0 0,0 0 0,0 0-1,0 0 1,0 0 0,0-1 0,-1 1 0,1 0 0,0-1-1,0 1 1,0 0 0,-1-1 0,1 1 0,0-1 0,0 1-1,-1-1 1,1 0 0,-1 1 0,1-1 0,0 0 0,-1 1 0,1-1-1,-1 0 1,1-1 0,2-3-136,0 0 0,-1-1-1,0 1 1,0-1 0,2-8 0,0-5-405,-1-1-1,-1 1 1,-1-1 0,0 0-1,-2 0 1,-4-31 0,-31-117-1970,28 139 1981,-8-31-654,-30-68 1,40 119 2544,2 14-1008,1 12-265,3-13-33,1 106 3689,2-89-3207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8.838"/>
    </inkml:context>
    <inkml:brush xml:id="br0">
      <inkml:brushProperty name="width" value="0.025" units="cm"/>
      <inkml:brushProperty name="height" value="0.025" units="cm"/>
    </inkml:brush>
  </inkml:definitions>
  <inkml:trace contextRef="#ctx0" brushRef="#br0">21 20 17424,'0'0'6679,"9"4"-6129,0 0-403,-7-2-94,1 0-1,0-1 1,0 1-1,0-1 1,0 0-1,0 0 0,0 0 1,0 0-1,0-1 1,0 1-1,1-1 1,-1 0-1,0 0 0,4 0 1,-10-1 1771,-43-3-1011,44 5-812,-1-1 1,1 1-1,-1 0 0,1 0 0,0 0 1,-1 0-1,1 0 0,0 1 0,0-1 1,0 0-1,0 1 0,0 0 0,0 0 1,0-1-1,0 1 0,-2 4 0,6-5 11,0-1 0,0 1 0,0-1 0,0 0 0,0 1 0,0-1 0,0 0 0,1 0 0,-1 0-1,0 0 1,0-1 0,3 0 0,62-24-981,-24 2-5103,-19 9-1706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01.766"/>
    </inkml:context>
    <inkml:brush xml:id="br0">
      <inkml:brushProperty name="width" value="0.035" units="cm"/>
      <inkml:brushProperty name="height" value="0.035" units="cm"/>
    </inkml:brush>
  </inkml:definitions>
  <inkml:trace contextRef="#ctx0" brushRef="#br0">97 617 14355,'-8'-9'1443,"5"5"-1119,0 1-1,0 0 0,0-1 0,0 1 0,0 1 1,-1-1-1,1 0 0,-1 1 0,0 0 0,-4-2 0,7 4-243,1 0 0,-1 0 0,0 0 0,1 0 0,-1 1 0,0-1-1,1 0 1,-1 1 0,1-1 0,-1 0 0,1 1 0,-1-1 0,1 1-1,-1-1 1,1 1 0,-1-1 0,1 1 0,-1-1 0,1 1-1,0-1 1,-1 1 0,1 0 0,0-1 0,0 1 0,-1 0 0,1 0-1,-6 21 594,6-19-508,-6 21 368,-14 84 367,19-96-861,0-1 0,0 1 0,1 0 0,1 0 0,0 0 0,5 21 0,-6-32-38,1 1 0,-1 0 0,1-1 1,-1 1-1,1 0 0,0-1 0,-1 1 0,1-1 0,0 1 0,0-1 0,0 1 0,0-1 0,1 0 1,-1 1-1,0-1 0,0 0 0,1 0 0,-1 0 0,4 2 0,-4-3 0,1 0 0,0 1-1,-1-1 1,1 0 0,0 0-1,-1 0 1,1 0 0,0 0-1,-1 0 1,1-1 0,0 1 0,-1-1-1,1 1 1,-1-1 0,1 1-1,2-2 1,3-3 0,0 1 0,0-1 0,-1 0 0,0-1-1,0 1 1,10-13 0,6-12-61,0-2-1,-2-1 0,-2 0 1,-1-2-1,20-54 0,43-189-440,-76 259 421,22-97-530,-24 100 484,0 0 0,-1 0 0,-1 0 0,0 0 0,-3-21 0,3 35 113,0 0-1,-1 0 1,1 0-1,0 1 1,-1-1-1,0 0 1,1 0 0,-1 0-1,0 0 1,0 1-1,0-1 1,0 0 0,0 1-1,0-1 1,0 1-1,-1-1 1,1 1-1,0-1 1,-1 1 0,0 0-1,1 0 1,-1 0-1,1 0 1,-1 0-1,0 0 1,0 0 0,0 1-1,0-1 1,-2 0-1,0 1 19,1 0-1,-1 0 0,0 1 0,1-1 1,-1 1-1,1 0 0,-1 0 0,1 0 1,-1 0-1,1 1 0,0-1 0,0 1 1,0 0-1,0 0 0,-4 3 0,-1 2 101,0 0-1,0 1 0,1 0 0,0 1 1,1 0-1,0 0 0,0 0 1,1 0-1,0 1 0,0 0 1,1 0-1,1 0 0,0 1 0,-3 13 1,0 16-79,1 0 0,0 60 0,5-96-16,0 53 47,2 0 0,2 0 1,20 96-1,-22-143-41,1 1 1,0-1-1,1 0 0,9 18 0,-12-27-13,-1 1-1,1 0 0,0-1 1,0 1-1,1-1 0,-1 1 1,0-1-1,0 0 1,1 1-1,-1-1 0,1 0 1,-1 0-1,1 0 0,-1 0 1,1 0-1,0 0 0,-1 0 1,1-1-1,0 1 1,0-1-1,0 1 0,0-1 1,-1 0-1,1 1 0,0-1 1,0 0-1,0 0 0,0 0 1,0-1-1,0 1 1,-1 0-1,1-1 0,0 1 1,2-2-1,2-1 4,1-1 1,-1 0-1,0 0 0,-1 0 1,1-1-1,-1 1 0,0-2 1,0 1-1,0 0 0,3-7 1,40-65 16,-39 62-16,58-120-10,-66 133-2,-1 1 0,1-1 0,0 0 0,0 0 0,0 1 0,0-1 0,0 1 0,1-1 0,-1 1 0,0-1 0,1 1 0,-1 0 0,1-1 0,-1 1 0,1 0 0,0 0 0,1-1 0,-2 2 2,-1 0 1,1 0-1,-1 1 1,1-1-1,-1 0 1,0 0-1,1 0 1,-1 0-1,1 0 1,-1 1-1,1-1 1,-1 0-1,0 0 1,1 1-1,-1-1 1,0 0-1,1 1 1,-1-1-1,0 0 1,1 1 0,-1-1-1,0 0 1,0 1-1,1 0 1,6 19-40,-1 14 132,-2 0 0,-1 0 0,-1 52 0,-2-79-32,2-7 45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02.959"/>
    </inkml:context>
    <inkml:brush xml:id="br0">
      <inkml:brushProperty name="width" value="0.035" units="cm"/>
      <inkml:brushProperty name="height" value="0.035" units="cm"/>
    </inkml:brush>
  </inkml:definitions>
  <inkml:trace contextRef="#ctx0" brushRef="#br0">91 449 16219,'0'-6'448,"-2"-40"1025,2 44-1375,-1 0 1,1-1 0,-1 1 0,1-1-1,-1 1 1,0 0 0,0 0-1,0-1 1,0 1 0,0 0-1,-1 0 1,1 0 0,-1 0-1,1 0 1,-3-2 0,3 3-61,1 1 1,-1 0-1,1 0 0,-1-1 1,1 1-1,-1 0 0,1 0 1,-1-1-1,1 1 0,-1 0 1,1 0-1,-1 0 1,0 0-1,1 0 0,-1 0 1,1 0-1,-1 0 0,1 0 1,-1 0-1,1 0 0,-1 0 1,1 1-1,-1-1 0,0 0 1,1 0-1,-1 0 1,1 1-1,0-1 0,-1 0 1,0 1-1,-12 17 506,-3 26-208,16-43-326,-7 25 5,1 1 0,1-1 0,2 1-1,1 1 1,0-1 0,6 53 0,-4-79-21,0 0 1,0 0-1,0 0 1,0 0-1,0 0 1,0-1-1,0 1 1,0 0-1,1 0 1,-1 0-1,0 0 0,1 0 1,-1 0-1,1-1 1,-1 1-1,1 0 1,-1 0-1,1 0 1,-1-1-1,1 1 1,0 0-1,-1-1 0,1 1 1,0-1-1,1 2 1,0-2-12,-1-1 1,1 1-1,-1 0 1,0 0-1,1-1 1,-1 1-1,1-1 1,-1 0-1,0 1 1,1-1-1,-1 0 1,2-1-1,8-4-60,-9 5 66,0 0 0,0 0 0,1 1 0,-1-1 0,0 1 0,0-1 0,1 1 1,-1 0-1,1 0 0,-1 0 0,0 0 0,1 0 0,-1 0 0,0 1 0,1-1 0,-1 1 0,0 0 0,0 0 0,1 0 1,-1 0-1,0 0 0,0 0 0,0 0 0,0 1 0,0-1 0,-1 1 0,1-1 0,0 1 0,-1 0 0,1 0 0,1 1 1,4 8-25,1 0 1,-1 0-1,-1 0 1,6 15-1,-11-26 34,12 31-14,-1 0 1,-1 0-1,-2 1 0,6 39 0,-11-50 79,-2 1 0,0 0 0,-2 0 0,0 0 0,-1 0 0,-2 0 0,-6 29 0,8-47-28,-1 1 0,1 0 0,-1-1 0,0 0 0,-1 1 1,1-1-1,-1 0 0,-4 5 0,7-8-28,-1-1 0,1 1 0,-1-1 0,0 1 0,1-1 0,-1 1 0,1-1-1,-1 1 1,0-1 0,1 0 0,-1 1 0,0-1 0,1 0 0,-1 0 0,0 0 0,1 1 0,-1-1 0,0 0 0,0 0 0,1 0 0,-1 0 0,0 0 0,-1 0-1,1-1-1,0 0-1,0 0 0,-1 0 1,1 0-1,0 0 0,0 0 0,0 0 1,0 0-1,1 0 0,-1 0 0,0 0 1,0-1-1,1 1 0,-1 0 1,1-1-1,-1 1 0,0-3 0,-2-6 3,1 0 0,0 0 1,0 0-1,1 0 0,1 0 0,0-19 0,3-1-14,8-34 1,18-55-49,73-184 0,-4 15 2,-97 285 41,-1 6-16,-6 19-55,-11 33-22,17-55 103,0 1 0,-1-1 0,1 1 0,0-1 0,0 0 1,0 1-1,0-1 0,-1 1 0,1-1 0,0 1 0,0-1 1,0 1-1,0-1 0,0 1 0,0-1 0,0 1 0,0-1 1,0 1-1,0-1 0,0 0 0,1 1 0,-1-1 0,0 1 1,0-1-1,0 1 0,1-1 0,-1 0 0,0 1 0,0-1 1,1 1-1,-1-1 0,2 1-5,-1 0-1,0-1 1,0 1 0,0-1-1,1 0 1,-1 1 0,0-1-1,0 0 1,1 0 0,-1 0-1,0 1 1,2-2 0,48-5-177,-36 3 155,-10 2 50,0 0 1,0 0 0,0-1 0,0 1 0,0-1 0,0 0 0,0-1 0,-1 1 0,1-1 0,-1 0 0,0 0 0,0 0 0,5-5 0,-3 1 78,0 0 0,0 0 0,-1 0 0,0-1 0,0 0 0,5-13 0,-3 4 108,-1 0-1,-1 0 1,0-1-1,4-35 1,-11 72-217,1 0 0,1 0 0,1 0 0,1 0 0,3 18 0,-4-35 7,-1-1 0,0 1 0,1-1 0,-1 1 0,1-1 0,-1 0 0,1 1 0,0-1 0,-1 0 0,1 1 0,0-1 1,0 0-1,0 0 0,0 0 0,0 0 0,0 0 0,0 0 0,1 0 0,-1 0 0,0 0 0,2 0 0,-1 0 1,-1-1-1,0 0 0,1 0 0,-1 0 1,1 0-1,-1 0 0,1 0 0,-1-1 0,0 1 1,1 0-1,-1-1 0,0 1 0,1-1 1,-1 0-1,0 1 0,1-1 0,-1 0 1,0 0-1,0 0 0,0 0 0,0 0 1,0 0-1,1-1 0,9-10 4,0-1 0,-1 0 0,-1 0 0,0-1 0,12-26 0,26-79 13,-33 78-21,-6 26-49,-8 15 53,0 0 0,0 0-1,0 0 1,0 0 0,0-1-1,0 1 1,0 0 0,0 0-1,0 0 1,0 0 0,0 0-1,0 0 1,0 0 0,0 0-1,0 0 1,0 0 0,0 0-1,0 0 1,0 0 0,1 0-1,-1 0 1,0 0 0,0 0-1,0-1 1,0 1 0,0 0-1,0 0 1,0 0 0,0 0-1,0 0 1,0 0 0,0 0-1,1 0 1,-1 0 0,0 0-1,0 0 1,0 0 0,0 0-1,0 0 1,0 1 0,0-1-1,0 0 1,0 0 0,0 0-1,0 0 1,1 0 0,-1 0-1,0 0 1,0 0-1,0 0 1,0 0 0,0 0-1,0 0 1,0 0 0,0 0-1,0 0 1,0 0 0,0 0-1,0 1 1,0-1 0,0 0-1,0 0 1,0 0 0,0 0-1,0 0 1,2 26-127,-2-21 129,-2 84-150,2 74-1033,2-156 325,1-12-119,1-15-740,2-27-353,-3 0 0,-4-73 1,-4 43 799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04.412"/>
    </inkml:context>
    <inkml:brush xml:id="br0">
      <inkml:brushProperty name="width" value="0.035" units="cm"/>
      <inkml:brushProperty name="height" value="0.035" units="cm"/>
    </inkml:brush>
  </inkml:definitions>
  <inkml:trace contextRef="#ctx0" brushRef="#br0">95 820 14459,'-3'15'639,"-1"0"1,-1 0-1,-11 26 0,-3 8 277,16-41-783,-7 21 378,1 0-1,1 0 1,2 0-1,1 1 1,-1 31 0,6-60-486,0 1 0,0 0 1,0 0-1,0-1 0,0 1 1,0 0-1,1-1 0,-1 1 1,1 0-1,-1 0 0,1-1 1,0 1-1,-1-1 1,1 1-1,0-1 0,0 1 1,0-1-1,0 1 0,2 0 1,-2-1-18,0-1 1,0 1 0,1-1 0,-1 0 0,0 1-1,0-1 1,1 0 0,-1 0 0,0 0 0,0 0-1,1 0 1,-1 0 0,0 0 0,0-1 0,0 1-1,1 0 1,-1-1 0,0 1 0,0-1 0,0 1-1,0-1 1,0 1 0,0-1 0,0 0 0,0 1-1,0-1 1,2-2 0,6-5-4,1-1 0,-1 0 0,-1-1 0,0 0 0,0 0 0,-1-1 0,10-19 0,32-84 0,-17 19-365,-5-1 0,-3-1-1,18-173 1,-42 292 375,4 32-1,-1-6 111,-2-36-94,2 63 411,3 1-1,22 99 0,-28-174-424,11 32 163,-2-20-30,-8-12-144,-1-1 1,0 0 0,1 0 0,-1 0 0,1 0 0,-1 1 0,0-1 0,1 0 0,-1 0 0,0 0 0,1 0 0,-1 0 0,1 0 0,-1 0 0,0 0 0,1 0-1,-1 0 1,1 0 0,-1 0 0,0-1 0,1 1 0,-1 0 0,1 0 0,-1 0 0,0 0 0,1-1 0,-1 1 0,0 0 0,1 0 0,-1-1 0,1 1-1,2-4 27,-1 1 0,1 0-1,0-1 1,-1 0 0,0 1-1,0-1 1,0 0 0,3-8-1,9-40 130,-9 35-112,16-86 215,13-174-1,-29 222-249,-2 31-6,2-25-6,-2-52 0,-4 90-20,0 16 4,-2 27-5,2-15 6,-24 184-23,-3 24 113,25-172-28,1 0-1,8 67 1,8-39 88,-15-81-134,1 0 0,0 0 0,0 0 0,0 0 0,0 0 1,0 0-1,0 1 0,0-1 0,0 0 0,0 0 0,0 0 0,-1 0 0,1 0 0,0 0 0,0 0 0,0 0 0,0 0 0,0 1 0,-1-1 0,1 0 0,0 0 0,0 0 0,0 0 0,0 0 0,0 0 0,-1 0 0,1 0 0,0 0 0,0 0 0,0 0 0,0 0 0,0 0 0,-1 0 0,1 0 0,0 0 0,0 0 0,0-1 0,0 1 0,0 0 0,-1 0 0,1 0 0,0 0 0,0 0 0,0 0 0,0 0 0,0 0 0,0 0 0,0-1 0,-1 1 0,1 0 0,0 0 0,0 0 0,0 0 0,0 0 0,0 0 0,0-1 0,0 1 0,-9-8 96,0-7-59,1-1 0,0 0 0,1-1 0,1 1 1,1-1-1,0-1 0,1 1 0,1 0 0,-2-31 1,5 47-45,0-1-1,0 1 1,-1 0 0,1-1 0,0 1 0,1-1 0,-1 1 0,0 0 0,0-1 0,1 1 0,-1 0 0,1-1 0,-1 1 0,1 0 0,-1 0 0,1-1 0,0 1 0,0 0-1,-1 0 1,1 0 0,0 0 0,0 0 0,0 0 0,2-1 0,0 1-7,0-1 1,0 1-1,1 1 0,-1-1 0,0 0 0,1 1 1,-1-1-1,4 1 0,10-1 7,2-2-10,1 0 1,-1-2 0,1 0-1,-1-1 1,-1-1 0,1-1-1,-1 0 1,-1-2 0,1 0-1,16-13 1,-24 15 17,0 0 1,-1 0-1,1-1 0,-2-1 0,1 1 0,-1-1 1,-1-1-1,0 1 0,0-1 0,-1-1 1,-1 1-1,0-1 0,0 0 0,-1 0 0,-1 0 1,4-22-1,-8 14-9,1 19 3,0 1 1,0 0-1,0 0 1,-1-1-1,1 1 1,0 0-1,0 0 1,0 0-1,0-1 1,-1 1-1,1 0 1,0 0-1,0 0 1,0-1 0,-1 1-1,1 0 1,0 0-1,0 0 1,-1 0-1,1 0 1,0-1-1,0 1 1,-1 0-1,1 0 1,0 0-1,0 0 1,-1 0-1,1 0 1,0 0-1,-1 0 1,1 0-1,0 0 1,-1 0-1,-1 1-1,0 0 0,1 0 1,-1 1-1,0-1 0,1 0 0,-1 1 0,1-1 0,-1 1 0,1-1 0,-1 1 0,1-1 0,0 1 0,-2 3 0,-7 15-11,0 0 0,1 1 1,2 0-1,0 0 0,1 0 0,1 1 1,1 0-1,-3 41 0,7-60 11,0-1 0,0 0 0,0 0 0,0 0 0,0 0 0,0 0 0,1 0 0,-1 0 0,1 1 0,0-1 0,-1 0 0,1 0 0,0-1 0,0 1 0,1 2 0,-1-4 1,-1 1 1,1-1 0,-1 0 0,0 1 0,1-1 0,-1 0 0,1 0 0,-1 0 0,0 0 0,1 0 0,-1 1 0,1-1-1,-1 0 1,1 0 0,-1 0 0,1 0 0,-1 0 0,1 0 0,-1 0 0,0 0 0,1-1 0,-1 1 0,1 0-1,-1 0 1,1 0 0,17-15 9,-8 1-6,0 0 0,-1 0 1,0-1-1,11-29 0,22-72 44,-41 113-45,31-101-115,-3-1 0,19-145 0,-45 222-40,-4 25 56,0 7 3,-7 44-65,7-38 160,-26 253 275,22-180 28,7 98 0,0-162-245,1-1 0,0 1 0,11 28 1,-9-29-37,-4-16-21,-1-1-1,1 0 1,-1 0 0,0 0 0,0 1 0,0-1 0,1 0 0,-1 1 0,0-1 0,0 0 0,-1 0 0,1 1 0,0-1 0,0 0 0,-1 2 0,0-2-5,1-1 1,0 0-1,-1 1 0,1-1 1,0 1-1,-1-1 0,1 0 1,-1 1-1,1-1 0,-1 0 1,1 0-1,0 1 1,-1-1-1,1 0 0,-1 0 1,1 0-1,-1 0 0,0 1 1,1-1-1,-1 0 0,1 0 1,-1 0-1,1 0 0,-1 0 1,0-1-1,-2 1-18,0-1-1,0 0 0,0 0 1,0 0-1,0-1 1,0 1-1,0-1 1,0 1-1,1-1 0,-6-4 1,-3-5-31,-1-1-1,2 0 1,0-1 0,0 0 0,1-1 0,1 0-1,0 0 1,-6-18 0,9 21 89,1 1 0,1-1 0,0 1 1,0-1-1,1 0 0,1 0 0,0 0 0,0 0 0,1 0 1,0 0-1,1-1 0,5-20 0,-4 26-2,0 0-1,1 0 1,0 0-1,0 1 1,0-1-1,1 1 1,0-1-1,0 1 0,0 0 1,1 1-1,0-1 1,5-3-1,9-6-112,1 0 1,22-10-1,-4 3-560,-21 10 383,0 0 0,0-1 0,-1 0 0,0-1 0,13-16-1,-5-5-250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04.894"/>
    </inkml:context>
    <inkml:brush xml:id="br0">
      <inkml:brushProperty name="width" value="0.035" units="cm"/>
      <inkml:brushProperty name="height" value="0.035" units="cm"/>
    </inkml:brush>
  </inkml:definitions>
  <inkml:trace contextRef="#ctx0" brushRef="#br0">5 0 17972,'10'38'1552,"-10"6"-1152,-6-2-232,0 1 1441,4 1-1553,4-1-728,1-6 583,4-2-71,2-5-88</inkml:trace>
  <inkml:trace contextRef="#ctx0" brushRef="#br0" timeOffset="1">170 912 21269,'-9'53'712,"-4"-10"-688,3-22 0,1-5 96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25.612"/>
    </inkml:context>
    <inkml:brush xml:id="br0">
      <inkml:brushProperty name="width" value="0.035" units="cm"/>
      <inkml:brushProperty name="height" value="0.035" units="cm"/>
    </inkml:brush>
  </inkml:definitions>
  <inkml:trace contextRef="#ctx0" brushRef="#br0">2034 515 7954,'-243'-22'5490,"170"21"-5196,0 3 0,1 3-1,-73 15 1,-368 91-273,462-96-49,0 2-1,1 3 0,0 2 1,2 2-1,1 2 0,1 2 1,-59 47-1,30-19 85,4 3-1,2 4 1,-90 103 0,148-152-25,1 1 0,0 0 0,1 1 0,1-1 1,0 2-1,1-1 0,0 1 0,2 0 0,0 0 0,1 1 1,-3 29-1,6-23 2,0-1 1,2 1 0,1 0 0,1-1-1,1 1 1,1-1 0,0 0 0,13 30-1,-1-8-8,2-1-1,2-1 1,2-1 0,2 0-1,1-2 1,43 50-1,9-5 102,4-3-1,149 116 0,-188-169-94,1 0 0,1-3 0,1-2-1,1-2 1,2-2 0,0-2-1,66 15 1,3-8 27,1-5 0,125 4 0,-156-19-43,-1-4-1,1-3 1,-1-5-1,0-3 1,-1-4-1,0-4 1,108-37 0,-115 28-19,-1-4 1,-2-4 0,-1-3 0,-2-3-1,-2-3 1,124-101 0,-126 83 8,-4-4-1,-2-2 1,-3-3 0,88-136 0,-1-43 19,-113 183-13,48-137 0,-69 162 26,-2-1 1,-2 0-1,-2-1 0,3-67 1,-10 78 36,-1 0 0,-2-1 0,-1 1 0,-1 1 1,-2-1-1,-21-57 0,11 50 80,-2 0 0,-2 1-1,-2 2 1,-1 0 0,-2 1 0,-1 2-1,-2 1 1,-1 1 0,-46-38 0,43 45-79,-1 1 0,0 1 0,-2 2 0,0 2 0,-2 2 1,0 1-1,0 1 0,-2 3 0,0 1 0,-69-10 0,21 11-198,-1 5 0,0 3-1,-170 18 1,-245 61-654,322-44 538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26.782"/>
    </inkml:context>
    <inkml:brush xml:id="br0">
      <inkml:brushProperty name="width" value="0.035" units="cm"/>
      <inkml:brushProperty name="height" value="0.035" units="cm"/>
    </inkml:brush>
  </inkml:definitions>
  <inkml:trace contextRef="#ctx0" brushRef="#br0">327 1 11626,'-16'9'144,"1"1"-1,0 1 0,0 1 0,1 0 0,1 0 1,0 2-1,1-1 0,0 2 0,-19 31 0,10-9 60,2 1 0,2 1 0,-16 50 0,12-21 68,4 1 1,2 0 0,4 1-1,2 0 1,2 101 0,9-82-93,4-1-1,4 1 1,41 165 0,-37-203-166,2-1-1,2-1 0,3 0 0,1-1 0,3-2 1,55 80-1,-62-102-50,1-1 1,1-2 0,1 0-1,0-1 1,2-1 0,0-1-1,1 0 1,1-2 0,0-2-1,1 0 1,1-1 0,0-2-1,49 14 1,-56-20-25,-1-2 1,1 0-1,0-1 0,0-1 0,-1-1 1,1 0-1,0-2 0,0 0 0,0-2 1,-1 0-1,36-12 0,-32 6 0,0 0 0,-1-2 0,0 0 0,-1-2 1,0 0-1,-1-1 0,-1-1 0,0-1 0,17-21 0,0-6 37,-1-1 0,-3-2 0,-1 0 0,-3-3 0,-2 0 0,-2-2 0,-3 0 0,-1-2 0,14-69 0,-18 50 146,-3 0 1,-4-1-1,-2 0 1,-4-1-1,-4 1 0,-15-121 1,7 137 33,-3 0 0,-2 1 0,-39-101 0,39 125-100,-1 1-1,-2 1 1,-1 0-1,-1 2 1,-2 0-1,0 1 1,-43-42-1,54 61-75,0 1-1,0 0 0,0 1 1,-1 0-1,0 0 1,-1 1-1,1 0 0,-1 1 1,-18-5-1,25 9 11,0 0 0,0 0 1,0 0-1,-1 1 0,1 0 0,0 0 0,-1 0 0,1 0 0,0 1 0,-1 0 0,1 0 0,0 1 0,0-1 0,0 1 0,0 0 0,0 1 0,0-1 0,1 1 1,-1 0-1,1 0 0,0 0 0,0 0 0,0 1 0,0 0 0,-4 6 0,1-1-35,1 0 0,-8 17 0,14-26 45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28.297"/>
    </inkml:context>
    <inkml:brush xml:id="br0">
      <inkml:brushProperty name="width" value="0.035" units="cm"/>
      <inkml:brushProperty name="height" value="0.035" units="cm"/>
    </inkml:brush>
  </inkml:definitions>
  <inkml:trace contextRef="#ctx0" brushRef="#br0">375 95 12387,'-16'-4'260,"0"0"0,-1 2 1,1 0-1,-1 0 1,0 2-1,1 0 0,-1 1 1,0 0-1,1 2 1,-26 6-1,33-7-197,0 1-1,0 1 1,0-1 0,1 1-1,-1 1 1,1 0-1,0 0 1,0 0 0,1 1-1,0 0 1,0 1 0,0 0-1,1 0 1,0 0-1,0 1 1,1-1 0,0 1-1,0 1 1,1-1 0,-4 10-1,4-1-39,0-1 1,0 1-1,2 0 0,0 0 0,1 0 0,0 1 0,2-1 0,0 0 1,3 18-1,5 13 4,29 89 1,-3-41-36,5-1 1,3-3-1,85 133 0,-98-177-98,66 77 1,-81-108 56,1 0 0,1-1-1,1-1 1,0 0 0,1-1 0,1-1 0,21 10 0,-32-18 24,1-1 0,-1-1 0,1 0 1,-1 0-1,1-1 0,0 0 0,0-1 0,0 0 0,0 0 0,0-1 0,0-1 0,1 0 1,-1 0-1,0-1 0,-1 0 0,1 0 0,0-1 0,-1-1 0,1 0 0,-1 0 0,13-8 0,-7 2 20,0-1 0,-1 0 0,0-2 0,-1 1 0,0-1 0,-1-1 0,0-1 0,-1 1 0,-1-2 0,-1 1 0,10-21 0,1-10 44,-2-1 0,-2 0 0,17-86 0,-18 40 66,4-101 1,-16 148-82,-2-1 0,-2 1 1,-2 0-1,-13-67 0,12 95-22,-1 0 0,-1 0 0,0 0-1,-1 1 1,-1 0 0,-1 0 0,0 0 0,-2 2-1,1-1 1,-2 1 0,0 1 0,-1 0 0,-24-21-1,21 23-8,0 1 1,-1 0-1,-1 1 0,1 1 0,-1 1 0,-1 0 0,-34-8 0,15 8 0,1 1 0,-1 3-1,-44-1 1,7 2-9,-3 0 12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58.104"/>
    </inkml:context>
    <inkml:brush xml:id="br0">
      <inkml:brushProperty name="width" value="0.035" units="cm"/>
      <inkml:brushProperty name="height" value="0.035" units="cm"/>
    </inkml:brush>
  </inkml:definitions>
  <inkml:trace contextRef="#ctx0" brushRef="#br0">1 342 10482,'0'-33'937,"1"-1"1,2 0-1,8-34 0,-9 57-756,0 0 1,1 1-1,1-1 1,0 1-1,0 0 1,1 0-1,1 0 1,-1 1-1,1 0 1,1 0-1,0 0 1,0 1-1,11-9 1,-14 13-138,1 1 0,-1 0 0,1 0 0,0 1 0,0-1 0,0 1 0,1 0 0,-1 1 0,1-1 0,-1 1 0,1 0 0,-1 1 0,1-1 0,-1 1 0,1 0 0,0 0 0,-1 1 0,10 1 0,6 3-7,-1 2 0,1 0 0,30 14 0,-15-5-8,127 59-17,41 16-11,-191-87 3,-1 0 0,1 0-1,0-1 1,25 2-1,-32-4-4,0-1 1,0-1-1,-1 1 0,1-1 1,0 0-1,0 0 0,0 0 1,-1-1-1,1 0 0,0 0 1,-1 0-1,0-1 0,7-4 0,-1-2-3,0-1 0,-1 1 0,-1-2 0,1 1 0,-2-1 0,1-1 0,9-18 0,1 1-14,-18 27 17,0 0 0,0 1 0,0-1 0,0 1 0,0-1 0,1 1 0,-1 0 0,1 0 0,-1-1 0,0 1 0,1 0 0,0 0 0,-1 0 0,4-1 0,-4 2 2,0 0 0,-1 1 0,1-1-1,0 0 1,0 0 0,0 0 0,-1 1 0,1-1 0,0 0-1,-1 1 1,1-1 0,0 1 0,-1-1 0,1 1 0,0-1-1,-1 1 1,1 0 0,-1-1 0,1 1 0,-1-1 0,1 1 0,-1 0-1,0 0 1,1-1 0,-1 1 0,0 0 0,0 0 0,1-1-1,-1 1 1,0 0 0,0 0 0,0-1 0,0 1 0,0 1-1,11 61 46,-10-46-29,2 0 1,0-1 0,1 1 0,1-1-1,0 0 1,8 17 0,-12-32-17,0 1-1,0-1 1,0 1 0,0-1 0,0 1-1,0-1 1,0 1 0,0-1 0,1 0-1,-1 0 1,0 0 0,1 0 0,-1 0-1,1 0 1,-1 0 0,1 0 0,0-1-1,-1 1 1,1 0 0,0-1 0,0 0-1,-1 1 1,1-1 0,0 0 0,0 0-1,-1 0 1,1 0 0,0 0 0,0 0-1,0-1 1,-1 1 0,1 0 0,0-1-1,2-1 1,6-2-2,0-1 0,0-1 1,-1 0-1,15-12 0,5-3 3,-22 18-1,-1-1 0,1 1 0,-1 0 0,1 1 0,0 0-1,0 0 1,0 0 0,0 1 0,0 0 0,1 0 0,-1 1 0,0 0 0,0 0 0,9 2 0,-7 0 0,-1 0 0,0 1 0,0 0 0,0 0 0,0 1 0,0 0 0,-1 0-1,1 1 1,-1 0 0,0 0 0,9 10 0,114 108 366,-127-121-373,-1 0-1,0 1 1,0-1 0,0 1 0,0 0 0,0 0-1,0 0 1,-1 0 0,1 0 0,-1 0-1,0 0 1,0 0 0,0 1 0,-1-1-1,1 0 1,-1 0 0,0 1 0,1-1 0,-2 6-1,0-2-67,0-1 0,0 1 0,-1-1 0,1 0 1,-1 1-1,-1-1 0,0 0 0,1 0 0,-5 5 0,-4 3-150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58.764"/>
    </inkml:context>
    <inkml:brush xml:id="br0">
      <inkml:brushProperty name="width" value="0.035" units="cm"/>
      <inkml:brushProperty name="height" value="0.035" units="cm"/>
    </inkml:brush>
  </inkml:definitions>
  <inkml:trace contextRef="#ctx0" brushRef="#br0">106 58 13403,'3'-11'1100,"-1"6"-664,-1 1 0,0-1 0,0 0 0,0 1 0,0-1 0,-1 0 0,0-8 0,-12 37 2079,-80 205-357,89-221-2095,1 0 0,0 0 1,0 1-1,1-1 0,0 0 1,1 1-1,0-1 0,1 10 1,-1-16-61,0-1-1,0 1 1,0 0 0,1 0 0,-1 0 0,1-1 0,-1 1-1,1 0 1,0-1 0,-1 1 0,1-1 0,0 1 0,0-1-1,0 1 1,1-1 0,-1 1 0,0-1 0,0 0 0,1 0-1,-1 0 1,1 0 0,-1 0 0,1 0 0,-1 0 0,1 0-1,-1 0 1,1-1 0,0 1 0,0-1 0,-1 1 0,1-1-1,0 0 1,0 1 0,-1-1 0,1 0 0,0 0 0,0-1-1,0 1 1,-1 0 0,1 0 0,0-1 0,3-1 0,6-2-111,0-1 1,0 0 0,0 0 0,-1-1-1,0-1 1,0 0 0,-1 0-1,17-18 1,-1 1-102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49:59.727"/>
    </inkml:context>
    <inkml:brush xml:id="br0">
      <inkml:brushProperty name="width" value="0.035" units="cm"/>
      <inkml:brushProperty name="height" value="0.035" units="cm"/>
    </inkml:brush>
  </inkml:definitions>
  <inkml:trace contextRef="#ctx0" brushRef="#br0">1 405 13515,'1'-10'183,"2"-1"0,0 1 0,0 0 0,0 0 0,1 0 0,1 1 0,0-1 0,0 1 0,1 0 0,0 1 0,1-1 0,-1 1 0,2 0 0,-1 1 0,1 0 0,15-11 0,-5 7-147,1 0 1,1 1-1,-1 1 1,2 1 0,-1 0-1,1 2 1,24-5-1,195-33 588,-173 32-346,1 4 0,123-1 0,-28 3-274,-140 5 41,-1-2 0,32-6 0,-48 7-59,-1 1-1,1-1 0,-1 0 1,0 0-1,0 0 1,0-1-1,0 0 1,0 0-1,0 0 1,-1 0-1,0-1 1,1 0-1,-2 0 1,1 0-1,5-8 1,-5-3-160,-4 9 45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9.367"/>
    </inkml:context>
    <inkml:brush xml:id="br0">
      <inkml:brushProperty name="width" value="0.025" units="cm"/>
      <inkml:brushProperty name="height" value="0.025" units="cm"/>
    </inkml:brush>
  </inkml:definitions>
  <inkml:trace contextRef="#ctx0" brushRef="#br0">35 99 18097,'0'0'1121,"-4"9"502,2-3-1303,-4 6 553,1 1 0,1 0 0,0 0 0,-2 14 0,5-25-821,0 0-1,1 1 0,0-1 1,-1 0-1,1 1 0,0-1 0,0 0 1,0 1-1,0-1 0,1 0 1,-1 1-1,1-1 0,-1 0 1,1 1-1,0-1 0,0 0 0,0 0 1,0 0-1,0 0 0,0 0 1,0 0-1,1 0 0,-1 0 1,1 0-1,0-1 0,-1 1 0,1-1 1,0 1-1,0-1 0,0 0 1,0 0-1,0 1 0,0-1 1,3 0-1,8 2-163,1-1 0,0 0 0,0-1 0,0 0-1,-1-2 1,1 1 0,0-2 0,0 0 0,-1 0 0,1-1 0,-1-1 0,0 0 0,0-1 0,0-1 0,0 0 0,19-13-1,-21 12-739,0 0 0,-1-2 0,0 1 0,0-1 0,-1-1-1,0 0 1,14-19 0,-18 20-154,0 1 0,-1 0 0,0-1 1,0 0-1,-1 0 0,0 0 0,-1 0 0,0-1 0,0 1 1,-1-1-1,0-12 0,-1 22 1172,0 0 1,-1-1 0,1 1-1,0-1 1,-1 1 0,1 0-1,-1 0 1,1-1-1,0 1 1,-1 0 0,1 0-1,-1-1 1,1 1 0,-1 0-1,1 0 1,-1 0-1,1 0 1,-1 0 0,1 0-1,-1 0 1,1 0-1,-1 0 1,1 0 0,-1 0-1,1 0 1,-1 0 0,1 0-1,-1 0 1,1 0-1,-1 1 1,1-1 0,-1 0-1,1 0 1,-1 1 0,1-1-1,0 0 1,-2 1-1,-18 9 2439,16-7-2310,1 0-1,0-1 0,0 1 0,0 0 0,0 0 1,1 1-1,-1-1 0,1 0 0,0 1 0,0 0 1,0-1-1,0 1 0,1 0 0,0 0 1,0 0-1,0 0 0,-1 6 0,1 5 610,1-1-1,0 0 0,5 27 1,-2-25-440,-2 0 1,0-1-1,-1 20 1,-5-5-42,-1 0 1,-2-1-1,-22 56 0,18-55-352,2 1-1,1 0 1,-6 35-1,15-43-405,0-23 262,0 1 1,1-1-1,-1 0 0,0 0 1,0 1-1,0-1 0,0 0 1,0 0-1,1 0 1,-1 1-1,0-1 0,0 0 1,0 0-1,1 0 0,-1 0 1,0 0-1,0 1 0,1-1 1,-1 0-1,0 0 1,0 0-1,0 0 0,1 0 1,-1 0-1,0 0 0,1 0 1,-1 0-1,0 0 1,0 0-1,1 0 0,-1 0 1,0 0-1,0 0 0,1 0 1,-1 0-1,0 0 1,0 0-1,1 0 0,-1-1 1,3-1-832,-1 0-1,1 0 1,-1 0 0,1-1 0,-1 1 0,0-1 0,0 1 0,0-1-1,0 0 1,1-4 0,18-31-13477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01.534"/>
    </inkml:context>
    <inkml:brush xml:id="br0">
      <inkml:brushProperty name="width" value="0.035" units="cm"/>
      <inkml:brushProperty name="height" value="0.035" units="cm"/>
    </inkml:brush>
  </inkml:definitions>
  <inkml:trace contextRef="#ctx0" brushRef="#br0">1 13 13467,'0'-1'96,"0"1"0,0-1 1,0 1-1,0-1 0,0 0 0,0 1 1,1-1-1,-1 1 0,0-1 0,0 1 1,1-1-1,-1 1 0,0-1 0,1 1 1,-1-1-1,0 1 0,1 0 0,-1-1 1,1 1-1,-1-1 0,1 1 0,-1 0 1,1-1-1,0 1 0,1 14 1991,1 5-1474,11 55 252,17 68-831,-28-136-829,-3-6 785,0 0 0,0 0 0,1 0 0,-1 1 0,0-1 0,0 0 0,0 0 0,0 0 0,0 0 0,0 1 0,0-1 0,0 0 0,0 0 0,0 0 0,0 1 0,0-1 0,0 0 0,0 0 0,0 0 0,0 0 0,0 1 0,0-1 0,0 0 0,0 0 0,0 0 0,0 1 0,0-1 0,0 0 0,0 0 0,0 0 0,0 0 0,0 1 0,0-1 0,-1 0 0,1 0 0,0 0 0,0 0 0,0 0 0,0 1 0,0-1 0,0 0 0,-1 0 0,1 0 0,0 0 0,0 0 0,0 0 0,-1 0 0,1 0 0,0 0 0,0 0 0,0 1 0,0-1 0,-1 0 0,1 0 0,0 0 0,0 0 0,0 0 0,-1 0 0,1-1 0,0 1 0,0 0 0,-1 0 0,-8 2-297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02.038"/>
    </inkml:context>
    <inkml:brush xml:id="br0">
      <inkml:brushProperty name="width" value="0.035" units="cm"/>
      <inkml:brushProperty name="height" value="0.035" units="cm"/>
    </inkml:brush>
  </inkml:definitions>
  <inkml:trace contextRef="#ctx0" brushRef="#br0">180 434 14683,'13'3'1312,"-2"-3"-751,1-3-185,6-3 480,5 0-120,3-1-136,0 0-24,1 0-192,0 1-120,-4 0-360,-1 0-168,-6 1-400,-5-2-1288,-5-2 1640,1 0-296,-4 2-217</inkml:trace>
  <inkml:trace contextRef="#ctx0" brushRef="#br0" timeOffset="1">1 171 16708,'1'-18'1432,"6"1"-984,3-2-168,9-1 456,7 1-88,5 1-232,2-1-64,2 5-303,-1 5-266,-2 3-503,-4 2 128,-5 3 408,-7-4-176,-5 4-104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02.508"/>
    </inkml:context>
    <inkml:brush xml:id="br0">
      <inkml:brushProperty name="width" value="0.035" units="cm"/>
      <inkml:brushProperty name="height" value="0.035" units="cm"/>
    </inkml:brush>
  </inkml:definitions>
  <inkml:trace contextRef="#ctx0" brushRef="#br0">12 23 12587,'4'-6'156,"9"-10"2815,-10 19-1253,-4 13-741,-10 63 492,-7 66-294,16-124-974,2-1 0,1 1 0,0 0 0,9 39 0,-9-56-175,0 0-1,0-1 1,0 1-1,0 0 1,1-1-1,0 0 1,-1 1-1,1-1 1,0 0-1,1 0 1,-1 0 0,1 0-1,-1 0 1,6 4-1,-6-6-64,1 0-1,-1 0 0,0 0 1,1 0-1,-1 0 0,0-1 1,1 1-1,-1-1 0,1 0 1,-1 0-1,1 0 1,-1 0-1,1 0 0,-1 0 1,1 0-1,-1-1 0,1 1 1,-1-1-1,0 0 0,1 0 1,-1 0-1,0 0 1,2-2-1,3 0-118,0-1 0,0-1 0,-1 0 0,0 0 0,0 0 0,0 0 0,-1-1 0,10-13 0,1-6-322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02.964"/>
    </inkml:context>
    <inkml:brush xml:id="br0">
      <inkml:brushProperty name="width" value="0.035" units="cm"/>
      <inkml:brushProperty name="height" value="0.035" units="cm"/>
    </inkml:brush>
  </inkml:definitions>
  <inkml:trace contextRef="#ctx0" brushRef="#br0">26 216 14227,'3'17'1456,"-3"3"-1064,3 6-136,1 2 649,1 2-465,-1 1-8,3-7-192,0-1-144,2-6-360,-1-1-144,0-15-328,-4-5 568,0-10-128,0-4-129</inkml:trace>
  <inkml:trace contextRef="#ctx0" brushRef="#br0" timeOffset="1">16 11 19092,'-6'0'1416,"2"0"-1192,-2-2-184,6 1 136,0-1-408,5 0 240,-5-1-120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03.365"/>
    </inkml:context>
    <inkml:brush xml:id="br0">
      <inkml:brushProperty name="width" value="0.035" units="cm"/>
      <inkml:brushProperty name="height" value="0.035" units="cm"/>
    </inkml:brush>
  </inkml:definitions>
  <inkml:trace contextRef="#ctx0" brushRef="#br0">1 5 17332,'1'-3'1608,"2"1"-1256,3 5-176,1 1 816,4 8-600,1-1-143,4 9-225,-1 3 8,0 10-16,-1 5-8,-4 10 8,0 5 0,-7 9-257,-1 1-255,-4 1-488,-5-2 816,1-6-136,-1-7-128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07.159"/>
    </inkml:context>
    <inkml:brush xml:id="br0">
      <inkml:brushProperty name="width" value="0.035" units="cm"/>
      <inkml:brushProperty name="height" value="0.035" units="cm"/>
    </inkml:brush>
  </inkml:definitions>
  <inkml:trace contextRef="#ctx0" brushRef="#br0">0 17 12843,'3'1'229,"-1"-1"0,0 1 0,1 0 1,-1 0-1,0 0 0,1 0 0,-1 0 0,0 0 1,0 0-1,3 3 0,15 8 145,-15-11-321,0 1 1,-1-1-1,1 0 1,0-1-1,1 1 0,-1-1 1,0 0-1,0 0 0,0 0 1,9-3-1,0 0 80,0-2 1,18-8-1,-23 9-69,1 0 0,-1 1-1,1-1 1,0 2 0,0-1 0,0 2 0,13-2 0,-19 4-155,1 0 0,-1 0 0,0 0 1,1 1-1,-1-1 0,0 1 0,0 0 1,0 0-1,0 1 0,0-1 0,0 1 1,-1 0-1,1 0 0,-1 0 0,0 0 1,0 1-1,5 6 0,0-2-208,1-7-105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07.964"/>
    </inkml:context>
    <inkml:brush xml:id="br0">
      <inkml:brushProperty name="width" value="0.035" units="cm"/>
      <inkml:brushProperty name="height" value="0.035" units="cm"/>
    </inkml:brush>
  </inkml:definitions>
  <inkml:trace contextRef="#ctx0" brushRef="#br0">246 43 12883,'2'-2'381,"0"0"-33,0 0 0,0 0 0,0 0 0,-1 0 0,1-1 0,0 1 0,-1 0 0,1-1 0,-1 1 0,0-1 0,0 0 0,0 1 0,1-6 0,-2 8-292,0 0 1,-1-1-1,1 1 1,0 0-1,0 0 1,0 0-1,0 0 0,-1 0 1,1-1-1,0 1 1,0 0-1,0 0 1,-1 0-1,1 0 0,0 0 1,0 0-1,0 0 1,-1 0-1,1 0 1,0 0-1,0 0 1,0 0-1,-1 0 0,1 0 1,0 0-1,0 0 1,-1 0-1,1 0 1,0 0-1,0 0 1,0 0-1,-1 1 0,1-1 1,0 0-1,0 0 1,0 0-1,0 0 1,-1 0-1,1 0 0,0 1 1,0-1-1,0 0 1,-10 9 591,9-9-568,-28 31 164,1 1 1,1 1-1,2 1 0,1 2 0,2 0 1,-33 75-1,47-93-195,1 0-1,0 1 1,2 0 0,0 0-1,-3 31 1,8-44-36,0-1 0,0 1 0,0 0 0,1-1 1,-1 1-1,1-1 0,1 0 0,-1 1 0,1-1 0,4 8 0,-4-10-9,0 1-1,0-1 1,0 0 0,1 0 0,0 0 0,0 0-1,-1-1 1,1 1 0,1-1 0,-1 0-1,0 0 1,1 0 0,-1 0 0,1 0-1,-1-1 1,7 2 0,-1-1-4,0 0-1,0-1 1,1 0 0,-1-1-1,0 0 1,1 0 0,-1-1-1,0 0 1,1-1 0,-1 0-1,0 0 1,0-1-1,0 0 1,8-5 0,-8 4 8,0 0 0,-1-1 0,1 0 0,-1-1 0,-1 1 0,1-1 0,-1-1 0,0 1 0,0-1 0,-1-1 0,0 1 0,0-1 0,6-12 0,-11 18 2,0 1 1,-1-1-1,1 1 1,-1-1 0,1 1-1,-1-1 1,1 0-1,-1 1 1,0-1 0,0 1-1,0-3 1,0 3-2,0 1-1,0-1 1,0 1 0,-1-1 0,1 1-1,0-1 1,0 1 0,0-1 0,-1 1 0,1 0-1,0-1 1,-1 1 0,1-1 0,0 1-1,-1 0 1,1-1 0,0 1 0,-1 0-1,1-1 1,-1 1 0,1 0 0,-1-1 0,0 1-1,0 0 12,-1-1 0,0 1-1,0 0 1,1 0 0,-1 0 0,0 0-1,0 0 1,1 1 0,-1-1-1,0 0 1,1 1 0,-1-1 0,0 1-1,1 0 1,-1-1 0,1 1-1,-1 0 1,-1 1 0,-16 17 42,19-20-136,7-9-1,-4 4 55,27-42-110,-27 44 121,0 1 1,0-1-1,0 1 1,0-1-1,1 1 0,-1 0 1,1 0-1,0 1 1,5-4-1,-8 5 8,0 1 0,0 0 0,-1 0 0,1-1 0,0 1 0,0 0 0,0 0-1,0 0 1,0 0 0,0 0 0,0 0 0,0 0 0,0 0 0,-1 1 0,1-1 0,0 0 0,0 0 0,0 1-1,0-1 1,0 1 0,-1-1 0,1 1 0,0-1 0,0 1 0,-1-1 0,1 1 0,0 0 0,-1-1 0,1 1-1,-1 0 1,1-1 0,0 1 0,-1 0 0,0 0 0,1 1 0,2 3-4,-1 0 1,0 0-1,-1 0 0,3 10 0,1 17-406,-2 0-1,-1 60 1,-2-74 217,0-13-59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13.209"/>
    </inkml:context>
    <inkml:brush xml:id="br0">
      <inkml:brushProperty name="width" value="0.035" units="cm"/>
      <inkml:brushProperty name="height" value="0.035" units="cm"/>
    </inkml:brush>
  </inkml:definitions>
  <inkml:trace contextRef="#ctx0" brushRef="#br0">17 0 14403,'-3'0'1424,"1"5"-1064,1 8-192,-2 7 697,3 11-449,0 5-96,-1 6-208,1 2-80,0 0-24,0-1 8,0-7-72,1-6-104,-1-11-208,0-3-64,0-15 336,-4 2-112,1-6-24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13.651"/>
    </inkml:context>
    <inkml:brush xml:id="br0">
      <inkml:brushProperty name="width" value="0.035" units="cm"/>
      <inkml:brushProperty name="height" value="0.035" units="cm"/>
    </inkml:brush>
  </inkml:definitions>
  <inkml:trace contextRef="#ctx0" brushRef="#br0">0 66 14979,'7'-8'1513,"3"-4"-881,3 1-200,3 1 632,1 0-160,3 1-240,3 4-64,0 5-488,-1 0-248,1 4-480,-5 0 544,-2 6-152,-2-1-88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15.032"/>
    </inkml:context>
    <inkml:brush xml:id="br0">
      <inkml:brushProperty name="width" value="0.035" units="cm"/>
      <inkml:brushProperty name="height" value="0.035" units="cm"/>
    </inkml:brush>
  </inkml:definitions>
  <inkml:trace contextRef="#ctx0" brushRef="#br0">0 29 13995,'7'12'5285,"-2"-10"-5083,1 0 0,0 0 0,0-1 0,0 1 0,0-2 0,0 1 1,0 0-1,0-1 0,1 0 0,-1-1 0,8 0 0,9-3-21,35-11 1,-54 14-108,-1-1 231,-12 3-134,-14 3 13,-18 9-8,16-5-102,-33 7 0,89-22-64,-1-1 0,1-1-1,29-15 1,-78 30-224,0-1 0,0-1 0,0-1 0,-24 2 0,40-5 190,1 0-1,-1-1 0,0 1 0,0 0 0,0-1 1,0 1-1,0-1 0,1 0 0,-1 0 0,0 0 1,1 0-1,-1 0 0,0 0 0,1 0 0,-1 0 0,1 0 1,0-1-1,-1 1 0,-1-3 0,-12-20-281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29.816"/>
    </inkml:context>
    <inkml:brush xml:id="br0">
      <inkml:brushProperty name="width" value="0.025" units="cm"/>
      <inkml:brushProperty name="height" value="0.025" units="cm"/>
    </inkml:brush>
  </inkml:definitions>
  <inkml:trace contextRef="#ctx0" brushRef="#br0">17 1 7143,'0'0'10666,"-15"80"-9897,14-47 224,1-1 224,1 1-224,14-4-673,-1-2-288,13-4-32,1-4-1377,1-10-1698,-1-9-2242,-1-2-2307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9.730"/>
    </inkml:context>
    <inkml:brush xml:id="br0">
      <inkml:brushProperty name="width" value="0.025" units="cm"/>
      <inkml:brushProperty name="height" value="0.025" units="cm"/>
    </inkml:brush>
  </inkml:definitions>
  <inkml:trace contextRef="#ctx0" brushRef="#br0">38 1 12876,'0'0'12364,"1"9"-11675,0 208 25,-1-158-3334,0-59 2269,-1 1 0,1 0 0,-1-1 0,1 1 0,-1-1 0,1 1 0,-1-1 0,1 1 0,-1-1 0,1 0 0,-1 1 0,0-1 0,1 0 0,-1 1 0,0-1 0,1 0 0,-1 0 0,0 1 0,1-1 0,-1 0 0,0 0 0,0 0 0,1 0 0,-1 0 0,0 0 0,0 0 0,1 0 0,-1-1 0,0 1 0,1 0 0,-1 0 0,0 0 0,1-1 0,-1 1 0,-1-1 0,-13-7-10171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18.644"/>
    </inkml:context>
    <inkml:brush xml:id="br0">
      <inkml:brushProperty name="width" value="0.035" units="cm"/>
      <inkml:brushProperty name="height" value="0.035" units="cm"/>
    </inkml:brush>
  </inkml:definitions>
  <inkml:trace contextRef="#ctx0" brushRef="#br0">328 78 13891,'-33'-24'1976,"23"16"-1265,-1 0-1,0 1 0,0 0 0,0 1 0,-16-6 0,23 10-609,0 1 1,0 0-1,0 1 1,0-1-1,0 1 1,0 0-1,0 0 1,0 0-1,0 0 1,1 1-1,-1-1 1,0 1-1,0 0 1,0 0-1,0 1 1,1-1-1,-1 1 1,0 0-1,1 0 1,0 0-1,-7 5 1,2 0-26,1 0 0,0 1 0,0 0 1,0 0-1,1 1 0,1-1 0,-1 2 0,1-1 0,-5 14 1,-1 6-8,-14 58 0,18-54-64,2 0-1,1 0 1,2 0-1,1 0 1,6 56 0,-2-61-15,1 0 0,2-1 1,1 1-1,1-1 0,2-1 1,0 1-1,15 24 1,-17-37-6,2 0 1,-1-1-1,2 0 1,0 0-1,0-2 1,1 1-1,1-1 1,0-1-1,0 0 1,1-1 0,24 12-1,-29-16-2,1-1-1,1 0 1,-1 0 0,0-1-1,1 0 1,0-1 0,0 0-1,-1 0 1,1-2 0,0 1-1,0-1 1,0-1 0,0 0-1,0 0 1,0-1 0,0-1 0,-1 0-1,15-5 1,-16 3 8,-1-1 0,1 1 0,-1-2 1,0 1-1,0-1 0,0 0 0,-1-1 0,0 1 0,-1-1 0,0-1 1,0 1-1,-1-1 0,0 0 0,0-1 0,3-10 0,3-11 27,-1 1 0,-2-2-1,7-49 1,-8 27 69,1-70 0,-8 95-3,-1 0 1,-2 1-1,-1-1 1,-8-32-1,10 52-26,-1 0 0,0 1 0,-1-1 0,1 1 0,-2 0 0,1 0 0,-1 0 0,-8-9 0,10 13-18,-1 1-1,1 0 0,0 0 0,-1 0 0,0 0 0,1 1 0,-1 0 1,0-1-1,-1 1 0,1 1 0,0-1 0,0 1 0,-1-1 0,1 1 0,-1 1 1,1-1-1,-1 1 0,-6-1 0,-10 4 71,-1 0 0,1 1 0,1 1 0,-1 1 0,1 1 0,-29 13-1,23-9-715,0-1 0,-52 13-1,47-22-95,27-3 207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19.259"/>
    </inkml:context>
    <inkml:brush xml:id="br0">
      <inkml:brushProperty name="width" value="0.035" units="cm"/>
      <inkml:brushProperty name="height" value="0.035" units="cm"/>
    </inkml:brush>
  </inkml:definitions>
  <inkml:trace contextRef="#ctx0" brushRef="#br0">9 38 14043,'-2'-5'608,"-4"-20"1429,10 18-870,11 9 263,18 12-418,56 33 0,-52-26-852,212 133 236,-195-115-382,-1 3 0,64 65 0,-101-92-69,-11-11-74,-1-1-1,0 1 1,0 0 0,0 0 0,-1 1-1,4 5 1,-8-9 99,0-1-1,0 1 0,0-1 1,0 0-1,-1 0 1,1 1-1,0-1 0,0 0 1,-1 0-1,1 0 1,0 0-1,0 0 0,-1-1 1,1 1-1,-1-1 1,-18-4-206,-2-2-14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19.695"/>
    </inkml:context>
    <inkml:brush xml:id="br0">
      <inkml:brushProperty name="width" value="0.035" units="cm"/>
      <inkml:brushProperty name="height" value="0.035" units="cm"/>
    </inkml:brush>
  </inkml:definitions>
  <inkml:trace contextRef="#ctx0" brushRef="#br0">15 579 14763,'-15'-4'1876,"21"6"-302,25 5-71,-27-6-1403,0-1-1,1 0 1,-1 0-1,1 0 1,-1 0-1,1-1 1,-1 1-1,1-1 1,-1-1-1,0 1 1,1 0-1,-1-1 1,0 0-1,0 0 1,0 0-1,-1-1 1,1 1-1,0-1 1,-1 0-1,0 0 1,1 0-1,-1 0 1,0-1-1,-1 1 1,1-1-1,-1 0 1,1 0-1,-1 0 1,0 0-1,1-6 0,3-6 123,-1-1 0,-1 1-1,0-1 1,-2 0 0,0 0-1,0-32 1,-3 20-94,-1 0 0,-1 0 0,-2 0 1,-1 1-1,-1-1 0,-2 2 0,0-1 0,-2 1 0,-19-34 0,27 55-120,1 3-4,1 0 1,-1-1-1,0 1 0,0 0 0,0 0 0,0 0 1,-1 0-1,1 1 0,-1-1 0,1 1 1,-1-1-1,0 1 0,-4-2 0,7 3-4,-1 1-1,1 0 1,0 0 0,-1 0-1,1 0 1,0 0 0,0-1-1,-1 1 1,1 0-1,0 0 1,-1 0 0,1 0-1,0 0 1,-1 0 0,1 0-1,0 0 1,-1 0-1,1 0 1,0 0 0,-1 0-1,1 0 1,0 1 0,0-1-1,-1 0 1,1 0-1,0 0 1,-1 0 0,1 0-1,0 1 1,0-1 0,-1 0-1,1 0 1,0 0-1,0 1 1,0-1 0,-1 1-1,1 13-34,1-9 13,1-1 0,-1 1-1,1 0 1,0-1 0,3 5-1,5 5-164,1 0 0,0-1 0,1-1 0,0 0 0,1-1 0,1 0 0,-1-1 0,2 0 0,24 12 0,-15-11-100,-1 0-1,2-2 1,0-1 0,0 0 0,45 6-1,3-9-358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0.932"/>
    </inkml:context>
    <inkml:brush xml:id="br0">
      <inkml:brushProperty name="width" value="0.035" units="cm"/>
      <inkml:brushProperty name="height" value="0.035" units="cm"/>
    </inkml:brush>
  </inkml:definitions>
  <inkml:trace contextRef="#ctx0" brushRef="#br0">0 0 14459,'4'5'1520,"-1"6"-807,0 8-209,0 11 688,3 4-120,-1 6-264,3 5-104,0-1-223,2-1-201,-1-4-368,-1-3-232,0-9-449,-4-4-127,-3-6 648,-4-3-208,-4-4-160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1.414"/>
    </inkml:context>
    <inkml:brush xml:id="br0">
      <inkml:brushProperty name="width" value="0.035" units="cm"/>
      <inkml:brushProperty name="height" value="0.035" units="cm"/>
    </inkml:brush>
  </inkml:definitions>
  <inkml:trace contextRef="#ctx0" brushRef="#br0">3 430 15691,'-1'-21'421,"0"0"-1,1-1 0,1 1 0,1-1 0,1 1 0,1 0 1,1 0-1,10-28 0,-9 33-240,1 1-1,0 0 1,2 0 0,-1 0-1,2 1 1,0 1-1,0-1 1,2 2 0,-1 0-1,1 0 1,16-11 0,-22 18-144,0 1 0,0 1 0,0-1 0,1 1 0,-1 0 0,1 0 0,0 1 0,-1 0 0,1 0 0,0 1 0,0 0 0,1 0 0,-1 0 0,10 1 0,-13 1-16,0-1 0,0 1 0,0 0 1,1 0-1,-1 1 0,0-1 0,-1 1 1,1 0-1,0 0 0,0 0 1,-1 0-1,1 1 0,-1-1 0,0 1 1,0 0-1,0 0 0,0 0 0,0 1 1,-1-1-1,1 1 0,-1-1 0,0 1 1,0 0-1,0 0 0,1 4 0,0 4 43,0-1 0,-1 0-1,0 1 1,-1 0-1,0-1 1,-1 1 0,0 0-1,-1-1 1,-1 1-1,1-1 1,-2 1-1,0-1 1,0 0 0,-5 11-1,-1 1-17,-2 0 1,0-1-1,-1 0 0,-1-1 0,-25 31 0,34-48-80,0 2-205,-1 0-1,0 0 1,-1 0-1,1-1 1,-1 0-1,0 0 1,-8 4-1,14-9 219,0 1-1,-1-1 1,1 0-1,0 0 1,0 0-1,-1 1 1,1-1-1,0 0 1,-1 0-1,1 0 1,0 0-1,-1 0 1,1 0-1,0 1 1,-1-1-1,1 0 1,0 0-1,-1 0 1,1 0-1,-1 0 1,1 0-1,0-1 1,-1 1-1,1 0 1,0 0-1,-1 0 1,1 0-1,0 0 1,-1 0-1,1-1 1,0 1-1,0 0 1,-1 0-1,1 0 1,0-1-1,0 1 1,-1-1-1,0-5-592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1.887"/>
    </inkml:context>
    <inkml:brush xml:id="br0">
      <inkml:brushProperty name="width" value="0.035" units="cm"/>
      <inkml:brushProperty name="height" value="0.035" units="cm"/>
    </inkml:brush>
  </inkml:definitions>
  <inkml:trace contextRef="#ctx0" brushRef="#br0">17 86 16235,'4'20'766,"0"1"0,0 0-1,-2 0 1,-1 0-1,-1 0 1,-2 28-1,0 31 550,4-66-1149,0-18-35,1-24-51,-6-13 1,-1-1 0,-2 1 0,-16-53 0,28 111-86,0 0-1,1 0 1,1 0-1,0-1 1,1 0-1,1-1 1,20 24-1,-29-37 7,1 0-1,-1-1 0,1 1 0,-1-1 0,1 1 0,0-1 0,0 0 1,-1 0-1,1 0 0,0 0 0,0 0 0,0 0 0,0 0 0,0-1 1,0 1-1,0-1 0,0 1 0,1-1 0,2 0 0,-3 0 2,0-1 0,0 1-1,0-1 1,-1 0-1,1 0 1,0 0 0,0 0-1,-1 0 1,1 0 0,-1 0-1,1-1 1,-1 1 0,1 0-1,-1-1 1,0 1 0,0-1-1,2-1 1,2-7 15,0 0 0,0-1-1,-1 1 1,0-1 0,4-20 0,8-79 149,-10 129-154,4 29-14,-7-31 0,-2-14 2,3 20 1,1-1 0,0 0-1,2 0 1,15 34 0,-21-54 1,0-1 0,-1 0 1,1 0-1,0 1 0,0-1 0,0 0 0,0 0 0,0 0 0,0 0 0,0 0 0,0 0 0,0 0 0,0 0 0,0 0 0,1 0 0,-1-1 0,0 1 0,1-1 0,-1 1 0,1-1 0,1 1 0,-2-1 0,1 0 1,-1 0-1,1-1 0,-1 1 1,1 0-1,-1-1 1,1 1-1,-1-1 0,0 0 1,1 1-1,-1-1 0,0 0 1,1 0-1,-1 0 0,0 0 1,2-2-1,3-4 10,0-1 1,0 1-1,0-2 1,7-14-1,1-8 13,-1-1 0,17-62 0,-6 14-44,-16 67-55,-8 13 73,1 0-1,-1 0 0,0 0 1,0 0-1,1 0 0,-1 0 1,0 0-1,1 0 0,-1 1 1,0-1-1,0 0 0,0 0 1,1 0-1,-1 0 1,0 1-1,0-1 0,1 0 1,-1 0-1,0 0 0,0 1 1,0-1-1,0 0 0,0 0 1,1 1-1,-1-1 0,0 0 1,0 0-1,0 1 0,0-1 1,0 1-1,8 36-58,-6-24 41,5 21-30,-3-11 6,1-1 0,1 1 0,14 34 0,-19-56 18,-1 0 0,1 1 0,-1-1 0,1 0 0,-1 0 0,1 0 0,0 0 0,-1 0 0,1 0 0,0-1 0,0 1 0,0 0 0,-1 0-1,1 0 1,0-1 0,1 2 0,-1-2 32,-1-1-1,1 1 0,-1 0 0,0 0 1,1 0-1,-1 0 0,0 0 0,1 0 1,-1-1-1,0 1 0,1 0 0,-1 0 1,0 0-1,1-1 0,-1 1 0,0 0 1,1 0-1,-1-1 0,0 1 0,0 0 0,1-1 1,-1 1-1,0 0 0,0-1 0,0 1 1,0 0-1,1-1 0,-1 1 0,0-1 1,0 1-1,1-5 13,0-1 1,0 1 0,0 0-1,0 0 1,-1 0-1,0-7 1,-5-24-72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2.368"/>
    </inkml:context>
    <inkml:brush xml:id="br0">
      <inkml:brushProperty name="width" value="0.035" units="cm"/>
      <inkml:brushProperty name="height" value="0.035" units="cm"/>
    </inkml:brush>
  </inkml:definitions>
  <inkml:trace contextRef="#ctx0" brushRef="#br0">6 0 15723,'-3'7'1601,"2"8"-1049,-1 0-232,2 3 952,3-1-952,6-3 416,-2-1-552,3-9-144,-1-4-56</inkml:trace>
  <inkml:trace contextRef="#ctx0" brushRef="#br0" timeOffset="1">245 172 15515,'3'9'532,"-1"-1"0,-1 1-1,0-1 1,0 1 0,0 0 0,-2 16-1,1-4 1154,0-21-1669,0 0 1,0 0-1,0 1 1,0-1-1,0 0 1,0 0-1,0 0 0,0 1 1,0-1-1,0 0 1,0 0-1,0 0 1,1 1-1,-1-1 1,0 0-1,0 0 1,0 0-1,0 0 1,1 1-1,-1-1 0,0 0 1,0 0-1,0 0 1,1 0-1,-1 0 1,0 0-1,0 0 1,0 1-1,1-1 1,-1 0-1,0 0 1,0 0-1,1 0 0,-1 0 1,0 0-1,0 0 1,0 0-1,1 0 1,-1 0-1,0 0 1,0-1-1,1 1 1,-1 0-1,0 0 1,0 0-1,0 0 0,1 0 1,-1 0-1,0 0 1,0-1-1,0 1 1,0 0-1,1 0 1,-1 0-1,0 0 1,0-1-1,18-11-85,-11 7 103,4-1-65,2 0 0,-1 0 0,0 1 0,1 0 1,0 1-1,19-3 0,-29 7 28,1-1 1,0 1-1,0 0 0,0 0 1,-1 0-1,1 1 0,0 0 1,0-1-1,-1 1 0,1 0 1,-1 1-1,5 1 0,-6-2 13,0 1 0,0-1-1,1 1 1,-1 0 0,-1 0-1,1 0 1,0 0 0,0 0-1,-1 0 1,1 0 0,-1 1-1,1-1 1,-1 0 0,0 1-1,0 0 1,0-1 0,-1 1-1,2 4 1,0 8 191,-1-1 1,0 0-1,-1 1 1,-1-1-1,0 0 1,-1 1-1,-1-1 1,0 0-1,-1 0 1,0 0-1,-11 23 1,13-34-203,1-1 1,-1 1 0,1 0-1,-1-1 1,0 0 0,0 1-1,0-1 1,0 0-1,0 0 1,-1 0 0,1 0-1,-1-1 1,-3 3-1,4-3-30,0-1 0,1 1 0,-1-1 1,0 0-1,1 0 0,-1 1 0,0-1 0,1-1 0,-1 1 0,0 0 0,1 0 0,-1 0 0,0-1 0,1 1 0,-1-1 0,0 1 0,1-1 0,-1 0 0,1 0 0,-1 0 0,1 0 0,0 0 0,-1 0 0,-1-2 0,-9-8-288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2.993"/>
    </inkml:context>
    <inkml:brush xml:id="br0">
      <inkml:brushProperty name="width" value="0.035" units="cm"/>
      <inkml:brushProperty name="height" value="0.035" units="cm"/>
    </inkml:brush>
  </inkml:definitions>
  <inkml:trace contextRef="#ctx0" brushRef="#br0">0 267 14443,'0'2'105,"0"-1"-1,1 0 1,-1 1 0,0-1 0,0 0-1,0 1 1,1-1 0,-1 0-1,1 0 1,-1 1 0,1-1 0,0 0-1,-1 0 1,1 0 0,0 0-1,0 0 1,0 0 0,-1 0-1,1 0 1,0 0 0,0 0 0,1 0-1,-1 0 1,2 0 0,-1 0 38,0-1 0,0 1 1,1-1-1,-1 1 0,0-1 0,1 0 1,-1 0-1,1 0 0,-1-1 1,0 1-1,1-1 0,3 0 1,4-3 195,0 0 0,0 0 0,0-1 0,-1-1 0,12-7 0,-2-1 126,0-2 1,-1 0-1,30-36 0,-41 44-383,-1 0 0,1-1-1,-2 0 1,1 0-1,-1-1 1,-1 1 0,0-1-1,0 0 1,-1-1-1,0 1 1,2-14-1,-5 23-72,0-1 0,1 1-1,-1-1 1,0 1-1,0 0 1,0-1-1,0 1 1,-1 0 0,1-1-1,0 1 1,-1 0-1,1-1 1,0 1-1,-1 0 1,0 0 0,1 0-1,-1-1 1,0 1-1,1 0 1,-1 0-1,0 0 1,0 0 0,-1-1-1,0 1-1,1 1-1,0-1 1,-1 1 0,1 0-1,-1-1 1,1 1 0,-1 0-1,1 0 1,0 0 0,-1 0-1,1 0 1,-1 0 0,1 0-1,-1 1 1,1-1 0,-1 0-1,1 1 1,0-1 0,-1 1-1,-1 1 1,-6 3 4,0 0 0,0 1 1,1 0-1,0 0 0,0 1 0,1 0 0,0 1 1,0 0-1,0 0 0,1 0 0,0 0 1,1 1-1,-7 14 0,7-11-7,0 0 1,1 0-1,0 0 1,0 1-1,2-1 0,0 1 1,0-1-1,1 1 0,0 0 1,2 19-1,0-26-37,0 1 1,0 0-1,0-1 0,1 1 0,0-1 1,0 1-1,1-1 0,0 0 1,0 0-1,0 0 0,1 0 0,0-1 1,0 1-1,0-1 0,1 0 0,-1 0 1,1-1-1,0 1 0,1-1 0,-1 0 1,1-1-1,0 1 0,0-1 0,0 0 1,0-1-1,1 1 0,-1-1 0,1 0 1,-1-1-1,1 0 0,-1 0 0,1 0 1,0-1-1,0 0 0,0 0 1,-1-1-1,1 0 0,0 0 0,9-3 1,27-11-219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3.565"/>
    </inkml:context>
    <inkml:brush xml:id="br0">
      <inkml:brushProperty name="width" value="0.035" units="cm"/>
      <inkml:brushProperty name="height" value="0.035" units="cm"/>
    </inkml:brush>
  </inkml:definitions>
  <inkml:trace contextRef="#ctx0" brushRef="#br0">0 49 13211,'3'3'323,"0"1"1,0 0-1,-1 0 0,0 0 1,1 0-1,-1 1 0,-1-1 1,1 1-1,-1-1 1,2 9-1,3 10 950,18 54-127,73 201 611,-79-247-1428,-17-30-306,-1 0 0,1 0 0,-1 0-1,1-1 1,-1 1 0,1 0 0,0-1 0,-1 1 0,1 0 0,0-1 0,-1 1-1,1-1 1,0 1 0,0-1 0,0 0 0,0 1 0,0-1 0,-1 0 0,1 1-1,0-1 1,0 0 0,0 0 0,0 0 0,0 0 0,0 0 0,0 0 0,0 0-1,0 0 1,0 0 0,-1 0 0,1-1 0,0 1 0,0 0 0,0-1 0,0 1-1,1-1 1,1-2 63,0 0-1,0 0 0,0 0 0,-1 0 0,1-1 0,-1 1 1,0-1-1,4-6 0,13-37 362,-14 32-311,26-74 187,33-161-1,-63 247-378,1-8-265,0 1-1,1-21 1,-3 29 269,0 0 0,0 1 1,-1-1-1,1 0 0,0 0 1,-1 1-1,1-1 1,-1 0-1,1 0 0,-2-1 1,1 2 33,1 0 0,-1 1 1,1-1-1,-1 1 1,1-1-1,-1 1 1,1-1-1,-1 1 0,1 0 1,-1-1-1,0 1 1,1 0-1,-1-1 1,0 1-1,1 0 1,-1 0-1,0 0 0,1 0 1,-1-1-1,0 1 1,0 0-1,1 0 1,-1 0-1,0 1 1,1-1-1,-2 0 0,-17 5-492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4.050"/>
    </inkml:context>
    <inkml:brush xml:id="br0">
      <inkml:brushProperty name="width" value="0.035" units="cm"/>
      <inkml:brushProperty name="height" value="0.035" units="cm"/>
    </inkml:brush>
  </inkml:definitions>
  <inkml:trace contextRef="#ctx0" brushRef="#br0">1 1 14547,'26'30'1688,"-5"-7"-1039,5-10-233,1-5 664,3-3-248,0-1-208,-1-3-728,-2 1-1096,-3 2 1136,1-1-248,-4-3-200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30.061"/>
    </inkml:context>
    <inkml:brush xml:id="br0">
      <inkml:brushProperty name="width" value="0.025" units="cm"/>
      <inkml:brushProperty name="height" value="0.025" units="cm"/>
    </inkml:brush>
  </inkml:definitions>
  <inkml:trace contextRef="#ctx0" brushRef="#br0">17 90 13773,'0'0'5317,"-3"-9"-2498,-10-29-625,13 37-2132,0 0 0,0 0 0,0 0 0,0 0 0,0 0 0,0 0 0,1 0 1,-1 0-1,0 1 0,0-1 0,1 0 0,-1 0 0,1 0 0,-1 0 0,1 0 0,-1 1 0,1-1 0,0 0 1,-1 1-1,1-1 0,0 0 0,-1 1 0,1-1 0,0 1 0,0-1 0,0 1 0,0-1 0,-1 1 0,1-1 1,0 1-1,0 0 0,0 0 0,1-1 0,34-6 34,-31 7-2,41-6-44,1 2 0,0 3 1,51 4-1,-74-1-48,0 1 0,0 1 0,-1 2 1,1 0-1,-1 1 0,0 1 0,40 21 1,-59-26-7,1 0 1,-1 0 0,0 0 0,0 1-1,0-1 1,-1 1 0,1 0 0,-1 0-1,0 1 1,0-1 0,0 0 0,-1 1 0,1 0-1,-1 0 1,0 0 0,1 6 0,-2-8 48,0 1 0,-1-1 0,0 1 1,1-1-1,-1 1 0,-1-1 0,1 1 1,0-1-1,-1 1 0,0-1 0,1 0 0,-1 1 1,-1-1-1,1 0 0,0 1 0,-1-1 1,0 0-1,0 0 0,0 0 0,0-1 0,0 1 1,0 0-1,-1-1 0,1 1 0,-4 2 1,-11 6 146,-1-1 0,0-1 0,0 0 0,0-1 0,-1-1 1,-1-1-1,1 0 0,-1-2 0,0 0 0,0-1 1,0-1-1,-37-1 0,55-1-248,0 0 0,0 0 0,1 0 0,-1 0 1,0 0-1,0-1 0,0 1 0,0-1 0,0 1 0,0-1 0,0 1 0,1-1 0,-3-1 1,3 1-195,1 0 0,-1 1 1,0-1-1,1 0 1,-1 0-1,1 0 1,-1 0-1,1 0 1,-1 0-1,1 0 0,0 0 1,-1 0-1,1 0 1,0 0-1,0 0 1,0 0-1,0-1 1,0-14-6526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4.508"/>
    </inkml:context>
    <inkml:brush xml:id="br0">
      <inkml:brushProperty name="width" value="0.035" units="cm"/>
      <inkml:brushProperty name="height" value="0.035" units="cm"/>
    </inkml:brush>
  </inkml:definitions>
  <inkml:trace contextRef="#ctx0" brushRef="#br0">43 0 17628,'-3'3'239,"0"0"1,-1 0-1,1 0 0,0 0 1,0 0-1,1 1 1,-1-1-1,1 1 0,-1 0 1,1 0-1,0 0 1,1 0-1,-1 0 0,1 0 1,0 1-1,0-1 1,0 0-1,0 7 0,0-3-179,1-1-1,0 1 1,0 0-1,1 0 0,0 0 1,1 0-1,0 0 0,0-1 1,4 11-1,-5-17-51,-1 1 0,1-1 0,-1 0 0,1 0 0,-1 0 0,1 0 0,0 0 0,0 0 0,0 0 0,-1 0 0,1 0 0,0 0 0,0-1 0,0 1 0,0 0 0,0 0 0,1-1 0,-1 1 0,0-1 0,0 1 0,0-1 0,0 1 0,1-1-1,-1 0 1,0 0 0,0 0 0,1 1 0,-1-1 0,0 0 0,1-1 0,-1 1 0,0 0 0,0 0 0,0 0 0,1-1 0,-1 1 0,0-1 0,0 1 0,0-1 0,1 1 0,-1-1 0,0 0 0,0 1 0,1-3 0,8-4 45,0-1 0,-1 0 1,16-17-1,-12 11-6,-6 8-32,0 0 0,0 0-1,1 0 1,0 1 0,0 0 0,0 0-1,1 1 1,-1 0 0,17-5 0,-19 8-14,0 0 0,0 0 0,-1 1 0,1-1 0,0 1 0,0 1 1,-1-1-1,1 1 0,0 0 0,0 0 0,-1 1 0,1 0 0,-1 0 0,1 0 0,-1 0 1,10 7-1,-4-1-2,-1 0 0,0 0 0,-1 1 1,11 12-1,-11-11 2,-9-9 0,1-1 0,-1 1 0,1-1 0,-1 1 0,1-1 0,-1 1-1,1-1 1,-1 0 0,1 1 0,-1-1 0,1 0 0,-1 1 0,1-1 0,0 0 0,-1 0 0,1 1 0,0-1-1,-1 0 1,1 0 0,0 0 0,-1 0 0,1 0 0,0 0 0,-1 0 0,1 0 0,0 0 0,-1 0 0,1 0 0,0-1-1,-1 1 1,1 0 0,-1 0 0,1-1 0,0 1 0,-1 0 0,1-1 0,-1 1 0,1-1 0,-1 1 0,1-1 0,-1 1-1,1-1 1,-1 1 0,0-1 0,1 1 0,-1-1 0,0 1 0,1-2 0,3-5 10,0 0 1,-1 0-1,4-13 1,2-1-2,-8 19-10,0 0 0,0 0-1,1 0 1,-1 0-1,1 0 1,-1 0 0,1 0-1,0 0 1,0 1-1,0-1 1,0 0-1,0 1 1,0 0 0,4-3-1,-4 4-6,-1 0-1,1 0 1,0 0 0,-1 0-1,1 0 1,-1 1-1,1-1 1,-1 0 0,1 1-1,-1-1 1,1 1-1,-1-1 1,0 1 0,1 0-1,-1 0 1,0-1-1,1 1 1,-1 0 0,0 0-1,0 0 1,0 1-1,0-1 1,0 0-1,0 0 1,1 2 0,7 12-254,-8-13 126,1 0 1,-1 0-1,0 0 0,1 1 1,-1-1-1,1 0 1,0-1-1,-1 1 1,1 0-1,0 0 1,0-1-1,0 1 1,3 0-1,-4-2 80,-1 0 0,1 0 0,0 0 0,0 0 0,0 0 0,-1-1 0,1 1 0,0 0 0,0-1 0,-1 1 0,1 0 0,0-1 0,-1 1 0,1-1-1,0 1 1,-1-1 0,1 1 0,-1-1 0,1 0 0,-1 1 0,1-1 0,-1 0 0,1 1 0,-1-1 0,0 0 0,1 1 0,-1-1 0,0 0 0,0 0 0,1 0 0,-1 1 0,0-1 0,0 0 0,0 0 0,0-1-1,2-16-621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4.960"/>
    </inkml:context>
    <inkml:brush xml:id="br0">
      <inkml:brushProperty name="width" value="0.035" units="cm"/>
      <inkml:brushProperty name="height" value="0.035" units="cm"/>
    </inkml:brush>
  </inkml:definitions>
  <inkml:trace contextRef="#ctx0" brushRef="#br0">1 1 14091,'5'10'764,"0"0"-1,-1 0 1,0 0-1,3 15 1,-5-16-493,1 0-1,0 0 1,0-1 0,1 1 0,0-1-1,9 15 1,-12-22-273,0 0 0,-1 0 0,1 0-1,0-1 1,0 1 0,0 0 0,0 0-1,0-1 1,0 1 0,0-1 0,0 1 0,0 0-1,1-1 1,-1 0 0,0 1 0,0-1 0,0 0-1,0 0 1,1 0 0,-1 1 0,0-1-1,0 0 1,1-1 0,-1 1 0,0 0 0,0 0-1,0 0 1,1-1 0,-1 1 0,0-1 0,0 1-1,0-1 1,0 1 0,0-1 0,0 0-1,2-1 1,4-3-77,0-1 0,0 0 0,-1-1 1,7-8-1,2-1-44,-13 14 110,1 0-1,-1 0 0,0 0 0,1 0 1,-1 0-1,1 1 0,0-1 0,0 1 1,0 0-1,-1 0 0,1 0 0,0 0 1,5-1-1,-5 2 30,-1 1 0,0-1 1,0 0-1,0 1 0,0-1 0,0 1 0,0 0 1,0-1-1,0 1 0,-1 0 0,1 0 1,0 0-1,0 1 0,-1-1 0,1 0 0,-1 1 1,1-1-1,-1 1 0,1-1 0,1 4 0,2 2 35,0 0-1,0 1 0,-1-1 1,0 1-1,-1 0 0,0 0 1,0 0-1,-1 0 0,1 1 1,0 12-1,-4-21-138,-2-3-47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5.428"/>
    </inkml:context>
    <inkml:brush xml:id="br0">
      <inkml:brushProperty name="width" value="0.035" units="cm"/>
      <inkml:brushProperty name="height" value="0.035" units="cm"/>
    </inkml:brush>
  </inkml:definitions>
  <inkml:trace contextRef="#ctx0" brushRef="#br0">741 219 15867,'0'1'82,"0"0"0,0 1 0,0-1 0,0 0 0,1 1 0,-1-1 0,0 0 0,0 1 0,1-1 0,-1 0 0,1 1 0,-1-1 0,1 0 0,0 0 0,-1 0 0,1 1 0,0-1 0,0 0 0,0 0 0,0 0 0,0 0 0,0 0 0,0-1 0,0 1 0,0 0 0,0 0 0,0-1 0,1 1 0,-1-1 0,0 1 0,1-1 0,-1 1 0,0-1 0,1 0 0,-1 1 0,0-1 0,1 0 0,-1 0 0,0 0 0,1 0-1,-1-1 1,3 1 0,1-1 73,1 0 0,-1-1-1,0 1 1,0-1 0,0 0-1,0 0 1,0 0 0,0-1-1,8-6 1,-5 2 114,0 0 0,-1-1 1,13-15-1,-18 20-188,0-1 0,1 1 1,-1 0-1,-1-1 0,1 1 1,0-1-1,-1 0 0,0 1 1,0-1-1,0 0 0,0 0 1,0 0-1,-1-6 0,-6 24 353,-2 12-410,8-25-24,-9 67 45,8-62-28,1 1-1,0-1 0,1 1 0,-1-1 1,1 1-1,0-1 0,1 0 0,2 9 1,-3-14-11,-1 0 0,0 0 0,0 0 0,1 0 0,-1-1 1,0 1-1,1 0 0,-1 0 0,1-1 0,-1 1 0,1 0 0,-1-1 1,1 1-1,0 0 0,-1-1 0,1 1 0,0-1 0,-1 1 0,1-1 1,0 0-1,0 1 0,-1-1 0,1 0 0,0 1 0,0-1 0,0 0 1,-1 0-1,1 0 0,0 1 0,0-1 0,0 0 0,0 0 0,0 0 1,-1-1-1,1 1 0,0 0 0,0 0 0,0 0 0,0-1 0,-1 1 1,1 0-1,0-1 0,0 1 0,-1 0 0,1-1 0,0 1 0,1-2 0,3-2 31,0-1 0,0 0-1,0 0 1,6-10 0,-8 11-27,17-23 58,26-30-31,-42 52-51,0 1 0,0 0 0,1 0 0,-1 0-1,1 1 1,0 0 0,0 0 0,0 0 0,8-3 0,-10 5 3,-1 1 0,1-1 0,-1 1 0,1 0 0,-1 0 0,0 0 0,1 0 1,-1 0-1,1 1 0,-1-1 0,1 1 0,-1-1 0,0 1 0,0 0 0,1 0 0,-1 0 0,0 0 0,0 1 1,0-1-1,0 0 0,0 1 0,0 0 0,0-1 0,-1 1 0,1 0 0,0 0 0,-1 0 0,2 3 0,4 5-26,-1 1 0,0 0 0,0 0-1,3 13 1,9 28-13,7 18 151,-25-69-93,1 0 1,-1 0 0,1 0-1,-1 0 1,1 0 0,-1 0-1,1 0 1,-1-1-1,1 1 1,0 0 0,0 0-1,-1 0 1,1-1 0,0 1-1,2 1 1,-3-2-14,0 0 0,1 0-1,-1 0 1,0-1 0,1 1 0,-1 0 0,0 0 0,1 0 0,-1 0-1,0 0 1,0 0 0,1-1 0,-1 1 0,0 0 0,0 0 0,1-1-1,-1 1 1,0 0 0,0 0 0,1-1 0,-1 1 0,0 0 0,0 0-1,0-1 1,0 1 0,1 0 0,-1-1 0,0 1 0,0 0 0,0-1 0,0 1-1,1-4-156,0 0 0,0 0 0,-1-1 0,1 1 0,-1 0-1,0-7 1,-1 5 84,-1 0 0,1 1-1,-1-1 1,0 1 0,0 0-1,-4-6 1,-6-14-307</inkml:trace>
  <inkml:trace contextRef="#ctx0" brushRef="#br0" timeOffset="1">21 97 16708,'-12'-13'1776,"6"-3"-1080,3 0-280,8 1 888,6 2-455,12 3-665,2 1 1104,6 6-1088,6 2-56,3 2-40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6.197"/>
    </inkml:context>
    <inkml:brush xml:id="br0">
      <inkml:brushProperty name="width" value="0.035" units="cm"/>
      <inkml:brushProperty name="height" value="0.035" units="cm"/>
    </inkml:brush>
  </inkml:definitions>
  <inkml:trace contextRef="#ctx0" brushRef="#br0">72 1 16243,'-1'0'135,"0"0"-1,0 0 0,0 0 1,0 0-1,0 0 0,0 0 1,0 0-1,0 1 0,0-1 1,0 0-1,0 1 0,1-1 1,-1 0-1,0 1 0,0-1 1,0 1-1,0-1 0,1 1 1,-1-1-1,0 1 0,1 0 1,-1 0-1,0-1 0,1 1 1,-1 0-1,1 0 0,-1-1 1,1 1-1,-1 0 0,1 0 1,-1 1-1,-13 31 1229,6-10-1278,1 0 1,2 1-1,0 0 1,1 0-1,2 0 1,0 0-1,2 27 1,0-50-99,0-1 0,0 1 0,0-1 0,0 1 0,0-1 0,0 1 0,0-1 0,0 0 0,0 1 0,0-1 0,0 1 0,0-1 0,1 1 0,-1-1 0,0 0 0,0 1 0,0-1 0,0 1 0,1-1 0,-1 0 0,0 1 0,1-1 0,-1 0 0,0 1 0,0-1 0,1 0 0,-1 1 0,0-1 0,1 0 0,-1 0 0,1 0 0,-1 1 0,0-1 0,1 0 0,-1 0 0,1 0 0,-1 0 0,1 0 0,-1 0 0,0 1 0,1-1 0,-1 0 0,1 0 0,-1-1 0,1 1 0,-1 0 0,1 0 0,-1 0 0,0 0 0,1 0 0,-1 0 0,1 0 0,-1-1 0,0 1 0,1 0 0,0-1 0,24-19-643,-18 13 478,-2 3 94,0 1 1,0-1 0,1 1-1,-1 0 1,1 1-1,0 0 1,0-1 0,0 2-1,0-1 1,0 1-1,0 0 1,1 0-1,-1 1 1,0-1 0,0 1-1,1 1 1,-1-1-1,0 1 1,0 0 0,0 1-1,11 3 1,-13-3 68,1 0 1,-1 0 0,0 0-1,0 1 1,0-1 0,-1 1-1,1 0 1,0 0 0,-1 0-1,0 1 1,0-1-1,0 1 1,0 0 0,-1 0-1,1 0 1,-1 0 0,0 0-1,0 0 1,-1 0 0,1 1-1,-1-1 1,0 1 0,0 0-1,0-1 1,-1 1-1,1-1 1,-1 1 0,0 0-1,-2 7 1,0-3 74,0 0 0,0 0 0,-1-1-1,0 1 1,-1-1 0,0 0 0,0 0 0,-1-1 0,-8 12 0,-1-2 379,0-1 1,-29 26 0,43-42-435,0 0 1,0 0 0,0 0-1,-1 0 1,1 0 0,0 0-1,0 0 1,0 0 0,-1 0-1,1 0 1,0 0 0,0 0-1,0 0 1,0 0 0,0 0-1,-1-1 1,1 1 0,0 0-1,0 0 1,0 0 0,0 0-1,0 0 1,-1 0 0,1 0-1,0-1 1,0 1 0,0 0-1,0 0 1,0 0 0,0 0-1,0 0 1,0-1 0,0 1-1,0 0 1,-1 0 0,1 0-1,0 0 1,0-1 0,0 1-1,0 0 1,0 0 0,0 0-1,0 0 1,0-1 0,0 1-1,0 0 1,1 0 0,-1 0-1,0 0 1,0-1 0,0 1-1,2-6 9,0 0 0,0-1 0,1 1 0,0 1 0,0-1 0,6-9 0,4-6-3,163-328 301,-172 342-308,13-21 214,-17 28-211,1 0 0,-1 0 1,0-1-1,0 1 1,1 0-1,-1 0 0,0 0 1,0 0-1,1-1 0,-1 1 1,0 0-1,1 0 1,-1 0-1,0 0 0,0 0 1,1 0-1,-1 0 0,0 0 1,1 0-1,-1 0 1,0 0-1,1 0 0,-1 0 1,0 0-1,1 0 0,-1 0 1,0 0-1,0 0 0,1 1 1,8 13 282,19 107 725,-23-91-799,1 1 0,2-1 0,19 47 0,-15-56-301,-12-22 70,0 1 0,0 0 0,0 0-1,0-1 1,0 1 0,0 0 0,0-1 0,0 1-1,0 0 1,0-1 0,0 1 0,0 0 0,0-1-1,0 1 1,0 0 0,1-1 0,-1 1 0,0 0-1,0 0 1,0-1 0,0 1 0,1 0-1,-1-1 1,0 1 0,0 0 0,1 0 0,-1 0-1,0-1 1,0 1 0,1 0 0,-1 0 0,0 0-1,0 0 1,1 0 0,-1-1 0,0 1 0,1 0-1,-1 0 1,0 0 0,1 0 0,-1 0-1,0 0 1,1 0 0,-1 0 0,0 0 0,1 0-1,-1 0 1,0 0 0,1 0 0,-1 1 0,0-1-1,1 0 1,-1 0 0,0 0 0,0 0 0,1 0-1,-1 1 1,0-1 0,0 0 0,1 0-1,-1 1 1,0-1 0,0 0 0,0 0 0,1 1-1,-1-1 1,0 0 0,0 0 0,0 1 0,2-10-103,-1-1 0,-1 1 1,0-1-1,-2-15 0,-5-22-252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6.697"/>
    </inkml:context>
    <inkml:brush xml:id="br0">
      <inkml:brushProperty name="width" value="0.035" units="cm"/>
      <inkml:brushProperty name="height" value="0.035" units="cm"/>
    </inkml:brush>
  </inkml:definitions>
  <inkml:trace contextRef="#ctx0" brushRef="#br0">0 1 15571,'0'8'1209,"5"5"-945,2 0-160,4 2 72,2-3-288,6-2 192,2 0-128,9-5-136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7.137"/>
    </inkml:context>
    <inkml:brush xml:id="br0">
      <inkml:brushProperty name="width" value="0.035" units="cm"/>
      <inkml:brushProperty name="height" value="0.035" units="cm"/>
    </inkml:brush>
  </inkml:definitions>
  <inkml:trace contextRef="#ctx0" brushRef="#br0">8 222 14739,'4'36'1869,"-2"59"1,-3-64-1246,2-1 0,1 0 0,6 30 0,-8-59-604,9 28 355,-9-28-365,1 0 1,-1-1-1,0 1 0,0-1 1,0 1-1,1 0 0,-1-1 0,0 1 1,1-1-1,-1 1 0,0-1 0,1 1 1,-1-1-1,1 1 0,-1-1 1,1 0-1,-1 1 0,1-1 0,-1 0 1,1 1-1,-1-1 0,1 0 0,0 1 1,-1-1-1,1 0 0,-1 0 0,1 0 1,0 0-1,-1 0 0,1 0 1,-1 0-1,1 0 0,0 0 0,-1 0 1,1 0-1,0 0 0,-1 0 0,1 0 1,-1 0-1,1-1 0,0 1 1,-1 0-1,1 0 0,0-1 0,3-3 4,0 0 1,0 0-1,0-1 0,-1 1 0,0-1 0,0 1 0,0-1 0,-1 0 0,1 0 0,2-10 1,16-60 83,-18 62-74,6-28 52,-2 0 1,2-47-1,-8 65-42,-1 0 0,-1 0 0,-1 1 0,-1-1 0,-9-34 0,11 52-29,-1 0 0,0 0-1,0 0 1,0 0 0,0 1-1,-1-1 1,-4-5 0,6 9-4,0 0-1,0 0 1,1 0 0,-1 1 0,0-1 0,0 0-1,0 1 1,0-1 0,0 0 0,0 1 0,0-1-1,0 1 1,0 0 0,0-1 0,0 1 0,0 0-1,0-1 1,0 1 0,0 0 0,0 0-1,0 0 1,-1 0 0,1 0 0,0 0 0,0 0-1,0 1 1,0-1 0,0 0 0,0 1 0,0-1-1,0 1 1,0-1 0,0 1 0,0-1 0,0 1-1,0-1 1,0 1 0,0 0 0,0 1 0,-4 3-2,1 0 0,-1 0 0,2 0 1,-1 1-1,0 0 0,1 0 1,0 0-1,-4 12 0,-13 55 7,18-66 7,1-2-30,0 1 0,0-1 0,0 1 0,1-1 0,-1 12 0,2-16 8,-1 0 0,0 1 0,1-1 0,-1 1 0,1-1 0,-1 1 0,1-1 0,0 0-1,-1 1 1,1-1 0,0 0 0,0 0 0,0 0 0,0 1 0,0-1 0,0 0 0,0 0 0,0-1-1,1 1 1,-1 0 0,0 0 0,1 0 0,-1-1 0,0 1 0,1-1 0,-1 1 0,2-1-1,58 15-242,-36-10 211,-1 2 1,38 13 0,-55-16 3,1 0 0,-1 0 1,0 0-1,0 1 0,0 0 0,-1 0 0,1 0 1,-1 1-1,-1 0 0,1 0 0,8 14 1,22 36-826,-31-50 667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7.871"/>
    </inkml:context>
    <inkml:brush xml:id="br0">
      <inkml:brushProperty name="width" value="0.035" units="cm"/>
      <inkml:brushProperty name="height" value="0.035" units="cm"/>
    </inkml:brush>
  </inkml:definitions>
  <inkml:trace contextRef="#ctx0" brushRef="#br0">1 475 12315,'1'-1'123,"1"1"1,-1 0-1,1-1 0,-1 1 1,0-1-1,1 1 1,-1-1-1,0 0 1,0 0-1,1 1 1,-1-1-1,0 0 0,0 0 1,0 0-1,0 0 1,0 0-1,0-1 1,0 1-1,-1 0 1,1 0-1,0 0 0,-1-1 1,1 1-1,0-3 1,12-40 1301,-10 34-697,76-385 3943,-79 418-4602,2 1 1,0-1 0,2 0-1,8 28 1,-5-16-56,58 209 12,-11-45-29,-42-146 104,9 96 0,-20-139-39,0 28 141,0-37-173,-1 1 0,0-1-1,-1 0 1,1 1 0,0-1 0,0 1-1,0-1 1,-1 1 0,1-1 0,-1 0-1,1 1 1,-1-1 0,0 0 0,1 1-1,-1-1 1,0 0 0,0 0 0,-2 2-1,3-3-14,-1 1-1,0-1 0,1 0 0,-1 0 0,1 0 0,-1 0 0,0 0 1,1 0-1,-1 0 0,0 0 0,1 0 0,-1 0 0,1 0 1,-1 0-1,0-1 0,1 1 0,-1 0 0,1 0 0,-1-1 1,0 1-1,1 0 0,-1-1 0,1 1 0,-1 0 0,1-1 0,0 1 1,-1-1-1,1 1 0,-1-1 0,1 1 0,-1-1 0,-11-18 140,11 18-142,-4-12 17,0 1-1,0-1 1,1 0-1,0 0 1,2-1-1,-1 1 1,2-1-1,-1 1 1,2-17 0,2-12-21,11-69 1,7 13 111,49-139 0,-26 98 57,-39 127-163,-1 1-1,2-20 0,-5 31-13,0 0 0,0-1-1,0 1 1,0 0-1,0 0 1,0 0-1,0-1 1,0 1 0,0 0-1,0 0 1,0 0-1,0 0 1,0-1 0,0 1-1,0 0 1,0 0-1,0 0 1,0 0-1,0-1 1,0 1 0,0 0-1,0 0 1,0 0-1,0 0 1,0-1 0,0 1-1,-1 0 1,1 0-1,0 0 1,0 0 0,0 0-1,0-1 1,0 1-1,0 0 1,-1 0-1,1 0 1,0 0 0,0 0-1,-1 0 1,-5 5-15,-5 10-10,1 5 3,1 2 0,1-1 0,0 1 0,2 0 0,1 1 0,1-1-1,0 1 1,2 0 0,1 45 0,2-64 3,-1 0-1,1 0 1,0 0 0,0 0 0,0 0-1,1 0 1,-1 0 0,1 0 0,0-1-1,0 1 1,0-1 0,1 1 0,3 3-1,-5-6 19,-1 0 0,1 0 1,0-1-1,0 1 0,0 0 0,0-1 0,0 1 0,0-1 0,0 1 0,0-1 0,0 0 0,0 1 0,1-1 0,-1 0 1,0 0-1,0 0 0,0 0 0,0 0 0,0 0 0,2 0 0,-1 0 31,0-1 1,0 0-1,-1 0 0,1 0 0,0 0 0,0 0 1,-1 0-1,1 0 0,-1-1 0,1 1 1,-1-1-1,1 1 0,-1-1 0,0 1 0,2-3 1,11-24-15,0-5-6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8.778"/>
    </inkml:context>
    <inkml:brush xml:id="br0">
      <inkml:brushProperty name="width" value="0.035" units="cm"/>
      <inkml:brushProperty name="height" value="0.035" units="cm"/>
    </inkml:brush>
  </inkml:definitions>
  <inkml:trace contextRef="#ctx0" brushRef="#br0">1 18 17476,'1'-18'2555,"-1"49"-1789,2 0 1,8 56-1,-2-29-654,-1 7-57,-1-5 52,2 0 0,18 62 0,-26-119-97,1 0 1,0 0-1,0 0 0,0-1 1,0 1-1,0 0 0,1-1 0,-1 1 1,1 0-1,0-1 0,0 0 0,0 1 1,4 2-1,-6-5-7,1 1 1,-1-1-1,1 0 1,0 1-1,0-1 0,-1 0 1,1 0-1,0 0 1,-1 0-1,1 0 0,0 0 1,-1 0-1,1 0 1,0 0-1,0 0 0,-1 0 1,1 0-1,0 0 1,-1-1-1,2 1 0,0-1-4,0-1 0,0 1 0,0 0 0,-1-1 0,1 1 1,0-1-1,-1 1 0,1-1 0,1-2 0,6-11-120,0 1 1,9-24 0,-11 23-102,0 0-1,1 1 0,11-14 1,-19 27 194,1 0 1,-1 1 0,0-1-1,1 0 1,0 1-1,-1-1 1,1 1 0,-1-1-1,1 1 1,-1-1 0,1 1-1,0-1 1,-1 1-1,1 0 1,0-1 0,0 1-1,-1 0 1,1-1 0,0 1-1,0 0 1,-1 0 0,1 0-1,0 0 1,0 0-1,1 0 1,-1 0-4,0 1 1,0 0-1,0-1 1,0 1-1,0 0 0,0-1 1,0 1-1,0 0 1,0 0-1,-1 0 0,1 0 1,0 0-1,0 0 1,-1 0-1,1 1 1,4 7-92,-1 1 1,-1 0 0,3 12 0,-3-14 76,3 16-77,-3-11 84,1 1 1,9 18-1,-13-31 45,0 0 0,0-1 0,0 1 0,1-1 0,-1 1 0,0 0-1,0-1 1,1 1 0,-1-1 0,1 1 0,-1-1 0,0 1 0,1-1 0,-1 0 0,1 1 0,-1-1 0,1 1 0,-1-1 0,1 0 0,0 1 0,-1-1-1,1 0 1,-1 0 0,1 1 0,1-1 0,-2 0 3,1-1 0,0 1 0,0 0 0,-1-1 0,1 1 0,-1-1 0,1 1 0,0-1 0,-1 1 0,1-1 0,-1 1 0,1-1 0,-1 0 0,1 1 0,-1-1 0,0 0 0,1 1 0,-1-2 0,14-39 259,-13 37-255,21-80 261,-4 0 0,-4-2 1,6-156-1,-21 315-296,3 108 550,-1-164-435,2 1 0,0-1-1,0 1 1,2-1 0,0 0 0,1-1-1,1 1 1,10 17 0,-11-25-49,0 0-1,0-1 1,1 0 0,9 9-1,-13-14-26,1 0-1,-1 0 0,1 0 0,0 0 0,0-1 0,0 0 1,0 0-1,0 0 0,1 0 0,-1-1 0,7 2 0,-10-3-14,-1 0 0,0 0 0,0 0 0,0-1 0,1 1 0,-1 0-1,0 0 1,0-1 0,0 1 0,0 0 0,0 0 0,0-1 0,0 1-1,0 0 1,1 0 0,-1-1 0,0 1 0,0 0 0,0-1 0,0 1 0,0 0-1,0 0 1,0-1 0,-1 1 0,1 0 0,0-1 0,0 1 0,0 0 0,0 0-1,0-1 1,0 1 0,-1 0 0,-4-8-62,-1 1 0,0-1 0,0 2-1,-1-1 1,-13-10 0,3 2-101,-120-116-797,136 130 978,0 0 0,0 0 0,0 0 0,0 0 1,0 0-1,0-1 0,0 1 0,1 0 0,-1-1 1,0 1-1,1 0 0,-1-3 0,1 4-4,0-1 1,0 0-1,0 0 0,0 1 0,0-1 0,0 0 1,0 1-1,0-1 0,0 0 0,1 1 1,-1-1-1,0 1 0,0-1 0,1 0 0,-1 1 1,1-1-1,-1 1 0,0-1 0,2 0 1,1-2 35,0 1 1,1-1 0,-1 1 0,1 0 0,0 0-1,0 1 1,4-2 0,-1 0-71,102-39-277,-106 42 208,-4 4-15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29.244"/>
    </inkml:context>
    <inkml:brush xml:id="br0">
      <inkml:brushProperty name="width" value="0.035" units="cm"/>
      <inkml:brushProperty name="height" value="0.035" units="cm"/>
    </inkml:brush>
  </inkml:definitions>
  <inkml:trace contextRef="#ctx0" brushRef="#br0">1 129 15523,'0'0'1313,"13"-8"-913,8-5-144,18-5 464,7-4-184,5-2-264,8 1-64,1 3-8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30.089"/>
    </inkml:context>
    <inkml:brush xml:id="br0">
      <inkml:brushProperty name="width" value="0.035" units="cm"/>
      <inkml:brushProperty name="height" value="0.035" units="cm"/>
    </inkml:brush>
  </inkml:definitions>
  <inkml:trace contextRef="#ctx0" brushRef="#br0">129 7 17172,'-2'-1'139,"-1"0"1,1 0-1,-1 0 0,1 0 1,-1 1-1,1-1 1,-1 1-1,1 0 1,-1-1-1,0 1 0,1 1 1,-1-1-1,1 0 1,-1 1-1,1-1 1,-1 1-1,1 0 0,-1-1 1,-3 3-1,2 0-24,0-1 0,1 1 1,0 0-1,-1 0 0,1 0 0,0 0 0,1 1 0,-1-1 0,0 1 0,-3 7 0,0 1-53,1 1 1,0 0-1,1 0 0,0 1 0,1-1 1,-2 22-1,4-29-54,-2 61 91,3-62-89,0 0 0,0 0 0,1 0-1,0 0 1,0 1 0,0-1 0,0-1 0,1 1 0,0 0 0,2 5 0,-3-9-5,-1-1-1,1 1 1,0 0 0,-1 0 0,1-1-1,0 1 1,-1 0 0,1-1-1,0 1 1,0-1 0,-1 1 0,1-1-1,0 1 1,0-1 0,0 1-1,0-1 1,0 0 0,0 0 0,0 1-1,0-1 1,0 0 0,1 0-1,1 0 4,-1-1 0,0 1-1,0-1 1,0 1 0,0-1-1,0 0 1,-1 0 0,1 0-1,0 0 1,2-1 0,4-4 22,-1-1 1,1 1 0,8-13-1,-15 19-28,50-69 134,-39 50-100,1 1 1,1 1-1,18-19 1,-31 35-34,-1 1-1,0-1 1,1 1 0,0-1 0,-1 0 0,1 1-1,-1-1 1,1 1 0,0 0 0,-1-1 0,1 1-1,0-1 1,-1 1 0,1 0 0,0 0 0,0-1 0,-1 1-1,1 0 1,0 0 0,0 0 0,0 0 0,-1 0-1,1 0 1,0 0 0,0 0 0,-1 0 0,1 0-1,0 0 1,0 0 0,0 1 0,-1-1 0,1 0-1,0 1 1,-1-1 0,1 0 0,0 1 0,-1-1-1,1 1 1,0-1 0,-1 1 0,1 0 0,-1-1-1,1 1 1,0 1 0,2 3 15,0 0 0,-1 1-1,0-1 1,0 1 0,2 6 0,-1-2-3,53 162 321,-55-167-319,1 0 0,0-1 1,0 0-1,0 1 0,1-1 0,-1 0 1,1 0-1,0-1 0,1 1 0,3 4 1,-6-8-11,0 1 0,0-1 0,-1 1 0,1-1 0,0 1 0,0-1 0,0 1 1,0-1-1,0 0 0,0 0 0,0 1 0,0-1 0,0 0 0,0 0 0,0 0 0,0 0 1,0 0-1,0 0 0,0 0 0,2-1 0,-1 0 3,0 0-1,-1 0 1,1 0-1,0 0 1,0-1 0,-1 1-1,1-1 1,-1 1-1,1-1 1,-1 1 0,0-1-1,0 0 1,3-3-1,8-18 86,-1 0 0,9-29 0,14-29-85,-34 80-17,0 0 0,1 0 0,-1 1 0,0-1 0,1 0 0,-1 1 0,0-1 0,1 0 0,-1 1 0,1-1 0,-1 1 0,1-1 0,0 1 0,-1-1 0,1 1 0,-1-1 0,1 1 0,0-1 0,-1 1 0,1 0 0,0 0 0,0-1 0,-1 1 0,1 0 0,0 0 0,0 0 0,0 0-2,0 0 0,0 1 0,0-1 0,0 1 0,0-1 0,0 1 0,0-1 0,0 1 0,0 0 0,0-1-1,-1 1 1,1 0 0,0 0 0,-1 0 0,1-1 0,0 3 0,4 6-40,0 0-1,-1 0 1,4 11 0,-6-13 25,1 0-60,-3-6 62,0 1 0,1-1 1,-1 1-1,1-1 1,-1 1-1,1-1 0,-1 0 1,1 1-1,0-1 1,-1 0-1,1 1 1,0-1-1,0 0 0,0 0 1,0 0-1,0 0 1,0 0-1,1 0 0,-1 0 1,0 0-1,0 0 1,1-1-1,-1 1 1,0 0-1,1-1 0,-1 1 1,1-1-1,-1 0 1,1 1-1,1-1 0,-1 1-229,0-1 0,1 1 0,-1 0 0,0-1 0,0 1 0,0 0 0,0 0 0,0 1 0,-1-1 0,1 0 0,0 1 0,0-1 0,-1 1 0,1-1 0,-1 1 0,0 0 0,1-1 0,-1 1 0,0 0 0,0 0 0,1 2 0,-1-2-567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30.937"/>
    </inkml:context>
    <inkml:brush xml:id="br0">
      <inkml:brushProperty name="width" value="0.025" units="cm"/>
      <inkml:brushProperty name="height" value="0.025" units="cm"/>
    </inkml:brush>
  </inkml:definitions>
  <inkml:trace contextRef="#ctx0" brushRef="#br0">66 1056 9129,'0'0'3171,"-11"3"-1004,-2-1-1314,-12 4 51,8-1 3734,40-17-3993,0-1-1,-1-2 0,-1 0 0,37-34 1,-28 23-349,476-434 963,-188 137-6575,-213 203-3818,-81 82 1148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30.557"/>
    </inkml:context>
    <inkml:brush xml:id="br0">
      <inkml:brushProperty name="width" value="0.035" units="cm"/>
      <inkml:brushProperty name="height" value="0.035" units="cm"/>
    </inkml:brush>
  </inkml:definitions>
  <inkml:trace contextRef="#ctx0" brushRef="#br0">6 224 13475,'0'0'45,"0"0"-1,0 0 1,0 0 0,0 0-1,0 1 1,0-1 0,0 0-1,0 0 1,0 0 0,0 0-1,0 0 1,0 0 0,0 0-1,0 0 1,0 1 0,0-1-1,0 0 1,0 0 0,0 0-1,0 0 1,0 0 0,-1 0-1,1 0 1,0 0 0,0 0-1,0 0 1,0 0 0,0 1-1,0-1 1,0 0 0,0 0-1,0 0 1,0 0 0,0 0-1,0 0 1,-1 0 0,1 0-1,0 0 1,0 0 0,0 0-1,0 0 1,0 0 0,0 0-1,0 0 1,0 0 0,0 0-1,-1 0 1,1 0 0,0 0-1,0 0 1,0 0 0,0 0-1,0 0 1,0 0 0,0 0-1,0 0 1,0 0 0,-1 0-1,1 0 1,0 0 0,0 0-1,0 0 1,0-1 0,0 1-1,-1-9 1540,3-16 29,2 10-1092,4-14 220,15-34 0,-20 56-688,0 0 1,1 0-1,0 0 1,0 0 0,1 1-1,-1 0 1,1 0 0,1 0-1,-1 0 1,7-4-1,-10 9-39,-1 0 0,0 0-1,1 0 1,-1 0 0,0 1-1,1-1 1,-1 0-1,1 1 1,0-1 0,-1 1-1,1 0 1,-1-1-1,1 1 1,0 0 0,-1 0-1,1 0 1,-1 0 0,1 0-1,0 0 1,-1 1-1,1-1 1,2 1 0,-1 1 1,-1-1 1,1 1-1,-1 0 0,1-1 1,-1 1-1,0 0 1,0 0-1,0 1 1,0-1-1,0 0 1,2 5-1,2 4 18,0 1-1,-1-1 1,-1 1-1,7 22 1,-8-23-148,-1 1-1,0-1 1,1 23-1,-5-25-365,-2-8 187,-9-14-3,0-6-10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32.243"/>
    </inkml:context>
    <inkml:brush xml:id="br0">
      <inkml:brushProperty name="width" value="0.035" units="cm"/>
      <inkml:brushProperty name="height" value="0.035" units="cm"/>
    </inkml:brush>
  </inkml:definitions>
  <inkml:trace contextRef="#ctx0" brushRef="#br0">120 282 10034,'1'-2'178,"2"-8"752,1 1 0,-1-1 1,-1 0-1,0 1 0,-1-1 1,1 0-1,-2-19 0,0 29-858,0-1 0,0 0 0,1 1-1,-1-1 1,0 1 0,-1-1-1,1 0 1,0 1 0,0-1-1,0 1 1,0-1 0,0 1 0,-1-1-1,1 1 1,0-1 0,0 0-1,-1 1 1,1-1 0,0 1 0,-1 0-1,1-1 1,-1 1 0,1-1-1,-1 1 1,1 0 0,0-1-1,-1 1 1,1 0 0,-1-1 0,0 1-1,1 0 1,-1 0 0,1 0-1,-1-1 1,1 1 0,-1 0 0,1 0-1,-1 0 1,0 0 0,1 0-1,-1 0 1,1 0 0,-1 0-1,0 0 1,1 0 0,-1 0 0,1 1-1,-1-1 1,1 0 0,-2 1-1,0 0 67,-1 1-1,0-1 0,1 1 0,-1 0 0,1 0 1,0 0-1,0 0 0,-1 0 0,-1 4 1,-8 13-56,0 1 1,1 1 0,1 0 0,1 1-1,1 0 1,1 0 0,1 0 0,1 1 0,1 0-1,1 0 1,0 28 0,3-50-83,-1 4 1,1-1 0,0 1-1,0-1 1,0 1 0,0 0 0,1-1-1,0 0 1,0 1 0,0-1-1,3 6 1,-4-10-1,0 1 1,0-1-1,1 0 0,-1 1 0,0-1 0,0 0 1,0 1-1,1-1 0,-1 0 0,0 1 1,1-1-1,-1 0 0,0 0 0,1 1 1,-1-1-1,0 0 0,1 0 0,-1 0 1,1 1-1,-1-1 0,0 0 0,1 0 1,-1 0-1,1 0 0,-1 0 0,0 0 0,1 0 1,-1 0-1,1 0 0,11-9 14,4-20 12,-4-6 59,-1 0 0,-1 0 1,8-66-1,-3-113 826,-18 130-7,1 130-853,3-1-1,11 89 1,-7-97-17,-5-31-37,3 24-53,1 0 1,2 0 0,11 36 0,-17-64 8,1-1 1,0 1 0,-1 0 0,1-1-1,0 1 1,0-1 0,0 1 0,0-1-1,0 1 1,0-1 0,1 0 0,-1 0-1,3 2 1,-4-2 48,1-1 0,-1 0-1,1 0 1,0 0 0,-1 0-1,1 0 1,0 0 0,-1 0 0,1 0-1,0 0 1,-1 0 0,1 0 0,-1 0-1,1-1 1,0 1 0,-1 0 0,1 0-1,-1-1 1,1 1 0,-1 0 0,1-1-1,-1 1 1,1-1 0,-1 1-1,1-1 1,-1 1 0,1 0 0,-1-1-1,0 0 1,1 1 0,-1-1 0,0 1-1,1-1 1,-1 1 0,0-1 0,0 0-1,1 0 1,6-17-126,0-3-55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33.073"/>
    </inkml:context>
    <inkml:brush xml:id="br0">
      <inkml:brushProperty name="width" value="0.035" units="cm"/>
      <inkml:brushProperty name="height" value="0.035" units="cm"/>
    </inkml:brush>
  </inkml:definitions>
  <inkml:trace contextRef="#ctx0" brushRef="#br0">1 181 12859,'4'-1'352,"1"-1"-1,-1 1 1,0-1 0,1 0 0,-1 0 0,0-1 0,0 1 0,0-1-1,-1 0 1,1 0 0,0 0 0,-1 0 0,6-8 0,-8 9-137,1 0-1,0-1 1,-1 0 0,1 1 0,-1-1-1,0 0 1,0 0 0,0 1 0,0-1 0,0 0-1,-1 0 1,1 0 0,-1 0 0,0 0 0,0 0-1,0 0 1,0 0 0,-1 0 0,1 0 0,-1 0-1,1 0 1,-3-4 0,3 6-187,0 1-1,0 0 1,0-1-1,0 1 1,-1-1 0,1 1-1,0-1 1,0 1 0,0-1-1,-1 1 1,1 0 0,0-1-1,-1 1 1,1 0 0,0-1-1,-1 1 1,1 0 0,-1-1-1,1 1 1,0 0 0,-1 0-1,1-1 1,-1 1 0,1 0-1,-1 0 1,1 0 0,-1 0-1,1 0 1,-1 0 0,0 0-1,0 0-3,0 0 1,0 1-1,0-1 0,1 1 0,-1-1 0,0 1 1,0 0-1,0-1 0,1 1 0,-1 0 1,0-1-1,1 1 0,-2 2 0,-15 29 111,13-17-142,-1 0 0,2 0 0,0 0 0,1 1 1,0-1-1,2 26 0,-1-40 1,1-1-1,0 1 1,0 0 0,0 0 0,0-1-1,0 1 1,0 0 0,1 0 0,-1-1 0,0 1-1,0 0 1,0 0 0,1-1 0,-1 1-1,0 0 1,1-1 0,-1 1 0,1 0-1,-1-1 1,1 1 0,-1-1 0,1 1 0,-1-1-1,1 1 1,0-1 0,-1 1 0,1-1-1,-1 1 1,1-1 0,0 0 0,0 0-1,-1 1 1,1-1 0,0 0 0,0 0 0,-1 0-1,1 1 1,0-1 0,0 0 0,-1 0-1,1 0 1,0-1 0,0 1 0,-1 0 0,1 0-1,0 0 1,0 0 0,-1-1 0,1 1-1,1-1 1,6-3-38,-1 1 1,1-2-1,-1 1 0,7-6 0,2-1-21,-9 6 41,1 1 0,0 0 0,1 1 1,-1 0-1,1 0 0,-1 1 0,1 0 0,0 0 0,0 1 0,16-1 0,-21 3 21,1-1 0,-1 1 0,0 0 0,1 0 1,-1 0-1,0 0 0,0 1 0,1-1 0,-1 1 0,-1 1 0,1-1 1,0 0-1,0 1 0,-1 0 0,0-1 0,1 1 0,-1 1 0,0-1 1,0 0-1,-1 1 0,1 0 0,-1-1 0,4 8 0,5 20 250,-11-29 117,-5-20-145,2 4-131,-9-53 235,11 60-311,1-1 0,-1 0 1,1 1-1,1-1 0,-1 1 1,4-13-1,-4 19-13,0 1 0,0-1-1,0 1 1,1-1 0,-1 1-1,0-1 1,0 1 0,1-1-1,-1 1 1,0-1 0,1 1 0,-1-1-1,0 1 1,1-1 0,-1 1-1,1 0 1,-1-1 0,0 1-1,1 0 1,-1-1 0,1 1-1,-1 0 1,1 0 0,0-1 0,-1 1-1,1 0 1,-1 0 0,2 0-1,-1 0 0,1 0 0,0 0 0,-1 0-1,1 1 1,0-1 0,-1 1 0,1-1-1,-1 1 1,1-1 0,1 2 0,36 27-52,-34-24 33,-2-3 15,0 1 0,0-1 0,1 0 0,-1 1 0,0-1 0,1-1 0,0 1 0,-1 0-1,1-1 1,4 1 0,-5-2-7,-1 0-1,0 0 1,0 0-1,0 0 1,1 0 0,-1-1-1,0 1 1,0-1-1,0 1 1,0-1-1,0 0 1,0 0-1,0 0 1,0 0-1,0-1 1,0 1-1,-1 0 1,1-1-1,2-2 1,12-12-181,-10 9 7,1 0 1,-1 1-1,2 0 1,15-11 0,-22 16 155,1 0 0,0 0 0,0 0 0,0 0 1,0 1-1,0-1 0,0 1 0,0-1 0,0 1 1,1 0-1,-1 0 0,0-1 0,0 2 1,0-1-1,0 0 0,0 0 0,0 1 0,0-1 1,0 1-1,0 0 0,0-1 0,0 1 0,0 0 1,0 0-1,0 0 0,-1 0 0,4 3 0,1 2 38,-2-1-1,1 1 0,0 0 1,-1 0-1,0 0 0,-1 0 1,6 14-1,-5-11 145,1-1 1,0 1-1,10 13 0,-15-21-129,1-1-1,-1 1 0,1 0 0,-1-1 0,1 1 1,-1-1-1,1 1 0,0-1 0,-1 0 0,1 1 0,0-1 1,0 1-1,-1-1 0,1 0 0,0 0 0,0 1 1,-1-1-1,1 0 0,0 0 0,0 0 0,0 0 0,-1 0 1,1 0-1,0 0 0,0 0 0,0 0 0,0-1 1,1 0 8,0 0 0,0 0 1,0 0-1,0 0 1,0 0-1,0-1 1,-1 1-1,1-1 1,0 1-1,1-3 1,4-6 48,0 0 0,11-20 0,-16 25-63,22-44-135,-16 31-233,0 0 0,17-23 0,-25 40 298,1 0-1,-1 1 1,1-1 0,-1 0-1,1 0 1,0 0-1,-1 0 1,1 1 0,0-1-1,0 0 1,0 1-1,0-1 1,-1 0 0,1 1-1,0-1 1,0 1-1,0 0 1,0-1 0,2 1-1,-3 0 15,1 0-1,-1 0 0,1 1 1,0-1-1,-1 0 1,1 1-1,-1-1 0,0 0 1,1 1-1,-1-1 1,1 1-1,-1-1 0,0 1 1,1-1-1,-1 1 1,0-1-1,1 1 0,-1-1 1,0 1-1,0-1 0,1 1 1,-1-1-1,0 1 1,0 0-1,2 8-393,-1 0 0,0 1 1,0 11-1,-1-13 50,1 0-270,-1-5 468,1 1 0,-1-1 0,0 1 0,0-1-1,0 1 1,-1-1 0,1 1 0,-1-1 0,0 1 0,0-1 0,-2 7 0,-4 0-416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55.738"/>
    </inkml:context>
    <inkml:brush xml:id="br0">
      <inkml:brushProperty name="width" value="0.035" units="cm"/>
      <inkml:brushProperty name="height" value="0.035" units="cm"/>
    </inkml:brush>
  </inkml:definitions>
  <inkml:trace contextRef="#ctx0" brushRef="#br0">6 26 11170,'0'0'75,"0"0"0,0 0-1,0 0 1,1-1 0,-1 1-1,0 0 1,0 0-1,0 0 1,0-1 0,0 1-1,0 0 1,0 0 0,0 0-1,0-1 1,1 1 0,-1 0-1,0 0 1,0-1-1,0 1 1,0 0 0,0 0-1,0 0 1,0-1 0,0 1-1,-1 0 1,1 0-1,0-1 1,0 1 0,0 0-1,0 0 1,0 0 0,0-1-1,0 1 1,0 0 0,-1 0-1,1 0 1,0-1-1,0 1 1,0 0 0,0 0-1,-1 0 1,1 0 0,0 0-1,0-1 1,0 1-1,-1 0 1,1 0 0,0 0-1,0 0 1,-1 0 0,1 0-1,0 0 1,0 0 0,0 0-1,-1 0 1,1 0-1,0 0 1,0 0 0,-1 0-1,1 0 1,0 0 0,-1 0-1,19-11 1848,-11 9-1765,1 1 0,-1 0 0,1 0 0,0 1-1,-1 0 1,1 0 0,-1 1 0,1 0-1,8 2 1,71 22-88,-52-14 1,34 12-33,-33-10-1,0-2 1,0-1 0,41 4-1,-3-7 20,-30-4-15,73 14 1,-40 1-11,125 26 19,-164-38-42,0-2 1,1-2-1,55-4 1,189-32-8,-40 4-9,613-29 36,-609 45-30,182 3-1,-213 22 13,246-17 1,-348-4-6,164-9 9,87 27-14,-230-7-7,-81-2 8,74 8-1,-77-2 1,0-3-1,0-1 1,-1-3-1,1-2 0,91-20 1,-110 18 1,0 1 1,1 1-1,-1 2 1,0 1 0,1 1-1,-1 2 1,1 1-1,46 12 1,-63-12 23,10 3 304,-19-4-129,-11 1-34,-26 4-374,10-4 88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05.312"/>
    </inkml:context>
    <inkml:brush xml:id="br0">
      <inkml:brushProperty name="width" value="0.035" units="cm"/>
      <inkml:brushProperty name="height" value="0.035" units="cm"/>
    </inkml:brush>
  </inkml:definitions>
  <inkml:trace contextRef="#ctx0" brushRef="#br0">595 216 9098,'6'-10'290,"-1"0"0,0 0 1,0 0-1,-1-1 0,-1 0 0,0 0 1,0 0-1,-1 0 0,0-1 0,-1 1 1,-1 0-1,1-1 0,-3-19 0,1 29-212,1 0 0,0 0 0,-1 0 0,1 0-1,-1 1 1,1-1 0,-1 0 0,0 0-1,0 0 1,0 0 0,0 1 0,0-1-1,-1 0 1,1 1 0,0-1 0,-1 1 0,1 0-1,-1-1 1,1 1 0,-1 0 0,0 0-1,1 0 1,-1 0 0,0 0 0,0 0-1,0 0 1,0 1 0,0-1 0,0 1 0,0-1-1,0 1 1,0 0 0,0 0 0,0 0-1,0 0 1,0 0 0,0 0 0,-3 2-1,-7 0 207,0 1-1,0 0 0,0 1 0,-21 10 0,-2 3 114,1 2-1,1 2 0,1 0 1,-49 45-1,41-29-28,1 3 0,-56 74 0,80-94-299,0 1-1,2 0 1,1 1-1,0 1 1,-16 47-1,26-62-54,0 1-1,0-1 1,1 1-1,0 0 1,0-1 0,1 1-1,0 0 1,1-1-1,2 11 1,-2-13-5,1 0 1,0-1-1,0 1 0,1 0 1,-1-1-1,1 1 0,1-1 1,-1 0-1,1 0 0,0 0 1,0-1-1,0 1 1,0-1-1,7 5 0,-3-3 6,1-1 0,-1-1 0,1 1 0,0-1 0,1-1-1,-1 1 1,1-2 0,-1 1 0,1-1 0,0-1 0,17 1-1,6-1 20,0-2-1,39-7 1,-39 4-15,0-2-1,-1-1 1,0-2 0,36-14-1,-51 15-6,1 0-1,-2-1 1,1-1-1,-1-1 0,-1 0 1,0-1-1,0 0 1,21-24-1,-15 9 9,0-1 0,-2-1 1,20-37-1,36-97 260,-73 160-229,-1-1-1,0 1 1,0 0 0,0 0-1,0-1 1,0 1-1,0 0 1,-1-1-1,0 1 1,0-1-1,0 1 1,0-1-1,0 1 1,-1 0 0,1-1-1,-1 1 1,0 0-1,0-1 1,-1 1-1,1 0 1,0 0-1,-1 0 1,0 0-1,0 0 1,0 0-1,0 1 1,0-1 0,-3-2-1,-3-5-22,0 1 0,-1 0 0,0 0 0,-1 1-1,0 0 1,0 1 0,-1 0 0,0 0 0,0 1 0,-23-9 0,24 12-120,0 1 0,0-1 0,0 2 1,-1-1-1,1 1 0,-1 1 1,1 0-1,0 0 0,-1 1 0,1 1 1,-1 0-1,1 0 0,-18 7 1,8 0-140,0 0 0,1 2 1,0 0-1,1 2 1,0-1-1,-18 19 1,-5 7-284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3.308"/>
    </inkml:context>
    <inkml:brush xml:id="br0">
      <inkml:brushProperty name="width" value="0.035" units="cm"/>
      <inkml:brushProperty name="height" value="0.035" units="cm"/>
    </inkml:brush>
  </inkml:definitions>
  <inkml:trace contextRef="#ctx0" brushRef="#br0">0 66 16572,'1'0'46,"-1"0"0,1 0 1,-1 0-1,0-1 0,1 1 1,-1 0-1,1 0 0,-1 0 1,0 1-1,1-1 0,-1 0 1,0 0-1,1 0 0,-1 0 1,1 0-1,-1 0 1,0 1-1,1-1 0,-1 0 1,0 0-1,1 0 0,-1 1 1,0-1-1,1 0 0,-1 0 1,0 1-1,0-1 0,1 0 1,-1 1-1,0-1 0,0 0 1,0 1-1,1-1 1,-1 1-1,0-1 0,0 0 1,0 1-1,0-1 0,0 0 1,0 1-1,0-1 0,0 1 1,0-1-1,0 1 0,0 26 353,0-17 59,8 243 1665,2 142 1343,-14-400-2590,1-19-701,0 0 0,2 0 0,0 0 0,5-33 0,-3 29-109,7-65-99,3 1 0,36-135-1,-41 205 9,0 0 0,11-24 0,-15 41 16,0 0 0,1 0 0,-1 1-1,1-1 1,0 1 0,0-1 0,1 1 0,-1 0-1,1 0 1,0 1 0,0-1 0,0 1-1,1-1 1,-1 1 0,6-2 0,-7 4 3,0 0 0,-1 0 0,1 0 0,0 1 0,0-1 0,0 1 0,0 0 0,0 0 0,0 0 0,-1 0 0,1 0 0,0 1 0,0-1 0,0 1 1,0 0-1,-1 0 0,1 0 0,0 0 0,-1 0 0,1 1 0,-1-1 0,1 1 0,-1 0 0,0-1 0,1 1 0,-1 0 0,0 0 0,0 1 0,0-1 0,-1 0 0,1 1 0,1 2 0,2 3-3,-1-1-1,0 1 0,-1 1 1,1-1-1,-1 0 0,-1 1 0,0 0 1,0-1-1,0 13 0,-2-8 48,0 0 0,-1 0 0,-1 0-1,0 0 1,-1 0 0,-1-1 0,1 1 0,-2-1-1,-11 23 1,12-28 1,-1 0 0,1 0 1,-1-1-1,0 1 0,-1-1 0,1 0 0,-11 8 0,12-11-25,0-1-1,0 1 0,0-1 1,0 0-1,0 0 0,-1 0 1,1-1-1,-1 1 0,1-1 1,-1 0-1,1 0 0,-1-1 0,-8 1 1,9-2-121,1 1 0,0 0 0,0-1-1,-1 0 1,1 1 0,0-1 0,0-1 0,0 1 0,0 0 0,0-1 0,0 0 0,-3-2 0,5 3 48,0 0 1,0 0-1,0 0 1,0 0 0,0 0-1,0 0 1,0 0 0,0-1-1,0 1 1,1 0-1,-1 0 1,0-1 0,1 1-1,0-1 1,-1 1 0,1-1-1,0 1 1,-1-1 0,1 1-1,0-1 1,0 1-1,0-1 1,0 1 0,1 0-1,-1-1 1,0 1 0,1-1-1,-1 1 1,1-2-1,11-18-622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4.231"/>
    </inkml:context>
    <inkml:brush xml:id="br0">
      <inkml:brushProperty name="width" value="0.035" units="cm"/>
      <inkml:brushProperty name="height" value="0.035" units="cm"/>
    </inkml:brush>
  </inkml:definitions>
  <inkml:trace contextRef="#ctx0" brushRef="#br0">1 17 14643,'5'-17'2128,"-5"17"-2094,0 0-1,0 0 0,0 0 1,0 1-1,0-1 0,0 0 1,0 0-1,0 0 1,0 0-1,0 0 0,0 0 1,0 0-1,0 0 0,0 0 1,0 0-1,0 0 0,0 0 1,0 0-1,0 0 1,0 0-1,0 1 0,0-1 1,0 0-1,0 0 0,0 0 1,0 0-1,0 0 1,0 0-1,0 0 0,1 0 1,-1 0-1,0 0 0,0 0 1,0 0-1,0 0 1,0 0-1,0 0 0,0 0 1,0 0-1,0 0 0,0 0 1,0 0-1,0 0 1,0 0-1,1 0 0,-1 0 1,0 0-1,0 0 0,0 0 1,0 0-1,0 0 1,0 0-1,0 0 0,0-1 1,0 1-1,0 0 0,0 0 1,0 0-1,0 0 1,2 30 2672,-1-12-2539,4 53 460,12 110-213,-16-180-472,1 11-366,-2-12 417,0 0 1,0 0-1,0 1 0,0-1 1,0 0-1,0 0 1,0 0-1,0 0 0,0 0 1,0 1-1,0-1 0,0 0 1,0 0-1,0 0 1,0 0-1,0 1 0,0-1 1,0 0-1,0 0 0,1 0 1,-1 0-1,0 0 1,0 0-1,0 1 0,0-1 1,0 0-1,0 0 0,0 0 1,1 0-1,-1 0 1,0 0-1,0 0 0,0 0 1,0 0-1,0 0 0,0 0 1,1 1-1,-1-1 1,0 0-1,0 0 0,0 0 1,0 0-1,1 0 0,-1 0 1,0 0-1,0 0 1,0 0-1,0 0 0,0-1 1,1 1-1,-1 0 0,0 0 1,0 0-1,0 0 1,0 0-1,0 0 0,1 0 1,-1 0-1,0 0 0,0 0 1,0 0-1,0-1 1,5-8-242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5.150"/>
    </inkml:context>
    <inkml:brush xml:id="br0">
      <inkml:brushProperty name="width" value="0.035" units="cm"/>
      <inkml:brushProperty name="height" value="0.035" units="cm"/>
    </inkml:brush>
  </inkml:definitions>
  <inkml:trace contextRef="#ctx0" brushRef="#br0">18 2 16740,'-16'6'2638,"14"-3"223,24-3 570,-10-1-3797,84-4 1259,89 1-518,-183 4-375,-1 0-1,0 0 0,1 0 1,-1 0-1,0 0 1,0 0-1,1 1 0,-1-1 1,0 0-1,0 1 0,1-1 1,-1 1-1,0 0 1,0-1-1,0 1 0,0 0 1,0-1-1,0 1 0,0 0 1,2 2-1,-3-2 3,0 0 0,1 0 0,-1 0 0,0 0 0,0 0 0,1 0 0,-1 0 0,0 0 0,0 0 0,0 1 0,0-1 0,0 0 0,-1 0-1,1 0 1,0 0 0,0 0 0,-1 0 0,1 0 0,-1 1 0,-3 5 27,1-1 0,-1 0 0,-1 0 0,1 0 0,-1 0 0,-5 5-1,-32 27 315,-2-2 0,-53 33 0,10-7 342,183-137-3770,-67 56 2501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5.744"/>
    </inkml:context>
    <inkml:brush xml:id="br0">
      <inkml:brushProperty name="width" value="0.035" units="cm"/>
      <inkml:brushProperty name="height" value="0.035" units="cm"/>
    </inkml:brush>
  </inkml:definitions>
  <inkml:trace contextRef="#ctx0" brushRef="#br0">83 0 15027,'1'6'312,"0"-1"0,0 0 0,-1 1 0,1-1 0,-1 1 0,0-1 0,0 0 0,-1 1 1,0-1-1,0 0 0,0 1 0,-3 6 0,0 5 655,-46 269 3137,37-168-3354,3 199 0,10-293-476,-1-19 58,1-17-58,2-69-356,4 1 0,4 0-1,3 1 1,3 0 0,33-94 0,-40 146-31,0 0 0,2 1 0,26-45 1,-33 65 94,0 0 0,1 0 0,0 0 0,0 1 0,0-1 0,1 1 0,0 0 0,10-7 0,-12 11 11,0-1 0,0 0 0,-1 1 0,1-1 0,0 1 0,0 0 0,0 0 0,0 1 0,0-1 0,1 1 1,-1 0-1,0 0 0,0 0 0,0 1 0,0-1 0,0 1 0,4 1 0,-5-1 16,0 0 0,-1 0-1,1 1 1,0-1 0,-1 0 0,0 1-1,1 0 1,-1-1 0,0 1 0,0 0 0,0 0-1,0 0 1,0 0 0,0 1 0,-1-1-1,1 0 1,-1 1 0,0-1 0,1 1 0,-1 0-1,0-1 1,-1 1 0,1 0 0,0 0-1,-1-1 1,1 1 0,-1 4 0,0-1 50,0 0-1,0 0 1,-1 0 0,0 0 0,0-1 0,0 1 0,-1 0 0,0 0-1,0-1 1,0 0 0,-1 1 0,-4 6 0,2-4-71,-2 0-1,1 0 1,-1-1 0,0 0-1,-1 0 1,1-1-1,-1 0 1,-1 0 0,1-1-1,-1 0 1,0 0 0,0-1-1,0-1 1,-1 1 0,1-1-1,-1-1 1,0 0 0,-12 1-1,20-2-18,0-1 0,0 0 0,-1-1 0,1 1 0,0 0 0,0-1 0,0 1 0,0-1 0,0 1 0,0-1 0,0 0 0,0 0 0,0 0 0,0 0 0,0 0 0,-3-3 0,-8-14-325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6.302"/>
    </inkml:context>
    <inkml:brush xml:id="br0">
      <inkml:brushProperty name="width" value="0.035" units="cm"/>
      <inkml:brushProperty name="height" value="0.035" units="cm"/>
    </inkml:brush>
  </inkml:definitions>
  <inkml:trace contextRef="#ctx0" brushRef="#br0">1 91 13755,'8'-2'1888,"1"4"-847,2 2-401,7-3 2248,2-1-1703,13-3-473,5-4-56,7-4-216,-1-5-248,2 0-544,-2 2-216,-6 0-408,-7 4-985,-16 5 1497,-10 8-368,-9 11-224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31.552"/>
    </inkml:context>
    <inkml:brush xml:id="br0">
      <inkml:brushProperty name="width" value="0.025" units="cm"/>
      <inkml:brushProperty name="height" value="0.025" units="cm"/>
    </inkml:brush>
  </inkml:definitions>
  <inkml:trace contextRef="#ctx0" brushRef="#br0">146 932 4260,'-11'7'2573,"-1"3"-2000,-62 45-254,26-13 5478,66-73-2123,-6 7-3344,348-488 1503,-105 182-7740,-254 330 5881,116-149-7763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6.778"/>
    </inkml:context>
    <inkml:brush xml:id="br0">
      <inkml:brushProperty name="width" value="0.035" units="cm"/>
      <inkml:brushProperty name="height" value="0.035" units="cm"/>
    </inkml:brush>
  </inkml:definitions>
  <inkml:trace contextRef="#ctx0" brushRef="#br0">1 100 14835,'0'5'1544,"10"-3"-743,4-2-201,9-6 1000,4-1-408,10-5-367,2-1-33,4-1-416,-1 1-312,-2 0-688,-4-1 600,-10 5-200,-4 4-136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7.219"/>
    </inkml:context>
    <inkml:brush xml:id="br0">
      <inkml:brushProperty name="width" value="0.035" units="cm"/>
      <inkml:brushProperty name="height" value="0.035" units="cm"/>
    </inkml:brush>
  </inkml:definitions>
  <inkml:trace contextRef="#ctx0" brushRef="#br0">21 13 14875,'2'-2'176,"0"1"0,0 0-1,0-1 1,0 1 0,0 0 0,1 0-1,-1 1 1,0-1 0,1 0 0,-1 1-1,0-1 1,1 1 0,-1 0 0,4 0-1,36 2 860,-34-1-734,-1 0 55,1 0 0,0 0 0,0 1 0,-1 0 0,1 0-1,-1 1 1,1 0 0,7 4 0,-11-4-181,0-1 0,0 1 0,-1 1 1,1-1-1,-1 0 0,1 1 0,-1 0 0,0 0 0,-1 0 0,1 0 0,-1 0 0,1 0 0,-1 1 0,2 6 0,0 3-57,0 0 0,-1 0 0,-1 1 0,0-1-1,-1 1 1,0 0 0,-1-1 0,-1 1 0,0-1 0,-1 1 0,-1-1 0,0 1 0,-8 21-1,4-17-154,-1-1-1,-1-1 0,0 0 1,-1 0-1,-1-1 0,-1 0 1,0-1-1,-1 0 0,-26 23 1,34-34-39,1 0 1,-1 0 0,0-1 0,0 0-1,0 0 1,0 0 0,0 0 0,0-1-1,-1 0 1,0 0 0,1-1-1,-1 1 1,-6-1 0,-6-2-224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7.689"/>
    </inkml:context>
    <inkml:brush xml:id="br0">
      <inkml:brushProperty name="width" value="0.035" units="cm"/>
      <inkml:brushProperty name="height" value="0.035" units="cm"/>
    </inkml:brush>
  </inkml:definitions>
  <inkml:trace contextRef="#ctx0" brushRef="#br0">195 45 15027,'-1'-4'404,"0"1"0,0 0 0,0 0 0,0-1 0,0 1 0,-1 0-1,0 0 1,1 0 0,-5-4 0,5 6-274,0 0 0,0 1-1,0-1 1,0 0 0,0 0 0,0 1-1,0-1 1,-1 1 0,1-1 0,0 1-1,0 0 1,-1-1 0,1 1 0,0 0-1,0 0 1,-1 0 0,1 0 0,0 0-1,-1 0 1,1 0 0,0 0 0,-1 1-1,1-1 1,0 0 0,0 1 0,0-1-1,-1 1 1,0 0 0,-5 3 89,0 0 1,1 0-1,-1 1 0,1 0 0,0 0 1,1 1-1,-1-1 0,-7 12 1,0 0-88,-19 37 0,27-45-120,0 0 0,0 1 1,2-1-1,-1 1 0,1 0 0,0 1 1,1-1-1,-2 20 0,4-29-15,0 0 0,0 0 0,0-1 0,0 1-1,0 0 1,1 0 0,-1 0 0,0-1 0,0 1-1,0 0 1,1 0 0,-1-1 0,0 1 0,1 0-1,-1 0 1,1-1 0,-1 1 0,1-1-1,-1 1 1,1 0 0,-1-1 0,1 1 0,-1-1-1,1 1 1,0-1 0,1 1 0,-1 0-6,1-1 0,0 0 0,-1 1 1,1-1-1,0 0 0,0 0 0,-1 0 0,1 0 1,0 0-1,-1 0 0,4-2 0,6-1-36,-1 0 0,1-2 0,10-5 0,-15 7 28,1 0 6,1-1-1,-1 1 1,1 1-1,0 0 1,0 0-1,11-2 1,-17 4 9,-1 0 1,1 0-1,0 0 0,0 0 0,-1 0 1,1 0-1,0 0 0,0 1 0,-1-1 1,1 0-1,0 1 0,-1 0 0,1-1 1,0 1-1,-1 0 0,1 0 0,-1 0 1,0 0-1,1 0 0,-1 0 0,0 0 1,1 0-1,-1 1 0,0-1 0,0 0 1,0 1-1,0-1 0,0 1 0,0-1 1,-1 1-1,1 0 0,-1-1 0,1 1 1,-1 0-1,1 2 0,0 2 15,0 1-1,-1-1 1,0 1-1,0-1 1,-1 0-1,0 1 1,0-1-1,0 0 1,-1 1-1,0-1 1,0 0-1,0 0 1,-1-1-1,0 1 1,-4 6-1,-2 1-87,-1 1-1,-1-1 0,0-1 0,-20 17 1,40-38-3620,23-31 2318,-8 7 274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8.174"/>
    </inkml:context>
    <inkml:brush xml:id="br0">
      <inkml:brushProperty name="width" value="0.035" units="cm"/>
      <inkml:brushProperty name="height" value="0.035" units="cm"/>
    </inkml:brush>
  </inkml:definitions>
  <inkml:trace contextRef="#ctx0" brushRef="#br0">1 379 12459,'1'-1'139,"1"1"1,-1 0 0,1-1 0,-1 1-1,1 0 1,-1 0 0,1 0-1,-1 0 1,1 0 0,-1 0 0,1 0-1,-1 1 1,0-1 0,1 0-1,-1 1 1,1 0 0,1 0 0,-2 0-30,0 0 0,1 1 0,-1-1 0,0 0 1,0 1-1,0-1 0,-1 1 0,1-1 0,0 1 0,0-1 1,-1 1-1,1-1 0,-1 1 0,1 0 0,-1-1 1,0 1-1,1 3 0,0 15 1207,-1 1 0,-1 0 0,-5 30 0,-1 33 787,7-82-2064,0-1-1,0 1 0,0 0 1,0-1-1,0 1 1,0-1-1,0 1 1,1-1-1,-1 0 0,1 1 1,-1-1-1,1 1 1,0-1-1,-1 0 0,1 1 1,0-1-1,2 2 1,-2-2-23,0-1 0,0 1 0,0-1 0,0 0 0,1 0 0,-1 1 0,0-1 0,0 0 0,0 0 0,1 0 1,-1 0-1,0 0 0,0-1 0,1 1 0,-1 0 0,0 0 0,0-1 0,0 1 0,0-1 0,1 1 0,-1-1 0,0 0 1,0 1-1,0-1 0,1-1 0,13-10 11,0 0 0,-1-1-1,-1-1 1,0 0 0,16-23 0,-11 14-41,36-45-17,-18 20-47,43-43 0,-76 88 64,25-21-104,-27 24 113,-1-1-1,1 1 1,0 0-1,-1-1 1,1 1-1,0-1 1,0 1-1,-1 0 1,1 0-1,0 0 1,-1-1 0,1 1-1,0 0 1,0 0-1,0 0 1,-1 0-1,1 0 1,0 0-1,0 0 1,-1 0 0,1 1-1,0-1 1,0 0-1,-1 0 1,1 1-1,0-1 1,-1 0-1,1 1 1,0-1-1,-1 1 1,1-1 0,-1 0-1,1 1 1,0 0-1,-1-1 1,1 1-1,-1-1 1,1 1-1,-1 0 1,0-1-1,1 2 1,2 4-3,-1 1-1,0-1 1,-1 1 0,0-1 0,0 1-1,1 11 1,-3 47-18,0-36 45,-2 11 56,1-30-25,1 0-1,1 0 1,-1 0-1,2 1 0,2 18 1,-3-29-48,0 0 1,0 1-1,0-1 0,0 0 1,0 1-1,0-1 1,1 0-1,-1 0 0,0 1 1,0-1-1,0 0 0,0 1 1,1-1-1,-1 0 1,0 0-1,0 1 0,1-1 1,-1 0-1,0 0 1,0 0-1,1 0 0,-1 1 1,0-1-1,1 0 1,-1 0-1,0 0 0,0 0 1,1 0-1,-1 0 1,0 0-1,1 0 0,-1 0 1,1 0-1,11-6 83,9-16-95,-20 21-9,11-13-148,-7 10-81,-1-1 1,0 0-1,1 0 1,-2 0-1,1 0 1,-1-1-1,1 1 0,-1-1 1,-1 0-1,1 0 1,-1 0-1,0-1 1,-1 1-1,2-7 1,-3-10-527</inkml:trace>
  <inkml:trace contextRef="#ctx0" brushRef="#br0" timeOffset="1">474 26 18180,'-5'-17'1768,"1"10"-1208,0 6-280,1 6 785,0 4-617,3-2-96,2 7-184,5-1-280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8.642"/>
    </inkml:context>
    <inkml:brush xml:id="br0">
      <inkml:brushProperty name="width" value="0.035" units="cm"/>
      <inkml:brushProperty name="height" value="0.035" units="cm"/>
    </inkml:brush>
  </inkml:definitions>
  <inkml:trace contextRef="#ctx0" brushRef="#br0">45 59 14595,'0'-21'1494,"-2"-12"195,1 29-212,-1 16 839,-10 94-963,-3 22-299,3 211 0,12-328-988,1-1 1,0 1-1,1-1 1,6 20-1,-8-28-48,1-1 0,0 1 0,-1 0-1,1-1 1,0 0 0,0 1 0,0-1 0,0 1 0,0-1-1,0 0 1,0 0 0,1 0 0,-1 0 0,0 0 0,1 0-1,1 1 1,-1-1 3,-1-1 0,1 0 0,-1 0 0,1 0 0,-1 0 0,1 0 0,-1 0-1,1 0 1,-1 0 0,1-1 0,-1 1 0,1 0 0,-1-1 0,1 1 0,-1-1 0,0 0-1,1 0 1,-1 1 0,0-1 0,0 0 0,3-2 0,6-6 83,0 0 0,-1-1-1,0 0 1,0 0 0,13-23 0,34-67 273,-40 70-265,11-20-393,-2-2-1,-3 0 1,25-88 0,-44 116-714,-3 24 979,0-1 0,0 1 0,0 0 0,0-1-1,0 1 1,0 0 0,0-1 0,0 1 0,0 0 0,0-1-1,-1 1 1,1 0 0,0-1 0,0 1 0,0 0 0,0-1-1,0 1 1,-1 0 0,1 0 0,0-1 0,0 1 0,-1 0-1,1 0 1,0-1 0,0 1 0,-1 0 0,1 0 0,0 0 0,-1-1-1,1 1 1,0 0 0,-1 0 0,1 0 0,0 0 0,-1 0-1,1 0 1,0 0 0,-1 0 0,1 0 0,0 0 0,-1 0-1,1 0 1,0 0 0,-1 0 0,1 0 0,0 0 0,-1 0-1,1 0 1,0 0 0,-1 0 0,1 1 0,0-1 0,0 0 0,-1 0-1,1 0 1,0 1 0,-1-1 0,1 0 0,0 0 0,0 1-1,0-1 1,-1 1 0,-12 12-656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9.127"/>
    </inkml:context>
    <inkml:brush xml:id="br0">
      <inkml:brushProperty name="width" value="0.035" units="cm"/>
      <inkml:brushProperty name="height" value="0.035" units="cm"/>
    </inkml:brush>
  </inkml:definitions>
  <inkml:trace contextRef="#ctx0" brushRef="#br0">0 578 15891,'5'33'1809,"-3"-2"-1217,1-5-240,3-3 984,0-7-816,4-8-312,0-15 1009,1-11-1033,5-21-64,1-7 16</inkml:trace>
  <inkml:trace contextRef="#ctx0" brushRef="#br0" timeOffset="1">240 0 15243,'-25'119'2583,"-20"127"410,42-216-2968,1 1 1,2-1 0,0 0 0,3 1 0,0-1-1,8 32 1,2-28-465,-1 2-1516,-12-36 1864,-1 1 0,0-1 1,1 0-1,-1 1 0,0-1 0,0 0 0,1 1 0,-1-1 0,0 0 0,0 0 0,0 0 0,1 0 0,-1 1 0,0-1 0,0 0 0,0 0 1,0-1-1,1 1 0,-1 0 0,0 0 0,-1-1 0,-7-2 260,0-1 0,1-1 1,-1 1-1,1-1 0,0-1 0,0 0 1,0 0-1,1 0 0,0-1 0,1 0 1,-10-12-1,13 15 148,0 0-1,0 0 1,1 0-1,-1 0 1,1 0-1,0-1 1,0 1-1,0-1 1,1 0-1,-1 0 1,0-8-1,2 9-149,0 1-1,0 0 1,0-1-1,1 1 1,-1 0-1,1-1 1,0 1-1,0 0 1,0 0-1,1 0 1,-1 0-1,1 0 1,-1 0-1,1 0 1,0 0-1,0 1 1,1-1-1,2-3 0,78-65-815,-62 55 418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39.708"/>
    </inkml:context>
    <inkml:brush xml:id="br0">
      <inkml:brushProperty name="width" value="0.035" units="cm"/>
      <inkml:brushProperty name="height" value="0.035" units="cm"/>
    </inkml:brush>
  </inkml:definitions>
  <inkml:trace contextRef="#ctx0" brushRef="#br0">0 38 16604,'1'0'39,"-1"0"0,0 0 0,0 0 0,0-1 0,0 1 0,0 0-1,0 0 1,0 0 0,0 0 0,1 0 0,-1 0 0,0-1 0,0 1 0,0 0 0,0 0 0,0 0 0,1 0 0,-1 0 0,0 0 0,0 0 0,0 0 0,0 0 0,1 0 0,-1 0 0,0 0 0,0 0 0,0 0 0,0 0 0,1 0 0,-1 0 0,0 0 0,0 0 0,0 0 0,0 0 0,1 0 0,-1 0 0,0 0 0,0 0 0,0 0 0,0 1 0,0-1 0,1 0 0,-1 0 0,0 0 0,0 0 0,0 0 0,0 0 0,0 1 0,0-1 0,0 0 0,0 0 0,1 0 0,1 15 1067,-3 27-14,1-35-703,-2 25 196,1-12-323,0 0 1,1 0 0,4 30 0,-4-49-248,0 1 0,0-1 0,1 1-1,-1 0 1,0-1 0,1 1 0,0-1 0,-1 0 0,1 1 0,0-1 0,-1 1-1,1-1 1,0 0 0,0 0 0,0 1 0,0-1 0,0 0 0,1 0 0,-1 0 0,2 1-1,-2-2-2,1 1-1,-1-1 1,0 0-1,1 0 0,-1 0 1,0 0-1,1 0 0,-1 0 1,1 0-1,-1 0 0,0 0 1,1-1-1,-1 1 1,0-1-1,1 1 0,-1-1 1,0 1-1,2-2 0,4-2 26,1-1 0,-1-1-1,0 1 1,-1-1-1,10-11 1,73-102 318,-32 39-193,-57 80-161,18-20 27,-11 18-12,-3 12 5,-3 13-22,-2-1 1,0 0-1,-7 31 0,3-28 15,2 0-1,0 29 0,3-52-6,0 0 0,0 0 0,0 0 0,1 0 0,-1 0 0,1 0 0,-1 0 0,1 0 0,0 0 0,-1 0 0,1-1 0,0 1 0,3 3 0,-4-4-1,1 0 1,0-1-1,0 1 0,0 0 0,0-1 1,0 1-1,0-1 0,0 1 0,1-1 1,-1 0-1,0 1 0,0-1 0,0 0 1,0 0-1,0 0 0,1 0 0,-1 0 1,0 0-1,0 0 0,0 0 0,0 0 1,1-1-1,-1 1 0,0 0 0,0-1 1,2 0-1,4-2 20,0-1 0,0 0 1,-1 0-1,1-1 0,-1 0 0,0 0 0,-1 0 1,8-9-1,41-54 172,-45 56-167,81-125 213,-82 130-244,-4 12-3,-2 12-8,-7 126-227,3-99-5964,3-55 5197,0 0-233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0.128"/>
    </inkml:context>
    <inkml:brush xml:id="br0">
      <inkml:brushProperty name="width" value="0.035" units="cm"/>
      <inkml:brushProperty name="height" value="0.035" units="cm"/>
    </inkml:brush>
  </inkml:definitions>
  <inkml:trace contextRef="#ctx0" brushRef="#br0">14 201 14827,'-5'7'1253,"-3"3"1291,9-7-892,6-3 259,166-50 1959,-92 19-4325,84-44 1,-137 60 95,37-27 1,-54 34 44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0.631"/>
    </inkml:context>
    <inkml:brush xml:id="br0">
      <inkml:brushProperty name="width" value="0.035" units="cm"/>
      <inkml:brushProperty name="height" value="0.035" units="cm"/>
    </inkml:brush>
  </inkml:definitions>
  <inkml:trace contextRef="#ctx0" brushRef="#br0">1 152 15875,'7'-15'2016,"-7"14"-1972,0 1 1,0 0-1,0 0 1,1 0 0,-1 0-1,0 0 1,0-1-1,0 1 1,0 0-1,0 0 1,0 0-1,1 0 1,-1 0-1,0 0 1,0 0 0,0 0-1,0-1 1,1 1-1,-1 0 1,0 0-1,0 0 1,0 0-1,0 0 1,1 0 0,-1 0-1,0 0 1,0 0-1,0 0 1,1 0-1,-1 0 1,0 0-1,0 0 1,0 0 0,0 0-1,1 1 1,-1-1-1,0 0 1,1 2 139,1 0 1,-1 0-1,0 0 1,0 0-1,-1 0 0,1 0 1,0 0-1,-1 0 1,1 1-1,-1 3 1,13 140 1445,-8-61-1448,-1-21-56,-4-33 50,3-1 0,10 55-1,-10-75 13,-1-9 63,0-18 188,-1 10-387,24-237 1201,-15 176-1163,32-106-1,-40 167-89,19-49-6,-20 53-1,1 0 0,-1 0-1,1 0 1,-1 0 0,1 1 0,0-1 0,1 1 0,-1-1-1,0 1 1,0 0 0,1 0 0,0 0 0,-1 0-1,1 1 1,3-2 0,-5 2 1,1 1 1,-1 0-1,0-1 0,1 1 1,-1 0-1,1 0 0,-1 0 0,1 0 1,-1 0-1,1 1 0,-1-1 1,1 0-1,-1 1 0,0-1 1,1 1-1,-1-1 0,0 1 1,1 0-1,-1 0 0,0-1 0,0 1 1,0 0-1,0 0 0,1 0 1,-1 0-1,0 0 0,-1 0 1,1 1-1,0-1 0,0 0 1,0 0-1,-1 1 0,1-1 1,-1 0-1,1 1 0,0 1 0,0 1 7,1 0 0,-1 0 0,0 0-1,0 0 1,-1 1 0,1-1 0,-1 0 0,0 0-1,0 0 1,0 1 0,-1 6 0,-3-1 18,0 1 1,-1-1 0,0 0-1,-1 0 1,0-1 0,-1 1 0,1-1-1,-15 14 1,10-13 27,0 0-1,0-1 1,0 0 0,-1 0-1,-1-1 1,-17 8 0,24-13-31,-1 0 1,0-1 0,0 0-1,0 0 1,0 0 0,0-1-1,-14 1 1,2-5 50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2.084"/>
    </inkml:context>
    <inkml:brush xml:id="br0">
      <inkml:brushProperty name="width" value="0.035" units="cm"/>
      <inkml:brushProperty name="height" value="0.035" units="cm"/>
    </inkml:brush>
  </inkml:definitions>
  <inkml:trace contextRef="#ctx0" brushRef="#br0">59 176 17108,'-9'-14'1736,"9"14"-1703,0 0 0,0 0 0,-1 0-1,1 0 1,0 0 0,0 0 0,-1 0 0,1 0-1,0 0 1,0 0 0,-1 0 0,1 0 0,0 0-1,0 0 1,-1 0 0,1 0 0,0 1-1,0-1 1,-1 0 0,1 0 0,0 0 0,0 0-1,0 0 1,-1 1 0,1-1 0,0 0 0,0 0-1,0 0 1,-1 0 0,1 1 0,0-1 0,0 0-1,0 1 1,-2 2 195,0 1 0,0 0 0,1 0-1,0 0 1,0 0 0,-1 6 0,-8 52 833,3 0 0,1 67 1,17 127-321,-4-206-406,-7-50-329,0 0 1,0 0-1,0 0 1,0 0-1,0 0 1,0 0-1,0 0 1,0 0-1,0 0 1,0 0-1,0 0 1,0 0-1,0 0 1,0 0 0,0 0-1,0 0 1,0 0-1,1 0 1,-1 0-1,0 0 1,0 0-1,0 0 1,0 0-1,0 0 1,0 0-1,0-1 1,0 1-1,0 0 1,0 0 0,0 0-1,0 0 1,0 0-1,0 0 1,0 0-1,0 0 1,0 0-1,0 0 1,0 1-1,0-1 1,1 0-1,-1 0 1,0 0 0,0 0-1,0 0 1,0 0-1,0 0 1,0 0-1,0 0 1,0 0-1,0 0 1,0 0-1,0 0 1,0 0-1,0 0 1,0 0-1,0 0 1,0 0 0,0 0-1,3-8 166,2-14 21,-1-62 43,-3-1-1,-4 1 0,-4 0 0,-22-106 1,27 187-282,1 8 35,1 11-2,6 23-32,10 40 0,-12-65 45,0 0 0,1 0 0,1-1 0,0 1 0,0-1 0,10 13 0,-15-24 0,0 0 1,1 0 0,-1-1 0,0 1 0,0 0-1,1-1 1,-1 0 0,1 1 0,0-1-1,-1 0 1,1 0 0,0 0 0,0 0 0,0 0-1,-1 0 1,1 0 0,0 0 0,0-1 0,0 1-1,0-1 1,0 0 0,0 0 0,1 1 0,-1-1-1,0 0 1,0-1 0,0 1 0,0 0 0,0-1-1,0 1 1,0-1 0,0 1 0,0-1 0,0 0-1,-1 0 1,1 0 0,3-2 0,2-3 9,1 0 1,-1 0 0,-1-1 0,1 1-1,-1-2 1,0 1 0,5-9 0,13-25 82,-1 0 1,-2-1 0,-2-1 0,-2-1 0,21-84-1,-29 69 35,-1 80-78,6 56-54,3-1 0,3-1 1,56 137-1,-74-208-110,0 0 1,0 1-1,0-1 1,1 0-1,0 0 0,-1 0 1,1-1-1,0 1 0,1-1 1,-1 0-1,1 0 0,-1 0 1,1 0-1,0 0 0,0-1 1,0 0-1,0 1 1,7 1-1,0-2-295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46.560"/>
    </inkml:context>
    <inkml:brush xml:id="br0">
      <inkml:brushProperty name="width" value="0.025" units="cm"/>
      <inkml:brushProperty name="height" value="0.025" units="cm"/>
    </inkml:brush>
  </inkml:definitions>
  <inkml:trace contextRef="#ctx0" brushRef="#br0">349 338 2338,'0'0'6711,"-1"-8"-6514,0 5-191,3-20 145,-1 22-143,0 0 0,0 0 1,0 1-1,0-1 0,0 0 0,0 0 0,0 1 0,1-1 0,-1 1 1,0-1-1,0 1 0,1-1 0,-1 1 0,0 0 0,1 0 0,-1-1 1,1 1-1,-1 0 0,0 0 0,1 1 0,1-1 0,495-27 756,762-84 356,4 57 89,-1165 50-1200,1883-15 370,-1971 19-379,1444 67 50,-1128-45-36,-78-1 7,47 3-5,-604-57-437,-1683-38 453,-132 62 27,1517 4-44,-997 6 140,1541-1-152,4 1 4,1-2 1,0-2-1,-87-17 0,139 15-143,17 2 67,18-2 71,826-9 184,-514 16-169,1179 14-7,-404-1-46,2043 57 383,-3081-68-360,191 5-231,-355-25-594,-603-52 622,-9 37 227,630 29-30,-3847-45 163,1872 71-91,1943-23-52,-272 15-2400,184-7 367,146-8-1225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2.695"/>
    </inkml:context>
    <inkml:brush xml:id="br0">
      <inkml:brushProperty name="width" value="0.035" units="cm"/>
      <inkml:brushProperty name="height" value="0.035" units="cm"/>
    </inkml:brush>
  </inkml:definitions>
  <inkml:trace contextRef="#ctx0" brushRef="#br0">1 88 19052,'1'1'1816,"5"1"-1151,2-2-241,10-2 1016,7-2-336,10-4-432,1-2-152,5-3-175,1-2-89,-2 0-336,-4 2-288,-8 5-633,-7 6 1785,-10 6-904,-5 6-72,-9 4-160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3.167"/>
    </inkml:context>
    <inkml:brush xml:id="br0">
      <inkml:brushProperty name="width" value="0.035" units="cm"/>
      <inkml:brushProperty name="height" value="0.035" units="cm"/>
    </inkml:brush>
  </inkml:definitions>
  <inkml:trace contextRef="#ctx0" brushRef="#br0">0 153 19020,'12'3'1824,"8"-12"-1151,3-4-321,7-4 880,3 0-304,7-3-664,0 1-376,2-1-424,-2 6 480,-1-1-208,-4 4-56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3.591"/>
    </inkml:context>
    <inkml:brush xml:id="br0">
      <inkml:brushProperty name="width" value="0.035" units="cm"/>
      <inkml:brushProperty name="height" value="0.035" units="cm"/>
    </inkml:brush>
  </inkml:definitions>
  <inkml:trace contextRef="#ctx0" brushRef="#br0">1 97 19252,'0'0'51,"0"0"0,1 0-1,-1 0 1,0-1 0,1 1 0,-1 0 0,1 0-1,-1 0 1,0 0 0,1 0 0,-1 0-1,0 1 1,1-1 0,-1 0 0,0 0-1,1 0 1,-1 0 0,0 0 0,1 0 0,-1 1-1,0-1 1,1 0 0,-1 0 0,0 0-1,1 1 1,-1-1 0,0 0 0,0 0-1,1 1 1,-1-1 0,0 0 0,0 1 0,0-1-1,1 0 1,-1 1 0,0-1 0,0 0-1,0 1 1,0-1 0,0 0 0,0 1-1,0-1 1,0 1 0,0-1 0,0 0 0,0 1-1,0-1 1,5 26 530,-4-20-174,5 34 491,-4-18-717,2 0 1,0 0-1,2 0 0,0-1 0,11 24 1,-17-44-175,1 1 0,-1-1 0,1 0 0,0 0 1,0 0-1,-1 0 0,1 0 0,0 0 1,0 0-1,0 0 0,0 0 0,0 0 0,0 0 1,0-1-1,1 1 0,-1 0 0,0-1 1,0 1-1,0-1 0,1 1 0,-1-1 0,0 1 1,1-1-1,1 0 0,0 0 2,0 0 0,-1-1-1,1 1 1,0-1 0,0 0 0,-1 0 0,1 0-1,-1 0 1,1 0 0,-1-1 0,4-2-1,6-5 31,-1 0-1,0-1 0,14-17 0,-24 25-30,65-86 290,-44 57-108,26-29 0,-48 59-183,0 1 1,0-1 0,1 1-1,-1 0 1,0-1-1,1 1 1,-1 0-1,0-1 1,1 1 0,-1 0-1,0-1 1,1 1-1,-1 0 1,1 0-1,-1-1 1,1 1 0,-1 0-1,0 0 1,1 0-1,-1 0 1,1 0-1,-1 0 1,1 0 0,-1-1-1,1 1 1,-1 0-1,1 1 1,0-1-1,4 12 109,-7 34-47,1-32-45,0 4 0,1 33-1,0-47-21,0-1 1,0 1-1,1 0 1,0-1-1,0 1 1,0-1-1,0 1 1,0-1 0,1 1-1,2 3 1,-4-6-3,1-1 0,-1 1 0,1-1 1,0 1-1,-1 0 0,1-1 0,0 1 1,-1-1-1,1 1 0,0-1 0,0 0 0,-1 1 1,1-1-1,0 0 0,0 0 0,0 1 1,0-1-1,-1 0 0,1 0 0,0 0 1,0 0-1,0 0 0,0 0 0,0 0 1,-1 0-1,1-1 0,0 1 0,0 0 0,0 0 1,-1-1-1,1 1 0,0 0 0,0-1 1,-1 1-1,2-2 0,23-19 2,-24 20-2,23-28 21,-1 0 0,26-46 0,24-31 27,-71 104-50,-1 0 0,1 0 1,0 0-1,0 0 0,-1 1 0,1-1 1,0 0-1,1 1 0,-1 0 0,0-1 0,0 1 1,4-1-1,-6 2 2,1 0-1,-1 0 1,1 0 0,-1 0 0,1 0-1,-1 0 1,1 0 0,-1 0 0,0 0-1,1 0 1,-1 0 0,1 0 0,-1 0-1,0 1 1,1-1 0,-1 0 0,1 0-1,-1 0 1,0 1 0,1-1 0,-1 0-1,0 1 1,1-1 0,-1 0 0,1 1-1,-1 1 4,1-1-1,0 1 0,-1-1 0,1 1 0,-1 0 0,1-1 0,-1 1 0,0 0 0,0-1 0,1 3 0,-5 102 202,1 0-1018,6-88-123,-2-18 922,-1 1-1,0-1 0,0 0 0,0 1 1,0-1-1,0 0 0,0 0 0,0 1 1,0-1-1,1 0 0,-1 0 1,0 1-1,0-1 0,0 0 0,1 0 1,-1 1-1,0-1 0,0 0 0,1 0 1,-1 0-1,0 0 0,0 1 0,1-1 1,-1 0-1,0 0 0,1 0 0,-1 0 1,0 0-1,0 0 0,1 0 0,-1 0 1,0 0-1,1 0 0,-1 0 0,0 0 1,1 0-1,-1 0 0,0 0 0,0 0 1,1 0-1,-1 0 0,0 0 0,1 0 1,-1-1-1,0 1 0,0 0 0,1 0 1,-1 0-1,0 0 0,0-1 0,1 1 1,-1 0-1,0 0 0,0-1 1,1 1-1,11-15-491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4.120"/>
    </inkml:context>
    <inkml:brush xml:id="br0">
      <inkml:brushProperty name="width" value="0.035" units="cm"/>
      <inkml:brushProperty name="height" value="0.035" units="cm"/>
    </inkml:brush>
  </inkml:definitions>
  <inkml:trace contextRef="#ctx0" brushRef="#br0">0 1 17444,'1'26'1904,"7"8"-1320,0 12-272,5 5 993,3 10-697,1 2-72,-1-3-304,1-1-224,-5-8-416,-1-5-240,-5-14 520,-6-7-112,-2-10-80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4.556"/>
    </inkml:context>
    <inkml:brush xml:id="br0">
      <inkml:brushProperty name="width" value="0.035" units="cm"/>
      <inkml:brushProperty name="height" value="0.035" units="cm"/>
    </inkml:brush>
  </inkml:definitions>
  <inkml:trace contextRef="#ctx0" brushRef="#br0">0 522 19220,'3'-1'332,"0"0"0,0 0 0,1 0-1,-1 1 1,0-1 0,1 1 0,-1 0 0,0 0-1,5 0 1,-5 0 170,7 0-354,-1-1 1,1 0 0,-1-1 0,0 0 0,1-1 0,-1 0 0,0 0-1,-1-1 1,1 0 0,-1 0 0,12-8 0,-9 3-48,0 0 0,0-1 0,-1 0 0,0 0 0,-1-1 0,15-23 0,-6 2 23,-1 0 1,-2-2 0,-1 0 0,-2 0 0,8-38 0,9-64 239,-29 135-364,0 1 0,0 0 0,0-1 0,0 1 0,0-1 0,0 1 0,0 0 0,0-1 0,0 1 0,0 0 0,0-1 0,0 1 1,0 0-1,1-1 0,-1 1 0,0-1 0,0 1 0,0 0 0,1 0 0,-1-1 0,0 1 0,0 0 0,1-1 0,-1 1 0,0 0 0,1 0 0,-1 0 0,0-1 1,1 1-1,7 9-21,8 34-49,-10-25 36,5 9-216,2-1 1,1 0-1,0-1 1,2-1-1,1 0 1,33 36-1,-12-25-97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5.260"/>
    </inkml:context>
    <inkml:brush xml:id="br0">
      <inkml:brushProperty name="width" value="0.035" units="cm"/>
      <inkml:brushProperty name="height" value="0.035" units="cm"/>
    </inkml:brush>
  </inkml:definitions>
  <inkml:trace contextRef="#ctx0" brushRef="#br0">1 147 14955,'0'-1'219,"1"-23"1843,2 18-737,3 15 204,5 24-680,-2 1 0,0 0 0,-3 1 0,4 46 0,-5-38-568,0-4-151,2 9 38,-1 51-1,-17-153 56,-40-270 54,52 315-346,4 11 21,10 16-32,-12-14 41,0 0 13,1 0 0,-1 0 0,1-1-1,-1 1 1,1-1 0,0 0-1,1 0 1,-1 0 0,0 0 0,1-1-1,-1 0 1,1 0 0,0 0-1,0 0 1,0-1 0,0 0 0,0 0-1,0 0 1,0-1 0,0 1 0,0-1-1,0 0 1,0-1 0,0 1-1,0-1 1,0 0 0,0-1 0,0 1-1,0-1 1,0 0 0,0 0-1,-1 0 1,8-5 0,2-4 18,-1 0 0,-1 0 0,0-1 0,-1-1 0,0 0 0,0 0 0,12-24 0,-10 17 156,-2 0 1,-1-1-1,12-32 0,-29 76-110,1 1-1,2 1 0,0-1 0,1 0 0,2 1 0,1-1 1,0 1-1,8 45 0,-7-66-61,0 0 1,0 0-1,1 0 0,-1 0 0,1 0 1,0-1-1,0 1 0,0 0 0,0-1 0,1 1 1,4 4-1,-5-7-51,-1 1-1,1-1 1,-1 0-1,1 0 1,0 0-1,0 0 1,-1-1-1,1 1 1,0 0-1,0-1 1,0 1-1,0-1 1,0 0-1,0 0 1,0 0-1,-1 0 1,1 0-1,0 0 1,0 0-1,0 0 1,0-1 0,0 1-1,0-1 1,0 1-1,0-1 1,-1 0-1,1 0 1,2-1-1,3-3-65,0 1-1,-1-1 1,1-1 0,-1 1-1,-1-1 1,7-7 0,15-21-547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6.498"/>
    </inkml:context>
    <inkml:brush xml:id="br0">
      <inkml:brushProperty name="width" value="0.035" units="cm"/>
      <inkml:brushProperty name="height" value="0.035" units="cm"/>
    </inkml:brush>
  </inkml:definitions>
  <inkml:trace contextRef="#ctx0" brushRef="#br0">54 351 16828,'-11'31'934,"0"0"0,3 1 0,0 0 0,2 0 1,-4 56-1,10-84-876,0 0 0,0 1 1,1-1-1,-1 0 1,1 1-1,2 7 0,-3-12-51,0 1-1,0-1 0,0 0 1,0 1-1,1-1 1,-1 0-1,0 1 0,0-1 1,0 0-1,1 1 0,-1-1 1,0 0-1,0 0 1,1 1-1,-1-1 0,0 0 1,1 0-1,-1 1 1,0-1-1,1 0 0,-1 0 1,0 0-1,1 0 0,-1 0 1,0 0-1,1 0 1,-1 1-1,0-1 0,1 0 1,0 0-1,0-1 4,0 0 0,0 1 0,1-1 0,-1 0 0,0 1 0,0-1 0,0 0 0,0 0 0,0 0 0,0 0-1,0 0 1,-1 0 0,2-3 0,9-12 114,-2-1 0,0 0 0,-1-1 0,11-35 0,13-77 557,-25 85-356,-7 42-124,-4 26-138,-9 111-74,13-116 7,0 0 0,1 1 0,0-1-1,2 0 1,6 24 0,-8-39 4,0 0 0,0 0 0,0 0 0,1 0 0,-1 0-1,1 0 1,0 0 0,-1 0 0,5 3 0,-5-5 0,0 0 0,1 0 1,-1 0-1,0 0 0,1 0 0,-1-1 0,0 1 1,1 0-1,-1-1 0,1 1 0,-1-1 1,1 0-1,-1 1 0,1-1 0,-1 0 0,1 0 1,-1 0-1,1 0 0,-1 0 0,1-1 0,-1 1 1,1 0-1,2-2 0,3 0 3,0-2-1,-1 1 1,1-1-1,-1 0 0,0 0 1,0-1-1,0 0 1,-1 0-1,1 0 1,-1 0-1,4-8 1,12-14 14,17-33 0,-30 49-12,22-40 25,-2-1-1,-2-2 0,-3 0 1,-2-1-1,-2-2 0,14-72 1,-31 118-37,-1 8 1,-1 0 0,1 0 0,-1 0 0,1 0 0,-1 0 0,0 0 0,0 0-1,-1-6 1,1 9 5,0 0-1,0 0 1,0 0 0,0-1-1,0 1 1,0 0-1,0 0 1,0 0-1,0 0 1,0-1-1,0 1 1,0 0-1,0 0 1,-1 0-1,1 0 1,0 0-1,0-1 1,0 1-1,0 0 1,0 0-1,0 0 1,0 0 0,0 0-1,-1 0 1,1 0-1,0 0 1,0-1-1,0 1 1,0 0-1,0 0 1,0 0-1,-1 0 1,1 0-1,0 0 1,0 0-1,0 0 1,0 0-1,-1 0 1,1 0-1,0 0 1,0 0 0,0 0-1,0 0 1,0 0-1,-1 0 1,1 0-1,0 0 1,0 0-1,0 0 1,-8 9-56,-5 13-26,-43 106 28,50-109 85,0 1 0,1 0 0,1 0 0,-3 36 0,7-46-13,1 0 1,1 0-1,0 0 1,0 0-1,0 0 0,8 15 1,1 10 41,7 38 7,-9-34 4,20 53 1,-29-90-70,1 0 1,0 0 0,-1 0-1,1-1 1,0 1-1,0 0 1,0 0 0,1-1-1,-1 1 1,0-1-1,1 1 1,-1-1 0,1 1-1,-1-1 1,1 0 0,-1 0-1,1 0 1,0 0-1,0 0 1,0 0 0,2 0-1,-2-1 0,-1 0 1,1 0-1,0 0 0,-1 0 1,1 0-1,-1-1 0,1 1 1,0-1-1,-1 1 0,1-1 1,-1 0-1,0 0 0,1 0 0,-1 1 1,1-1-1,-1 0 0,0-1 1,0 1-1,0 0 0,0 0 1,1 0-1,-2-1 0,1 1 1,0-1-1,1-1 0,1-2 39,0 0 0,-1 0 0,1-1 0,-1 1 0,2-9 1,-4 13-31,1-1 0,-1 0 1,0 1-1,1-1 1,-1 0-1,0 0 1,0 0-1,0 1 1,0-1-1,-1 0 1,1 0-1,0 1 1,-1-1-1,1 0 1,-1 1-1,0-1 1,0 0-1,1 1 0,-1-1 1,0 1-1,-2-2 1,3 3-18,0-1-1,0 1 1,-1 0 0,1 0 0,0 0-1,-1 0 1,1 0 0,0 0 0,-1-1-1,1 1 1,0 0 0,-1 0 0,1 0-1,0 0 1,0 0 0,-1 0-1,1 0 1,0 1 0,-1-1 0,1 0-1,0 0 1,-1 0 0,1 0 0,0 0-1,-1 0 1,1 1 0,0-1 0,0 0-1,-1 0 1,1 0 0,0 1 0,0-1-1,0 0 1,-1 0 0,1 0-1,0 1 1,0-1 0,0 0 0,-1 1-1,1-1 1,0 0 0,0 0 0,0 1-1,0-1 1,0 0 0,0 1 0,0-1-1,0 0 1,0 1 0,-5 15-458,5 0-642,7-31 773,13-13 868,-1-39-216,17-98 0,-35 159-306,-1 0-1,1-1 1,-1 1-1,-1-11 1,1 16-11,0 1 1,0-1 0,0 0 0,0 1-1,0-1 1,0 0 0,0 1-1,0-1 1,0 0 0,-1 1 0,1-1-1,0 0 1,0 1 0,-1-1 0,1 1-1,-1-1 1,1 1 0,0-1-1,-1 1 1,1-1 0,-1 1 0,1-1-1,-1 1 1,1-1 0,-1 1 0,1 0-1,-1-1 1,0 1 0,1 0-1,-1-1 1,0 1 0,1 0 0,-1 0-1,0 0 1,1-1 0,-1 1-1,0 0 1,1 0 0,-1 0 0,0 0-1,1 0 1,-1 1 0,0-1 0,1 0-1,-1 0 1,0 0 0,1 0-1,-1 1 1,1-1 0,-1 0 0,0 1-1,1-1 1,-1 0 0,1 1 0,-1-1-1,0 2 1,-2 0 1,0 1 0,0 0 0,0 0 0,0 0 0,1 0 1,-1 0-1,1 0 0,0 1 0,0-1 0,0 1 0,1 0 0,-2 4 0,-13 49 13,15-52-15,-5 23 17,-3 35 0,8-54-9,1-1 1,0 1 0,0-1 0,1 1 0,0-1 0,0 1 0,1-1 0,4 14-1,-4-19-1,0 0 0,0 0-1,0 0 1,0 0 0,1-1 0,-1 1-1,1-1 1,-1 0 0,1 1-1,0-1 1,0 0 0,0-1-1,0 1 1,0-1 0,0 1-1,1-1 1,-1 0 0,0 0-1,1 0 1,-1 0 0,1-1-1,3 1 1,-3-1-67,1 1-1,0-1 1,-1 0-1,1-1 1,-1 1 0,1-1-1,0 0 1,-1 0-1,0 0 1,1 0-1,-1-1 1,0 0 0,0 0-1,1 0 1,-2 0-1,8-6 1,-1-6-109,-4-11-35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7.346"/>
    </inkml:context>
    <inkml:brush xml:id="br0">
      <inkml:brushProperty name="width" value="0.035" units="cm"/>
      <inkml:brushProperty name="height" value="0.035" units="cm"/>
    </inkml:brush>
  </inkml:definitions>
  <inkml:trace contextRef="#ctx0" brushRef="#br0">202 101 12891,'1'-8'521,"0"-1"0,0 0 1,-1 0-1,0 0 0,-2-17 0,2 25-429,0-1 0,0 1 0,-1 0 0,1-1 0,0 1 0,0 0 0,-1 0 0,1-1 0,-1 1 0,0 0 0,1 0 0,-1-1 0,0 1 0,1 0 0,-1 0 0,0 0 0,0 0 0,0 0 0,0 0 0,0 1 0,0-1 0,0 0-1,0 0 1,-1 1 0,1-1 0,0 0 0,0 1 0,0 0 0,-1-1 0,1 1 0,0 0 0,-1-1 0,1 1 0,0 0 0,-1 0 0,1 0 0,0 0 0,-1 0 0,1 1 0,0-1 0,-1 0 0,1 0 0,0 1 0,-1-1 0,1 1 0,0-1 0,0 1-1,0 0 1,-2 1 0,-4 2 102,1 0-1,0 1 0,0-1 0,1 1 1,0 0-1,0 1 0,0-1 0,0 1 0,1 0 1,-5 8-1,-1 5 39,0 0 0,-10 29 0,8-13-157,2 1 0,1 0 0,2 1 0,2-1 0,1 1 0,2 1 0,2-1 0,1 0 0,6 42 0,-6-78-74,1 16 23,2-1 0,7 24-1,-10-38-20,-1 1-1,1 0 0,0-1 1,1 1-1,-1-1 0,0 1 0,1-1 1,-1 0-1,1 1 0,-1-1 1,1 0-1,0 0 0,0 0 1,0 0-1,0-1 0,1 1 0,-1 0 1,0-1-1,1 0 0,-1 1 1,1-1-1,5 1 0,-6-2 0,0 0 1,0 0-1,0 0 0,0-1 0,0 1 0,0-1 1,0 1-1,0-1 0,0 0 0,-1 0 0,1 0 0,0 0 1,0 0-1,-1 0 0,1-1 0,0 1 0,-1 0 1,1-1-1,-1 1 0,0-1 0,1 0 0,-1 1 1,1-4-1,3-3 5,-1 0 0,0 0 0,0-1 0,2-9 0,-2 2 30,0 0-1,3-28 1,-6 36-54,-1 0-1,0 0 1,0 0-1,0 0 1,-1 0 0,-1 1-1,-2-14 1,2 20-299,0 7 172,2 10-39,1-13 152,0 1 1,0 0-1,0-1 0,0 1 1,1-1-1,0 1 0,0-1 0,0 0 1,0 0-1,0 0 0,1 0 1,-1 0-1,5 3 0,-5-4 28,0-1 1,0 0-1,-1 0 0,1 0 1,0 0-1,1-1 0,-1 1 1,0-1-1,0 1 0,0-1 0,0 1 1,0-1-1,0 0 0,1 0 1,-1 0-1,0 0 0,0-1 1,0 1-1,0-1 0,1 1 0,-1-1 1,0 0-1,0 1 0,0-1 1,3-2-1,6-4 11,0 0-1,0-1 1,0 0 0,-1-1-1,0 0 1,11-13 0,48-69 48,-28 35-31,-29 46-18,-12 10-5,0 0 0,0 0 0,1 0 0,-1 0 0,0 0 0,0 0 0,1 1 0,-1-1 0,0 0 0,0 0 0,0 0 0,1 0 1,-1 0-1,0 0 0,0 1 0,0-1 0,1 0 0,-1 0 0,0 0 0,0 1 0,0-1 0,0 0 0,0 0 0,0 1 0,0-1 0,1 0 0,-1 0 0,0 0 0,0 1 0,0-1 0,0 0 0,0 0 0,0 1 0,-1 32 169,0-27-152,-9 92 512,-5 88 1052,26-235-2603,-1-25 747,-1 33-37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7.871"/>
    </inkml:context>
    <inkml:brush xml:id="br0">
      <inkml:brushProperty name="width" value="0.035" units="cm"/>
      <inkml:brushProperty name="height" value="0.035" units="cm"/>
    </inkml:brush>
  </inkml:definitions>
  <inkml:trace contextRef="#ctx0" brushRef="#br0">0 499 14499,'10'-1'292,"0"0"0,0-1-1,0 0 1,-1-1 0,1 0-1,-1 0 1,0-1 0,1 0 0,-2-1-1,1 0 1,0 0 0,-1-1 0,0 0-1,-1-1 1,1 0 0,-1 0-1,-1 0 1,1-1 0,9-15 0,-15 21-187,0-1 1,1 0-1,-1 0 1,-1 0-1,1 0 1,0 0-1,-1 0 1,0-1-1,0 1 1,1 0-1,-2 0 1,1 0-1,0 0 1,-1 0-1,-1-5 1,2 7-75,-1-1 1,1 1-1,-1 0 1,0 0 0,1 0-1,-1 0 1,0 0-1,0 0 1,0 0-1,0 0 1,0 0-1,0 0 1,0 1-1,0-1 1,0 0 0,0 1-1,0-1 1,0 1-1,0-1 1,-1 1-1,1-1 1,0 1-1,0 0 1,-1 0-1,1-1 1,0 1 0,-1 0-1,1 0 1,0 0-1,0 1 1,-1-1-1,1 0 1,0 0-1,0 1 1,-1-1-1,1 1 1,0-1 0,0 1-1,-2 1 1,-3 1-10,0 0 1,1 1 0,0 0 0,0 0-1,0 0 1,0 1 0,0-1 0,1 1-1,0 0 1,0 1 0,0-1 0,1 1-1,0-1 1,0 1 0,0 0 0,-2 7-1,-2 9-29,0 0 0,2 0-1,-5 31 1,9-45 8,-2 16 20,-1 29-1,4-48-10,0-1-1,0 1 1,0 0-1,1 0 1,0 0-1,0 0 1,0 0-1,0-1 1,1 1-1,0 0 0,0-1 1,4 8-1,-5-11-5,0-1-1,0 1 1,0 0 0,0 0-1,-1 0 1,1-1-1,0 1 1,1-1-1,-1 1 1,0-1-1,0 1 1,0-1-1,0 1 1,0-1 0,0 0-1,1 0 1,-1 1-1,0-1 1,0 0-1,0 0 1,1 0-1,-1-1 1,0 1-1,0 0 1,0 0 0,0-1-1,1 1 1,-1 0-1,0-1 1,0 1-1,0-1 1,1 0-1,4-3 12,0 0 0,0 0 0,-1 0-1,9-8 1,8-12 21,-1 0 0,-1-1 0,-1-1-1,16-29 1,55-119 103,-88 171-138,63-151 126,-58 136-109,-1-2 0,-1 1 1,-1-1-1,0 0 0,-2 0 0,1-22 1,-3 41-20,0 0 1,0 0-1,0 1 1,0-1 0,0 0-1,0 0 1,0 1-1,0-1 1,0 0-1,-1 0 1,1 1 0,0-1-1,0 0 1,-1 0-1,1 1 1,-1-1 0,1 0-1,-1 1 1,0-2-1,1 2 0,-1 0 0,1 0 0,-1 0 0,1 0-1,-1 0 1,1 0 0,-1 0 0,1 0 0,0 0-1,-1 0 1,1 0 0,-1 0 0,1 0 0,-1 0-1,1 0 1,-1 1 0,1-1 0,0 0 0,-1 0 0,1 0-1,0 1 1,-1-1 0,0 1 0,-19 21-42,-5 23-3,1 1 0,3 1 1,1 1-1,-14 57 1,5 9 34,27-102-89,0 1-1,1-1 1,0 0 0,1 1-1,0-1 1,1 1-1,4 14 1,-5-25 39,0 0 0,1 0-1,-1 0 1,1 0 0,0 0 0,0 0 0,-1 0 0,1 0-1,1 0 1,-1-1 0,0 1 0,0 0 0,0-1 0,1 1-1,-1-1 1,1 1 0,0-1 0,-1 0 0,1 0 0,0 0-1,0 0 1,-1 0 0,1 0 0,0 0 0,0 0-1,0-1 1,3 1 0,-1-1-17,0 0 0,1 0 0,-1 0 0,1-1 0,-1 1 0,0-1 0,1-1 0,-1 1 0,0 0 0,0-1 0,7-4 0,25-15-550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8.295"/>
    </inkml:context>
    <inkml:brush xml:id="br0">
      <inkml:brushProperty name="width" value="0.035" units="cm"/>
      <inkml:brushProperty name="height" value="0.035" units="cm"/>
    </inkml:brush>
  </inkml:definitions>
  <inkml:trace contextRef="#ctx0" brushRef="#br0">78 311 17588,'-4'2'148,"1"0"0,-1 1 0,1 0 1,0-1-1,0 1 0,0 1 0,1-1 1,-1 0-1,1 1 0,-1-1 0,1 1 1,0 0-1,-2 7 0,-2 6 167,-8 31 0,14-46-270,-5 19 40,0 0 1,2 0 0,1 1 0,1-1 0,2 34-1,-1-54-68,0 1 0,0-1 0,0 0-1,0 1 1,0-1 0,1 0 0,-1 1 0,1-1-1,-1 0 1,1 0 0,-1 1 0,1-1-1,0 0 1,-1 0 0,1 0 0,0 0-1,2 2 1,-3-3-2,1 0-1,0 1 0,-1-1 1,1 0-1,0 0 0,-1 0 1,1 0-1,0 0 1,-1 0-1,1 0 0,0 0 1,0 0-1,-1 0 1,1-1-1,-1 1 0,1 0 1,0 0-1,-1-1 0,1 1 1,0 0-1,-1-1 1,1 1-1,-1 0 0,2-1 1,2-4 82,1 1 1,0-1-1,-1 0 0,0 0 1,6-11-1,22-42 322,-2-1 1,-4-1-1,-1-2 1,-4 0-1,23-111 1,-44 170-413,3-9 39,0-1 0,-1 1 0,-1-1 0,0-16 0,-4 15 14,2 14-59,1 0-1,0 0 1,0 0-1,0 0 1,-1 0-1,1 0 1,0 0-1,0 0 1,0 0-1,-1 0 1,1 0-1,0 0 1,0 0-1,0 0 1,-1 0-1,1 0 1,0 0-1,0 0 1,0 0-1,-1 0 1,1 0 0,0 1-1,0-1 1,0 0-1,-1 0 1,1 0-1,0 0 1,0 0-1,0 1 1,0-1-1,0 0 1,0 0-1,-1 0 1,1 1-1,-14 28-25,-7 36-16,3 2-1,3 0 0,-9 103 1,23-152-66,-1-7-106,1 1 0,0 0 0,1-1 0,0 1 0,1 0 0,0-1 0,5 18 0,-5-27 193,-1-1 1,1 1 0,-1 0 0,1-1 0,0 1-1,0-1 1,0 1 0,0-1 0,0 0 0,0 1-1,0-1 1,0 0 0,2 2 0,-2-3-2,0 1 0,0-1 0,0 0 1,0 1-1,0-1 0,0 0 0,0 0 1,0 0-1,-1 1 0,1-1 0,0 0 1,0 0-1,0-1 0,0 1 0,0 0 0,0 0 1,0 0-1,0-1 0,0 1 0,0 0 1,0-1-1,0 1 0,0-1 0,-1 1 1,1-1-1,1 0 0,15-14-512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0:34.938"/>
    </inkml:context>
    <inkml:brush xml:id="br0">
      <inkml:brushProperty name="width" value="0.025" units="cm"/>
      <inkml:brushProperty name="height" value="0.025" units="cm"/>
    </inkml:brush>
  </inkml:definitions>
  <inkml:trace contextRef="#ctx0" brushRef="#br0">42 327 3107,'-7'0'-161,"-20"-2"1583,26 1-1381,1 1-1,-1 0 1,1-1 0,0 1 0,-1 0 0,1-1 0,-1 1 0,1 0-1,0-1 1,-1 1 0,1-1 0,0 1 0,-1-1 0,1 1 0,0-1 0,0 1-1,-1-1 1,1 1 0,0-1 0,0 1 0,0-1 0,0 0 0,0 1 0,0-1-1,0 1 1,0-1 0,0 1 0,0-1 0,0 1 0,0-1 0,0 0 0,0 1-1,1-1 1,-1 1 0,0-1 0,0 1 0,1-1 0,-1 1 0,0-1 0,1 1-1,-1 0 1,0-1 0,1 1 0,-1-1 0,1 1 0,0-1 0,4-5 84,0 0 0,1 0 1,0 1-1,0 0 0,0 0 0,1 0 1,0 1-1,10-6 0,64-27 814,-74 34-838,19-7 163,0 1 0,1 2 0,-1 1 0,1 0 0,46-1 0,140 8 29,-81 2-45,483-1 1641,869-7-965,-1128 0-893,1363-34 285,-1018 8-251,863-18 164,-367 48-112,-1183 2-125,-9-1 13,-1 1 1,0-1-1,1 0 1,-1 0 0,0-1-1,1 1 1,-1-1 0,0 0-1,0 0 1,7-3-1,-12-2 230,-10 1-121,-14-2-30,-71-3-89,0 4 1,-119 7 0,77 1 22,-812 26 37,2 34-342,931-60 274,-3729 147-452,3514-149 460,-1303-9-54,1494 8 49,-2 1 3,1-2-1,-59-10 1,86 5-20,29 2-34,30-1-43,747-51-489,-317 25 374,1704-58 220,0 84-23,-272 63 20,-1233-30-786,-511-23-488,-30-3-694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49.354"/>
    </inkml:context>
    <inkml:brush xml:id="br0">
      <inkml:brushProperty name="width" value="0.035" units="cm"/>
      <inkml:brushProperty name="height" value="0.035" units="cm"/>
    </inkml:brush>
  </inkml:definitions>
  <inkml:trace contextRef="#ctx0" brushRef="#br0">1 645 17340,'1'44'2384,"-1"-38"-2194,-1-1 0,1 0 1,0 1-1,0-1 0,1 0 0,-1 1 0,1-1 0,0 0 1,1 0-1,-1 0 0,1 0 0,0 0 0,1 0 1,2 6-1,-3-10-168,-1 0-1,0 0 1,1 0 0,-1 0 0,0 0-1,1 0 1,-1 0 0,1-1 0,-1 1-1,1 0 1,0-1 0,-1 1 0,1-1-1,-1 0 1,1 0 0,0 1 0,0-1-1,-1 0 1,1 0 0,0-1 0,-1 1-1,1 0 1,0 0 0,-1-1 0,1 1-1,-1-1 1,1 0 0,-1 1 0,1-1-1,-1 0 1,3-1 0,5-4-17,0 0 0,0 0 0,13-13 0,-16 14 23,27-28-23,-24 23-46,0 1 1,1 0-1,17-12 1,-27 20 37,1 1 0,-1 0 0,1-1 1,0 1-1,-1-1 0,1 1 1,0 0-1,-1-1 0,1 1 0,0 0 1,-1 0-1,1 0 0,0-1 0,-1 1 1,1 0-1,0 0 0,0 0 1,-1 0-1,1 0 0,0 0 0,0 1 1,-1-1-1,1 0 0,0 0 0,-1 0 1,1 1-1,0-1 0,-1 0 1,1 1-1,0-1 0,-1 0 0,1 1 1,-1-1-1,1 1 0,-1-1 0,1 1 1,-1-1-1,1 1 0,-1 0 1,1-1-1,-1 1 0,0 0 0,1-1 1,-1 1-1,0 0 0,0-1 0,1 1 1,-1 0-1,0-1 0,0 1 1,0 0-1,0 1 0,1 5-30,0 1 1,0 0-1,-2 14 0,1-18 30,-1 23 63,0-15 23,0 1 1,2 0-1,1 16 0,-2-29-78,0 0 0,0 0 0,0 1 0,0-1 0,0 0-1,0 0 1,0 0 0,0 1 0,0-1 0,0 0 0,0 0 0,0 0 0,0 1-1,0-1 1,0 0 0,0 0 0,0 0 0,0 1 0,1-1 0,-1 0-1,0 0 1,0 0 0,0 0 0,0 1 0,1-1 0,-1 0 0,0 0 0,0 0-1,0 0 1,0 0 0,1 0 0,-1 1 0,0-1 0,0 0 0,0 0-1,1 0 1,-1 0 0,0 0 0,0 0 0,1 0 0,-1 0 0,0 0-1,0 0 1,0 0 0,1 0 0,-1 0 0,10-10 137,9-19 5,-19 28-135,17-29-14,0 1 1,2 1 0,33-39-1,-50 66-8,-1-1-1,1 1 0,0-1 0,-1 1 1,1-1-1,0 1 0,0 0 0,0 0 1,0 0-1,0 0 0,0 0 0,0 0 0,0 1 1,0-1-1,0 1 0,3-1 0,-4 1 7,0 1 0,0-1 0,0 0 0,0 0 0,0 1 0,0-1 0,-1 1 0,1-1 0,0 1 0,0-1 0,0 1 0,0 0 0,-1-1-1,1 1 1,0 0 0,-1 0 0,1-1 0,-1 1 0,1 0 0,-1 0 0,1 0 0,-1 0 0,1 0 0,-1 0 0,0 0 0,1 0 0,-1-1 0,0 1-1,0 0 1,0 0 0,0 0 0,0 0 0,0 0 0,0 0 0,0 2 0,-1 20 22,2 15 117,0-38-132,-1 0-1,0 1 0,0-1 1,0 0-1,0 1 1,0-1-1,1 0 0,-1 0 1,0 1-1,0-1 0,1 0 1,-1 0-1,0 1 1,0-1-1,1 0 0,-1 0 1,0 0-1,0 0 0,1 1 1,-1-1-1,0 0 0,1 0 1,-1 0-1,0 0 1,1 0-1,-1 0 0,0 0 1,1 0-1,-1 0 0,0 0 1,0 0-1,1 0 0,-1 0 1,0 0-1,1 0 1,-1 0-1,0 0 0,1-1 1,-1 1-1,0 0 0,1 0 1,-1 0-1,0 0 0,0-1 1,1 1-1,-1 0 1,0 0-1,0-1 0,0 1 1,1 0-1,-1 0 0,0-1 1,0 1-1,0-1 0,18-16-101,-17 15 59,29-31-737,-9 9-503,0 1 1,2 1 0,41-32-1,-62 53 1198,0-1 0,0 1 0,0 0-1,0-1 1,0 1 0,0 0 0,1 1-1,-1-1 1,0 0 0,1 1-1,-1-1 1,1 1 0,-1-1 0,3 1-1,-4 1 136,1-1 1,-1 0-1,0 1 0,0 0 0,0-1 0,0 1 1,0-1-1,0 1 0,0 0 0,0 0 0,0 0 0,0-1 1,0 1-1,0 0 0,-1 0 0,1 0 0,0 0 0,-1 1 1,1-1-1,0 0 0,-1 0 0,0 0 0,1 0 0,-1 1 1,0-1-1,1 0 0,-1 3 0,0-4-26,0 0-1,0 1 0,0-1 1,0 0-1,0 1 1,0-1-1,1 0 1,-1 1-1,0-1 1,0 0-1,0 0 0,0 1 1,1-1-1,-1 0 1,0 0-1,0 0 1,1 1-1,-1-1 1,0 0-1,0 0 0,1 0 1,-1 1-1,0-1 1,1 0-1,-1 0 1,0 0-1,0 0 1,1 0-1,-1 0 0,0 0 1,1 0-1,-1 0 1,0 0-1,1 0 1,-1 0-1,0 0 0,1 0 1,-1 0-1,0 0 1,0 0-1,1 0 1,-1 0-1,0-1 1,1 1-1,-1 0 0,0 0 1,0 0-1,1 0 1,-1-1-1,0 1 1,0 0-1,1 0 1,-1-1-1,0 1 0,0 0 1,0 0-1,1-1 1,17-17 303,-16 15-231,2-2-67,1 1 0,-1-1-1,1 1 1,0 0 0,0 0-1,0 1 1,0 0 0,1 0-1,10-5 1,-14 8-32,0-1-1,0 1 0,1-1 1,-1 1-1,0 0 0,0 0 1,0 0-1,1 0 1,-1 0-1,0 1 0,0-1 1,0 0-1,1 1 0,-1 0 1,0-1-1,0 1 0,0 0 1,0 0-1,0 0 1,-1 1-1,1-1 0,0 0 1,0 1-1,-1-1 0,1 1 1,-1-1-1,1 1 1,-1 0-1,0 0 0,2 3 1,12 26 12,-13-26 6,0 0 1,0 0-1,0 0 0,1-1 1,-1 1-1,1-1 0,0 0 1,5 6-1,-7-10-10,0 1 0,0-1 0,-1 0 0,1 1 0,0-1 0,0 0 0,0 1 0,-1-1 0,1 0 0,0 0 0,0 0 0,0 0 0,0 0 0,-1 0 0,1 0 0,0 0 0,0 0 0,0 0 0,0 0 0,-1 0 1,1-1-1,0 1 0,0 0 0,0-1 0,-1 1 0,1 0 0,0-1 0,0 1 0,-1-1 0,1 1 0,0-1 0,0-1 0,21-23 132,-22 25-140,83-134 197,-30 44-720,-42 78 258,-9 20 89,-7 24 129,-13 39 565,6-27 254,2 0-1,2 0 1,-3 63-1,12-32-391,-2 40-237,0-100-123,-1 0 1,-1 1-1,0-2 1,0 1-1,-8 18 1,9-30-3,1 0 1,0-1-1,0 1 0,-1-1 1,0 1-1,1-1 0,-1 0 1,0 0-1,0 1 0,-3 1 1,5-4-15,-1 0 1,1 0 0,0 1-1,-1-1 1,1 0 0,0 0 0,-1 0-1,1 1 1,-1-1 0,1 0-1,-1 0 1,1 0 0,0 0 0,-1 0-1,1 0 1,-1 0 0,1 0-1,-1 0 1,1 0 0,0 0 0,-1 0-1,1-1 1,-1 1 0,1 0-1,0 0 1,-1 0 0,0-1 1,0 0 0,0 0 0,1 0-1,-1 0 1,0 0 0,1 0 0,-1 0 0,0 0 0,1 0 0,0 0 0,-1 0 0,1-1-1,0 1 1,-1-2 0,-1-10 14,1 1 1,0-1-1,1 0 0,0 0 0,1 0 1,1 0-1,0 0 0,4-16 0,5-5-27,24-59 0,-2 25-4,3 3-1,81-115 0,111-106 37,-189 239-35,15-16-40,-64 77 81,1 1 1,1 1 0,-11 25-1,-22 70 316,33-89-220,-5 34 0,11-49-115,1 0 1,1 0-1,-1 0 0,1 0 1,0 0-1,1 0 0,0 0 1,0 0-1,2 7 0,-3-13-35,1 1-1,-1-1 1,1 1-1,-1-1 1,1 0-1,0 1 1,-1-1-1,1 0 1,0 0-1,0 1 1,0-1-1,0 0 0,0 0 1,0 0-1,0 0 1,1 0-1,-1 0 1,0-1-1,0 1 1,1 0-1,-1-1 1,0 1-1,2 0 1,0-1-2,-1 0 0,1 0 0,-1 0 1,0 0-1,1 0 0,-1-1 1,0 1-1,1-1 0,-1 1 1,0-1-1,1 0 0,-1 0 0,2-1 1,7-5-48,0 0 1,-1-1-1,0 0 1,11-11-1,23-26-292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52.962"/>
    </inkml:context>
    <inkml:brush xml:id="br0">
      <inkml:brushProperty name="width" value="0.035" units="cm"/>
      <inkml:brushProperty name="height" value="0.035" units="cm"/>
    </inkml:brush>
  </inkml:definitions>
  <inkml:trace contextRef="#ctx0" brushRef="#br0">68 82 15139,'5'-20'1198,"-3"14"-907,0 1 0,-1 0 0,1-1 0,-2 1 0,1-1 1,0 0-1,-1 1 0,0-1 0,-1-6 0,0 13-198,0-1 0,1 0 0,-1 1 0,0-1 1,1 0-1,-1 1 0,1-1 0,-1 1 0,0-1 0,1 1 0,-1 0 0,1-1 0,-1 1 0,1-1 0,0 1 1,-1 0-1,1-1 0,0 1 0,-1 1 0,-12 31 144,0 0 1,3 1 0,1 0-1,1 1 1,2 0-1,-3 54 1,9-81-223,-1 14 26,2 28 0,-1-45-33,1-1 0,-1 0 0,1 1 0,0-1-1,0 0 1,1 0 0,-1 0 0,1 0 0,0 0-1,0 0 1,0 0 0,0 0 0,4 3 0,-5-6-11,0 0 0,0 0 1,1 0-1,-1-1 0,0 1 0,0 0 1,1-1-1,-1 1 0,0-1 1,1 1-1,-1-1 0,0 0 1,1 0-1,-1 0 0,1 1 1,-1-1-1,0 0 0,1-1 1,-1 1-1,1 0 0,-1 0 1,0-1-1,1 1 0,-1 0 0,0-1 1,1 0-1,-1 1 0,0-1 1,0 0-1,0 1 0,1-1 1,-1 0-1,0 0 0,0 0 1,0 0-1,1-1 0,4-5-176,0 1 0,0-1 0,-1 0 0,7-11 0,1-6-386,0-2 1,-2 1-1,14-50 1,-8 15-71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53.386"/>
    </inkml:context>
    <inkml:brush xml:id="br0">
      <inkml:brushProperty name="width" value="0.035" units="cm"/>
      <inkml:brushProperty name="height" value="0.035" units="cm"/>
    </inkml:brush>
  </inkml:definitions>
  <inkml:trace contextRef="#ctx0" brushRef="#br0">31 6 17340,'-13'-6'1824,"4"9"-1160,5 3-264,1 1 1025,3 0-481,3 1-864,3-1-1440,-3 0 1272,-6-3-249,-7-2-167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44.407"/>
    </inkml:context>
    <inkml:brush xml:id="br0">
      <inkml:brushProperty name="width" value="0.035" units="cm"/>
      <inkml:brushProperty name="height" value="0.035" units="cm"/>
    </inkml:brush>
  </inkml:definitions>
  <inkml:trace contextRef="#ctx0" brushRef="#br0">78 72 12099,'0'-5'259,"3"-10"715,-2 0-1,0-21 1,-2 44 1842,-8 49-1579,-38 755 1637,43-702-2666,3-82-177,-1 619 542,10-566-573,-25-130-74,14 43-186,-4-7 157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45.353"/>
    </inkml:context>
    <inkml:brush xml:id="br0">
      <inkml:brushProperty name="width" value="0.035" units="cm"/>
      <inkml:brushProperty name="height" value="0.035" units="cm"/>
    </inkml:brush>
  </inkml:definitions>
  <inkml:trace contextRef="#ctx0" brushRef="#br0">2 62 11859,'0'-2'135,"-1"0"1,1-1 0,0 1 0,0 0 0,0 0 0,0 0 0,0 0 0,0-1 0,0 1 0,1 0 0,-1 0 0,1 0 0,-1 0 0,1 0 0,0 0 0,0 0 0,0 0 0,0 0 0,0 0-1,1 1 1,1-4 0,0 4-22,0-1 0,0 0-1,0 1 1,0-1 0,0 1-1,0 0 1,0 0 0,1 0-1,-1 0 1,0 1 0,1 0-1,-1-1 1,5 1 0,19 1 182,0 1 0,0 2 1,38 9-1,21 3-97,-40-12-140,0-1-1,50-5 0,92-15 39,-4 0-39,-137 16-26,91 7 0,-10 8 32,0-6 1,183-11 0,441-18 198,203 44 65,-885-24-302,264 1-30,-248 4 216,157 28 1,-198-19 60,-71-19-2768,19 3 1998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45.759"/>
    </inkml:context>
    <inkml:brush xml:id="br0">
      <inkml:brushProperty name="width" value="0.035" units="cm"/>
      <inkml:brushProperty name="height" value="0.035" units="cm"/>
    </inkml:brush>
  </inkml:definitions>
  <inkml:trace contextRef="#ctx0" brushRef="#br0">3 0 13659,'0'0'119,"0"0"0,-1 1 1,1-1-1,0 0 0,0 0 0,0 0 1,0 0-1,0 0 0,0 0 0,0 0 1,-1 1-1,1-1 0,0 0 0,0 0 1,0 0-1,0 0 0,0 0 0,0 1 1,0-1-1,0 0 0,0 0 0,0 0 1,0 0-1,0 1 0,0-1 0,0 0 1,0 0-1,0 0 0,0 0 0,0 1 1,0-1-1,0 0 0,0 0 0,0 0 1,0 0-1,0 0 0,0 1 0,1-1 1,-1 0-1,0 0 0,0 0 0,0 0 1,0 0-1,0 0 0,0 1 0,0-1 1,1 0-1,-1 0 0,0 0 0,13 3 1614,18-1-1813,-29-2 381,2 0-260,19-1 50,-1 1 0,1 2 0,0 0 0,-1 1 1,23 7-1,-40-9-91,0 1 1,-1 0-1,1 0 1,0 0-1,-1 0 1,0 1-1,1-1 1,-1 1-1,0 0 1,0 1-1,-1-1 1,1 1-1,-1-1 0,1 1 1,-1 0-1,-1 0 1,1 1-1,0-1 1,-1 1-1,0-1 1,0 1-1,0 0 1,-1-1-1,1 1 1,-1 0-1,0 0 1,-1 0-1,1 10 1,-2-3 29,0 0 0,0 0 0,-1-1 0,-1 1 0,0-1 1,-1 1-1,0-1 0,0 0 0,-2 0 0,-5 10 0,-13 18 257,-35 44-1,47-67-198,-3 5 50,-19 24-182,31-41-52,-1 0 1,1-1-1,-1 1 1,0-1 0,0 0-1,0 0 1,-10 5-1,14-8 92,0 0-1,0 0 0,0 0 0,0 0 0,-1 0 1,1 1-1,0-1 0,0 0 0,-1 0 0,1 0 1,0 0-1,0 0 0,0 0 0,-1 0 0,1 0 1,0 0-1,0 0 0,-1 0 0,1 0 0,0 0 0,0 0 1,0 0-1,-1 0 0,1-1 0,0 1 0,0 0 1,-1 0-1,1 0 0,0 0 0,0 0 0,0 0 1,-1-1-1,-1-10-227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46.623"/>
    </inkml:context>
    <inkml:brush xml:id="br0">
      <inkml:brushProperty name="width" value="0.035" units="cm"/>
      <inkml:brushProperty name="height" value="0.035" units="cm"/>
    </inkml:brush>
  </inkml:definitions>
  <inkml:trace contextRef="#ctx0" brushRef="#br0">13 921 15531,'-1'1'107,"1"-1"0,0 1 0,-1 0 0,1 0 0,0-1 0,-1 1 0,1-1 0,-1 1 0,1 0 0,-1-1 0,1 1 0,-1-1-1,0 1 1,1-1 0,-1 0 0,0 1 0,0-1 0,-1-3 720,5-7-297,111-226 1958,-53 117-2295,171-422 116,-221 521-320,-11 20 10,0 0 1,0 0-1,0 0 1,0 0 0,0 0-1,0-1 1,0 1 0,1 0-1,-1 0 1,0 0-1,0 0 1,0 0 0,0 0-1,1 0 1,-1 0-1,0 0 1,0-1 0,0 1-1,0 0 1,1 0-1,-1 0 1,0 0 0,0 0-1,0 0 1,0 0-1,1 0 1,-1 0 0,0 0-1,0 0 1,0 0 0,1 0-1,-1 1 1,0-1-1,0 0 1,0 0 0,0 0-1,0 0 1,1 0-1,-1 0 1,0 0 0,0 0-1,0 1 1,0-1-1,0 0 1,1 0 0,1 4-2,-1 0 0,1 1 1,-1-1-1,0 0 1,1 8-1,-1-9 4,25 156 35,17 77-446,-35-207 340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56.273"/>
    </inkml:context>
    <inkml:brush xml:id="br0">
      <inkml:brushProperty name="width" value="0.035" units="cm"/>
      <inkml:brushProperty name="height" value="0.035" units="cm"/>
    </inkml:brush>
  </inkml:definitions>
  <inkml:trace contextRef="#ctx0" brushRef="#br0">103 26 14107,'5'-25'2972,"-7"30"-450,-12 45 279,9-33-2888,-17 58 625,-1 3 8,-17 94 0,40-169-535,-1 21 178,1-23-184,0-1 1,0 1-1,0-1 1,1 1-1,-1-1 1,0 0-1,0 1 1,1-1-1,-1 1 1,0-1-1,1 0 1,-1 1-1,0-1 1,1 0 0,-1 1-1,0-1 1,1 0-1,-1 0 1,1 1-1,-1-1 1,1 0-1,-1 0 1,0 0-1,1 0 1,-1 0-1,1 1 1,-1-1-1,1 0 1,-1 0-1,1 0 1,-1 0-1,1 0 1,-1 0-1,1-1 1,-1 1-1,1 0 1,-1 0 0,1 0-1,-1 0 1,0-1-1,1 1 1,-1 0-1,1 0 1,0-1-1,14-6 157,27-16-1,6-4-4,-16 15-821,1 0 0,66-13 0,-69 18 176,-14 3-52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56.949"/>
    </inkml:context>
    <inkml:brush xml:id="br0">
      <inkml:brushProperty name="width" value="0.035" units="cm"/>
      <inkml:brushProperty name="height" value="0.035" units="cm"/>
    </inkml:brush>
  </inkml:definitions>
  <inkml:trace contextRef="#ctx0" brushRef="#br0">5 1 14707,'3'10'7808,"-2"22"-5815,-10 180 758,12-215-6899,7-28 2807,-4 10 231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59.001"/>
    </inkml:context>
    <inkml:brush xml:id="br0">
      <inkml:brushProperty name="width" value="0.035" units="cm"/>
      <inkml:brushProperty name="height" value="0.035" units="cm"/>
    </inkml:brush>
  </inkml:definitions>
  <inkml:trace contextRef="#ctx0" brushRef="#br0">6 168 14515,'3'-26'2205,"-1"19"-1024,-1 18 273,-10 259 1538,8-267-2181,0-8-281,1-21-61,0-37-151,1 17-154,6-84-40,-5 138-154,0 1 1,1-1-1,-1 0 1,2 0-1,-1-1 1,1 1-1,7 10 1,-10-18 29,0 0 1,-1 1-1,1-1 0,0 1 1,0-1-1,0 0 1,0 1-1,-1-1 1,1 0-1,0 0 1,0 0-1,0 0 1,0 0-1,0 0 1,0 0-1,0 0 1,0 0-1,-1 0 0,1-1 1,0 1-1,0 0 1,0 0-1,0-1 1,-1 1-1,1-1 1,0 1-1,0-1 1,0 1-1,-1-1 1,1 1-1,0-1 1,-1 0-1,1 1 0,-1-1 1,1 0-1,0-1 1,20-31 40,-19 30-37,46-110 155,-30 68-119,-8 26-57,-5 17-15,-3 14 22,3 69 9,6 61-1689,-9-137 489,-1-5 733,2-8 208,-2 6 94,4-15-565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0:42.970"/>
    </inkml:context>
    <inkml:brush xml:id="br0">
      <inkml:brushProperty name="width" value="0.025" units="cm"/>
      <inkml:brushProperty name="height" value="0.025" units="cm"/>
    </inkml:brush>
  </inkml:definitions>
  <inkml:trace contextRef="#ctx0" brushRef="#br0">1 242 6278,'0'0'833,"10"-3"-807,18-4 217,1 1-1,0 1 1,0 1-1,35 1 0,225 25 937,-79-3-1082,603-11 951,-482-10-964,821-29 64,-579 9-40,1380-70 26,-1889 89-134,-30 2 0,1-1 0,51-11 0,-145 7 74,-622 0-50,-2 36 25,-283 3 1,-824-55-787,786 44 551,974-16 241,47 2-6,51 4 1,461 29-22,4-34 16,-277-6-30,164 3-7,1766 41 178,-813-15-73,-1367-31-101,-1 1 1,0-1-1,1 1 1,-1-2-1,0 1 0,0 0 1,10-5-1,-14 6-7,-1-1 1,1 1-1,-1 0 0,1 0 1,-1-1-1,0 1 0,1 0 0,-1-1 1,1 1-1,-1-1 0,0 1 1,1 0-1,-1-1 0,0 1 0,1-1 1,-1 1-1,0-1 0,1 1 1,-1-1-1,0 1 0,0-1 0,0 1 1,0-1-1,0 0 0,0 1 1,0-1-1,1 1 0,-2-2 0,1 1 6,-1-1-1,0 1 0,0 0 0,0 0 1,0-1-1,0 1 0,0 0 0,0 0 1,-1 0-1,1 0 0,0 0 0,-1 0 0,1 0 1,0 1-1,-4-2 0,-19-9 51,-1 1-1,0 1 1,-1 1-1,0 2 1,-28-4-1,-140-10 60,151 17-98,-1231-52 661,-3 55-867,554 3-88,719-3 270,-1479 38-961,1319-27 933,-182 18-55,483-22-277,1468-80 405,-845 26 114,2102-46 281,-1922 126-1535,-762-24-905,66 2-5845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0:59.652"/>
    </inkml:context>
    <inkml:brush xml:id="br0">
      <inkml:brushProperty name="width" value="0.035" units="cm"/>
      <inkml:brushProperty name="height" value="0.035" units="cm"/>
    </inkml:brush>
  </inkml:definitions>
  <inkml:trace contextRef="#ctx0" brushRef="#br0">4 224 10306,'0'0'188,"0"0"-1,0 0 0,-1 0 1,1 0-1,0 0 1,0 0-1,0 0 0,-1 0 1,1 0-1,0 1 1,-1-1 561,1 0-561,0 0-1,0 1 1,0-1-1,0 0 0,0 0 1,0 0-1,0 1 1,0-1-1,-1 0 0,1 0 1,0 0-1,0 1 1,0-1-1,0 0 0,0 0 1,0 0-1,0 1 1,0-1-1,0 0 0,0 0 1,0 0-1,0 1 1,0-1-1,1 0 0,-1 0 1,0 0-1,0 1 1,0-1-1,0 0 0,0 0 1,0 0-1,1 1 563,-1-1-563,0 0 1,1 0-1,15 1 2778,21-9-2254,-11 1-467,0-1-1,0-2 1,-1 0-1,0-2 0,-1 0 1,0-2-1,42-32 1,-52 35-239,-2 0 13,1 1-1,-1 1 1,2 0 0,27-14 0,-41 23-95,0 0 0,1 0 0,-1 0 1,0 0-1,1 0 0,-1 0 0,1 0 0,-1 0 0,0 0 0,1-1 0,-1 1 0,0 0 0,1 0 0,-1 0 0,0-1 0,0 1 0,1 0 1,-1 0-1,0-1 0,1 1 0,-1 0 0,0 0 0,0-1 0,0 1 0,1 0 0,-1-1 0,0 1 0,0 0 0,0-1 0,0 1 0,0-1 1,0 1-1,0 0 0,1-1 0,-1 1 0,0 0 0,0-1 0,0 1 0,-1-1 0,1 1 0,0 0 0,0-1 0,0 0 0,-1-4 234,1-11-756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00.344"/>
    </inkml:context>
    <inkml:brush xml:id="br0">
      <inkml:brushProperty name="width" value="0.035" units="cm"/>
      <inkml:brushProperty name="height" value="0.035" units="cm"/>
    </inkml:brush>
  </inkml:definitions>
  <inkml:trace contextRef="#ctx0" brushRef="#br0">66 128 16540,'0'0'116,"1"0"0,-1 0 0,1 1 0,-1-1 1,1 0-1,-1 0 0,0 1 0,1-1 1,-1 0-1,1 1 0,-1-1 0,0 0 1,1 1-1,-1-1 0,0 1 0,1-1 1,-1 1-1,0-1 0,0 0 0,0 1 0,1-1 1,-1 1-1,0-1 0,0 1 0,0-1 1,0 1-1,0 0 0,0-1 0,0 1 1,0-1-1,0 1 0,5 27 860,-4-23-560,35 311 1863,-37-305-2566,-3-8 17,-10-16-215,-11-29-290,25 41 752,-12-20-281,1-1-1,1 0 1,1-1-1,1 0 1,1-1-1,-5-30 1,11 45 340,0-1 1,1 1-1,0-1 0,0 0 0,1 1 1,0-1-1,0 1 0,1-1 1,1 1-1,0 0 0,0 0 0,1 0 1,0 0-1,0 0 0,1 1 1,0 0-1,0 0 0,12-13 0,-9 14 68,-1-1 0,1 2 0,0-1 0,1 1 0,-1 0 0,1 1 0,0 0 0,1 0 0,-1 1 0,13-4 0,-17 7-59,0-1 1,-1 1-1,1 0 1,0 1-1,0-1 1,0 1-1,0 0 1,0 0-1,0 1 1,0-1-1,0 1 1,0 0-1,0 0 1,0 1-1,-1 0 1,1-1-1,-1 1 1,1 1-1,-1-1 1,0 1-1,1 0 1,-1 0-1,4 5 1,-6-7-6,-1 1 0,1-1 0,-1 1 0,0 0 0,1 0 0,-1 0 1,0 0-1,0 0 0,0 0 0,-1 0 0,1 0 0,0 0 0,-1 0 0,1 0 1,-1 1-1,0-1 0,0 0 0,0 0 0,0 4 0,-1-2 48,0 1 0,0-1 1,-1 1-1,1-1 0,-1 0 0,0 1 0,0-1 0,-6 7 0,-1 1 53,-1 0 0,0-1 0,-1 0 0,-20 16 0,-1-8-950,31-19 787,0 0 0,1 1 0,-1-1 1,0 0-1,1 1 0,-1-1 1,0 0-1,0 0 0,1 1 1,-1-1-1,0 0 0,0 0 0,1 0 1,-1 0-1,0 0 0,0 0 1,1 0-1,-1 0 0,0-1 1,0 1-1,1 0 0,-1 0 0,0-1 1,1 1-1,-1 0 0,0-1 1,1 1-1,-1 0 0,0-1 0,1 1 1,-1-1-1,1 1 0,-1-1 1,1 0-1,-1 1 0,1-1 1,-1 1-1,1-1 0,0 0 0,-1 1 1,1-1-1,0 0 0,-1-1 1,0-14-378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15.840"/>
    </inkml:context>
    <inkml:brush xml:id="br0">
      <inkml:brushProperty name="width" value="0.035" units="cm"/>
      <inkml:brushProperty name="height" value="0.035" units="cm"/>
    </inkml:brush>
  </inkml:definitions>
  <inkml:trace contextRef="#ctx0" brushRef="#br0">4 57 16804,'-1'-3'1954,"-1"12"-1343,2 20 216,9 51-173,25 96-1,6 40 588,-38-183-400,-12-51 375,0-37-1059,2-1 0,3 0 0,2 0 0,3-1 0,6-57 0,-5 107-158,1-20-23,7-34 0,-7 54 12,-1 1 0,1 0 0,0 0-1,0 0 1,1 0 0,-1 1 0,1-1 0,1 1 0,-1-1-1,1 1 1,6-7 0,-9 11 6,1 0-1,-1-1 0,1 1 1,-1 0-1,1 0 1,0 0-1,0 0 1,-1 0-1,1 1 0,0-1 1,0 0-1,0 1 1,0-1-1,0 1 1,0 0-1,-1 0 0,1 0 1,0 0-1,4 0 1,-3 1-4,0 0 0,0 0 0,0 0-1,0 0 1,0 1 0,0-1 0,-1 1 0,1 0 0,0 0 0,-1 0 0,3 2 0,0 1 11,0 1-1,-1-1 1,1 0 0,-1 1 0,-1 0-1,1 0 1,-1 0 0,0 0 0,0 1-1,2 10 1,-4-9 56,0-1-1,-1 1 1,0 0-1,0-1 1,-1 1-1,0-1 1,0 1-1,-1-1 1,0 1-1,0-1 1,-1 0-1,1 0 1,-2 0-1,1 0 1,-6 7 0,3-5 33,0 0 1,-1 0 0,0-1 0,-1 0 0,0 0 0,0 0 0,0-1 0,-1-1 0,-19 12 0,26-17-129,0 0 1,0 0-1,0 0 1,0-1-1,0 1 1,-1 0-1,1-1 0,0 0 1,0 1-1,-1-1 1,-3 0-1,4 0-53,1-1-1,0 1 0,0 0 1,0-1-1,0 1 0,0 0 1,-1-1-1,1 0 0,0 1 1,0-1-1,0 0 0,0 1 1,1-1-1,-1 0 0,0 0 1,0 0-1,-1-1 0,1-1-77,-1 0 0,1-1 0,-1 1-1,1-1 1,0 1 0,0-1-1,1 1 1,-1-1 0,1 1 0,0-1-1,0 0 1,0 1 0,1-7 0,3-19-714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16.323"/>
    </inkml:context>
    <inkml:brush xml:id="br0">
      <inkml:brushProperty name="width" value="0.035" units="cm"/>
      <inkml:brushProperty name="height" value="0.035" units="cm"/>
    </inkml:brush>
  </inkml:definitions>
  <inkml:trace contextRef="#ctx0" brushRef="#br0">7 7 19060,'0'-6'1856,"2"7"-1263,-2 8-257,-2 11 912,1 6-288,1 10-464,0 5-192,1 7-168,-1-4-136,2-1-312,-1-7-184,2-13-344,-2-10-184,-1-28-2529,-7-9 2481,0-5-305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16.762"/>
    </inkml:context>
    <inkml:brush xml:id="br0">
      <inkml:brushProperty name="width" value="0.035" units="cm"/>
      <inkml:brushProperty name="height" value="0.035" units="cm"/>
    </inkml:brush>
  </inkml:definitions>
  <inkml:trace contextRef="#ctx0" brushRef="#br0">0 378 16147,'39'23'3601,"-30"-17"-2833,1 0-1,20 10 1,-26-15-640,0 0 1,0 1-1,0-1 1,0-1-1,0 1 1,1-1-1,-1 1 1,0-1-1,0-1 1,1 1 0,6-2-1,-4 0-14,-1 0 0,1-1 0,-1 0 0,0 0 0,0-1 0,0 1 0,-1-1 0,1-1 0,-1 1 0,0-1 1,0 0-1,-1 0 0,1 0 0,-1-1 0,0 1 0,-1-1 0,6-9 0,2-8 107,-1-1 0,-1 1 1,9-35-1,-10 22-88,-1 0 0,-1 0-1,-2 0 1,-1-39 0,1 116-156,2-1 0,19 66 0,-17-75-146,17 44 1,-21-66-97,0 1 0,1-1-1,0-1 1,0 1 0,1-1 0,0 0 0,1 0 0,14 14 0,-11-13-196,-3-1-156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04.701"/>
    </inkml:context>
    <inkml:brush xml:id="br0">
      <inkml:brushProperty name="width" value="0.035" units="cm"/>
      <inkml:brushProperty name="height" value="0.035" units="cm"/>
    </inkml:brush>
  </inkml:definitions>
  <inkml:trace contextRef="#ctx0" brushRef="#br0">211 69 13435,'1'-44'2484,"-1"33"-902,-2 35-494,2-24-1037,0 1 0,-1-1 0,1 0-1,0 1 1,-1-1 0,1 0 0,0 0-1,-1 0 1,1 1 0,-1-1-1,1 0 1,0 0 0,-1 0 0,1 0-1,-1 0 1,1 0 0,0 0 0,-1 1-1,1-1 1,-1-1 0,1 1 0,0 0-1,-1 0 1,1 0 0,-1 0 0,1 0-1,-1 0 1,1 0 0,0 0 0,-1-1-1,1 1 1,0 0 0,-1 0 0,1-1-1,0 1 1,-1 0 0,1 0 0,0-1-1,-1 1 1,1 0 0,0-1 0,0 1-1,-1 0 1,1-1 0,0 1 0,0-1-1,0 1 1,0 0 0,0-1 0,-1 1-1,1-1 1,0 1 0,0 0 0,0-1-1,0 1 1,0-1 0,0 1-1,0-1 1,0-11-58,-1-6 181,-3 34-5,-32 516 609,31-375-641,-38 754 95,40-854-229,-5 78 51,-26 144 0,34-277-53,-57 382 99,57-379-111,-1-2 20,1 0 1,0-1-1,0 1 0,0-1 1,0 1-1,0 0 0,1-1 1,-1 1-1,1-1 1,-1 1-1,1-1 0,0 1 1,0-1-1,0 0 0,1 1 1,-1-1-1,0 0 1,3 3-1,-3-17-1376,-4-7 638,-1-2 396,-3-6-103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06.089"/>
    </inkml:context>
    <inkml:brush xml:id="br0">
      <inkml:brushProperty name="width" value="0.035" units="cm"/>
      <inkml:brushProperty name="height" value="0.035" units="cm"/>
    </inkml:brush>
  </inkml:definitions>
  <inkml:trace contextRef="#ctx0" brushRef="#br0">49 109 14235,'-2'-1'3419,"2"1"-3312,-5 16 1118,-4 23-599,-21 292 2284,28-678-1762,2 346-1152,0 1-1,0 0 0,0-1 0,0 1 1,0 0-1,0-1 0,0 1 1,0 0-1,0 0 0,0-1 0,0 1 1,0 0-1,0-1 0,0 1 0,1 0 1,-1-1-1,0 1 0,0 0 1,0 0-1,0-1 0,0 1 0,1 0 1,-1 0-1,0-1 0,0 1 0,1 0 1,-1 0-1,0 0 0,0-1 0,1 1 1,-1 0-1,0 0 0,0 0 1,1 0-1,-1 0 0,0 0 0,1 0 1,-1-1-1,1 1 0,13 5-125,-12-4 126,0-1 0,-1 1 1,1 0-1,0-1 0,-1 1 0,1-1 0,0 0 0,0 1 1,-1-1-1,3 0 0,-1-1 16,0 0 1,-1 0-1,1 0 0,-1-1 1,1 1-1,-1-1 0,1 1 1,-1-1-1,0 0 0,0 0 1,0 0-1,0 0 0,0 0 1,2-3-1,22-39 137,-19 32-107,1-5 14,-7 13-53,1 1-1,-1-1 1,0 1 0,1 0-1,0-1 1,0 1-1,0 0 1,0 0-1,1 0 1,-1 1-1,1-1 1,-1 0 0,5-2-1,-6 5 0,-1 0 0,1 0 0,-1 0-1,1 0 1,-1 0 0,1 0 0,0 1 0,-1-1 0,1 0-1,-1 0 1,1 0 0,-1 1 0,1-1 0,-1 0-1,1 1 1,-1-1 0,0 0 0,1 1 0,-1-1 0,1 1-1,-1-1 1,0 1 0,1-1 0,-1 0 0,0 1 0,0-1-1,1 1 1,-1 0 0,0-1 0,0 1 0,0-1 0,1 1-1,-1-1 1,0 1 0,0 0 0,5 25 57,-5-25-57,8 130 329,4 24 135,-12-152-467,1 0-1,0 1 1,0-1 0,0 0-1,0 0 1,1 0-1,-1 0 1,4 5 0,-5-8-14,0 0 0,1 1 0,-1-1 0,0 0 0,0 0 1,0 1-1,1-1 0,-1 0 0,0 0 0,1 0 0,-1 1 1,0-1-1,0 0 0,1 0 0,-1 0 0,0 0 0,1 0 1,-1 0-1,0 1 0,1-1 0,-1 0 0,0 0 0,1 0 1,-1 0-1,0 0 0,1 0 0,-1 0 0,0 0 0,1-1 1,-1 1-1,1 0 0,0-1-52,-1 0 0,1 1 0,0-1 0,0 0 0,0 0 0,-1 0 0,1 0 0,-1-1 0,1 1 0,-1 0 0,1 0 0,-1 0 0,0 0 0,1-2 0,0-2-42,0 1 0,-1-1 0,0 0 0,0 0 0,0-8 0,-4-4-321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06.528"/>
    </inkml:context>
    <inkml:brush xml:id="br0">
      <inkml:brushProperty name="width" value="0.035" units="cm"/>
      <inkml:brushProperty name="height" value="0.035" units="cm"/>
    </inkml:brush>
  </inkml:definitions>
  <inkml:trace contextRef="#ctx0" brushRef="#br0">0 474 14627,'1'1'64,"-1"-1"-1,0 0 1,0 0-1,1 1 1,-1-1-1,0 0 1,0 0-1,1 1 1,-1-1-1,0 0 1,0 0-1,1 0 1,-1 1-1,0-1 1,1 0 0,-1 0-1,0 0 1,1 0-1,-1 0 1,0 0-1,1 0 1,-1 0-1,1 0 1,-1 0-1,0 0 1,1 0-1,-1 0 1,0 0-1,1 0 1,-1 0-1,0 0 1,1 0-1,-1-1 1,0 1 0,1 0-1,-1 0 1,15-9 602,102-85 3227,-52 38-2920,281-190 92,-338 241-1078,4-3-61,-5 4-63,0 0-1,-1 0 1,0-1-1,0 0 1,0 0 0,0 0-1,8-11 1,-12 6-1279,-10 10 603,-16 11 278,22-10 504,-19 10-318,-2 2-4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07.010"/>
    </inkml:context>
    <inkml:brush xml:id="br0">
      <inkml:brushProperty name="width" value="0.035" units="cm"/>
      <inkml:brushProperty name="height" value="0.035" units="cm"/>
    </inkml:brush>
  </inkml:definitions>
  <inkml:trace contextRef="#ctx0" brushRef="#br0">1 0 15403,'3'18'1537,"-3"2"-929,3 3-224,2 5 536,8 5-128,1 3-144,2 4-128,1-4-392,2 0-160,0-8-168,-4-3-112,-3-11-144,-5-5-128,-7-11-224,-4-5-96,-9-9 584,-6-1-104,-8-4-56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07.465"/>
    </inkml:context>
    <inkml:brush xml:id="br0">
      <inkml:brushProperty name="width" value="0.035" units="cm"/>
      <inkml:brushProperty name="height" value="0.035" units="cm"/>
    </inkml:brush>
  </inkml:definitions>
  <inkml:trace contextRef="#ctx0" brushRef="#br0">1 214 13699,'0'-7'292,"1"0"0,1 0 0,-1 1-1,1-1 1,0 0 0,0 1 0,1-1 0,0 1 0,0 0 0,1 0-1,-1 0 1,1 0 0,1 1 0,-1 0 0,1 0 0,0 0 0,10-8-1,2 0 86,0 0 0,1 1-1,1 1 1,28-12-1,-35 18-263,0 1-1,0 0 0,1 1 1,-1 0-1,1 1 1,0 0-1,-1 1 0,16 0 1,-24 2-75,0-1 0,0 1 0,0-1 0,1 1 1,-1 0-1,0 0 0,0 1 0,-1-1 0,1 1 0,0 0 1,0 0-1,4 4 0,-6-4-5,1 0 1,-1 1 0,-1-1-1,1 0 1,0 1-1,-1-1 1,1 1-1,-1 0 1,0 0 0,1-1-1,-1 1 1,-1 0-1,1 0 1,0 0-1,-1 0 1,1 0 0,-1 0-1,0 0 1,-1 4-1,1 0 42,-1-1 0,-1 0 0,1 0 0,-1 0 0,0 0 0,-1 0 0,1 0-1,-1 0 1,0-1 0,-1 1 0,1-1 0,-1 0 0,0 0 0,-1 0 0,1-1 0,-1 1 0,-7 5 0,4-4-10,-1 0 0,1-1 0,-1 0 0,0 0 0,0 0 0,0-1 0,-1-1 0,1 0 0,-1 0 1,-14 2-1,22-5-43,0 1 1,0-1-1,0 0 1,0 0-1,0 0 1,0-1-1,0 1 1,0 0-1,0-1 1,0 1 0,0-1-1,0 1 1,1-1-1,-1 0 1,0 0-1,0 0 1,1 0-1,-1 0 1,0 0-1,1-1 1,-3-1-1,2 0 7,0 0 0,1 0 0,-1 0 0,1 0 0,-1-1 0,1 1 0,0 0 0,0-1 0,1 1 0,-1 0 0,0-7 0,-1-28 23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0:52.746"/>
    </inkml:context>
    <inkml:brush xml:id="br0">
      <inkml:brushProperty name="width" value="0.025" units="cm"/>
      <inkml:brushProperty name="height" value="0.025" units="cm"/>
    </inkml:brush>
  </inkml:definitions>
  <inkml:trace contextRef="#ctx0" brushRef="#br0">2160 396 8552,'-37'-27'-967,"-1"1"-1,-51-26 1,43 30 1205,-1 1 0,-2 3 1,-78-20-1,61 24 409,-1 3 0,1 3 0,-1 4 0,-1 1 0,-79 9 0,91 1-542,0 2-1,1 3 1,0 2 0,0 2 0,2 3 0,0 2 0,2 2 0,0 3 0,2 2 0,-76 55 0,70-41-58,2 3 1,2 2-1,3 1 0,1 3 1,3 2-1,2 2 0,2 2 0,-43 83 1,62-99-34,2 1 0,2 1-1,2 1 1,2 0 0,1 1 0,3 0 0,2 1 0,1 0 0,1 49 0,6-65-21,0 0 0,2 1-1,1-2 1,2 1 0,1 0 0,1-1 0,1-1 0,2 1 0,1-2-1,1 1 1,1-2 0,2 0 0,0 0 0,36 41 0,-26-40 12,0-2 0,1-1 0,2-1 0,0-1 0,2-1 0,0-2 0,1-1 0,39 15 0,-25-15 6,2-2 0,-1-3 0,2-1 0,0-3 0,73 5 0,-39-11 23,1-4 1,-1-4-1,0-3 1,0-4-1,-1-4 1,158-52-1,-138 31 63,-3-5 1,-1-5-1,-3-3 0,126-88 0,-145 83 58,-3-4 0,-2-3-1,-2-2 1,-4-4 0,76-101 0,-113 129-26,-1-1 1,-2-1-1,-2-1 1,-2-1-1,-1 0 1,-3-2-1,18-74 1,-29 95 24,-2 1 1,0-1-1,-2 0 1,-1 1-1,-1-1 1,0 0-1,-2 0 1,-1 0-1,-2 1 1,0-1-1,-1 1 1,-1 1-1,-2-1 0,0 1 1,-1 0-1,-21-32 1,9 26-74,-1 0 1,-1 2-1,-2 0 0,-1 2 1,0 1-1,-2 1 1,-1 2-1,-1 0 0,0 3 1,-46-21-1,10 10-98,0 3 1,-2 3-1,-1 3 0,-94-14 0,66 20-168,-1 5-1,0 4 0,-127 10 0,88 8-1417,-238 53-1,223-30-483,19-7-1116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07.901"/>
    </inkml:context>
    <inkml:brush xml:id="br0">
      <inkml:brushProperty name="width" value="0.035" units="cm"/>
      <inkml:brushProperty name="height" value="0.035" units="cm"/>
    </inkml:brush>
  </inkml:definitions>
  <inkml:trace contextRef="#ctx0" brushRef="#br0">515 163 13035,'-1'-3'135,"0"0"0,0 0 0,0 0 0,0 0 0,-1 0 0,1 1 0,-1-1 0,0 0 0,1 1 0,-1-1 0,-1 1 0,1-1 0,0 1 0,0 0 0,-1 0 0,1 0 0,-1 0 0,0 1 0,0-1 0,1 1-1,-1-1 1,0 1 0,0 0 0,0 0 0,-1 1 0,1-1 0,0 0 0,0 1 0,0 0 0,0 0 0,-1 0 0,1 0 0,0 0 0,-5 2 0,-2 0 59,-1 1 0,0 0 0,1 0 0,-1 1 0,1 1 0,0 0 0,1 0 0,-1 1 0,-9 7 0,-12 12 3,2 0 0,1 2 0,1 2 0,1 0 0,2 1 0,-36 60 0,46-68-149,2 1 0,1 0 0,1 1 1,1 1-1,1 0 0,1 0 0,1 0 1,1 1-1,1-1 0,2 1 0,0 29 1,3-39-37,1-1 0,1 0 0,0 0 0,0 0 0,2 0 0,0-1 1,0 1-1,1-1 0,1-1 0,12 18 0,-16-25-10,1-1 0,0 1 0,0-1 0,1 0 0,0 0-1,0-1 1,0 0 0,0 1 0,1-2 0,-1 1 0,1-1 0,0 0 0,0 0 0,0 0 0,1-1-1,-1 0 1,1 0 0,-1-1 0,1 1 0,-1-1 0,1-1 0,0 0 0,-1 0 0,1 0-1,12-2 1,-6-2 9,1 0 0,-1 0 0,0-2 0,0 0 1,0 0-1,-1-1 0,0 0 0,0-1 0,15-14 0,11-12 71,40-48 1,-78 82-83,42-46 118,-3-2 0,-1-1 0,41-75 0,-65 100-76,-2-2 0,0 1 0,-2-2 0,0 1 0,-2-1 0,-1-1 0,-2 1 0,0-1 1,1-49-1,-6 66-46,-1-1 0,0 1 1,-1 0-1,0 0 1,-1 0-1,0 0 1,0 0-1,-1 1 1,-1-1-1,0 1 1,0 0-1,-1 1 0,-10-15 1,12 20-35,0-1 0,-1 1 0,1 0 0,-1 0 0,0 1 0,0-1 0,0 1 1,0 0-1,0 0 0,-1 1 0,1 0 0,-1 0 0,0 0 0,0 0 0,1 1 0,-1 0 0,0 0 0,0 1 0,0 0 0,0 0 1,0 0-1,0 0 0,0 1 0,0 0 0,0 1 0,-9 3 0,-7 4-196,1 1 0,1 1 0,0 1 0,1 0 0,-28 25 0,11-10-188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19.743"/>
    </inkml:context>
    <inkml:brush xml:id="br0">
      <inkml:brushProperty name="width" value="0.035" units="cm"/>
      <inkml:brushProperty name="height" value="0.035" units="cm"/>
    </inkml:brush>
  </inkml:definitions>
  <inkml:trace contextRef="#ctx0" brushRef="#br0">364 62 10210,'0'-3'201,"-1"0"0,1 0-1,-1 0 1,0 1 0,0-1 0,0 0-1,0 0 1,-1 1 0,1-1-1,-1 0 1,0 1 0,0-1 0,0 1-1,0 0 1,0 0 0,0 0 0,0 0-1,-1 0 1,1 0 0,-1 1-1,1-1 1,-1 1 0,0-1 0,1 1-1,-1 0 1,0 0 0,0 1-1,0-1 1,0 0 0,0 1 0,0 0-1,0 0 1,0 0 0,0 0 0,0 0-1,0 0 1,0 1 0,0 0-1,0-1 1,0 1 0,0 0 0,-5 3-1,-2 1 91,-4 1 54,0 1 1,-19 13-1,29-16-334,-1-1 0,1 1 0,0 0 1,0 0-1,0 0 0,1 1 0,-1-1 0,1 1 1,0 0-1,-3 7 0,-64 116-65,13-27 45,54-92 10,-1 1-1,1-1 0,1 0 0,-1 1 1,2 0-1,-1-1 0,1 1 0,1 0 1,0 0-1,0-1 0,1 1 1,0 0-1,1 0 0,0-1 0,4 14 1,-3-14-1,0 0 0,1-1 1,0 0-1,0 1 0,0-1 0,1-1 1,1 1-1,-1-1 0,1 0 1,0 0-1,1 0 0,0-1 0,0 0 1,0-1-1,0 1 0,14 6 1,-15-10 22,-1 0 1,1-1-1,0 1 0,0-1 1,0 0-1,0-1 1,0 1-1,0-1 1,0 0-1,0-1 1,0 0-1,0 1 1,0-2-1,0 1 1,-1-1-1,12-5 0,4-2 135,-1-2 0,0 0 0,19-15-1,-24 14-45,0 0 1,-1-1-1,-1 0 0,0-1 0,0-1 1,-2 0-1,19-32 0,53-124 1120,-82 169-1211,3-7 109,-1 0 1,1-1-1,-2 1 0,1 0 0,-1-1 0,1-13 0,-3 20-79,0 0-1,0 0 0,0 0 0,-1 0 0,1 0 0,-1 1 0,1-1 1,-1 0-1,0 0 0,0 0 0,-1 0 0,1 1 0,0-1 0,-1 1 0,0-1 1,0 1-1,1-1 0,-1 1 0,-1 0 0,1 0 0,0 0 0,0 0 1,-1 0-1,-3-2 0,-7-2 8,1 0 1,-1 1 0,0 0-1,-1 1 1,1 1 0,-1 0-1,0 0 1,0 2 0,0-1-1,-19 2 1,23 0-102,1 1 0,0 0 0,0 0 1,-1 1-1,1 0 0,0 0 0,0 1 0,1 1 1,-1-1-1,1 1 0,-1 1 0,1 0 0,1 0 1,-1 0-1,1 1 0,-10 9 0,15-12 34,-1 1-1,1-1 1,0 1 0,0 0-1,1 0 1,-3 6 0,4-9-125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21.464"/>
    </inkml:context>
    <inkml:brush xml:id="br0">
      <inkml:brushProperty name="width" value="0.035" units="cm"/>
      <inkml:brushProperty name="height" value="0.035" units="cm"/>
    </inkml:brush>
  </inkml:definitions>
  <inkml:trace contextRef="#ctx0" brushRef="#br0">264 67 10042,'1'-3'247,"-1"-3"312,1 0-1,-1-1 0,0 1 1,0 0-1,-1-1 1,1 1-1,-3-7 0,3 13-516,0-1-1,-1 1 0,1 0 0,0-1 1,-1 1-1,1-1 0,0 1 0,-1 0 0,1-1 1,0 1-1,-1 0 0,1-1 0,-1 1 1,1 0-1,-1-1 0,1 1 0,-1 0 0,1 0 1,-1 0-1,1 0 0,-1-1 0,1 1 1,-1 0-1,1 0 0,-1 0 0,1 0 0,-1 0 1,1 0-1,-1 0 0,1 0 0,-1 1 1,1-1-1,-1 0 0,1 0 0,-1 0 0,1 0 1,-1 1-1,1-1 0,-1 0 0,1 1 1,0-1-1,-1 0 0,1 1 0,-1-1 0,1 0 1,-1 1-1,-20 18 181,19-18-160,-50 47 144,-14 14 199,59-54-329,0 0 1,0 1-1,1 0 1,0 0-1,1 1 0,-6 13 1,-1 8-36,3 0 0,0 1 0,-7 54 0,14-63-29,0 0 0,1-1 0,2 1 0,0 0 0,1 0 0,6 24 0,-7-42-2,1 0-1,-1 0 1,1 0 0,0 0 0,0 0 0,0 0-1,1-1 1,0 1 0,-1-1 0,2 1-1,-1-1 1,0 0 0,1-1 0,5 5 0,-5-5 2,0-1 1,0 0-1,0 0 1,0 0 0,1-1-1,-1 1 1,1-1 0,-1 0-1,1 0 1,-1-1 0,1 1-1,0-1 1,-1 0-1,1 0 1,0-1 0,5 0-1,1-1 13,-1 0-1,1-1 1,0 0 0,-1-1-1,1 0 1,-1-1-1,0 0 1,-1 0-1,1-1 1,8-7-1,-6 3 22,0-1-1,-1 0 0,0-1 1,-1 0-1,-1 0 0,12-19 1,-5 1 192,-1-1-1,-2 0 1,-1-1 0,-1 0-1,12-63 1,-22 91-200,4-22 489,2-38 0,-6 58-393,-1 0 0,0-1 0,0 1 0,-1 0 1,1 0-1,-1 0 0,-1 0 0,1 0 0,-1 0 0,0 0 0,-1 0 0,-3-6 0,3 8-99,1 1-1,-1 1 0,0-1 0,-1 0 0,1 1 1,0-1-1,-1 1 0,1 0 0,-1 0 0,0 0 1,0 1-1,1-1 0,-1 1 0,-7-1 0,-5-1-18,-1 0 0,-18 0 0,33 3 66,-8-2-134,1-1-4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22.510"/>
    </inkml:context>
    <inkml:brush xml:id="br0">
      <inkml:brushProperty name="width" value="0.035" units="cm"/>
      <inkml:brushProperty name="height" value="0.035" units="cm"/>
    </inkml:brush>
  </inkml:definitions>
  <inkml:trace contextRef="#ctx0" brushRef="#br0">409 32 9114,'-3'0'10227,"-16"-4"-7166,0 2-2286,0 2 0,0 0-1,0 1 1,0 0 0,-23 6 0,-43 3-516,59-11-164,1 0-1,0-2 1,-25-6 0,16 3 103,33 6-225,1 0 0,0 0 0,0 1 0,0-1 0,0 0 0,0 0 0,0 0-1,-1 0 1,1 0 0,0 0 0,0 0 0,0 0 0,0 0 0,0-1 0,0 1 0,0 0-1,-1 0 1,1 0 0,0 0 0,0 0 0,0 0 0,0 0 0,0 0 0,0 0 0,0 0 0,0 0-1,-1 0 1,1 0 0,0 0 0,0-1 0,0 1 0,0 0 0,0 0 0,0 0 0,0 0-1,0 0 1,0 0 0,0 0 0,0-1 0,0 1 0,0 0 0,0 0 0,0 0 0,0 0-1,0 0 1,0 0 0,0 0 0,0-1 0,0 1 0,0 0 0,0 0 0,0 0 0,0 0 0,0 0-1,0-1 1,8-5-1560,16-5-314,-9 8 1049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23.040"/>
    </inkml:context>
    <inkml:brush xml:id="br0">
      <inkml:brushProperty name="width" value="0.035" units="cm"/>
      <inkml:brushProperty name="height" value="0.035" units="cm"/>
    </inkml:brush>
  </inkml:definitions>
  <inkml:trace contextRef="#ctx0" brushRef="#br0">84 373 14739,'-1'0'264,"0"-1"137,0 1 0,-1 0 0,1 0 0,-1 0-1,1 0 1,0 0 0,-1 0 0,1 1-1,0-1 1,-1 0 0,1 1 0,0-1 0,0 1-1,-1-1 1,1 1 0,-2 1 0,2-58 2926,-1 20-2762,-12-55 0,-28-72-232,62 169-402,-9-2-8,-1-1 1,1 0-1,0-1 1,-1 0-1,1-1 1,0 0-1,0-1 1,0 0 0,0 0-1,0-1 1,0-1-1,0 0 1,0-1-1,-1 0 1,1 0-1,-1-1 1,0 0-1,0-1 1,0 0-1,11-8 1,-20 12 13,0 0 37,-1 0 1,1 1-1,0-1 0,0 0 0,-1 1 1,1-1-1,0 1 0,0 0 1,0-1-1,-1 1 0,1 0 1,0-1-1,0 1 0,0 0 0,0 0 1,0 0-1,0-1 0,0 1 1,0 0-1,1 1 0,6 2-346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23.917"/>
    </inkml:context>
    <inkml:brush xml:id="br0">
      <inkml:brushProperty name="width" value="0.035" units="cm"/>
      <inkml:brushProperty name="height" value="0.035" units="cm"/>
    </inkml:brush>
  </inkml:definitions>
  <inkml:trace contextRef="#ctx0" brushRef="#br0">18 20 13587,'10'-19'1458,"-10"19"-1425,0 0-1,0 0 0,0 0 0,1-1 1,-1 1-1,0 0 0,0 0 1,0 0-1,0 0 0,1 0 0,-1 0 1,0 0-1,0 0 0,0 0 0,0 0 1,1 0-1,-1 0 0,0 0 0,0 0 1,0 0-1,1 0 0,-1 1 0,0-1 1,0 0-1,0 0 0,0 0 0,0 0 1,1 0-1,-1 0 0,0 0 0,0 0 1,0 1-1,0-1 0,0 0 0,0 0 1,1 0-1,-1 0 0,0 0 1,0 1-1,0-1 0,0 0 0,0 0 1,0 0-1,0 0 0,0 1 0,0-1 1,0 0-1,0 0 0,6 40 1623,-6-37-1687,10 316 3004,-22 1-1616,4-143-904,-7 567 305,8-245-184,13-12-115,-14-574-2545,2 56 1730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25.308"/>
    </inkml:context>
    <inkml:brush xml:id="br0">
      <inkml:brushProperty name="width" value="0.035" units="cm"/>
      <inkml:brushProperty name="height" value="0.035" units="cm"/>
    </inkml:brush>
  </inkml:definitions>
  <inkml:trace contextRef="#ctx0" brushRef="#br0">1 166 14859,'6'-18'3011,"-6"28"-713,-1 12-1791,0 282 2822,4-634-2457,-3 231-860,1 103-28,1 0 0,-1 0 1,1 0-1,0-1 0,0 1 0,5 6 1,-1-1-10,-2-4 16,-1 1 1,1-1-1,0 0 0,0 0 0,0 0 0,1-1 0,9 8 0,-12-11 14,0 0-1,-1 0 1,1 0-1,0 0 1,0 0-1,0-1 0,0 1 1,0-1-1,0 1 1,0-1-1,0 0 1,0 0-1,0 0 1,0 0-1,1 0 1,-1 0-1,0 0 1,0-1-1,0 1 1,0-1-1,0 1 1,0-1-1,0 0 1,-1 0-1,1 0 1,0 0-1,0 0 0,1-2 1,4-2 32,-1-1 1,1 0 0,-1 0-1,-1-1 1,1 0-1,-1 0 1,5-9-1,0-2 143,13-35 0,-16 43-73,-3 19-70,-3 32-47,0-29 21,0 32 64,-2-24-92,1 1 0,2 0 0,0 0 0,1-1 0,1 0 0,7 23 0,-8-37 25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25.823"/>
    </inkml:context>
    <inkml:brush xml:id="br0">
      <inkml:brushProperty name="width" value="0.035" units="cm"/>
      <inkml:brushProperty name="height" value="0.035" units="cm"/>
    </inkml:brush>
  </inkml:definitions>
  <inkml:trace contextRef="#ctx0" brushRef="#br0">1 416 17300,'0'1'150,"1"-1"1,0 1-1,0-1 1,0 0 0,-1 0-1,1 1 1,0-1-1,0 0 1,0 0-1,-1 0 1,1 0 0,0 0-1,0 0 1,0 0-1,-1 0 1,1-1 0,0 1-1,0 0 1,0 0-1,-1-1 1,1 1-1,1-1 1,20-10 763,-17 8-268,256-153 3040,-202 114-3833,-1-2-1,60-62 1,-100 84-411,-15 18 465,-1 0 0,1 1 0,0-1 0,0 1-1,1 0 1,4-5 0,-5 6-307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27.046"/>
    </inkml:context>
    <inkml:brush xml:id="br0">
      <inkml:brushProperty name="width" value="0.035" units="cm"/>
      <inkml:brushProperty name="height" value="0.035" units="cm"/>
    </inkml:brush>
  </inkml:definitions>
  <inkml:trace contextRef="#ctx0" brushRef="#br0">23 67 14315,'2'-16'2008,"0"-1"1004,0 18-1574,1 12-218,20 143 823,25 151-1652,-43-277-370,0 0 328,-8-54 114,-27-111 48,1 6-348,21 86-156,0 8-43,3-1-1,-3-69 1,8 102 28,1-1-1,-1 1 1,0-1-1,1 1 1,0-1-1,0 1 1,0-1-1,0 1 1,0 0-1,1 0 0,-1 0 1,4-5-1,-3 6 1,-1 1 0,1 0 0,-1-1 0,1 1 0,-1 0 0,1 0 0,0 0 0,0 0-1,-1 0 1,1 0 0,0 1 0,0-1 0,0 1 0,0-1 0,0 1 0,0 0 0,0-1-1,0 1 1,0 0 0,0 0 0,0 1 0,0-1 0,2 1 0,4 1-12,0 0 0,0 0 1,0 1-1,0 0 0,14 9 0,-20-11 25,0 0 0,0 1 0,0-1 0,0 1 0,0 0 0,0 0 0,0 0 0,0 0 0,-1 0 0,3 3 0,-4-4 5,0 0-1,1 0 1,-1 0 0,0 0 0,1 1 0,-1-1-1,0 0 1,0 0 0,0 0 0,0 0 0,0 0-1,0 0 1,0 0 0,-1 0 0,1 1 0,0-1-1,0 0 1,-1 0 0,1 0 0,-1 0 0,1 0-1,-1 0 1,0 0 0,1-1 0,-2 2-1,-5 7 97,-1-1-1,0-1 1,0 1-1,-1-1 0,0-1 1,-17 10-1,-1-2-711,-34 13 0,72-35-2534,11-9 2519,5 3-353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1:27.541"/>
    </inkml:context>
    <inkml:brush xml:id="br0">
      <inkml:brushProperty name="width" value="0.035" units="cm"/>
      <inkml:brushProperty name="height" value="0.035" units="cm"/>
    </inkml:brush>
  </inkml:definitions>
  <inkml:trace contextRef="#ctx0" brushRef="#br0">0 12 17508,'0'-5'2024,"0"0"-1168,0 4-328,0 5 1129,0 5-425,3 5-440,0 6-184,0 6-368,1 3-72,-1 4-56,1 1-144,1-4-704,-2-4 696,1 0-24,0-9-96,-1-10-32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1.858"/>
    </inkml:context>
    <inkml:brush xml:id="br0">
      <inkml:brushProperty name="width" value="0.025" units="cm"/>
      <inkml:brushProperty name="height" value="0.025" units="cm"/>
    </inkml:brush>
  </inkml:definitions>
  <inkml:trace contextRef="#ctx0" brushRef="#br0">355 108 5894,'2'-4'751,"0"0"0,-1 0 0,1-1 0,-1 1 0,0 0 0,-1-1 0,1 1 0,-1-1 0,0 1 1,0 0-1,0-1 0,-1 1 0,1-1 0,-3-6 0,2 9-552,0-1-1,-1 1 1,1 0-1,-1 0 0,1 0 1,-1 0-1,0 0 1,0 0-1,0 0 1,0 1-1,0-1 1,0 1-1,-1-1 1,1 1-1,0 0 1,-1 0-1,1 0 1,-1 0-1,1 0 1,-1 1-1,0-1 1,1 1-1,-1-1 1,-5 1-1,0 0-116,0 0-1,0 0 0,0 1 0,0 0 1,0 0-1,0 1 0,1 0 1,-1 1-1,0-1 0,1 1 0,0 1 1,-9 4-1,4 0 54,1 0-1,-1 1 1,1 0 0,1 1-1,0 0 1,-13 17-1,9-8 97,1-1-1,1 2 1,1 0-1,1 0 1,1 1-1,0 0 1,2 1-1,-8 33 0,14-50-198,0 1 0,0 0 0,0-1 0,1 1 0,0 0-1,0-1 1,0 1 0,1 0 0,0-1 0,0 1-1,3 10 1,-2-14-20,0 1 0,-1-1-1,1 0 1,0 1-1,0-1 1,0 0 0,1 0-1,-1 0 1,0-1 0,1 1-1,-1 0 1,1-1-1,0 0 1,-1 1 0,1-1-1,0 0 1,0-1 0,0 1-1,0 0 1,0-1 0,0 1-1,0-1 1,0 0-1,3-1 1,4 1 16,0 0 0,0-1 0,-1-1 0,1 1 0,0-2 0,-1 1 0,0-1 0,0-1 1,0 0-1,10-5 0,-14 7-15,-1-1 0,0 1 0,0-1 0,0 0 0,0 0 0,-1 0 0,1-1 0,-1 1 0,0-1 0,0 0 0,0 0 0,0 0 0,-1 0 0,1 0 0,-1 0 0,0-1 0,-1 1 0,1-1 0,-1 0 1,0 1-1,0-1 0,1-7 0,-2 11-9,-1 0-1,1 0 1,0 0 0,0 1 0,-1-1 0,1 0 0,0 0-1,-1 0 1,1 0 0,-1 1 0,1-1 0,-1 0 0,0 1-1,1-1 1,-1 0 0,1 1 0,-1-1 0,0 1 0,0-1-1,1 1 1,-1-1 0,0 1 0,0-1 0,0 1 0,0 0-1,1-1 1,-1 1 0,0 0 0,0 0 0,0 0 0,0 0-1,0 0 1,0 0 0,0 0 0,1 0 0,-1 0 0,0 0-1,0 0 1,0 1 0,0-1 0,0 0 0,0 1 0,1-1 0,-2 1-1,-3 0 1,0 1-1,0 0 1,0-1 0,1 2-1,-1-1 1,-7 5-1,9-5 2,0 0 0,0 1 0,1-1-1,-1 0 1,1 1 0,-1-1 0,1 1 0,0 0-1,0 0 1,0 0 0,1 0 0,-1 0 0,1 0-1,-1 0 1,1 1 0,0-1 0,1 0 0,-1 1-1,0 6 1,1-10-3,1 1-1,0 0 1,0 0 0,0-1-1,0 1 1,0-1-1,0 1 1,0-1 0,0 1-1,0-1 1,0 0-1,0 1 1,0-1 0,0 0-1,0 0 1,0 0 0,0 0-1,0 0 1,0 0-1,0 0 1,0 0 0,0 0-1,0 0 1,2-1-1,29-5 87,-6-4-90,-1-1-1,1-2 0,-2 0 0,25-18 0,23-13-404,-71 44 396,-1-1 1,0 1-1,1 0 1,-1-1-1,1 1 1,-1 0-1,1-1 1,-1 1 0,1 0-1,-1 0 1,1 0-1,0-1 1,-1 1-1,1 0 1,-1 0-1,1 0 1,-1 0 0,1 0-1,-1 0 1,1 0-1,0 0 1,-1 0-1,1 0 1,-1 0-1,1 0 1,-1 1-1,1-1 1,-1 0 0,1 0-1,-1 1 1,1-1-1,-1 0 1,1 1-1,-1-1 1,1 0-1,-1 1 1,1-1 0,-1 0-1,1 2 1,0 26-94,-18 34 183,15-56-72,-1-1-8,1-1 0,1 1 0,-1 0 0,1 0 0,-1 0 0,0 10 0,3-15-18,-1 0-1,0 1 1,0-1 0,1 0 0,-1 1 0,0-1 0,1 0 0,-1 0 0,0 0 0,0 1 0,1-1 0,-1 0 0,1 0 0,-1 0 0,0 0 0,1 0 0,-1 1-1,0-1 1,1 0 0,-1 0 0,1 0 0,-1 0 0,0 0 0,1 0 0,-1 0 0,0-1 0,1 1 0,-1 0 0,1 0 0,-1 0 0,0 0 0,1 0 0,-1 0 0,0-1-1,1 1 1,-1 0 0,1-1 0,15-6-975,-3-3-630,-1-1 0,0 0 0,-1-1 0,0 0 0,-1-1 0,13-21 0,-15 22-82,18-26-3360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16.211"/>
    </inkml:context>
    <inkml:brush xml:id="br0">
      <inkml:brushProperty name="width" value="0.035" units="cm"/>
      <inkml:brushProperty name="height" value="0.035" units="cm"/>
    </inkml:brush>
  </inkml:definitions>
  <inkml:trace contextRef="#ctx0" brushRef="#br0">191 17 13963,'7'-17'909,"-6"22"-245,-6 32 122,5-37-786,-71 746 3575,62-592-3285,-30 787 1229,36-852-1359,2-45-145,2-17-235,-2 0 0,-1 0 0,-8 40-1,9-65 174,1 0 0,0 0-1,-1 0 1,1-1 0,-1 1-1,0 0 1,1-1-1,-1 1 1,0 0 0,0-1-1,0 1 1,0-1-1,-1 1 1,1-1 0,0 0-1,-1 1 1,1-1-1,0 0 1,-1 0 0,0 0-1,1 0 1,-1 0-1,0-1 1,1 1 0,-1 0-1,0-1 1,-3 1 0,-17-1-383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16.697"/>
    </inkml:context>
    <inkml:brush xml:id="br0">
      <inkml:brushProperty name="width" value="0.035" units="cm"/>
      <inkml:brushProperty name="height" value="0.035" units="cm"/>
    </inkml:brush>
  </inkml:definitions>
  <inkml:trace contextRef="#ctx0" brushRef="#br0">1 377 15643,'0'0'33,"0"0"-1,0 1 1,0-1-1,0 0 1,0 0-1,0 0 1,0 0-1,0 0 1,0 0-1,0 0 1,0 0-1,0 0 1,0 0-1,0 1 1,0-1-1,0 0 1,0 0-1,0 0 1,0 0-1,0 0 1,0 0-1,0 0 1,0 0-1,0 0 1,0 1-1,0-1 1,0 0 0,0 0-1,0 0 1,0 0-1,0 0 1,0 0-1,0 0 1,0 0-1,0 0 1,0 0-1,0 0 1,1 0-1,-1 0 1,0 0-1,0 1 1,0-1-1,0 0 1,0 0-1,0 0 1,0 0-1,0 0 1,0 0-1,0 0 1,1 0-1,-1 0 1,0 0-1,0 0 1,9-1 575,12-5-33,-20 5-496,153-47 416,3 6-1,2 8 1,1 6-1,268-12 1,-214 35-515,410-22 93,-491 18-46,0 4 0,156 17 1,-233-7-22,1-2 0,-1-3 0,1-2 0,-1-2 0,0-3 0,62-16 0,-46 2-359,-1-3-1,73-36 1,-138 56 149,3-6-39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17.075"/>
    </inkml:context>
    <inkml:brush xml:id="br0">
      <inkml:brushProperty name="width" value="0.035" units="cm"/>
      <inkml:brushProperty name="height" value="0.035" units="cm"/>
    </inkml:brush>
  </inkml:definitions>
  <inkml:trace contextRef="#ctx0" brushRef="#br0">114 3 19716,'1'0'81,"0"-1"-1,0 1 0,0-1 1,1 1-1,-1 0 0,0 0 1,1 0-1,-1-1 1,0 1-1,0 0 0,1 1 1,-1-1-1,0 0 0,1 0 1,-1 1-1,0-1 1,0 0-1,0 1 0,2 0 1,25 13-160,-22-10 160,2 0-93,-1 1 0,0-1 1,1 1-1,-2 1 0,1-1 0,-1 1 0,0 1 1,0-1-1,0 1 0,-1 0 0,0 0 0,-1 0 1,1 1-1,-2 0 0,1 0 0,-1 0 0,0 0 1,0 0-1,-1 1 0,0-1 0,-1 1 1,0-1-1,0 1 0,-2 15 0,0-3 18,-2 1 0,-1 0-1,-1-1 1,-12 35 0,-41 83 247,39-98-169,-112 224-557,107-227 393,4-19-80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17.621"/>
    </inkml:context>
    <inkml:brush xml:id="br0">
      <inkml:brushProperty name="width" value="0.035" units="cm"/>
      <inkml:brushProperty name="height" value="0.035" units="cm"/>
    </inkml:brush>
  </inkml:definitions>
  <inkml:trace contextRef="#ctx0" brushRef="#br0">58 711 15123,'-19'6'1406,"13"-5"-1057,1 0 1,-1 1-1,1 0 0,0 0 1,-6 3-1,72-60 778,63-73-1,223-293 129,-333 402-1224,6-10 49,26-27-1,-25 36-4,-21 20-73,0-1 0,1 1-1,-1 0 1,0 0 0,0 0-1,0 0 1,1 0 0,-1 0 0,0 0-1,0 0 1,0 0 0,1 0-1,-1-1 1,0 1 0,0 0 0,0 0-1,1 0 1,-1 0 0,0 0-1,0 1 1,0-1 0,1 0 0,-1 0-1,0 0 1,0 0 0,0 0-1,1 0 1,-1 0 0,0 0 0,0 0-1,0 0 1,1 1 0,-1-1-1,0 0 1,0 0 0,0 0 0,0 0-1,0 1 1,1-1 0,-1 0 0,0 0-1,0 0 1,0 0 0,0 1-1,0-1 1,0 0 0,0 0 0,0 0-1,0 1 1,0-1 0,0 0-1,0 0 1,0 1 0,0-1 0,0 0-1,0 16 35,0-14-27,-1 12 41,-3 37-50,4 72-1,1-109-65,0 1 1,2-1-1,-1 0 0,2 0 1,0 0-1,0 0 0,1-1 1,1 0-1,14 24 0,-17-32 51,0-1 0,1 0 0,0 0 0,0 0 0,0 0-1,0-1 1,7 5 0,32 15-158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18.734"/>
    </inkml:context>
    <inkml:brush xml:id="br0">
      <inkml:brushProperty name="width" value="0.035" units="cm"/>
      <inkml:brushProperty name="height" value="0.035" units="cm"/>
    </inkml:brush>
  </inkml:definitions>
  <inkml:trace contextRef="#ctx0" brushRef="#br0">1 3 14227,'0'0'24,"0"0"-1,0 0 1,0 0-1,0 0 1,0-1-1,0 1 1,0 0-1,0 0 0,0 0 1,0 0-1,0 0 1,0 0-1,0 0 1,0 0-1,0 0 1,0-1-1,0 1 1,0 0-1,0 0 1,0 0-1,0 0 1,0 0-1,0 0 1,0 0-1,1 0 1,-1 0-1,0 0 1,0 0-1,0 0 1,0 0-1,0 0 1,0 0-1,0-1 1,0 1-1,0 0 1,0 0-1,1 0 1,-1 0-1,0 0 1,0 0-1,0 0 1,0 0-1,0 0 1,0 0-1,0 0 1,0 0-1,0 0 1,1 0-1,-1 1 1,0-1-1,0 0 1,0 0-1,0 0 1,0 0-1,0 0 1,0 0-1,0 0 1,0 0-1,0 0 1,0 0-1,1 0 1,-1 0-1,0 0 1,0 0-1,0 0 1,0 1-1,12 6 615,10 11 201,121 119 808,-34-30-1204,-107-106-438,230 213 339,14-17-277,15-22-5,-21-15 62,-216-138-935,-32-29 680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19.196"/>
    </inkml:context>
    <inkml:brush xml:id="br0">
      <inkml:brushProperty name="width" value="0.035" units="cm"/>
      <inkml:brushProperty name="height" value="0.035" units="cm"/>
    </inkml:brush>
  </inkml:definitions>
  <inkml:trace contextRef="#ctx0" brushRef="#br0">72 1547 13707,'-16'10'1278,"9"-5"-689,-1 0 0,0-1 1,1 0-1,-1 0 1,-9 2-1,38-40 1476,126-150-827,65-88-672,60-123-280,53-73-34,-299 431-387,1 1 1,2 1-1,2 2 1,49-42-1,-77 73-8,0 0 0,0-1-1,0 1 1,0 1 0,1-1-1,3-1 1,-6 3 81,-1-1 1,1 1-1,-1 0 1,1 0-1,-1 0 1,1 0-1,-1 0 1,1 0-1,0 0 1,-1 0-1,1 1 1,-1-1-1,1 0 1,-1 0-1,1 0 1,-1 1-1,1-1 1,-1 0-1,1 0 1,-1 1-1,0-1 1,1 0-1,-1 1 1,1-1-1,-1 1 1,0-1-1,1 0 1,-1 1-1,0-1 1,1 1-1,-1-1 1,0 1-1,0-1 1,0 1-1,1-1 1,-1 1-1,0-1 1,0 1-1,0-1 1,0 1-1,0 0 1,0-1-1,0 1 1,0-1-1,0 1 1,0-1-1,-1 2 1,1 13-635,-1-2-112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0.222"/>
    </inkml:context>
    <inkml:brush xml:id="br0">
      <inkml:brushProperty name="width" value="0.035" units="cm"/>
      <inkml:brushProperty name="height" value="0.035" units="cm"/>
    </inkml:brush>
  </inkml:definitions>
  <inkml:trace contextRef="#ctx0" brushRef="#br0">1 43 16355,'17'-23'1849,"-6"7"-1297,-4 12-184,1 10 944,-4 15-495,-3 5-201,1 7-272,1 2-152,-3 0-144,4 1-80,-1-10-432,-2-6-240,1-8 560,-1-10-121,5 4-111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0.676"/>
    </inkml:context>
    <inkml:brush xml:id="br0">
      <inkml:brushProperty name="width" value="0.035" units="cm"/>
      <inkml:brushProperty name="height" value="0.035" units="cm"/>
    </inkml:brush>
  </inkml:definitions>
  <inkml:trace contextRef="#ctx0" brushRef="#br0">93 23 15371,'1'-1'152,"-1"0"-1,1-1 0,-1 1 0,0-1 1,1 1-1,-1-1 0,0 1 0,0-1 1,0 1-1,0-1 0,0 1 0,0 0 1,-1-3-1,0 4-105,1 0-1,0-1 1,-1 1 0,1 0-1,0 0 1,-1 0 0,1 0 0,0 0-1,-1 0 1,1 0 0,0 0 0,-1 0-1,1 0 1,0 0 0,-1 0-1,1 0 1,0 1 0,-1-1 0,1 0-1,0 0 1,-1 0 0,1 0 0,0 1-1,0-1 1,-1 0 0,1 0-1,0 0 1,0 1 0,-1-1 0,1 0-1,0 0 1,0 1 0,-1-1 0,-4 6 186,0-1 0,1 1 0,0 0 0,-5 7 0,-4 11 0,-15 40 0,25-57-236,0 1 1,1-1-1,0 1 1,0 0-1,1 0 1,0 0-1,0 0 0,1 0 1,1 15-1,-1-22 0,1 0-1,-1 0 1,0 0-1,0 0 0,1-1 1,-1 1-1,0 0 0,1 0 1,-1 0-1,1-1 0,-1 1 1,1 0-1,0-1 1,-1 1-1,1 0 0,0-1 1,-1 1-1,1-1 0,0 1 1,-1-1-1,1 1 1,0-1-1,0 0 0,0 1 1,0-1-1,-1 0 0,1 0 1,0 1-1,0-1 1,0 0-1,0 0 0,0 0 1,0 0-1,0 0 0,-1 0 1,1-1-1,0 1 1,0 0-1,0 0 0,0 0 1,0-1-1,-1 1 0,3-1 1,6-3-25,0 0 0,-1-1 0,13-7 0,-5 3-36,-12 6 54,1 1 0,-1 1-1,1-1 1,-1 1-1,1-1 1,0 1 0,0 1-1,0-1 1,-1 1-1,1-1 1,0 2 0,9 0-1,-11-1 18,-1 1 0,0 0 0,0 0 0,0 0 0,0 0 0,0 0 0,0 0 0,0 0 0,-1 1 0,1-1 0,0 1 0,-1-1 0,1 1 0,-1 0 0,1-1 0,-1 1 0,0 0 0,1 0 0,-1 0 0,0 0 0,-1 0 0,1 0 0,0 0 0,-1 1 0,1-1 0,-1 0 0,1 0 0,-1 0 0,0 5 0,0-1 93,-1-1-1,1 1 0,-1-1 1,0 1-1,-1-1 0,0 0 0,1 1 1,-1-1-1,-1 0 0,1 0 1,-1 0-1,0-1 0,0 1 1,-1-1-1,1 1 0,-1-1 0,-6 5 1,7-5-70,-1-1 1,1 0 0,-1 0 0,0 0-1,0-1 1,0 1 0,0-1 0,-1 0-1,1 0 1,0 0 0,-1-1 0,0 0-1,1 0 1,-1 0 0,0 0-1,1-1 1,-1 0 0,0 0 0,0 0-1,-7-1 1,9 0-17,0-1 0,0 1 0,0-1 0,1 1 0,-1-1 0,0 0-1,1 0 1,0 0 0,-1 0 0,1-1 0,0 1 0,0 0 0,0-1 0,1 0 0,-1 1-1,1-1 1,-1 0 0,1 0 0,0 0 0,0 0 0,0 0 0,0 0 0,0-5 0,-4-29-176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1.146"/>
    </inkml:context>
    <inkml:brush xml:id="br0">
      <inkml:brushProperty name="width" value="0.035" units="cm"/>
      <inkml:brushProperty name="height" value="0.035" units="cm"/>
    </inkml:brush>
  </inkml:definitions>
  <inkml:trace contextRef="#ctx0" brushRef="#br0">49 1 16107,'1'1'107,"0"0"0,0 0-1,-1 0 1,1 0 0,-1 1 0,1-1-1,-1 0 1,1 0 0,-1 1-1,0-1 1,0 0 0,1 1-1,-1-1 1,0 0 0,0 1-1,0-1 1,-1 0 0,1 2-1,-8 30 166,4-17 57,-11 64 482,3 2 1,3-1-1,3 93 1,6-167-796,0 4 5,0 0 0,1 0-1,3 17 1,-3-26-17,-1-1 0,1 1 0,-1 0 0,1 0-1,0-1 1,0 1 0,0-1 0,0 1 0,0 0 0,0-1 0,0 0 0,2 2 0,-2-2-2,-1-1 1,1 1 0,0-1 0,0 1 0,0-1 0,0 0 0,0 1 0,0-1 0,0 0 0,0 0 0,0 0 0,0 0-1,0 0 1,-1 0 0,1 0 0,0 0 0,0 0 0,0 0 0,0 0 0,0-1 0,0 1 0,0 0 0,0-1-1,1 0 1,10-6 19,-1 0-1,0-1 1,-1 0-1,16-15 0,2-2 2,-20 18-64,8-6 93,27-18 0,-39 29-168,0-1 1,0 1 0,0 0-1,0 0 1,1 1 0,-1-1-1,1 1 1,-1 0 0,1 0-1,0 0 1,-1 1 0,9-1-1,4 5-442,-10-7 176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1.655"/>
    </inkml:context>
    <inkml:brush xml:id="br0">
      <inkml:brushProperty name="width" value="0.035" units="cm"/>
      <inkml:brushProperty name="height" value="0.035" units="cm"/>
    </inkml:brush>
  </inkml:definitions>
  <inkml:trace contextRef="#ctx0" brushRef="#br0">94 73 14931,'1'0'46,"-1"-1"-1,0 1 1,1 0 0,-1 0-1,0 0 1,0 0 0,1-1-1,-1 1 1,0 0 0,1 0-1,-1 0 1,1 0 0,-1 0-1,0 0 1,1 0-1,-1 0 1,0 0 0,1 0-1,-1 0 1,0 0 0,1 0-1,-1 0 1,0 0 0,1 1-1,-1-1 1,0 0 0,1 0-1,-1 0 1,0 0-1,1 1 1,-1-1 0,1 0-1,-1 14 738,-14 26-176,8-26-261,-16 49 188,2 2 0,3 1 1,-10 74-1,28-122-258,5-28 13,7-30-25,22-135 211,-31 140-466,-1 0-1,-1 0 1,-4-36 0,2 70-15,0 0 1,0 0 0,0 0 0,0 0 0,0 0-1,0 0 1,0 0 0,0 0 0,-1 0 0,1 0-1,0 0 1,-1 0 0,1 0 0,-1 0 0,1 0-1,-1 0 1,1 0 0,-1 1 0,0-1 0,1 0-1,-1 0 1,0 1 0,-1-2 0,1 2 1,1 1 0,-1-1 0,0 0 0,1 0 1,-1 1-1,1-1 0,-1 1 0,0-1 0,1 1 0,-1-1 0,1 1 1,-1-1-1,1 1 0,0-1 0,-1 1 0,1-1 0,-1 1 0,1 0 1,0-1-1,0 1 0,-1 0 0,1-1 0,0 1 0,0 0 1,0-1-1,0 1 0,0 0 0,0-1 0,0 1 0,0 0 0,0 0 1,-1 3-5,1 0 1,-1 0 0,1 0-1,0 0 1,0-1 0,0 1-1,1 0 1,-1 0 0,1 0-1,0-1 1,0 1 0,1 0-1,-1-1 1,1 1 0,-1-1-1,1 1 1,0-1-1,1 0 1,4 6 0,-4-6 7,0-1-1,0 1 1,1-1 0,0 0-1,-1 0 1,1 0 0,0-1 0,0 1-1,0-1 1,0 0 0,0 0-1,0 0 1,0-1 0,0 1 0,0-1-1,0 0 1,0 0 0,8-2 0,2 0 6,0-2 0,1 1 0,-2-2 1,1 0-1,0-1 0,-1 0 0,0-1 1,-1 0-1,22-17 0,-3-1 23,0-2-1,34-39 1,-65 66-29,0 0 0,0 0 0,0 0 1,0 0-1,0 0 0,0 1 1,0-1-1,0 0 0,0 0 1,0 0-1,0 0 0,0 0 1,0 0-1,0 0 0,0 0 0,0 0 1,0 0-1,1 0 0,-1 0 1,0 0-1,0 0 0,0 0 1,0 0-1,0 0 0,0 0 0,0 0 1,0 0-1,0 0 0,0 0 1,0 0-1,0 0 0,1 0 1,-1 0-1,0 0 0,0 0 0,0 0 1,0 0-1,0 0 0,0 0 1,0 0-1,0 0 0,0 0 1,0 0-1,0 0 0,0 0 0,1 0 1,-1 0-1,0 0 0,0 0 1,0 0-1,0 0 0,0 0 1,0 0-1,0-1 0,0 1 1,0 0-1,0 0 0,0 0 0,0 0 1,0 0-1,0 0 0,0 0 1,0 0-1,0 0 0,0 0 1,0 0-1,0-1 0,0 1 0,0 0 1,-2 10 8,-9 21-4,6-17 1,3-7 22,-29 93-202,28-88 60,1 0 1,0 1-1,0-1 1,1 1 0,1 0-1,1 13 1,-1-25 101,0 0 0,0 0 0,1 0 0,-1 1 0,0-1 0,1 0 0,-1 0 0,0 0 1,1 0-1,-1 0 0,1 0 0,0-1 0,0 2 0,11 2-211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2.743"/>
    </inkml:context>
    <inkml:brush xml:id="br0">
      <inkml:brushProperty name="width" value="0.025" units="cm"/>
      <inkml:brushProperty name="height" value="0.025" units="cm"/>
    </inkml:brush>
  </inkml:definitions>
  <inkml:trace contextRef="#ctx0" brushRef="#br0">49 244 6822,'0'0'6577,"-3"11"-3454,-11 30-1167,8-24-1313,0 0-1,0 0 0,2 1 1,-5 36-1,9-53-629,0-1 1,0 1-1,0 0 1,0 0 0,0 0-1,0-1 1,0 1-1,0 0 1,0 0-1,1-1 1,-1 1-1,0 0 1,1 0-1,-1-1 1,0 1 0,1 0-1,-1-1 1,1 1-1,-1-1 1,1 1-1,-1 0 1,1-1-1,0 1 1,-1-1-1,1 1 1,-1-1 0,1 0-1,0 1 1,1-1-1,25-1 213,-19-2-200,-1 0-1,1 0 0,-1-1 1,1 0-1,7-5 1,0-4-158,0-1 0,-1 0-1,0-1 1,21-31 0,4-5 67,-36 51-32,-3 7 105,-3 10 102,-13 24 65,12-31-166,0 0-1,0 0 1,1 0-1,0 0 1,1 1-1,-2 20 1,4-30-39,-1-1 0,1 1-1,0 0 1,0-1 0,0 1 0,0 0 0,1-1 0,-1 1 0,0-1 0,0 1-1,0 0 1,0-1 0,1 1 0,-1-1 0,0 1 0,1 0 0,-1-1 0,0 1-1,1-1 1,-1 1 0,1-1 0,-1 1 0,0-1 0,1 0 0,-1 1 0,1-1-1,0 1 1,-1-1 0,1 0 0,-1 0 0,1 1 0,0-1 0,24-4-1233,22-25-778,-31 14 1149,-1-1-1,-1 0 0,0 0 1,-1-2-1,-1 0 0,12-22 1,51-124-19,-34 69 5540,-53 123-237,-6 19-3122,2-5-745,5-11 307,-16 62 0,25-83-762,0 1 0,0 0 0,1 0 1,1 0-1,0 1 0,0-1 0,1 0 0,1 0 0,4 17 0,-6-26-66,0-1 0,1 1 0,-1 0 0,0-1 0,1 1-1,0-1 1,-1 1 0,1-1 0,0 0 0,0 1 0,0-1 0,0 0 0,0 1 0,0-1 0,0 0-1,0 0 1,0 0 0,1 0 0,-1 0 0,0 0 0,1 0 0,-1 0 0,1-1 0,-1 1-1,1-1 1,-1 1 0,1-1 0,0 1 0,-1-1 0,1 0 0,-1 0 0,1 0 0,0 0 0,-1 0-1,1 0 1,2-1 0,-1 0-9,-1 0 0,1 0 0,-1-1 0,1 1 0,-1-1 0,1 1 0,-1-1 0,0 0 0,0 0 0,0 0-1,0-1 1,0 1 0,-1 0 0,1-1 0,-1 1 0,1-1 0,-1 1 0,0-1 0,2-4 0,0-2 11,-1 0 0,0 1-1,0-1 1,0 0 0,-1 0 0,-1 0 0,0 0 0,0 0 0,-2-14 0,2 23-2,0-1 0,0 1 0,0-1 1,0 1-1,0 0 0,-1-1 0,1 1 0,0-1 1,0 1-1,0-1 0,-1 1 0,1 0 1,0-1-1,0 1 0,-1 0 0,1-1 1,0 1-1,-1 0 0,1-1 0,-1 1 1,1 0-1,0 0 0,-1-1 0,1 1 1,-1 0-1,1 0 0,-1 0 0,1 0 1,0-1-1,-1 1 0,1 0 0,-1 0 1,1 0-1,-1 0 0,1 0 0,-1 0 1,1 0-1,-1 0 0,1 0 0,-1 1 0,1-1 1,0 0-1,-1 0 0,1 0 0,-1 0 1,1 1-1,-1-1 0,1 0 0,0 1 1,-1-1-1,1 0 0,0 0 0,-1 1 1,1-1-1,0 1 0,-1-1 0,1 0 1,0 1-1,0-1 0,0 1 0,-1-1 1,1 1-1,-16 28 487,15-28-484,1 0 1,-1 0 0,1 0 0,-1 0 0,1 0 0,0 0 0,0 0 0,-1 0 0,1 0-1,0 0 1,0 0 0,0 1 0,0-1 0,0 0 0,0 0 0,1 0 0,-1 0 0,0 0-1,1 0 1,-1 0 0,0 0 0,1 0 0,-1 0 0,1 0 0,-1 0 0,1 0-1,0-1 1,-1 1 0,1 0 0,0 0 0,0-1 0,0 1 0,-1 0 0,1-1 0,0 1-1,0 0 1,0-1 0,0 0 0,0 1 0,0-1 0,0 1 0,1-1 0,6 0-65,-1-1 0,0 1 0,0-1 0,1-1 0,12-4 0,30-5-272,-49 11 325,1 0 0,0-1 0,0 1 0,0 0 0,0 0 0,0 0 0,0 1 1,0-1-1,0 0 0,0 1 0,-1-1 0,1 1 0,0 0 0,0 0 0,0-1 1,-1 1-1,1 0 0,1 2 0,1 1 9,-1 1 0,1 0 0,-2 0 0,1 0 0,0 0 0,-1 0 0,0 0 0,0 1 0,0-1 0,1 11 0,-2-9 49,1 0 0,0 0 0,0-1-1,0 1 1,1-1 0,5 10 0,-7-15-30,0 0-1,0 1 0,0-1 0,0 0 1,0 0-1,1 0 0,-1-1 0,0 1 1,0 0-1,1 0 0,-1-1 0,0 1 1,1-1-1,-1 1 0,1-1 0,-1 1 0,0-1 1,1 0-1,-1 0 0,1 0 0,-1 0 1,1 0-1,-1 0 0,1 0 0,-1 0 1,1-1-1,-1 1 0,1 0 0,-1-1 1,0 1-1,1-1 0,-1 0 0,2 0 1,1-2 67,1 1 0,-1-1 1,0 0-1,0 0 0,0 0 1,-1 0-1,1-1 0,3-5 0,-1 0 76,-1 1 0,0-1 0,0-1-1,-1 1 1,0-1 0,-1 1-1,0-1 1,0 0 0,-1 0-1,-1 0 1,0-1 0,0 1-1,-1 0 1,0 0 0,-1-1-1,0 1 1,-3-13 0,3 7 254,23 18-461,-21-2 27,81 10-1639,-27-11-3785,-19-5-2432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2.749"/>
    </inkml:context>
    <inkml:brush xml:id="br0">
      <inkml:brushProperty name="width" value="0.035" units="cm"/>
      <inkml:brushProperty name="height" value="0.035" units="cm"/>
    </inkml:brush>
  </inkml:definitions>
  <inkml:trace contextRef="#ctx0" brushRef="#br0">69 1632 12619,'-68'85'3893,"77"-105"-2066,237-339 830,80-80-2171,-216 295-451,-44 56-86,172-233-36,-29-19-884,-206 334 460,-10 12 271,-12 8-33,6-13-11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3.500"/>
    </inkml:context>
    <inkml:brush xml:id="br0">
      <inkml:brushProperty name="width" value="0.035" units="cm"/>
      <inkml:brushProperty name="height" value="0.035" units="cm"/>
    </inkml:brush>
  </inkml:definitions>
  <inkml:trace contextRef="#ctx0" brushRef="#br0">55 93 14883,'36'-87'2473,"-31"82"-1125,-4 12-769,-4 15-138,-43 172 809,1-9-1069,44-182-177,0 0 1,1 1-1,0-1 0,0 1 1,0-1-1,0 1 0,1 5 1,-1-9-4,1 1 1,-1 0 0,0-1-1,0 1 1,1-1 0,-1 1 0,1 0-1,-1-1 1,0 1 0,1-1-1,-1 1 1,1-1 0,0 1 0,-1-1-1,1 0 1,-1 1 0,1-1 0,0 0-1,-1 1 1,1-1 0,-1 0-1,1 0 1,0 1 0,0-1 0,-1 0-1,1 0 1,0 0 0,-1 0 0,1 0-1,0 0 1,-1 0 0,1 0-1,0 0 1,-1 0 0,1-1 0,0 1-1,-1 0 1,1 0 0,0-1-1,-1 1 1,2-1 0,24-10 58,32-18-1,-34 16-667,43-17-1,20 7-2378,-63 14 2198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4.015"/>
    </inkml:context>
    <inkml:brush xml:id="br0">
      <inkml:brushProperty name="width" value="0.035" units="cm"/>
      <inkml:brushProperty name="height" value="0.035" units="cm"/>
    </inkml:brush>
  </inkml:definitions>
  <inkml:trace contextRef="#ctx0" brushRef="#br0">65 159 14539,'-10'18'281,"1"0"1,1 0-1,1 1 0,1 0 1,0 1-1,-4 32 0,5-16-92,2 1-1,3 62 0,5-67 96,-5-32-273,0 1 1,0-1-1,0 0 1,1 1 0,-1-1-1,0 0 1,0 1 0,0-1-1,0 0 1,1 1-1,-1-1 1,0 0 0,0 1-1,1-1 1,-1 0 0,0 0-1,0 1 1,1-1-1,-1 0 1,0 0 0,1 1-1,-1-1 1,0 0 0,1 0-1,0 0 1,0 0 5,-1 0 0,1-1 0,0 1-1,-1-1 1,1 1 0,0-1 0,-1 1 0,1-1 0,-1 1 0,1-1 0,-1 1 0,1-1-1,-1 0 1,1 1 0,-1-1 0,0 0 0,1 0 0,-1-1 0,10-24 194,-1-1-1,-1-1 1,-1 0 0,5-54-1,-6 40-99,-3 21-68,10-80 65,-12 88-86,-1-1 1,0 1-1,-1 0 0,-1 0 0,-4-20 0,1 22 24,0 15-2,0 17-4,5-17-37,0 1 1,0-1 0,0 0-1,0 0 1,1 0 0,0 0 0,0 0-1,0 0 1,0 0 0,1-1-1,3 8 1,-4-10-1,0 0-1,0 0 0,-1 0 1,1 0-1,0 0 1,0 0-1,0 0 1,0-1-1,1 1 0,-1 0 1,0-1-1,0 1 1,0 0-1,0-1 0,1 0 1,1 1-1,-1-1 4,0 0-1,1 0 1,-1 0 0,0 0-1,0 0 1,0-1-1,0 1 1,0-1 0,1 0-1,-1 1 1,0-1-1,0 0 1,1-1 0,10-7 31,0 0 1,-1 0 0,-1-1-1,1-1 1,14-18 0,-13 14 7,0 2 1,24-20-1,-25 29-20,-7 10 2,-5 17 15,-18 90 36,-5 55-74,23-150 12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5.780"/>
    </inkml:context>
    <inkml:brush xml:id="br0">
      <inkml:brushProperty name="width" value="0.035" units="cm"/>
      <inkml:brushProperty name="height" value="0.035" units="cm"/>
    </inkml:brush>
  </inkml:definitions>
  <inkml:trace contextRef="#ctx0" brushRef="#br0">223 161 13411,'4'4'581,"0"1"0,-1-1-1,0 1 1,0-1 0,0 1 0,-1 0 0,0 0 0,0 0-1,0 1 1,0-1 0,-1 0 0,1 10 0,-2-15-532,0 0 0,0 0 0,0 0 0,0 1 0,0-1 0,-1 0 0,1 0 0,0 0 0,0 0 0,0 0 0,0 0 0,-1 1 0,1-1 1,0 0-1,0 0 0,0 0 0,-1 0 0,1 0 0,0 0 0,0 0 0,-1 0 0,1 0 0,0 0 0,0 0 0,0 0 0,-1 0 0,1 0 0,0 0 0,0 0 0,0 0 0,-1 0 0,1 0 0,0-1 0,0 1 1,0 0-1,-1 0 0,1 0 0,0 0 0,0 0 0,0-1 0,-10-4 550,-16-13-190,1-2 1,1-1-1,1-1 1,-35-43-1,-10-10-2204,54 67-326,17 9 1414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6.202"/>
    </inkml:context>
    <inkml:brush xml:id="br0">
      <inkml:brushProperty name="width" value="0.035" units="cm"/>
      <inkml:brushProperty name="height" value="0.035" units="cm"/>
    </inkml:brush>
  </inkml:definitions>
  <inkml:trace contextRef="#ctx0" brushRef="#br0">1 400 11931,'0'1'75,"-1"0"0,1 0 0,0 0 1,0-1-1,0 1 0,0 0 0,1 0 1,-1-1-1,0 1 0,0 0 1,0 0-1,1-1 0,-1 1 0,0 0 1,1 0-1,-1-1 0,0 1 0,1 0 1,-1-1-1,1 1 0,-1 0 1,1-1-1,-1 1 0,1-1 0,0 1 1,-1-1-1,1 1 0,0-1 0,-1 0 1,1 1-1,0-1 0,0 0 1,-1 0-1,1 1 0,0-1 0,0 0 1,-1 0-1,1 0 0,0 0 1,0 0-1,0 0 0,-1 0 0,1 0 1,0 0-1,0 0 0,-1 0 0,1-1 1,0 1-1,0 0 0,-1-1 1,1 1-1,1-1 0,3-1 266,0 0 0,0-1 0,-1 1 0,1-1 0,0-1 0,5-4 0,3-5 74,-1-1 0,0-1 0,-1 0 1,0 0-1,-2-1 0,0 0 1,0-1-1,-2 0 0,8-24 1,0-10 154,15-103 1,-30 153-572,0 1 1,0-1-1,0 1 0,0 0 1,0-1-1,0 1 0,0 0 1,1-1-1,-1 1 0,0-1 1,0 1-1,0 0 0,0-1 1,0 1-1,1 0 0,-1-1 1,0 1-1,0 0 0,0 0 1,1-1-1,-1 1 0,0 0 1,0 0-1,1-1 0,-1 1 1,0 0-1,1 0 1,-1 0-1,0-1 0,1 1 0,9 7-67,13 29-232,-14-21 30,-6-11 120,0 0 0,1 0-1,-1 0 1,1 0 0,0-1-1,0 1 1,0-1-1,0 0 1,9 4 0,-11-6 94,1 0 0,-1 0 1,0-1-1,0 1 0,0-1 1,1 1-1,-1-1 0,0 0 1,0 0-1,1 0 0,-1 0 1,0 0-1,0 0 0,1-1 1,-1 1-1,0-1 0,0 1 1,0-1-1,1 0 0,-1 0 1,0 0-1,0 0 0,0 0 1,2-3-1,13-14-491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6.608"/>
    </inkml:context>
    <inkml:brush xml:id="br0">
      <inkml:brushProperty name="width" value="0.035" units="cm"/>
      <inkml:brushProperty name="height" value="0.035" units="cm"/>
    </inkml:brush>
  </inkml:definitions>
  <inkml:trace contextRef="#ctx0" brushRef="#br0">11 0 15843,'1'3'1585,"1"9"-1153,-6 13-224,4 10 744,-6 6-424,3 4-312,3 1-104,3 2-112,0-9-8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7.220"/>
    </inkml:context>
    <inkml:brush xml:id="br0">
      <inkml:brushProperty name="width" value="0.035" units="cm"/>
      <inkml:brushProperty name="height" value="0.035" units="cm"/>
    </inkml:brush>
  </inkml:definitions>
  <inkml:trace contextRef="#ctx0" brushRef="#br0">25 0 12979,'0'17'1280,"0"3"-904,-6 11-152,0 4 760,1 8-648,0 5-39,4 6-313,1-1-217,0-4 249,0-5-72,-2-3-88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7.721"/>
    </inkml:context>
    <inkml:brush xml:id="br0">
      <inkml:brushProperty name="width" value="0.035" units="cm"/>
      <inkml:brushProperty name="height" value="0.035" units="cm"/>
    </inkml:brush>
  </inkml:definitions>
  <inkml:trace contextRef="#ctx0" brushRef="#br0">9 1 10530,'1'34'1417,"-6"50"0,2-57-508,2-1 0,0 1 0,5 40 0,-2-56-711,-2-9-162,0 1 0,0 0 0,0 0 0,1-1 0,-1 1 0,1 0-1,0-1 1,0 1 0,0-1 0,0 1 0,0-1 0,0 1 0,1-1 0,-1 0 0,1 0-1,-1 1 1,1-1 0,0 0 0,0 0 0,4 2 0,-5-2-70,0-1 0,0 1 1,0 0-1,0-1 0,-1 1 1,1 0-1,-1-1 0,1 1 1,-1 0-1,1 0 0,-1 0 0,0 0 1,0 0-1,0-1 0,0 1 1,0 0-1,-1 0 0,0 3 1,1-5-14,3-17-62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8.253"/>
    </inkml:context>
    <inkml:brush xml:id="br0">
      <inkml:brushProperty name="width" value="0.035" units="cm"/>
      <inkml:brushProperty name="height" value="0.035" units="cm"/>
    </inkml:brush>
  </inkml:definitions>
  <inkml:trace contextRef="#ctx0" brushRef="#br0">107 1 14131,'0'12'1296,"-7"7"-848,-8 1-192,2 6 569,0 4-217,-2 2-400,5 1-184,-2-3-400,2-3 40,6-4 200,-2-5-96,5-3-96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8.679"/>
    </inkml:context>
    <inkml:brush xml:id="br0">
      <inkml:brushProperty name="width" value="0.035" units="cm"/>
      <inkml:brushProperty name="height" value="0.035" units="cm"/>
    </inkml:brush>
  </inkml:definitions>
  <inkml:trace contextRef="#ctx0" brushRef="#br0">100 1 11170,'-49'374'2901,"45"-232"-4344,-3-97 2262,-2-1 1,-15 47-1,22-82-561,1 0 1,0 0-1,0 0 1,1 0-1,1 14 1,0 0-100,-2-18-155,-1-3-32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0.143"/>
    </inkml:context>
    <inkml:brush xml:id="br0">
      <inkml:brushProperty name="width" value="0.025" units="cm"/>
      <inkml:brushProperty name="height" value="0.025" units="cm"/>
    </inkml:brush>
  </inkml:definitions>
  <inkml:trace contextRef="#ctx0" brushRef="#br0">1 155 14318,'0'0'3187,"11"6"-2392,-5-2-641,-2-1-93,-1-1 0,1 0-1,-1 1 1,1-2 0,0 1-1,0 0 1,-1-1-1,1 0 1,0 1 0,0-2-1,1 1 1,-1 0-1,0-1 1,0 0 0,0 0-1,0 0 1,0 0-1,1-1 1,4-1 0,5-3 131,0 0 0,-1-1 0,1-1 1,-1 0-1,18-14 0,-26 19-77,-1-2 0,0 1 0,0 0 0,-1-1 0,1 0 0,-1 0 0,0 0 0,0 0 0,0-1 0,0 1 0,-1-1 0,0 1 0,0-1 0,0 0 0,0 0 0,-1 0 0,0 0 0,0 0 1,0-7-1,0 10-96,-1 1 1,0-1 0,-1 1 0,1-1 0,0 0-1,0 1 1,-1-1 0,1 1 0,-1-1-1,1 1 1,-1-1 0,0 1 0,1-1 0,-1 1-1,0 0 1,0 0 0,0-1 0,0 1 0,0 0-1,0 0 1,-1 0 0,1 0 0,0 0 0,0 0-1,-1 0 1,1 0 0,-1 1 0,1-1 0,-1 0-1,1 1 1,-1-1 0,1 1 0,-1 0 0,1-1-1,-1 1 1,0 0 0,1 0 0,-1 0 0,1 0-1,-1 0 1,0 1 0,-2 0 0,-1-1-33,0 1 1,0 1-1,1-1 1,-1 0-1,0 1 1,0 0-1,1 0 1,-1 1-1,1-1 1,0 1-1,0 0 1,-7 6-1,3 1 14,0 0 0,1 0 0,0 1 0,1 0 0,0 0 0,0 0-1,2 1 1,-1 0 0,1 0 0,1 0 0,0 0 0,1 0 0,1 1 0,-1-1 0,2 1-1,0 0 1,2 13 0,-2-23-42,1-1 1,0 0-1,0-1 0,0 1 1,0 0-1,0 0 0,0 0 0,0 0 1,1-1-1,-1 1 0,0-1 1,1 1-1,0-1 0,-1 1 0,1-1 1,0 0-1,0 0 0,-1 0 1,1 0-1,0 0 0,0 0 0,0-1 1,0 1-1,1-1 0,-1 1 1,0-1-1,0 0 0,0 0 0,0 0 1,4 0-1,4 0-567,0-1 0,-1 0-1,1 0 1,-1-1 0,17-5 0,29-20-3940,0-11-1330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3.577"/>
    </inkml:context>
    <inkml:brush xml:id="br0">
      <inkml:brushProperty name="width" value="0.025" units="cm"/>
      <inkml:brushProperty name="height" value="0.025" units="cm"/>
    </inkml:brush>
  </inkml:definitions>
  <inkml:trace contextRef="#ctx0" brushRef="#br0">11 2 9545,'0'0'157,"0"0"-1,0 0 1,0 0 0,0 0 0,0 0-1,-1 0 1,1-1 0,0 1 0,0 0-1,0 0 1,0 0 0,0 0 0,-1 0-1,1 0 1,0 0 0,0 0-1,0 0 1,0 0 0,-1 0 0,1 0-1,0 0 1,0 0 0,0 0 0,0 0-1,0 0 1,-1 0 0,1 0 0,0 0-1,0 0 1,0 0 0,0 0-1,-1 0 1,1 0 0,0 0 0,0 0-1,0 0 1,0 1 0,0-1 0,0 0-1,-1 0 1,1 0 0,0 0 0,0 0-1,0 0 1,0 1 0,0-1-1,0 0 1,0 0 0,0 0 0,0 0-1,0 0 1,0 1 0,-1-1 0,1 0-1,0 0 1,0 0 0,-3 18 2777,2 29-2812,1-39 1026,0-5-1012,0 1 0,0-1 0,0 0 0,1 1 0,-1-1 0,1 1 0,0-1 1,0 0-1,0 1 0,0-1 0,0 0 0,1 0 0,-1 0 0,3 3 0,-1-4-75,-1 0 0,0 0 0,1 0 0,-1-1 0,1 1 0,-1-1 0,1 0 0,-1 1 0,1-1 0,0 0 0,0-1 0,0 1 0,0 0 0,-1-1 0,1 0 0,0 0 0,4 0 0,5 0 42,1-1 0,0-1 1,-1 0-1,1-1 0,-1 0 0,0-1 1,0-1-1,0 0 0,-1 0 0,17-11 1,50-19-28,-78 35-76,1-1 0,0 1 1,0 0-1,-1-1 1,1 1-1,0 0 1,0 0-1,0 0 1,-1 0-1,1 0 1,0 0-1,0 0 0,0 0 1,0 0-1,-1 0 1,1 0-1,0 0 1,0 1-1,-1-1 1,1 0-1,0 0 1,0 1-1,-1-1 0,1 1 1,0-1-1,-1 1 1,1-1-1,0 1 1,-1-1-1,1 1 1,-1 0-1,1-1 1,-1 1-1,1 1 0,8 33 320,0 3 18,-9-37-332,0 0-1,1 0 1,0 1-1,-1-1 1,1 0-1,0 0 1,0 0-1,-1 0 1,1 0-1,0 0 1,0 0-1,0 0 1,0 0 0,0-1-1,1 1 1,-1 0-1,0-1 1,0 1-1,0 0 1,1-1-1,-1 0 1,0 1-1,2-1 1,7 1 61,-1-1 1,1-1 0,0 0 0,0 0 0,0-1 0,-1 0-1,1 0 1,-1-1 0,0-1 0,0 1 0,16-10 0,29-10-1333,-47 20 432,1 1-1,0 0 1,-1 1 0,1 0-1,12-1 1,40 2-13543,-42-5 9118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9.177"/>
    </inkml:context>
    <inkml:brush xml:id="br0">
      <inkml:brushProperty name="width" value="0.035" units="cm"/>
      <inkml:brushProperty name="height" value="0.035" units="cm"/>
    </inkml:brush>
  </inkml:definitions>
  <inkml:trace contextRef="#ctx0" brushRef="#br0">450 34 9074,'0'0'176,"1"0"1,0 0-1,0 0 1,0 0-1,0 0 1,-1 0-1,1 0 1,0 1-1,0-1 1,0 0-1,-1 1 1,1-1-1,0 0 1,0 1-1,-1-1 1,1 1-1,0-1 1,-1 1-1,1-1 1,0 2-1,-1-1 30,0-1 0,0 1 0,0-1 0,0 0 0,0 1 0,0-1 0,-1 1 0,1-1 0,0 1 0,0-1 0,-1 1 0,1-1 0,0 0 0,-1 1 0,1-1 0,0 1 0,-1-1 0,1 0-1,-1 0 1,1 1 0,-1-1 0,1 0 0,-1 1 0,-22 9 4162,9-6-4221,-11 1 714,-1-2 0,1-2 0,-30 0 0,-79-11 404,-16 0-1141,150 10-172,0 0 0,0 1 0,0-1 0,-1 0 0,1 0 0,0 0 0,0 0 0,-1 0 0,1 0 0,0 0 0,0 0 0,0-1 0,-1 1 0,1 0 0,0 0 0,0 0 0,0 0 0,-1 0 0,1 0 0,0 0 0,0 0 0,0-1 0,-1 1 0,1 0 0,0 0 0,0 0 0,0 0 0,0-1 0,0 1 0,-1 0 0,1 0 0,0 0 0,0 0 0,0-1 0,0 1 0,0 0 0,0 0 0,0-1 0,0 1 0,0 0 0,0 0 0,0 0 0,0-1 0,0 1 0,0 0 0,0 0 0,0-1 0,0 1 0,0 0 0,0 0 0,0 0 0,0-1 0,0 1 0,0 0 0,0 0 0,1 0 0,-1-1 0,0 1 0,11-16-802,-4 7 499,4-12-474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29.619"/>
    </inkml:context>
    <inkml:brush xml:id="br0">
      <inkml:brushProperty name="width" value="0.035" units="cm"/>
      <inkml:brushProperty name="height" value="0.035" units="cm"/>
    </inkml:brush>
  </inkml:definitions>
  <inkml:trace contextRef="#ctx0" brushRef="#br0">300 23 11466,'0'-1'187,"0"0"0,0 0 0,0 0 0,0-1 0,0 1 0,-1 0 0,1 0 0,0 0 1,-1 0-1,1 0 0,0 0 0,-1 0 0,1 0 0,-1 0 0,1 0 0,-2-1 0,1 1-48,1 1 0,-1 0 0,1-1 1,-1 1-1,1 0 0,-1 0 0,0-1 1,1 1-1,-1 0 0,1 0 0,-1 0 1,0 0-1,1 0 0,-1-1 0,0 1 1,1 1-1,-1-1 0,1 0 0,-1 0 1,0 0-1,0 0 0,-1 1 94,-1 0 0,1 0 0,-1 0 0,1 1 0,0-1 0,0 0 0,0 1 0,0 0 0,0-1 0,0 1 0,0 0 0,-1 2 0,-17 27 429,2 0 1,1 1 0,-13 35-1,-19 36-242,-16 2-221,30-51-141,33-51-56,0 0 0,0 1 0,0-1 0,1 1 0,-1-1 0,1 1 0,0 0 0,0-1 0,0 1 0,0 4 0,1-7-2,0 0-1,0-1 1,0 1 0,0 0 0,0-1-1,0 1 1,0 0 0,1-1-1,-1 1 1,0 0 0,0-1-1,1 1 1,-1-1 0,1 1-1,-1-1 1,0 1 0,1-1-1,-1 1 1,1-1 0,-1 1 0,1-1-1,1 1 1,-1 0-1,1 0 0,0-1 0,0 1 1,0-1-1,-1 0 0,1 1 0,0-1 0,0 0 0,0 0 1,0 0-1,0 0 0,2-1 0,18-3-55,33-10-1,-31 7-242,33-5-1,-15 8-200,-1 2 1,1 1-1,0 2 1,74 12-1,-43 2-91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38.530"/>
    </inkml:context>
    <inkml:brush xml:id="br0">
      <inkml:brushProperty name="width" value="0.035" units="cm"/>
      <inkml:brushProperty name="height" value="0.035" units="cm"/>
    </inkml:brush>
  </inkml:definitions>
  <inkml:trace contextRef="#ctx0" brushRef="#br0">60 65 16596,'0'-10'690,"0"5"-490,0 1-1,0 0 0,-1 0 0,1 0 0,-1-1 1,0 1-1,0 0 0,0 0 0,0 0 0,-4-5 0,5 8-164,0 1 0,0 0 0,-1 0-1,1-1 1,0 1 0,-1 0 0,1 0-1,0-1 1,-1 1 0,1 0-1,0 0 1,-1 0 0,1 0 0,0-1-1,-1 1 1,1 0 0,0 0-1,-1 0 1,1 0 0,-1 0 0,1 0-1,0 0 1,-1 0 0,1 0-1,-1 0 1,1 0 0,0 0 0,-1 1-1,1-1 1,0 0 0,-1 0-1,1 0 1,0 0 0,-1 1 0,1-1-1,0 0 1,-1 0 0,1 1-1,0-1 1,0 0 0,-1 0 0,1 1-1,0-1 1,0 0 0,-1 1-1,1-1 1,0 0 0,0 1 0,0-1-1,0 1 1,0-1 0,0 0-1,-1 1 1,-8 22 539,9-22-557,-6 23 64,0 0-1,2 0 0,0 1 0,2 0 0,0-1 0,2 1 0,1 0 1,1 0-1,6 30 0,-7-51-113,0 0 1,1 0 0,-1 0-1,0-1 1,1 1 0,0 0-1,0-1 1,0 0-1,5 7 1,-6-10 6,0 1 0,-1-1 0,1 1 0,0 0 0,-1-1 0,1 1 1,0-1-1,0 0 0,0 1 0,-1-1 0,1 0 0,0 1 0,0-1 0,0 0 0,0 0 0,0 0 0,-1 0 0,1 0 0,1 0 0,0 0-16,-1-1 0,0 1 0,1-1-1,-1 1 1,0-1 0,1 0-1,-1 0 1,0 1 0,0-1 0,0 0-1,0 0 1,0 0 0,0 0-1,0 0 1,1-3 0,3-2-32,-2-1 1,1 0-1,-1 0 1,0 0-1,-1 0 1,1-1-1,0-9 1,8-30-337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38.989"/>
    </inkml:context>
    <inkml:brush xml:id="br0">
      <inkml:brushProperty name="width" value="0.035" units="cm"/>
      <inkml:brushProperty name="height" value="0.035" units="cm"/>
    </inkml:brush>
  </inkml:definitions>
  <inkml:trace contextRef="#ctx0" brushRef="#br0">0 1 16692,'0'2'1456,"0"6"-1200,0 0-584,0-1 880,6 5-416,1-5-128,3-3-144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39.768"/>
    </inkml:context>
    <inkml:brush xml:id="br0">
      <inkml:brushProperty name="width" value="0.035" units="cm"/>
      <inkml:brushProperty name="height" value="0.035" units="cm"/>
    </inkml:brush>
  </inkml:definitions>
  <inkml:trace contextRef="#ctx0" brushRef="#br0">14 20 19708,'-1'1'90,"1"-1"0,-1 0-1,0 0 1,1 1 0,-1-1-1,0 0 1,1 1-1,-1-1 1,0 1 0,1-1-1,-1 1 1,1-1 0,-1 1-1,1-1 1,-1 1 0,1 0-1,-1-1 1,1 1 0,-1 0-1,1-1 1,0 1 0,0 0-1,-1 0 1,1-1 0,0 2-1,0 0 19,0 0 0,0-1 0,0 1-1,0 0 1,0 0 0,1 0 0,-1-1-1,1 1 1,0 0 0,1 2 0,1 2 26,0 0 1,1 0 0,0-1 0,0 1-1,6 4 1,-8-7-179,1 0-1,0-1 1,0 1-1,0-1 1,0 0 0,0 0-1,0 0 1,1 0-1,-1-1 1,0 1-1,1-1 1,0 0-1,-1 0 1,1 0 0,0 0-1,-1-1 1,1 0-1,0 1 1,0-1-1,-1-1 1,8 0-1,-5-1-218,0 0-1,0 0 0,0-1 0,0 0 0,0 0 0,0 0 0,0-1 0,-1 0 0,0 0 0,0 0 0,7-8 0,-3 3-173,0 0-1,-1 0 1,0-1 0,-1 0-1,12-21 1,-50 120 3208,-53 192-609,81-260-2245,3-9-98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40.623"/>
    </inkml:context>
    <inkml:brush xml:id="br0">
      <inkml:brushProperty name="width" value="0.035" units="cm"/>
      <inkml:brushProperty name="height" value="0.035" units="cm"/>
    </inkml:brush>
  </inkml:definitions>
  <inkml:trace contextRef="#ctx0" brushRef="#br0">1 54 16564,'4'3'420,"1"1"1,0-1-1,-1 1 1,0 0-1,0 0 1,0 0-1,0 1 1,5 9-1,-5-9-212,0 1 0,1-1 0,-1 0 0,1 0-1,0 0 1,10 8 0,-13-12-216,0-1 0,0 1-1,0 0 1,-1-1 0,1 1 0,0-1 0,0 0-1,0 1 1,0-1 0,0 0 0,0 0-1,0 0 1,0 0 0,0-1 0,-1 1 0,1-1-1,0 1 1,0-1 0,0 1 0,0-1 0,-1 0-1,1 0 1,0 0 0,-1 0 0,1 0-1,-1 0 1,1-1 0,-1 1 0,2-2 0,7-7-467,-2 0 1,1-1 0,-2 1 0,1-2 0,-1 1-1,7-19 1,4-3-1274,-13 29 769,-4 13 873,-3 14 515,-10 37 687,3-11-250,1 0 1,-2 67-1,10-111-897,2 9-122,2-11-47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41.310"/>
    </inkml:context>
    <inkml:brush xml:id="br0">
      <inkml:brushProperty name="width" value="0.035" units="cm"/>
      <inkml:brushProperty name="height" value="0.035" units="cm"/>
    </inkml:brush>
  </inkml:definitions>
  <inkml:trace contextRef="#ctx0" brushRef="#br0">1 106 12923,'6'6'1712,"-1"-3"-816,1 1-352,3-1 1889,1 0-1433,4-2-336,-1-1-80,6-3-175,-2-2-201,3-5-360,0-5-193,0-2-447,2-2-128,-5-1 640,-2 2-216,-2-1-144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41.794"/>
    </inkml:context>
    <inkml:brush xml:id="br0">
      <inkml:brushProperty name="width" value="0.035" units="cm"/>
      <inkml:brushProperty name="height" value="0.035" units="cm"/>
    </inkml:brush>
  </inkml:definitions>
  <inkml:trace contextRef="#ctx0" brushRef="#br0">80 62 12131,'-3'16'1512,"-1"11"-736,-2 3-224,-2 10 1145,-1 3-521,1 5-312,-1-4-112,2-2-208,-2-4-120,5-8-168,-2-5-136,3-15-536,3-9 1409,-4-12-953,6-12 0,2-12 8</inkml:trace>
  <inkml:trace contextRef="#ctx0" brushRef="#br0" timeOffset="1">161 32 13091,'10'-13'1760,"0"6"-840,-6 1-328,0 2 1977,-2 2-1537,-1 4-296,1 2-47,-2 6-209,-2 3-80,-2 4-128,0 5-56,-2 2-48,-1 3-136,1-1-544,-3-1 952,2-15-424,0-5-56,1-9-16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48.998"/>
    </inkml:context>
    <inkml:brush xml:id="br0">
      <inkml:brushProperty name="width" value="0.035" units="cm"/>
      <inkml:brushProperty name="height" value="0.035" units="cm"/>
    </inkml:brush>
  </inkml:definitions>
  <inkml:trace contextRef="#ctx0" brushRef="#br0">2208 15 7130,'-23'-5'660,"-1"1"0,1 1 1,-46 1-1,-73 11 663,46-1-807,-60-4 681,-92 7 914,208-6-1933,1 1 0,0 2 0,1 2 0,-48 18-1,42-9-127,1 3 0,0 1 1,-59 44-1,-108 102 148,119-90-112,4 4-1,-135 167 1,180-194-62,3 2-1,2 2 1,3 1 0,2 1 0,3 2 0,-24 81 0,33-78 16,3 1 0,3 1-1,3 1 1,3 0 0,1 115-1,10-143-33,1-1 0,2-1 0,1 1 0,20 57 0,-17-69-7,2 0 0,1-1 0,1-1 0,1 0 0,2-1-1,32 40 1,-32-47-15,0-1 0,2 0 0,0-2 0,1 0 0,0-2 0,42 24 0,-30-23-32,0-1 1,1-1 0,1-2-1,45 9 1,-5-8-81,2-3 0,-1-4 0,146-8 0,-13-16 39,209-47 0,-307 44 96,-2-5-1,190-74 0,-230 71-30,-1-2-1,-2-4 1,-1-2-1,-2-3 1,69-60-1,-86 61-52,-2-2-1,-2-2 1,-2-2-1,-2-2 1,-2-1-1,-2-1 0,-2-2 1,30-70-1,-44 80 103,-1 0 1,-2 0-1,-2-1 0,-2-1 0,-2 0 0,-1-1 0,-3 1 1,-1-1-1,-3 0 0,-1 1 0,-14-80 0,8 90 122,-2 0 1,-2 1-1,-1 0 0,-2 0 0,-1 1 0,-1 1 1,-2 1-1,-28-38 0,14 28 46,-1 2 0,-3 0 0,0 3-1,-3 1 1,-46-31 0,24 23-111,-1 2-1,-109-49 0,121 67-184,-1 3 0,-1 3 0,0 1 0,-69-9 0,31 13-19,-102 2 0,41 9-56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59.238"/>
    </inkml:context>
    <inkml:brush xml:id="br0">
      <inkml:brushProperty name="width" value="0.035" units="cm"/>
      <inkml:brushProperty name="height" value="0.035" units="cm"/>
    </inkml:brush>
  </inkml:definitions>
  <inkml:trace contextRef="#ctx0" brushRef="#br0">6 0 16083,'-6'5'1217,"6"0"-977,0 0-104,7 6 424,9-1-240,14-1-144,5-4-32,13-3-96,5-2 8,6-7-136,-1-2-104,-3-2-272,-2 1-128,-11 5 464,-8 5-152,-11 9-64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3.895"/>
    </inkml:context>
    <inkml:brush xml:id="br0">
      <inkml:brushProperty name="width" value="0.025" units="cm"/>
      <inkml:brushProperty name="height" value="0.025" units="cm"/>
    </inkml:brush>
  </inkml:definitions>
  <inkml:trace contextRef="#ctx0" brushRef="#br0">70 25 6342,'0'0'15471,"-8"2"-14147,5-1-1257,0-1 0,0 1 0,0 0 0,0 0 0,0 0 0,0 0 0,0 1 0,0-1 0,1 1 0,-1 0 0,1 0 0,-1 0 0,1 0 0,0 0 1,0 0-1,0 1 0,0-1 0,0 1 0,0-1 0,1 1 0,-1 0 0,1 0 0,0 0 0,0-1 0,0 1 0,0 0 0,0 0 0,0 1 0,1-1 0,0 0 1,0 5-1,0-6-57,1-1 0,0 0 0,0 0 1,-1 0-1,1 0 0,0 0 1,0 0-1,0-1 0,0 1 0,0 0 1,1 0-1,-1-1 0,0 1 0,0-1 1,0 1-1,0-1 0,1 1 1,-1-1-1,0 0 0,1 1 0,-1-1 1,0 0-1,1 0 0,-1 0 0,0 0 1,0 0-1,1 0 0,1-1 1,40-4-464,-37 3-77,0 0 0,0-1 1,-1 0-1,1 0 0,-1 0 0,1-1 1,-1 0-1,0 0 0,6-7 0,38-45-11068,-38 40 9228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59.768"/>
    </inkml:context>
    <inkml:brush xml:id="br0">
      <inkml:brushProperty name="width" value="0.035" units="cm"/>
      <inkml:brushProperty name="height" value="0.035" units="cm"/>
    </inkml:brush>
  </inkml:definitions>
  <inkml:trace contextRef="#ctx0" brushRef="#br0">32 543 14131,'-13'25'1240,"3"-7"-880,1 0-144,15-7 385,7-4-121,14-7-96,6-7-48,11-6-176,4-5-64,3-4-56,-2 1-72,-2-1-280,-5 3-112,-9 5 344,-9 4-104,-7 3-40</inkml:trace>
  <inkml:trace contextRef="#ctx0" brushRef="#br0" timeOffset="1">437 0 16035,'2'2'1121,"3"8"-873,1 7-48,6 7 320,0 6-128,3 6-40,-1 6 0,-1 6-8,-1 3-32,-7 3-80,0 2-32,-5 1-216,-3-2-232,-2-5-496,0-7 648,0-22-104,2-8-112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53.986"/>
    </inkml:context>
    <inkml:brush xml:id="br0">
      <inkml:brushProperty name="width" value="0.035" units="cm"/>
      <inkml:brushProperty name="height" value="0.035" units="cm"/>
    </inkml:brush>
  </inkml:definitions>
  <inkml:trace contextRef="#ctx0" brushRef="#br0">701 106 7498,'-28'-8'1268,"0"-2"0,-49-23 0,48 19-454,-1 2 0,-31-9 0,53 18-771,-1 2 0,0-1 0,0 1 0,0 0 0,1 1-1,-1 0 1,0 1 0,0 0 0,0 0 0,1 1 0,-1 0 0,0 0 0,1 1-1,0 0 1,-1 0 0,-13 9 0,9-3-40,-1 1 0,2 0-1,-1 1 1,1 0 0,1 1 0,0 1-1,1-1 1,-12 21 0,-1 4 21,2 2-1,2 1 1,1 1 0,2 0 0,3 1 0,-13 60-1,13-33 26,4 1-1,2 0 0,4 90 1,4-108-30,3-1 1,16 82 0,-15-112-24,1 0 0,0 0 0,2-1 0,0 1 0,1-2 0,1 1 0,1-1 0,24 31 0,-29-42-5,1-1 1,0 0 0,1 0-1,0-1 1,0 1 0,0-2-1,1 1 1,0-1 0,0-1 0,0 1-1,1-2 1,-1 1 0,19 3-1,-16-5-1,0-1 0,0 0 0,0-1-1,0 0 1,0-1 0,0 0 0,0-1 0,0 0-1,0-1 1,0-1 0,15-6 0,0-2 2,-1-2 0,-1 0 0,0-2 0,-1-1 1,-1-1-1,0-1 0,-1 0 0,19-24 0,-8 4 4,-2-1-1,-1-1 1,43-81 0,-59 96 9,-2-1 0,-1-1 0,0 0 0,-3-1 0,0 1 0,-2-2 0,-1 1 0,2-41 1,-7 45 36,0 0 0,-2 0 0,-1 0 0,-1 0 0,-1 0 0,-1 1 0,-1 0 0,-2 0 0,0 1 0,-16-29 0,7 21 117,-1 1 1,-1 1-1,-2 1 0,-1 0 0,-1 2 1,-2 1-1,0 1 0,-1 1 1,-2 1-1,-33-19 0,35 25-9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2:56.132"/>
    </inkml:context>
    <inkml:brush xml:id="br0">
      <inkml:brushProperty name="width" value="0.035" units="cm"/>
      <inkml:brushProperty name="height" value="0.035" units="cm"/>
    </inkml:brush>
  </inkml:definitions>
  <inkml:trace contextRef="#ctx0" brushRef="#br0">223 1 10058,'-7'1'147,"0"0"0,1 0 0,-1 1 0,0 0-1,1 0 1,0 0 0,-1 1 0,1 0 0,0 0 0,1 1 0,-11 7-1,8-4-61,1 0-1,0 1 0,1 0 0,-1 0 0,1 0 0,1 1 0,-6 10 0,-1 9-22,1 0-1,1 0 1,2 1 0,-7 41-1,6-25-10,3 0-1,1 1 0,2 0 0,2 0 1,9 73-1,-6-106-50,1 0 0,0 0 0,1 0 0,0 0 0,1 0 0,0-1 0,1 0 1,1 0-1,0-1 0,11 15 0,-13-20 7,1 0 1,0 0 0,0-1-1,0 0 1,1 0 0,-1 0-1,1-1 1,1 0 0,-1 0-1,0-1 1,1 0 0,0 0-1,-1-1 1,1 1 0,0-2-1,0 1 1,0-1 0,9 0-1,-11-1 19,-1-1 0,1 1-1,0-1 1,-1 0-1,1 0 1,-1 0-1,0-1 1,1 1-1,-1-2 1,0 1-1,0 0 1,0-1-1,0 0 1,5-5-1,-3 2 21,-1 0 0,1 0 0,-2-1 0,1 0 0,-1 0-1,0-1 1,0 1 0,4-12 0,0-2 61,-2-1 1,0-1 0,-1 1-1,-1-1 1,-1 0-1,1-26 1,-4 21-18,-1 0 0,-2 1 1,0-1-1,-2 0 0,0 1 1,-2 0-1,-16-42 0,17 53-100,-2 2-1,1-1 1,-2 1-1,0 0 1,0 0-1,-2 1 0,1 1 1,-2-1-1,0 2 1,0-1-1,-1 1 1,0 1-1,-1 0 1,-23-13-1,2 9-60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0.868"/>
    </inkml:context>
    <inkml:brush xml:id="br0">
      <inkml:brushProperty name="width" value="0.035" units="cm"/>
      <inkml:brushProperty name="height" value="0.035" units="cm"/>
    </inkml:brush>
  </inkml:definitions>
  <inkml:trace contextRef="#ctx0" brushRef="#br0">0 5 16548,'9'-4'1232,"4"16"-992,-2 14-96,8 13 360,4 7-120,6 7-176,1 6-64,0 1-56,-3-4-32,-4-8 8,-1-3-8,-10-9-200,-4-8-104,-14-12-312,-8-7-624,-17-14 976,-3-6-184,-12-12-161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1.355"/>
    </inkml:context>
    <inkml:brush xml:id="br0">
      <inkml:brushProperty name="width" value="0.035" units="cm"/>
      <inkml:brushProperty name="height" value="0.035" units="cm"/>
    </inkml:brush>
  </inkml:definitions>
  <inkml:trace contextRef="#ctx0" brushRef="#br0">1 238 15003,'0'-15'382,"0"-1"0,1 1 0,1-1 0,0 1 0,2 0 0,-1 0 0,12-27 0,-12 36-299,0 0 0,0 1 0,0 0 1,1-1-1,0 1 0,0 0 1,0 1-1,0-1 0,1 1 0,0 0 1,0 0-1,0 0 0,0 1 1,1 0-1,0 0 0,-1 0 0,1 1 1,0 0-1,0 0 0,0 0 1,12-1-1,-10 2-55,0 0 1,1 0-1,-1 1 0,0 1 0,0-1 1,0 1-1,0 1 0,0-1 1,0 1-1,0 1 0,0-1 1,-1 1-1,1 1 0,-1-1 1,0 2-1,0-1 0,0 0 1,-1 1-1,8 8 0,-5-5 60,-1 1 0,-1 1 0,0-1 0,0 1 0,-1 0 0,0 1 0,-1-1 0,0 1 0,-1 1 0,0-1 0,0 0 0,2 20 0,-3-11-80,-1-1 0,-1 1 0,-1-1 1,0 1-1,-2-1 0,0 1 1,-1-1-1,-1 0 0,-1 0 0,0 0 1,-2-1-1,0 0 0,-11 19 1,5-20-703,13-17 678,0 1 1,0-1-1,-1 0 1,1 1-1,0-1 0,-1 0 1,1 0-1,-1 1 0,1-1 1,0 0-1,-1 0 1,1 0-1,-1 1 0,1-1 1,0 0-1,-1 0 1,1 0-1,-1 0 0,1 0 1,-1 0-1,1 0 1,0 0-1,-1 0 0,1 0 1,-1 0-1,1 0 1,-1 0-1,1-1 0,0 1 1,-1 0-1,1 0 1,-1 0-1,1-1 0,0 1 1,-1 0-1,1 0 1,0-1-1,-1 1 0,1 0 1,0-1-1,-1 1 1,1 0-1,-1-1 0,-4-12-468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1.826"/>
    </inkml:context>
    <inkml:brush xml:id="br0">
      <inkml:brushProperty name="width" value="0.035" units="cm"/>
      <inkml:brushProperty name="height" value="0.035" units="cm"/>
    </inkml:brush>
  </inkml:definitions>
  <inkml:trace contextRef="#ctx0" brushRef="#br0">16 123 16083,'15'45'1705,"16"80"0,0 4 115,-21-106-1518,-10-23-294,1 0-1,-1-1 1,0 1 0,1 0 0,-1-1-1,0 1 1,0 0 0,0-1 0,1 1 0,-1-1-1,0 1 1,0 0 0,0-1 0,0 1-1,0-1 1,0 1 0,1 0 0,-1-1 0,0 1-1,0-1 1,0 1 0,0 0 0,-1-1-1,1 1 1,0-1 0,0 0 0,-4-48 180,-6 4 86,-1-1 0,-2 2 0,-36-84 0,38 108-109,5 15 7,4 13-80,5 11-25,3 5-18,14 36-1,-17-53-50,0-1 0,0 1 0,0-1 0,1 0 0,0 0 1,0 0-1,1 0 0,-1-1 0,1 1 0,7 4 0,-12-10 2,1 1-1,0-1 1,0 1 0,0-1 0,0 1-1,0-1 1,0 0 0,0 0-1,0 1 1,0-1 0,0 0 0,0 0-1,0 0 1,0 0 0,0 0-1,0 0 1,0-1 0,0 1 0,0 0-1,0 0 1,0-1 0,0 1-1,0 0 1,0-1 0,-1 1-1,1-1 1,0 0 0,0 1 0,0-1-1,0 1 1,-1-1 0,1 0-1,0 0 1,-1 1 0,1-1 0,-1 0-1,1 0 1,0-1 0,3-5-1,-1 1 1,1 0-1,4-14 1,1-12 1,-1 1 0,4-34 0,-2 15 20,-10 49-22,0 0 1,0-1 0,0 1-1,1 0 1,-1-1 0,0 1-1,1 0 1,-1-1 0,1 1-1,0 0 1,-1 0-1,1 0 1,0 0 0,1-2-1,-1 3 1,-1 0 0,1 0 0,-1 0-1,0 0 1,1 0 0,-1 0-1,1 0 1,-1 0 0,0 0 0,1 0-1,-1 1 1,1-1 0,-1 0-1,0 0 1,1 0 0,-1 1-1,0-1 1,0 0 0,1 1 0,-1-1-1,0 0 1,0 0 0,1 1-1,-1-1 1,0 1 0,0-1 0,0 0-1,1 1 1,-1-1 0,0 1-1,16 47-17,-13-37 15,6 17-1,-2 0-4,2-1 0,1 0 1,1 0-1,22 37 0,-33-63 8,1 1-1,0-1 1,0 0 0,0 1-1,0-1 1,0 0 0,0 0-1,0 0 1,0 0 0,0 0-1,1 0 1,-1 0 0,0 0-1,1-1 1,-1 1 0,1 0-1,-1-1 1,0 1 0,1-1-1,0 1 1,1-1-1,-2 0 1,1 0 0,-1-1 0,0 1 0,1-1 0,-1 1 0,0-1 0,1 1 0,-1-1 0,0 0 0,1 0 0,-1 0 0,0 1 0,0-1 0,0 0 0,0-1 0,0 1 0,1-2-1,4-5 3,-1-1 0,0 0 0,-1 0-1,6-18 1,9-34 60,11-74 0,-26 113-35,-4 20-23,0 1 1,1-1 0,-1 0-1,0 1 1,1-1 0,-1 1-1,1-1 1,0 1 0,-1-1-1,1 1 1,0-1 0,0 1-1,2-3 1,-3 4-2,0 0-1,1 0 1,-1 0 0,1 0-1,-1 0 1,0 0 0,1 0-1,-1 1 1,1-1 0,-1 0 0,0 0-1,1 0 1,-1 0 0,0 0-1,1 1 1,-1-1 0,0 0-1,1 0 1,-1 1 0,0-1 0,1 0-1,-1 0 1,0 1 0,0-1-1,0 0 1,1 1 0,-1-1-1,0 0 1,0 1 0,0-1 0,0 1-1,1-1 1,-1 1 0,5 10 53,-1 1 1,4 16-1,-4-15-29,6 20 47,8 24 205,28 63-1,-44-115-244,0-1 0,1 0-1,-1 0 1,1 0 0,5 6 0,-8-9-28,1-1 1,-1 1-1,1-1 1,-1 1-1,1-1 1,-1 1-1,1-1 1,0 0-1,-1 1 1,1-1-1,-1 0 1,1 1-1,0-1 1,-1 0-1,1 0 1,0 0-1,-1 0 1,1 1-1,0-1 1,-1 0-1,1 0 1,0 0-1,-1-1 1,1 1-1,0 0 1,-1 0-1,1 0 1,0 0-1,-1-1 1,1 1-1,0 0 1,-1 0-1,1-1 0,-1 1 1,1-1-1,0 1 1,-1 0-1,1-1 1,-1 1-1,0-1 1,1 1-1,-1-1 1,1 1-1,-1-1 1,1-1-1,2-3-127,0 0-1,0-1 0,0 0 0,-1 0 0,0 0 0,0 0 0,-1 0 1,0 0-1,0 0 0,0-1 0,0 1 0,-1 0 0,0 0 1,-1-1-1,0 1 0,1 0 0,-2 0 0,1-1 0,-1 1 1,0 0-1,-3-6 0,-15-21-442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2.296"/>
    </inkml:context>
    <inkml:brush xml:id="br0">
      <inkml:brushProperty name="width" value="0.035" units="cm"/>
      <inkml:brushProperty name="height" value="0.035" units="cm"/>
    </inkml:brush>
  </inkml:definitions>
  <inkml:trace contextRef="#ctx0" brushRef="#br0">13 9 20020,'-5'-7'1721,"0"6"-1305,2 1-176,5 1 688,4 3-408,4 1-848,1 2-496,3 0 688,1-1-192,-1 1-96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2.733"/>
    </inkml:context>
    <inkml:brush xml:id="br0">
      <inkml:brushProperty name="width" value="0.035" units="cm"/>
      <inkml:brushProperty name="height" value="0.035" units="cm"/>
    </inkml:brush>
  </inkml:definitions>
  <inkml:trace contextRef="#ctx0" brushRef="#br0">43 49 14155,'0'0'240,"0"0"1,-1-1-1,1 1 0,0 0 1,0-1-1,0 1 0,0 0 1,-1-1-1,1 1 1,0 0-1,0 0 0,0-1 1,-1 1-1,1 0 0,0 0 1,-1-1-1,1 1 0,0 0 1,-1 0-1,1 0 0,0 0 1,-1-1-1,1 1 0,0 0 1,-1 0-1,1 0 0,-2 2-69,0 0 0,0 0-1,1 0 1,-1 0-1,1 1 1,0-1-1,0 0 1,0 1 0,0-1-1,0 1 1,0-1-1,1 1 1,-1-1-1,1 1 1,-1 3 0,0 0 75,-5 22-93,2 0 0,1 1-1,1 0 1,1 0 0,4 40 0,-2-67-170,-1 0 0,0-1 0,0 1 0,1 0 0,-1 0 0,1-1-1,0 1 1,-1 0 0,1-1 0,0 1 0,0-1 0,1 2 0,-1-2 5,-1-1 0,0 0 0,1 1 0,-1-1 0,1 0 0,-1 0-1,1 1 1,-1-1 0,1 0 0,-1 0 0,1 0 0,-1 1 0,1-1 0,-1 0 0,1 0 0,-1 0 0,1 0 0,-1 0 0,1 0 0,0 0 0,-1 0 0,1-1 0,-1 1 0,1 0 0,0 0 0,3-3-76,0 1 0,0-1 0,0 0 1,0 0-1,0-1 0,5-5 0,4-4-65,-5 6 65,-1 1 1,1 0-1,0 1 0,0 0 0,1 0 0,15-5 0,-22 9 84,0 0 0,0 0-1,1 1 1,-1-1-1,0 1 1,0 0-1,1-1 1,-1 1 0,0 0-1,0 0 1,1 1-1,-1-1 1,0 0 0,0 1-1,0 0 1,0-1-1,1 1 1,-1 0-1,0 0 1,0 0 0,0 0-1,-1 0 1,1 1-1,0-1 1,0 0 0,-1 1-1,1 0 1,0-1-1,-1 1 1,0 0-1,1 0 1,-1 0 0,0 0-1,1 2 1,1 3 36,0 0 1,-1 1 0,0-1 0,0 1-1,-1 0 1,0 0 0,0-1-1,-1 1 1,1 0 0,-3 13-1,2-15 3,-1-1 1,0 0-1,0 0 0,0 0 0,0 0 0,-1 0 0,0 0 1,0-1-1,0 1 0,-1 0 0,0-1 0,1 0 0,-2 0 0,1 0 1,0 0-1,-1 0 0,-4 3 0,7-6-69,-1 0 0,0 0 0,0 0 0,1 0 0,-1 0 0,0 0-1,0-1 1,0 1 0,0-1 0,0 0 0,0 1 0,0-1 0,0 0 0,0 0 0,0 0 0,0-1 0,0 1 0,0 0 0,0-1 0,0 1-1,0-1 1,0 0 0,0 1 0,0-1 0,0 0 0,1 0 0,-1 0 0,0-1 0,1 1 0,-1 0 0,1-1 0,-3-2 0,-1-1-59,1 0 0,0 0 1,1 0-1,-1-1 0,1 0 1,0 1-1,0-1 0,1 0 1,-2-7-1,0-14-405</inkml:trace>
  <inkml:trace contextRef="#ctx0" brushRef="#br0" timeOffset="1">304 197 12795,'6'-4'360,"1"0"1,-1-1 0,0 1-1,0-1 1,0 0 0,0-1-1,-1 0 1,0 0 0,0 0-1,-1 0 1,7-12 0,-8 12-141,-1 1 1,1-1-1,-1 1 0,0-1 1,0 0-1,-1 0 1,0 0-1,0 0 1,0 0-1,-1 0 1,1 0-1,-2 0 0,1 0 1,-1 0-1,-1-9 1,2 14-197,-1 0 1,1 0-1,0 0 1,0 1-1,0-1 1,0 0-1,-1 0 1,1 0-1,0 1 1,-1-1-1,1 0 1,-1 1-1,1-1 1,-1 0-1,1 1 1,-1-1-1,1 0 1,-1 1-1,0-1 1,1 1-1,-1-1 1,0 1-1,0 0 1,1-1-1,-1 1 1,0 0-1,0-1 1,1 1-1,-1 0 1,0 0-1,0 0 1,0-1-1,1 1 1,-1 0-1,0 0 1,0 0-1,0 0 0,0 1 1,1-1-1,-1 0 1,-1 1-1,0 0 26,0 0 0,0 0-1,0 0 1,0 0-1,0 1 1,0-1 0,0 1-1,1 0 1,-1 0-1,1-1 1,-1 1 0,1 0-1,-2 3 1,1 1 6,-1-1-1,1 1 1,0 0 0,0 1 0,1-1 0,0 0 0,0 0-1,1 1 1,-1-1 0,1 0 0,1 9 0,0-5-12,1-1 0,0 1 1,1-1-1,-1 1 0,2-1 0,-1 0 1,7 12-1,-6-14-43,0-1 0,1 1 0,0-1 0,0 0-1,0 0 1,0 0 0,1-1 0,0 1 0,8 4 0,-10-7-24,0-1 1,0 0-1,0 0 0,1 0 0,-1 0 1,1-1-1,-1 1 0,1-1 0,0-1 1,-1 1-1,1 0 0,0-1 0,0 0 1,0 0-1,7-2 0,-8 1 20,0 0 0,0 0 0,0-1 0,0 1-1,0-1 1,0 0 0,0 0 0,-1-1 0,1 1 0,-1-1 0,0 0-1,5-4 1,-1-1-18,0-1 1,0 0-1,8-14 0,7-21-84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3.685"/>
    </inkml:context>
    <inkml:brush xml:id="br0">
      <inkml:brushProperty name="width" value="0.035" units="cm"/>
      <inkml:brushProperty name="height" value="0.035" units="cm"/>
    </inkml:brush>
  </inkml:definitions>
  <inkml:trace contextRef="#ctx0" brushRef="#br0">31 13 17324,'-1'-2'262,"-1"1"0,1 0 0,-1-1 0,0 1 0,0 0 0,1 0 0,-1 0 0,-4-1 0,-1 5 436,3 11 96,4-4-561,0 1 0,1-1 0,0 0 0,1 0 0,0 1 0,6 14 0,27 60-12,-32-77-221,2 0 0,-1 0 0,1-1-1,0 1 1,10 11 0,-14-18 0,0 0-1,0 0 1,0 0-1,0 0 1,0 0 0,0 0-1,0-1 1,0 1-1,1 0 1,-1 0 0,0-1-1,1 1 1,-1-1-1,0 1 1,1-1-1,-1 0 1,0 1 0,1-1-1,-1 0 1,1 0-1,-1 0 1,1 0 0,-1 0-1,0-1 1,1 1-1,-1 0 1,1 0 0,-1-1-1,0 1 1,1-1-1,-1 0 1,0 1 0,0-1-1,1 0 1,-1 0-1,0 1 1,0-1 0,0 0-1,0 0 1,0 0-1,0-1 1,0 1 0,0 0-1,-1 0 1,2-2-1,5-8-2,-1-1 0,1 0 0,-2-1 0,0 1 0,5-22 0,14-30 3,-24 63-1,0 0 1,0 0-1,1-1 1,-1 1 0,1 0-1,-1 0 1,1 0-1,0 0 1,-1 0 0,1 0-1,0 0 1,0 0-1,0 0 1,0 1 0,-1-1-1,1 0 1,0 0-1,0 1 1,0-1-1,1 1 1,-1-1 0,0 1-1,0-1 1,0 1-1,0 0 1,0-1 0,1 1-1,-1 0 1,1 0-1,0 1 1,1 0 0,-1 0 0,0 0-1,0 0 1,0 0 0,0 1 0,-1-1-1,1 1 1,0-1 0,0 1 0,-1 0-1,1 0 1,-1 0 0,2 3 0,43 71-5,-29-46 28,27 38 0,-42-66-18,0 1 0,0-1-1,0 1 1,0-1 0,1 0 0,-1 0 0,1 0 0,-1 0 0,1-1-1,-1 1 1,1 0 0,3 0 0,-4-2-1,-1 0 1,0 1-1,0-2 0,1 1 0,-1 0 1,0 0-1,0 0 0,1 0 0,-1-1 1,0 1-1,0-1 0,0 1 1,0-1-1,1 1 0,-1-1 0,0 0 1,0 1-1,0-1 0,0 0 0,0 0 1,-1 0-1,1 0 0,0 0 1,0 0-1,0 0 0,-1 0 0,1 0 1,-1 0-1,1 0 0,-1 0 0,1-1 1,0 0-1,6-17 52,9-30 1,7-23 49,-20 67-97,-1-1 1,1 0-1,1 1 0,-1-1 1,1 1-1,-1 0 0,2 0 0,8-8 1,-12 12-9,0 0-1,1 0 1,-1 0 0,1 0 0,0 1 0,-1-1-1,1 0 1,0 1 0,-1 0 0,1-1 0,0 1 0,-1 0-1,1-1 1,0 1 0,0 0 0,-1 0 0,1 1 0,0-1-1,0 0 1,-1 1 0,1-1 0,0 1 0,-1-1 0,1 1-1,0 0 1,-1-1 0,1 1 0,1 1 0,4 4 1,0-1 1,0 1 0,0 0 0,7 8 0,-11-10-1,34 41 21,-28-33-142,0 0 0,2 0-1,19 18 1,-29-30 81,-1 1 0,1 0 0,0 0 0,0-1 0,0 1 0,-1-1 0,1 1 0,0 0 0,0-1 0,0 0 0,0 1 0,0-1 0,0 1 0,0-1 0,0 0-1,0 0 1,0 0 0,0 0 0,0 0 0,0 0 0,0 0 0,0 0 0,0 0 0,0 0 0,0 0 0,0-1 0,0 1 0,0 0 0,0-1 0,0 1 0,0-1 0,0 1 0,0-1 0,0 1 0,0-1-1,-1 0 1,1 1 0,0-1 0,0 0 0,0-1 0,2-3-71,0 0 0,-1 0 0,1 0 0,-1-1 0,3-10 0,-5 15 105,10-36-520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4.044"/>
    </inkml:context>
    <inkml:brush xml:id="br0">
      <inkml:brushProperty name="width" value="0.035" units="cm"/>
      <inkml:brushProperty name="height" value="0.035" units="cm"/>
    </inkml:brush>
  </inkml:definitions>
  <inkml:trace contextRef="#ctx0" brushRef="#br0">6 250 13035,'2'2'292,"-1"0"0,1 1 0,-1-1 1,0 1-1,0 0 0,0-1 0,0 1 1,-1 0-1,1-1 0,-1 1 0,0 0 0,1 0 1,-1 0-1,-1 4 0,-7 46 2597,3-25-1955,3-12-693,1-1 1,1 0-1,2 24 1,-2-35-190,1 1 0,0-1-1,0 0 1,0 0 0,1 0-1,-1 0 1,5 7 0,-5-9-44,0-1 1,0 0-1,0 1 1,1-1 0,-1 0-1,0 1 1,1-1-1,-1 0 1,0 0-1,1 0 1,0 0-1,-1-1 1,1 1-1,-1 0 1,1-1-1,0 1 1,-1-1-1,1 1 1,2-1 0,1 0-11,-1 0 1,0-1 0,1 0 0,-1 0 0,0 0 0,0 0 0,0-1 0,0 0 0,0 0 0,0 0 0,0 0-1,-1 0 1,1-1 0,-1 0 0,1 0 0,-1 0 0,4-5 0,8-8-6,-1-1-1,13-20 1,-6 4 82,-2-1-1,-1 0 0,-1-2 0,-2 0 1,-2-1-1,15-63 0,-27 95-38,8-44 259,-9 45-247,0 1-1,0-1 1,0 1-1,0 0 1,0-1 0,-1 1-1,1-1 1,-1 1-1,0 0 1,0-1-1,-2-2 1,3 5-42,0 1 1,0 0-1,0 0 1,0 0-1,0 0 1,0 0-1,0-1 1,0 1-1,-1 0 1,1 0-1,0 0 1,0 0-1,0 0 1,0 0-1,0 0 1,0 0-1,0-1 1,-1 1-1,1 0 1,0 0-1,0 0 1,0 0-1,0 0 1,0 0-1,0 0 1,-1 0-1,1 0 1,0 0-1,0 0 1,0 0-1,0 0 1,0 0-1,-1 0 1,1 0-1,0 0 1,0 0-1,0 0 1,0 0-1,0 0 1,-1 0-1,1 0 1,0 0-1,0 0 1,0 1-1,0-1 1,0 0-1,0 0 1,-1 0-1,1 0 1,0 0-1,0 0 1,-6 12 172,-2 16 8,5-2-254,2 1 1,0 0-1,2 0 0,0 0 1,2 0-1,2-1 0,0 1 1,1-1-1,12 30 0,-16-51-20,-1 0-1,1 0 1,0 0-1,1-1 1,-1 1 0,1 0-1,0-1 1,0 0-1,0 0 1,1 0-1,0 0 1,-1 0 0,1-1-1,1 1 1,-1-1-1,0 0 1,7 3 0,13 1-384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4.239"/>
    </inkml:context>
    <inkml:brush xml:id="br0">
      <inkml:brushProperty name="width" value="0.025" units="cm"/>
      <inkml:brushProperty name="height" value="0.025" units="cm"/>
    </inkml:brush>
  </inkml:definitions>
  <inkml:trace contextRef="#ctx0" brushRef="#br0">17 144 705,'0'0'1046,"4"-11"561,3-14-492,10-32 2161,-14 49-1745,-1 0 1,2 0-1,-1 1 1,9-13 0,-12 26 2141,-1 22-2835,-6 2 317,-17 44 1,16-53-631,1 1 1,1 0-1,1 0 0,-5 39 1,10-59-502,0 0 0,0-1 0,0 1 0,0-1 0,0 1 0,0 0 0,0-1 0,0 1 0,1-1 0,-1 1 0,0-1 0,1 1 0,-1-1 0,1 1 0,0-1 0,0 1 0,-1-1 0,1 0 0,0 1 0,0-1 0,0 0 0,2 2 0,-2-3 18,1 0 0,-1 0 0,0 0 0,0 1 0,1-1 0,-1 0 0,0 0 0,1-1 0,-1 1 0,0 0 0,1 0 0,-1-1 0,0 1 0,0-1 0,1 1 0,-1-1 0,0 1 0,0-1 0,0 0 0,0 1 0,0-1 0,0 0 0,0 0 0,0 0 0,0 0 0,1-2 0,16-16 414,-1-1 1,25-38-1,19-24-1532,-52 73-390,-1 1-1,1 0 1,17-12-1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5.785"/>
    </inkml:context>
    <inkml:brush xml:id="br0">
      <inkml:brushProperty name="width" value="0.035" units="cm"/>
      <inkml:brushProperty name="height" value="0.035" units="cm"/>
    </inkml:brush>
  </inkml:definitions>
  <inkml:trace contextRef="#ctx0" brushRef="#br0">99 164 12603,'0'-3'223,"-7"-58"2398,7 58-2364,-1 0 1,0-1-1,0 1 1,0 0-1,0 0 1,-1-1-1,1 1 1,-1 0-1,0 0 1,0 0-1,0 1 1,0-1-1,-1 0 1,-4-3-1,7 5-205,-1 1 0,0-1 0,0 1 0,0-1 0,1 1 0,-1 0 0,0-1 0,0 1 0,0 0 0,0 0 0,0 0 0,0 0 0,0 0 0,1 0 0,-1 0 0,0 0 0,0 0 0,0 0 0,0 0-1,0 0 1,0 1 0,0-1 0,1 0 0,-1 1 0,0-1 0,0 1 0,0-1 0,1 1 0,-1-1 0,0 1 0,0-1 0,1 1 0,-1 0 0,1-1 0,-1 1 0,0 1 0,-2 1 26,1 1 0,0 0 0,-1 0 0,2 0 0,-1 0 0,-2 5 0,0 4-43,1 0 0,0 0 0,0 1 1,2-1-1,-1 1 0,2 0 0,0-1 0,0 1 0,1 0 1,6 25-1,-7-38-36,1 0 1,-1 1 0,1-1-1,0 0 1,-1 1 0,1-1-1,0 0 1,0 0 0,0 0 0,-1 0-1,1 0 1,0 0 0,1 0-1,-1 0 1,0 0 0,0 0-1,0 0 1,0-1 0,3 2-1,-1-1 1,0 0-1,0-1 0,1 0 1,-1 1-1,0-1 1,6 0-1,-7-1 0,1 1 1,0 0-1,0 0 1,-1 0-1,1 0 1,0 0-1,-1 1 0,1 0 1,0-1-1,-1 1 1,1 0-1,-1 0 0,1 0 1,-1 0-1,5 4 1,0 2-2,0 0 0,-1 0 0,0 1 0,-1 0 0,0 0 0,0 0 0,0 1 0,4 12 0,21 76-24,-29-97 26,5 23 33,0 0 0,-2 1-1,-1 0 1,0-1 0,-2 1 0,-1 0 0,0 0 0,-5 27 0,4-47 14,0 1 1,-1-1-1,1 0 1,-1 0-1,0 0 1,0 0-1,0-1 1,0 1-1,-1-1 1,0 1 0,1-1-1,-1 0 1,-4 3-1,6-5-25,1 0-1,-1-1 1,0 1 0,0-1-1,0 1 1,0-1 0,0 1-1,0-1 1,0 0 0,0 1-1,0-1 1,0 0 0,0 0-1,-1 0 1,1 0 0,0 0-1,0 0 1,0 0-1,0 0 1,0 0 0,-2-1-1,2 0 1,-1 0-1,0 0 1,1 0-1,-1 0 1,1-1-1,-1 1 1,1-1-1,0 1 1,-1-1-1,1 1 1,0-1-1,0 0 1,0 1-1,0-1 1,1 0-1,-2-2 1,-2-8 5,1 0 1,0 0-1,0 0 0,1 0 1,1-1-1,0 1 0,2-24 1,2 3-68,12-58-1,-4 48 10,1 1 0,3 0-1,20-39 1,67-115-15,-99 191 45,2-3 3,-1 0 11,0 1 0,0 0 0,-1-1-1,1 1 1,-2-1 0,1 0 0,1-12-1,-3 20-9,-1-1 0,0 1 0,0-1 0,0 1 0,0-1 0,0 1 0,0-1 0,0 0 0,0 1 0,0-1-1,0 1 1,0-1 0,0 1 0,0-1 0,-1 1 0,1-1 0,0 1 0,0-1 0,0 1 0,-1-1 0,1 1-1,0-1 1,-1 1 0,1 0 0,0-1 0,-1 1 0,1-1 0,-1 1 0,1 0 0,-1-1 0,1 1 0,0 0-1,-1 0 1,1-1 0,-1 1 0,1 0 0,-1 0 0,0 0 0,1 0 0,-1 0 0,1 0 0,-1 0 0,1 0 0,-1 0-1,1 0 1,-1 0 0,1 0 0,-2 0 0,0 1 9,-1-1 0,1 1 1,-1 0-1,1 0 0,-1 0 0,1 0 0,0 0 0,-4 3 1,0 2 7,1 0 0,-1-1-1,2 2 1,-1-1 0,1 0 0,-1 1 0,2 0 0,-1 0 0,1 0 0,0 1 0,1-1 0,-1 1 0,-1 11 0,2-5 0,0 1-1,0-1 1,1 0-1,1 1 1,1-1-1,3 22 1,-3-31-33,0 0 0,0 0 1,1 0-1,-1 0 1,1 0-1,1-1 1,-1 1-1,5 6 0,-6-9-31,0-1-1,1 1 1,-1 0-1,1-1 1,0 0-1,-1 1 1,1-1-1,0 0 1,0 0-1,0 0 1,0 0-1,-1 0 1,2 0-1,-1 0 1,0-1-1,0 1 1,0-1-1,0 0 1,0 1-1,0-1 1,0 0-1,1 0 1,1-1-1,1 0-135,1 0 1,-1 0-1,0-1 1,1 0-1,-1 0 1,0 0-1,0-1 0,-1 1 1,1-1-1,0 0 1,4-5-1,2-2-95,-1 0-1,0 0 1,10-15-1,6-12-492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6.237"/>
    </inkml:context>
    <inkml:brush xml:id="br0">
      <inkml:brushProperty name="width" value="0.035" units="cm"/>
      <inkml:brushProperty name="height" value="0.035" units="cm"/>
    </inkml:brush>
  </inkml:definitions>
  <inkml:trace contextRef="#ctx0" brushRef="#br0">25 0 15243,'-10'40'2248,"6"-27"-1613,1 0 0,0-1 1,-1 24-1,4-32-596,0 0 1,0 1-1,1-1 1,-1 0 0,1 0-1,0 0 1,0 0-1,1 0 1,-1 0-1,1 0 1,0 0-1,0 0 1,0-1-1,0 1 1,6 5-1,-2-3-30,-1-1 0,1 0 0,1 0 1,-1 0-1,1-1 0,0 0 0,0-1 0,0 1 0,0-1 0,9 2 0,4 2 147,-20-6-116,1-1-1,0 1 0,0-1 0,0 1 0,0-1 0,-1 1 0,1-1 0,0 1 0,-1-1 0,1 1 0,0 0 0,-1 0 0,1-1 0,-1 1 0,1 0 0,-1 0 0,1-1 0,-1 1 0,0 0 0,1 0 0,-1 0 0,0 0 1,0 0-1,1 2 0,-1-1 49,0 1 1,0 0-1,-1 0 1,1-1 0,-1 1-1,0 0 1,1 0-1,-3 3 1,0 2 100,-1-1-1,0 0 1,0 0 0,-1-1 0,-6 9-1,8-12-161,0 0 0,-1-1 0,1 1 0,0-1 0,-1 0 0,0 0 0,-7 3 0,10-4-82,1-1 0,-1 0-1,0 1 1,0-1-1,1 0 1,-1 0 0,0 0-1,0 1 1,1-1 0,-1 0-1,0 0 1,0 0 0,0 0-1,1 0 1,-1-1-1,0 1 1,0 0 0,0 0-1,1 0 1,-1-1 0,0 1-1,0 0 1,1-1-1,-1 1 1,0-1 0,1 1-1,-1-1 1,1 1 0,-1-1-1,0 1 1,1-1 0,-1 1-1,1-1 1,-1 0-1,1 1 1,0-1 0,-1 0-1,1 1 1,0-1 0,-1 0-1,1 0 1,0 0-1,0 1 1,0-1 0,0 0-1,-1 0 1,1-1 0,0-2-180,0-1 1,0 0-1,1 1 1,-1-1-1,1 0 1,0 1-1,0-1 1,1 1-1,-1-1 1,1 1-1,3-6 1,8-14-741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6.780"/>
    </inkml:context>
    <inkml:brush xml:id="br0">
      <inkml:brushProperty name="width" value="0.035" units="cm"/>
      <inkml:brushProperty name="height" value="0.035" units="cm"/>
    </inkml:brush>
  </inkml:definitions>
  <inkml:trace contextRef="#ctx0" brushRef="#br0">10 234 14987,'5'0'1790,"-4"8"-828,-5 20-164,1-15-228,-1 19 215,1 1 0,1 59 0,2-91-763,0 0 0,0 1 0,1-1 0,-1 1 0,0-1 0,0 0 0,1 1 0,-1-1 0,1 0 0,-1 1 0,1-1 0,-1 0 0,1 0 0,0 0 0,0 1 0,-1-1 0,1 0 0,2 1 0,-2-2-13,0 1-1,0-1 1,-1 0 0,1 0-1,0 0 1,0-1 0,0 1-1,0 0 1,-1 0 0,1 0-1,0-1 1,0 1 0,0 0-1,-1-1 1,1 1 0,0 0-1,0-1 1,-1 1 0,1-1-1,0 1 1,-1-1 0,1 0-1,-1 1 1,1-1 0,-1 0-1,1 1 1,-1-1 0,1 0-1,-1 0 1,1-1 0,38-61 27,-31 46-54,1 1 1,1 1-1,1 0 1,0 0-1,18-17 0,-28 30 15,0 1-1,0 0 0,1 0 0,-1 0 0,0 0 0,1 0 0,-1 0 0,1 0 0,-1 0 1,1 0-1,-1 1 0,1-1 0,0 1 0,-1-1 0,1 1 0,0 0 0,-1 0 0,1-1 1,0 1-1,0 0 0,-1 0 0,1 1 0,0-1 0,-1 0 0,1 1 0,0-1 1,-1 1-1,1-1 0,-1 1 0,1 0 0,0-1 0,-1 1 0,0 0 0,1 0 0,-1 0 1,0 0-1,1 1 0,-1-1 0,0 0 0,0 0 0,0 1 0,0-1 0,1 3 0,5 7 14,0 1-1,-2-1 0,1 1 0,5 20 0,-8-23 3,2 7 4,-5-13-5,1 0 0,-1 0 0,1 0 1,0 0-1,0 0 0,1 0 0,-1 0 1,1 0-1,-1-1 0,1 1 0,4 4 1,-6-7-10,1 1 1,0-1-1,-1 0 0,1 0 1,0 0-1,-1 0 1,1 0-1,0 0 1,-1 0-1,1 0 1,0 0-1,0 0 0,-1 0 1,1 0-1,0 0 1,-1 0-1,1-1 1,0 1-1,-1 0 1,1 0-1,0-1 0,-1 1 1,1-1-1,-1 1 1,1 0-1,-1-1 1,1 1-1,-1-1 1,1 1-1,-1-1 0,1 0 1,-1 1-1,1-1 1,-1 1-1,0-1 1,1-1-1,16-27 26,-15 25-28,6-12-4,0 1-1,13-15 0,-19 26-3,1 1-1,-1 0 1,1-1 0,0 1 0,0 1-1,0-1 1,1 0 0,-1 1-1,1-1 1,-1 1 0,1 0 0,0 1-1,0-1 1,5-1 0,-7 3 4,1 0 0,-1 0 1,0 0-1,0 0 1,0 0-1,0 1 0,0-1 1,0 1-1,0-1 1,0 1-1,0 0 0,0 0 1,0 0-1,0 0 0,0 0 1,-1 1-1,1-1 1,0 0-1,-1 1 0,1-1 1,-1 1-1,0 0 0,0-1 1,1 1-1,0 3 1,5 5-6,-2 1 1,1 0 0,3 14-1,-6-19 10,5 21 13,-7-20-9,1-1 1,0 1-1,1-1 1,3 7-1,-6-13-5,0 0 0,0 1-1,0-1 1,0 0 0,0 0-1,0 1 1,0-1 0,1 0 0,-1 0-1,0 1 1,0-1 0,0 0-1,0 0 1,0 0 0,1 1-1,-1-1 1,0 0 0,0 0-1,0 0 1,1 0 0,-1 0-1,0 1 1,0-1 0,1 0 0,-1 0-1,0 0 1,0 0 0,1 0-1,-1 0 1,0 0 0,0 0-1,1 0 1,-1 0 0,0 0-1,1 0 1,-1 0 0,0 0-1,0 0 1,1 0 0,-1 0 0,0 0-1,0 0 1,0-1 0,1 1-1,-1 0 1,0 0 0,0 0-1,1 0 1,-1 0 0,0-1-1,0 1 1,0 0 0,1 0-1,6-14-9,-7 12 9,14-36-132,7-19-193,-19 51 267,1 1-1,0 0 1,0 0-1,0 1 1,0-1-1,1 0 1,8-7-1,-12 12 48,1-1 0,0 1 0,-1-1 0,1 0 0,0 1 0,0 0 0,0-1 0,-1 1 0,1-1 0,0 1 0,0 0 0,0 0 0,0-1 0,0 1 0,-1 0 0,1 0-1,0 0 1,0 0 0,0 0 0,0 0 0,0 0 0,0 0 0,0 1 0,0-1 0,-1 0 0,2 1 0,0 0 0,0 0 1,0 1-1,0-1 1,-1 1 0,1-1-1,-1 1 1,1-1-1,-1 1 1,1 0-1,1 3 1,3 6 21,-1 1-1,0 0 1,4 12 0,-7-18 0,3 11 28,-4-12-12,0 0-1,1 0 0,0 0 1,0-1-1,5 10 0,-7-14-24,0 0 0,0 0-1,0 1 1,0-1-1,0 0 1,0 0-1,1 0 1,-1 0 0,0 0-1,0 0 1,0 0-1,0 0 1,0 0-1,1 1 1,-1-1 0,0 0-1,0 0 1,0 0-1,0 0 1,0 0 0,1 0-1,-1 0 1,0 0-1,0 0 1,0 0-1,0 0 1,1 0 0,-1 0-1,0 0 1,0 0-1,0-1 1,0 1-1,0 0 1,1 0 0,-1 0-1,0 0 1,0 0-1,0 0 1,0 0-1,0 0 1,0 0 0,0 0-1,1-1 1,-1 1-1,6-10-30,0-11-126,39-200-3490,-27 119 2649,-5 36 87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7.205"/>
    </inkml:context>
    <inkml:brush xml:id="br0">
      <inkml:brushProperty name="width" value="0.035" units="cm"/>
      <inkml:brushProperty name="height" value="0.035" units="cm"/>
    </inkml:brush>
  </inkml:definitions>
  <inkml:trace contextRef="#ctx0" brushRef="#br0">60 1 11666,'7'49'2501,"0"84"0,-6-87-1462,1 0 0,15 74 0,-14-107-987,0 0 0,1 1 0,1-1 0,1 0 0,0-1 0,0 0 0,1 0 0,0 0 0,1-1 0,1 0 0,0 0-1,0-1 1,12 9 0,-7-10-167,-14-9 109,0 0 0,0 1 0,1-1 1,-1 0-1,0 0 0,0 0 1,1 0-1,-1 0 0,0 0 1,0 0-1,1 0 0,-1 0 0,0 0 1,0 0-1,0 0 0,1 0 1,-1 0-1,0 0 0,0-1 0,1 1 1,-1 0-1,0 0 0,0 0 1,0 0-1,1 0 0,-1 0 0,0-1 1,0 1-1,0 0 0,0 0 1,1-1-1,-1 0-3,0 0 0,0 0-1,0 0 1,0-1 0,0 1 0,0 0 0,-1 0 0,1 0 0,0-1-1,-1 1 1,1 0 0,-1 0 0,1 0 0,-1 0 0,1 0 0,-1 0-1,0 0 1,0 0 0,0-1 0,-11-12 75,0 0-1,0 1 1,-1 0-1,-1 1 1,-18-12 0,0 3 1579,-51-24-1,85 43-1590,-1 0 0,1 1 0,-1 0 0,1-1 0,0 1-1,0 0 1,-1 0 0,1 0 0,0 0 0,0 0 0,0 1-1,0-1 1,3 0 0,19-11-296,100-65-1685,-89 56 1505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8.226"/>
    </inkml:context>
    <inkml:brush xml:id="br0">
      <inkml:brushProperty name="width" value="0.035" units="cm"/>
      <inkml:brushProperty name="height" value="0.035" units="cm"/>
    </inkml:brush>
  </inkml:definitions>
  <inkml:trace contextRef="#ctx0" brushRef="#br0">13 173 14587,'-2'-6'274,"0"-1"0,0 1 0,0-1 0,0 1 0,1-1 0,0 0 1,1 0-1,0 1 0,0-1 0,0 0 0,1 0 0,0 1 0,0-1 0,0 0 0,1 1 0,0-1 0,0 1 0,1 0 0,0 0 0,0 0 0,1 0 0,-1 0 0,7-7 1,-10 13-258,1-1 0,0 0 0,-1 0 0,1 0 0,0 1 0,-1-1 0,1 0 0,0 1 0,0-1 1,0 1-1,0-1 0,-1 1 0,1-1 0,0 1 0,0 0 0,0-1 0,0 1 0,0 0 1,0 0-1,0 0 0,0 0 0,0 0 0,0 0 0,0 0 0,0 0 0,0 0 0,0 0 0,0 0 1,0 1-1,0-1 0,0 0 0,0 1 0,0-1 0,0 1 0,0-1 0,0 1 0,-1-1 1,1 1-1,0 0 0,0-1 0,-1 1 0,1 0 0,0 0 0,-1-1 0,1 1 0,-1 0 0,1 0 1,-1 0-1,1 1 0,3 5 21,-1 1 1,0-1-1,0 1 1,3 13-1,-6-21-37,24 146 178,-11-51-121,-12-91-53,-1 0-1,1 1 1,0-1-1,1 0 1,-1 0-1,1-1 1,0 1-1,3 5 1,-4-8-4,-1 0 1,1 0 0,0 0 0,0-1 0,0 1 0,0 0 0,0 0 0,0-1 0,0 1 0,0-1 0,0 1 0,0-1 0,0 0 0,0 1 0,0-1 0,1 0 0,-1 1 0,0-1 0,0 0 0,0 0 0,0 0 0,1 0 0,-1-1 0,0 1 0,0 0 0,0 0 0,0-1 0,1 1 0,-1 0 0,0-1 0,0 1 0,0-1 0,0 0 0,1-1-1,6-3 4,0 0 0,-1-1 0,0-1-1,0 1 1,0-1 0,-1 0 0,0-1-1,0 1 1,7-15 0,-1-1-14,0 0 0,10-33 1,-19 46 1,2-9-6,-2 16 8,-2 11 3,0 14 12,1-1-1,6 24 1,-6-35-4,1-1 1,0 0-1,0 0 1,1 0-1,0 0 0,1-1 1,6 10-1,-10-16-1,0 0 0,1 0 0,-1-1 0,0 1 0,1 0 0,-1-1 0,1 0 1,0 1-1,-1-1 0,1 0 0,0 0 0,0 0 0,0 0 0,0 0 0,0 0 0,0 0 0,0-1 0,0 1 0,0-1 0,4 1 0,-3-1 5,-1-1 1,0 1-1,1-1 0,-1 0 0,0 0 0,1 0 1,-1 0-1,0 0 0,0 0 0,0-1 0,0 1 1,0-1-1,0 1 0,0-1 0,2-2 1,2-4 27,0 0 0,0 0 0,-1-1 0,0 1 0,0-1 0,-1 0 0,6-18 0,-5 7 84,6-39 1,-10 52-101,0 0-1,-1-1 1,0 1-1,0 0 1,-1 0-1,0 0 0,0-1 1,-1 1-1,-2-7 1,4 13-21,0 0 0,0 1 0,-1-1 0,1 1 0,0-1 0,0 0 0,0 1 0,-1-1 0,1 1 0,0-1 0,-1 1 0,1-1 0,-1 1 0,1-1 0,0 1 0,-1-1 0,1 1 0,-1 0 0,1-1 0,-1 1 0,0 0 0,1-1 0,-1 1 0,1 0 0,-1 0 0,1-1 0,-2 1 0,2 0 1,-1 1 0,0-1 0,1 1 0,-1-1 0,0 1-1,1-1 1,-1 1 0,1-1 0,-1 1 0,1-1 0,-1 1 0,1 0 0,-1-1 0,1 1-1,0 0 1,-1-1 0,1 3 0,-10 34 38,9-35-40,-2 36-17,3-35 15,0 0 1,0-1-1,0 1 1,1-1-1,-1 1 1,1-1-1,-1 1 1,1-1-1,0 0 1,0 1-1,0-1 1,1 3-1,-1-5 2,-1 1 0,1-1-1,-1 1 1,1-1 0,-1 0 0,1 1 0,-1-1-1,1 0 1,-1 0 0,1 1 0,-1-1 0,1 0-1,-1 0 1,1 0 0,0 0 0,-1 1 0,1-1-1,-1 0 1,1 0 0,0 0 0,-1 0 0,1-1-1,-1 1 1,1 0 0,-1 0 0,1 0 0,0 0-1,-1 0 1,1-1 0,-1 1 0,1 0 0,-1-1-1,1 1 1,-1 0 0,1-1 0,-1 1 0,0-1-1,1 1 1,-1 0 0,1-1 0,-1 1 0,0-1 0,1 1-1,-1-2 1,19-26-18,-16 24 5,15-29-77,-7 14-61,18-26 0,-28 44 142,-1 0 1,1 0 0,-1 1-1,1-1 1,-1 0-1,1 1 1,-1-1-1,1 1 1,0-1-1,-1 1 1,1-1-1,0 1 1,0-1-1,-1 1 1,1 0-1,0-1 1,0 1-1,0 0 1,0 0-1,-1-1 1,1 1-1,0 0 1,0 0-1,0 0 1,1 0 0,-1 1-1,0-1 1,0 1-1,0-1 1,0 1-1,1 0 1,-1 0-1,0-1 1,-1 1-1,1 0 1,0 0-1,0 0 1,0 0-1,0 0 1,-1 0-1,2 2 1,2 6-21,0 0 1,0 0-1,3 15 0,-5-17 19,10 34 2,-10-28 13,2 0 0,-1 0 0,2 0 0,0 0 0,0-1 0,14 21 1,-19-32-6,1 0 1,-1-1 0,1 1-1,-1-1 1,1 1 0,0-1-1,-1 1 1,1-1 0,0 1 0,-1-1-1,1 1 1,0-1 0,0 0-1,0 0 1,-1 1 0,1-1 0,0 0-1,0 0 1,0 0 0,-1 0-1,1 0 1,0 0 0,0 0-1,0 0 1,-1 0 0,1 0 0,0 0-1,0 0 1,0-1 0,-1 1-1,1 0 1,0-1 0,0 1-1,-1 0 1,1-1 0,0 1 0,-1-1-1,1 1 1,0-1 0,-1 0-1,2 0 1,3-4-75,0-1 0,-1 0 0,8-11 1,-5 6-172,0 4-249,-1 0-1,2 0 1,-1 0 0,16-11 0,-13 11-324,-6 2 572,1 0 0,-1 0 0,0-1 0,0 1 1,0-1-1,-1 0 0,0 0 0,0 0 0,0 0 0,-1-1 0,0 1 0,2-11 0,-2 11 146,9-39-544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8.692"/>
    </inkml:context>
    <inkml:brush xml:id="br0">
      <inkml:brushProperty name="width" value="0.035" units="cm"/>
      <inkml:brushProperty name="height" value="0.035" units="cm"/>
    </inkml:brush>
  </inkml:definitions>
  <inkml:trace contextRef="#ctx0" brushRef="#br0">49 1 12379,'0'0'100,"-1"0"1,1 0 0,-1 1 0,1-1-1,-1 0 1,1 1 0,0-1 0,-1 1-1,1-1 1,-1 1 0,1-1-1,0 0 1,-1 1 0,1-1 0,0 1-1,0 0 1,-1-1 0,1 1 0,0-1-1,0 1 1,0-1 0,0 1 0,0 0-1,0-1 1,0 1 0,0 0-1,-2 20 59,2-17 205,-2 34 557,3-1 1,1 1-1,1 0 1,13 52-1,-4-39-555,3-1 1,33 78-1,-37-106-275,2 0 0,25 35 0,-7-11-45,-68-84 451,13 10-341,-25-29 593,-53-81-1,100 135-684,0 0 1,0-1 0,0 1-1,1-1 1,-1 1 0,1-1 0,-2-7-1,3 10-47,0 0 0,0 0 0,0 0 0,0-1 0,0 1 0,1 0 0,-1 0 0,0 0 0,0 0 0,1 0 0,-1-1 0,1 1 0,-1 0 0,1 0 0,0 0 0,-1 0 0,1 0 0,0 1 0,0-1 0,-1 0 0,1 0 1,0 0-1,0 1 0,0-1 0,0 0 0,0 1 0,0-1 0,2 0 0,58-22-542,-49 20 182,-1-1 0,-1 0 0,1 0 1,0-1-1,-1 0 0,0-1 0,17-12 0,-26 17 300,0-1-1,0 1 0,0 0 1,0 0-1,0-1 1,0 1-1,0 0 0,0-1 1,0 1-1,-1-1 0,1 1 1,-1-1-1,1 1 1,-1-1-1,0 0 0,1 1 1,-1-1-1,0 1 0,0-1 1,0 0-1,0 1 1,0-1-1,-1-1 0,-12-17-604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9.178"/>
    </inkml:context>
    <inkml:brush xml:id="br0">
      <inkml:brushProperty name="width" value="0.035" units="cm"/>
      <inkml:brushProperty name="height" value="0.035" units="cm"/>
    </inkml:brush>
  </inkml:definitions>
  <inkml:trace contextRef="#ctx0" brushRef="#br0">26 2 16428,'-13'-2'1480,"6"2"-1104,1 0-152,9 3 592,4 2-408,7-3 1473,2 3-1617,3-2 16,2-1 16</inkml:trace>
  <inkml:trace contextRef="#ctx0" brushRef="#br0" timeOffset="1">520 167 16820,'-68'159'2547,"63"-147"-2470,3-8-199,3-6-113,15-18-241,-11 14 442,0 1 0,1 0 0,0 0 0,0 1 0,0-1 0,1 2 0,-1-1 0,1 1 0,12-5 0,-17 7 49,0 1-1,1-1 0,-1 1 0,0-1 0,0 1 1,1 0-1,-1 0 0,0 0 0,1 0 0,-1 1 1,0-1-1,0 1 0,1-1 0,-1 1 0,0 0 1,0-1-1,0 1 0,0 0 0,0 1 0,0-1 1,0 0-1,0 0 0,0 1 0,-1-1 0,1 1 1,0 0-1,-1-1 0,1 1 0,-1 0 0,0 0 1,0 0-1,0 0 0,0 0 0,0 0 0,1 4 1,2 4 130,-2 1 0,1-1 0,-1 0 0,-1 1 0,1 0 0,-2-1 1,0 1-1,0 0 0,-1-1 0,0 1 0,-1 0 0,0-1 0,-1 0 0,0 1 1,0-1-1,-6 10 0,9-19-176,-1 0 0,0 0 1,1 0-1,-1 0 0,0 0 1,0-1-1,1 1 0,-1 0 0,0 0 1,0-1-1,0 1 0,0 0 1,0-1-1,0 1 0,0-1 0,0 0 1,0 1-1,-2-1 0,3 0 19,-1 0-1,1 0 0,-1 0 1,0 0-1,1 0 0,-1 0 1,1-1-1,-1 1 0,0 0 1,1 0-1,-1-1 0,1 1 1,-1 0-1,1-1 0,-1 1 1,1 0-1,-1-1 0,1 1 1,0-1-1,-1 1 0,1-1 1,0 1-1,-1-1 0,1 1 1,0-1-1,-1 0 0,1 1 1,0-1-1,0 1 0,0-1 1,0 0-1,0 1 0,-1-1 1,1 0-1,-1-16-254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09.634"/>
    </inkml:context>
    <inkml:brush xml:id="br0">
      <inkml:brushProperty name="width" value="0.035" units="cm"/>
      <inkml:brushProperty name="height" value="0.035" units="cm"/>
    </inkml:brush>
  </inkml:definitions>
  <inkml:trace contextRef="#ctx0" brushRef="#br0">24 311 16307,'4'107'2215,"-5"-82"-1913,1-1 1,1 1-1,1-1 0,2 0 1,6 25-1,-10-47-272,1 0 1,-1 0-1,1 0 0,-1-1 0,1 1 0,0 0 0,0 0 0,0-1 1,0 1-1,0-1 0,0 1 0,0-1 0,0 1 0,1-1 0,-1 0 0,1 0 1,-1 1-1,1-1 0,-1 0 0,3 1 0,-2-2-11,-1 0 0,1 0 0,-1 0 0,1-1 0,-1 1 0,1 0 0,-1-1 0,1 1 0,-1-1 0,0 1 0,1-1 0,-1 0 0,0 0 0,1 1 0,-1-1 0,0 0 0,0 0 0,0 0 0,0 0 0,0-1 0,0 1 0,0 0 0,0 0 0,0-1 0,-1 1 0,2-2 0,8-14 81,-1-1 0,-1 0 0,0 0 0,-1-1 0,6-30 0,-3 1 38,4-52 0,-11 75-127,-1 0-1,-1 0 1,-1 0-1,-1 0 1,-2 0-1,0 0 1,-2 1-1,-10-32 1,14 51-10,-1 1 0,0-1 0,0 1 0,-1-1 0,1 1 0,-1 0 0,0 0 1,0 1-1,0-1 0,-5-4 0,6 7-1,1 0 0,0 1 1,0-1-1,-1 0 0,1 0 1,-1 1-1,1-1 0,0 1 1,-1 0-1,1-1 0,-1 1 1,1 0-1,-1 0 0,1 0 1,-1 0-1,1 0 0,-1 0 1,1 0-1,-1 0 0,1 1 1,-1-1-1,1 1 0,0-1 1,-1 1-1,1-1 0,-1 1 1,1 0-1,0 0 0,0-1 1,0 1-1,-1 0 0,1 0 1,0 0-1,0 1 0,-1 1 1,-5 5 0,1 1-1,0 0 1,0 0 0,1 0 0,1 1 0,-1-1 0,2 1-1,-6 19 1,1 6 11,-4 44 1,11-73-12,-1 9-5,0-1-1,1 0 1,1 1 0,3 27 0,-3-41 1,0 0-1,0 0 1,0 0 0,1 0-1,-1 0 1,0 0 0,1 0-1,-1 0 1,1 0 0,-1 0 0,1 0-1,-1-1 1,1 1 0,0 0-1,-1 0 1,1-1 0,0 1 0,0 0-1,-1-1 1,1 1 0,0-1-1,0 1 1,0-1 0,0 1-1,0-1 1,0 0 0,0 1 0,0-1-1,0 0 1,0 0 0,0 0-1,0 0 1,0 0 0,0 0 0,0 0-1,0 0 1,0 0 0,0 0-1,1-1 1,6-1-56,0 0 1,0-1-1,0 0 1,8-5-1,1 1-72,-13 5 107,0 1 1,0-1-1,0 1 1,0 1 0,0-1-1,1 0 1,-1 1-1,0 0 1,0 0-1,1 0 1,-1 1-1,0-1 1,0 1 0,0 0-1,1 0 1,-1 0-1,4 3 1,-4-2 12,1 1-1,-1 0 1,0 1 0,0-1 0,0 1 0,0 0-1,0 0 1,-1 0 0,0 0 0,0 1 0,0-1-1,0 1 1,2 5 0,4 11 37,11 38 0,-12-32-373,-1-14-131,-2-14 285,-1-8 49,3-15-72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0.777"/>
    </inkml:context>
    <inkml:brush xml:id="br0">
      <inkml:brushProperty name="width" value="0.035" units="cm"/>
      <inkml:brushProperty name="height" value="0.035" units="cm"/>
    </inkml:brush>
  </inkml:definitions>
  <inkml:trace contextRef="#ctx0" brushRef="#br0">28 440 16227,'-1'23'997,"-2"0"-1,-5 25 1,-2 18 180,8-45-876,-2 37 322,4-54-582,0 0 0,0 1-1,1-1 1,-1 0 0,1 0 0,0 1 0,0-1-1,0 0 1,4 7 0,-5-11-40,0 1-1,1-1 1,-1 0-1,0 1 1,0-1-1,1 0 1,-1 1-1,0-1 1,1 0-1,-1 1 1,0-1-1,1 0 1,-1 0-1,1 1 1,-1-1-1,0 0 1,1 0-1,-1 0 1,1 0-1,-1 1 1,1-1 0,-1 0-1,0 0 1,1 0-1,-1 0 1,1 0-1,-1 0 1,1 0-1,-1 0 1,1 0-1,-1-1 1,1 1-1,-1 0 1,0 0-1,1 0 1,-1 0-1,1-1 1,-1 1-1,0 0 1,1 0 0,-1-1-1,1 1 1,-1 0-1,0-1 1,0 1-1,1 0 1,-1-1-1,0 1 1,1 0-1,-1-1 1,0 1-1,0-1 1,0 0-1,13-22-111,-12 23 107,9-29-182,-1 1 0,-1-1 0,-1-1 0,-2 0 0,-1 1-1,1-43 1,-5 65 127,1 5 47,-1 1 1,0 0-1,0-1 0,0 1 1,0-1-1,0 1 0,0-1 1,0 1-1,0 0 0,0-1 1,-1 1-1,1-1 1,0 1-1,-1 0 0,1-1 1,-2-1-1,1 4 15,0 0 0,0 0 0,0 0 1,1 0-1,-1 0 0,1 0 0,-1 0 0,0 0 0,1 1 1,0-1-1,-1 0 0,1 0 0,0 0 0,0 1 0,-1 1 1,-5 46 368,2 0 0,2 0 0,5 54 0,-2-95-246,-1 0 1,2-1 0,-1 1-1,5 14 1,-6-21-115,1-1 0,-1 1 0,0-1 0,0 1 0,0-1 0,0 1 0,1-1 0,-1 0 0,0 1 1,1-1-1,-1 1 0,0-1 0,1 0 0,-1 1 0,0-1 0,1 1 0,-1-1 0,1 0 0,-1 0 0,0 1 0,1-1 1,-1 0-1,1 0 0,-1 0 0,1 1 0,-1-1 0,1 0 0,-1 0 0,1 0 0,0 0 0,1-1-5,-1 0 0,1 0 0,-1 0 0,0 0-1,0-1 1,1 1 0,-1 0 0,0-1 0,0 1-1,0 0 1,0-1 0,-1 0 0,1 1 0,0-1-1,0-1 1,14-39-332,-1 0 0,-3-1 0,-1 0 0,6-71 0,-14 100 217,-1 7 54,0 1 1,0-1-1,-1 0 1,0 0-1,0 1 0,-2-13 1,-6 35 255,1 29 287,1-1-1,2 1 1,2 64-1,2-101-401,1 8-6,1-1 0,5 25 0,1 2-68,0 39 46,-7-52 36,1-1-1,2 0 0,1 0 1,1 0-1,12 33 0,-17-59-86,-1-1 1,0 0-1,1 1 0,-1-1 0,1 0 0,0 0 0,-1 1 0,1-1 0,0 0 0,0 0 0,0 0 0,-1 0 0,1 0 0,0 0 1,1 0-1,-1 0 0,0 0 0,2 0 0,-2-1-4,-1 0 0,1 0-1,0 0 1,-1-1 0,1 1 0,-1 0 0,1-1 0,0 1 0,-1-1 0,1 1-1,-1-1 1,1 1 0,-1-1 0,0 1 0,1-1 0,-1 1 0,1-1 0,-1 1-1,0-1 1,0 0 0,1 1 0,-1-1 0,0 1 0,0-1 0,1-1 0,2-9 18,-1 0 0,3-23 1,15-179-35,50-214 0,6 147-91,-60 222 58,-15 57 43,-1 1 1,0 0-1,0-1 0,0 1 1,0 0-1,0-1 1,1 1-1,-1 0 1,0-1-1,0 1 0,0 0 1,0-1-1,0 1 1,0-1-1,0 1 1,0 0-1,0-1 0,0 1 1,0 0-1,0-1 1,-1 1-1,1-1 0,0 1 1,0 0-1,0-1 1,0 1-1,-1 0 1,1 0-1,0-1 0,0 1 1,-1 0-1,1-1 1,0 1-1,0 0 1,-1 0-1,1-1 0,0 1 1,-1 0-1,0 0 1,-14 8-116,-11 18-102,21-19 154,1 0 0,0 1 0,0-1 0,1 1 0,0-1 0,1 1 0,-1 0 0,-1 16 0,1 3 82,1 38-1,1-15 0,-7 199 714,9-188-583,3 1-1,13 62 0,21 37 339,-22-98 24,-16-62-505,1-1 1,-1 0-1,0 0 1,0 0-1,0 1 1,0-1-1,0 0 1,0 0-1,0 1 0,0-1 1,0 0-1,0 0 1,1 1-1,-1-1 1,0 0-1,0 0 1,0 1-1,-1-1 1,1 0-1,0 0 0,0 1 1,0-1-1,0 0 1,0 0-1,0 0 1,0 1-1,0-1 1,0 0-1,-1 0 0,1 1 1,0-1-1,0 0 1,0 0-1,0 0 1,-1 0-1,1 1 1,0-1-1,0 0 0,0 0 1,-1 0-1,1 0 1,0 0-1,0 0 1,-1 0-1,1 1 1,0-1-1,-15-6-126,-13-14-821,24 17 564,1 0 0,0-1 1,0 1-1,0-1 0,0 1 1,1-1-1,-1 0 0,1 0 1,0 0-1,0 0 0,-1-6 1,0 0-521,1 0 0,0 0 0,1 0 0,0-11 0,1 3-99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1.316"/>
    </inkml:context>
    <inkml:brush xml:id="br0">
      <inkml:brushProperty name="width" value="0.035" units="cm"/>
      <inkml:brushProperty name="height" value="0.035" units="cm"/>
    </inkml:brush>
  </inkml:definitions>
  <inkml:trace contextRef="#ctx0" brushRef="#br0">1 784 10794,'1'0'728,"0"0"-1008,2 0-144,0-2 768,0-4-408,0-3-152</inkml:trace>
  <inkml:trace contextRef="#ctx0" brushRef="#br0" timeOffset="1">173 12 15571,'5'-11'920,"-3"10"-122,-3 21 281,0-8-883,-3 68 432,3-1-1,4 1 1,3 0 0,3-1 0,4 0-1,30 99 1,-26-136-56,-17-42-570,0 0-1,0 0 1,0 0-1,0 0 0,0 0 1,0 0-1,0 0 1,0 0-1,0 1 0,0-1 1,0 0-1,0 0 1,0 0-1,0 0 0,0 0 1,0 0-1,0 0 1,0 0-1,0 0 1,1 1-1,-1-1 0,0 0 1,0 0-1,0 0 1,0 0-1,0 0 0,0 0 1,0 0-1,0 0 1,0 0-1,1 0 0,-1 0 1,0 0-1,0 0 1,0 0-1,0 0 0,0 0 1,0 0-1,0 0 1,0 0-1,1 0 1,-1 0-1,0 0 0,0 0 1,0 0-1,0 0 1,0 0-1,0 0 0,0 0 1,0 0-1,0 0 1,1 0-1,-1 0 0,0 0 1,0 0-1,0 0 1,0-1-1,0 1 0,0 0 1,0 0-1,0 0 1,0 0-1,0 0 1,1-8-85,-4-4-65,-1 1-1,0 1 1,0-1-1,-1 0 1,0 1-1,-1 0 1,-9-12-1,-54-65-824,58 75 839,-17-19 338,-37-32 0,65 63-187,0 0-1,0 0 0,1 0 1,-1 0-1,0 0 0,1 0 1,-1 0-1,0 0 0,1 0 1,-1 0-1,0-1 0,0 1 1,1 0-1,-1 0 0,0 0 1,1 0-1,-1 0 0,0 0 1,0-1-1,1 1 0,-1 0 1,0 0-1,0 0 0,0-1 1,1 1-1,-1 0 0,0 0 1,0-1-1,0 1 0,0 0 1,0-1-1,1 1 0,-1 0 1,0 0-1,0-1 0,0 1 1,0 0-1,0-1 0,0 1 1,0 0-1,0 0 0,0-1 1,0 1-1,0 0 0,0-1 1,0 1-1,0 0 0,-1-1 1,1 1-1,0 0 0,0 0 1,0-1-1,0 1 0,0 0 1,-1 0-1,1-1 0,0 1 1,0 0-1,0 0 0,-1 0 1,1-1-1,0 1 0,0 0 1,-1 0-1,1 0 0,-1-1 1,35 1 384,-23 1-312,15-2 14,-1-1-1,1-2 1,0 0 0,-1-2 0,35-11 0,-24 4-15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4.572"/>
    </inkml:context>
    <inkml:brush xml:id="br0">
      <inkml:brushProperty name="width" value="0.025" units="cm"/>
      <inkml:brushProperty name="height" value="0.025" units="cm"/>
    </inkml:brush>
  </inkml:definitions>
  <inkml:trace contextRef="#ctx0" brushRef="#br0">4 1 11307,'0'0'11050,"-4"47"-9352,17-40-385,3-2-897,-2-1-352,6-3-32,-1 2-512,-3-3-1506,-3 0-1057,1 0-1857,-3-4-2499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1.798"/>
    </inkml:context>
    <inkml:brush xml:id="br0">
      <inkml:brushProperty name="width" value="0.035" units="cm"/>
      <inkml:brushProperty name="height" value="0.035" units="cm"/>
    </inkml:brush>
  </inkml:definitions>
  <inkml:trace contextRef="#ctx0" brushRef="#br0">0 54 17308,'1'14'1488,"8"-8"-1072,1-5-144,6-5 616,1-5-456,2-5 1289,-2-3-1417,0 2 56,0 0 16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2.565"/>
    </inkml:context>
    <inkml:brush xml:id="br0">
      <inkml:brushProperty name="width" value="0.035" units="cm"/>
      <inkml:brushProperty name="height" value="0.035" units="cm"/>
    </inkml:brush>
  </inkml:definitions>
  <inkml:trace contextRef="#ctx0" brushRef="#br0">13 46 11923,'-8'-46'5414,"6"52"-5181,1-1 0,1 0 0,-1 1 0,0-1 0,1 0 0,0 1 0,1-1 0,1 8 1,-1 2 14,3 33-133,2 1 0,3-1 0,1 0 0,3 0-1,19 47 1,-31-92-109,3 8 24,1 0 1,1 0 0,11 18 0,-16-28-21,0 1 0,1 0 0,-1-1 0,0 1 0,0-1-1,1 1 1,-1-1 0,1 0 0,-1 1 0,1-1 0,-1 0 0,1 0 0,0 0 0,0 0 0,0-1 0,-1 1 0,1 0 0,0-1-1,0 1 1,0-1 0,0 0 0,0 1 0,0-1 0,0 0 0,0 0 0,0 0 0,0-1 0,0 1 0,0 0 0,4-2-1,-1-1 14,-1 0-1,1 0 1,-1 0-1,1-1 1,-1 0-1,0 0 1,-1 0-1,1 0 1,-1 0-1,1-1 1,-1 1-1,2-7 1,5-7 79,13-39 0,-11 18 64,10-60 1,-20 88-142,-2 11-24,0 0 0,0 0 1,0 0-1,1 0 0,-1 0 0,0 0 0,0 0 0,0 0 0,0 0 0,0 1 0,0-1 0,0 0 1,0 0-1,0 0 0,0 0 0,1 0 0,-1 0 0,0 0 0,0 0 0,0 0 0,0 0 0,0 0 0,0 0 1,0 0-1,0 0 0,1 0 0,-1 0 0,0 0 0,0 0 0,0 0 0,0 0 0,0 0 0,0 0 1,0 0-1,0 0 0,1 0 0,-1-1 0,0 1 0,0 0 0,0 0 0,0 0 0,0 0 0,0 0 1,0 0-1,0 0 0,0 0 0,0 0 0,0 0 0,0 0 0,0-1 0,0 1 0,1 0 0,-1 0 0,0 0 1,0 0-1,0 0 0,0 0 0,0 0 0,0 0 0,0-1 0,0 1 0,0 0 0,0 0 0,0 0 1,0 0-1,0 0 0,-1 0 0,8 13 42,8 31-2,-11-30-22,1 2 2,26 69 115,-26-74-84,0 0 0,0-1 1,2 1-1,-1-1 0,10 11 0,-16-20-35,1 0-1,0 0 0,0 0 0,0 0 0,0 0 0,1 0 0,-1 0 0,0-1 0,0 1 1,0 0-1,1-1 0,-1 1 0,0-1 0,1 1 0,-1-1 0,0 1 0,1-1 1,-1 0-1,0 0 0,1 0 0,-1 0 0,1 0 0,-1 0 0,3-1 0,-1 0 2,0 0-1,-1 0 1,1 0 0,-1-1-1,1 1 1,-1-1-1,1 0 1,-1 0 0,0 0-1,0 0 1,3-4-1,0 0-237,0-1-1,0 0 1,-1 0-1,0 0 0,0-1 1,-1 0-1,5-15 1,-7 19 136,-1 0 0,1-1 0,-1 1 0,0-1 0,0 1 0,-1 0 0,1-1 1,-3-6-1,-8-13-454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3.084"/>
    </inkml:context>
    <inkml:brush xml:id="br0">
      <inkml:brushProperty name="width" value="0.035" units="cm"/>
      <inkml:brushProperty name="height" value="0.035" units="cm"/>
    </inkml:brush>
  </inkml:definitions>
  <inkml:trace contextRef="#ctx0" brushRef="#br0">4 8 14987,'-3'-7'1489,"3"10"-969,0 4-248,3 3 1184,7 0-928,6 1-776,1-2 56,6-3 104,2-2-64,8-4-104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3.491"/>
    </inkml:context>
    <inkml:brush xml:id="br0">
      <inkml:brushProperty name="width" value="0.035" units="cm"/>
      <inkml:brushProperty name="height" value="0.035" units="cm"/>
    </inkml:brush>
  </inkml:definitions>
  <inkml:trace contextRef="#ctx0" brushRef="#br0">0 220 12675,'4'25'1655,"-2"-1"1,-1 46 0,0 10-167,10 1-546,-10-73-846,1 0-1,0 0 1,1 0 0,0 0-1,0-1 1,1 1-1,7 10 1,-11-17-87,0 0 1,1-1-1,-1 1 0,1 0 1,-1-1-1,1 1 0,-1-1 1,1 1-1,-1 0 0,1-1 0,0 1 1,-1-1-1,1 0 0,0 1 1,0-1-1,-1 0 0,1 1 1,0-1-1,0 0 0,-1 0 0,1 1 1,0-1-1,0 0 0,-1 0 1,1 0-1,0 0 0,0 0 1,1 0-1,-1-1 2,0 0-1,0 0 1,1 1 0,-1-1 0,0 0-1,0 0 1,0 0 0,0 0-1,0-1 1,0 1 0,0 0 0,0 0-1,1-3 1,2-5 27,1-1-1,-2 0 1,4-13 0,3-20 20,-2 0 0,-2 0 1,-2-1-1,-1 0 0,-3 0 1,-2 1-1,-12-79 0,12 110-49,-7-31 4,8 40-13,0 1-1,0-1 1,0 1-1,0 0 1,0-1 0,0 1-1,0 0 1,-1 0-1,1 0 1,-1 0 0,0 0-1,1 0 1,-3-1-1,3 2 0,1 1 0,0 0 0,0 0 0,-1 0 0,1 0 0,0 0 0,-1-1 0,1 1 0,0 0 0,-1 0-1,1 0 1,0 0 0,-1 0 0,1 0 0,0 0 0,-1 0 0,1 0 0,0 0 0,-1 0 0,1 0 0,0 0 0,0 1 0,-1-1-1,1 0 1,0 0 0,-1 0 0,1 0 0,0 0 0,0 1 0,-1-1 0,1 0 0,0 0 0,0 1 0,-1-1 0,1 0-1,0 0 1,0 1 0,0-1 0,-1 0 0,1 0 0,0 1 0,0-1 0,0 0 0,0 1 0,-5 16-9,5-15 8,-3 19-4,0 0 1,2 0-1,1 0 0,3 32 0,20 83-12,-20-117 3,2 0 1,0-1 0,2 1 0,0-1 0,12 22-1,-17-36 7,1 1-1,0 0 1,0-1-1,1 0 1,-1 0-1,1 0 1,0 0 0,0 0-1,0-1 1,0 1-1,1-1 1,0-1-1,-1 1 1,1 0-1,0-1 1,0 0-1,0 0 1,1-1-1,-1 1 1,0-1-1,0 0 1,1-1-1,8 1 1,0-3-94,1 0 0,0-1 1,-1 0-1,0-1 0,0-1 0,0 0 1,0-1-1,-1-1 0,0 0 0,0-1 0,-1 0 1,0-1-1,0 0 0,-1-1 0,17-18 1,-24 23 117,-1 0 0,1-1 0,-1 0 1,0 1-1,0-1 0,-1 0 0,0-1 1,0 1-1,0 0 0,-1 0 1,0-1-1,0 1 0,0-1 0,-1 1 1,0-1-1,0 1 0,-2-8 0,2 14-11,0-1 0,0 0-1,0 0 1,0 1 0,0-1-1,-1 0 1,1 1 0,0-1-1,0 0 1,-1 0 0,1 1 0,0-1-1,-1 1 1,1-1 0,-1 0-1,1 1 1,-1-1 0,1 1-1,-2-1 1,2 1-3,-1-1 0,1 1 0,0 0-1,-1 0 1,1 0 0,-1 0 0,1 0 0,0 0 0,-1 1 0,1-1 0,-1 0-1,1 0 1,0 0 0,-1 0 0,1 0 0,-1 1 0,1-1 0,0 0 0,-1 0-1,1 1 1,0-1 0,-1 0 0,1 0 0,-1 1 0,0 1 4,-1 0 0,0 1 1,0-1-1,1 1 0,-1-1 0,1 1 1,0-1-1,-2 6 0,0 3 28,1 0 1,1 0-1,-1 0 0,2 0 0,0 0 1,0 0-1,2 12 0,-1-17-14,0 0-1,0-1 0,0 1 1,1-1-1,0 1 1,0-1-1,1 0 0,-1 0 1,1 0-1,0 0 0,0 0 1,1-1-1,-1 1 0,1-1 1,6 6-1,-8-9-37,-1 0-1,0 0 0,1 0 1,-1 0-1,0 0 0,1-1 1,-1 1-1,1 0 0,-1-1 1,1 1-1,0-1 0,-1 1 1,1-1-1,0 0 0,-1 0 1,1 0-1,-1 0 0,1 0 1,0 0-1,-1 0 0,1-1 1,0 1-1,-1 0 0,3-2 1,0 0-12,-1 0 0,0 0 0,0 0 0,0-1 0,0 0 0,0 0 0,0 1 0,-1-1 0,4-5 0,12-18-139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4.134"/>
    </inkml:context>
    <inkml:brush xml:id="br0">
      <inkml:brushProperty name="width" value="0.035" units="cm"/>
      <inkml:brushProperty name="height" value="0.035" units="cm"/>
    </inkml:brush>
  </inkml:definitions>
  <inkml:trace contextRef="#ctx0" brushRef="#br0">67 94 18364,'7'87'2347,"7"60"-1115,-7-100-1065,2 0-1,28 84 0,-41-162-282,-21-46-147,-3 1 0,-56-103 0,96 201 206,52 85-66,-57-97 136,1 0 0,0-1-1,0 0 1,1 0 0,0-1 0,0 0-1,21 13 1,-27-19 8,0 0-1,1-1 0,-1 1 1,0-1-1,1 0 0,0 0 1,-1 0-1,1 0 1,0 0-1,-1-1 0,1 0 1,0 0-1,-1 0 0,1 0 1,0 0-1,0-1 0,-1 1 1,1-1-1,-1 0 1,1-1-1,-1 1 0,6-3 1,-5 1 14,1 0 0,0-1 1,-1 1-1,0-1 1,0 0-1,0-1 0,0 1 1,-1-1-1,0 1 0,0-1 1,0 0-1,0 0 0,-1 0 1,2-7-1,1-2 20,-1-1 0,-1 0 0,0-1 0,-1 1 0,-1 0-1,0-1 1,-2 1 0,1-1 0,-2 1 0,0-1 0,-1 1 0,0 0 0,-1 0 0,-1 0-1,0 1 1,-1 0 0,-1 0 0,-9-15 0,13 25-31,0 0-1,0 1 1,-1-1-1,1 1 1,-1-1 0,-8-4-1,11 7-33,1 1-1,-1-1 1,0 1-1,1-1 1,-1 1-1,0-1 1,1 1-1,-1 0 1,0-1-1,0 1 1,0 0-1,1 0 1,-1 0 0,0-1-1,0 1 1,0 0-1,0 0 1,1 0-1,-1 0 1,0 1-1,0-1 1,0 0-1,0 0 1,1 0-1,-1 1 1,0-1-1,0 0 1,1 1-1,-1-1 1,0 0-1,0 1 1,1-1-1,-1 1 1,1 0-1,-1-1 1,0 1 0,1-1-1,-1 1 1,1 0-1,-1-1 1,1 1-1,0 0 1,-1 0-1,1-1 1,0 1-1,-1 0 1,1 0-1,0 0 1,0 1-1,-1 4-170,0 1 0,1-1 0,0 1 0,0-1 0,1 0 1,0 1-1,0-1 0,1 0 0,-1 1 0,1-1 0,0 0 0,4 6 0,6 14-381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4.542"/>
    </inkml:context>
    <inkml:brush xml:id="br0">
      <inkml:brushProperty name="width" value="0.035" units="cm"/>
      <inkml:brushProperty name="height" value="0.035" units="cm"/>
    </inkml:brush>
  </inkml:definitions>
  <inkml:trace contextRef="#ctx0" brushRef="#br0">38 17 14083,'0'3'577,"-1"1"0,0 0 0,0-1 1,0 0-1,0 1 0,-1-1 0,-3 7 0,-6 15 969,9-14-1180,-2 5 37,-4 31 0,8-44-386,0 0 1,0 0-1,0 0 0,0 1 0,0-1 0,0 0 0,1 0 0,0 0 0,0 1 0,0-1 0,0 0 0,0 0 0,0 0 0,1-1 1,-1 1-1,3 3 0,-3-6-13,-1 1 0,0-1 0,1 0 1,-1 1-1,0-1 0,1 0 0,-1 1 1,1-1-1,-1 0 0,0 0 0,1 0 1,-1 1-1,1-1 0,-1 0 0,1 0 1,-1 0-1,0 0 0,1 0 0,-1 0 1,1 0-1,-1 0 0,1 0 0,-1 0 1,1 0-1,-1 0 0,1 0 0,-1 0 1,0-1-1,2 1 0,11-12 78,6-20 29,-12 14-75,0 1 0,-1-1 1,-1 0-1,-1-1 1,-1 1-1,2-38 0,-4 77-404,0-1-1,2 0 0,0 0 0,1 0 1,1 0-1,1-1 0,14 33 0,-20-51 339,1 0 0,-1-1-1,0 1 1,0 0 0,1 0-1,-1-1 1,1 1-1,-1-1 1,0 1 0,1 0-1,-1-1 1,1 1 0,-1-1-1,1 1 1,0-1-1,-1 1 1,1-1 0,0 1-1,-1-1 1,1 0-1,0 1 1,-1-1 0,1 0-1,0 0 1,0 0 0,-1 1-1,1-1 1,0 0-1,0 0 1,-1 0 0,2 0-1,9-9-614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4.948"/>
    </inkml:context>
    <inkml:brush xml:id="br0">
      <inkml:brushProperty name="width" value="0.035" units="cm"/>
      <inkml:brushProperty name="height" value="0.035" units="cm"/>
    </inkml:brush>
  </inkml:definitions>
  <inkml:trace contextRef="#ctx0" brushRef="#br0">1 271 14275,'1'76'1588,"-2"-50"-1094,1 1 0,1-1 1,2 1-1,11 48 1,-13-71-437,0-1 1,0 1-1,0-1 1,1 0 0,0 1-1,0-1 1,0 0 0,0 0-1,0 0 1,5 4-1,-6-6-42,1 0 0,-1 0 0,0-1 0,0 1 0,0 0 0,0-1 0,1 1 0,-1-1 0,0 0 0,0 1 0,1-1 0,-1 0 0,0 0 0,1 0 0,-1 0 0,0 0 0,1 0 0,-1 0 0,0 0 0,1 0 0,-1-1 0,0 1 0,0 0 0,1-1 0,-1 0 0,0 1 0,0-1 0,0 1 0,0-1 0,0 0 0,0 0 0,2-1 0,3-4 11,1 0 1,-1-1 0,0 0-1,-1 0 1,1-1 0,-2 1-1,8-16 1,1-5 11,8-28 0,-13 30-17,-1 1 0,-1-1 1,-2 0-1,0 0 1,0-36-1,-4 48-16,-1 1-1,0 0 0,0 0 1,-1-1-1,-1 1 1,0 1-1,-1-1 1,-1 0-1,0 1 1,0 0-1,-1 0 0,-12-17 1,17 26-5,-2 1 0,1-1 0,0 0 1,0 1-1,-1-1 0,0 1 0,1 0 0,-1 0 1,0 0-1,0 0 0,0 1 0,0-1 0,0 1 1,0-1-1,-1 1 0,1 0 0,0 1 0,-1-1 0,-6 0 1,8 1-2,-1 0 0,0 1 1,0 0-1,0-1 1,1 1-1,-1 0 0,1 0 1,-1 0-1,0 1 0,1-1 1,0 1-1,-1-1 1,1 1-1,0 0 0,0 0 1,0 0-1,0 0 1,0 0-1,1 0 0,-1 1 1,0-1-1,1 1 1,0-1-1,-2 3 0,0 3 2,0-1 0,0 0 0,1 1 0,0-1 0,0 1 0,-1 13 0,3-19-2,0 0 1,-1 1-1,1-1 1,1 0-1,-1 1 1,0-1-1,0 0 0,1 1 1,0-1-1,-1 0 1,1 0-1,0 0 1,0 1-1,0-1 0,0 0 1,0 0-1,1-1 1,-1 1-1,1 0 1,-1 0-1,1-1 0,0 1 1,-1 0-1,1-1 1,0 0-1,3 2 1,42 19-242,-12-7 411,-1 2 1,60 40 0,-86-51-369,1 0 0,-2 1 0,1 0 1,-1 1-1,0-1 0,0 1 0,-1 1 0,0-1 0,0 1 1,-1 0-1,0 0 0,-1 1 0,0 0 0,-1-1 1,4 16-1,-6-22 136,-1 0 1,1 0-1,-1 0 0,0 0 1,0 0-1,0 0 1,-1 0-1,1 0 1,0 0-1,-1 0 1,0 0-1,-1 3 0,-9 6-742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5.730"/>
    </inkml:context>
    <inkml:brush xml:id="br0">
      <inkml:brushProperty name="width" value="0.035" units="cm"/>
      <inkml:brushProperty name="height" value="0.035" units="cm"/>
    </inkml:brush>
  </inkml:definitions>
  <inkml:trace contextRef="#ctx0" brushRef="#br0">26 1 17196,'-2'1'96,"1"0"0,-1 0 1,1 0-1,0 0 0,-1 0 1,1 1-1,0-1 0,0 0 1,0 1-1,0-1 0,0 1 1,0-1-1,0 1 0,0 0 1,0-1-1,1 1 0,-1 0 0,1-1 1,-1 4-1,-3 37 315,4-35-194,0 44 280,2 0 0,3 0 0,1 0 0,21 75 0,76 194 680,-37-125-480,-62-182-597,0 0 250,-5-18 44,-6-34-99,0-8-410,2 0 0,3 0 0,1-1 0,3 1 0,11-71 1,-11 109 73,0 0 1,1 0 0,0 1 0,1-1 0,-1 1 0,2 0 0,8-13 0,-12 19 34,0 0-1,1 1 1,-1-1 0,1 1 0,-1 0 0,1-1 0,-1 1 0,1 0 0,0 0 0,0 0 0,-1 0 0,1 0 0,0 0 0,0 1 0,0-1 0,4 0 0,-4 1 5,0 0 0,0 1 0,0-1 0,0 0 0,0 1 0,0 0 0,0-1 0,0 1-1,0 0 1,0 0 0,0 0 0,-1 0 0,1 1 0,0-1 0,-1 0 0,1 1-1,-1-1 1,1 1 0,1 3 0,3 1 0,-1 1 0,-1 0 0,1 0-1,-1 1 1,-1-1 0,1 1 0,2 9 0,-5-13 10,1 1 1,-1 0-1,0 0 1,-1 0-1,1 1 1,-1-1 0,0 0-1,0 0 1,0 0-1,-1 0 1,0 0-1,-3 10 1,4-15-5,0 1 0,0 0-1,0 0 1,-1 0 0,1-1 0,0 1 0,-1 0 0,1 0 0,-1-1 0,1 1-1,-1 0 1,1-1 0,-1 1 0,1 0 0,-1-1 0,0 1 0,1-1-1,-1 1 1,0-1 0,1 1 0,-1-1 0,0 0 0,0 1 0,0-1 0,1 0-1,-1 0 1,0 1 0,0-1 0,0 0 0,1 0 0,-1 0 0,0 0 0,0 0-1,0 0 1,0 0 0,0 0 0,1-1 0,-1 1 0,0 0 0,0 0-1,0-1 1,1 1 0,-1 0 0,0-1 0,1 1 0,-1-1 0,0 1 0,0-1-1,1 1 1,-1-1 0,0-1 0,-4-2 18,0-1-1,1 1 0,0-1 1,0 0-1,-5-9 1,1 0-21,1-1-1,0 1 1,1-1 0,1 0-1,0 0 1,1-1 0,-4-26-1,8 41-5,0-1 0,0 1 0,0 0 1,-1 0-1,1 0 0,1 0 0,-1-1 0,0 1 0,0 0 0,0 0 0,1 0 0,-1 0 0,0 0 0,1 0 0,-1 0 0,1 0 0,-1 0 0,1 0 1,0 0-1,-1 0 0,3-2 0,-2 3 1,0-1 0,0 1 0,1 0 0,-1-1 0,1 1 0,-1 0 1,0 0-1,1 0 0,-1 0 0,0 0 0,1 0 0,-1 0 0,0 0 0,1 1 0,-1-1 1,0 1-1,1-1 0,1 1 0,15 6 144,2 0-385,-1 0 0,1-2-1,0 0 1,24 3 0,-37-8 71,-1 0-1,0 0 1,0 0-1,0-1 1,0 0 0,0 0-1,-1 0 1,1-1-1,0 0 1,0 0-1,-1 0 1,1-1-1,-1 0 1,0 0-1,0 0 1,0 0-1,0-1 1,8-8-1,8-15-543,-2-3-186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6.431"/>
    </inkml:context>
    <inkml:brush xml:id="br0">
      <inkml:brushProperty name="width" value="0.035" units="cm"/>
      <inkml:brushProperty name="height" value="0.035" units="cm"/>
    </inkml:brush>
  </inkml:definitions>
  <inkml:trace contextRef="#ctx0" brushRef="#br0">19 42 13419,'-6'29'928,"1"0"0,1 0 0,1 1 1,3 43-1,0-72-886,0 0 0,0 0 1,0 0-1,0 0 0,0 0 1,0 0-1,1 0 0,-1 0 1,0 0-1,1 0 0,-1 0 0,0 0 1,1-1-1,-1 1 0,1 0 1,0 0-1,-1 0 0,1 0 0,1 1 1,-2-2-18,1 0 1,0 0-1,-1 0 0,1 0 1,-1 0-1,1 0 1,-1 0-1,1-1 1,0 1-1,-1 0 0,1 0 1,-1 0-1,1-1 1,-1 1-1,1 0 1,-1 0-1,1-1 0,-1 1 1,1 0-1,-1-1 1,0 1-1,1-1 1,-1 1-1,1-1 0,3-4 46,0 0-1,-1 0 1,0 0-1,0 0 1,4-8-1,6-25-16,11-47 0,-2 8-183,-17 69-21,-2 16 95,0 21 43,-2-27 6,1 27 0,-1-4 86,1 0 1,1 0 0,1 0 0,9 29 0,-12-53-73,-1 0 0,0 0 0,1 0 1,-1-1-1,0 1 0,1 0 1,-1 0-1,1 0 0,-1 0 0,1-1 1,0 1-1,-1 0 0,1-1 0,0 1 1,0 0-1,-1-1 0,1 1 0,1 0 1,-1-1-5,-1 0 1,1 0-1,0 0 1,-1 0-1,1 0 1,-1 0-1,1 0 1,0 0-1,-1 0 1,1 0-1,0-1 1,-1 1-1,1 0 1,-1 0-1,1-1 1,0 1-1,-1 0 1,1-1-1,-1 1 1,1-1-1,4-3-2,-1-1-1,0 0 0,-1 1 0,6-10 0,-1 3-72,-6 8 48,0 0-1,0 1 0,1-1 1,-1 1-1,1-1 0,0 1 0,0 0 1,-1 0-1,1 0 0,1 0 1,-1 1-1,6-3 0,-7 4 11,0 0 1,0-1-1,0 1 0,0 0 0,0 0 0,0 0 0,0 1 0,0-1 0,0 0 1,0 1-1,0 0 0,0-1 0,0 1 0,0 0 0,0 0 0,0 0 0,0 0 1,-1 0-1,1 0 0,0 1 0,-1-1 0,3 3 0,6 7-8,0 0 0,-1 1 0,-1 0 0,0 0 1,0 1-1,-1 0 0,6 18 0,30 101 338,-28-80 176,-3 2 0,-2 0 0,-3 0 0,-2 1 1,-2 79-1,-8-117-278,5-17-210,0 0 0,-1 0 0,1 1 1,0-1-1,0 0 0,-1 0 0,1 0 0,0 0 0,0 1 0,-1-1 0,1 0 0,0 0 1,-1 0-1,1 0 0,0 0 0,-1 0 0,1 0 0,0 0 0,0 0 0,-1 0 0,1 0 1,0 0-1,-1 0 0,1 0 0,0 0 0,-1 0 0,1-1 0,0 1 0,0 0 0,-1 0 1,-1-2-1,0 1-1,0-1 1,0 0 0,0 1 0,1-1 0,-1 0 0,0 0 0,1 0 0,0-1 0,-3-3 0,-3-11-56,0 0 1,1 0-1,1-1 1,1 0-1,0 0 1,-1-21-1,2-1-129,4-72-1,3 72 65,1 0 0,3 1 0,13-43-1,46-110 2,-48 141 151,-13 36-33,-3 9 7,-1 0 0,0 0-1,0 0 1,0 0-1,-1 0 1,1-12 0,-2 18-8,0 0 0,0 0-1,0 0 1,0 0 0,0 0 0,0 0 0,0 0 0,0 0 0,0 0 0,0 0 0,0 0 0,0 0 0,0 0 0,0 0-1,0 0 1,0 1 0,0-1 0,0 0 0,0 0 0,0 0 0,0 0 0,0 0 0,0 0 0,-1 0 0,1 0 0,0 0-1,0 0 1,0 0 0,0 0 0,0 0 0,0 0 0,0 0 0,0 0 0,0 0 0,0 0 0,0 0 0,0 0 0,0 0-1,0 0 1,-1 0 0,1 0 0,0 0 0,0 0 0,0 0 0,0 0 0,0 0 0,0 0 0,0 0 0,0 0 0,-6 12 40,-4 17-16,8-18-35,-1 1 1,2 0 0,0-1 0,0 1-1,2 23 1,0-32-12,-1 0-1,1 0 1,-1 0 0,1 0-1,0 1 1,0-1-1,0 0 1,0 0 0,1-1-1,-1 1 1,1 0-1,0 0 1,0-1 0,0 1-1,0-1 1,0 1 0,1-1-1,-1 0 1,0 0-1,1 0 1,0 0 0,0-1-1,-1 1 1,1-1-1,0 0 1,5 2 0,17 1-100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7.393"/>
    </inkml:context>
    <inkml:brush xml:id="br0">
      <inkml:brushProperty name="width" value="0.035" units="cm"/>
      <inkml:brushProperty name="height" value="0.035" units="cm"/>
    </inkml:brush>
  </inkml:definitions>
  <inkml:trace contextRef="#ctx0" brushRef="#br0">1 221 14523,'1'3'189,"1"0"0,-1-1 0,1 1 0,0-1 0,0 1 0,0-1 0,0 0 0,0 0 0,0 0 0,1 0 0,-1 0 0,1 0 0,-1-1 0,1 1 0,0-1 0,-1 1 0,1-1-1,0 0 1,0-1 0,0 1 0,0 0 0,0-1 0,0 1 0,6-1 0,-5 0-97,0-1-1,-1 1 0,1-1 1,0 0-1,0 0 1,-1 0-1,1-1 0,-1 1 1,1-1-1,-1 0 1,0 0-1,0 0 0,1 0 1,-1-1-1,-1 1 1,1-1-1,0 0 0,-1 1 1,4-7-1,1 0-13,-2-2 0,0 1 0,0-1 0,-1 1 0,0-1 0,-1 0 1,3-13-1,-5 16-38,0 0 0,0-1 0,0 1 0,-1 0 1,0 0-1,-1-1 0,0 1 0,0 0 1,-1 0-1,-4-13 0,5 20-35,1-1 1,0 1-1,-1 0 0,1 0 0,0 0 1,-1 0-1,0 0 0,1 0 1,-1 0-1,0 0 0,1 0 0,-1 0 1,0 1-1,0-1 0,0 0 1,0 0-1,0 1 0,0-1 0,0 0 1,0 1-1,0-1 0,0 1 0,-2-1 1,2 1-2,0 0 1,-1 1 0,1-1-1,0 0 1,0 1 0,0-1-1,-1 1 1,1-1 0,0 1-1,0-1 1,0 1 0,0 0-1,0 0 1,0-1 0,0 1-1,0 0 1,-1 2 0,-2 3 12,-1 0-1,1 0 1,1 1-1,-1-1 1,-4 14 0,3-4-16,1 1 0,1-1 0,1 1 0,0 0 1,1 17-1,1-25-1,0 0 1,1-1 0,0 1 0,0 0-1,1-1 1,0 1 0,0-1 0,1 0 0,0 0-1,1 0 1,6 11 0,-9-17-1,0-1 0,0 0 0,0 0 1,0 1-1,0-1 0,0 0 0,1 0 0,-1 0 1,0 0-1,0 0 0,1-1 0,-1 1 0,1 0 1,-1-1-1,0 1 0,1 0 0,-1-1 0,1 0 0,0 1 1,-1-1-1,1 0 0,2 0 0,-2 0 1,1-1 0,0 0-1,0 1 1,-1-1-1,1 0 1,-1-1 0,1 1-1,-1 0 1,1-1 0,-1 1-1,4-4 1,6-6 0,-2 0-1,0-1 1,16-22 0,-20 26-4,0-1-2,1-1-7,1-1 0,0 1 0,1 0 0,14-12 0,-22 20 11,1 1-1,0-1 0,0 1 0,0 0 0,0-1 1,0 1-1,0 0 0,0 0 0,0 1 0,0-1 1,1 0-1,-1 1 0,0-1 0,0 1 0,1 0 1,-1-1-1,0 1 0,1 0 0,-1 1 0,0-1 0,0 0 1,1 1-1,-1-1 0,0 1 0,0 0 0,1-1 1,-1 1-1,0 0 0,0 0 0,0 1 0,0-1 1,2 2-1,3 4 6,0 1 1,0-1 0,-1 1-1,0 1 1,7 11 0,-6-9 24,0 0 0,12 12-1,-18-22-24,-1 0-1,1 0 0,0-1 0,0 1 1,0 0-1,0-1 0,0 1 1,0-1-1,0 1 0,0-1 0,0 1 1,0-1-1,0 0 0,0 1 0,0-1 1,0 0-1,0 0 0,0 0 0,0 0 1,0 0-1,1 0 0,-1 0 0,0 0 1,0 0-1,0-1 0,0 1 0,0 0 1,0-1-1,0 1 0,0-1 0,0 1 1,0-1-1,0 1 0,0-1 0,0 0 1,-1 1-1,1-1 0,0 0 1,1-1-1,4-5-11,0 0 0,0 0 1,9-17-1,-5 8-89,-6 10 34,0 1 1,1 0-1,-1 0 0,1 1 0,0-1 1,0 1-1,0 0 0,1 0 1,8-4-1,-12 7 37,1 0-1,-1 1 1,0-1 0,0 1-1,1-1 1,-1 1 0,0 0-1,1 0 1,-1 0 0,0 0-1,0 1 1,1-1 0,-1 0-1,0 1 1,0 0 0,1-1 0,-1 1-1,0 0 1,0 0 0,0 0-1,0 1 1,0-1 0,0 0-1,-1 1 1,1-1 0,0 1-1,-1 0 1,1-1 0,-1 1-1,3 3 1,2 5-116,1 0 1,-2 1-1,10 20 0,3 10-622,-17-41 737,-1 1 0,0-1 0,0 1 0,0-1-1,0 1 1,1-1 0,-1 1 0,0-1 0,0 0 0,1 1 0,-1-1-1,0 0 1,1 1 0,-1-1 0,0 0 0,1 1 0,-1-1-1,1 0 1,-1 1 0,1-1 0,-1 0 0,0 0 0,1 0-1,-1 1 1,1-1 0,-1 0 0,2 0 0,4-11-254,-3-28-13,-3 37 240,1-45-405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5.195"/>
    </inkml:context>
    <inkml:brush xml:id="br0">
      <inkml:brushProperty name="width" value="0.025" units="cm"/>
      <inkml:brushProperty name="height" value="0.025" units="cm"/>
    </inkml:brush>
  </inkml:definitions>
  <inkml:trace contextRef="#ctx0" brushRef="#br0">1 0 8872,'0'0'3203,"0"9"-1291,0-8-1893,1 8 528,-1-1-1,1 1 1,1-1-1,0 0 0,3 10 1,-4-15-306,0-1 1,0 1-1,1-1 1,-1 1-1,1-1 0,0 1 1,-1-1-1,1 0 1,0 0-1,0 0 1,0 0-1,1 0 0,-1 0 1,0-1-1,1 1 1,-1-1-1,1 1 0,0-1 1,-1 0-1,1 0 1,0 0-1,3 0 1,-5 3-154,1-1 1,-1 1 0,0 0 0,0-1 0,0 1 0,-1 0-1,0 0 1,1-1 0,-1 1 0,0 0 0,-1 0-1,0 6 1,0-2 598,1-7-500,23-8 1020,-4-4-1335,2 0-1,21-7 1,-13 8-3730,2 0-4642,-15 4 71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8.415"/>
    </inkml:context>
    <inkml:brush xml:id="br0">
      <inkml:brushProperty name="width" value="0.035" units="cm"/>
      <inkml:brushProperty name="height" value="0.035" units="cm"/>
    </inkml:brush>
  </inkml:definitions>
  <inkml:trace contextRef="#ctx0" brushRef="#br0">1 0 12747,'30'330'4291,"-21"-277"-3899,2-1 1,2 0 0,2-1 0,25 56-1,-9-55 2208,-48-88-1654,-26-74 1,38 96-981,2-1 0,-1 0 0,2 0 0,0 0 0,1-1 0,0 1 0,1 0 0,3-20 0,-3 33 27,0 0 1,1-1-1,-1 1 0,1 0 1,-1 0-1,1 0 1,0 0-1,0 0 1,0 0-1,0 0 1,0 0-1,0 0 0,1 1 1,-1-1-1,0 0 1,1 1-1,0-1 1,2-1-1,-2 2 5,0 0 0,0 0-1,0 1 1,0-1 0,0 1 0,0-1-1,0 1 1,0 0 0,0 0 0,0 0 0,0 0-1,0 0 1,0 0 0,0 1 0,0-1-1,3 2 1,1 0-4,1 1-1,-1 0 1,0 0-1,0 1 1,0-1-1,0 2 1,-1-1 0,1 0-1,-1 1 1,5 6-1,-3-2-1,-1-1-1,0 1 1,-1 1 0,1-1-1,-2 1 1,7 17 0,-4 0-25,6 34 0,-9-38 25,-3-21 8,-1-1 0,0 1 1,0-1-1,0 1 0,1-1 0,-1 0 0,1 1 0,-1-1 0,1 0 0,0 1 0,-1-1 0,1 0 1,0 0-1,0 1 0,0-1 0,0 0 0,0 0 0,2 1 0,-2-2-6,0 1-1,-1-1 1,1 0 0,0 0-1,0 0 1,0 0 0,-1 0-1,1 0 1,0 0 0,0 0-1,0 0 1,-1-1 0,1 1-1,0 0 1,0 0 0,0-1-1,-1 1 1,1-1 0,0 1-1,-1 0 1,1-1 0,0 1-1,0-2 1,4-2-80,-1-1 0,0 0 0,0 0-1,0 0 1,0 0 0,4-10 0,18-48-817,3-5-228,-29 67 1116,0 1 0,1-1 0,-1 1 0,0-1 0,0 1 1,1-1-1,-1 1 0,0-1 0,0 1 0,1 0 0,-1-1 0,1 1 0,-1-1 0,0 1 0,1 0 1,-1-1-1,1 1 0,-1 0 0,1-1 0,-1 1 0,1 0 0,-1 0 0,1-1 0,-1 1 0,1 0 0,-1 0 1,1 0-1,0 0 0,0 0 0,0 0 12,0 1 0,0-1 1,-1 1-1,1 0 0,0-1 0,0 1 0,-1 0 1,1 0-1,-1-1 0,1 1 0,-1 0 0,1 0 1,-1 0-1,1 0 0,0 1 0,11 42 311,-11-39-292,5 19 327,14 38 0,-17-55-244,0 1-1,1-1 1,0 1 0,0-1-1,1 0 1,-1-1-1,2 1 1,9 9 0,-14-15-71,1 1 0,0-1 1,-1 0-1,1 1 1,0-1-1,0 0 0,0 0 1,0 0-1,0-1 0,0 1 1,0 0-1,0-1 1,0 1-1,0-1 0,0 0 1,1 0-1,-1 0 0,0 0 1,3 0-1,-2-1-3,0 0-1,0 0 1,0 0-1,-1-1 1,1 1-1,0-1 1,-1 1 0,1-1-1,-1 0 1,1 0-1,-1 0 1,2-3-1,4-5 16,0 0-1,-1 0 1,-1-1 0,1 0-1,5-15 1,-5 10-36,-1 0 0,0-1 0,-2 1 0,0-1 0,0 0 0,1-34 0,-5 50-8,0-1 0,0 0 1,0 1-1,0-1 0,-1 0 0,1 1 1,0-1-1,-1 0 0,1 1 0,-1-1 1,0-1-1,0 3 1,1-1 0,0 1 0,0 0 1,0 0-1,-1 0 0,1-1 0,0 1 0,0 0 0,-1 0 0,1 0 1,0-1-1,-1 1 0,1 0 0,0 0 0,-1 0 0,1 0 0,0 0 1,-1 0-1,1 0 0,0 0 0,-1 0 0,1 0 0,0 0 0,-1 0 1,1 0-1,0 0 0,-1 0 0,1 0 0,0 0 0,0 0 1,-1 0-1,1 0 0,-2 2-6,0-1 1,0 1-1,0-1 1,0 1 0,1-1-1,-1 1 1,1 0-1,0 0 1,-1 0-1,1 0 1,0 0-1,0 0 1,-1 4-1,-1 2 10,0 0-1,1 1 1,0-1-1,0 1 0,1 0 1,0-1-1,1 1 1,0 0-1,1 10 0,-1-19 2,0 1 0,0 0 0,0 0 0,0 0 0,0-1 0,1 1 0,-1 0 0,0 0-1,0-1 1,0 1 0,1 0 0,-1 0 0,0-1 0,1 1 0,-1 0 0,1-1 0,-1 1-1,1 0 1,-1-1 0,1 1 0,-1-1 0,1 1 0,0-1 0,0 1 0,0-1 0,-1 0 0,1 0 0,0 0 0,0 0 0,-1 0 0,1-1 0,0 1 0,-1 0 0,1-1 0,0 1 0,-1 0 0,1-1 0,0 1 0,-1-1 0,1 1 0,-1 0 0,1-1-1,-1 0 1,2 0 0,2-5-7,0 1 0,0-1-1,0 0 1,3-8-1,10-31-314,-1-1 1,9-49-1,-21 79 203,-4 16 114,0 0 0,0 0 0,0 0 0,1 0 0,-1 0 0,0 0 1,0 0-1,0 0 0,0 0 0,0 0 0,0 0 0,0 0 0,0 0 0,0 0 0,1 0 0,-1 0 0,0 0 0,0 0 0,0 0 0,0 0 0,0 0 0,0 0 0,0 0 0,0 0 0,0 0 0,0 0 0,1 0 0,-1 0 1,0 0-1,0 0 0,0 0 0,0 0 0,0 0 0,0 0 0,0-1 0,0 1 0,0 0 0,0 0 0,0 0 0,0 0 0,0 0 0,0 0 0,1 0 0,-1 0 0,0 0 0,0 0 0,0-1 0,0 1 0,0 0 0,0 0 1,0 0-1,0 0 0,0 0 0,0 0 0,0 0 0,0 0 0,0-1 0,3 16 36,2 29 276,-3-33-233,-1 7 70,2 6 138,7 30 0,-9-49-225,0 0-1,1 1 0,-1-1 1,2 0-1,-1 0 1,0 0-1,1-1 0,0 1 1,0-1-1,0 1 1,7 5-1,-9-9-45,0 0 0,1 0 0,-1 0-1,0 0 1,1-1 0,-1 1 0,0-1 0,1 1 0,-1-1 0,1 1-1,-1-1 1,1 0 0,-1 0 0,1 0 0,0 0 0,-1 0 0,1 0 0,-1 0-1,1 0 1,-1 0 0,1-1 0,-1 1 0,1-1 0,-1 1 0,0-1-1,1 0 1,-1 1 0,0-1 0,1 0 0,-1 0 0,2-1 0,4-4 8,-1 0 0,1 0 0,-1-1 0,6-7 0,-12 14-21,13-19-78,-1 1 1,14-30-1,-15 27-207,24-34 1,-35 55 273,0-1 1,0 1 0,0 0-1,1-1 1,-1 1 0,0 0 0,0-1-1,1 1 1,-1 0 0,0 0-1,0-1 1,1 1 0,-1 0 0,0 0-1,1-1 1,-1 1 0,0 0 0,1 0-1,-1 0 1,1 0 0,-1 0-1,0-1 1,1 1 0,-1 0 0,1 0-1,-1 0 1,0 0 0,1 0 0,4 11-207,-4 26 10,-1-29 200,-2 70-37,2 60-332,-9-163 1535,0-14-1048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8.891"/>
    </inkml:context>
    <inkml:brush xml:id="br0">
      <inkml:brushProperty name="width" value="0.035" units="cm"/>
      <inkml:brushProperty name="height" value="0.035" units="cm"/>
    </inkml:brush>
  </inkml:definitions>
  <inkml:trace contextRef="#ctx0" brushRef="#br0">15 0 17060,'3'12'1328,"-2"2"-1512,-5 3 120,-3-3 992,0-4-928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9.343"/>
    </inkml:context>
    <inkml:brush xml:id="br0">
      <inkml:brushProperty name="width" value="0.035" units="cm"/>
      <inkml:brushProperty name="height" value="0.035" units="cm"/>
    </inkml:brush>
  </inkml:definitions>
  <inkml:trace contextRef="#ctx0" brushRef="#br0">134 0 16652,'-4'1'222,"0"-1"0,1 1 1,-1 0-1,0 0 0,0 0 1,1 1-1,-1-1 0,1 1 1,-1 0-1,1 0 1,-1 0-1,1 0 0,0 1 1,0-1-1,0 1 0,1 0 1,-4 4-1,-1 2 42,0 0 1,0 1-1,1-1 0,-8 18 0,9-14-192,0-1 0,1 0 0,0 1 0,1 0-1,0 0 1,1 0 0,1 0 0,0 1 0,1-1-1,0 0 1,1 0 0,3 19 0,-3-29-72,-1-1 1,1 1 0,0-1-1,0 1 1,0-1-1,0 0 1,1 1-1,-1-1 1,1 0 0,-1 0-1,1 0 1,0 0-1,-1 0 1,5 2 0,-5-3-24,1 0 0,-1 0 0,1-1 0,-1 1 0,1-1 0,0 1 1,-1-1-1,1 1 0,-1-1 0,1 0 0,0 0 0,-1 0 0,1 0 1,0 0-1,-1 0 0,1-1 0,0 1 0,-1 0 0,1-1 0,-1 0 1,1 1-1,-1-1 0,1 0 0,1-1 0,5-3-81,0-1 0,0-1 0,-1 1 1,0-1-1,0 0 0,-1-1 0,0 0 0,0 0 0,7-15 0,11-26-223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19.844"/>
    </inkml:context>
    <inkml:brush xml:id="br0">
      <inkml:brushProperty name="width" value="0.035" units="cm"/>
      <inkml:brushProperty name="height" value="0.035" units="cm"/>
    </inkml:brush>
  </inkml:definitions>
  <inkml:trace contextRef="#ctx0" brushRef="#br0">27 1 15611,'-2'13'230,"-10"64"680,4 1 0,3 128 0,9-159-581,1-1 0,3 0 1,26 90-1,-30-126-198,0 0 0,0 0 1,10 16-1,-13-24-91,1-1 1,-1 1 0,0 0-1,1-1 1,-1 1 0,1-1-1,-1 0 1,1 1 0,0-1-1,-1 0 1,4 2 0,-4-3-16,0 0-1,0 0 1,0 0 0,0 1-1,-1-1 1,1 0 0,0 0-1,0 0 1,0 0 0,0-1 0,0 1-1,0 0 1,0 0 0,-1-1-1,1 1 1,0 0 0,0-1 0,0 1-1,0-1 1,-1 1 0,1-1-1,0 1 1,-1-1 0,1 1 0,0-1-1,-1 0 1,2 0 0,3-7 88,0 0 1,0 0 0,0-1 0,-1 1 0,0-1-1,-1 0 1,0 0 0,0-1 0,-1 1 0,2-13 0,2-6 114,24-99 513,74-291-31,-100 397-1627,-5 16 61,-6 9 300,-4 8-10</inkml:trace>
  <inkml:trace contextRef="#ctx0" brushRef="#br0" timeOffset="1">253 378 13235,'15'49'1504,"0"-2"-808,2-10-304,-1-4 1673,1-3-1561,1-8-512,-1-5 536,-4-13-432,1-1 0,-1-10-144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0.391"/>
    </inkml:context>
    <inkml:brush xml:id="br0">
      <inkml:brushProperty name="width" value="0.035" units="cm"/>
      <inkml:brushProperty name="height" value="0.035" units="cm"/>
    </inkml:brush>
  </inkml:definitions>
  <inkml:trace contextRef="#ctx0" brushRef="#br0">1 433 11739,'1'9'360,"0"-1"0,0 0 1,1 0-1,1 0 0,-1 0 1,1 0-1,1 0 0,3 7 1,-6-13-289,0 0 1,1 0-1,-1-1 0,0 1 1,1 0-1,-1-1 1,1 1-1,-1-1 1,1 1-1,0-1 1,-1 0-1,1 1 1,0-1-1,0 0 1,0 0-1,0 0 1,0-1-1,0 1 0,0 0 1,0-1-1,0 0 1,1 1-1,-1-1 1,0 0-1,0 0 1,0 0-1,1 0 1,-1-1-1,0 1 1,0 0-1,0-1 1,0 0-1,0 1 0,0-1 1,3-2-1,3-1 18,-1-1 0,0 0 0,0 0-1,-1 0 1,1-1 0,-1 0-1,0-1 1,-1 1 0,0-1 0,7-11-1,-5 7 25,-1 0-1,-1 0 1,0-1-1,-1 0 1,0 1 0,4-21-1,-7 28-63,-1 1 0,1-1 0,-1 0 0,0 0 0,-1 0 0,1 1 0,-1-1 0,0-5 0,0 8-41,1 1 1,0-1-1,0 0 1,-1 1-1,1-1 1,0 0-1,-1 1 1,1-1-1,-1 1 1,1-1-1,-1 1 1,1-1-1,-1 1 1,1-1-1,-1 1 1,1-1-1,-1 1 1,0 0 0,1-1-1,-1 1 1,0 0-1,1-1 1,-1 1-1,0 0 1,1 0-1,-1 0 1,0 0-1,0 0 1,1 0-1,-1 0 1,0 0-1,0 0 1,1 0-1,-1 0 1,0 0-1,1 0 1,-1 1-1,0-1 1,1 0-1,-1 1 1,0-1 0,1 0-1,-1 1 1,1-1-1,-1 1 1,0-1-1,1 0 1,-1 1-1,0 0 1,-4 4 14,0-1 0,1 1 0,-1 0 1,1 0-1,0 0 0,0 1 0,0-1 1,1 1-1,0 0 0,0 0 0,0 0 1,1 0-1,-2 9 0,-2 8 63,1 0 0,-3 31 0,6-28 67,0 0 0,3 36 0,0-54-104,-1 0-1,2-1 1,-1 1-1,1-1 1,0 1 0,0-1-1,1 1 1,0-1-1,0 0 1,1 0 0,0-1-1,6 9 1,-9-13-35,1-1 1,-1 0-1,1 1 0,-1-1 1,1 0-1,0 0 1,0 0-1,-1 0 0,1 0 1,0 0-1,0 0 1,0-1-1,0 1 0,0-1 1,0 1-1,0-1 1,0 0-1,0 0 1,0 0-1,0 0 0,0 0 1,0 0-1,0 0 1,0-1-1,0 1 0,0-1 1,0 0-1,0 1 1,0-1-1,0 0 0,2-2 1,3-1 4,1-1 0,-1 0 0,-1-1 0,1 0 0,-1 0 0,8-9 0,10-16 29,-1-1-1,-1-1 0,-2-1 1,18-40-1,-16 21-3,-1 0 0,16-69-1,-30 95-20,-1-1 0,-2 1-1,0-1 1,-1-50 0,-3 74-20,0 1-1,-1-1 1,1 0-1,-1 0 1,0 0 0,0 1-1,0-1 1,-1 0-1,1 1 1,-4-7 0,4 9-4,0 1 1,0-1-1,1 0 1,-1 0 0,0 0-1,0 1 1,0-1-1,0 0 1,0 1 0,0-1-1,0 1 1,0-1-1,0 1 1,0 0-1,0-1 1,0 1 0,0 0-1,-1 0 1,1 0-1,0-1 1,0 1 0,0 0-1,0 1 1,0-1-1,0 0 1,-1 0 0,1 0-1,0 1 1,0-1-1,0 1 1,0-1 0,0 1-1,0-1 1,0 1-1,0-1 1,0 1-1,0 0 1,-1 1 0,-2 2-4,-1 0 1,1 0-1,0 0 1,0 1-1,0 0 1,1 0 0,-1 0-1,1 0 1,1 0-1,-4 8 1,-3 9-10,-6 28 0,13-43 11,-7 30 24,1-1 1,2 2 0,-1 52 0,6-64 19,1 1 0,2-1 0,1 0 0,1 1 0,12 40 0,-15-62-38,1 0 1,0 0-1,0 0 0,0 0 0,1 0 1,0 0-1,0-1 0,0 1 0,0-1 1,1 0-1,0 0 0,0 0 1,0-1-1,5 4 0,-6-5-3,-1-1-1,1 0 1,-1 0-1,1 0 1,0 0-1,0-1 1,-1 1-1,1-1 1,0 1 0,0-1-1,0 0 1,0 0-1,-1-1 1,1 1-1,0 0 1,0-1-1,0 0 1,-1 0 0,1 1-1,0-2 1,-1 1-1,1 0 1,-1 0-1,1-1 1,-1 0-1,0 1 1,0-1 0,3-2-1,3-4-8,0-1-1,-1 1 1,0-1-1,-1 0 1,0-1 0,0 1-1,-1-1 1,6-15 0,7-12-30,-18 36 30,0 1-1,0-1 1,0 0-1,1 1 0,-1-1 1,0 1-1,0-1 1,1 1-1,-1-1 0,0 1 1,1-1-1,-1 1 1,1-1-1,-1 1 0,1-1 1,-1 1-1,1 0 1,-1-1-1,1 1 0,-1 0 1,1 0-1,-1-1 1,1 1-1,-1 0 0,1 0 1,0 0-1,0-1 1,0 2-2,-1-1 0,1 1 0,0-1 0,-1 1 0,1 0 0,-1-1-1,1 1 1,-1-1 0,1 1 0,-1 0 0,1 0 0,-1-1 0,0 1 0,1 0 0,-1 0 0,0-1 0,0 2 0,8 44-162,-8-42 163,2 10-13,2 25 20,-4-36 8,0-1 0,1 1-1,-1-1 1,1 0 0,-1 0-1,1 1 1,0-1 0,0 0-1,0 0 1,1 0 0,1 3-1,-3-5-3,1 0 1,-1 0-1,1 0 0,-1 1 0,1-1 1,-1 0-1,1 0 0,-1 0 0,1 0 0,0 0 1,-1 0-1,1 0 0,-1 0 0,1 0 1,-1 0-1,1 0 0,-1-1 0,1 1 0,0 0 1,-1 0-1,1 0 0,-1-1 0,1 1 1,-1 0-1,0-1 0,1 1 0,-1 0 1,1-1-1,-1 1 0,1-1 0,-1 1 0,0 0 1,1-2-1,13-16 50,-12 16-48,7-11 8,34-45-38,-39 53 14,0 0 0,1 1 0,-1 0 0,1 0 0,0 0 0,0 1 1,0 0-1,0-1 0,7-2 0,-10 6 8,0-1-1,0 1 1,0 0 0,0-1 0,0 1-1,0 0 1,0 0 0,0 0 0,0 1-1,0-1 1,0 0 0,0 1 0,0-1-1,0 1 1,0 0 0,0 0-1,0-1 1,0 1 0,0 1 0,-1-1-1,1 0 1,-1 0 0,1 0 0,-1 1-1,1-1 1,-1 1 0,1-1 0,-1 1-1,0 0 1,1 2 0,4 6 8,0 0 1,-1 0-1,-1 1 1,4 11-1,-7-18 1,3 5 15,1 6-246,0-1 1,-1 1-1,2 15 0,-7-17 43,1-13 179,0 1 0,0-1-1,0 0 1,0 0 0,0 0-1,0 1 1,0-1 0,0 0 0,0 0-1,0 0 1,0 1 0,0-1-1,-1 0 1,1 0 0,0 0 0,0 0-1,0 1 1,0-1 0,0 0 0,0 0-1,-1 0 1,1 0 0,0 0-1,0 1 1,0-1 0,0 0 0,0 0-1,-1 0 1,1 0 0,0 0-1,0 0 1,0 0 0,-1 0 0,1 0-1,0 0 1,0 0 0,0 0-1,0 0 1,-1 0 0,1 0 0,0 0-1,0 0 1,0 0 0,-1 0-1,1 0 1,0 0 0,0 0 0,0 0-1,-1 0 1,1 0 0,0 0 0,0 0-1,0-1 1,-1 1 0,-11-17-249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1.280"/>
    </inkml:context>
    <inkml:brush xml:id="br0">
      <inkml:brushProperty name="width" value="0.035" units="cm"/>
      <inkml:brushProperty name="height" value="0.035" units="cm"/>
    </inkml:brush>
  </inkml:definitions>
  <inkml:trace contextRef="#ctx0" brushRef="#br0">141 1 15963,'-1'1'256,"-1"1"-1,1 0 0,-1-1 0,0 1 0,1-1 1,-1 0-1,0 1 0,0-1 0,0 0 0,-3 1 0,-2 2 434,-2 2-497,0 1 1,1 0 0,0 0-1,0 1 1,1 0-1,0 0 1,0 1 0,1 0-1,0 0 1,0 0-1,1 1 1,1 0 0,-1 0-1,2 0 1,-1 0-1,2 1 1,-1-1 0,-1 16-1,4-25-214,0 1-1,0-1 1,0 1-1,0-1 0,0 1 1,0-1-1,0 1 1,1-1-1,-1 1 1,1-1-1,-1 1 1,1-1-1,-1 0 0,1 1 1,0-1-1,-1 0 1,1 1-1,0-1 1,0 0-1,0 0 0,0 0 1,0 0-1,0 0 1,1 0-1,-1 0 1,0 0-1,0-1 1,1 1-1,-1 0 0,0-1 1,1 1-1,1 0 1,5 0-199,-1 0 0,0 0 0,1-1-1,-1 0 1,12-1 0,5-1-119,-12 2 171,1 1-1,-1-1 1,0 2-1,0 0 1,1 0-1,-1 1 1,21 9-1,-29-10 201,0 0 0,1 0 0,-2 1 0,1 0-1,0-1 1,0 1 0,-1 1 0,1-1 0,-1 0 0,0 1 0,0 0 0,-1-1 0,1 1-1,-1 0 1,1 1 0,-1-1 0,-1 0 0,1 1 0,-1-1 0,1 1 0,-1-1 0,0 1-1,0 8 1,-1-5 119,0 0-1,-1 0 0,0 0 1,0 0-1,-1 0 0,0 0 1,0 0-1,-1 0 1,0 0-1,0-1 0,-1 0 1,0 1-1,0-1 0,-1-1 1,1 1-1,-2-1 0,1 0 1,-12 10-1,16-15-132,0 0 0,1 0 0,-1-1 1,0 1-1,0 0 0,0-1 0,-1 1 0,1-1 0,0 1 0,0-1 0,0 0 0,0 1 0,0-1 0,0 0 0,-1 0 0,1 0 1,0 0-1,0 0 0,-2 0 0,2 0-18,1-1-1,-1 1 1,0-1 0,0 1-1,1-1 1,-1 1 0,1-1 0,-1 0-1,0 1 1,1-1 0,-1 0-1,1 1 1,0-1 0,-1 0 0,1 1-1,-1-1 1,1 0 0,0 0 0,0 0-1,-1-1 1,0-4-82,0 0 1,1 0-1,0-1 0,0 1 1,1-12-1,6-16-390,1 1 0,1 0 0,2 1 0,1 0 0,31-57 0,-40 83 398,1 0 0,0 0 0,0 0-1,7-6 1,-11 11 75,1 0 0,-1 0 0,1 1 1,0-1-1,-1 0 0,1 1 0,0-1 0,0 0 0,-1 1 0,1-1 0,0 1 0,0-1 0,0 1 0,0 0 1,0-1-1,0 1 0,-1 0 0,1 0 0,0-1 0,0 1 0,0 0 0,0 0 0,0 0 0,0 0 0,0 0 1,0 0-1,0 1 0,0-1 0,0 0 0,0 0 0,0 1 0,0-1 0,0 1 0,-1-1 0,1 1 0,0-1 0,0 1 1,0-1-1,-1 1 0,2 0 0,5 9 127,-1-1-1,-1 1 1,0 0-1,0 1 1,-1-1 0,5 19-1,7 13 265,-9-25-203,18 39 418,-23-53-544,0 1 0,0-1 0,0 0 0,1 0 0,-1 0 0,1 0 0,-1-1 0,1 1 0,0 0 0,0-1 0,0 0 0,6 3-1,-7-4-39,-1-1-1,1 0 1,0 1-1,-1-1 1,1 0-1,0 0 1,-1 0-1,1 0 1,0 0-1,-1-1 1,1 1-1,0 0 1,-1-1-1,1 1 1,0-1-1,-1 0 1,1 1-1,-1-1 1,1 0-1,-1 0 0,0 0 1,1 0-1,-1 0 1,0 0-1,0-1 1,0 1-1,1 0 1,0-3-1,5-5 29,-2 0 0,1 0 0,5-14 0,-8 17-35,8-19-393,0 0 0,-1-1 0,8-40 0,-17 63 306,-1 0 1,1-1 0,-1 1 0,0 0 0,0-1-1,-1 1 1,1-1 0,0 1 0,-3-6-1,-3-4-408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1.773"/>
    </inkml:context>
    <inkml:brush xml:id="br0">
      <inkml:brushProperty name="width" value="0.035" units="cm"/>
      <inkml:brushProperty name="height" value="0.035" units="cm"/>
    </inkml:brush>
  </inkml:definitions>
  <inkml:trace contextRef="#ctx0" brushRef="#br0">17 10 15747,'-2'-10'1761,"-2"12"-1113,-3-1-288,5 3 1520,1 2-1207,2 0-690,4-1-335,-4 0 304,-1-4-144,-3 2-64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2.136"/>
    </inkml:context>
    <inkml:brush xml:id="br0">
      <inkml:brushProperty name="width" value="0.035" units="cm"/>
      <inkml:brushProperty name="height" value="0.035" units="cm"/>
    </inkml:brush>
  </inkml:definitions>
  <inkml:trace contextRef="#ctx0" brushRef="#br0">89 252 14779,'-12'15'5496,"-16"30"-4182,18-20-1087,1 1 0,1 0 0,2 1 0,1-1 0,0 1 0,2 0-1,2 0 1,0 1 0,5 40 0,-4-62-178,1 1 0,1-1 0,-1 1 0,1-1 0,0 0 0,1 1-1,-1-1 1,5 7 0,-6-12-40,0 0 0,0 1 0,0-1-1,0 0 1,0 0 0,0 1 0,1-1 0,-1 0 0,0 0-1,1 0 1,-1 0 0,0-1 0,1 1 0,-1 0 0,1-1-1,-1 1 1,1-1 0,0 1 0,-1-1 0,1 0 0,-1 1-1,1-1 1,0 0 0,-1 0 0,1 0 0,0-1 0,-1 1-1,1 0 1,0-1 0,-1 1 0,1-1 0,-1 1 0,1-1-1,-1 1 1,1-1 0,-1 0 0,0 0 0,3-1 0,4-4 2,0 0 0,0-1 0,-1 0 1,0 0-1,0-1 0,10-13 0,31-57-19,-21 30-43,34-92 0,-50 109 23,-1-1 0,-2 1 0,-1-2 1,3-39-1,-9 61 5,-1 0-1,0 0 1,0 0 0,-2 0 0,1 0 0,-1 0-1,-1 0 1,-4-11 0,6 18 13,0 1 0,-1 0 0,1 0 1,-1 0-1,1 0 0,-1 0 0,0 1 0,0-1 0,-1 0 1,1 1-1,-1-1 0,1 1 0,-1 0 0,0 0 0,1 0 1,-1 0-1,0 1 0,0-1 0,0 1 0,-1-1 0,1 1 1,0 0-1,0 1 0,-1-1 0,1 0 0,-1 1 0,1 0 0,0 0 1,-6 0-1,2 1-8,-1 1 1,0 0-1,1 0 0,-1 1 1,1 0-1,0 0 0,0 1 1,0 0-1,1 0 0,-1 1 1,1-1-1,0 1 0,0 1 1,0-1-1,-5 9 0,3-5 3,1 0 0,0 1-1,0 0 1,1 0 0,0 1-1,1 0 1,0 0-1,1 0 1,-4 16 0,8-25 11,-1-1 0,1 0 0,0 1 0,0-1 0,0 0 0,0 1 1,0-1-1,0 0 0,0 1 0,0-1 0,0 0 0,0 0 0,1 1 1,-1-1-1,1 0 0,-1 1 0,1-1 0,-1 0 0,1 0 0,0 0 0,0 0 1,-1 0-1,1 0 0,0 0 0,0 0 0,0 0 0,0 0 0,0 0 0,0 0 1,0-1-1,1 1 0,-1 0 0,0-1 0,0 1 0,0-1 0,1 0 1,-1 1-1,0-1 0,3 1 0,6 0-34,0 0 0,0-1-1,-1 0 1,17-2 0,-6 0-31,-8 2 36,0 0 0,0 1 0,0 0 0,-1 0 0,1 2 0,-1-1 0,14 6-1,-20-6 21,0 0 0,1 1 0,-1 0 0,0 0 0,0 1 0,-1-1 0,1 1 1,-1 0-1,0 0 0,0 1 0,0-1 0,0 1 0,-1 0 0,0 0 0,0 0 0,3 8 0,-3-8 106,0 1 0,-1 0 0,0 0 0,0 0 0,-1 1 0,0-1 0,0 0 0,0 0 0,0 1 0,-1-1 0,0 1 0,-2 9 0,-3 0 111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2.983"/>
    </inkml:context>
    <inkml:brush xml:id="br0">
      <inkml:brushProperty name="width" value="0.035" units="cm"/>
      <inkml:brushProperty name="height" value="0.035" units="cm"/>
    </inkml:brush>
  </inkml:definitions>
  <inkml:trace contextRef="#ctx0" brushRef="#br0">109 102 17252,'0'-2'262,"-1"-1"1,0 0 0,0 1 0,0-1-1,-1 1 1,1-1 0,0 1 0,-1 0-1,0-1 1,1 1 0,-1 0 0,0 0-1,0 0 1,0 0 0,0 1-1,-5-3 1,6 3-176,0 1 0,-1-1-1,1 1 1,0 0 0,-1-1-1,1 1 1,-1 0 0,1 0-1,-1 0 1,1 0 0,0 0-1,-1 0 1,1 1 0,-1-1-1,1 0 1,0 1 0,-1-1-1,1 1 1,0 0 0,-1-1-1,1 1 1,0 0 0,0 0-1,0 0 1,0-1 0,0 1 0,0 0-1,0 1 1,0-1 0,0 0-1,0 0 1,0 0 0,1 0-1,-2 2 1,-3 6-4,0 1-1,1-1 1,0 1-1,0 0 1,1 0-1,0 0 1,-1 11 0,2-13-112,1 0 0,1 1 0,-1-1 1,1 0-1,1 0 0,-1 0 1,1 0-1,1 0 0,4 14 0,-5-19-8,0 0 0,1-1 0,0 1-1,-1-1 1,1 1 0,0-1 0,0 0 0,0 0-1,1 1 1,-1-2 0,1 1 0,-1 0-1,1 0 1,-1-1 0,1 1 0,3 0-1,6 3-139,1-1-1,20 4 1,-2 0-30,-18-3 175,0 0 0,-1 0 0,1 1 0,-1 1 0,-1 0 0,1 1 0,-1 0 0,-1 1 0,1 0 0,-2 0 0,1 1 0,8 13 0,-12-16 46,-1 1-1,0 0 0,-1 0 0,1 0 1,-2 0-1,1 1 0,-1 0 0,0 0 1,-1 0-1,0 0 0,-1 0 0,0 0 1,0 0-1,-1 1 0,0-1 0,0 0 1,-1 0-1,-4 17 0,2-18 38,0 0-1,0-1 1,0 1-1,-1-1 1,-1 1-1,1-1 0,-1 0 1,0-1-1,-1 1 1,1-1-1,-13 10 1,14-12-3,-2 0 0,1 0-1,0-1 1,-1 1 0,0-1 0,0 0 0,1-1-1,-2 1 1,1-1 0,0-1 0,0 1 0,-1-1 0,1 0-1,-1 0 1,-10-1 0,15 0-42,-1 0 0,1-1 0,0 1-1,-1-1 1,1 0 0,0 1 0,0-1 0,0 0 0,-1 0 0,1-1-1,0 1 1,1 0 0,-1-1 0,0 1 0,0-1 0,0 0 0,1 1-1,-1-1 1,1 0 0,0 0 0,-1 0 0,1 0 0,0 0 0,0 0-1,0-1 1,0 1 0,1 0 0,-1 0 0,1-1 0,-1-3 0,-1-5-20,2 0 0,-1 0 1,2 0-1,-1-1 1,3-11-1,3-10-70,1 2 0,23-63 0,36-58-49,-31 74 121,-17 39 19,-8 19 22,-1 0 0,-1 0 1,-1-1-1,-1 0 0,6-30 0,-12 49-20,0 0 0,0 1 0,0-1 0,0 0 0,0 1-1,0-1 1,0 0 0,-1 1 0,1-1 0,-1 0 0,1 1 0,-1-1 0,1 0-1,-1 1 1,0-1 0,0 1 0,0 0 0,0-1 0,0 1 0,-2-2-1,2 2 0,0 0 0,0 0 0,-1 1-1,1-1 1,0 1 0,-1-1 0,1 1 0,-1 0-1,1-1 1,0 1 0,-1 0 0,1 0-1,-1 0 1,1 0 0,0 0 0,-1 0-1,1 0 1,-1 1 0,1-1 0,0 0 0,-1 1-1,1-1 1,0 1 0,-1 0 0,0 0-1,-3 2 7,1 0-1,-1 0 0,1 1 1,0-1-1,0 1 1,1 0-1,-1 0 0,1 1 1,0-1-1,0 1 0,0-1 1,1 1-1,-5 10 0,4-5-13,-1 0 0,1 0-1,1 0 1,0 1-1,0-1 1,0 13-1,2-15-70,1-1 0,-1 0 0,1 1 1,0-1-1,1 0 0,0 0 0,0 1 0,0-1 0,1-1 0,0 1 0,4 7 0,-5-12 36,-1 0 1,0 0-1,1-1 1,-1 1-1,1-1 0,0 1 1,-1-1-1,1 1 1,0-1-1,0 0 1,0 0-1,0 0 1,0 0-1,0 0 1,0 0-1,3 0 1,-2-1 52,0 1-1,0-1 1,0-1 0,0 1 0,-1 0-1,1-1 1,0 0 0,0 1 0,0-1 0,-1 0-1,1 0 1,-1-1 0,1 1 0,-1 0 0,1-1-1,2-2 1,28-24-225,0-8-86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3.783"/>
    </inkml:context>
    <inkml:brush xml:id="br0">
      <inkml:brushProperty name="width" value="0.035" units="cm"/>
      <inkml:brushProperty name="height" value="0.035" units="cm"/>
    </inkml:brush>
  </inkml:definitions>
  <inkml:trace contextRef="#ctx0" brushRef="#br0">27 30 14315,'-8'36'895,"1"0"-1,1 1 1,3 0 0,0 0-1,6 72 1,-2-103-819,0-1 1,-1 0-1,2 1 0,-1-1 1,1 0-1,-1 1 0,2-1 1,2 6-1,-4-9-70,1 0 0,-1-1-1,0 0 1,1 1 0,-1-1 0,0 1-1,1-1 1,0 0 0,-1 0 0,1 0 0,0 0-1,-1 0 1,1 0 0,0-1 0,0 1-1,0-1 1,0 1 0,0-1 0,0 0-1,0 1 1,0-1 0,0 0 0,0 0-1,0 0 1,0-1 0,1 1 0,30-8-278,-25 6 179,0 0 1,0 0 0,14 0-1,-19 2 78,0 0 0,0 0 0,-1 0 0,1 1 0,0-1 0,-1 1 0,1 0 0,0 0 0,-1 0 0,1 0 0,-1 0 0,1 0 0,-1 1 0,1-1 0,1 3 0,2 2 27,-1 0 0,0 0 0,0 0 0,-1 0 0,0 1 1,0 0-1,0 0 0,-1 0 0,0 0 0,0 1 0,-1-1 0,0 1 0,1 8 0,1 5 178,-2 0 0,0 0 1,-3 36-1,0-38 246,-7 36-1,7-49-320,0-1-1,-1 1 0,0-1 1,0 0-1,0 0 0,0 0 0,-1 0 1,0 0-1,0 0 0,0-1 1,-5 5-1,8-8-94,-1 0-1,1-1 1,-1 1 0,0-1 0,0 1-1,1-1 1,-1 1 0,0-1 0,0 1-1,0-1 1,1 0 0,-1 1 0,0-1-1,0 0 1,0 0 0,0 1 0,0-1-1,0 0 1,1 0 0,-1 0 0,0 0-1,0 0 1,0-1 0,0 1 0,0 0-1,0 0 1,1-1 0,-1 1 0,0 0-1,0-1 1,0 1 0,1-1 0,-1 1-1,0-1 1,0 1 0,1-1 0,-1 1-1,0-1 1,1 0 0,-1 1 0,1-1-1,-2-1 1,-1-3-19,1 1 1,-1-1-1,1 1 0,0-1 0,0 0 0,-2-7 0,-1-15-216,0 1-1,2-1 1,1 0 0,1-1-1,2 1 1,0 0-1,2 0 1,7-29-1,8-25-305,39-104-1,-45 151 564,-5 18 45,-1-1 0,-1 0-1,-1 0 1,0 0-1,2-20 1,-10 20 92,4 17-169,0-1 0,0 1 0,-1 0 0,1-1 0,0 1 1,-1 0-1,1 0 0,0-1 0,0 1 0,-1 0 0,1 0 0,-1 0 0,1 0 0,0-1 0,-1 1 0,1 0 0,0 0 1,-1 0-1,1 0 0,-1 0 0,1 0 0,0 0 0,-1 0 0,0 0 0,-1 1 11,0-1 0,1 1 0,-1 0 0,0 0-1,1 0 1,-1 0 0,0 0 0,1 0 0,0 0 0,-1 0 0,1 1-1,0-1 1,-1 1 0,0 1 0,-8 11 24,1 1 0,1-1 0,1 2 0,0-1 0,0 1 0,2 0 1,0 0-1,1 1 0,0-1 0,2 1 0,0 0 0,1 0 0,0 0 0,3 26 0,-2-43-43,0 1 0,0-1 0,0 1 0,0-1 0,0 1 0,0 0 0,0-1 0,0 1 0,0-1 0,0 1 0,0-1 0,0 1 0,1-1 0,-1 1 0,0-1 0,0 1 0,0-1 0,1 0 0,-1 1 0,0-1 0,1 1 0,-1-1 0,0 1 0,1-1 0,-1 0 0,0 1 0,1-1 0,-1 0 0,1 0 0,-1 1 0,1-1 0,-1 0 0,1 0 0,-1 1 0,1-1 0,-1 0 0,1 0 0,-1 0 0,1 0 0,-1 0 0,1 0 0,-1 0 0,1 0-1,-1 0 1,1 0 0,-1 0 0,1 0 0,-1 0 0,1-1 0,-1 1 0,1 0 0,-1 0 0,1 0 0,-1-1 0,0 1 0,1 0 0,-1-1 0,1 1 0,-1 0 0,0-1 0,1 1 0,-1 0 0,0-1 0,1 0 0,25-30-13,15-33-106,-26 38 46,2 0 0,1 1-1,30-32 1,-44 53 55,0 0 1,0 1-1,0-1 0,1 1 0,-1 0 0,1 1 1,0-1-1,6-2 0,-10 5 18,1-1 0,-1 1 1,1 0-1,0-1 0,-1 1 0,1 0 0,-1 0 0,1 0 1,0 0-1,-1 0 0,1 0 0,-1 1 0,1-1 0,0 0 1,-1 1-1,1-1 0,-1 1 0,1 0 0,-1-1 0,0 1 1,1 0-1,-1 0 0,0 0 0,1 0 0,-1 0 1,0 0-1,0 1 0,0-1 0,0 0 0,1 3 0,3 4 38,-2 0-1,1 0 1,-1 0-1,0 1 1,-1 0-1,0-1 1,2 16-1,-3-13 45,1 0 1,1 0-1,-1 0 0,8 15 0,-10-25-76,0 0 1,1 0 0,-1 0 0,1 0 0,-1 0 0,1 0 0,-1 0 0,1 0 0,0 0 0,-1 0 0,1-1-1,0 1 1,0 0 0,-1-1 0,1 1 0,0 0 0,0-1 0,0 1 0,0-1 0,0 1 0,0-1 0,0 1-1,0-1 1,0 0 0,0 0 0,0 1 0,0-1 0,0 0 0,0 0 0,0 0 0,0 0 0,0 0-1,0 0 1,0-1 0,0 1 0,1 0 0,-1 0 0,0-1 0,0 1 0,0-1 0,-1 1 0,1-1 0,0 1-1,0-1 1,0 0 0,0 1 0,0-1 0,-1 0 0,1 0 0,0 0 0,6-6 26,0 0 0,-1 0 0,-1-1 0,8-11 0,17-32-22,24-36-330,-52 86 296,-1-1 1,0 0-1,1 1 0,-1-1 1,0 0-1,1 1 0,0 0 1,-1-1-1,1 1 0,0 0 1,0 0-1,0 0 0,0 0 1,0 0-1,2 0 0,-3 1 9,0 0 0,0 0-1,0 0 1,0 1-1,0-1 1,0 0-1,0 0 1,0 1 0,0-1-1,0 1 1,-1-1-1,1 1 1,0-1 0,0 1-1,0 0 1,-1-1-1,1 1 1,0 0 0,-1 0-1,1-1 1,-1 1-1,1 0 1,-1 0 0,1 0-1,-1 0 1,1 0-1,-1 0 1,0 0-1,0 0 1,1 0 0,-1 0-1,0 1 1,4 21-26,0 0 0,-2 0-1,0 0 1,-3 28 0,1-24 461,0-27-415,0 0 0,-1 1-1,1-1 1,0 0 0,0 0 0,0 1 0,0-1-1,0 0 1,0 0 0,0 1 0,0-1 0,0 0-1,0 0 1,0 1 0,0-1 0,0 0 0,0 0 0,1 0-1,-1 1 1,0-1 0,0 0 0,0 0 0,0 1-1,0-1 1,0 0 0,0 0 0,1 0 0,-1 0-1,0 1 1,0-1 0,0 0 0,1 0 0,-1 0 0,0 0-1,0 0 1,0 1 0,1-1 0,-1 0 0,0 0-1,0 0 1,1 0 0,-1 0 0,0 0 0,0 0 0,0 0-1,1 0 1,-1 0 0,0 0 0,1 0 0,6-6 153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5.585"/>
    </inkml:context>
    <inkml:brush xml:id="br0">
      <inkml:brushProperty name="width" value="0.025" units="cm"/>
      <inkml:brushProperty name="height" value="0.025" units="cm"/>
    </inkml:brush>
  </inkml:definitions>
  <inkml:trace contextRef="#ctx0" brushRef="#br0">111 0 12524,'0'0'8472,"-6"8"-7719,-1 6-585,1 0 1,0 0 0,1 0 0,0 1 0,1-1 0,1 1 0,0 0 0,1 1 0,1-1-1,0 20 1,2-21-217,0 0 0,1-1 0,1 1 0,0-1 0,0 0 0,1 0 0,1 0 0,0 0 0,1-1 0,14 22 0,-43-71-8040,-4-4 6432,-37-59 10482,64 99-8804,0 1 1,0 0 0,0 0 0,-1-1 0,1 1-1,0 0 1,0 0 0,0-1 0,0 1 0,0 0-1,0-1 1,0 1 0,0 0 0,0 0 0,0-1-1,0 1 1,0 0 0,0 0 0,0-1-1,1 1 1,-1 0 0,0-1 0,0 1 0,0 0-1,0 0 1,0 0 0,1-1 0,-1 1 0,0 0-1,0 0 1,0 0 0,0-1 0,1 1 0,-1 0-1,0 0 1,0 0 0,1 0 0,-1-1 0,0 1-1,0 0 1,1 0 0,18-4 1148,29 5 591,-40-1-1665,49 3-1564,17 0-5917,-32-2-5844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4.276"/>
    </inkml:context>
    <inkml:brush xml:id="br0">
      <inkml:brushProperty name="width" value="0.035" units="cm"/>
      <inkml:brushProperty name="height" value="0.035" units="cm"/>
    </inkml:brush>
  </inkml:definitions>
  <inkml:trace contextRef="#ctx0" brushRef="#br0">1 23 19764,'3'13'1785,"2"-4"-1449,1-6-160,3-2 896,2-2-1176,2-6-392,-4-2 456,-2-8-96,-4 2-120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4.701"/>
    </inkml:context>
    <inkml:brush xml:id="br0">
      <inkml:brushProperty name="width" value="0.035" units="cm"/>
      <inkml:brushProperty name="height" value="0.035" units="cm"/>
    </inkml:brush>
  </inkml:definitions>
  <inkml:trace contextRef="#ctx0" brushRef="#br0">1 13 16299,'0'-1'59,"0"0"-1,0 1 0,0-1 0,0 1 0,0-1 0,0 1 0,1-1 0,-1 1 0,0-1 0,0 1 0,1-1 0,-1 1 0,0-1 0,1 1 0,-1-1 0,1 1 0,-1 0 0,0-1 0,1 1 0,-1 0 0,1-1 0,-1 1 0,1 0 0,-1-1 0,1 1 0,-1 0 0,2 0 0,-1 0-6,0 1 0,0 0-1,-1 0 1,1-1 0,0 1-1,0 0 1,0 0 0,-1 0-1,1 0 1,0 0 0,-1 0 0,1 0-1,-1 0 1,1 1 0,-1-1-1,0 0 1,1 2 0,64 218 3295,5 15-2120,-66-224-1165,-3-6-36,1-1 0,0 0 1,0 1-1,0-1 1,1 0-1,0 0 1,0-1-1,0 1 0,0 0 1,1-1-1,4 5 1,-7-9-51,-1 1 1,1-1-1,0 0 1,-1 1-1,1-1 1,0 0-1,-1 0 1,1 0-1,0 1 0,0-1 1,-1 0-1,1 0 1,0 0-1,0 0 1,0 0-1,-1 0 1,1-1-1,0 1 1,-1 0-1,1 0 1,0 0-1,0-1 1,-1 1-1,1 0 1,0-1-1,-1 1 1,1-1-1,-1 1 0,1-1 1,0 1-1,-1-1 1,1 1-1,-1-1 1,1 1-1,-1-1 1,1-1-1,17-27-819,-16 24 860,11-20-310,4-1-128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5.702"/>
    </inkml:context>
    <inkml:brush xml:id="br0">
      <inkml:brushProperty name="width" value="0.035" units="cm"/>
      <inkml:brushProperty name="height" value="0.035" units="cm"/>
    </inkml:brush>
  </inkml:definitions>
  <inkml:trace contextRef="#ctx0" brushRef="#br0">38 422 13819,'-1'17'709,"-1"-1"0,-1 1 0,0-1 0,-6 18 0,2-12 403,-3 33 0,9-48-955,0 0 1,1 0-1,0 0 0,0 0 0,1 0 0,0 1 0,0-1 0,5 12 0,-6-18-141,1 1 1,-1-1-1,1 0 1,-1 0-1,1 1 1,-1-1 0,1 0-1,0 0 1,0 0-1,-1 0 1,1 0-1,0 0 1,0 0-1,0 0 1,0 0-1,0 0 1,3 0-1,-4 0-9,1-1-1,0 0 0,0 0 1,0 0-1,0 0 0,0 0 1,0 0-1,0 0 0,0 0 1,-1 0-1,1 0 0,0-1 0,0 1 1,0 0-1,0-1 0,0 1 1,-1 0-1,1-1 0,1 0 1,1-2-6,0 1 0,0-1 0,0 0 0,0 0 0,-1 0 0,0 0 0,1 0 1,-1-1-1,0 1 0,1-6 0,1-2 30,0-1 0,-1 0 0,-1 0 0,0 0-1,0 0 1,-2 0 0,1-1 0,-2 1 0,1 0 0,-4-14 0,-2 11 91,6 15-118,-1-1 1,1 1 0,0 0 0,0 0 0,-1 0-1,1 0 1,0-1 0,0 1 0,0 0 0,-1 0 0,1 0-1,0 0 1,-1 0 0,1 0 0,0 0 0,0 0 0,-1-1-1,1 1 1,0 0 0,0 0 0,-1 0 0,1 0 0,0 1-1,-1-1 1,1 0 0,0 0 0,0 0 0,-1 0 0,1 0-1,-2 1 10,1 0 0,0 0 0,0 1 0,0-1 0,0 0 0,0 0-1,0 1 1,0-1 0,1 1 0,-1-1 0,0 1 0,1-1 0,-1 1-1,1-1 1,-1 3 0,-1 12 29,0-1-1,0 1 0,1 0 1,3 28-1,-1-33-28,1 0 0,-1 0 0,2 0 0,0 0-1,0-1 1,1 1 0,8 15 0,-11-24-10,-1 0 1,1 0-1,0-1 0,0 1 1,0-1-1,0 1 0,0-1 1,1 1-1,-1-1 0,0 0 1,1 1-1,-1-1 0,1 0 1,-1 0-1,1 0 0,-1 0 1,1 0-1,0-1 0,-1 1 1,1 0-1,0-1 0,0 1 1,-1-1-1,1 0 0,0 0 1,0 1-1,0-1 0,0 0 1,0-1-1,-1 1 0,1 0 1,0 0-1,0-1 1,0 1-1,-1-1 0,1 0 1,0 1-1,0-1 0,-1 0 1,1 0-1,-1 0 0,1 0 1,-1 0-1,1 0 0,-1-1 1,2-1-1,5-5 16,-1 0-1,1 0 1,-2-1-1,1 0 1,-1 0 0,6-14-1,1-3-17,-1 0-1,-1-1 1,-2 0-1,-1-1 1,10-54 0,-25 113-90,7-7 71,-2-1 33,2 1 0,1 0 0,0-1-1,6 26 1,-6-47-5,-1 0 0,1 0 0,0 1 0,0-1 0,0 0 0,0 0 0,0 0-1,0 0 1,0 0 0,1 0 0,-1 0 0,1-1 0,2 3 0,-3-3-5,-1-1 0,1 0 0,0 1 0,0-1 1,0 0-1,-1 1 0,1-1 0,0 0 0,0 0 0,0 0 1,0 0-1,0 0 0,-1 0 0,1 0 0,0 0 0,0 0 1,0-1-1,0 1 0,0 0 0,-1 0 0,1-1 0,0 1 1,0 0-1,0-1 0,-1 1 0,1-1 0,0 1 0,-1-1 1,1 0-1,0 1 0,-1-1 0,1 0 0,-1 1 0,1-1 1,-1 0-1,1 1 0,0-3 0,12-19 46,0-1 0,-2 0 0,0-1 0,-1 0 0,7-33 0,1 4-148,-14 47-57,-1 14 82,-1 18 20,-1-23 33,0 26-29,0-11 60,0 0 0,1-1 0,0 1 0,2-1 1,6 22-1,-10-39-7,1 1 0,-1 0 0,0 0 1,1 0-1,-1 0 0,0-1 0,1 1 0,-1 0 1,1 0-1,-1-1 0,1 1 0,0-1 1,-1 1-1,1 0 0,0-1 0,-1 1 1,1-1-1,0 1 0,1 0 0,-1-1-1,-1 0 0,1 0 0,0 0 0,-1 0 0,1-1 0,-1 1 0,1 0 0,-1 0 0,1 0 0,0-1-1,-1 1 1,1 0 0,-1-1 0,1 1 0,-1 0 0,1-1 0,-1 1 0,0 0 0,1-1 0,-1 1 0,1-2 0,2-3 22,1 0 1,-2 0-1,1-1 1,3-8-1,18-62 28,-4 0 0,-3-2 0,-4 0 0,7-123 0,-19 125-100,-4 65-8,0 15 10,-3 17 8,-3 66 141,3 0 0,10 128-1,6-73 147,-7-117-177,1 0 1,1-1-1,15 40 1,-13-49-53,-6-21-74,-8-26-146,0 6-79,1-1 0,1 1 1,1-1-1,1-1 0,2-45 1,1 72 260,0-1-1,0 0 1,1 1-1,-1-1 1,0 1 0,0-1-1,1 0 1,-1 1 0,1-1-1,0 1 1,-1-1 0,1 1-1,0-1 1,0 1 0,0 0-1,0-1 1,0 1 0,0 0-1,0 0 1,1 0 0,-1 0-1,0 0 1,4-2 0,-3 3 18,-1-1 0,1 1 0,0 0 0,0 0 0,0 0 0,0 0 1,0 0-1,0 1 0,0-1 0,0 1 0,0-1 0,0 1 0,0 0 1,0-1-1,-1 1 0,1 0 0,0 0 0,0 0 0,2 3 0,1 0 26,0 0 0,0-1 0,1 0 0,-1 0-1,1 0 1,0-1 0,0 1 0,0-1 0,6 1-1,-9-3-17,-1 0 0,1 0 0,0 0 0,0 0 0,0-1 0,0 1 0,-1-1 0,1 0 0,0 0 0,-1 0 0,1 0 0,0 0 0,-1 0 0,1-1 0,-1 1 0,0-1 0,0 0 0,1 1 0,-1-1 0,0 0 0,0 0 0,2-4 0,7-9 19,-1 0-1,-1-1 1,0-1 0,11-29 0,-4 9-9,-15 36-21,-1 0 1,0 0-1,1 0 0,-1 0 0,0 1 0,1-1 0,-1 0 1,1 0-1,-1 1 0,1-1 0,0 0 0,-1 1 0,1-1 1,0 0-1,-1 1 0,1-1 0,0 1 0,0-1 0,-1 1 1,3-1-1,-3 1 0,1 0 1,0 0-1,-1 0 0,1 1 1,-1-1-1,1 0 1,-1 1-1,1-1 1,-1 0-1,1 1 0,-1-1 1,1 0-1,-1 1 1,0-1-1,1 1 1,-1-1-1,1 1 0,-1-1 1,0 1-1,0-1 1,1 1-1,-1 1 1,4 6 8,-1 1-1,-1 0 1,3 10 0,-4-13 0,7 32 64,-3-11 52,10 28-1,-15-54-119,0 0 0,0-1 0,0 1 0,0 0 0,1 0 0,-1 0 0,0-1 0,0 1 0,1 0-1,-1-1 1,0 1 0,1 0 0,-1 0 0,1-1 0,-1 1 0,1-1 0,-1 1 0,1 0 0,0-1 0,-1 1-1,1-1 1,1 1 0,2-16-759,-3-31-1504,-3 27 1825,0-1 0,-8-29 0,-3-1-371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6.182"/>
    </inkml:context>
    <inkml:brush xml:id="br0">
      <inkml:brushProperty name="width" value="0.035" units="cm"/>
      <inkml:brushProperty name="height" value="0.035" units="cm"/>
    </inkml:brush>
  </inkml:definitions>
  <inkml:trace contextRef="#ctx0" brushRef="#br0">1 1 15419,'7'21'1201,"-1"7"-937,1-4-120,3-1 512,6-3-696,2-8 40,0-5-8,2-7-104</inkml:trace>
  <inkml:trace contextRef="#ctx0" brushRef="#br0" timeOffset="1">256 233 13787,'63'245'4340,"-55"-221"-3543,-2 0 0,4 27 0,-9-43-618,0 0-1,-1-1 0,0 1 0,0 0 0,-1 0 0,1-1 0,-2 1 0,1-1 0,-1 1 0,0-1 0,-4 8 1,5-13-149,1 0 1,-1-1 0,0 1 0,0-1 0,0 1 0,0-1-1,0 1 1,0-1 0,0 0 0,0 1 0,0-1 0,-1 0-1,1 0 1,-1 0 0,1 0 0,0 0 0,-1 0 0,0-1-1,1 1 1,-1 0 0,0-1 0,1 1 0,-1-1 0,0 0-1,1 1 1,-1-1 0,0 0 0,0 0 0,1 0 0,-1 0 0,0 0-1,0-1 1,1 1 0,-1-1 0,0 1 0,1-1 0,-1 1-1,0-1 1,1 0 0,-1 0 0,-2-2 0,-3-1 2,0-1 1,1 0 0,-1-1-1,1 0 1,0 0 0,0 0-1,-6-11 1,4 6-92,1-1 1,0 0-1,1-1 1,1 1-1,0-1 1,0 0-1,1-1 0,1 1 1,1-1-1,-1 1 1,2-1-1,0 0 1,1 0-1,0 1 1,1-1-1,1 0 1,0 0-1,1 1 1,0-1-1,1 1 0,0 0 1,1 0-1,1 1 1,0-1-1,1 1 1,15-21-1,-5 11-540,-6 8 258,0 0-1,15-29 1,-12 12-199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6.571"/>
    </inkml:context>
    <inkml:brush xml:id="br0">
      <inkml:brushProperty name="width" value="0.035" units="cm"/>
      <inkml:brushProperty name="height" value="0.035" units="cm"/>
    </inkml:brush>
  </inkml:definitions>
  <inkml:trace contextRef="#ctx0" brushRef="#br0">3 162 18412,'-3'2'1384,"10"-12"-904,9-3-176,14-4 401,6-1-81,11 0-376,4-2-336,6 0 1528,2 0-1200,2 5-96,-2 2 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27.007"/>
    </inkml:context>
    <inkml:brush xml:id="br0">
      <inkml:brushProperty name="width" value="0.035" units="cm"/>
      <inkml:brushProperty name="height" value="0.035" units="cm"/>
    </inkml:brush>
  </inkml:definitions>
  <inkml:trace contextRef="#ctx0" brushRef="#br0">0 0 17540,'6'50'1232,"-3"3"-1040,-4-4-56,2 0 384,3-3-752,2-12 184,-5-4-32,-1-13-56</inkml:trace>
  <inkml:trace contextRef="#ctx0" brushRef="#br0" timeOffset="1">144 588 19132,'0'33'1600,"0"-7"-1536,-9-11 1001,-2-2 39,-7-18-904,1-14 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3:59.698"/>
    </inkml:context>
    <inkml:brush xml:id="br0">
      <inkml:brushProperty name="width" value="0.035" units="cm"/>
      <inkml:brushProperty name="height" value="0.035" units="cm"/>
    </inkml:brush>
  </inkml:definitions>
  <inkml:trace contextRef="#ctx0" brushRef="#br0">33 124 11939,'6'-5'2549,"-6"5"-2489,0 0 0,0 0-1,0-1 1,0 1 0,0 0 0,0 0 0,0 0 0,0 0-1,0 0 1,0-1 0,1 1 0,-1 0 0,0 0 0,0 0 0,0 0-1,0 0 1,0 0 0,0 0 0,1 0 0,-1-1 0,0 1 0,0 0-1,0 0 1,0 0 0,1 0 0,-1 0 0,0 0 0,0 0-1,0 0 1,0 0 0,1 0 0,-1 0 0,0 0 0,0 0 0,0 0-1,0 0 1,0 0 0,1 0 0,-1 0 0,0 0 0,0 1-1,0-1 1,0 0 0,1 0 0,-1 0 0,0 0 0,0 0 0,0 0-1,0 0 1,0 0 0,0 1 0,0-1 0,1 0 0,-1 0 0,0 0-1,0 0 1,0 0 0,0 1 0,0-1 0,0 0 0,0 0-1,0 0 1,0 0 0,0 1 0,0-1 0,0 0 0,0 0 0,0 0-1,0 1 1,-35-17 3256,34 16-3300,1 0 0,0 0 0,0 0 1,0-1-1,-1 1 0,1 0 0,0 0 0,0 0 1,-1 0-1,1 0 0,0 0 0,-1-1 0,1 1 1,0 0-1,0 0 0,-1 0 0,1 0 0,0 0 1,-1 0-1,1 0 0,0 0 0,-1 0 0,1 0 1,0 1-1,0-1 0,-1 0 0,1 0 1,0 0-1,0 0 0,-1 0 0,1 0 0,0 1 1,0-1-1,-1 0 0,1 0 0,0 0 0,0 1 1,-1-1-1,3 14 154,13 14-179,12 6-25,-26-33 34,0 1 1,1-1-1,-1 0 0,0 0 0,1 1 0,-1-1 1,1 0-1,-1 0 0,1-1 0,0 1 1,-1 0-1,1 0 0,0-1 0,0 1 0,0-1 1,-1 0-1,1 1 0,0-1 0,0 0 1,2 0-1,-2-1 6,-1 0-1,0 0 1,0 0 0,1 1-1,-1-1 1,0-1 0,0 1-1,0 0 1,0 0 0,0 0-1,0 0 1,0-1 0,-1 1 0,1 0-1,0-1 1,-1 1 0,1-1-1,-1 1 1,1-1 0,-1 1-1,0-1 1,1 1 0,-1-1-1,0-1 1,0-40 213,-1 30-104,-1 0 0,0 0 0,-5-15 1,6 24-69,0 1 1,0-1-1,-1 1 1,1-1-1,-1 1 1,0 0 0,0 0-1,0 0 1,0 0-1,0 0 1,0 0 0,-1 0-1,0 1 1,1-1-1,-7-3 1,8 5-37,1 1 0,-1 0 0,0 0-1,1 0 1,-1 0 0,0 0 0,1 0 0,-1 0 0,0 0 0,0 0 0,1 0 0,-1 0 0,0 0-1,1 0 1,-1 0 0,0 1 0,1-1 0,-1 0 0,0 0 0,1 1 0,-1-1 0,1 1-1,-1-1 1,0 0 0,1 1 0,-1-1 0,1 1 0,-1 0 0,1-1 0,0 1 0,-1-1-1,1 1 1,0-1 0,-1 1 0,1 1 0,-9 24 121,6-12-136,1 1 1,0 1-1,2-1 0,0 0 1,0 0-1,4 19 0,1-4-130,1 0 0,11 31 0,-10-46-7,-6-25 59,-5-25 61,-4-8 45,3 21-20,0 0-1,-1-39 0,29 111-427,-17-37 341,-5-10 63,0 0 1,1 0-1,-1 0 1,0 0-1,0-1 1,0 1-1,-1 1 0,1-1 1,-1 0-1,1 3 1,-14-32 61,4 3 44,2 1 0,0-1-1,-6-42 1,24 88 19,5 22-105,-11-20 63,-5-25-62,0 0 0,0 0 1,0 0-1,0 0 1,0 0-1,0 0 0,0 0 1,0 0-1,0 0 0,0 0 1,0-1-1,-1 1 0,1 0 1,0 0-1,0 0 0,0 0 1,0 0-1,0 0 1,0 0-1,0 0 0,0 0 1,0 0-1,0 0 0,0 0 1,0 0-1,0 0 0,0 0 1,0 0-1,0 0 1,0 0-1,0 0 0,0 0 1,-1 0-1,1 0 0,0 0 1,0 0-1,0 0 0,0 0 1,0 0-1,0 0 1,0 0-1,0 0 0,0 0 1,0 0-1,0 0 0,0 0 1,0 0-1,-1 0 0,1 0 1,0 0-1,0 0 1,0 0-1,0 0 0,0 0 1,0 0-1,0 0 0,0 0 1,0 0-1,0 0 0,0 0 1,0 0-1,0 0 1,0 0-1,0 1 0,-7-17 74,-22-61 328,64 199-1961,-33-106 605,-2-16 931,0 1 1,0-1-1,0 0 1,0 1 0,0-1-1,0 0 1,0 1-1,-1-1 1,1 0 0,0 0-1,0 1 1,0-1-1,0 0 1,-1 1-1,1-1 1,0 0 0,0 0-1,0 1 1,-1-1-1,1 0 1,0 0 0,0 1-1,-1-1 1,1 0-1,0 0 1,-1 0-1,1 0 1,0 1 0,-1-1-1,1 0 1,0 0-1,-1 0 1,1 0-1,0 0 1,-1 0 0,0 0-1,-7-1-517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1.025"/>
    </inkml:context>
    <inkml:brush xml:id="br0">
      <inkml:brushProperty name="width" value="0.035" units="cm"/>
      <inkml:brushProperty name="height" value="0.035" units="cm"/>
    </inkml:brush>
  </inkml:definitions>
  <inkml:trace contextRef="#ctx0" brushRef="#br0">4 56 10786,'-1'0'126,"1"1"-1,0-1 0,0 0 0,-1 1 1,1-1-1,0 0 0,0 1 0,0-1 1,-1 1-1,1-1 0,0 0 0,0 1 1,0-1-1,0 1 0,0-1 0,0 1 1,0-1-1,0 0 0,0 1 0,0-1 1,0 1-1,0-1 0,0 1 0,0-1 1,0 0-1,1 1 0,-1-1 0,0 0 1,0 1-1,0-1 0,1 1 0,14 6 1784,25-4-721,-33-3-698,68 5 1069,318 7 587,-132-30-1605,43 0 5,-247 18-504,-1 3 1,1 2 0,75 16 0,-73-6-32,-40-8-6,1-2-1,-1 0 0,1-2 0,0 0 0,0-1 1,0-1-1,21-1 0,-39-1-29,0 1-1,1 0 1,-1-1 0,0 1 0,0-1-1,0 0 1,1 0 0,-1 0 0,0 0-1,0 0 1,0 0 0,-1 0-1,5-3 1,-6 3-19,1-1 0,0 1 0,0 0 0,0 0 0,-1 0-1,1 0 1,-1-1 0,1 1 0,-1 0 0,1-1 0,-1 1 0,0 0-1,0-1 1,1 1 0,-1 0 0,0-1 0,-1-1 0,1-1-38,-1 1 0,0-1 0,0 1 1,-1-1-1,1 1 0,-1 0 0,1-1 1,-1 1-1,0 0 0,0 0 0,-1 0 1,1 1-1,-1-1 0,1 1 0,-6-5 0,-16-10-326,-2-3-128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1.570"/>
    </inkml:context>
    <inkml:brush xml:id="br0">
      <inkml:brushProperty name="width" value="0.035" units="cm"/>
      <inkml:brushProperty name="height" value="0.035" units="cm"/>
    </inkml:brush>
  </inkml:definitions>
  <inkml:trace contextRef="#ctx0" brushRef="#br0">1 704 13803,'2'3'214,"0"1"1,1-1-1,0 0 1,-1 0-1,1-1 1,0 1-1,1-1 1,-1 1-1,0-1 1,1 0-1,-1 0 1,1 0-1,0-1 1,5 3-1,-3-3-9,0 0-1,-1-1 1,1 1 0,0-1-1,0 0 1,0 0 0,0-1-1,0 0 1,8-2 0,-7 1-48,1 0 0,-1-1 0,0 0 1,0 0-1,0-1 0,-1 0 0,1 0 1,-1 0-1,0-1 0,0 0 0,0 0 1,-1 0-1,0-1 0,0 0 0,0 0 0,-1 0 1,0-1-1,0 1 0,0-1 0,-1 0 1,4-13-1,-3 8-35,-1 1-1,-1-1 1,0 0 0,0 0 0,-1 0-1,-1-1 1,0 1 0,-1 0 0,0 0-1,-1 0 1,0 0 0,-1 0 0,-4-13 0,-1 5-26,-2 0 0,1 0 0,-2 1 0,-1 0 1,0 1-1,-23-25 0,-1 5 134,-63-52 0,90 78-194,9 12-36,0 0 0,0-1 1,0 1-1,0 0 0,0-1 1,1 1-1,-1 0 0,0 0 1,0-1-1,0 1 0,0 0 1,0 0-1,0-1 0,0 1 1,1 0-1,-1 0 0,0-1 1,0 1-1,0 0 0,1 0 1,-1 0-1,0-1 0,0 1 1,1 0-1,-1 0 1,0 0-1,0 0 0,1-1 1,28-3-10,-24 3 9,137-14-912,265-66 0,-368 71 591,75-10-1,-42 17-71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36.291"/>
    </inkml:context>
    <inkml:brush xml:id="br0">
      <inkml:brushProperty name="width" value="0.035" units="cm"/>
      <inkml:brushProperty name="height" value="0.035" units="cm"/>
    </inkml:brush>
  </inkml:definitions>
  <inkml:trace contextRef="#ctx0" brushRef="#br0">26 0 15115,'0'0'39,"1"0"0,-1 0-1,0 0 1,1 0 0,-1 0-1,0 0 1,1 0 0,-1 0-1,0 1 1,1-1 0,-1 0-1,0 0 1,1 0 0,-1 0-1,0 1 1,0-1 0,1 0-1,-1 0 1,0 0 0,0 1-1,1-1 1,-1 0 0,0 1-1,0-1 1,0 0 0,1 0-1,-1 1 1,0-1 0,0 0-1,0 1 1,0-1 0,0 0 0,0 1-1,0-1 1,1 0 0,-1 1-1,0-1 1,0 0 0,-1 1-1,1-1 1,0 0 0,0 1-1,0-1 1,0 1 0,-4 22 205,4-18-78,-14 74 839,5 1 0,3 0 0,7 142 0,49 240-230,-21-236-463,-10 19 423,-17 364-1,-14-384-580,-3 134 569,17-337-415,0-19 11,2-13-108,-1 0 176,4-23-1772,-7 31 1281,0 1 1,0-1 0,0 1 0,0-1-1,0 1 1,0-1 0,0 1 0,0 0-1,-1-1 1,1 1 0,-1-1 0,1 1-1,-1 0 1,1-1 0,-1 1 0,0 0-1,0 0 1,-1-2 0,-10-7-505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5.911"/>
    </inkml:context>
    <inkml:brush xml:id="br0">
      <inkml:brushProperty name="width" value="0.025" units="cm"/>
      <inkml:brushProperty name="height" value="0.025" units="cm"/>
    </inkml:brush>
  </inkml:definitions>
  <inkml:trace contextRef="#ctx0" brushRef="#br0">1 1 15503,'0'0'10474,"45"65"-10314,-40-34-96,0 1-32,-5-2-385,0-3-1504,0-4-866,-3-4-672,-13-5-289,1-7-1024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37.337"/>
    </inkml:context>
    <inkml:brush xml:id="br0">
      <inkml:brushProperty name="width" value="0.035" units="cm"/>
      <inkml:brushProperty name="height" value="0.035" units="cm"/>
    </inkml:brush>
  </inkml:definitions>
  <inkml:trace contextRef="#ctx0" brushRef="#br0">23 350 11074,'-22'-25'9024,"28"30"-8788,1-2 1,0 1 0,1-1 0,-1 0 0,0-1 0,1 1-1,0-1 1,-1-1 0,1 0 0,11 1 0,11-1-69,39-4 1,-65 3-120,88-12 139,164-40 0,-173 30-176,1 5-1,131-11 1,-158 29-23,111 15-1,-103-7 4,67-1-1,-55-11-11,139-27 0,-76 9 14,458-79 86,-415 69 6,73-16 146,-227 40-220,0 1 1,55-3 0,-73 9-15,1 0 0,-1 1 1,1 0-1,-1 1 0,0 0 0,0 1 1,0 0-1,0 1 0,0 0 0,14 8 0,-18-8-9,-1-1 0,1 0-1,0 0 1,0-1 0,0 0-1,1 0 1,13 1 0,-19-3-79,0 1 0,0-1 0,0 0 0,0 0 0,0 0 0,0-1 0,0 1-1,0 0 1,0-1 0,0 0 0,0 1 0,0-1 0,0 0 0,0 0 0,-1 0 0,1 0 0,0 0 0,0 0 0,-1-1 0,1 1 0,-1 0 0,1-1 0,-1 1 0,0-1 0,0 0 0,1 1 0,-1-1 0,0 0 0,0 0 0,-1 0 0,1 0-1,1-2 1,0-8-474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37.805"/>
    </inkml:context>
    <inkml:brush xml:id="br0">
      <inkml:brushProperty name="width" value="0.035" units="cm"/>
      <inkml:brushProperty name="height" value="0.035" units="cm"/>
    </inkml:brush>
  </inkml:definitions>
  <inkml:trace contextRef="#ctx0" brushRef="#br0">102 1 15587,'-18'1'1732,"12"-1"-1177,0 0 0,0 0 0,0 0 0,-1 1 0,1 0 0,0 1 0,0-1 0,0 1 0,0 1 0,-10 4 0,16-7-513,-1 1 0,1-1 0,-1 0 0,1 0 0,0 0 0,-1 1 0,1-1 1,0 0-1,-1 0 0,1 1 0,0-1 0,-1 0 0,1 1 0,0-1 0,0 0 1,-1 1-1,1-1 0,0 0 0,0 1 0,0-1 0,0 1 0,-1-1 0,1 1 0,0-1 1,0 0-1,0 1 0,0-1 0,0 1 0,0-1 0,0 0 0,0 1 0,0-1 0,0 1 1,0-1-1,1 1 0,-1-1 0,0 0 0,0 1 0,0-1 0,0 1 0,1-1 0,-1 0 1,0 1-1,0-1 0,1 0 0,-1 1 0,0-1 0,1 0 0,-1 0 0,0 1 0,1-1 1,-1 0-1,0 0 0,1 1 0,-1-1 0,1 0 0,-1 0 0,0 0 0,1 0 1,0 0-1,26 7 392,14-6-259,42-4 1,-56 0-237,1 2 1,-1 1-1,0 1 1,48 8-1,-70-8 51,-1 0 0,0 1-1,0-1 1,0 1 0,0-1 0,0 1 0,0 0-1,0 1 1,-1-1 0,1 1 0,-1 0 0,0-1-1,0 1 1,0 1 0,0-1 0,0 0-1,0 1 1,-1 0 0,0-1 0,3 8 0,-2-3 8,-1 0 0,1 1 1,-2 0-1,0-1 0,0 1 1,0 0-1,-1 0 1,0-1-1,-2 13 0,-2 3 75,-1 0 1,-1 0-1,-1-1 0,-1 0 0,-1 0 0,-1-1 0,-16 27 1,6-15 88,-3 0 0,-1-2 1,-45 49-1,51-63-295,-24 20 1,37-34 23,0 0 0,0 0 0,0-1 0,-1 0 0,1 0 0,-1 0 1,0-1-1,1 0 0,-1 0 0,-10 2 0,15-4 87,0 0 1,-1 0-1,1 0 0,0 0 0,0-1 0,-1 1 0,1 0 0,0 0 1,0-1-1,0 1 0,0 0 0,-2-2 0,-11-8-361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38.620"/>
    </inkml:context>
    <inkml:brush xml:id="br0">
      <inkml:brushProperty name="width" value="0.035" units="cm"/>
      <inkml:brushProperty name="height" value="0.035" units="cm"/>
    </inkml:brush>
  </inkml:definitions>
  <inkml:trace contextRef="#ctx0" brushRef="#br0">6 760 15507,'-2'11'919,"1"-3"-377,0 0 0,0-1 0,0 1 0,1 0 0,2 14 0,-2-21-477,0-1 0,0 1 0,0-1 0,0 1 0,0-1 0,0 1 0,1-1 0,-1 1 0,0-1 0,0 1 0,0-1-1,1 0 1,-1 1 0,0-1 0,0 1 0,1-1 0,-1 0 0,0 1 0,1-1 0,-1 1 0,1-1 0,-1 0 0,0 0 0,1 1 0,-1-1 0,1 0 0,-1 0 0,1 0 0,0 1 0,0-1 24,0 0-1,-1-1 1,1 1-1,0 0 1,0-1-1,0 1 0,0 0 1,-1-1-1,1 1 1,0-1-1,0 1 1,-1-1-1,1 0 1,1-1-1,19-27 1070,-21 29-1152,102-173 1178,142-332 0,-231 475-1152,-2-1 1,8-36-1,-20 80-28,0 0-1,1 0 1,1-1 0,0 1 0,0 0-1,2 0 1,5 19 0,-1-6-6,2 0 0,0-1-1,18 33 1,-17-41-179,0 0-1,1-1 0,22 25 0,-27-35 49,-1-1 0,1 1 1,0-1-1,1 0 0,-1-1 0,1 1 0,0-1 0,0-1 0,1 1 0,-1-1 0,12 3 1,5-4-306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39.140"/>
    </inkml:context>
    <inkml:brush xml:id="br0">
      <inkml:brushProperty name="width" value="0.035" units="cm"/>
      <inkml:brushProperty name="height" value="0.035" units="cm"/>
    </inkml:brush>
  </inkml:definitions>
  <inkml:trace contextRef="#ctx0" brushRef="#br0">31 9 17660,'0'-7'1824,"-7"6"-1112,0 5-248,1 19 729,0 6-161,3 12-104,2 6-152,2 5-280,7 1-184,5-6-88,7-4-31,5-13-129,5-8-144,1-18-497,0-5-383,-5-16 768,-5-8-128,-15-18-104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39.607"/>
    </inkml:context>
    <inkml:brush xml:id="br0">
      <inkml:brushProperty name="width" value="0.035" units="cm"/>
      <inkml:brushProperty name="height" value="0.035" units="cm"/>
    </inkml:brush>
  </inkml:definitions>
  <inkml:trace contextRef="#ctx0" brushRef="#br0">12 5 18092,'-4'-5'1728,"1"8"-1192,-1 4-216,4 2 825,3 0-809,2-5-56,1 0-88,-2 1-208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1.285"/>
    </inkml:context>
    <inkml:brush xml:id="br0">
      <inkml:brushProperty name="width" value="0.035" units="cm"/>
      <inkml:brushProperty name="height" value="0.035" units="cm"/>
    </inkml:brush>
  </inkml:definitions>
  <inkml:trace contextRef="#ctx0" brushRef="#br0">104 44 13155,'25'-44'3411,"-22"45"-1414,-3 6-1041,-2 12-1,-48 138 1793,28-95-2346,3 1 1,-17 99-1,35-158-380,0 1 25,1 0 0,-1 0 1,1 1-1,0-1 1,1 7-1,-1-11-38,0 0 0,1-1 0,-1 1 0,0 0 0,0 0 0,1-1 0,-1 1 0,0 0 0,1-1 1,-1 1-1,1 0 0,-1-1 0,1 1 0,-1-1 0,1 1 0,0 0 0,-1-1 0,1 0 0,-1 1 0,1-1 0,0 1 0,-1-1 0,1 0 0,0 1 0,0-1 0,-1 0 0,1 0 0,0 0 0,0 1 0,-1-1 1,1 0-1,0 0 0,0 0 0,0 0 0,-1 0 0,1-1 0,0 1 0,0 0 0,-1 0 0,1 0 0,0-1 0,1 0 0,14-5-142,0-2-1,-1 0 1,0 0 0,0-2 0,23-18-1,-16 11 531,73-50-399,-46 36-128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1.739"/>
    </inkml:context>
    <inkml:brush xml:id="br0">
      <inkml:brushProperty name="width" value="0.035" units="cm"/>
      <inkml:brushProperty name="height" value="0.035" units="cm"/>
    </inkml:brush>
  </inkml:definitions>
  <inkml:trace contextRef="#ctx0" brushRef="#br0">25 0 16580,'-1'23'1896,"-2"1"-1240,-3 5-280,2 5 896,1 7-455,0-1-281,0-2-928,2 0 576,1-10-192,4-8-128,3-18-80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2.491"/>
    </inkml:context>
    <inkml:brush xml:id="br0">
      <inkml:brushProperty name="width" value="0.035" units="cm"/>
      <inkml:brushProperty name="height" value="0.035" units="cm"/>
    </inkml:brush>
  </inkml:definitions>
  <inkml:trace contextRef="#ctx0" brushRef="#br0">63 178 11610,'0'-14'1046,"0"-49"909,-1 42-40,0 18-276,0 7 624,-21 111 246,-15 109-703,38-210-1308,6-17-99,7-20 80,1-14-142,-1 0 0,12-59 0,-18 67-288,-3 7-43,0 0 0,-1 0 0,1-32 0,-7 89-67,2-34 59,0 0 0,0 0 0,0 0 0,1 0 0,-1 0-1,0 0 1,0 0 0,1 0 0,-1 0 0,0 0 0,1 0-1,-1 0 1,1-1 0,-1 1 0,1 0 0,0 0 0,1 1-1,-2-2 3,1 0-1,0 0 0,0 0 1,0 0-1,0 0 0,0 0 1,0 0-1,-1 0 1,1 0-1,0-1 0,0 1 1,0 0-1,0 0 0,-1-1 1,1 1-1,0-1 0,0 1 1,-1-1-1,1 1 0,0-1 1,-1 1-1,1-1 0,-1 1 1,1-1-1,0 0 0,0-1 1,11-12 11,0-1 1,0-1-1,15-29 1,-7 11-6,-20 34-7,0-1 0,0 1 1,1 0-1,-1-1 0,0 1 0,0 0 1,0-1-1,1 1 0,-1 0 0,0-1 1,0 1-1,1 0 0,-1-1 0,0 1 1,0 0-1,1 0 0,-1-1 0,0 1 1,1 0-1,-1 0 0,1 0 0,-1-1 1,0 1-1,1 0 0,-1 0 0,0 0 1,1 0-1,-1 0 0,1 0 0,3 10-4,-5 23-6,1-32 8,-10 114-6,-3 82-1198,13-192-148,2-5 427,1-7-399,-8-22-312,-1 13 716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3.005"/>
    </inkml:context>
    <inkml:brush xml:id="br0">
      <inkml:brushProperty name="width" value="0.035" units="cm"/>
      <inkml:brushProperty name="height" value="0.035" units="cm"/>
    </inkml:brush>
  </inkml:definitions>
  <inkml:trace contextRef="#ctx0" brushRef="#br0">1 109 17508,'5'6'2072,"4"-2"-1280,11-5-248,4-5 977,12-5-513,3-2-112,7-5-304,-2 0-152,2-1-512,-3 3-296,-10 6-736,-3 3 1952,-11 7-976,-5 3-96,-4 6-80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3.479"/>
    </inkml:context>
    <inkml:brush xml:id="br0">
      <inkml:brushProperty name="width" value="0.035" units="cm"/>
      <inkml:brushProperty name="height" value="0.035" units="cm"/>
    </inkml:brush>
  </inkml:definitions>
  <inkml:trace contextRef="#ctx0" brushRef="#br0">73 242 17012,'8'309'4541,"-7"-304"-4501,-1-2-22,1-1-1,-1 0 1,0 0-1,0 0 1,0 1-1,0-1 1,0 0-1,0 0 0,-1 0 1,1 1-1,-1-1 1,0 0-1,1 0 1,-1 0-1,0 0 0,0 0 1,-3 3-1,4-5-14,0 1 0,-1-1 0,1 0 0,-1 0 0,1 0 0,-1 0 0,1 0 0,-1-1 0,1 1 0,-1 0 0,1 0 0,-1 0 0,1 0 0,0 0 0,-1-1 0,1 1 0,-1 0 0,1 0 0,0-1 0,-1 1 0,1 0 0,-1-1 0,1 1 0,0 0 0,-1-1 0,1 1 0,0 0 0,0-1 0,-1 1 0,1-1 0,0 1 0,0 0 0,0-1 0,-1 0 0,-8-18-8,-2-12-62,1-1 0,2 0 0,0-1-1,3 1 1,0-1 0,2 0 0,2-1-1,1 1 1,1 0 0,2 0 0,10-45 0,-11 70 83,0-1 1,1 1-1,0 0 1,1 0-1,-1 0 1,2 0 0,-1 0-1,1 1 1,0 0-1,11-12 1,-12 15 19,1 1 0,0-1 1,-1 1-1,1 0 0,0 0 0,1 0 0,-1 1 0,0 0 1,1 0-1,-1 0 0,1 1 0,0 0 0,-1 0 0,1 0 1,0 1-1,0 0 0,6 0 0,-2 1 29,-1 0 1,1 0-1,-1 1 1,1 1-1,-1 0 0,0 0 1,0 1-1,0 0 0,0 0 1,-1 1-1,10 6 1,-15-9-19,0 1 0,0-1 0,0 0 0,-1 1 0,1-1 0,-1 1 0,0 0 0,1 0 0,-1 0 0,-1 0 0,1 0 0,0 0 0,-1 1 0,1-1 0,-1 1 0,0-1 0,0 1 0,-1-1 0,1 1 0,-1-1 0,0 1 0,1 0 0,-2-1 0,1 1 0,0 0 0,-1-1 0,1 1 0,-1-1 0,0 1 0,-1-1 0,1 1 0,-2 3 1,-3 3-15,-1-1 1,1 1 0,-1-1 0,-1-1 0,0 1 0,0-1-1,-1-1 1,1 0 0,-2 0 0,1 0 0,-1-1 0,0-1-1,0 0 1,-1 0 0,1-1 0,-1 0 0,0-1 0,-20 4-1,27-7-54,0 0-1,0 0 0,0 0 0,0 0 0,-1-1 1,1 1-1,0-1 0,0 0 0,0 0 1,0-1-1,0 1 0,1-1 0,-1 0 0,-7-4 1,-18-16-197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6.283"/>
    </inkml:context>
    <inkml:brush xml:id="br0">
      <inkml:brushProperty name="width" value="0.025" units="cm"/>
      <inkml:brushProperty name="height" value="0.025" units="cm"/>
    </inkml:brush>
  </inkml:definitions>
  <inkml:trace contextRef="#ctx0" brushRef="#br0">1 84 10826,'0'0'6246,"5"-58"-3940,18 48-416,10 4-481,2 2-448,10 2-608,1 2-289,6 0-64,3 0-737,-8 0-3010,-2-4-7816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4.215"/>
    </inkml:context>
    <inkml:brush xml:id="br0">
      <inkml:brushProperty name="width" value="0.035" units="cm"/>
      <inkml:brushProperty name="height" value="0.035" units="cm"/>
    </inkml:brush>
  </inkml:definitions>
  <inkml:trace contextRef="#ctx0" brushRef="#br0">1 102 11819,'10'-29'1398,"-2"7"812,7-29 0,-10 70-185,-2 128-42,-4-76-1447,33 927 2574,-19-630-2899,5 117-28,25-3 10,-1-162-128,-41-309-193,0-13-378,-3-20-214,-11-57 183,0 30 170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5.529"/>
    </inkml:context>
    <inkml:brush xml:id="br0">
      <inkml:brushProperty name="width" value="0.035" units="cm"/>
      <inkml:brushProperty name="height" value="0.035" units="cm"/>
    </inkml:brush>
  </inkml:definitions>
  <inkml:trace contextRef="#ctx0" brushRef="#br0">26 14 13171,'0'-1'133,"0"1"1,0-1 0,-1 0-1,1 0 1,0 1 0,-1-1-1,1 0 1,0 1 0,-1-1-1,1 0 1,-1 1 0,1-1-1,-1 1 1,1-1-1,-1 1 1,0-1 0,1 1-1,-1-1 1,0 1 0,1 0-1,-1-1 1,0 1 0,-1-1-1,2 2-19,-1-1 0,1 1 0,-1-1 0,1 0 0,-1 1 0,1-1 0,-1 1 0,1-1 0,-1 1 0,1-1-1,0 1 1,-1 0 0,1-1 0,0 1 0,-1 0 0,1-1 0,0 1 0,0-1 0,0 1 0,-1 1 0,-4 38 1570,5-17-1312,1 0-1,2 0 1,0 0-1,1 0 1,1 0-1,1-1 1,13 29 0,77 149 1210,-52-118-1077,17 47-41,19 35-177,-59-125-216,2-1 0,30 37 0,-37-56 8,0-2 0,1 0 0,1-1 0,1 0 0,0-2 0,1 0 0,28 14 0,159 63 424,-137-64-431,66 37 0,-98-43-53,2-1 1,0-2-1,1-1 1,48 11-1,-20-12-15,-21-6-3,0 2-1,-1 3 1,85 37 0,-74-24 7,0-2 1,84 25-1,-115-45-1,0-1 0,1-2 0,28 1-1,45 7 65,-84-6 862,-20-4-996,1 0 0,0 0-1,0 0 1,-1 0 0,1 0 0,0 1-1,0-1 1,0 1 0,1-1 0,-3 3-1,-10 7-281,-6 0 113,-6 0-31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6.816"/>
    </inkml:context>
    <inkml:brush xml:id="br0">
      <inkml:brushProperty name="width" value="0.035" units="cm"/>
      <inkml:brushProperty name="height" value="0.035" units="cm"/>
    </inkml:brush>
  </inkml:definitions>
  <inkml:trace contextRef="#ctx0" brushRef="#br0">27 0 10922,'-2'1'157,"0"1"0,0-1-1,0 1 1,0 0 0,0 0-1,1-1 1,-1 1 0,1 0-1,-1 0 1,1 0 0,0 1 0,0-1-1,0 0 1,0 0 0,0 1-1,1-1 1,-1 0 0,0 1-1,1-1 1,0 5 0,-1 5 357,2 1 0,-1-1 0,4 13 1,-1 0 275,22 350 4074,-1-11-3896,115 1379 1793,-130-1654-2664,5 73 388,-14-161-418,-5-23-4444,-1-7 2620,2-6 673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7.943"/>
    </inkml:context>
    <inkml:brush xml:id="br0">
      <inkml:brushProperty name="width" value="0.035" units="cm"/>
      <inkml:brushProperty name="height" value="0.035" units="cm"/>
    </inkml:brush>
  </inkml:definitions>
  <inkml:trace contextRef="#ctx0" brushRef="#br0">1 659 15163,'37'-13'2323,"1"2"0,61-11 0,102-6-961,117-25-1326,-107-10 12,-100 27-10,133-23-1,73 33 40,-222 22-59,-31-2 3,0-2-1,0-3 1,-1-2 0,70-26 0,-39 13-22,0 5 0,114-12 0,-100 18 24,79-23-2,26-3-18,-136 34 14,-45 5 54,0-2 0,0-1 0,59-17 0,-71 15 44,-5 1-7,0 0 1,0 2-1,1-1 0,-1 2 0,1 0 0,18 0 0,-33 1-1217,-7-2 581,-5-1 120,6 0 53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8.420"/>
    </inkml:context>
    <inkml:brush xml:id="br0">
      <inkml:brushProperty name="width" value="0.035" units="cm"/>
      <inkml:brushProperty name="height" value="0.035" units="cm"/>
    </inkml:brush>
  </inkml:definitions>
  <inkml:trace contextRef="#ctx0" brushRef="#br0">4 35 16371,'-1'0'110,"1"0"-1,0-1 0,0 1 1,-1 0-1,1-1 0,0 1 1,0-1-1,0 1 0,-1-1 1,1 1-1,0 0 0,0-1 1,0 1-1,0-1 0,0 1 1,0-1-1,0 1 0,0-1 1,0 1-1,0-1 0,0 1 1,0 0-1,0-1 0,0 1 1,0-1-1,1 1 0,-1-1 1,0 1-1,0 0 0,1-1 1,-1 1-1,0-1 0,0 1 1,1 0-1,-1-1 0,0 1 1,1 0-1,-1-1 0,0 1 1,1 0-1,-1 0 0,1-1 1,-1 1-1,0 0 0,1 0 1,-1 0-1,1 0 0,-1 0 1,1-1-1,-1 1 0,1 0 1,-1 0-1,1 0 0,35-3 1007,-23 3-811,34-4 51,4-2-142,1 2 0,99 7-1,-145-2-209,0 0-1,-1 0 1,1 0-1,-1 0 1,0 1 0,1 0-1,-1 0 1,0 1-1,0-1 1,0 1-1,6 5 1,-8-5 3,-1-1 0,0 1 0,1 0 0,-1-1 0,0 1 0,-1 0 0,1 0 0,-1 0 0,1 1 0,-1-1 0,0 0 0,0 0 0,0 1 0,0-1 0,-1 1 0,0-1 0,1 0 0,-1 1 0,-1 6 0,-1 6 67,-1 0 0,0-1 0,-1 1 0,-1-1 0,0 0-1,-2 0 1,-12 25 0,-7 2 285,-35 47-1,46-68-259,-2-2 0,0 1-1,0-2 1,-2 0 0,-37 26-1,52-41-246,0-1 0,0 1 1,0-1-1,0 0 0,-1-1 0,-8 3 0,12-3 116,0-1 1,-1 0-1,1 0 1,0 1-1,0-1 1,-1 0 0,1-1-1,0 1 1,-1 0-1,1 0 1,0 0-1,0-1 1,0 1-1,-1-1 1,1 1-1,0-1 1,0 1-1,0-1 1,0 0-1,0 1 1,0-1 0,0 0-1,0 0 1,0 0-1,0 0 1,0 0-1,1 0 1,-1 0-1,0 0 1,0-1-1,-8-23-392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49.110"/>
    </inkml:context>
    <inkml:brush xml:id="br0">
      <inkml:brushProperty name="width" value="0.035" units="cm"/>
      <inkml:brushProperty name="height" value="0.035" units="cm"/>
    </inkml:brush>
  </inkml:definitions>
  <inkml:trace contextRef="#ctx0" brushRef="#br0">0 597 11426,'0'14'1702,"0"-14"-1661,0 0-1,0 0 1,1 0 0,-1 1-1,0-1 1,0 0 0,0 0 0,0 0-1,0 0 1,0 0 0,0 0-1,0 0 1,0 0 0,0 0-1,1 0 1,-1 1 0,0-1-1,0 0 1,0 0 0,0 0-1,0 0 1,0 0 0,1 0-1,-1 0 1,0 0 0,0 0 0,0 0-1,0 0 1,0 0 0,0 0-1,1 0 1,-1 0 0,0 0-1,0 0 1,0 0 0,0 0-1,0 0 1,0-1 0,0 1-1,1 0 1,-1 0 0,0 0 0,0 0-1,0 0 1,0 0 0,16-18 2581,-11 13-2498,32-47 1608,-3-1-1,43-86 0,-36 61-967,13-30-76,18-32-200,-58 124-457,-13 15-32,-1 1 1,0 0-1,1 0 1,-1 0-1,1-1 1,-1 1-1,1 0 1,-1 0-1,1 0 1,-1 0-1,1 0 0,-1 0 1,1 0-1,-1 0 1,1 0-1,-1 0 1,1 0-1,-1 0 1,1 1-1,-1-1 1,1 0-1,-1 0 1,1 1-1,2 1-6,-1 0 1,0 1-1,0-1 1,0 1-1,0 0 0,0 0 1,0 0-1,2 5 1,72 127-131,-63-115-146,1 0 0,0-2-1,2 0 1,26 24 0,-19-24 41,-1-9-93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50.116"/>
    </inkml:context>
    <inkml:brush xml:id="br0">
      <inkml:brushProperty name="width" value="0.035" units="cm"/>
      <inkml:brushProperty name="height" value="0.035" units="cm"/>
    </inkml:brush>
  </inkml:definitions>
  <inkml:trace contextRef="#ctx0" brushRef="#br0">16 21 14499,'-3'0'1840,"-2"0"-1151,2 1-217,-2 4 952,5 2-432,3 0-176,4-3-303,2-1-177,5-4-504,2-5-289,6-7 409,1 0-72,1-1-128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50.601"/>
    </inkml:context>
    <inkml:brush xml:id="br0">
      <inkml:brushProperty name="width" value="0.035" units="cm"/>
      <inkml:brushProperty name="height" value="0.035" units="cm"/>
    </inkml:brush>
  </inkml:definitions>
  <inkml:trace contextRef="#ctx0" brushRef="#br0">0 188 16131,'25'-7'937,"2"-2"-873,3-1-64,10-1-16,-1-1-72,4-1-104,-3 2-56,-3 0-177,-4-2-687,-6 0 856,-2 1-128,-5 2-56</inkml:trace>
  <inkml:trace contextRef="#ctx0" brushRef="#br0" timeOffset="1">506 96 12403,'4'2'1344,"2"-2"-976,4-7-184,3-2 784,4-1-944,3-1-184,9-4-840,3 2 888,2-4-248,3 1-120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51.141"/>
    </inkml:context>
    <inkml:brush xml:id="br0">
      <inkml:brushProperty name="width" value="0.035" units="cm"/>
      <inkml:brushProperty name="height" value="0.035" units="cm"/>
    </inkml:brush>
  </inkml:definitions>
  <inkml:trace contextRef="#ctx0" brushRef="#br0">0 326 11002,'26'0'1081,"-3"-2"-825,-3-9-376,3-2 456,0-6-152,1-1 80</inkml:trace>
  <inkml:trace contextRef="#ctx0" brushRef="#br0" timeOffset="1">1074 29 10066,'63'-8'216,"-3"-1"-200,-4 2 8,-3 2-72</inkml:trace>
  <inkml:trace contextRef="#ctx0" brushRef="#br0" timeOffset="2">1962 112 12275,'33'0'872,"0"-7"-2144,0-13 1328,2-3 112,1-3-352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51.591"/>
    </inkml:context>
    <inkml:brush xml:id="br0">
      <inkml:brushProperty name="width" value="0.035" units="cm"/>
      <inkml:brushProperty name="height" value="0.035" units="cm"/>
    </inkml:brush>
  </inkml:definitions>
  <inkml:trace contextRef="#ctx0" brushRef="#br0">1 51 12147,'24'-3'576,"3"-10"-568,-1-3-8,0-2 144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6.630"/>
    </inkml:context>
    <inkml:brush xml:id="br0">
      <inkml:brushProperty name="width" value="0.025" units="cm"/>
      <inkml:brushProperty name="height" value="0.025" units="cm"/>
    </inkml:brush>
  </inkml:definitions>
  <inkml:trace contextRef="#ctx0" brushRef="#br0">230 63 11082,'0'0'5403,"-4"-8"-2825,-13-26-319,16 33-2160,0-1 1,0 1-1,0-1 1,-1 1-1,1 0 1,0 0-1,0-1 1,-1 1-1,1 0 1,-1 0 0,1 0-1,-1 0 1,1 1-1,-1-1 1,0 0-1,1 1 1,-1-1-1,0 1 1,1-1-1,-1 1 1,0 0 0,0 0-1,0 0 1,1 0-1,-1 0 1,0 0-1,0 0 1,1 1-1,-1-1 1,0 0-1,0 1 1,1 0 0,-1-1-1,1 1 1,-1 0-1,0 0 1,-1 2-1,-6 1-145,1 2-1,1-1 1,-1 1-1,-13 14 1,12-10 97,0 0 1,0 0 0,1 1 0,0 0 0,0 1 0,2 0 0,-1 0 0,2 1 0,0-1 0,0 1-1,1 0 1,1 0 0,0 1 0,0-1 0,2 1 0,0-1 0,0 15 0,1-25-49,1 0-1,-1 0 1,1-1 0,-1 1 0,1-1 0,0 1-1,0-1 1,0 1 0,0-1 0,1 1-1,-1-1 1,1 0 0,-1 0 0,1 0 0,0 0-1,0 0 1,0 0 0,0 0 0,4 2 0,-1-1 7,0 0 1,0-1-1,0 0 1,0 0-1,0-1 1,1 1-1,-1-1 1,1 0-1,7 0 1,-3 0 7,0-1 0,1-1 1,-1 1-1,0-2 0,-1 1 1,1-1-1,0-1 1,0 0-1,-1 0 0,16-8 1,-18 6 2,0-1 1,0 0-1,0 0 1,0 0-1,-1-1 1,7-9 0,-11 14-12,0-1 0,-1 1 1,1 0-1,0-1 1,-1 1-1,0 0 0,0-1 1,0 0-1,0 1 1,0-1-1,0 0 0,-1 0 1,1 1-1,-1-1 1,0 0-1,0 0 1,0 0-1,0 1 0,0-1 1,0 0-1,-1 0 1,0 1-1,1-1 0,-3-4 1,2 5-9,0 1 0,-1 0 0,1 0-1,0 0 1,-1 0 0,1 0 0,-1 0 0,1 0 0,-1 0 0,0 1 0,1-1 0,-1 0 0,0 1-1,1-1 1,-1 1 0,0 0 0,1 0 0,-1 0 0,0 0 0,0 0 0,1 0 0,-1 0 0,0 0 0,0 1-1,1-1 1,-1 1 0,-2 0 0,-1 0-10,0 1 0,1 0-1,-1 0 1,1 0 0,-1 0-1,1 0 1,-1 1 0,-4 4-1,6-4 16,0 0 0,1 0-1,0 0 1,-1 0 0,1 1-1,0-1 1,1 1-1,-1-1 1,1 1 0,-1 0-1,1-1 1,0 1-1,0 4 1,0-6-3,1-1-1,0 0 1,0 1 0,0-1 0,0 1-1,0-1 1,1 1 0,-1-1 0,0 0-1,1 1 1,-1-1 0,1 0 0,-1 1-1,1-1 1,0 0 0,-1 1 0,1-1-1,0 0 1,0 0 0,0 0 0,0 0-1,0 0 1,0 0 0,0 0 0,0 0-1,1 0 1,-1-1 0,0 1 0,0 0-1,1-1 1,-1 1 0,1-1 0,-1 0-1,0 1 1,1-1 0,-1 0 0,2 0-1,21 3-164,0-2-1,45-4 0,-6 1-6207,-62 11-2373,-2 0 4303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52.135"/>
    </inkml:context>
    <inkml:brush xml:id="br0">
      <inkml:brushProperty name="width" value="0.035" units="cm"/>
      <inkml:brushProperty name="height" value="0.035" units="cm"/>
    </inkml:brush>
  </inkml:definitions>
  <inkml:trace contextRef="#ctx0" brushRef="#br0">5 1 15491,'0'1'1393,"1"9"-961,-1 4-200,-1 9 832,0 3-392,-1 6-704,1 2-336,1-1 312,0 0-32,3-3-104</inkml:trace>
  <inkml:trace contextRef="#ctx0" brushRef="#br0" timeOffset="1">54 598 12339,'-3'39'784,"0"-3"-688,0 0-96,3-5-48,0-2-512,3-10 472,1-5-48,1-7-96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52.607"/>
    </inkml:context>
    <inkml:brush xml:id="br0">
      <inkml:brushProperty name="width" value="0.035" units="cm"/>
      <inkml:brushProperty name="height" value="0.035" units="cm"/>
    </inkml:brush>
  </inkml:definitions>
  <inkml:trace contextRef="#ctx0" brushRef="#br0">20 0 13235,'2'29'1544,"-2"-6"-1000,0-3-96,0-4 777,0-5-449,0-1-72,0-5-160,0-4-104,0 1-216,0-1-152,-2 0-240,-2-5 176,-3 4-56,-2 2-56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53.091"/>
    </inkml:context>
    <inkml:brush xml:id="br0">
      <inkml:brushProperty name="width" value="0.035" units="cm"/>
      <inkml:brushProperty name="height" value="0.035" units="cm"/>
    </inkml:brush>
  </inkml:definitions>
  <inkml:trace contextRef="#ctx0" brushRef="#br0">136 439 17404,'0'0'83,"0"-1"1,0 0 0,-1 1 0,1-1-1,0 1 1,0-1 0,-1 1 0,1-1-1,-1 1 1,1 0 0,-1-1 0,1 1-1,0-1 1,-1 1 0,1 0 0,-1-1-1,0 1 1,1 0 0,-1-1 0,1 1-1,-1 0 1,1 0 0,-1 0 0,0 0-1,1 0 1,-1-1 0,1 1 0,-1 0-1,0 0 1,0 1 0,-1-1 38,0 1-1,0 0 1,1-1-1,-1 1 1,0 0 0,1 0-1,-1 1 1,1-1 0,-1 0-1,-1 2 1,-4 5 296,0 0-1,1 0 1,-6 11 0,1 0-142,1 0 1,1 1-1,0 1 1,-10 41-1,16-48-248,0 0-1,1 0 1,0 0-1,1 0 1,1 0-1,0 0 1,1 0-1,6 26 1,-6-35-16,0-1 0,0 0 1,1 0-1,0 1 1,0-1-1,0 0 0,0-1 1,1 1-1,0 0 1,-1-1-1,1 1 0,7 5 1,-8-8-17,0 0 0,0 1 0,0-1 1,0 0-1,0 0 0,0 0 0,0 0 0,1-1 0,-1 1 0,0-1 1,0 1-1,1-1 0,-1 0 0,0 0 0,1 0 0,-1 0 1,1 0-1,-1-1 0,0 1 0,0-1 0,1 1 0,-1-1 0,0 0 1,0 0-1,4-2 0,1-1-121,-1 0 0,0-1 0,0 0 0,0 0 0,-1 0-1,1-1 1,-1 0 0,-1 0 0,1 0 0,5-11 0,0-1-63,-1-1 1,12-34-1,-5-3-224</inkml:trace>
  <inkml:trace contextRef="#ctx0" brushRef="#br0" timeOffset="1">142 1 19076,'-4'0'1576,"2"0"-1176,1 4-183,1 3 575,0 0-544,1-1-48,4-5-88,0-1-192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53.856"/>
    </inkml:context>
    <inkml:brush xml:id="br0">
      <inkml:brushProperty name="width" value="0.035" units="cm"/>
      <inkml:brushProperty name="height" value="0.035" units="cm"/>
    </inkml:brush>
  </inkml:definitions>
  <inkml:trace contextRef="#ctx0" brushRef="#br0">1 123 17716,'1'25'1312,"2"0"1,1 0-1,0 0 1,13 36 0,-15-52-1166,1-1 0,1 1 0,-1-1 1,1 0-1,0 0 0,8 10 0,-10-16-136,0 0-1,-1 0 0,1 0 0,0 0 0,0 0 0,0-1 0,0 1 0,1-1 0,-1 0 0,0 1 0,1-1 0,-1 0 0,0-1 0,1 1 0,0 0 0,-1-1 0,1 1 0,-1-1 0,1 0 0,-1 1 0,1-2 1,0 1-1,-1 0 0,1 0 0,-1-1 0,1 1 0,3-2 0,5-3-213,0 1 0,-1-2 0,1 1 0,-1-1-1,-1-1 1,1 0 0,-1 0 0,0-1 0,11-12 0,6-10-811,33-47 1,-44 55 884,39-58-2042,-47 69 1185,-1-1 1,0 0-1,-1-1 0,7-23 0,-11 31 875,-3 5 312,-2 7 520,-33 67 1677,3 2 0,4 1 0,-34 138 0,50-149-2827,3 1 1,3 0 0,3 1-1,5 102 1,1-138-204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03.653"/>
    </inkml:context>
    <inkml:brush xml:id="br0">
      <inkml:brushProperty name="width" value="0.035" units="cm"/>
      <inkml:brushProperty name="height" value="0.035" units="cm"/>
    </inkml:brush>
  </inkml:definitions>
  <inkml:trace contextRef="#ctx0" brushRef="#br0">0 0 15227,'0'0'1443,"10"12"2255,-1-3-3050,0 0 0,0-1 0,1 0 0,0-1 0,1 0 0,17 9 0,1-3-1146,43 14 0,-72-27 446,0 1 1,1-1 0,-1 0-1,1 0 1,-1 0-1,1 0 1,-1 0 0,0 0-1,1 1 1,-1-1 0,1 0-1,-1 0 1,0 0-1,1-1 1,-1 1 0,1 0-1,-1 0 1,1 0 0,-1 0-1,0 0 1,1 0-1,-1-1 1,1 1 0,-1 0-1,0 0 1,1 0 0,-1-1-1,0 1 1,1 0-1,-1-1 1,0 1 0,0 0-1,1-1 1,-1 1-1,0 0 1,0-1 0,1 0-1,2-6-642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04.059"/>
    </inkml:context>
    <inkml:brush xml:id="br0">
      <inkml:brushProperty name="width" value="0.035" units="cm"/>
      <inkml:brushProperty name="height" value="0.035" units="cm"/>
    </inkml:brush>
  </inkml:definitions>
  <inkml:trace contextRef="#ctx0" brushRef="#br0">173 1 15779,'-12'23'4930,"9"-17"-4178,-14 33 343,2 1 1,-13 49 0,-11 86-581,26-112-277,-31 179-1642,43-231 1136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09.864"/>
    </inkml:context>
    <inkml:brush xml:id="br0">
      <inkml:brushProperty name="width" value="0.035" units="cm"/>
      <inkml:brushProperty name="height" value="0.035" units="cm"/>
    </inkml:brush>
  </inkml:definitions>
  <inkml:trace contextRef="#ctx0" brushRef="#br0">873 8 14203,'-5'-2'1005,"0"1"1,0-1-1,0 1 0,0 1 0,0-1 1,0 1-1,0 0 0,-9 0 1,-43 11-761,8-2-3002,13-4-643,1 2 0,-54 17 1,-64 33 1790,0 0 5985,143-54-4067,-1 0 0,0-1 0,1 0 0,-1 0 0,-17-1-1,23-1-224,1 0 0,0 0-1,-1-1 1,1 0 0,0 0-1,0 0 1,0 0 0,0-1-1,0 1 1,0-1-1,0 0 1,0 0 0,0-1-1,1 1 1,-1-1 0,-5-5-1,-4-8 298,11 13-497,0 0 0,0 1 0,0-1 1,0 0-1,0 1 0,-1 0 0,1 0 0,-1-1 0,1 1 0,-1 1 0,0-1 0,0 0 0,0 1 0,0-1 0,0 1 0,0 0 0,0 0 0,0 0 0,-1 1 0,1-1 0,-5 0 0,-7 1-349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10.408"/>
    </inkml:context>
    <inkml:brush xml:id="br0">
      <inkml:brushProperty name="width" value="0.035" units="cm"/>
      <inkml:brushProperty name="height" value="0.035" units="cm"/>
    </inkml:brush>
  </inkml:definitions>
  <inkml:trace contextRef="#ctx0" brushRef="#br0">36 43 14283,'-10'6'1312,"0"-3"-848,2-5-224,3-1 625,2-1-297,5-3-376,5 1-264,0-1 112,0-1-56,2-7-120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12.565"/>
    </inkml:context>
    <inkml:brush xml:id="br0">
      <inkml:brushProperty name="width" value="0.035" units="cm"/>
      <inkml:brushProperty name="height" value="0.035" units="cm"/>
    </inkml:brush>
  </inkml:definitions>
  <inkml:trace contextRef="#ctx0" brushRef="#br0">72 63 13891,'7'-51'3756,"-8"40"-567,-8 35-1197,-2 13-1162,-28 101 659,33-111-1288,1 0-1,2 0 1,-1 32 0,4-52-151,0 0 1,1 1 0,0-1 0,0-1 0,1 1 0,0 0-1,3 10 1,-4-16-47,0 1 0,-1-1 0,1 1 0,0-1 0,0 0 0,0 1 0,0-1 0,0 0 0,0 0 0,0 1 0,0-1 0,0 0-1,0 0 1,1 0 0,-1-1 0,1 1 0,-1 0 0,0 0 0,1-1 0,-1 1 0,1-1 0,-1 1 0,1-1 0,0 0 0,-1 1 0,1-1 0,-1 0-1,1 0 1,0 0 0,-1 0 0,1-1 0,-1 1 0,1 0 0,-1-1 0,1 1 0,-1-1 0,1 1 0,1-2 0,1 0-89,-1 0 1,0 0 0,1-1 0,-1 1 0,0-1-1,0 0 1,-1 0 0,1 0 0,0 0 0,-1-1 0,0 1-1,0-1 1,0 1 0,2-6 0,0-2-618,0 0 0,0 0 0,3-20 0,-1-44-599,-5 62 1041,1-37-774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13.061"/>
    </inkml:context>
    <inkml:brush xml:id="br0">
      <inkml:brushProperty name="width" value="0.035" units="cm"/>
      <inkml:brushProperty name="height" value="0.035" units="cm"/>
    </inkml:brush>
  </inkml:definitions>
  <inkml:trace contextRef="#ctx0" brushRef="#br0">32 17 16780,'-6'-5'2296,"2"-1"-1344,0 3-288,-1 0 1265,4 3-673,1 4-136,0 4-408,-2 2-191,2 4-537,0 2-456,0-2 415,0-2-71,-10-7-120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7.163"/>
    </inkml:context>
    <inkml:brush xml:id="br0">
      <inkml:brushProperty name="width" value="0.025" units="cm"/>
      <inkml:brushProperty name="height" value="0.025" units="cm"/>
    </inkml:brush>
  </inkml:definitions>
  <inkml:trace contextRef="#ctx0" brushRef="#br0">0 287 10282,'0'0'13474,"10"-1"-12278,3-2-1059,-1 0 1,1-1 0,-1-1-1,1 0 1,20-12 0,-28 15-127,0-1 0,-1 1 1,1-1-1,-1-1 0,1 1 0,-1-1 1,0 1-1,0-1 0,-1 0 1,1 0-1,-1-1 0,0 1 0,0-1 1,0 0-1,-1 0 0,0 1 0,0-2 1,0 1-1,2-7 0,-4 12-11,0-1 0,0 1 0,0-1 0,0 1 0,0 0 0,0-1 0,0 1 0,0 0-1,-1-1 1,1 1 0,0-1 0,0 1 0,0 0 0,0-1 0,0 1 0,-1 0 0,1-1 0,0 1 0,0 0 0,-1-1-1,1 1 1,0 0 0,0 0 0,-1-1 0,1 1 0,0 0 0,-1 0 0,1-1 0,0 1 0,-1 0 0,1 0-1,-1 0 1,1 0 0,0 0 0,-1-1 0,-19 3-42,-16 14-36,30-11 91,-1 1 0,1-1 0,1 1 0,-1 0 0,1 1 0,0 0 0,1 0-1,0 0 1,0 0 0,0 0 0,1 1 0,0 0 0,0-1 0,1 1 0,0 0-1,-1 11 1,3-18-6,0 0-1,0 0 0,0 0 1,1 0-1,-1-1 0,0 1 1,0 0-1,1 0 0,-1 0 1,0 0-1,1-1 0,-1 1 1,1 0-1,-1 0 0,1-1 1,-1 1-1,1 0 0,0-1 1,-1 1-1,1-1 0,0 1 1,0-1-1,-1 1 0,1-1 1,0 1-1,0-1 0,0 0 1,1 1-1,34 2 148,-23-4-110,0-1-1,0-1 1,18-6 0,-4-2-14,0-2 0,0-2 0,-2 0 0,0-1 0,0-2 0,-2 0 0,0-2 0,-1-1 0,-1 0 0,-1-1 0,-1-2 0,19-30 0,-36 52-27,-1 1 1,0-1 0,0 1-1,0-1 1,0 1 0,0-1-1,-1 0 1,1 1 0,0-1-1,-1 0 1,1 0 0,-1 0 0,0 1-1,1-1 1,-1 0 0,0 0-1,0-2 1,-1 3-5,0 1 0,1 0-1,-1-1 1,0 1 0,1 0 0,-1-1-1,0 1 1,1 0 0,-1 0 0,0 0-1,1-1 1,-1 1 0,0 0 0,0 0-1,1 0 1,-1 0 0,0 0 0,0 0-1,1 1 1,-1-1 0,0 0 0,1 0-1,-1 0 1,0 1 0,1-1 0,-1 0-1,-1 1 1,-7 4-3,-1-1 0,1 2 0,0-1-1,-14 11 1,-2 6 315,-43 47-1,61-62-199,1 1 0,1-1 0,-1 2 0,1-1 0,0 1 0,1-1 1,0 1-1,1 0 0,0 1 0,0-1 0,-2 14 0,5-21-108,0 0-1,0 0 1,0 0-1,0 0 1,0-1-1,0 1 0,1 0 1,-1 0-1,0 0 1,1-1-1,0 1 1,-1 0-1,1-1 1,0 1-1,0 0 1,0-1-1,0 1 1,0-1-1,0 1 1,1-1-1,-1 0 1,0 0-1,4 3 1,-1-2-26,0 1 0,1-1-1,-1 0 1,1-1 0,0 1 0,0-1 0,0 0 0,0 0 0,5 1 0,51-3-2368,-13-8-4026,-13-9-2071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17.733"/>
    </inkml:context>
    <inkml:brush xml:id="br0">
      <inkml:brushProperty name="width" value="0.035" units="cm"/>
      <inkml:brushProperty name="height" value="0.035" units="cm"/>
    </inkml:brush>
  </inkml:definitions>
  <inkml:trace contextRef="#ctx0" brushRef="#br0">30 40 13243,'-3'0'582,"0"0"-1,0 1 1,0-1 0,0 1 0,1-1-1,-1 1 1,0 0 0,-4 2 0,33 1 2357,-6-5-2696,-1-1 0,1-1 1,-1 0-1,0-2 0,0 0 0,0-1 0,33-17 1,-52 23-242,0 0 0,1 0 0,-1-1 1,0 1-1,0 0 0,0 0 0,0 0 1,0 0-1,1-1 0,-1 1 0,0 0 1,0 0-1,0 0 0,1 0 0,-1 0 1,0 0-1,0 0 0,0 0 0,1-1 0,-1 1 1,0 0-1,0 0 0,0 0 0,1 0 1,-1 0-1,0 0 0,0 0 0,1 0 1,-1 0-1,0 0 0,0 1 0,0-1 1,1 0-1,-1 0 0,0 0 0,0 0 1,0 0-1,1 0 0,-1 0 0,0 0 1,0 1-1,0-1 0,0 0 0,1 0 0,-1 0 1,0 0-1,0 1 0,0-1 0,-6 12 62,-17 15 23,14-19-14,1-1 0,-1 0 1,0-1-1,-1 0 0,0 0 1,0-1-1,0 0 1,0-1-1,-1 0 0,1 0 1,-1-1-1,0-1 0,0 0 1,-1 0-1,-16-1 0,26-2 41,7-1-84,9-2-48,11 0-186,-1 0 0,41-14 0,-60 14-725,-7 1 512,-13-1 69,-9 1-24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18.843"/>
    </inkml:context>
    <inkml:brush xml:id="br0">
      <inkml:brushProperty name="width" value="0.035" units="cm"/>
      <inkml:brushProperty name="height" value="0.035" units="cm"/>
    </inkml:brush>
  </inkml:definitions>
  <inkml:trace contextRef="#ctx0" brushRef="#br0">80 64 14907,'1'-7'895,"1"1"-387,-1 0 0,1 0 0,-2 1 0,1-1 0,-1 0 1,0 0-1,0-9 0,-4 14 1316,-1 8-1093,-2 7-165,-8 27-302,1 1 1,3 1 0,1 0 0,2 0 0,3 1-1,-2 47 1,7-80-244,0 38 25,0-47-42,0 0 1,0-1-1,0 1 0,1 0 0,-1 0 0,1 0 0,-1-1 0,1 1 0,-1 0 0,1 0 1,0-1-1,0 1 0,0-1 0,0 1 0,0-1 0,0 1 0,0-1 0,1 0 0,-1 1 1,2 0-1,-1-1 3,0-1 0,0 1 0,0-1 0,0 0 0,0 0 0,0 0 1,0 0-1,0 0 0,0 0 0,-1 0 0,1-1 0,0 1 0,0-1 0,0 1 1,0-1-1,-1 0 0,1 0 0,3-2 0,32-23-18,-29 20-24,9-7-255,0-1 0,-1 0 0,-1-1-1,0-1 1,-1-1 0,-1 0 0,0 0 0,11-23 0,-11 4-226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19.307"/>
    </inkml:context>
    <inkml:brush xml:id="br0">
      <inkml:brushProperty name="width" value="0.035" units="cm"/>
      <inkml:brushProperty name="height" value="0.035" units="cm"/>
    </inkml:brush>
  </inkml:definitions>
  <inkml:trace contextRef="#ctx0" brushRef="#br0">1 33 15307,'0'-10'1609,"0"2"-833,0-1-280,1 6 768,1 0-240,0 5-271,0 1-169,1 4-264,0-1-64,1 1-256,0-1-128,2-2-288,0 0-168,-2-4 456,2 0-89,-3-1-87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19.872"/>
    </inkml:context>
    <inkml:brush xml:id="br0">
      <inkml:brushProperty name="width" value="0.035" units="cm"/>
      <inkml:brushProperty name="height" value="0.035" units="cm"/>
    </inkml:brush>
  </inkml:definitions>
  <inkml:trace contextRef="#ctx0" brushRef="#br0">101 92 18028,'0'0'123,"-1"0"1,0 0-1,1 0 1,-1 0-1,1 0 1,-1 0-1,1 0 1,-1-1-1,1 1 1,-1 0-1,1 0 1,-1 0-1,1-1 1,-1 1-1,1 0 1,-1-1-1,1 1 1,-1 0-1,1-1 1,0 1-1,-1-1 1,1 1-1,0-1 1,-1 1-1,1 0 1,0-1-1,0 1 1,-1-1-1,1 1 1,0-1-1,0 0 1,0 1-1,0-1 1,0 1-1,0-1 1,0 1-1,0-1 1,0-1 26,1 0 1,0 0-1,0 1 1,0-1-1,0 1 1,0-1-1,0 1 1,1-1-1,-1 1 0,0 0 1,3-2-1,5-4 42,1 0-1,18-10 0,-18 12-180,0 1 0,1 0-1,-1 0 1,1 2 0,0-1 0,-1 1-1,1 0 1,0 1 0,0 1 0,0 0-1,0 0 1,0 1 0,0 0 0,16 4-1,-60 12 145,-18 9-116,-65 43 0,0 1 263,115-70-296,1 1 0,0-1-1,0 0 1,-1 0 0,1 0 0,0 1-1,0-1 1,-1 0 0,1 0-1,0 0 1,-1 0 0,1 0 0,0 0-1,-1 0 1,1 1 0,0-1 0,-1 0-1,1 0 1,0 0 0,-1 0-1,1 0 1,0 0 0,-1 0 0,1-1-1,0 1 1,0 0 0,-1 0 0,1 0-1,0 0 1,-1 0 0,8-9 114,14-3-118,0 1 1,1 2 0,-1 0 0,2 1 0,-1 1 0,1 1 0,0 1 0,1 1-1,-1 1 1,1 1 0,0 1 0,43 5 0,-51-4 1,-19-3 19,-27-7 28,22 8-45,-15-6-91,-1 1 0,0 2 0,-1 0 1,-46-3-1,70 8 11,1 0 0,-1 0-1,0 0 1,0 0 0,1 0 0,-1 0 0,0 0 0,0 1-1,1-1 1,-1 0 0,0 0 0,0 1 0,1-1 0,-1 0 0,0 1-1,1-1 1,-1 0 0,1 1 0,-2 0 0,6 1-293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20.969"/>
    </inkml:context>
    <inkml:brush xml:id="br0">
      <inkml:brushProperty name="width" value="0.035" units="cm"/>
      <inkml:brushProperty name="height" value="0.035" units="cm"/>
    </inkml:brush>
  </inkml:definitions>
  <inkml:trace contextRef="#ctx0" brushRef="#br0">178 127 13363,'0'-1'198,"-1"0"1,0 0-1,0-1 0,1 1 0,-1 0 1,0 0-1,0 0 0,0 0 1,0 0-1,0 0 0,0 0 1,-1 0-1,1 1 0,0-1 1,0 0-1,-1 1 0,1-1 1,0 1-1,-1-1 0,1 1 1,0 0-1,-1-1 0,1 1 1,-1 0-1,1 0 0,0 0 1,-1 0-1,1 0 0,-1 0 1,1 1-1,-3 0 0,2 0 24,0 0 0,0 1-1,1-1 1,-1 1 0,0 0-1,0-1 1,1 1 0,-1 0-1,1 0 1,0 0 0,0 0-1,-1 0 1,1 0 0,0 1-1,1-1 1,-1 0 0,0 1-1,0 2 1,0 14 661,4-14-510,6-12-171,-5 1-149,0-1 1,0 0-1,-1 0 1,0 0-1,0 0 1,0-1 0,-1 1-1,0-1 1,0 1-1,-1-1 1,0 0-1,-1 1 1,0-10-1,0 17-46,0-1 0,0 0 0,0 0 0,0 0 0,0 1 0,0-1 1,0 0-1,-1 0 0,1 0 0,0 1 0,-1-1 0,1 0 0,-1 1 0,1-1 0,-1 0 0,1 1 0,-1-1 0,1 0 0,-1 1 0,1-1 0,-1 1 0,0-1 0,1 1 0,-1 0 0,0-1 0,-1 0 0,0 1 1,1 0 1,-1 0-1,1 0 0,-1 0 0,1 0 0,-1 1 1,1-1-1,-1 0 0,1 1 0,-1-1 0,1 1 0,0-1 1,-3 2-1,-2 2 16,0 0 0,-1 0 0,1 1 0,-9 8 1,6-2-2,0 0 0,0 0 0,1 0 0,-11 23 0,14-26-28,2 0 1,-1 1-1,1-1 1,1 1-1,-1 0 1,1 0-1,1 0 1,-1 13-1,2-22 4,0 1 0,0-1 0,-1 0 0,1 1-1,0-1 1,0 0 0,0 1 0,0-1 0,0 0-1,0 1 1,0-1 0,0 0 0,0 1 0,0-1-1,0 1 1,1-1 0,-1 0 0,0 1 0,0-1-1,0 0 1,0 0 0,0 1 0,1-1 0,-1 0-1,0 1 1,0-1 0,1 0 0,-1 0 0,0 1-1,0-1 1,1 0 0,-1 0 0,0 0 0,1 1-1,-1-1 1,0 0 0,1 0 0,10-9-38,10-21-2,4-17 20,31-83 1,-55 121 25,-6 12-4,-8 13 18,6-4-12,0-1 0,1 2 1,0-1-1,1 1 0,0-1 0,-3 16 1,29-62 29,-16 25-30,53-94 58,-63 113-59,0 0-1,1 0 1,-2 12 0,-4 6 20,4-12-25,1 0-1,-4 18 1,23-69 85,-3 10-66,-6 9-4,-2 9-1,0 0 0,-1-1-1,0 1 1,0-1 0,0-7-1,-17 34-70,7-7-274,2 1 1,-1 1-1,2-1 0,0 1 0,0 0 0,2 0 0,-5 28 0,8-42 319,0 1 1,0-1-1,0 0 0,0 0 0,0 0 0,0 0 1,0 0-1,0 1 0,0-1 0,0 0 1,0 0-1,0 0 0,0 0 0,0 1 0,0-1 1,0 0-1,0 0 0,0 0 0,0 0 0,0 0 1,0 1-1,0-1 0,0 0 0,0 0 1,0 0-1,0 0 0,0 0 0,0 0 0,0 1 1,1-1-1,-1 0 0,0 0 0,0 0 0,0 0 1,0 0-1,0 0 0,0 0 0,1 0 0,-1 0 1,0 0-1,0 0 0,0 0 0,0 1 1,0-1-1,1 0 0,-1 0 0,0 0 0,0 0 1,0 0-1,1 0 0,6-6-271,-6 5 214,12-12-480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22.745"/>
    </inkml:context>
    <inkml:brush xml:id="br0">
      <inkml:brushProperty name="width" value="0.035" units="cm"/>
      <inkml:brushProperty name="height" value="0.035" units="cm"/>
    </inkml:brush>
  </inkml:definitions>
  <inkml:trace contextRef="#ctx0" brushRef="#br0">41 331 7554,'57'-169'9607,"-61"183"-8157,2-1 1,-2 23-1,-1 1-803,-3 23 119,-28 250 1585,38-293-2080,2-25-44,3-26-3,-3 0-178,-2 0 1,-2-1 0,-1 1 0,-2-1 0,-1 1 0,-1 0-1,-15-48 1,7 53-108,6 22-13,6 8 70,1-1 0,0 0 0,-1 1 1,1-1-1,0 1 0,-1-1 1,1 1-1,0-1 0,0 1 1,-1-1-1,1 1 0,0-1 1,0 1-1,0-1 0,0 1 1,0-1-1,-1 1 0,1-1 1,0 1-1,0 0 0,1-1 1,-1 1-1,0 0 0,0 4-7,0 1-1,0 0 1,1 0-1,0-1 1,0 1-1,1 0 1,-1-1-1,1 0 1,0 1-1,1-1 1,-1 0-1,7 9 1,-8-12 12,0 0 0,1-1 0,-1 1 0,1 0 0,-1-1 0,1 0-1,0 1 1,-1-1 0,1 0 0,0 0 0,0 0 0,0 0 0,0 0 0,0 0 0,0 0 0,0-1 0,0 1 0,1-1 0,-1 0 0,0 1 0,0-1 0,0 0-1,0 0 1,1 0 0,-1-1 0,0 1 0,0-1 0,0 1 0,0-1 0,0 1 0,0-1 0,0 0 0,0 0 0,0 0 0,0 0 0,2-3 0,7-4 8,0 0 1,-1-1-1,0 0 1,0-1-1,12-18 1,37-59 14,-28 30 28,31-78 0,-61 133-52,-1 2 0,0 0 0,0 1 0,0-1 0,0 0-1,0 0 1,0 0 0,0 0 0,0 0 0,0 1 0,0-1 0,1 0 0,-1 0 0,0 0 0,0 0-1,0 0 1,0 0 0,0 0 0,0 1 0,0-1 0,0 0 0,1 0 0,-1 0 0,0 0 0,0 0-1,0 0 1,0 0 0,0 0 0,0 0 0,1 0 0,-1 0 0,0 0 0,0 0 0,0 0 0,0 0 0,0 0-1,1 0 1,-1 0 0,0 0 0,0 0 0,0 0 0,0 0 0,0 0 0,1 0 0,-1 0 0,0 0-1,0 0 1,0 0 0,0 0 0,0 0 0,0-1 0,1 1 0,-1 0 0,0 0 0,0 0 0,2 20-5,-1 0 0,-3 38 1,0-7 0,2-35-22,0 16-242,0-1 0,2 0 1,9 45-1,-1-53-568,-10-23 822,0 1-1,1-1 0,-1 1 0,0-1 0,1 0 0,-1 1 0,1-1 0,-1 0 0,0 0 0,1 1 0,-1-1 0,1 0 0,-1 0 1,1 0-1,-1 1 0,1-1 0,-1 0 0,1 0 0,-1 0 0,1 0 0,-1 0 0,1 0 0,-1 0 0,1 0 0,-1 0 0,1 0 1,-1 0-1,1-1 0,-1 1 0,1 0 0,-1 0 0,1 0 0,-1-1 0,0 1 0,1 0 0,-1 0 0,1-1 0,-1 1 0,0 0 1,1-1-1,-1 1 0,0 0 0,1-1 0,-1 1 0,0-1 0,0 1 0,1-1 0,-1 1 0,0 0 0,0-2 0,13-21-506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23.318"/>
    </inkml:context>
    <inkml:brush xml:id="br0">
      <inkml:brushProperty name="width" value="0.035" units="cm"/>
      <inkml:brushProperty name="height" value="0.035" units="cm"/>
    </inkml:brush>
  </inkml:definitions>
  <inkml:trace contextRef="#ctx0" brushRef="#br0">1 522 14051,'0'0'59,"0"0"1,1 1-1,-1-1 1,0 0-1,1 0 0,-1 1 1,0-1-1,0 0 0,1 0 1,-1 1-1,1-1 1,-1 0-1,0 0 0,1 0 1,-1 0-1,0 1 1,1-1-1,-1 0 0,1 0 1,-1 0-1,0 0 1,1 0-1,-1 0 0,1 0 1,-1 0-1,0 0 0,1 0 1,-1 0-1,1-1 1,-1 1-1,0 0 0,1 0 1,-1 0-1,1 0 1,-1-1-1,0 1 0,1 0 1,20-13 518,-16 10-260,203-128 4322,111-61-2590,-293 176-1979,131-73 248,-119 70-268,1 1-1,47-14 1,-80 30-59,-2 0-13,0 1 1,0 0-1,0-1 1,1 1-1,-1 1 1,0-1-1,1 1 0,-1-1 1,0 1-1,0 0 1,8 2-1,-12-2 4,1 0-1,-1 0 0,0 1 1,0-1-1,0 0 1,0 0-1,0 1 1,1-1-1,-1 0 1,0 0-1,0 1 0,0-1 1,0 0-1,0 0 1,0 1-1,0-1 1,0 0-1,0 0 0,0 1 1,0-1-1,0 0 1,0 0-1,0 1 1,0-1-1,0 0 1,0 1-1,-1-1 0,1 0 1,0 0-1,0 0 1,0 1-1,0-1 1,0 0-1,-1 0 1,1 1-1,0-1 0,0 0 1,0 0-1,-1 0 1,1 0-1,0 0 1,0 1-1,0-1 0,-1 0 1,1 0-1,0 0 1,0 0-1,-1 0 1,1 0-1,-14 9-369,-62 13 845,45-11-595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24.101"/>
    </inkml:context>
    <inkml:brush xml:id="br0">
      <inkml:brushProperty name="width" value="0.035" units="cm"/>
      <inkml:brushProperty name="height" value="0.035" units="cm"/>
    </inkml:brush>
  </inkml:definitions>
  <inkml:trace contextRef="#ctx0" brushRef="#br0">23 109 11506,'-2'-9'1226,"1"6"-897,1 0 0,-1 0 0,0 0 0,0 0 0,0 0 0,0 1 0,0-1 0,0 0 0,-4-4 0,5 7-184,-1 1 0,1-1 0,0 0 0,-1 1-1,1-1 1,0 0 0,-1 1 0,1-1 0,0 1 0,-1-1 0,1 0 0,0 1-1,0-1 1,0 1 0,-1-1 0,1 1 0,0-1 0,0 1 0,0-1 0,0 1-1,0-1 1,0 1 0,0-1 0,0 1 0,0-1 0,0 1 0,0 0-1,-2 21 803,2 17-400,1 0 0,1 0 0,3 0 1,1-1-1,2 0 0,1 0 0,29 72 1,-38-109-520,1 0 1,-1 0-1,0 0 1,1 0-1,-1 0 0,0 0 1,0 1-1,1-1 1,-1 0-1,0 0 1,0 0-1,0 0 0,0 0 1,0 0-1,-1 0 1,1 0-1,0 0 1,0 0-1,-1 0 1,1 0-1,-1 0 0,1 0 1,-1 0-1,1 0 1,-1 0-1,0 0 1,-1 1-1,2-2-17,-1 1-1,1-1 0,-1 0 1,0 0-1,1 0 1,-1 1-1,0-1 1,0 0-1,1 0 1,-1 0-1,0 0 0,1 0 1,-1 0-1,0 0 1,1 0-1,-1 0 1,0-1-1,1 1 1,-1 0-1,0 0 1,1 0-1,-1-1 0,0 1 1,1 0-1,-1-1 1,1 1-1,-1-1 1,1 1-1,-1-1 1,1 1-1,-1-1 0,1 1 1,-1-1-1,1 1 1,0-1-1,-1 0 1,1 1-1,0-1 1,-1 0-1,1 1 0,0-1 1,0-1-1,-4-5 25,2 0-1,-1-1 0,1 0 0,0 1 1,1-1-1,-2-14 0,3-52 18,1 39-40,-1 14-18,-1-41-18,3 1 0,11-68 0,-13 127 22,1-1 1,0 1 0,-1-1 0,1 1 0,0 0-1,0-1 1,0 1 0,0 0 0,0 0-1,1 0 1,-1 0 0,1 0 0,0 0-1,-1 0 1,1 0 0,0 0 0,0 1-1,0-1 1,0 1 0,0 0 0,0-1-1,1 1 1,-1 0 0,5-1 0,-3 1-6,1 0 0,-1 1 0,1-1 0,0 1 0,-1 0 0,1 0 0,0 1 0,-1-1 0,1 1 0,-1 0 0,1 0 0,7 4 0,-10-5 18,1 1 0,-1 0 0,1 0 0,-1 1 0,1-1 0,-1 0 0,1 1 0,-1-1-1,0 1 1,0 0 0,0 0 0,0 0 0,0 0 0,0 0 0,-1 0 0,1 1 0,-1-1 0,1 0-1,-1 1 1,0-1 0,0 1 0,0 0 0,0-1 0,-1 1 0,1 0 0,-1-1 0,1 1 0,-1 0-1,0 0 1,0-1 0,0 1 0,-1 0 0,1 0 0,-1-1 0,1 1 0,-1 0 0,-1 2 0,-1 3 66,0-1 0,-1 1 1,0-1-1,0 0 1,-1 0-1,1-1 0,-2 0 1,1 1-1,-1-1 1,1-1-1,-11 8 0,10-9 5,0 0 0,-1-1 1,1 1-1,-1-1 0,-10 3 0,14-6-99,1 1-1,-1 0 1,1 0 0,-1-1 0,0 0-1,1 1 1,-1-1 0,1 0 0,-1 0 0,0-1-1,1 1 1,-1 0 0,1-1 0,-1 0 0,1 1-1,-1-1 1,1 0 0,-3-2 0,4 2-103,0 0 1,0 1 0,1-1-1,-1 0 1,0 0-1,1 0 1,-1 0 0,0 0-1,1 0 1,0 0-1,-1-1 1,1 1 0,-1 0-1,1 0 1,0 0-1,0 0 1,0-1 0,0 1-1,0 0 1,0 0-1,0 0 1,0 0 0,0-1-1,1 1 1,-1-1-1,2-2-232,-1-1-1,0 1 1,1 0-1,0 0 1,4-6-1,11-12-607,4-1-309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24.518"/>
    </inkml:context>
    <inkml:brush xml:id="br0">
      <inkml:brushProperty name="width" value="0.035" units="cm"/>
      <inkml:brushProperty name="height" value="0.035" units="cm"/>
    </inkml:brush>
  </inkml:definitions>
  <inkml:trace contextRef="#ctx0" brushRef="#br0">66 16 15955,'0'-1'117,"0"1"0,0-1-1,1 1 1,-1-1-1,0 1 1,0-1-1,-1 1 1,1-1 0,0 1-1,0-1 1,0 0-1,0 1 1,0-1-1,-1 1 1,1-1 0,0 1-1,0-1 1,-1 1-1,1 0 1,0-1 0,-1 1-1,1-1 1,0 1-1,-1 0 1,1-1-1,-1 1 1,1 0 0,-1-1-1,1 1 1,-1 0-1,1 0 1,-1-1-1,1 1 1,-1 0 0,1 0-1,-1 0 1,1 0-1,-1 0 1,1 0-1,-1 0 1,1 0 0,-1 0-1,0 0 1,1 0-1,-1 0 1,1 0 0,-1 0-1,0 1 1,-1-1 54,1 1 0,-1-1 0,0 1 0,1 0 0,-1 0 0,1 0 0,-1 0 0,1 0 0,0 0 0,-1 0 0,1 0 0,0 0 0,0 1 0,-2 1 0,-1 8 116,-1-1-1,2 1 0,-1 0 1,2 0-1,-1 0 1,2 0-1,-2 21 1,3-24-267,0 0 0,0 0 0,0-1 0,1 1 1,1 0-1,-1 0 0,1-1 0,1 1 0,-1-1 0,1 0 1,0 1-1,5 5 0,-7-11-11,0 0 0,0-1-1,0 1 1,1 0 0,-1-1 0,1 0 0,-1 1-1,1-1 1,-1 0 0,1 0 0,0 0-1,-1 0 1,1 0 0,0 0 0,0 0 0,0 0-1,0-1 1,0 1 0,0-1 0,0 0-1,0 1 1,0-1 0,0 0 0,0 0 0,0 0-1,0-1 1,0 1 0,0 0 0,0-1-1,0 1 1,-1-1 0,1 0 0,0 1 0,0-1-1,0 0 1,0 0 0,2-2 0,2-1 37,-1-1 1,1 1 0,-1-1-1,0-1 1,0 1 0,-1 0-1,1-1 1,-1 0 0,5-9-1,-4 4 57,0 0-1,-1-1 0,0 0 0,-1 1 1,3-19-1,-5 25-69,-1 0 0,0 0 0,0 0 0,0 0 0,0 0 0,-1 0 0,-2-7 1,3 10-31,-1 0 0,0 0 0,0 0 0,0 0 0,0 0 0,0 0 0,-1 0 0,1 0 0,0 0 0,-1 0 1,0 0-1,1 1 0,-1-1 0,0 1 0,0 0 0,-3-2 0,3 2-58,0 0-1,-1 0 1,1 1-1,0-1 1,-1 1-1,1-1 1,-1 1-1,1 0 1,-1 0-1,1 0 1,0 1-1,-1-1 1,1 0-1,-1 1 1,1 0-1,0-1 1,-1 1-1,1 0 1,0 0-1,0 0 1,-4 3-1,-18 5-230,2-6-79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30.358"/>
    </inkml:context>
    <inkml:brush xml:id="br0">
      <inkml:brushProperty name="width" value="0.035" units="cm"/>
      <inkml:brushProperty name="height" value="0.035" units="cm"/>
    </inkml:brush>
  </inkml:definitions>
  <inkml:trace contextRef="#ctx0" brushRef="#br0">183 143 15579,'-1'-1'65,"0"1"-1,1 0 0,-1-1 1,0 1-1,1 0 1,-1 0-1,0-1 0,1 1 1,-1 0-1,0 0 0,0 0 1,1 0-1,-1 0 0,0 0 1,0 0-1,1 0 1,-1 0-1,0 0 0,1 1 1,-1-1-1,0 0 0,1 0 1,-1 1-1,0-1 0,1 0 1,-1 1-1,0-1 1,1 1-1,-1-1 0,1 1 1,-1-1-1,1 1 0,-1-1 1,1 1-1,-1-1 0,1 1 1,0 0-1,-1-1 1,1 1-1,0 0 0,0-1 1,-1 1-1,1 0 0,-14 37 628,14-36-523,-14 54 1140,-12 108 0,9 63-283,12-130-748,-75 783-467,140-930-830,-41 40 1041,0 0 1,0 1-1,0 1 0,22-5 1,87-19 142,-90 24-127,251-54 216,246-61-115,-342 69-90,117-30-4,-239 69 60,0 3-1,106-4 0,-154 16-59,1-1 0,-1-2 1,1 0-1,-1-2 0,0 0 0,-1-1 1,24-11-1,-38 14-14,0-1 0,0 0-1,-1-1 1,1 0 0,-1 0 0,0-1 0,0 0 0,-1 0-1,0-1 1,0 1 0,0-1 0,-1 0 0,0-1 0,0 0-1,-1 1 1,0-1 0,0-1 0,-1 1 0,0 0 0,-1-1-1,3-14 1,-2-2 14,-1 0 0,-2 0 1,0 0-1,-1 1 0,-6-27 0,-30-120-9,21 113-45,-41-99-1,45 131-16,-1 0 0,-1 2 0,-1 0-1,-1 0 1,-37-41 0,44 55 13,-1 1-1,0 1 1,0 0 0,-1 1 0,0-1-1,0 2 1,-1 0 0,0 0 0,0 1-1,0 1 1,-1 0 0,1 0 0,-1 2-1,0-1 1,-17 0 0,-173-30-1,148 21 36,-1 3 0,0 1-1,-83 1 1,31 17 289,-191 42 0,28-2 422,247-46-702,-150 13 506,153-17-612,0 0 1,1-1-1,-1-1 0,1-1 0,-1-1 0,-25-8 0,41 10-24,0 0 0,0 0 0,1 0-1,-1-1 1,0 0 0,-3-3 0,6 5 78,1 0-1,0 0 1,0 0 0,-1-1 0,1 1 0,0 0-1,0-1 1,0 1 0,0-1 0,1 0 0,-1 1 0,0-1-1,1 1 1,-1-1 0,1 0 0,-1 0 0,1 1 0,0-1-1,0 0 1,-1 0 0,2-2 0,9-23-314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0.800"/>
    </inkml:context>
    <inkml:brush xml:id="br0">
      <inkml:brushProperty name="width" value="0.025" units="cm"/>
      <inkml:brushProperty name="height" value="0.025" units="cm"/>
    </inkml:brush>
  </inkml:definitions>
  <inkml:trace contextRef="#ctx0" brushRef="#br0">89 4 10250,'-6'8'2333,"-8"12"-520,1 0 0,-18 35 1,27-47-1526,0 1 0,1 0 0,-1 0 1,2 0-1,0 0 0,0 0 0,0 1 1,1-1-1,1 1 0,0 17 0,0-26-281,1 1-1,-1-1 0,1 0 1,-1 0-1,1 0 0,0 0 1,0 0-1,-1 1 0,1-1 1,0 0-1,0-1 0,0 1 1,0 0-1,0 0 0,0 0 1,0 0-1,0-1 0,0 1 1,1-1-1,-1 1 1,0-1-1,0 1 0,1-1 1,-1 0-1,0 1 0,1-1 1,-1 0-1,0 0 0,1 0 1,-1 0-1,0 0 0,0 0 1,1 0-1,-1-1 0,0 1 1,2-1-1,3 0 42,0 0 0,0 0 0,0-1 0,0 0 0,0 0 1,9-6-1,-4 1-25,0-2 0,-1 0 0,0 0 1,0-1-1,-1 0 0,0 0 0,-1-1 1,-1 0-1,1-1 0,-2 0 0,0 0 1,0 0-1,5-17 0,-75 287-572,58-221 658,1 0-1,2 0 1,2 0-1,1 1 0,6 43 1,-4-69 147,0 1 0,-1 0 0,-1-1 1,0 1-1,-1 0 0,-3 22 0,3-31-188,0-1 0,0 0 1,0 0-1,-1 0 0,1 0 0,-1 0 0,1 0 0,-1-1 0,0 1 0,0 0 0,0-1 0,-1 0 0,1 1 0,-1-1 0,1 0 0,-1 0 0,0 0 0,1-1 1,-1 1-1,0-1 0,0 1 0,0-1 0,-1 0 0,1 0 0,0 0 0,0-1 0,0 1 0,-1-1 0,1 0 0,0 0 0,-5 0 0,6 0-58,0 0 0,0 0 0,0-1 0,0 1 0,0 0 0,0-1-1,0 1 1,0-1 0,1 0 0,-1 1 0,0-1 0,0 0 0,1 0 0,-1 0-1,0-1 1,1 1 0,-1 0 0,1 0 0,0-1 0,-3-2 0,2 1-12,0-1 1,0 0 0,1 1 0,-1-1 0,1 0 0,-1 0-1,1 0 1,1 0 0,-2-7 0,1-1-22,1 0 1,0 0-1,1-1 1,0 1-1,1 0 0,4-13 1,0 8 16,0 0 0,1 1 0,1 0 0,1 1-1,0 0 1,1 0 0,1 1 0,16-18 0,112-100-31,-87 86 33,-10 10 13,61-60 55,-95 88-59,0-1 0,-1 0 0,0 0 0,-1-1 0,0 0 0,0 0 0,-1-1 0,-1 0 0,5-14-1,-8 25-3,-1 0-1,0-1 0,0 1 0,1-1 0,-1 1 1,0-1-1,0 1 0,1 0 0,-1-1 0,0 1 1,0-1-1,0 1 0,0-1 0,0 1 0,0-1 0,0 1 1,0-1-1,0 1 0,0-1 0,0 1 0,0-1 1,0 1-1,0-1 0,0 1 0,0 0 0,-1-1 0,1 1 1,0-1-1,0 1 0,0-1 0,-1 1 0,1 0 1,0-1-1,-1 1 0,1 0 0,0-1 0,-1 1 1,1 0-1,-1-1 0,1 1 0,0 0 0,-1 0 0,1-1 1,-1 1-1,1 0 0,-1 0 0,1 0 0,-1 0 1,1 0-1,0 0 0,-1-1 0,1 1 0,-1 0 1,1 0-1,-1 1 0,1-1 0,-1 0 0,1 0 0,-1 0 1,1 0-1,-1 0 0,1 0 0,-1 1 0,1-1 1,-28 17-83,18-8 97,1 0 0,0 1 0,0 1 0,1-1 0,0 1 0,1 0 0,1 1 0,0 0 0,0 0 1,-5 16-1,11-27-15,0-1 0,0 1 0,0 0 0,0 0 0,0 0 1,0 0-1,0-1 0,0 1 0,0 0 0,0 0 0,0 0 1,1 0-1,-1-1 0,0 1 0,1 0 0,-1 0 0,0-1 1,1 1-1,-1 0 0,1 0 0,-1-1 0,1 1 0,-1 0 1,1-1-1,0 1 0,-1-1 0,1 1 0,0-1 0,-1 1 1,1-1-1,0 0 0,0 1 0,-1-1 0,1 0 0,0 1 1,0-1-1,0 0 0,0 0 0,-1 0 0,1 0 0,0 0 1,0 0-1,0 0 0,0 0 0,-1 0 0,1 0 0,0 0 1,0-1-1,0 1 0,0 0 0,-1 0 0,1-1 0,0 1 1,1-1-1,46-21 172,13-19-142,26-14-17,-87 54-18,1 1 1,-1 0 0,1-1 0,0 1-1,-1 0 1,1-1 0,-1 1-1,1 0 1,0 0 0,-1 0 0,1-1-1,-1 1 1,1 0 0,0 0-1,-1 0 1,1 0 0,0 0-1,-1 0 1,1 0 0,0 0 0,-1 0-1,1 1 1,0-1 0,-1 0-1,1 0 1,-1 0 0,1 1 0,0-1-1,-1 0 1,1 1 0,-1-1-1,1 1 1,-1-1 0,1 0-1,-1 1 1,1-1 0,-1 1 0,0-1-1,1 2 1,0 1 9,0 0-1,0 1 1,0-1 0,-1 0-1,1 0 1,-1 1 0,0-1 0,0 0-1,0 4 1,-14 70 237,14-77-234,-1 1-1,1 0 0,-1 0 0,1 0 1,-1 0-1,1 0 0,0 0 1,-1 0-1,1 0 0,0 0 0,0 0 1,0 0-1,0 0 0,0 0 1,0 0-1,0 0 0,0 0 1,0 0-1,0 0 0,1 0 0,-1-1 1,0 1-1,1 0 0,-1 0 1,1 0-1,-1 0 0,1 0 0,-1 0 1,1-1-1,0 1 0,-1 0 1,1 0-1,0-1 0,-1 1 1,1 0-1,0-1 0,0 1 0,0-1 1,0 1-1,0-1 0,0 0 1,1 1-1,3-1 26,-1 0-1,1 0 1,0-1 0,-1 1 0,1-1 0,0 0-1,-1-1 1,7-2 0,29-14 23,14-6-586,-20 19-3198,-33 6 3525,0 0-1,-1 0 1,1 0-1,-1 0 1,1 0-1,-1 0 1,0 0-1,1 0 1,-1 0-1,0 1 1,0-1-1,0 0 1,0 0-1,0 0 1,0 0-1,0 0 1,0 0-1,0 0 1,0 0-1,-1 2 1,-4 24-6222,4-23 777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7.497"/>
    </inkml:context>
    <inkml:brush xml:id="br0">
      <inkml:brushProperty name="width" value="0.025" units="cm"/>
      <inkml:brushProperty name="height" value="0.025" units="cm"/>
    </inkml:brush>
  </inkml:definitions>
  <inkml:trace contextRef="#ctx0" brushRef="#br0">198 154 17264,'-10'2'1319,"-7"1"-472,0 1 1,0 0-1,0 2 1,-21 9-1,32-13-665,1 0 0,1 0 1,-1 1-1,0-1 0,0 1 0,1 0 0,0 0 0,0 1 0,0-1 0,0 1 0,0 0 0,1 0 0,-1 0 0,1 1 0,0-1 1,0 1-1,1 0 0,0 0 0,-1 0 0,-1 9 0,4-13-176,0 0-1,0 1 1,0-1 0,0 0 0,1 0 0,-1 0-1,0 0 1,1 0 0,-1 0 0,1 0-1,-1 0 1,1 0 0,-1 0 0,1-1-1,0 1 1,-1 0 0,1 0 0,0 0 0,0-1-1,0 1 1,0 0 0,0-1 0,-1 1-1,1-1 1,0 1 0,0-1 0,0 1-1,1-1 1,-1 0 0,0 0 0,0 1 0,0-1-1,0 0 1,0 0 0,0 0 0,2 0-1,46-1 197,-46 1-190,10-3-27,-1 1 0,1-2 0,-1 1 0,0-2 0,0 0 0,0 0 0,-1-1 0,0 0 0,0-1 0,0-1 0,-1 0 0,18-17 0,0-4-125,-1-1 1,41-59-1,-63 82 140,-2 4 0,0-1 0,-1 1 0,1-1 0,-1 0 0,0 1 0,0-1 0,0 0 0,-1 0 0,0 0 0,1-1 0,0-5 0,-3 10 0,1 0 1,0-1-1,-1 1 1,1 0-1,0-1 0,-1 1 1,1 0-1,0 0 0,-1 0 1,1-1-1,-1 1 1,1 0-1,-1 0 0,1 0 1,0 0-1,-1 0 0,1 0 1,-1 0-1,1 0 1,-1 0-1,1 0 0,-1 0 1,1 0-1,0 0 1,-1 0-1,1 0 0,-1 0 1,1 1-1,-1-1 0,1 0 1,0 0-1,-1 0 1,1 1-1,0-1 0,-1 0 1,1 1-1,0-1 0,-1 0 1,1 1-1,-20 11 44,8-2 44,0 1 0,1 1 0,1 0 1,0 0-1,0 1 0,1 0 0,-7 15 0,11-19-134,1-1 0,0 1 0,1 0 0,0 1 0,0-1 0,1 0 0,0 1 0,1-1 0,0 1 0,0 0 0,1-1 0,2 20 0,6-15-3707,6-8-3935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39.636"/>
    </inkml:context>
    <inkml:brush xml:id="br0">
      <inkml:brushProperty name="width" value="0.035" units="cm"/>
      <inkml:brushProperty name="height" value="0.035" units="cm"/>
      <inkml:brushProperty name="color" value="#E71224"/>
    </inkml:brush>
  </inkml:definitions>
  <inkml:trace contextRef="#ctx0" brushRef="#br0">572 100 13467,'-5'-7'262,"0"-1"0,-1 1 0,0 0-1,0 0 1,-1 1 0,0-1 0,0 1 0,0 1 0,-1 0 0,0 0 0,0 0 0,0 1 0,0 0-1,-1 1 1,0 0 0,0 0 0,0 1 0,0 0 0,0 0 0,-17 0 0,14 3-129,0 0-1,0 0 1,1 1 0,-1 0 0,0 1 0,1 1 0,0 0 0,0 0 0,0 1 0,0 1-1,1 0 1,0 0 0,0 1 0,0 0 0,1 0 0,-14 16 0,4-3-57,2 1 0,0 1 0,1 1 1,1 1-1,1 0 0,-12 29 0,11-16-43,2 0-1,1 1 1,2 1-1,2-1 1,2 1-1,1 1 1,2-1-1,1 1 1,3-1-1,1 1 1,2-1-1,1 0 1,2 0-1,2 0 1,23 60-1,-22-74-30,2-1-1,0 0 0,2-1 0,0 0 0,2-2 1,0 1-1,1-2 0,1 0 0,40 32 0,-48-44-2,2 0 1,-1 0-1,1-1 0,0 0 0,1-1 0,0 0 1,0-1-1,0-1 0,0 0 0,1-1 0,0 0 0,-1-1 1,1-1-1,0 0 0,0-1 0,0 0 0,0-1 1,0-1-1,-1 0 0,23-6 0,-19 1 8,0 0-1,0-1 0,-1 0 1,-1-1-1,1-1 1,-1-1-1,-1 0 1,0 0-1,-1-2 1,0 0-1,-1 0 0,12-18 1,-4 4 37,-2-1 1,-1-1-1,-1-1 1,-2 0-1,18-57 1,-22 56 32,-3-1-1,-1 0 1,-1 0 0,-1-1 0,-2 0-1,-2 1 1,0-1 0,-9-50 0,5 60-53,0 0 1,-2 0 0,-1 1 0,0 0-1,-2 1 1,0-1 0,-1 2-1,-2-1 1,0 1 0,-1 1 0,-1 1-1,-29-32 1,34 41-143,-1 1 0,0 0-1,0 1 1,-1 0 0,0 1 0,0 0-1,0 1 1,-1 0 0,0 0 0,0 1 0,0 1-1,0 0 1,0 1 0,-1 0 0,1 1-1,-1 0 1,1 1 0,-1 1 0,-13 1 0,-29 9-353,3 0-111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08.015"/>
    </inkml:context>
    <inkml:brush xml:id="br0">
      <inkml:brushProperty name="width" value="0.035" units="cm"/>
      <inkml:brushProperty name="height" value="0.035" units="cm"/>
      <inkml:brushProperty name="color" value="#E71224"/>
    </inkml:brush>
  </inkml:definitions>
  <inkml:trace contextRef="#ctx0" brushRef="#br0">337 195 13051,'-1'-5'210,"0"0"0,-1 1 1,0-1-1,0 0 0,0 1 1,0-1-1,-1 1 0,0 0 1,0 0-1,0 0 0,0 0 1,0 1-1,-1-1 0,0 1 1,0 0-1,-4-3 0,5 4-140,0 0 0,0 0 1,0 1-1,0-1 0,0 1 0,0 0 0,0 0 0,0 0 1,0 0-1,-1 1 0,1-1 0,0 1 0,-1 0 0,1 0 0,0 0 1,-1 0-1,1 1 0,0 0 0,-1-1 0,1 1 0,0 0 0,0 0 1,0 1-1,-4 1 0,-4 5 0,0 0-1,1 1 1,0 0 0,0 1 0,1 0-1,0 0 1,1 1 0,1 0 0,-10 16-1,1 5 32,1 0 0,-15 46 0,19-41-73,2 1 0,1 0 0,2 0 0,2 1 0,1-1 0,3 43 0,4-21 9,2 0 0,2-1 0,21 71 0,10-10-47,-32-103 6,1 0 0,0-1 0,2 1 1,18 24-1,-25-38 2,-1 1 1,1-1-1,0 0 1,0 0-1,0 0 0,0-1 1,0 1-1,1-1 1,0 1-1,-1-1 0,1 0 1,0-1-1,0 1 1,0-1-1,0 1 1,0-1-1,0 0 0,0-1 1,0 1-1,0-1 1,1 0-1,-1 0 0,0 0 1,0 0-1,0-1 1,0 0-1,1 0 1,-1 0-1,0 0 0,0 0 1,6-4-1,2-2 5,-1-1-1,0 0 0,0 0 1,-1-1-1,0 0 0,0-1 1,11-16-1,2-4 75,26-49 1,-11 10 234,-3-2 0,47-138 0,-65 152-80,-2 0-1,-3-1 1,-2 0 0,3-87 0,-12 125-183,-1-1 1,-1 1-1,-1 0 1,-1-1-1,-1 1 1,0 0-1,-10-24 1,11 36-49,-1 0 0,0 0 1,0 0-1,-1 1 0,0-1 1,0 1-1,-1 0 0,0 1 1,0 0-1,0-1 0,-1 2 1,0-1-1,0 1 0,0 0 1,-1 1-1,1 0 0,-1 0 1,-1 0-1,-9-2 0,0 2-1,-1 0-1,1 2 0,-1 0 0,1 2 0,-1 0 0,-20 2 0,17 0 143,0-2 0,0 0 0,-32-5 0,21-5-74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44.049"/>
    </inkml:context>
    <inkml:brush xml:id="br0">
      <inkml:brushProperty name="width" value="0.035" units="cm"/>
      <inkml:brushProperty name="height" value="0.035" units="cm"/>
      <inkml:brushProperty name="color" value="#E71224"/>
    </inkml:brush>
  </inkml:definitions>
  <inkml:trace contextRef="#ctx0" brushRef="#br0">117 43 12483,'3'-40'5150,"-4"37"-1351,0 25-2744,3 266 341,-1 193-803,-20-262-499,1-26-48,13 570 61,6-208-2,7 7-18,-4-523-67,-2-28-1,-1 1-1,0-1 0,-1 1 1,0-1-1,-2 13 0,2-22-16,0 0 0,-1-1-1,1 1 1,0-1 0,-1 1-1,1 0 1,-1-1 0,0 1 0,1-1-1,-1 1 1,0-1 0,0 0-1,0 1 1,-2 1 0,2-3-91,0-1 0,0 0 0,-1 1 0,1-1 0,0 0 0,0 0 0,0 0-1,1 0 1,-1 1 0,0-1 0,0-1 0,-1-1 0,-1 0-167,-3-4 97,-1-1 14,0 0 0,-11-17-1,-9-26-231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45.178"/>
    </inkml:context>
    <inkml:brush xml:id="br0">
      <inkml:brushProperty name="width" value="0.035" units="cm"/>
      <inkml:brushProperty name="height" value="0.035" units="cm"/>
      <inkml:brushProperty name="color" value="#E71224"/>
    </inkml:brush>
  </inkml:definitions>
  <inkml:trace contextRef="#ctx0" brushRef="#br0">38 157 13283,'-11'-56'4639,"7"97"-864,2 75-2404,-17 284 1192,25-529-970,-6 126-1583,6-90 121,-5-1 0,-10-93 0,5 167-110,2 10-35,9 21-30,-6-9 39,0-1-1,0 1 1,-1 0 0,1 0 0,1 0-1,-1-1 1,0 1 0,0-1 0,1 1-1,-1-1 1,1 1 0,-1-1 0,1 0-1,-1 0 1,1 0 0,0 0 0,0 0-1,0 0 1,-1 0 0,4 0 0,-3 0 5,0-1-1,0-1 1,0 1 0,0 0 0,0 0 0,0-1-1,0 1 1,0-1 0,0 0 0,-1 0 0,1 1 0,0-1-1,0 0 1,-1 0 0,1-1 0,2-1 0,5-5 21,-1-1-1,-1 0 1,0 0 0,0 0 0,9-18 0,23-44 136,-30 63-102,-3 12 17,-2 16 45,-1 184 385,5 60-285,-5-246-613,-3-18 370,0 0 0,1 0-1,-1 0 1,0 0 0,0 0-1,0 0 1,0 0 0,0 0-1,0 0 1,0 0 0,1 0-1,-1 0 1,0 0 0,0 0-1,0 0 1,0 0 0,0 0-1,0 0 1,1 0 0,-1 0-1,0 0 1,0 0 0,0 0-1,0 0 1,0 0 0,0-1-1,0 1 1,0 0 0,1 0-1,-1 0 1,0 0 0,0 0-1,0 0 1,0 0 0,0 0-1,0 0 1,0-1 0,0 1-1,0 0 1,0 0 0,0 0-1,0 0 1,0 0 0,0 0-1,0 0 1,0-1 0,0 1-1,0 0 1,0 0 0,0 0-1,0 0 1,0 0 0,0 0-1,0 0 1,0-1 0,0 1-1,4-31-1573,-6 7 1031,0 1-186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45.633"/>
    </inkml:context>
    <inkml:brush xml:id="br0">
      <inkml:brushProperty name="width" value="0.035" units="cm"/>
      <inkml:brushProperty name="height" value="0.035" units="cm"/>
      <inkml:brushProperty name="color" value="#E71224"/>
    </inkml:brush>
  </inkml:definitions>
  <inkml:trace contextRef="#ctx0" brushRef="#br0">4 231 17428,'0'0'120,"-1"1"-1,1 0 1,-1 0 0,1-1 0,0 1 0,0 0-1,-1 0 1,1 0 0,0 0 0,0-1 0,0 1 0,0 0-1,0 0 1,0 0 0,0 0 0,0 0 0,0-1-1,0 1 1,1 0 0,-1 0 0,0 0 0,0 0 0,1-1-1,0 2 1,0-1-19,-1-1-1,1 1 1,0-1-1,0 1 1,0-1-1,0 0 0,0 0 1,0 1-1,0-1 1,-1 0-1,1 0 1,0 0-1,0 0 1,0 0-1,0 0 1,0 0-1,0 0 1,1-1-1,6-1 245,-1 0-1,0 0 1,0-1-1,11-5 0,23-17 732,72-57-1,-78 54-818,1 1 0,64-34 0,-71 50-444,-20 7-1114,-20 8-3038,-5 2 3389,-2 3-213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46.179"/>
    </inkml:context>
    <inkml:brush xml:id="br0">
      <inkml:brushProperty name="width" value="0.035" units="cm"/>
      <inkml:brushProperty name="height" value="0.035" units="cm"/>
      <inkml:brushProperty name="color" value="#E71224"/>
    </inkml:brush>
  </inkml:definitions>
  <inkml:trace contextRef="#ctx0" brushRef="#br0">67 57 17436,'-6'41'1835,"3"0"1,1 63 0,1-52-1286,1 38 195,12 98 0,-18-222 85,-12-40 0,-3-9-715,13 37-83,-4-64 1,11 94-43,1 1 0,0-1 0,1 1 0,1 0 1,1 0-1,0-1 0,1 1 0,7-17 0,-9 28 1,1-1-1,0 0 1,0 1 0,1-1 0,-1 1 0,1 0-1,0 0 1,0 0 0,0 1 0,1-1 0,0 1 0,-1 0-1,1 0 1,0 1 0,0 0 0,7-3 0,-9 4 3,1 0 1,-1 0 0,1 0-1,-1 0 1,1 1-1,-1-1 1,1 1 0,0 0-1,-1 0 1,1 0-1,0 0 1,-1 1 0,1 0-1,-1 0 1,1 0 0,-1 0-1,1 0 1,-1 0-1,0 1 1,0 0 0,0 0-1,0 0 1,0 0-1,0 0 1,4 5 0,-6-6 17,1 1 0,-1 0 0,0 0 0,0 0 0,0 0 0,0 0 0,-1 0 0,1 0 0,0 0 0,-1 1 0,0-1 0,1 0 0,-1 0 0,0 0 0,0 1 0,0-1 0,-1 0 0,1 0 0,0 0 0,-1 1 0,1-1 0,-1 0 0,0 0 0,-1 3 0,-4 6 110,1 0 1,-2-1-1,-9 14 0,6-10-23,-69 88-147,87-112-5090,16-20 3177,-8 10 546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46.663"/>
    </inkml:context>
    <inkml:brush xml:id="br0">
      <inkml:brushProperty name="width" value="0.035" units="cm"/>
      <inkml:brushProperty name="height" value="0.035" units="cm"/>
      <inkml:brushProperty name="color" value="#E71224"/>
    </inkml:brush>
  </inkml:definitions>
  <inkml:trace contextRef="#ctx0" brushRef="#br0">5 387 15379,'-2'5'1385,"0"11"26,3-14-67,4-8 1295,18-31-1301,32-76-1,-35 70-1090,70-167 932,-90 210-1169,0 0 1,0 0-1,1 0 1,-1 0-1,0 0 1,0 0-1,0 0 1,0 0-1,0 1 1,0-1-1,0 0 1,0 0-1,0 0 1,1 0-1,-1 0 1,0 0-1,0 0 1,0 0-1,0 0 1,0 0-1,0 0 1,1 0-1,-1 0 1,0 0-1,0 0 1,0 0-1,0 0 1,0 0-1,1 0 1,-1 0-1,0 0 1,0 0-1,0 0 1,0 0 0,0 0-1,0 0 1,0 0-1,1 0 1,-1 0-1,0-1 1,0 1-1,0 0 1,0 0-1,0 0 1,0 0-1,0 0 1,0 0-1,1 13 107,-20 253-390,17-252 150,-3-9-75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47.508"/>
    </inkml:context>
    <inkml:brush xml:id="br0">
      <inkml:brushProperty name="width" value="0.035" units="cm"/>
      <inkml:brushProperty name="height" value="0.035" units="cm"/>
      <inkml:brushProperty name="color" value="#E71224"/>
    </inkml:brush>
  </inkml:definitions>
  <inkml:trace contextRef="#ctx0" brushRef="#br0">271 19 11354,'14'-5'1094,"24"-7"767,-36 12-1455,-1-1 1,1 1 0,-1 0 0,1 0-1,-1 0 1,1 0 0,-1 0-1,1 0 1,0 1 0,-1-1 0,4 1-1,-34 9 4857,-89 16-2023,83-21-3153,1-1 1,-2-2-1,-40-2 1,63-2-1215,13 2 1101,0 0 1,0 0-1,0 0 1,-1 0-1,1-1 1,0 1-1,0 0 0,0 0 1,-1 0-1,1 0 1,0-1-1,0 1 1,0 0-1,0 0 1,0 0-1,0 0 1,-1-1-1,1 1 1,0 0-1,0 0 1,0-1-1,0 1 1,0 0-1,0 0 1,0 0-1,0-1 0,0 1 1,0 0-1,0 0 1,0-1-1,0 1 1,0 0-1,0 0 1,0 0-1,0-1 1,0 1-1,1 0 1,-1 0-1,0 0 1,0-1-1,0 1 1,0 0-1,0 0 1,0 0-1,1-1 1,-1 1-1,0 0 1,8-7-508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47.962"/>
    </inkml:context>
    <inkml:brush xml:id="br0">
      <inkml:brushProperty name="width" value="0.035" units="cm"/>
      <inkml:brushProperty name="height" value="0.035" units="cm"/>
      <inkml:brushProperty name="color" value="#E71224"/>
    </inkml:brush>
  </inkml:definitions>
  <inkml:trace contextRef="#ctx0" brushRef="#br0">206 0 16948,'-2'0'156,"0"1"0,1 0 0,-1-1 1,1 1-1,-1 0 0,1-1 1,-1 1-1,1 0 0,-1 0 0,1 0 1,0 1-1,-1-1 0,1 0 0,0 0 1,0 1-1,0-1 0,0 0 1,0 1-1,1-1 0,-1 1 0,0 0 1,1-1-1,-1 1 0,0 2 0,-2 7 402,1 0-1,-2 20 0,2-9-457,-2-8 137,0-1-1,-1 0 1,-1 0-1,0-1 1,0 1-1,-2-1 1,-13 18-1,1-1 110,2-1-106,2-1-1,-15 34 1,27-52-230,1 0 0,0-1 0,0 1 0,1 0 0,0 1 0,1-1 0,0 0-1,0 0 1,1 1 0,0-1 0,1 0 0,2 12 0,-2-18-29,-1 0 0,1 0 0,1 0 0,-1 0-1,0 0 1,1 0 0,0 0 0,-1 0 0,1-1 0,0 1-1,1 0 1,-1-1 0,0 0 0,1 0 0,-1 1 0,1-2 0,0 1-1,-1 0 1,1 0 0,0-1 0,0 1 0,0-1 0,0 0 0,1 0-1,-1 0 1,0-1 0,5 1 0,0 0-147,0-1 0,0 0-1,0 0 1,0-1 0,0 0 0,0 0-1,0-1 1,0 0 0,-1 0 0,13-6 0,7-6-217,36-26 1,-51 32 264,44-31-398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11.548"/>
    </inkml:context>
    <inkml:brush xml:id="br0">
      <inkml:brushProperty name="width" value="0.035" units="cm"/>
      <inkml:brushProperty name="height" value="0.035" units="cm"/>
      <inkml:brushProperty name="color" value="#E71224"/>
    </inkml:brush>
  </inkml:definitions>
  <inkml:trace contextRef="#ctx0" brushRef="#br0">0 63 13707,'10'2'1456,"3"0"-968,3-2-128,1 0 961,10-2-865,2-3-40,7 0-136,2-3-208,4 0-464,-2-1-144,-5-1 392,-4 0-136,-8 0-112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8.449"/>
    </inkml:context>
    <inkml:brush xml:id="br0">
      <inkml:brushProperty name="width" value="0.025" units="cm"/>
      <inkml:brushProperty name="height" value="0.025" units="cm"/>
    </inkml:brush>
  </inkml:definitions>
  <inkml:trace contextRef="#ctx0" brushRef="#br0">20 7 7175,'0'0'16784,"-1"13"-15679,-5 21-649,1-4-89,-3 46 0,8-75-357,0 0-1,0 1 1,0-1 0,1 0-1,-1 0 1,0 0 0,0 1-1,1-1 1,-1 0 0,0 0-1,1 0 1,-1 0-1,1 1 1,0-1 0,-1 0-1,1 0 1,0 0 0,0 0-1,-1-1 1,1 1 0,0 0-1,0 0 1,0 0 0,0-1-1,0 1 1,0 0-1,2 0 1,0 0 14,0 0-1,1-1 0,-1 1 1,0-1-1,1 1 1,-1-1-1,1 0 1,-1-1-1,0 1 0,4-1 1,7-2 19,-1 0 0,0-1-1,0 0 1,15-8 0,71-47-237,-41 23 79,-58 36 107,0-1 0,0 1 1,0 0-1,1 0 1,-1-1-1,0 1 0,1 0 1,-1 0-1,0 0 1,0-1-1,1 1 0,-1 0 1,0 0-1,1 0 0,-1 0 1,0 0-1,1 0 1,-1 0-1,0 0 0,1-1 1,-1 1-1,0 0 1,1 0-1,-1 0 0,0 1 1,1-1-1,-1 0 1,0 0-1,1 0 0,-1 0 1,0 0-1,1 0 1,-1 0-1,0 1 0,0-1 1,1 0-1,-1 0 1,-2 15-27,-19 25 282,19-35-205,0-2-40,0 1 57,-1-1 1,2 1 0,-1-1 0,0 1 0,1 0 0,0 0 0,-1 0 0,1 4 0,8 4 321,17-7-136,-15-6-237,0-1-1,0 0 1,-1 0 0,1 0-1,-1-1 1,1 0-1,-1-1 1,0 0 0,0 0-1,0-1 1,10-9-1,-6 6-646,1 0 0,-1 1-1,18-7 1,-29 14 567,-1 0 0,1 1 0,-1-1 0,0 0 0,1 0 0,-1 0 0,1 0 0,-1 1 1,0-1-1,1 0 0,-1 0 0,0 1 0,1-1 0,-1 0 0,0 1 0,0-1 0,1 0 0,-1 1 0,0-1 0,0 0 0,0 1 0,1-1 0,-1 0 0,0 1 0,0-1 0,0 1 1,0-1-1,0 0 0,0 1 0,0-1 0,0 1 0,0-1 0,0 1 0,0-1 0,0 0 0,0 1 0,0-1 0,0 1 0,0-1 0,-1 1 0,1 0 42,0 0 0,0 0-1,0 0 1,0 0 0,0 0-1,0 0 1,0 0 0,0 0 0,0 0-1,0 0 1,0 0 0,1 0-1,-1 0 1,0 0 0,1 0-1,-1-1 1,1 1 0,-1 0 0,1 0-1,0 0 1,-1-1 0,1 1-1,0 0 1,-1 0 0,1-1-1,0 1 1,0-1 0,0 1-1,-1 0 1,1-1 0,0 0 0,0 1-1,0-1 1,2 1 0,3-2-430,0 0 1,0 0-1,0 0 1,0-1 0,0 0-1,-1 0 1,1-1 0,-1 1-1,1-1 1,-1 0-1,0-1 1,0 1 0,6-6-1,34-20-400,-45 29 935,0 1 0,1-1 0,-1 0 0,0 0 0,1 0-1,-1 0 1,0 0 0,0 1 0,1-1 0,-1 0 0,0 0-1,0 0 1,1 1 0,-1-1 0,0 0 0,0 0 0,0 1 0,1-1-1,-1 0 1,0 0 0,0 1 0,0-1 0,0 0 0,0 1-1,0-1 1,0 0 0,0 1 0,1-1 0,-1 0 0,0 1-1,0-1 1,0 0 0,-1 1 0,1-1 0,0 0 0,0 1-1,0-1 1,0 0 0,0 0 0,0 1 0,0-1 0,0 0-1,-1 1 1,1-1 0,0 0 0,0 0 0,0 1 0,-1-1-1,1 0 1,0 1 0,-7 18 728,6-17-691,0 1 1,0-1-1,0 0 1,0 1 0,1-1-1,-1 1 1,1-1 0,0 1-1,-1-1 1,1 1 0,0 0-1,0-1 1,1 1 0,-1-1-1,1 1 1,-1-1 0,2 4-1,-1-4-52,0 0-1,1-1 0,-1 1 0,0-1 1,1 0-1,-1 1 0,1-1 0,-1 0 0,1 0 1,0 0-1,0 0 0,-1 0 0,1 0 1,0 0-1,0-1 0,0 1 0,0-1 0,0 1 1,0-1-1,0 0 0,0 0 0,0 0 1,2 0-1,10 0 8,0 0-1,0-1 1,-1-1 0,24-5 0,-32 6-58,0-1 0,0 1 0,0-1 0,0 0 1,0 0-1,0-1 0,-1 0 0,1 1 0,-1-1 1,0-1-1,1 1 0,-1-1 0,-1 0 0,1 0 0,3-5 1,-6 9-7,-1-1 0,1 0 0,-1 1 1,0-1-1,1 1 0,-1-1 1,0 0-1,0 1 0,0-1 0,1 0 1,-1 0-1,0 1 0,0-1 1,0 0-1,0 1 0,0-1 1,0 0-1,0 0 0,0 1 0,0-1 1,-1 0-1,1 1 0,0-1 1,0 0-1,-1 1 0,1-1 0,0 0 1,-1 1-1,1-1 0,-1 0 1,1 1-1,-1-1 0,1 1 0,-1-1 1,1 1-1,-1-1 0,1 1 1,-1 0-1,0-1 0,1 1 0,-2-1 1,-35-8 395,14 10 11,58 1-201,-21-3-230,0 0 0,0-1-1,0 0 1,0-1 0,-1-1 0,1 0 0,17-8 0,-17 5-1461,-2 1 0,1-2 1,-1 0-1,13-9 0,-6 2-3686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12.012"/>
    </inkml:context>
    <inkml:brush xml:id="br0">
      <inkml:brushProperty name="width" value="0.035" units="cm"/>
      <inkml:brushProperty name="height" value="0.035" units="cm"/>
      <inkml:brushProperty name="color" value="#E71224"/>
    </inkml:brush>
  </inkml:definitions>
  <inkml:trace contextRef="#ctx0" brushRef="#br0">1 8 15115,'7'4'1505,"-2"2"-897,1-2-232,3 2 616,1-2-120,4-1-200,5-3-192,1 0-208,3-3-95,0-3-242,-2 1-159,-1-1-472,-2 0 344,-8 0 192,-9 6-96,2-2-152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12.452"/>
    </inkml:context>
    <inkml:brush xml:id="br0">
      <inkml:brushProperty name="width" value="0.035" units="cm"/>
      <inkml:brushProperty name="height" value="0.035" units="cm"/>
      <inkml:brushProperty name="color" value="#E71224"/>
    </inkml:brush>
  </inkml:definitions>
  <inkml:trace contextRef="#ctx0" brushRef="#br0">81 28 14635,'1'-1'374,"0"-1"0,-1 0 0,1 0 0,0 0 0,-1 1 0,1-1 0,-1 0 0,0 0 0,1 0 0,-1 0 0,0 0 0,0 0 0,-1-2 0,0 5-110,0 0-1,0-1 1,0 1 0,0 0 0,0 0 0,0 0-1,0 0 1,0 0 0,1 0 0,-1 0-1,0 1 1,1-1 0,-2 1 0,-15 38 552,1 1 0,-16 65 0,30-99-759,0 1 0,1-1 0,0 0 0,0 1 0,1-1 0,0 1 1,0-1-1,1 0 0,0 1 0,3 9 0,-4-15-39,1 0 1,0 0-1,0 0 1,-1-1 0,2 1-1,-1 0 1,0 0-1,0-1 1,0 1-1,1-1 1,-1 1-1,1-1 1,-1 0 0,1 1-1,-1-1 1,5 2-1,-4-2-10,1-1 1,0 1-1,-1 0 0,1-1 0,0 0 1,-1 0-1,1 0 0,0 0 0,0 0 1,-1 0-1,1-1 0,0 1 0,0-1 1,-1 0-1,5-2 0,-1 1-147,-1 0 0,0-1 0,0 0 0,0 0 0,0 0 0,0-1 0,-1 0-1,1 0 1,-1 0 0,0 0 0,0 0 0,-1-1 0,5-6 0,-3 1-148,0 1 1,-1-1-1,1 0 0,-2 0 0,0-1 1,3-13-1,-2-9-481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13.233"/>
    </inkml:context>
    <inkml:brush xml:id="br0">
      <inkml:brushProperty name="width" value="0.035" units="cm"/>
      <inkml:brushProperty name="height" value="0.035" units="cm"/>
      <inkml:brushProperty name="color" value="#E71224"/>
    </inkml:brush>
  </inkml:definitions>
  <inkml:trace contextRef="#ctx0" brushRef="#br0">100 47 16836,'-2'-1'250,"1"-1"0,-1 0 0,1 1 0,-1-1 0,0 1 1,0 0-1,0 0 0,1-1 0,-1 1 0,0 0 0,0 1 0,-5-3 1,-7 1 3565,34 15-1260,-12-12-2228,-1 0-1,1-1 0,-1 0 0,1 0 1,-1-1-1,1 0 0,11-3 1,11 0-429,49 0 154,-48 3-63,0-1-1,54-10 1,-74 7 10,-17 1 41,-18 0 28,8 6-64,0 0-1,-1 1 0,1 1 0,0 0 1,-20 10-1,1-3-6,-59 23-7,-47 13-66,268-84-291,-55 15 40,105-18 1,-211 41 295,2 5 133,23-3-713,0-1 1,0-1 0,-12 1-1,43-14-1613,-2 3 1343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13.710"/>
    </inkml:context>
    <inkml:brush xml:id="br0">
      <inkml:brushProperty name="width" value="0.035" units="cm"/>
      <inkml:brushProperty name="height" value="0.035" units="cm"/>
      <inkml:brushProperty name="color" value="#E71224"/>
    </inkml:brush>
  </inkml:definitions>
  <inkml:trace contextRef="#ctx0" brushRef="#br0">0 19 13931,'8'-18'2708,"-8"18"-2658,0-1 0,0 1 0,1 0 0,-1 0 0,0 0 1,0 0-1,0 0 0,0 0 0,0 0 0,1 0 1,-1 0-1,0 0 0,0 0 0,0 0 0,0 0 1,0 0-1,1 0 0,-1 0 0,0 0 0,0 0 0,0 0 1,0 0-1,0 0 0,1 1 0,-1-1 0,0 0 1,0 0-1,0 0 0,0 0 0,0 0 0,0 0 1,0 0-1,1 0 0,-1 1 0,0-1 0,0 0 0,0 0 1,0 0-1,0 0 0,0 0 0,0 0 0,0 1 1,0-1-1,0 0 0,0 0 0,0 0 0,0 0 1,0 1-1,0-1 0,0 0 0,0 0 0,0 0 0,4 38 2523,-9 149 365,-1-33-2118,6-152-780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15.872"/>
    </inkml:context>
    <inkml:brush xml:id="br0">
      <inkml:brushProperty name="width" value="0.035" units="cm"/>
      <inkml:brushProperty name="height" value="0.035" units="cm"/>
      <inkml:brushProperty name="color" value="#E71224"/>
    </inkml:brush>
  </inkml:definitions>
  <inkml:trace contextRef="#ctx0" brushRef="#br0">2 10 14163,'-2'-1'1384,"2"-1"-1048,6 7-152,1-2 769,6-1-577,3 0-128,7-1-368,4-1-168,6-7 256,1 1-40,9-1-72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16.416"/>
    </inkml:context>
    <inkml:brush xml:id="br0">
      <inkml:brushProperty name="width" value="0.035" units="cm"/>
      <inkml:brushProperty name="height" value="0.035" units="cm"/>
      <inkml:brushProperty name="color" value="#E71224"/>
    </inkml:brush>
  </inkml:definitions>
  <inkml:trace contextRef="#ctx0" brushRef="#br0">1 256 9618,'23'6'992,"5"-4"-584,2 1-200,6-3 1241,4 2-1201,5-4-80,1-2-40,-2 1-88,-1-3-88,-6 4-1160,-2-3 1112,-7 2-153,0 1-55</inkml:trace>
  <inkml:trace contextRef="#ctx0" brushRef="#br0" timeOffset="1">968 74 11146,'27'-10'1425,"-4"0"-889,-1 3-184,-4-2 728,3 3-440,-1 1-168,5-1-424,1 0 184,7 0-216,3-2-24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16.949"/>
    </inkml:context>
    <inkml:brush xml:id="br0">
      <inkml:brushProperty name="width" value="0.035" units="cm"/>
      <inkml:brushProperty name="height" value="0.035" units="cm"/>
      <inkml:brushProperty name="color" value="#E71224"/>
    </inkml:brush>
  </inkml:definitions>
  <inkml:trace contextRef="#ctx0" brushRef="#br0">1 218 8330,'33'0'456,"-3"-1"-504,-5-1-48,3 1 400,-1-2-456,2 0-288,-1 0 304,2-1-64,3 0 72</inkml:trace>
  <inkml:trace contextRef="#ctx0" brushRef="#br0" timeOffset="0.89">1057 115 13595,'16'1'1264,"-2"2"-1024,-5-1-88,-1 0 472,1-2-360,1-1-104,0-3-360,1-1-1408,1 1 1416,1-2-144,5 1-168</inkml:trace>
  <inkml:trace contextRef="#ctx0" brushRef="#br0" timeOffset="1.89">1485 92 13091,'10'0'260,"1"-1"1,-2 0-1,1 0 1,0-1-1,0 0 1,0-1-1,-1 0 1,17-8-1,-15 6-254,5-2 20,29-10 1,-40 16-272,-1 0-1,1 0 1,0 0 0,-1 0-1,1 1 1,0 0-1,-1 0 1,1 0 0,0 1-1,0 0 1,6 1-1,-8-1-77,0 0-1,1-1 1,-1 0-1,1 1 1,-1-1-1,0-1 0,1 1 1,-1 0-1,0-1 1,1 0-1,-1 0 1,6-2-1,1-1-270,-1 0-1,17-11 1,-11 4 411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17.736"/>
    </inkml:context>
    <inkml:brush xml:id="br0">
      <inkml:brushProperty name="width" value="0.035" units="cm"/>
      <inkml:brushProperty name="height" value="0.035" units="cm"/>
      <inkml:brushProperty name="color" value="#E71224"/>
    </inkml:brush>
  </inkml:definitions>
  <inkml:trace contextRef="#ctx0" brushRef="#br0">80 70 17156,'0'0'102,"-1"-1"0,0 1 0,0-1 0,1 1 0,-1-1 0,0 1 0,0 0 0,0-1 0,0 1 0,0 0 0,0 0-1,1 0 1,-1 0 0,0 0 0,0 0 0,0 0 0,0 0 0,0 0 0,0 0 0,0 0 0,0 0 0,1 1 0,-3 0 0,1 0 63,0 0-1,-1 1 0,1-1 1,0 1-1,0 0 1,0-1-1,0 1 0,-2 3 1,-1 2 114,0 0 0,1 1 0,0-1 0,-4 11 0,1 12-24,10-18-162,-3-12-90,0 0 1,1 0-1,-1 0 1,1 1-1,-1-1 1,1 0 0,-1 0-1,0 0 1,1 0-1,-1 0 1,1 0 0,-1 0-1,1 0 1,-1 0-1,1 0 1,-1-1-1,0 1 1,1 0 0,-1 0-1,1 0 1,-1 0-1,0-1 1,1 1-1,-1 0 1,1 0 0,-1-1-1,0 1 1,1 0-1,-1-1 1,3-2 29,1 0 0,-1-1 1,0 1-1,-1-1 0,1 0 0,-1 1 1,0-1-1,0 0 0,0 0 0,0-1 1,1-5-1,11-51 676,-13 54-501,0 0-1,-1-1 1,-1-12-1,1 19-169,0 0 0,0 0 0,-1 0 0,1 0 1,0 0-1,0 0 0,-1 0 0,1 1 0,0-1 0,-1 0 0,1 0 0,-1 0 0,1 0 1,-1 1-1,0-1 0,0-1 0,0 2-17,1 0 1,-1 0-1,1 0 1,-1 0-1,0 0 1,1 0 0,-1 0-1,0 0 1,1 0-1,-1 0 1,1 0-1,-1 0 1,0 1-1,1-1 1,-1 0-1,1 0 1,-1 1-1,1-1 1,-1 0-1,1 1 1,-1-1-1,1 0 1,-1 1-1,1-1 1,-1 1-1,1-1 1,0 1-1,-1 0 1,-4 4 48,1 1 0,0-1 1,0 1-1,0 0 0,1 0 0,0 0 0,-3 8 1,5-10-68,-1 1 0,1-1-1,-1 1 1,1-1 0,1 1 0,-1 0 0,1-1 0,0 1 0,0 0 0,0-1 0,1 8 0,-1-12-2,0 1 0,0-1 0,1 1-1,-1-1 1,0 1 0,0 0 0,0-1-1,1 1 1,-1-1 0,0 1 0,1-1 0,-1 1-1,0-1 1,1 0 0,-1 1 0,1-1-1,-1 1 1,0-1 0,1 0 0,-1 1-1,1-1 1,-1 0 0,1 0 0,-1 1-1,1-1 1,0 0 0,-1 0 0,2 1 0,-1-2 0,0 1 1,0 0 0,0 0-1,1 0 1,-1-1 0,0 1-1,0-1 1,0 1 0,0-1-1,0 1 1,0-1 0,2-1-1,1-1 3,0-1 0,0 0 0,0 0 0,0 0 0,3-5 0,-3 3 19,0-1-1,-1 0 1,0 0-1,0 0 1,0 0 0,-1 0-1,0-1 1,2-14-1,-4 22-19,1 0-1,-1-1 1,0 1-1,0 0 1,0 0-1,0-1 1,0 1-1,0 0 1,0 0-1,0-1 1,0 1-1,0 0 1,0-1-1,0 1 1,0 0-1,0 0 1,0-1-1,0 1 1,0 0-1,-1 0 1,1-1-1,0 1 1,0 0-1,0 0 1,0-1-1,0 1 1,-1 0-1,1 0 1,0 0-1,0 0 1,0-1-1,-1 1 1,1 0-1,0 0 1,0 0-1,-1-1 1,-8 7 55,-7 15 6,-8 36 2,22-52-68,1 0-1,0 0 1,-1 0 0,2 0-1,-1 0 1,1 0 0,0 0-1,0 0 1,1 10-1,-1-15 3,0 1-1,0 0 0,0-1 1,0 1-1,1-1 0,-1 1 0,0-1 1,0 1-1,0-1 0,1 1 1,-1-1-1,0 1 0,1-1 0,-1 1 1,0-1-1,1 1 0,-1-1 1,0 0-1,1 1 0,-1-1 0,1 0 1,-1 1-1,1-1 0,-1 0 1,1 1-1,-1-1 0,1 0 0,-1 0 1,1 0-1,-1 1 0,1-1 1,0 0-1,-1 0 0,1 0 0,-1 0 1,1 0-1,-1 0 0,1 0 1,0 0-1,-1-1 0,1 1 0,-1 0 1,1 0-1,-1 0 0,1-1 1,-1 1-1,1 0 0,-1 0 0,1-1 1,-1 1-1,1 0 0,-1-1 1,1 1-1,-1-1 0,25-24 2,-18 14-20,1-1 1,8-19-1,-14 27-79,0 1 0,-1-1 0,1 1 0,-1-1 0,0 0 0,0 1 0,0-1 0,-1 0 0,1 0 0,-1 0 0,0 1 0,0-1 0,-2-7 0,2 11 88,0 0 0,0-1 0,0 1 1,0 0-1,0 0 0,-1-1 0,1 1 1,0 0-1,0 0 0,-1 0 0,1 0 1,0-1-1,0 1 0,0 0 0,-1 0 1,1 0-1,0 0 0,0 0 0,-1 0 1,1-1-1,0 1 0,-1 0 0,1 0 1,0 0-1,0 0 0,-1 0 0,1 0 1,0 0-1,-1 0 0,1 0 0,0 0 1,0 1-1,-1-1 0,1 0 0,0 0 1,0 0-1,-1 0 0,1 0 0,0 0 1,0 1-1,-1-1 0,1 0 0,0 0 1,0 0-1,0 1 0,-1-1 0,1 0 1,0 0-1,0 0 0,0 1 0,0-1 1,0 0-1,-1 0 0,1 1 0,0-1 1,0 0-1,0 1 0,0-1 0,0 0 1,0 1-1,-4 17-384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42.939"/>
    </inkml:context>
    <inkml:brush xml:id="br0">
      <inkml:brushProperty name="width" value="0.035" units="cm"/>
      <inkml:brushProperty name="height" value="0.035" units="cm"/>
      <inkml:brushProperty name="color" value="#E71224"/>
    </inkml:brush>
  </inkml:definitions>
  <inkml:trace contextRef="#ctx0" brushRef="#br0">1 1 14627,'3'13'1536,"-2"4"-1095,4 7-209,-3 4 728,1 2-440,2 3-112,-3-2-288,1-4-168,0-5-328,0-6-128,-3-15 392,0 3-104,0-11-72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43.386"/>
    </inkml:context>
    <inkml:brush xml:id="br0">
      <inkml:brushProperty name="width" value="0.035" units="cm"/>
      <inkml:brushProperty name="height" value="0.035" units="cm"/>
      <inkml:brushProperty name="color" value="#E71224"/>
    </inkml:brush>
  </inkml:definitions>
  <inkml:trace contextRef="#ctx0" brushRef="#br0">1 390 12995,'0'3'417,"0"1"0,0-1 1,1 1-1,0-1 0,-1 1 1,3 4-1,-3-8-348,0 0-1,0 1 1,0-1-1,0 0 1,1 1 0,-1-1-1,0 0 1,0 0-1,0 1 1,1-1 0,-1 0-1,0 0 1,0 1 0,0-1-1,1 0 1,-1 0-1,0 1 1,1-1 0,-1 0-1,0 0 1,0 0-1,1 0 1,-1 0 0,0 0-1,1 1 1,-1-1-1,1 0 1,0-1 26,0 1 0,-1 0 0,1-1-1,0 1 1,-1-1 0,1 1 0,0-1 0,-1 0 0,1 1-1,-1-1 1,1 0 0,-1 1 0,1-1 0,-1 0 0,1 1 0,-1-1-1,1-1 1,7-14 662,-1-1 0,0 0-1,-1 0 1,4-20 0,10-75 864,-10 52-957,-6 37-477,-1 7-56,0-1 0,1 0 1,0 1-1,10-22 0,-14 38-130,0-1 0,0 1 0,0-1-1,1 1 1,-1-1 0,0 1 0,0-1 0,1 1-1,-1-1 1,0 1 0,1 0 0,-1-1 0,0 1-1,1-1 1,-1 1 0,0 0 0,1-1 0,-1 1-1,1 0 1,-1 0 0,1-1 0,-1 1 0,1 0-1,-1 0 1,1 0 0,-1 0 0,1-1 0,-1 1-1,1 0 1,-1 0 0,1 0 0,-1 0-1,1 0 1,0 0 0,-1 0 0,1 0 0,-1 1-1,1-1 1,-1 0 0,1 0 0,-1 0 0,1 1-1,-1-1 1,1 0 0,-1 0 0,0 1 0,1-1-1,-1 0 1,1 1 0,-1-1 0,0 1 0,1-1-1,-1 0 1,0 1 0,1-1 0,-1 1 0,18 30-229,-16-27 142,6 13-242,-4-8-17,0 0 0,1-1 0,-1 1-1,2-1 1,-1 0 0,1 0-1,0-1 1,11 10 0,-2-7-339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9.186"/>
    </inkml:context>
    <inkml:brush xml:id="br0">
      <inkml:brushProperty name="width" value="0.025" units="cm"/>
      <inkml:brushProperty name="height" value="0.025" units="cm"/>
    </inkml:brush>
  </inkml:definitions>
  <inkml:trace contextRef="#ctx0" brushRef="#br0">67 0 10570,'-4'7'8141,"-17"50"-7212,19-48-855,-9 32 964,2-1 1,1 1-1,-3 69 1,11-108-989,0-1 1,0 1-1,0 0 1,0-1-1,0 1 1,0-1-1,1 1 1,-1-1 0,1 1-1,-1 0 1,1-1-1,-1 0 1,1 1-1,0-1 1,0 1-1,0-1 1,0 0-1,0 0 1,0 1-1,0-1 1,0 0-1,0 0 1,0 0-1,1 0 1,-1 0-1,0 0 1,1-1-1,-1 1 1,1 0-1,-1-1 1,1 1-1,-1-1 1,1 0-1,-1 1 1,1-1-1,0 0 1,-1 0-1,1 0 1,-1 0-1,1 0 1,2 0-1,3-1 132,1-1 0,-1 1 0,0-1 0,0 0 0,1-1 0,-1 1 0,12-8 0,10-7-91,0 0 0,-1-3 1,-1 0-1,0-1 0,-2-2 1,-1-1-1,-1-1 0,26-35 1,-42 43-1634,-22 27-805,-23 22-4468,23-16 794,-1-1-1645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55.551"/>
    </inkml:context>
    <inkml:brush xml:id="br0">
      <inkml:brushProperty name="width" value="0.035" units="cm"/>
      <inkml:brushProperty name="height" value="0.035" units="cm"/>
      <inkml:brushProperty name="color" value="#E71224"/>
    </inkml:brush>
  </inkml:definitions>
  <inkml:trace contextRef="#ctx0" brushRef="#br0">1 5554 10514,'17'-16'2212,"-15"14"-1954,0 0 0,0 0 0,0 0 0,1 0 1,-1 0-1,0 0 0,1 1 0,-1-1 0,5-1 0,-2 1-5,0-1-1,-1 1 0,1-1 0,-1 0 1,0-1-1,0 1 0,6-7 1,-6 6-105,0 0 0,0 0 1,0 1-1,0 0 0,1 0 0,-1 0 1,8-3-1,13-6-5,-1 0 1,0-2-1,35-26 1,-33 22-25,0 1 1,32-15-1,-37 21-50,1-1 0,-1-1 0,26-22 0,55-54 257,-66 56-224,-13 13-35,128-107 501,107-36-393,-244 154-174,0 0 0,-1-1 1,0 0-1,0-1 0,15-18 1,49-68-8,6-8 2,-64 85 7,1-2 14,1 1 1,0 0-1,1 2 0,30-19 1,-21 16 21,43-38 1,-47 37 18,0 1 1,34-20 0,-27 20 15,0-1 1,49-45 0,-70 55 28,-1 0 1,13-19 0,-15 19-4,0 0-1,1 1 1,17-16-1,4-1-21,32-37-1,-41 40-59,15-10 5,1 2-1,2 2 0,82-50 0,16-12 235,-16-12-193,-12 8-51,-84 76 7,248-180 186,-162 116-166,-79 58-26,1 2 1,64-37 0,67-31-21,-114 63 14,-1-3 0,-2-1-1,89-85 1,37-47 0,-144 142-6,0 2-1,1 1 1,2 2-1,42-20 1,-28 18 0,-1-2-1,-2-1 1,0-3-1,58-48 1,-32 15 3,104-81 14,335-230 229,-402 294-209,245-190 27,-277 211-34,161-92-1,-88 59-32,-123 73 4,0-2 0,-2-1 1,27-28-1,58-74 11,-8 9-15,-66 81 5,1 2-1,2 1 1,74-42-1,31-24 1,17-43 43,-31 24 8,-89 80 619,-40 33-559,-2-2-492,-1-1 1,1 0 0,0 0 0,0 0-1,0 0 1,-1-6 0,-2-4 50,-4-6-249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59.332"/>
    </inkml:context>
    <inkml:brush xml:id="br0">
      <inkml:brushProperty name="width" value="0.035" units="cm"/>
      <inkml:brushProperty name="height" value="0.035" units="cm"/>
      <inkml:brushProperty name="color" value="#E71224"/>
    </inkml:brush>
  </inkml:definitions>
  <inkml:trace contextRef="#ctx0" brushRef="#br0">5 14 16363,'-1'-7'1849,"-2"3"-1265,3 1-280,3 9 944,5 12-616,7 7-79,3 9-233,4 5-104,2 10-400,2-1-216,-3 0-265,0-2-103,-6-5-56,-4-5-976,-10-7 1272,-5-6-425,-9-9 97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59.741"/>
    </inkml:context>
    <inkml:brush xml:id="br0">
      <inkml:brushProperty name="width" value="0.035" units="cm"/>
      <inkml:brushProperty name="height" value="0.035" units="cm"/>
      <inkml:brushProperty name="color" value="#E71224"/>
    </inkml:brush>
  </inkml:definitions>
  <inkml:trace contextRef="#ctx0" brushRef="#br0">2 567 13611,'-1'-3'352,"1"-1"0,-1 1-1,1-1 1,1 1 0,-1-1 0,0 1 0,1-1 0,-1 1 0,1 0-1,0-1 1,0 1 0,4-6 0,0-7 379,15-74 314,-5 0 0,-3-1 1,1-112-1,-9 181-947,-4 22-95,0 0 0,0-1 0,1 1 0,-1 0 0,0-1 0,0 1 0,1 0 0,-1 0 0,0-1 0,0 1 0,1 0 0,-1 0 0,0 0-1,1-1 1,-1 1 0,0 0 0,1 0 0,-1 0 0,0 0 0,1 0 0,-1 0 0,0 0 0,1 0 0,-1-1 0,0 1 0,1 0 0,-1 1 0,0-1 0,1 0 0,2 1 9,0 1-1,0-1 1,0 1 0,0 0-1,0 0 1,-1 0 0,1 0 0,2 3-1,-1 0-7,9 6-55,1 0 0,0 0 0,0-1 0,1-1 0,0-1 0,28 12 0,-35-17-11,1 0 0,-1-1-1,0 0 1,1 0 0,0-1 0,-1 0-1,1-1 1,-1 0 0,1 0-1,0-1 1,-1 0 0,1 0-1,-1-1 1,1 0 0,11-5-1,18-15-179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00.397"/>
    </inkml:context>
    <inkml:brush xml:id="br0">
      <inkml:brushProperty name="width" value="0.035" units="cm"/>
      <inkml:brushProperty name="height" value="0.035" units="cm"/>
      <inkml:brushProperty name="color" value="#E71224"/>
    </inkml:brush>
  </inkml:definitions>
  <inkml:trace contextRef="#ctx0" brushRef="#br0">36 34 14203,'2'-8'359,"6"-18"4258,-8 27-4573,0-1 0,0 0 0,0 0 0,0 0-1,0 0 1,0 0 0,0 0 0,0 0 0,0 0 0,0 0 0,0 0 0,0 0-1,0 0 1,0 0 0,0 0 0,0 0 0,0 0 0,0 1 0,0-1 0,0 0 0,0 0-1,0 0 1,0 0 0,0 0 0,0 0 0,1 0 0,-1 0 0,0 0 0,0 0-1,0 0 1,0 0 0,0 0 0,0 0 0,0 0 0,0 0 0,0 0 0,0 0-1,0 0 1,0 0 0,0 0 0,0 0 0,0 0 0,1 0 0,-1 0 0,0 0 0,0 0-1,0 0 1,0 0 0,0 0 0,0 0 0,0 0 0,0 0 0,0 0 0,0 0-1,0 0 1,1 18 1165,-26 223 1131,3-36-1976,22-199-347,-1 0-1,1 1 0,0-1 1,1 1-1,-1-1 0,1 0 1,2 8-1,-2-13-6,-1 0 0,1 0 1,-1 0-1,1 0 0,0 0 0,-1 0 1,1 0-1,0 0 0,0 0 0,-1-1 1,1 1-1,0 0 0,0 0 0,0-1 1,0 1-1,0 0 0,2 0 0,-1-1 11,0 1-1,0-1 0,0 0 0,0 1 0,0-1 1,0 0-1,0 0 0,0 0 0,0-1 0,0 1 0,0 0 1,1-1-1,1 0 0,15-7 132,1 0 0,-2-1 1,27-17-1,-21 12-169,34-15 1,-50 26-191,0 0 1,0 0 0,0 1 0,0 0 0,0 1-1,1-1 1,-1 2 0,15 0 0,-5 3-138,-4 4-102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01.007"/>
    </inkml:context>
    <inkml:brush xml:id="br0">
      <inkml:brushProperty name="width" value="0.035" units="cm"/>
      <inkml:brushProperty name="height" value="0.035" units="cm"/>
      <inkml:brushProperty name="color" value="#E71224"/>
    </inkml:brush>
  </inkml:definitions>
  <inkml:trace contextRef="#ctx0" brushRef="#br0">28 66 17804,'-1'2'155,"-1"0"0,1 0 0,0 1 1,0-1-1,0 1 0,0-1 0,0 1 1,0 0-1,1-1 0,-1 1 0,1 0 0,0-1 1,0 6-1,-1 3 143,-9 85 878,4 0 0,10 128 1,-4-224-1171,3 28 329,0-20-44,1-14 142,1-12-215,0 0 0,-2 0 0,0-1 0,0-18 0,-3-78 247,-1 77-338,1 26-109,1-2-11,-1-1-1,-1 1 0,0 0 0,-1 0 0,0 0 1,-1 0-1,-7-18 0,10 32-6,0 0-1,0 1 1,0-1 0,0 0-1,0 0 1,0 0 0,0 0-1,0 0 1,0 0 0,0 0-1,-1 0 1,1 0 0,0 0-1,0 0 1,0 0 0,0 0-1,0 1 1,0-1 0,0 0-1,0 0 1,0 0-1,-1 0 1,1 0 0,0 0-1,0 0 1,0 0 0,0 0-1,0 0 1,0 0 0,0 0-1,0 0 1,-1 0 0,1 0-1,0 0 1,0 0 0,0 0-1,0 0 1,0-1 0,0 1-1,0 0 1,0 0 0,0 0-1,-1 0 1,1 0 0,0 0-1,0 0 1,0 0 0,0 0-1,0 0 1,0 0 0,0 0-1,0 0 1,0-1-1,0 1 1,0 0 0,0 0-1,0 0 1,0 0 0,0 0-1,0 0 1,-2 15-35,3 21-37,0-26 61,0-1 0,1 1-1,0 0 1,6 15 0,-7-23 10,0 0 0,0 1-1,0-1 1,1 0 0,-1 0 0,0 0-1,1 0 1,0-1 0,-1 1 0,1 0-1,2 1 1,-3-2 0,0-1 1,1 1-1,-1 0 0,0-1 0,1 0 0,-1 1 1,0-1-1,1 0 0,-1 1 0,0-1 1,1 0-1,-1 0 0,0 0 0,1 0 0,-1 0 1,1-1-1,-1 1 0,0 0 0,1-1 1,-1 1-1,2-1 0,4-3 2,0 0 1,0 0-1,0 0 1,-1-1 0,0 0-1,0 0 1,9-10-1,38-50 30,-34 41-27,22-33 22,-28 37-12,1 0 0,1 2-1,21-21 1,-36 38-14,1 0 1,0 0-1,0 0 0,0 1 1,0-1-1,0 0 1,0 1-1,0-1 0,0 1 1,1-1-1,-1 1 0,0-1 1,0 1-1,2 0 1,-3 0-2,1 0 1,-1 0 0,1 0 0,-1 0 0,0 0 0,1 0 0,-1 1 0,0-1 0,1 0 0,-1 0 0,1 0 0,-1 1 0,0-1 0,0 0 0,1 1 0,-1-1 0,0 0 0,1 1 0,-1-1 0,0 0 0,0 1 0,0-1 0,1 0 0,-1 1 0,0-1 0,0 1 0,1 5-1,0-1 0,0 0 0,-1 0 0,0 0 0,0 7 0,-1-1 2,0 83-105,-2-38-193,3 0 0,3 0 0,13 77 0,-11-121-2297,-7-25 1808,-7-8-85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02.212"/>
    </inkml:context>
    <inkml:brush xml:id="br0">
      <inkml:brushProperty name="width" value="0.035" units="cm"/>
      <inkml:brushProperty name="height" value="0.035" units="cm"/>
      <inkml:brushProperty name="color" value="#E71224"/>
    </inkml:brush>
  </inkml:definitions>
  <inkml:trace contextRef="#ctx0" brushRef="#br0">76 57 15835,'18'-47'3857,"-15"38"-913,-13 32-1369,-9 33-1196,2 2 0,3 0 0,2 1 1,-7 91-1,13-25-61,7-104-260,0 0-1,1 1 1,9 36 0,-10-54-88,0 0 0,1 0-1,-1 0 1,1 0-1,0 0 1,0 0 0,0 0-1,1-1 1,-1 1 0,1-1-1,0 1 1,0-1 0,0 0-1,0 0 1,0-1-1,1 1 1,-1-1 0,5 3-1,-4-4-41,0 1-1,-1-1 0,1 0 1,0-1-1,0 1 0,0-1 1,0 1-1,0-1 1,0 0-1,0-1 0,0 1 1,0-1-1,-1 1 0,1-1 1,0 0-1,0-1 0,-1 1 1,1-1-1,5-3 1,9-8-342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03.290"/>
    </inkml:context>
    <inkml:brush xml:id="br0">
      <inkml:brushProperty name="width" value="0.035" units="cm"/>
      <inkml:brushProperty name="height" value="0.035" units="cm"/>
      <inkml:brushProperty name="color" value="#E71224"/>
    </inkml:brush>
  </inkml:definitions>
  <inkml:trace contextRef="#ctx0" brushRef="#br0">0 0 15523,'1'0'115,"0"0"0,0 1-1,0-1 1,0 0 0,0 1-1,0-1 1,0 0-1,0 1 1,0-1 0,-1 1-1,1-1 1,0 1 0,0 0-1,0-1 1,-1 1 0,1 0-1,0 0 1,-1-1-1,1 1 1,-1 0 0,1 0-1,-1 0 1,1 0 0,-1 0-1,1 0 1,-1 0 0,0 0-1,0-1 1,1 3-1,3 35 1067,-3-28-806,12 262 2145,-15-205-1844,-1 0-1,-15 72 0,13-116 19,7-33 208,4-27-616,50-394-78,-55 425-216,0-5-18,1 1 0,0 0 1,1 0-1,0 0 0,5-11 1,-7 19 14,0 0 1,0 0-1,0 0 1,0 1-1,0-1 0,1 0 1,-1 1-1,1-1 1,-1 1-1,1-1 1,-1 1-1,1 0 1,0 0-1,0 0 1,0 0-1,0 0 1,0 0-1,0 0 1,0 1-1,0-1 1,0 1-1,0-1 1,0 1-1,0 0 1,0 0-1,0 0 1,0 0-1,0 0 1,1 0-1,-1 0 1,3 2-1,0-1-19,1 1 0,0-1-1,-1 1 1,1 1 0,-1-1 0,0 1 0,0 0-1,0 0 1,0 0 0,0 1 0,-1 0 0,0-1-1,7 8 1,-9-8 34,0 0 0,0 0 0,0 0 0,-1 1-1,1-1 1,-1 0 0,0 1 0,0-1 0,0 0 0,0 1-1,0 0 1,-1-1 0,0 1 0,1-1 0,-1 1-1,-1 0 1,1-1 0,0 1 0,-1-1 0,0 1 0,0-1-1,-3 7 1,-3 7 76,-1-1-1,0-1 0,-2 0 0,0 0 0,0 0 1,-2-2-1,1 1 0,-2-1 0,-15 12 0,26-24-100,1 1-1,0-1 0,-1 0 0,1 0 0,0 0 0,-1-1 0,0 1 0,1 0 0,-1 0 0,1-1 0,-1 1 0,0-1 0,1 0 0,-1 1 0,0-1 0,1 0 0,-3 0 0,3 0-31,0-1 1,0 1-1,1 0 0,-1-1 0,0 1 0,1-1 1,-1 1-1,0-1 0,1 1 0,-1-1 0,1 0 1,-1 1-1,1-1 0,-1 0 0,1 1 1,-1-1-1,1 0 0,0 0 0,-1 1 0,1-1 1,0 0-1,0 0 0,0 0 0,-1-1 0,1-5-165,-1 0 0,1 0-1,1 0 1,-1 0 0,1 0-1,2-10 1,10-26-345,5-3-186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03.779"/>
    </inkml:context>
    <inkml:brush xml:id="br0">
      <inkml:brushProperty name="width" value="0.035" units="cm"/>
      <inkml:brushProperty name="height" value="0.035" units="cm"/>
      <inkml:brushProperty name="color" value="#E71224"/>
    </inkml:brush>
  </inkml:definitions>
  <inkml:trace contextRef="#ctx0" brushRef="#br0">7 323 14835,'-7'46'3100,"7"-45"-3067,0-1 1,0 0 0,0 0 0,0 0 0,0 0 0,0 0 0,0 0 0,0 0 0,0 0 0,0 1 0,0-1 0,0 0 0,0 0-1,0 0 1,0 0 0,0 0 0,0 0 0,1 0 0,-1 0 0,0 0 0,0 1 0,0-1 0,0 0 0,0 0 0,0 0 0,0 0 0,0 0-1,0 0 1,0 0 0,0 0 0,0 0 0,0 0 0,1 0 0,-1 0 0,0 0 0,0 0 0,0 0 0,0 1 0,0-1 0,0 0-1,0 0 1,0 0 0,1 0 0,-1 0 0,0 0 0,0 0 0,0 0 0,0 0 0,0 0 0,0-1 0,0 1 0,0 0 0,1 0 0,-1 0-1,0 0 1,0 0 0,8-6 796,6-9-151,12-28-94,-2 0 1,-1-2-1,24-69 1,-9 22-404,-30 78-148,-8 14-32,1 1-1,-1-1 1,0 0 0,0 0-1,0 0 1,1 0-1,-1 0 1,0 0 0,0 0-1,0 0 1,0 1 0,1-1-1,-1 0 1,0 0-1,0 0 1,0 0 0,0 1-1,0-1 1,0 0 0,1 0-1,-1 0 1,0 1-1,0-1 1,0 0 0,0 0-1,0 0 1,0 1 0,0-1-1,0 0 1,0 0 0,0 0-1,0 1 1,0-1-1,0 0 1,0 1 0,-1 34 93,0-28-94,-18 199 195,10-119-489,12-99-536,-1-9 622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04.387"/>
    </inkml:context>
    <inkml:brush xml:id="br0">
      <inkml:brushProperty name="width" value="0.035" units="cm"/>
      <inkml:brushProperty name="height" value="0.035" units="cm"/>
      <inkml:brushProperty name="color" value="#E71224"/>
    </inkml:brush>
  </inkml:definitions>
  <inkml:trace contextRef="#ctx0" brushRef="#br0">11 13 16692,'0'-1'76,"1"0"1,-1 0 0,0 0 0,1 1 0,0-1 0,-1 0-1,1 1 1,-1-1 0,1 1 0,0-1 0,0 0 0,-1 1 0,1-1-1,0 1 1,0 0 0,-1-1 0,1 1 0,0 0 0,0-1-1,0 1 1,0 0 0,0 0 0,-1 0 0,1 0 0,0 0-1,0 0 1,0 0 0,0 0 0,0 0 0,0 0 0,0 0 0,-1 1-1,1-1 1,0 0 0,0 1 0,0-1 0,-1 1 0,1-1-1,0 1 1,0-1 0,-1 1 0,1-1 0,0 1 0,0 0 0,7 5 300,-1 1 0,-1-1 1,9 11-1,-10-12-201,8 11-6,0-1 1,-1 2-1,-1-1 0,-1 2 0,0 0 0,-1 0 0,-1 0 0,-1 1 1,0 0-1,-2 1 0,0-1 0,-1 1 0,-1 0 0,-1 0 0,0 0 1,-2 1-1,0-1 0,-5 30 0,-2-12-180,-1 0 1,-2-1-1,-1 0 1,-21 47-1,-81 132-1361,93-182 1063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13.373"/>
    </inkml:context>
    <inkml:brush xml:id="br0">
      <inkml:brushProperty name="width" value="0.035" units="cm"/>
      <inkml:brushProperty name="height" value="0.035" units="cm"/>
      <inkml:brushProperty name="color" value="#E71224"/>
    </inkml:brush>
  </inkml:definitions>
  <inkml:trace contextRef="#ctx0" brushRef="#br0">65 102 11971,'8'8'4808,"31"25"-2600,-39-33-2181,1 0 0,-1 0 0,0 0 0,1 0 0,-1 0 1,0 0-1,0 0 0,1 0 0,-1 0 0,0 0 0,0 0 0,1 0 0,-1 0 1,0 0-1,1 0 0,-1 0 0,0 0 0,0 0 0,1 0 0,-1-1 1,0 1-1,0 0 0,1 0 0,-1 0 0,0 0 0,0-1 0,0 1 1,1 0-1,-1 0 0,0 0 0,0-1 0,0 1 0,0 0 0,1 0 0,-1-1 1,0 1-1,0 0 0,0 0 0,0-1 0,0 1 0,0 0 0,0-1 1,0 1-1,0 0 0,0 0 0,0-1 0,0 1 0,0 0 0,0 0 1,0-1-1,0 1 0,0 0 0,0-1 0,0 1 0,-1 0 0,0-18 515,0 9-261,-2 0 0,1 1 0,-1-1 0,-8-16 0,9 22-229,1 0-1,-1 0 1,0 0 0,0 0 0,0 0-1,-1 0 1,1 0 0,-1 1 0,0-1-1,1 1 1,-1 0 0,0 0 0,0 0-1,0 0 1,-5-1 0,7 2-42,0 1 0,0 0 0,0-1-1,-1 1 1,1 0 0,0 0 0,0 0 0,0 0 0,-1 0 0,1 0-1,0 0 1,0 0 0,0 1 0,-1-1 0,1 0 0,0 1 0,0-1-1,0 1 1,0-1 0,0 1 0,0-1 0,-2 2 0,1 0-2,1 0 0,-1 0 0,1 0 0,-1 0 0,1 0-1,-1 0 1,1 1 0,0-1 0,0 0 0,-1 4 0,0 1-10,1 0-1,-1 1 0,1-1 1,1 0-1,-1 1 1,2 10-1,-1-14 0,1 0 0,-1 0 0,1 0 0,0-1 0,1 1 0,-1 0 0,0-1 0,1 1 0,0-1 0,0 0 0,0 1 0,0-1 0,4 3 0,-6-5 4,1-1 0,0 1 0,0 0 0,-1-1 0,1 1 0,0-1 0,0 0 0,0 1 0,0-1 0,0 1 0,0-1 0,-1 0 0,1 0 0,0 0-1,0 1 1,0-1 0,0 0 0,0 0 0,0 0 0,0-1 0,1 1 0,0-1 3,0 1-1,0-1 1,-1 0 0,1 0-1,-1 0 1,1 0-1,0-1 1,-1 1 0,0 0-1,1-1 1,-1 1 0,0-1-1,0 1 1,2-4-1,2-3 54,0 0 1,-1 0-1,0-1 0,-1 0 0,0 0 0,0 0 0,-1 0 0,0 0 0,0-1 1,-1 1-1,0-17 0,-1 26-44,0-1 0,0 0 0,0 0 0,0 0 0,0 0 0,0 0 0,0 0 0,0 0 0,0 0 0,-1 0 0,1 0 0,0 1 0,-1-1 0,1 0 0,0 0 0,-1 0 0,1 0 0,-1 1 0,1-1 0,-1 0 0,0 0 0,1 1 0,-1-1 0,0 1 0,-1-2 0,1 2 2,0 0-1,0 0 1,0 0 0,0 0-1,0 0 1,0 1-1,0-1 1,0 0 0,0 1-1,0-1 1,0 0-1,0 1 1,0-1 0,1 1-1,-1-1 1,0 1 0,0 0-1,-1 0 1,-4 5 29,0 0 1,0 0 0,1 0-1,-7 11 1,2-2-30,2 1 0,0 1 1,-9 25-1,19-54-17,-1 1 1,-1-19-1,1 4-10,-1 9 24,-1 20-18,-1 30-156,6 54-1484,-4-84 1338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9.565"/>
    </inkml:context>
    <inkml:brush xml:id="br0">
      <inkml:brushProperty name="width" value="0.025" units="cm"/>
      <inkml:brushProperty name="height" value="0.025" units="cm"/>
    </inkml:brush>
  </inkml:definitions>
  <inkml:trace contextRef="#ctx0" brushRef="#br0">1 1 14221,'0'0'6823,"0"60"-5798,0-43-320,2-4-321,7-2-352,3 0 32,6-8-1281,3-3-1666,-3-2-4067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18.399"/>
    </inkml:context>
    <inkml:brush xml:id="br0">
      <inkml:brushProperty name="width" value="0.035" units="cm"/>
      <inkml:brushProperty name="height" value="0.035" units="cm"/>
    </inkml:brush>
  </inkml:definitions>
  <inkml:trace contextRef="#ctx0" brushRef="#br0">128 151 10906,'0'0'167,"0"0"-1,0 0 1,0-1-1,0 1 1,0 0-1,0 0 0,0-1 1,0 1-1,0 0 1,-1 0-1,1 0 1,0-1-1,0 1 0,0 0 1,0 0-1,0 0 1,-1-1-1,1 1 1,0 0-1,0 0 1,0 0-1,0 0 0,-1 0 1,1-1-1,0 1 1,0 0-1,-1 0 1,1 0-1,0 0 0,0 0 1,0 0-1,-1 0 1,1 0-1,0 0 1,0 0-1,-1 0 1,1 0-1,0 0 0,0 0 1,-1 0-1,1 0 1,0 0-1,-1 0 1,-13 6 3269,14-6-3388,0 1-1,-1-1 1,1 0 0,-1 0-1,1 1 1,0-1-1,-1 0 1,1 0 0,0 1-1,0-1 1,-1 0-1,1 1 1,0-1 0,0 1-1,-1-1 1,1 0-1,0 1 1,0-1 0,0 0-1,0 1 1,0-1-1,0 1 1,-1 0 0,2-1-29,0 1 0,-1-1 0,1 1 0,-1-1 1,1 0-1,0 1 0,-1-1 0,1 0 1,0 0-1,-1 1 0,1-1 0,0 0 0,-1 0 1,1 0-1,0 0 0,0 0 0,-1 0 0,1 0 1,0 0-1,-1 0 0,1-1 0,1 1 0,-1 0-6,1-1-1,-1 1 1,1-1-1,-1 0 0,1 1 1,-1-1-1,1 0 1,-1 0-1,0 0 1,1 0-1,-1 0 0,0 0 1,0 0-1,0 0 1,0 0-1,0-1 1,0 1-1,0 0 1,0-1-1,0 1 0,-1-1 1,1 1-1,-1-1 1,1 1-1,-1-1 1,1 1-1,-1-3 0,1 1 30,-1 1 1,1 0-1,-1-1 0,0 1 0,0-1 0,0 1 0,0 0 0,0-1 0,-1 1 0,1-1 0,-1 1 0,1 0 0,-1-1 1,0 1-1,0 0 0,0 0 0,-2-4 0,2 5-16,0 0 1,0 0-1,0 0 0,0 0 1,-1 0-1,1 0 1,0 0-1,0 0 0,0 1 1,-1-1-1,1 0 1,0 1-1,-1-1 0,1 1 1,-1 0-1,1-1 0,0 1 1,-1 0-1,1 0 1,-1 0-1,-2 0 0,2 1 8,-1-1-1,1 1 1,0 0-1,-1 0 0,1 0 1,0 0-1,-1 0 0,1 1 1,0-1-1,0 1 1,-3 2-1,-1 2 17,1 0 0,-1 1 0,1-1 1,0 1-1,1 0 0,-7 13 0,8-12-52,0 0 0,0 1 0,1-1 0,0 1 0,0 0 0,0 9 0,2-15-4,0 1 0,0 0 1,0 0-1,0-1 0,0 1 0,1 0 1,0-1-1,-1 1 0,2 0 0,-1-1 1,0 1-1,1-1 0,-1 0 0,1 1 1,0-1-1,4 6 0,-5-9 4,0 1 0,0 0 1,-1-1-1,1 1 0,0-1 0,0 1 0,0-1 0,0 0 0,0 1 0,0-1 1,0 0-1,0 1 0,0-1 0,0 0 0,0 0 0,-1 0 0,1 0 1,0 0-1,0 0 0,0 0 0,0-1 0,0 1 0,0 0 0,0 0 1,0-1-1,0 1 0,0 0 0,0-1 0,0 1 0,0-1 0,-1 1 1,1-1-1,0 0 0,0 1 0,-1-1 0,1 0 0,0 0 0,-1 1 0,1-1 1,0-2-1,4-2-6,-1-1-1,0 0 1,-1-1 0,5-8 0,-3 3 8,-1 0-1,0 0 1,-1-1 0,4-22 0,-6 28 10,-1 0 1,1 0-1,-1 0 0,-1-1 1,1 1-1,-1 0 0,0 0 1,-1 0-1,-4-13 0,6 19-7,0 0-1,-1 0 0,1 0 1,-1 0-1,1 0 0,-1 0 0,1 0 1,-1 0-1,0 0 0,1 0 1,-1 0-1,0 0 0,0 0 1,0 1-1,0-1 0,0 0 0,0 1 1,0-1-1,0 1 0,0-1 1,0 1-1,0-1 0,0 1 0,-2-1 1,2 2 0,-1-1 0,1 0 0,0 1 0,-1-1 1,1 0-1,0 1 0,-1 0 0,1-1 0,0 1 1,0 0-1,-1 0 0,1-1 0,0 1 0,0 0 0,0 0 1,-1 2-1,-3 3 3,1-1 0,-1 2 0,1-1 0,1 0 0,-1 1 0,-2 6 0,2-1-18,0 1 1,1-1-1,0 1 1,1-1 0,1 1-1,0 0 1,0-1-1,1 1 1,1 0-1,0 0 1,3 13-1,-3-25 11,-1 0 0,0 0-1,0 0 1,0 0 0,1 0-1,-1 0 1,0 0 0,1 0-1,-1 0 1,1 0 0,0-1-1,-1 1 1,1 0 0,0 0-1,-1 0 1,1-1 0,0 1-1,0 0 1,0 0-1,0-1 1,0 0 0,-1 0-1,1 0 1,-1 0 0,1-1-1,-1 1 1,1 0-1,-1 0 1,1 0 0,-1-1-1,0 1 1,1 0-1,-1-1 1,1 1 0,-1 0-1,0-1 1,1 1 0,-1-1-1,0 1 1,1 0-1,-1-1 1,0 1 0,1-1-1,-1 1 1,0-1-1,3-5-7,-1 0 0,1-1 0,-1 1 0,2-10 0,-1-3 17,0 0-1,-1 0 0,-1 0 0,-1 0 1,0 0-1,-5-29 0,5 47-8,0-1 1,-1 1-1,1 0 0,0 0 1,-1 0-1,1 0 0,0 0 0,-1 0 1,1 0-1,-1 0 0,0 0 1,1 0-1,-1 0 0,0 0 0,0 0 1,1 0-1,-3-1 0,3 2-1,-1 0 0,1 0 0,-1 0 0,1 0 0,-1 0 0,0 0 0,1 0 0,-1 0 0,1 0 0,-1 0 0,1 1 0,-1-1 0,1 0-1,-1 0 1,1 0 0,0 1 0,-1-1 0,1 0 0,-1 1 0,1-1 0,-1 0 0,1 1 0,0-1 0,-1 0 0,1 1 0,-1 0 0,-2 3-12,1 0 0,-1 1 1,0-1-1,1 1 0,0 0 1,-2 6-1,-2 11-11,1 0 0,1 1 0,1 0 0,1 0 0,1 38-1,2-57 55,0-4-7,4-13 9,2-18-9,-2 4-11,4-21-40,-2 0-1,1-51 1,-10 85-34,-2 17-19,-5 24 34,3 4 29,1 0 1,1 1 0,1 55-1,4-79 17,1-8-2,3-15-11,4-28-6,-4 13 20,1-3-8,-1 0 1,0-36-1,-19 127-50,9-28-143,-3 61 0,7-86 289,1-6-130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2.617"/>
    </inkml:context>
    <inkml:brush xml:id="br0">
      <inkml:brushProperty name="width" value="0.035" units="cm"/>
      <inkml:brushProperty name="height" value="0.035" units="cm"/>
    </inkml:brush>
  </inkml:definitions>
  <inkml:trace contextRef="#ctx0" brushRef="#br0">389 73 15267,'1'-2'150,"-1"0"-1,0-1 0,1 1 1,-1-1-1,0 1 1,0-1-1,0 1 0,-1-1 1,1 1-1,-1-1 0,1 1 1,-1 0-1,0-1 1,0 1-1,0 0 0,0 0 1,0-1-1,0 1 1,-1 0-1,1 0 0,-1 0 1,0 1-1,1-1 0,-1 0 1,0 1-1,0-1 1,0 1-1,0-1 0,0 1 1,0 0-1,-1 0 0,1 0 1,0 0-1,-1 0 1,1 0-1,-5 0 0,0 0 57,0 0 0,0 1 0,1 0-1,-1 0 1,0 1 0,0-1 0,0 1-1,0 1 1,1-1 0,-1 1 0,1 1-1,-10 4 1,4 0-95,0 1 0,1 0 0,-1 1 0,2 0 0,0 1 0,0 0 0,1 1 0,0 0 0,0 1 1,-13 24-1,5-2 12,0 0 0,-20 67 0,25-60-39,2-1 0,1 1 0,2 1 0,2 0 0,2 0 0,3 65 0,1-99-69,-1 0 0,1 0 0,1 0-1,0 0 1,0 0 0,0-1 0,1 1 0,0-1 0,5 8-1,-7-12-9,1-1 0,0 0-1,0 0 1,0 0-1,0 0 1,0 0-1,0 0 1,1 0 0,-1-1-1,1 0 1,-1 1-1,1-1 1,-1 0-1,1 0 1,0 0-1,0 0 1,-1-1 0,1 1-1,0-1 1,0 0-1,0 1 1,0-1-1,0-1 1,-1 1 0,1 0-1,0-1 1,4 0-1,5-3 9,1 0 0,-1 0 0,-1-1-1,1 0 1,0-1 0,-1-1 0,18-14-1,-2 1 22,41-45 0,-64 61-29,37-42 80,-38 42-77,0-1-1,0 1 1,0-1-1,-1 0 1,0 0-1,1 0 1,-2 0 0,3-10-1,-4 5 2,-6 15-15,5-4-5,1 0 0,-1 1 0,0-1 0,0 1 0,1-1-1,-1 1 1,1-1 0,-1 1 0,1-1 0,0 1 0,0 0 0,0-1 0,0 1-1,0 2 1,0-4-1,0 1-1,0 0 0,0-1 1,1 1-1,-1 0 0,0-1 1,0 1-1,1 0 1,-1-1-1,0 1 0,1 0 1,-1-1-1,1 1 0,-1-1 1,1 1-1,-1-1 0,1 1 1,-1-1-1,1 1 1,0-1-1,-1 0 0,1 1 1,0-1-1,-1 0 0,1 1 1,1-1-1,-1 0-11,1 0 1,-1 0-1,1 0 1,-1-1-1,1 1 0,-1 0 1,0-1-1,1 1 1,-1-1-1,1 1 0,-1-1 1,2-1-1,6-4-95,-1 0 0,-1-1 1,9-8-1,-10 9 34,-2 2 38,0 0-10,0 0 0,1 0 0,-1 1 0,1 0 0,0-1 0,7-2 0,-11 5 52,0 1 0,0 0 1,0-1-1,-1 1 0,1 0 1,0 0-1,0 0 1,0 0-1,0 0 0,0 0 1,0 0-1,0 0 0,0 0 1,-1 0-1,1 1 0,0-1 1,0 0-1,0 1 0,1 0 1,-1 0 9,0 0 1,1 0 0,-1 0 0,0 0-1,0 1 1,0-1 0,0 0 0,0 1-1,-1-1 1,1 1 0,0-1-1,-1 1 1,1 0 0,0 2 0,4 22 143,0 1 1,-2 0 0,-1 1 0,-2 44 0,3 43-415,-4-114 222,1-1 1,1 1 0,-1 0 0,0 0 0,0 0 0,0 0-1,0 0 1,1 0 0,-1 0 0,0-1 0,1 1 0,-1 0-1,1 0 1,-1 0 0,2 1 0,-2-2 27,1 0 1,-1 0-1,1 0 0,-1-1 1,1 1-1,-1 0 0,1 0 1,-1 0-1,1 0 1,-1 0-1,1-1 0,-1 1 1,1 0-1,-1 0 0,0-1 1,1 1-1,-1 0 1,1-1-1,-1 1 0,0 0 1,1-1-1,-1 1 0,0-1 1,0 1-1,1 0 1,-1-1-1,0 1 0,0-1 1,1 1-1,-1-1 0,0 0 1,9-17-365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3.113"/>
    </inkml:context>
    <inkml:brush xml:id="br0">
      <inkml:brushProperty name="width" value="0.035" units="cm"/>
      <inkml:brushProperty name="height" value="0.035" units="cm"/>
    </inkml:brush>
  </inkml:definitions>
  <inkml:trace contextRef="#ctx0" brushRef="#br0">0 0 15755,'7'19'1681,"-1"18"-937,-3 6-288,3 16 1088,2 10-599,4 14-297,-1 1-24,4-2-240,2-5-136,0-9-136,0-7-104,-2-15-400,-5-10-216,-2-20 1480,-3-13-928,-8-18-32,-9-9-8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3.629"/>
    </inkml:context>
    <inkml:brush xml:id="br0">
      <inkml:brushProperty name="width" value="0.035" units="cm"/>
      <inkml:brushProperty name="height" value="0.035" units="cm"/>
    </inkml:brush>
  </inkml:definitions>
  <inkml:trace contextRef="#ctx0" brushRef="#br0">1 130 15235,'28'34'993,"-19"-21"-605,1-1 0,1 0 0,0 0 0,23 17 0,-31-27-333,0 0-1,0 0 1,0 0-1,0 0 1,0-1-1,0 0 1,1 0-1,-1 0 1,1 0-1,-1 0 0,1 0 1,-1-1-1,1 0 1,-1 0-1,1 0 1,-1 0-1,1 0 1,-1-1-1,1 0 1,-1 1-1,1-1 1,-1 0-1,0-1 0,0 1 1,1-1-1,4-3 1,0-1 8,0 0 0,0-1 1,-1 1-1,0-2 0,0 1 0,-1-1 1,0 0-1,0 0 0,7-16 1,-7 12-9,-1 1 1,0-1 0,-1 1 0,-1-1 0,1 0 0,-2-1 0,2-16 0,-4 26-29,0 1 0,0 0 0,0-1 0,-1 1-1,1-1 1,0 1 0,-1 0 0,0-1 0,0 1 0,0 0 0,-1-3 0,2 5-16,0-1 0,-1 1 0,1 0 0,0-1 0,0 1 0,-1 0 0,1-1 0,0 1 0,-1 0 0,1 0 0,0-1 1,-1 1-1,1 0 0,0 0 0,-1 0 0,1-1 0,-1 1 0,1 0 0,0 0 0,-1 0 0,1 0 0,-1 0 0,1 0 0,-1 0 1,0 0 5,0 1 1,0-1-1,0 0 1,0 1 0,1-1-1,-1 1 1,0-1-1,0 1 1,1 0 0,-1-1-1,0 1 1,1 0 0,-1-1-1,0 1 1,1 0-1,-1 1 1,-4 6 105,1 1 0,0 0 0,1 0 0,-1 0 0,2 0 0,-1 0 0,-1 16 0,2-6 115,1 0-1,1 37 0,1-46-155,0 0-1,1 0 0,0 0 0,1 0 1,4 11-1,-7-19-72,1-1 1,-1 0-1,1 1 0,-1-1 0,1 0 0,0 1 1,-1-1-1,1 0 0,0 0 0,0 0 1,0 0-1,0 0 0,0 0 0,0 0 1,0 0-1,0 0 0,1 0 0,-1 0 0,0-1 1,0 1-1,1 0 0,-1-1 0,0 1 1,1-1-1,-1 0 0,1 1 0,-1-1 1,1 0-1,-1 0 0,1 0 0,-1 0 0,0 0 1,1 0-1,-1 0 0,1-1 0,-1 1 1,0-1-1,1 1 0,-1-1 0,1 1 0,-1-1 1,0 1-1,0-1 0,1 0 0,-1 0 1,2-1-1,6-6 6,1 0 0,-1-1 0,0 0 0,-1-1 0,0 1 0,8-14 0,40-72-17,-35 58-2,-14 23-6,18-27-46,-24 39 46,0 0 1,1 0-1,-1 0 1,1 0-1,0 0 1,0 0-1,-1 1 1,1-1-1,0 1 1,0-1-1,1 1 1,-1 0-1,0 0 1,3-1-1,-5 2 9,1 0-1,-1 0 1,1 0-1,0 0 1,-1 0-1,1 0 1,-1 0-1,1 0 1,-1 1-1,1-1 1,-1 0-1,0 0 1,1 1-1,-1-1 1,1 0-1,-1 0 1,1 1-1,-1-1 1,0 1-1,1-1 1,-1 0-1,0 1 1,1-1-1,-1 1 1,0-1-1,0 1 1,1-1-1,-1 1 1,0-1-1,0 1 1,1 0-1,4 20-12,-5-18 14,15 97 87,-11-60 3,1-1 0,3 0 1,20 64-1,-27-101-79,0 1 0,0-1 0,0 1 1,1-1-1,-1 0 0,1 1 0,-1-1 0,1 0 0,0 0 0,3 3 1,-5-5-13,1 1-1,0-1 1,0 1 0,0-1 0,0 0 0,-1 1 0,1-1 0,0 0 0,0 0 0,0 1 0,0-1-1,0 0 1,0 0 0,0 0 0,0 0 0,-1 0 0,1 0 0,0 0 0,0-1 0,0 1 0,1 0-1,1-2-37,0 0-1,0 0 0,-1 0 1,1 0-1,-1-1 0,1 1 1,-1-1-1,0 1 0,0-1 1,0 0-1,0 0 0,0 0 1,-1 0-1,1 0 0,0-4 1,6-15-188,0 1 0,-2-1 0,-1-1 0,-1 1 0,3-41 0,-6-6-206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4.115"/>
    </inkml:context>
    <inkml:brush xml:id="br0">
      <inkml:brushProperty name="width" value="0.035" units="cm"/>
      <inkml:brushProperty name="height" value="0.035" units="cm"/>
    </inkml:brush>
  </inkml:definitions>
  <inkml:trace contextRef="#ctx0" brushRef="#br0">22 0 16564,'-3'20'1672,"1"-1"-1216,1-8-480,1-3-784,-3-6 912,-3-2-136,-1-10-344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4.506"/>
    </inkml:context>
    <inkml:brush xml:id="br0">
      <inkml:brushProperty name="width" value="0.035" units="cm"/>
      <inkml:brushProperty name="height" value="0.035" units="cm"/>
    </inkml:brush>
  </inkml:definitions>
  <inkml:trace contextRef="#ctx0" brushRef="#br0">83 29 16155,'0'-1'134,"0"-1"0,-1 1-1,1 0 1,0 0 0,-1-1-1,1 1 1,0 0 0,-1 0-1,1 0 1,-1-1 0,0 1-1,1 0 1,-1 0 0,0 0-1,0 0 1,0 0 0,0 0-1,0 0 1,0 1 0,0-1-1,0 0 1,0 0-1,0 1 1,0-1 0,0 1-1,0-1 1,-1 1 0,1-1-1,0 1 1,0 0 0,-1 0-1,1 0 1,0-1 0,-2 1-1,1 1-20,0-1-1,0 1 1,0 0-1,0 0 0,0-1 1,0 1-1,0 0 0,0 1 1,0-1-1,0 0 1,1 0-1,-1 1 0,0-1 1,1 1-1,-1 0 0,1-1 1,0 1-1,0 0 1,-2 3-1,0 1-57,1 0 1,-1 0-1,1 0 1,1 1-1,-1-1 1,1 0-1,0 1 1,1 11-1,-1-14-62,1 0 0,1 0 0,-1 0-1,0 0 1,1-1 0,0 1 0,0 0 0,0 0-1,1-1 1,-1 1 0,1-1 0,0 1 0,-1-1-1,2 0 1,4 6 0,-7-8 1,1 0 0,0 0 0,0 0 0,0-1 0,0 1 0,0 0 0,0-1-1,1 1 1,-1-1 0,0 1 0,0-1 0,0 1 0,0-1 0,1 0 0,-1 1 0,0-1 0,0 0 0,1 0 0,-1 0 0,0 0-1,1 0 1,-1 0 0,0-1 0,0 1 0,0 0 0,1-1 0,-1 1 0,0-1 0,0 1 0,0-1 0,2 0 0,2-3-36,1-1 0,-1 1 1,0-1-1,9-11 0,-11 13 0,0-1 0,0 1-1,0-1 1,0 1 0,0 0 0,1 0-1,-1 1 1,1-1 0,7-3 0,-11 6 33,1 0 0,0 0 0,0 0 0,0 0 0,0 0 0,0 0 0,-1 1 0,1-1 0,0 0 0,0 0 0,0 1 0,0-1 0,-1 0 0,1 1 0,0-1 0,0 1 0,-1-1 0,1 1 0,0-1 0,-1 1 0,1 0 0,-1-1 0,1 1 0,-1 0 0,1 0 0,-1-1 1,1 1-1,-1 0 0,1 1 0,10 28-89,-9-24 80,10 31 237,13 76 0,-46-173 1721,16 35-1869,0 3-82,3 17-202,1 5-230,-4 14 520,5-13-72,0-1 0,0 0 0,0 0 0,0 1 0,0-1 1,-1 0-1,1 0 0,0 1 0,0-1 0,0 0 0,0 0 0,-1 0 0,1 1 0,0-1 0,0 0 0,0 0 0,-1 0 0,1 0 1,0 0-1,0 0 0,-1 1 0,1-1 0,0 0 0,0 0 0,-1 0 0,1 0 0,0 0 0,-1 0 0,1 0 0,0 0 0,0 0 1,-1 0-1,1 0 0,0 0 0,0 0 0,-1 0 0,1 0 0,0-1 0,0 1 0,-1 0 0,1 0 0,0 0 0,0 0 0,-1 0 1,1 0-1,0-1 0,0 1 0,0 0 0,-1-1 0,-4-6-48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5.160"/>
    </inkml:context>
    <inkml:brush xml:id="br0">
      <inkml:brushProperty name="width" value="0.035" units="cm"/>
      <inkml:brushProperty name="height" value="0.035" units="cm"/>
    </inkml:brush>
  </inkml:definitions>
  <inkml:trace contextRef="#ctx0" brushRef="#br0">148 395 15115,'2'-15'3040,"-5"11"194,-16 17 5,17-10-3358,-11 9 200,1 1 1,1 1-1,0 0 0,1 1 0,0 0 0,1 0 0,1 1 1,1 0-1,0 1 0,1-1 0,1 1 0,0 1 1,1-1-1,1 0 0,1 1 0,0 0 0,2 0 0,0-1 1,0 1-1,2 0 0,0 0 0,7 23 0,-7-33-65,1-1 0,0 0-1,0 0 1,1 0 0,0 0 0,0 0-1,0 0 1,11 11 0,-12-16-15,-1 0 1,0 1 0,1-1-1,0 0 1,-1 0-1,1-1 1,0 1-1,0 0 1,0-1-1,0 0 1,0 0-1,1 0 1,-1 0 0,0 0-1,0-1 1,1 1-1,-1-1 1,0 0-1,1 0 1,-1 0-1,0 0 1,1-1-1,5-1 1,-1-1-1,0-1 0,0 0 0,0 0 0,-1-1 1,0 1-1,0-2 0,0 1 0,0-1 0,-1 0 0,0 0 0,8-12 0,7-11 28,25-44-1,-41 64-25,18-31-18,-2-1 0,-2 0 0,-2-2 0,-2 0 0,-1-1-1,-3 0 1,-1-1 0,-2-1 0,-3 1 0,1-56 0,-7 82-12,0-1 1,-4-22-1,3 36 14,1-1 0,-1 0-1,-1 0 1,1 1-1,-1-1 1,0 1 0,-1 0-1,1 0 1,-6-7-1,8 12 9,0-1-1,0 1 1,0 0-1,-1-1 1,1 1-1,0 0 1,0 0-1,-1 0 1,1-1-1,-1 1 1,1 1 0,-1-1-1,1 0 1,-1 0-1,0 1 1,1-1-1,-1 1 1,0-1-1,1 1 1,-1 0-1,0-1 1,0 1-1,1 0 1,-1 0-1,0 0 1,0 1-1,1-1 1,-1 0-1,0 1 1,0-1-1,1 1 1,-1-1-1,1 1 1,-1 0-1,0 0 1,-1 1 0,-3 3-15,1-1 1,0 1-1,0 0 1,0 1-1,1-1 1,0 1-1,-7 12 1,-4 10-17,1 0 0,1 1 0,-8 32 0,15-42 26,1 1-1,1 0 1,0 0 0,2 1-1,0 34 1,2-53 10,0-1 1,0 1-1,0 0 0,0-1 0,0 1 1,1-1-1,-1 1 0,1-1 0,-1 1 0,1-1 1,-1 0-1,1 1 0,0-1 0,-1 0 1,1 1-1,0-1 0,0 0 0,0 0 0,0 0 1,0 1-1,1-1 0,-1-1 0,0 1 1,0 0-1,1 0 0,1 1 0,1-1-2,0 0 1,0-1-1,0 1 0,0-1 0,0 0 0,0 0 1,0 0-1,0 0 0,6-2 0,-1 1-5,15-3-8,0 0-1,0 2 0,0 1 1,40 3-1,-58-1 5,1 0 1,-1 0-1,1 1 0,-1 0 1,0 0-1,0 0 1,0 1-1,0 0 0,0 0 1,0 1-1,-1 0 0,0 0 1,0 0-1,0 0 1,0 1-1,0 0 0,-1 0 1,0 0-1,0 1 1,-1-1-1,1 1 0,2 6 1,1 7-278,0 0 0,-1 1 0,-2 0 0,5 32 0,-3-18 131,-3-14-152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6.704"/>
    </inkml:context>
    <inkml:brush xml:id="br0">
      <inkml:brushProperty name="width" value="0.035" units="cm"/>
      <inkml:brushProperty name="height" value="0.035" units="cm"/>
    </inkml:brush>
  </inkml:definitions>
  <inkml:trace contextRef="#ctx0" brushRef="#br0">105 222 15691,'-1'-2'144,"1"1"-1,-1-1 1,0 0-1,1 0 1,-1 1-1,0-1 0,0 1 1,0-1-1,0 1 1,0-1-1,0 1 1,-1 0-1,1-1 1,0 1-1,-1 0 0,1 0 1,-1 0-1,-2-1 1,3 1-73,-1 1-1,1 0 1,0 0 0,0 0 0,-1 0 0,1 0-1,0 1 1,0-1 0,0 0 0,-1 0-1,1 1 1,0-1 0,0 1 0,0-1 0,0 1-1,0 0 1,0-1 0,0 1 0,0 0 0,0 0-1,0-1 1,0 1 0,0 0 0,1 0-1,-1 0 1,0 0 0,1 0 0,-1 0 0,0 2-1,-6 9 144,1 0 0,0 0 0,1 1-1,1 0 1,0 0 0,-4 24-1,3-7-87,0 60-1,5-81-109,0 1 0,1-1-1,0 1 1,1-1-1,4 15 1,-6-22-16,1 0 0,0 1 1,0-1-1,0 1 1,1-1-1,-1 0 0,0 0 1,1 0-1,-1 0 0,1 0 1,0 0-1,0 0 1,0 0-1,0-1 0,0 1 1,0-1-1,0 1 0,0-1 1,1 0-1,-1 0 1,0 0-1,1 0 0,-1-1 1,5 2-1,12-1-93,33-1 0,-38-1 29,0 1 0,0 0 0,21 4 0,-30-3 45,1 0-1,-1 1 1,0 0 0,1 0-1,-1 0 1,0 1 0,0 0-1,-1 0 1,1 0 0,0 0-1,-1 1 1,6 6 0,0 1-6,-1 1 1,-1 0 0,0 0 0,-1 1-1,0 0 1,-1 1 0,0-1-1,-1 1 1,6 28 0,-3-4 68,-3 0 1,3 61-1,-7-68 199,-2 0-1,-1 0 0,-8 40 1,7-55-6,-1-2 1,0 1 0,-1 0 0,-1-1 0,0 0 0,-1 0 0,0 0-1,-16 20 1,22-32-183,0-1-1,-1 1 1,1 0-1,-1-1 1,0 1-1,1-1 0,-1 1 1,0-1-1,0 0 1,0 1-1,0-1 1,0 0-1,-3 1 1,4-2-44,0 0 0,0 0 1,0-1-1,0 1 1,0 0-1,0 0 1,0 0-1,0-1 1,0 1-1,0 0 1,0-1-1,0 1 0,1-1 1,-1 1-1,0-1 1,0 1-1,0-1 1,1 0-1,-1 0 1,0 1-1,1-1 1,-1 0-1,1 0 0,-1 1 1,1-1-1,-1 0 1,1 0-1,-1 0 1,1 0-1,0 0 1,0 0-1,-1-2 1,-2-8-20,0 0 1,1-1 0,0 1-1,1-1 1,0-22 0,9-62-234,-6 83 213,10-75-287,27-97 0,37-83-193,15-58 162,-88 314 342,-2 10 4,0-1 0,-1 0 0,1 0 0,0 0 0,-1 1 0,0-1 0,1 0 0,-1 0 0,0 0 0,-1 0 0,1 0 0,0 0 0,-2-4 0,2 7 0,0 0 0,0 0 1,0 0-1,0-1 0,-1 1 0,1 0 0,0 0 1,0 0-1,0-1 0,0 1 0,0 0 0,-1 0 0,1 0 1,0 0-1,0-1 0,0 1 0,-1 0 0,1 0 0,0 0 1,0 0-1,0 0 0,-1 0 0,1 0 0,0 0 1,0 0-1,-1 0 0,1 0 0,0 0 0,0 0 0,-1 0 1,1 0-1,0 0 0,0 0 0,-1 0 0,1 0 0,0 0 1,0 0-1,0 0 0,-1 0 0,1 1 0,-11 9 2,-6 16-2,2 5 38,-20 63 0,31-81-8,1 0-1,0 0 0,1 0 0,0 1 0,1-1 0,1 1 1,2 26-1,-2-37-24,1 0 0,-1 0 1,1-1-1,0 1 0,0 0 0,0 0 1,1 0-1,-1-1 0,0 1 0,1-1 1,0 1-1,0-1 0,0 1 0,3 2 1,-4-4 1,1 0 1,0 1-1,0-1 0,0 0 1,0 0-1,0-1 1,0 1-1,0 0 1,0-1-1,1 1 0,-1-1 1,0 0-1,0 1 1,0-1-1,4-1 1,0 1 4,0-2 0,0 1 0,0-1-1,0 0 1,-1 0 0,1-1 0,-1 1 0,1-1 0,-1-1 0,0 1 0,0-1 0,8-8 0,3-3-36,-2-2-1,0 1 1,-1-2-1,-1 0 1,16-32-1,-11 14-39,-1-1 0,11-44-1,-30 99-11,1-1 0,0 1 0,2 28 0,0-22 32,-1-1 15,0-11 27,0-1-1,1 1 1,1-1 0,-1 0 0,2 1 0,0-1 0,0 0 0,1 0 0,6 16-1,-9-26 5,1 0 0,0 1 0,-1-1 0,1 0 0,0 0 0,0 0 0,0 0 0,0 0 0,0 0 0,0 0 0,0-1 0,0 1 0,0 0 0,0 0 0,0-1 0,0 1 0,1-1 0,-1 1 0,0-1 0,0 1 0,1-1 0,-1 0 1,0 0-1,1 0 0,-1 0 0,0 0 0,1 0 0,-1 0 0,0 0 0,1 0 0,-1 0 0,0-1 0,0 1 0,1-1 0,-1 1 0,2-2 0,3-1 6,-1 0 0,1 0 0,-1-1 0,0 0 0,0 0 0,7-8 0,5-7 6,0-2 0,-2 0-1,0-1 1,14-28 0,38-96-184,-61 134 131,-2 7-101,-3 11 65,0 21-12,-2 33 0,0 16 41,1-73 46,1 24 26,5 32-1,-5-53-6,0 0 0,1 1-1,0-1 1,0 0 0,0 0-1,1 0 1,-1 0 0,1-1-1,1 1 1,-1-1-1,5 5 1,-7-8-9,0-1 0,0 0 0,1 0 0,-1 0 0,0 0 0,1 0 0,-1 0 0,1 0 0,-1 0 0,1-1 0,-1 1 0,1-1 0,0 1 0,-1-1 0,1 1 0,0-1 0,-1 0 0,1 0 0,0 0 0,1 0 0,0-1 6,0 1 0,-1-1 0,1 0 0,0 0-1,-1 0 1,1 0 0,-1-1 0,1 1-1,-1-1 1,0 1 0,3-3 0,2-3 26,0 0 1,-1 0-1,0-1 1,0 0-1,8-15 1,-6 8 7,0-1 0,-1-1 0,-1 1 0,0-1 0,-1 0 0,-1-1 0,-1 1 0,-1-1 0,0 1 0,-1-1 0,-2-29 0,-3 33-8,-2 11-8,5 4-33,0 0 0,0 0 0,0-1 0,0 1-1,1 0 1,-1 0 0,0 0 0,0 0 0,1 0 0,-1 0 0,1 0 0,-1 0 0,1 0 0,-1 0 0,1 0 0,0 1 0,-1-1-1,1 1 1,-2 9-1,0 0-1,0 0 0,1 0 0,1 0 1,0 0-1,2 18 0,-2-28 3,0 0 0,0-1 0,0 1 0,0 0 0,0-1 0,0 1 0,0 0 0,0-1 0,1 1-1,-1 0 1,0-1 0,1 1 0,-1 0 0,0-1 0,1 1 0,-1-1 0,0 1 0,1 0 0,-1-1 0,1 1 0,-1-1 0,1 1 0,-1-1 0,1 0 0,0 1 0,-1-1 0,1 0-1,0 1 1,0-1 0,0 0 5,0 0-1,0-1 0,0 1 1,1 0-1,-1-1 0,0 1 0,0-1 1,0 0-1,-1 1 0,1-1 0,0 0 1,0 1-1,0-1 0,0 0 1,1-2-1,4-5 30,0-1 0,9-16 0,28-75-6,-1 1-195,-42 99 161,0 1 0,0-1 1,0 0-1,0 0 0,1 0 0,-1 0 1,0 1-1,0-1 0,0 0 0,0 0 0,0 0 1,0 0-1,1 1 0,-1-1 0,0 0 0,0 0 1,0 0-1,0 0 0,1 0 0,-1 0 1,0 0-1,0 1 0,0-1 0,0 0 0,1 0 1,-1 0-1,0 0 0,0 0 0,0 0 0,1 0 1,-1 0-1,0 0 0,0 0 0,1 0 0,-1 0 1,0 0-1,0 0 0,0 0 0,0-1 1,1 1-1,-1 0 0,0 0 0,0 0 0,0 0 1,1 0-1,-1 0 0,0 0 0,0-1 0,0 1 1,0 0-1,0 0 0,1 0 0,-1 0 0,0-1 1,0 1-1,0 0 0,2 18-35,-2-18 37,0 24-39,1 25 98,2-1-1,12 66 1,-14-110-38,0 0 1,0-1-1,0 1 0,1 0 1,-1-1-1,1 1 0,0-1 1,0 0-1,0 0 0,1 0 1,-1 0-1,4 4 0,-5-6-14,0-1-1,0 1 0,-1-1 1,1 1-1,0-1 0,0 1 1,0-1-1,0 0 0,0 1 1,0-1-1,0 0 0,0 0 1,0 1-1,0-1 0,0 0 0,0 0 1,0 0-1,0 0 0,2-1 1,-2 1-23,1-1 1,0 0-1,-1 0 1,1 0-1,-1 0 1,1 0-1,-1 0 0,1 0 1,-1 0-1,0-1 1,1 1-1,-1-1 1,0 1-1,1-3 1,0 1-111,0 1-1,-1 0 1,0-1 0,0 1 0,0-1 0,0 1 0,0-1 0,0 0-1,-1 1 1,1-1 0,-1 0 0,0 0 0,0 1 0,0-1-1,0-5 1,-2 2-82,1 0 1,-1 1-1,0-1 0,-1 1 0,1 0 0,-6-8 0,-7-16-529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7.236"/>
    </inkml:context>
    <inkml:brush xml:id="br0">
      <inkml:brushProperty name="width" value="0.035" units="cm"/>
      <inkml:brushProperty name="height" value="0.035" units="cm"/>
    </inkml:brush>
  </inkml:definitions>
  <inkml:trace contextRef="#ctx0" brushRef="#br0">2 2 18724,'-1'-1'1688,"2"9"-1200,2 1-215,2 0 999,-1 1-1024,3 0 1128,0-2-1216,5 1-8,-1 1 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7.689"/>
    </inkml:context>
    <inkml:brush xml:id="br0">
      <inkml:brushProperty name="width" value="0.035" units="cm"/>
      <inkml:brushProperty name="height" value="0.035" units="cm"/>
    </inkml:brush>
  </inkml:definitions>
  <inkml:trace contextRef="#ctx0" brushRef="#br0">15 535 15963,'-7'79'2245,"3"-45"-1107,0 38 0,4-60-890,1-1 0,0 0 0,1 0 0,0 0 0,1 0 1,0 0-1,7 15 0,-9-23-201,0-1 0,0 1 0,1-1 0,-1 1 0,1-1-1,-1 0 1,1 0 0,0 1 0,0-1 0,0 0 0,0-1 0,0 1 0,0 0 0,1 0 0,-1-1 0,0 0 0,3 2 0,-2-3-21,-1 1 1,1-1 0,-1 1 0,0-1-1,1 0 1,-1 0 0,1 0-1,-1 0 1,1-1 0,-1 1 0,0-1-1,1 1 1,-1-1 0,0 0-1,0 0 1,3-1 0,2-3 3,1 1 1,-1-2-1,0 1 1,-1-1-1,1 0 1,-1 0 0,0-1-1,-1 0 1,8-11-1,4-11 20,-1-1-1,-2-1 1,-1 0-1,-1 0 1,10-48-1,-10 23-12,-3-1 0,4-78 0,-13 122-51,1 0 0,-2 1-1,-2-19 1,-2 20-51,-2 12-5,-4 17-33,5 3 69,0 1-1,1 1 1,1-1-1,-1 27 0,4 91-24,2-110 64,7 45 0,-7-67-4,1-1 1,0 1-1,0-1 1,0 0-1,1 0 0,0 0 1,1 0-1,-1 0 1,1 0-1,0-1 1,7 7-1,-10-11-1,0-1 1,0 0-1,1 0 0,-1 0 1,0 0-1,1 0 0,-1 0 0,1-1 1,-1 1-1,1 0 0,-1-1 1,1 1-1,-1-1 0,1 0 1,0 1-1,-1-1 0,1 0 0,0 0 1,-1 0-1,3 0 0,-2-1 2,1 1-1,0-1 1,0 0-1,0 0 1,-1-1-1,1 1 0,0 0 1,-1-1-1,1 0 1,2-2-1,4-5 8,0 0-1,-1 0 0,0-1 1,8-12-1,9-18 32,-2-1 0,-2-1 0,-2-1 0,-1-1 0,16-65 0,35-230 183,-69 398-98,2-15-99,-1 20 15,2-1 0,19 97 0,-13-117-25,3 0-1,1 0 1,2-1-1,31 60 1,-22-57-27,-41-70-699,-27-30-1,10 13 283,-154-188 420,178 217 322,10 6 257,2 7-515,0-1-1,0 1 0,0-1 0,0 1 1,0 0-1,0 0 0,-1 0 0,1 0 1,0 0-1,4 1 0,43-1-1425,70-8 1,-60 3 1045,-3 0-302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9.908"/>
    </inkml:context>
    <inkml:brush xml:id="br0">
      <inkml:brushProperty name="width" value="0.025" units="cm"/>
      <inkml:brushProperty name="height" value="0.025" units="cm"/>
    </inkml:brush>
  </inkml:definitions>
  <inkml:trace contextRef="#ctx0" brushRef="#br0">152 0 12364,'0'0'5370,"-4"10"-3197,0 0-1914,0 0 0,1 1 0,0-1 0,1 1 0,0-1 0,1 1 0,0 0 1,1-1-1,0 1 0,1 0 0,0 0 0,0-1 0,1 1 0,5 15 0,27 37-112,2 5-953,-23-19-2555,-13-49 3183,0 1 0,0 0 0,0-1 0,0 1 0,0 0 0,0-1 0,0 1 0,0 0 0,0-1 0,0 1 0,-1 0 0,1-1 1,0 1-1,0-1 0,-1 1 0,1 0 0,0-1 0,-1 1 0,1-1 0,0 1 0,-1-1 0,1 1 0,-1-1 0,1 1 0,-1-1 0,1 1 0,-1-1 0,1 0 0,-1 1 0,0-1 0,1 0 0,-1 0 0,1 1 0,-1-1 0,0 0 0,1 0 0,-1 0 0,0 0 0,-28-3-6259,6-9 1964</inkml:trace>
  <inkml:trace contextRef="#ctx0" brushRef="#br0" timeOffset="1">105 320 4004,'-26'-31'2915,"-3"-2"31,11 2 321,2 2-416,5 6-705,6 6 96,5 5-480,11 5-577,12 5-480,11 2-225,5 0-95,11 0-257,6 6-128,4 1-128,-3-6-2339,0-1-4419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8.796"/>
    </inkml:context>
    <inkml:brush xml:id="br0">
      <inkml:brushProperty name="width" value="0.035" units="cm"/>
      <inkml:brushProperty name="height" value="0.035" units="cm"/>
    </inkml:brush>
  </inkml:definitions>
  <inkml:trace contextRef="#ctx0" brushRef="#br0">1 1 16003,'2'1'136,"1"1"0,-1 0 0,0 0 0,0 1-1,0-1 1,0 0 0,0 1 0,0-1 0,-1 1-1,0-1 1,1 1 0,-1 0 0,0 0 0,0 0-1,1 4 1,1 6-3,-1 0-1,0 18 0,-1-13 283,2 16-96,10 77 443,-11-95-657,2 1 1,0-1-1,1 0 1,10 22-1,-14-36-100,-1 0-1,1 0 0,0 0 0,0 0 0,0 0 1,1-1-1,-1 1 0,0 0 0,1-1 1,-1 1-1,1-1 0,-1 1 0,1-1 0,0 0 1,-1 0-1,1 0 0,0 0 0,0 0 0,0 0 1,0 0-1,0-1 0,0 1 0,0-1 0,0 1 1,0-1-1,0 0 0,0 0 0,1 0 1,-1 0-1,0 0 0,0 0 0,0-1 0,0 1 1,0-1-1,0 1 0,0-1 0,2-1 0,5-1-24,0-1 0,0 2 0,1-1 0,-1 1-1,17-1 1,-24 3 17,1 0 1,0 1-1,0-1 1,0 1-1,0-1 0,0 1 1,0 0-1,-1 0 1,1 0-1,0 0 0,-1 1 1,1-1-1,-1 1 1,1-1-1,-1 1 0,0 0 1,0 0-1,0 0 0,0 0 1,0 1-1,0-1 1,2 5-1,2 3 78,-1 1 0,0-1 0,-1 1 1,0 1-1,-1-1 0,0 0 0,-1 1 0,0-1 0,-1 1 0,0 16 1,-1-15 165,-1 0 0,0 1 0,-1-1 0,0 0 0,-1 0 0,0 0 0,-1 0 1,-10 21-1,12-29-136,0-1-1,-1 0 1,1-1 0,-1 1 0,0 0 0,0-1-1,0 0 1,0 1 0,0-1 0,-1 0 0,0-1 0,1 1-1,-1-1 1,0 1 0,0-1 0,-6 2 0,6-3-57,0-1 1,0 1-1,0 0 0,-1-1 1,1 0-1,0 0 1,0 0-1,0-1 1,0 0-1,0 1 1,0-1-1,0-1 0,0 1 1,0 0-1,0-1 1,0 0-1,-5-4 1,0 1-286,1 0 1,1-1 0,-1 0 0,1-1-1,0 1 1,0-1 0,0-1-1,1 1 1,1-1 0,-1 0 0,1-1-1,1 1 1,-1-1 0,1 0 0,1 0-1,0-1 1,-2-9 0,4 18 138,1-1 0,0 1 0,0-1 0,-1 1 0,1-1 1,0 1-1,0-1 0,1 1 0,-1-1 0,0 1 0,0-1 1,1 1-1,-1-1 0,1 1 0,-1-1 0,1 1 0,0 0 0,-1-1 1,1 1-1,0 0 0,0 0 0,0 0 0,0-1 0,0 1 1,0 0-1,0 0 0,1 0 0,-1 1 0,0-1 0,0 0 1,1 0-1,-1 1 0,0-1 0,1 1 0,-1-1 0,1 1 0,1-1 1,23-2-1042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9.265"/>
    </inkml:context>
    <inkml:brush xml:id="br0">
      <inkml:brushProperty name="width" value="0.035" units="cm"/>
      <inkml:brushProperty name="height" value="0.035" units="cm"/>
    </inkml:brush>
  </inkml:definitions>
  <inkml:trace contextRef="#ctx0" brushRef="#br0">78 158 14899,'-3'-9'5389,"-13"-7"-3440,15 15-1930,0 0-1,0 0 0,0 1 0,0-1 1,0 0-1,0 0 0,0 1 0,0-1 0,0 0 1,0 1-1,0-1 0,0 1 0,-1 0 1,1-1-1,0 1 0,0 0 0,0 0 0,-1 0 1,1 0-1,0 0 0,0 0 0,-1 0 1,1 0-1,0 0 0,0 0 0,-1 1 0,1-1 1,0 0-1,0 1 0,0-1 0,0 1 0,0 0 1,0-1-1,0 1 0,0 0 0,-2 1 1,1 2-1,0 0 0,0 0 0,0 0 0,1 0 0,-1 0 0,1 1 0,0-1 0,0 0 1,0 1-1,1-1 0,0 1 0,0-1 0,0 1 0,0-1 0,1 1 0,-1-1 1,1 1-1,0-1 0,3 7 0,-3-7-13,0-1 0,0 0 1,0 0-1,1 0 0,-1 0 0,1 0 1,0 0-1,-1-1 0,1 1 0,1 0 1,-1-1-1,0 1 0,0-1 0,1 0 1,0 0-1,-1 0 0,1 0 0,0 0 1,0-1-1,0 1 0,0-1 0,0 0 1,0 0-1,0 0 0,1 0 1,-1-1-1,4 1 0,2-2 6,0 0-1,-1-1 1,0 0 0,1 0 0,-1-1-1,0 0 1,0-1 0,0 0-1,-1 0 1,1 0 0,8-8 0,8-7 41,40-39 0,25-37 115,-88 94-163,0 0-1,0 0 1,0 0-1,0 0 1,0 0-1,0 0 1,0 0-1,0 0 1,0 1-1,0-1 1,1 1-1,-1-1 1,0 1-1,2-1 1,-2 1-2,-1 0 1,0 0 0,1 0 0,-1 0-1,0 0 1,1 0 0,-1 1 0,1-1 0,-1 0-1,0 0 1,1 0 0,-1 1 0,0-1-1,1 0 1,-1 1 0,0-1 0,0 0 0,1 0-1,-1 1 1,0-1 0,0 0 0,0 1-1,1-1 1,-1 1 0,0-1 0,0 0-1,0 1 1,0-1 0,0 1 0,0-1 0,1 7 33,0 0 1,-1 0-1,0 0 1,-1 10-1,0-1 11,0 15 45,2 50 106,0-74-153,0 1 0,0-1 0,0 1-1,1-1 1,0 0 0,1 0 0,-1 0 0,5 7 0,-7-13-38,1-1 1,-1 1 0,0 0 0,1 0 0,-1-1 0,1 1-1,-1-1 1,1 1 0,-1 0 0,1-1 0,-1 1-1,1-1 1,-1 1 0,1-1 0,0 1 0,-1-1 0,1 0-1,0 1 1,0-1 0,-1 0 0,1 1 0,0-1 0,0 0-1,-1 0 1,1 0 0,0 0 0,0 0 0,0 0-1,-1 0 1,1 0 0,0 0 0,0 0 0,0 0 0,-1 0-1,1-1 1,0 1 0,0 0 0,-1 0 0,1-1-1,0 1 1,-1-1 0,1 1 0,0-1 0,-1 1 0,1-1-1,-1 1 1,1-1 0,0 0 0,4-4 12,-1-1 0,0 1 0,0-1-1,4-8 1,-6 11-24,9-17-601,-1-1-1,0 0 0,-2 0 0,-1-1 1,0 0-1,-2 0 0,0-1 0,2-36 1,-7 14-501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19.795"/>
    </inkml:context>
    <inkml:brush xml:id="br0">
      <inkml:brushProperty name="width" value="0.035" units="cm"/>
      <inkml:brushProperty name="height" value="0.035" units="cm"/>
    </inkml:brush>
  </inkml:definitions>
  <inkml:trace contextRef="#ctx0" brushRef="#br0">21 21 21541,'-7'4'1624,"-1"-1"-1296,4 0-72,4-6-824,0-4 584,0-2-176,-1-2-208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0.769"/>
    </inkml:context>
    <inkml:brush xml:id="br0">
      <inkml:brushProperty name="width" value="0.035" units="cm"/>
      <inkml:brushProperty name="height" value="0.035" units="cm"/>
    </inkml:brush>
  </inkml:definitions>
  <inkml:trace contextRef="#ctx0" brushRef="#br0">0 1 14699,'3'-1'1412,"-1"7"-975,2 12-99,4 41 724,50 285 1142,-52-315-2005,-3-12 85,1-1 0,1 1-1,13 29 1,-18-45-250,0 0 1,1 0 0,-1-1-1,1 1 1,-1 0-1,1 0 1,-1-1-1,1 1 1,0-1-1,-1 1 1,1 0-1,0-1 1,-1 1-1,1-1 1,0 1-1,1 0 1,-2-1-12,1 0 1,-1 0-1,1 0 0,-1 0 1,1 0-1,-1 0 0,1 0 1,-1 0-1,1-1 0,-1 1 0,0 0 1,1 0-1,-1 0 0,1 0 1,-1-1-1,0 1 0,1 0 1,-1 0-1,1-1 0,-1 1 1,0 0-1,1-1 0,12-24 605,0-17-196,-2-1-1,-2 0 1,5-84 0,-11 104-388,-1-1-74,2-9-495,-1 0 0,-4-54-1,1 86 503,0 1 0,0-1 0,0 0 0,0 1 0,0-1 0,0 0 0,0 1 0,0-1 0,0 1 0,0-1 1,0 0-1,-1 1 0,1-1 0,0 1 0,-1-1 0,1 0 0,0 1 0,-1-1 0,1 1 0,0-1 0,-1 1 0,1 0 0,-1-1 0,1 1 0,-1-1 0,1 1 0,-1 0 0,0-1 0,0 1 0,-5 6-445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1.285"/>
    </inkml:context>
    <inkml:brush xml:id="br0">
      <inkml:brushProperty name="width" value="0.035" units="cm"/>
      <inkml:brushProperty name="height" value="0.035" units="cm"/>
    </inkml:brush>
  </inkml:definitions>
  <inkml:trace contextRef="#ctx0" brushRef="#br0">0 1 14571,'9'24'1857,"3"1"-1113,-1-2-288,2-1 1128,0-1-856,1-6-336,-2-2-2088,-1-6 1704,-2-11-320,1-6-248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1.717"/>
    </inkml:context>
    <inkml:brush xml:id="br0">
      <inkml:brushProperty name="width" value="0.035" units="cm"/>
      <inkml:brushProperty name="height" value="0.035" units="cm"/>
    </inkml:brush>
  </inkml:definitions>
  <inkml:trace contextRef="#ctx0" brushRef="#br0">1 80 16139,'1'8'501,"0"1"0,0 0 0,-1 0 0,-1 9 0,0-13-379,1 0 0,-1 0 0,1 0 0,0-1 0,0 1 0,1 0 0,-1 0 0,1 0 0,0-1 0,0 1 0,1 0 0,0-1 0,0 1 0,0-1 0,0 0 0,5 8 0,-6-11-94,0 0 1,0 0 0,1 0-1,-1 0 1,0 0 0,1 0-1,-1 0 1,1-1-1,-1 1 1,1 0 0,-1-1-1,1 1 1,-1-1 0,1 0-1,-1 1 1,1-1 0,0 0-1,-1 0 1,1 0 0,0 0-1,-1 0 1,1 0-1,-1-1 1,1 1 0,0-1-1,-1 1 1,1-1 0,-1 1-1,1-1 1,-1 0 0,0 0-1,3-1 1,4-3 66,-1-1 1,0 0 0,0 0-1,8-10 1,-12 13-62,27-32 245,-24 26-220,0 1-1,1 0 1,0 0 0,0 0-1,1 1 1,0 1 0,0-1 0,14-7-1,-21 13-49,1 1 1,-1-1-1,1 1 0,-1-1 0,1 1 1,-1 0-1,1 0 0,-1 0 0,1-1 0,-1 2 1,1-1-1,0 0 0,-1 0 0,1 0 1,-1 1-1,1-1 0,-1 1 0,1-1 0,-1 1 1,0 0-1,1-1 0,-1 1 0,0 0 0,1 0 1,-1 0-1,0 0 0,0 0 0,0 0 1,0 0-1,0 1 0,0-1 0,1 2 0,3 6 58,0 0 0,0 0-1,-1 0 1,4 11-1,2 4 149,-10-24-224,0 0 0,0 0 0,0-1-1,0 1 1,0 0 0,0 0-1,0 0 1,0-1 0,0 1 0,0 0-1,0 0 1,0 0 0,0-1-1,0 1 1,0 0 0,1 0-1,-1 0 1,0 0 0,0-1 0,0 1-1,0 0 1,0 0 0,0 0-1,1 0 1,-1 0 0,0-1 0,0 1-1,0 0 1,1 0 0,-1 0-1,0 0 1,0 0 0,0 0 0,1 0-1,-1 0 1,0 0 0,0 0-1,0 0 1,1 0 0,-1 0 0,0 0-1,0 0 1,0 0 0,1 0-1,-1 0 1,0 0 0,0 0-1,0 0 1,1 0 0,-1 0 0,0 0-1,0 1 1,0-1 0,1 0-1,-1 0 1,0 0 0,0 0 0,0 0-1,0 1 1,0-1 0,1 0-1,-1 0 1,0 0 0,0 0 0,0 1-1,0-1 1,0 0 0,0 0-1,0 1 1,6-23-909,-5 18 623,21-94-2062,-14 57 1515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2.185"/>
    </inkml:context>
    <inkml:brush xml:id="br0">
      <inkml:brushProperty name="width" value="0.035" units="cm"/>
      <inkml:brushProperty name="height" value="0.035" units="cm"/>
    </inkml:brush>
  </inkml:definitions>
  <inkml:trace contextRef="#ctx0" brushRef="#br0">25 352 12803,'0'8'774,"1"0"0,-1 0 0,-1 0 0,0 0 0,0 1 0,0-1 1,-1-1-1,-5 15 0,4-11-76,0 0-1,-3 23 1,6-34-687,-1 1-1,1-1 1,0 0-1,0 0 1,0 0 0,0 1-1,0-1 1,0 0-1,0 0 1,0 0-1,0 1 1,0-1-1,0 0 1,0 0-1,0 0 1,1 0-1,-1 1 1,0-1-1,0 0 1,0 0-1,0 0 1,0 0-1,0 1 1,0-1 0,0 0-1,1 0 1,-1 0-1,0 0 1,0 0-1,0 1 1,0-1-1,1 0 1,-1 0-1,0 0 1,0 0-1,0 0 1,1 0-1,7-3 82,16-17-330,-15 12 162,0 2-38,0 0 0,0 0 0,0 1 0,1 0 0,0 1 0,18-6 0,-26 9 106,0 1 1,0-1 0,0 1-1,0-1 1,0 1 0,0 0 0,0 0-1,0 0 1,0 0 0,0 0-1,0 0 1,0 1 0,0-1-1,0 0 1,-1 1 0,1 0-1,0-1 1,0 1 0,0 0 0,-1 0-1,1 0 1,0 0 0,-1 0-1,1 1 1,-1-1 0,1 0-1,-1 1 1,0-1 0,1 1-1,-1-1 1,0 1 0,0 0 0,0 0-1,0-1 1,-1 1 0,1 0-1,0 0 1,-1 0 0,1 0-1,-1 0 1,0 0 0,1 0-1,-1 0 1,0 2 0,-1 9 109,1-1 1,-2 1-1,0-1 0,0 0 1,-1 1-1,-1-1 0,0-1 1,0 1-1,-1 0 0,-1-1 1,-8 12-1,14-21-111,-1-1-1,1 0 0,-1 0 1,0 0-1,0 0 1,0 0-1,1 0 1,-1 0-1,0 0 0,0 0 1,0 0-1,0 0 1,-1-1-1,1 1 1,-1 0-1,1-1-23,1 0 0,-1 0-1,1 0 1,0 0 0,-1 0 0,1 0-1,0 0 1,-1-1 0,1 1-1,-1 0 1,1 0 0,0 0 0,-1-1-1,1 1 1,0 0 0,0 0 0,-1-1-1,1 1 1,0 0 0,0-1 0,-1 1-1,1 0 1,0-1 0,0 1 0,0-1-1,-1 1 1,1 0 0,0-1-1,0 1 1,0-1 0,-2-5-433,1-1 0,0 1 1,1-1-1,-1-9 0,35-380-8530,-24 319 10735,-9 67-1407,15-90 3005,-11 89 112,-1 19-2060,1 20-325,4 50 105,23 142 79,-25-187-1030,1-1-1,1 0 1,2 0-1,24 47 1,-33-75-127,-1-2-29,0 0 0,0 0-1,-1 0 1,1-1-1,0 1 1,1 0 0,-1 0-1,0-1 1,0 1-1,1-1 1,-1 1-1,4 2 1,-5-4-47,0-1 0,1 1 1,-1 0-1,0 0 0,0 0 0,0-1 1,0 1-1,1 0 0,-1 0 0,0 0 0,0-1 1,0 1-1,0 0 0,0 0 0,0-1 0,0 1 1,0 0-1,0 0 0,0-1 0,1 1 0,-1 0 1,0 0-1,0-1 0,-1 1 0,1 0 1,0 0-1,0-1 0,0 1 0,0 0 0,0 0 1,0-1-1,0 1 0,0 0 0,0 0 0,0-1 1,-1 1-1,1 0 0,0 0 0,0 0 0,-1-1 1,-6-13 185,6 12-152,-10-16 25,0 1 0,-2 1 0,1 0 1,-2 0-1,0 1 0,-1 1 0,-1 0 1,-33-22-1,45 32-61,15 5-133,15-2-413,-16-2 287,0-1 0,-1 0 0,1-1 1,-1 0-1,0 0 0,0-1 0,-1 0 1,1-1-1,-1 0 0,10-12 0,11-13-351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3.657"/>
    </inkml:context>
    <inkml:brush xml:id="br0">
      <inkml:brushProperty name="width" value="0.035" units="cm"/>
      <inkml:brushProperty name="height" value="0.035" units="cm"/>
    </inkml:brush>
  </inkml:definitions>
  <inkml:trace contextRef="#ctx0" brushRef="#br0">101 118 16019,'0'-1'106,"-1"1"0,0-1 0,1 0 0,-1 0-1,0 0 1,0 1 0,1-1 0,-1 0 0,0 1-1,0-1 1,0 1 0,0-1 0,0 1 0,0-1-1,0 1 1,0 0 0,0-1 0,0 1 0,0 0-1,0 0 1,0 0 0,0 0 0,0 0-1,0 0 1,-1 0 0,-1 0 0,1 1 34,0 0 1,0 0-1,0 1 0,0-1 1,0 0-1,0 1 0,0-1 1,0 1-1,0 0 0,0-1 1,-1 4-1,-3 2 77,1 1 0,0 0 0,1 0 0,0 0 0,-5 13 0,5-9-199,1 0 1,0 0-1,1 0 1,0 1-1,1-1 1,0 1-1,1-1 0,1 1 1,0-1-1,4 21 1,-5-32-19,0 0 1,0 0 0,1 0-1,-1 0 1,0-1 0,1 1-1,-1 0 1,1 0 0,-1 0-1,1-1 1,-1 1-1,1 0 1,-1-1 0,1 1-1,0 0 1,-1-1 0,1 1-1,0-1 1,1 1 0,-2-1 1,1 0 1,-1 0 0,1 0-1,-1 0 1,1 0 0,0 0-1,-1 0 1,1 0 0,-1 0 0,1 0-1,-1 0 1,1-1 0,-1 1-1,1 0 1,-1 0 0,1-1-1,-1 1 1,1 0 0,-1-1-1,0 1 1,1-1 0,0 0-1,2-2 19,0-1-1,-1 0 1,1 0-1,-1 0 1,4-8-1,7-24 192,-2-2 0,13-68 0,-14 54 75,-4 37-158,-6 15-124,0 0-1,0-1 1,0 1-1,0 0 1,0 0-1,1 0 1,-1 0-1,0 0 1,0 0-1,0 0 1,0 0-1,0 0 1,1 0-1,-1 0 1,0 0-1,0 0 1,0 1-1,0-1 0,0 0 1,0 0-1,1 0 1,-1 0-1,0 0 1,0 0-1,0 0 1,0 0-1,0 0 1,0 0-1,0 0 1,1 1-1,-1-1 1,0 0-1,0 0 1,0 0-1,0 0 1,0 0-1,0 0 1,0 1-1,0-1 1,0 0-1,0 0 1,0 0-1,0 0 1,0 0-1,0 1 1,0-1-1,7 30 282,-7-27-289,4 22 119,-2-10-63,0 1 0,1-2-1,0 1 1,1 0 0,1-1-1,11 25 1,-15-38-47,-1-1 0,0 1 0,0-1 0,1 1 0,-1-1 0,1 1 0,-1-1 0,0 1 0,1-1 0,-1 1 1,1-1-1,-1 0 0,1 1 0,-1-1 0,1 0 0,-1 1 0,1-1 0,-1 0 0,1 0 0,0 0 0,-1 1 0,1-1 0,-1 0 0,1 0 0,0 0 0,-1 0 0,1 0 0,-1 0 0,1 0 0,0 0 0,-1 0 0,1-1 0,-1 1 0,1 0 0,-1 0 0,1 0 0,0-1 0,-1 1 0,1 0 0,-1-1 0,1 1 0,-1 0 1,1-1-1,0 0 0,15-21 145,-4-3-5,-1 0 1,13-42-1,-14 35-44,15-32 0,-25 63-102,1 0 0,-1 1 0,0-1 0,0 1 0,1-1 0,-1 1 0,0-1 1,0 1-1,1-1 0,-1 1 0,1-1 0,-1 1 0,0-1 0,1 1 0,-1-1 0,1 1 0,-1 0 1,1-1-1,-1 1 0,1 0 0,-1-1 0,2 1 0,3 9 16,-1 29 32,-4-33-40,3 42 67,-2-11 36,9 54-1,-4-79-43,0-15-8,5-14 5,14-57 32,-19 53-149,1 1-1,0 0 1,2 0 0,1 1-1,12-19 1,-22 38 36,1 0 1,-1 0 0,1 0-1,0 0 1,-1 0-1,1 0 1,0 0 0,0 0-1,0 0 1,0 1-1,0-1 1,0 0 0,0 1-1,0-1 1,0 0-1,0 1 1,0-1 0,0 1-1,0 0 1,0-1-1,2 1 1,-2 0-12,0 0 0,-1 1-1,1-1 1,0 1 0,0-1 0,-1 1 0,1-1 0,0 1-1,-1-1 1,1 1 0,0-1 0,-1 1 0,1 0-1,-1 0 1,1-1 0,-1 1 0,1 0 0,-1 0 0,0-1-1,1 1 1,-1 1 0,3 8-334,0-1-1,-1 1 1,1 16 0,-3-24 309,3 15-599,-2 1 0,0 0 0,-1 0 0,-4 35 0,1-45-72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4.636"/>
    </inkml:context>
    <inkml:brush xml:id="br0">
      <inkml:brushProperty name="width" value="0.035" units="cm"/>
      <inkml:brushProperty name="height" value="0.035" units="cm"/>
    </inkml:brush>
  </inkml:definitions>
  <inkml:trace contextRef="#ctx0" brushRef="#br0">0 0 12955,'7'23'3922,"23"122"634,-5 77-2026,-11-86-1785,-13-125-700,-1-6-22,1-1-1,-1 1 1,1 0 0,0-1-1,0 0 1,0 1 0,0-1 0,1 0-1,0 1 1,0-1 0,2 4-1,0-10 157,-1-8-76,0-11 43,-1-3-73,-2 0 0,0 0-1,-2 0 1,0 0 0,-2 0 0,0 0-1,-12-32 1,14 59-122,2 6 35,4 2-5,0 0 0,0-1-1,1 0 1,0 0 0,1 0-1,10 13 1,-14-21 16,-1 0 1,1 0-1,0 0 1,0-1-1,0 1 0,0 0 1,1-1-1,-1 1 1,0-1-1,1 0 0,-1 1 1,1-1-1,4 1 0,-5-2 1,0 0 0,0 0-1,0 0 1,0 0-1,0-1 1,0 1-1,0 0 1,0-1-1,-1 0 1,1 1 0,0-1-1,0 0 1,-1 0-1,1 0 1,0 0-1,-1 0 1,1 0-1,-1-1 1,1 1 0,-1 0-1,0-1 1,2-1-1,4-7 13,-1 1 0,0-1 0,-1-1 0,1 1-1,-2-1 1,5-13 0,-4 11 24,-5 13-34,0 0 1,0 0 0,0 0-1,0 0 1,0 0-1,0 0 1,0 0-1,0 0 1,0 0 0,0 0-1,0 0 1,1 0-1,-1 0 1,0 0-1,0 1 1,0-1 0,0 0-1,0 0 1,0 0-1,0 0 1,0 0-1,0 0 1,1 0 0,-1 0-1,0 0 1,0 0-1,0 0 1,0-1-1,0 1 1,0 0 0,0 0-1,0 0 1,1 0-1,-1 0 1,0 0-1,0 0 1,0 0 0,0 0-1,0 0 1,0 0-1,0 0 1,0 0-1,0 0 1,0 0 0,0-1-1,0 1 1,0 0-1,0 0 1,1 0-1,-1 0 1,0 0 0,0 0-1,0 0 1,0 0-1,0 0 1,0-1-1,0 1 1,0 0 0,0 0-1,0 0 1,0 0-1,0 0 1,0 0-1,0 0 1,0 0 0,-1-1-1,4 14 31,-1 26-5,-1-33-29,0 21 13,1-1 0,10 47 1,-12-73-6,0 1 0,0 0 0,1-1 0,-1 1 1,0 0-1,0-1 0,0 1 0,0 0 0,1-1 1,-1 1-1,0-1 0,1 1 0,-1-1 0,0 1 1,1 0-1,-1-1 0,1 1 0,-1-1 0,1 0 0,-1 1 1,1-1-1,-1 1 0,1-1 0,-1 0 0,1 1 1,-1-1-1,1 0 0,0 0 0,-1 1 0,1-1 1,0 0-1,0 0 0,0 0 2,1-1 0,-1 1 0,0-1-1,0 0 1,0 0 0,1 1 0,-1-1 0,0 0-1,0 0 1,0 0 0,0 0 0,0 0 0,-1 0-1,2-2 1,23-42 132,-11 9-44,10-22 10,-22 53-104,1 0 1,0 0 0,0 0 0,0 1 0,1-1 0,0 1-1,7-8 1,-10 12-3,0-1 0,0 1 0,-1-1-1,1 1 1,0-1 0,0 1-1,0-1 1,0 1 0,-1 0 0,1 0-1,0-1 1,0 1 0,0 0-1,0 0 1,0 0 0,0 0 0,0 0-1,-1 0 1,1 0 0,0 1-1,0-1 1,0 0 0,0 0 0,0 1-1,0-1 1,-1 0 0,1 1-1,0-1 1,0 1 0,-1-1 0,1 1-1,0-1 1,-1 1 0,1 0 0,0-1-1,0 2 1,3 4 1,0-1 0,0 1 1,-1-1-1,4 8 0,0 1 9,-6-13-6,-1 0 1,1 0-1,0 0 1,-1 0-1,1 0 1,0 0-1,-1 0 1,1 0-1,0 0 0,0 0 1,0-1-1,0 1 1,0 0-1,0 0 1,0-1-1,0 1 1,0-1-1,0 1 0,0-1 1,0 0-1,0 1 1,1-1-1,-1 0 1,0 0-1,0 0 0,0 0 1,1 0-1,-1 0 1,2 0-1,0-1 4,0-1 0,-1 1 1,1-1-1,-1 0 0,1 0 0,-1 0 0,1 0 0,-1 0 0,0 0 0,3-4 0,12-16 13,-7 10-16,-1 0-1,2 0 1,0 1 0,15-13 0,-24 22-11,0 1 1,0-1 0,0 1-1,1-1 1,-1 1-1,0 0 1,1-1 0,-1 1-1,1 1 1,0-1-1,-1 0 1,1 1 0,0-1-1,-1 1 1,1 0-1,0 0 1,0 0 0,-1 0-1,1 0 1,0 1-1,-1-1 1,1 1 0,0-1-1,-1 1 1,1 0-1,-1 0 1,1 1 0,-1-1-1,1 0 1,2 3-1,3 3-21,0 1 0,0 0 0,-1 1 0,9 11 0,16 19 22,-32-38 1,1-1 1,-1 1 0,1 0-1,0 0 1,-1 0 0,1-1 0,0 1-1,0 0 1,-1-1 0,1 1-1,0-1 1,0 1 0,0-1 0,0 1-1,0-1 1,0 0 0,0 0-1,0 1 1,0-1 0,0 0 0,0 0-1,0 0 1,0 0 0,0 0-1,0 0 1,0 0 0,0 0-1,0 0 1,0-1 0,0 1 0,0 0-1,0-1 1,0 1 0,0-1-1,-1 1 1,1-1 0,0 1 0,1-2-1,2-2-203,-1 0-1,0 0 0,0-1 1,-1 1-1,1-1 0,2-6 1,5-9-391,-4 13 149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5.515"/>
    </inkml:context>
    <inkml:brush xml:id="br0">
      <inkml:brushProperty name="width" value="0.035" units="cm"/>
      <inkml:brushProperty name="height" value="0.035" units="cm"/>
    </inkml:brush>
  </inkml:definitions>
  <inkml:trace contextRef="#ctx0" brushRef="#br0">190 231 17052,'0'0'36,"0"0"0,0 0 0,0 0 0,0 0 0,0 0 0,0 0 0,0 0 0,0 1 0,0-1 0,0 0 0,0 0 0,0 0 0,0 0 0,0 0 0,0 0 0,0 0 0,0 0 0,0 0 0,0 0 0,0 1 0,0-1 0,0 0 0,0 0 0,0 0 0,0 0 0,0 0 0,0 0 0,-1 0 0,1 0 0,0 0 0,0 0 0,0 0 0,0 0 0,0 0 0,0 0 0,0 1 0,0-1 0,0 0 0,0 0 0,0 0 0,-1 0 0,1 0 0,0 0 0,0 0 0,0 0 0,0 0 0,0 0 0,0 0 0,0 0 0,0 0 0,0 0 0,0 0 0,-1 0 0,1 0 0,0 0 0,0 0 0,0 0 0,0-1 0,0 1 0,0 0 0,0 0 0,0 0 0,0 0 0,2 15 784,7 18 174,95 310 1896,-89-290-3021,-12-44 102,-1-4-171,-1 0 1,1 0-1,-1 1 0,0-1 0,0 9 0,-1-13 147,0 0 0,0-1 0,0 1 0,-1-1 0,1 1-1,0 0 1,0-1 0,0 1 0,-1-1 0,1 1 0,0 0 0,0-1 0,-1 1 0,1-1-1,-1 1 1,1-1 0,0 1 0,-1-1 0,1 0 0,-1 1 0,0 0 0,0-1-40,0 1 0,-1-1 0,1 0-1,0 0 1,0 0 0,-1 1 0,1-1 0,0 0 0,0-1 0,-1 1 0,1 0 0,0 0 0,0 0 0,0-1 0,-2 0 0,-12-4-384,0-1-1,0 0 0,1-2 1,0 1-1,0-2 1,-18-14-1,11 6 295,1-2 1,0 0-1,-17-22 0,27 28 369,1 1 0,1-2 1,-1 1-1,2-1 0,0 0 0,1-1 0,0 1 0,1-1 1,1-1-1,0 1 0,1-1 0,1 1 0,0-1 0,2 0 1,-1 1-1,2-1 0,0 0 0,1 0 0,0 1 0,2-1 1,-1 1-1,2 0 0,0 0 0,1 0 0,0 1 0,17-26 0,-13 24 65,0 1 0,1 1 0,1 0 0,0 0 0,22-18 0,-28 26-201,0 2-1,0-1 1,1 1 0,-1 0-1,1 0 1,0 1 0,1-1-1,-1 2 1,0-1 0,1 1 0,-1 0-1,1 1 1,0 0 0,0 0-1,11 0 1,-17 1-33,0 1 0,1-1 0,-1 0 0,1 1-1,-1-1 1,0 1 0,0 0 0,1 0 0,-1 0 0,0 0 0,0 0 0,0 0 0,0 1-1,0-1 1,0 0 0,0 1 0,-1 0 0,4 3 0,-3-2 17,0 0 0,-1 1 0,1-1 0,-1 0 0,0 1 0,0-1 0,0 1-1,0-1 1,-1 1 0,1 0 0,-1 4 0,-1 7 115,0 0 0,-1 0 0,0 0-1,-10 27 1,-4 3 274,-38 74-1,19-44-1906,32-70 1129,4-9 18,9-16-120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0.978"/>
    </inkml:context>
    <inkml:brush xml:id="br0">
      <inkml:brushProperty name="width" value="0.025" units="cm"/>
      <inkml:brushProperty name="height" value="0.025" units="cm"/>
    </inkml:brush>
  </inkml:definitions>
  <inkml:trace contextRef="#ctx0" brushRef="#br0">62 0 16688,'0'0'726,"-7"9"-470,-31 58 768,36-62-894,-1 0 0,1 0 1,0 0-1,0 1 0,1-1 0,-1 1 0,1-1 0,1 1 0,-1 0 0,1-1 0,0 1 0,0 0 0,2 9 0,-1-13-118,0-1-1,0 1 0,0-1 0,0 1 0,1-1 0,-1 0 1,1 1-1,-1-1 0,1 0 0,-1 0 0,1 0 0,0 0 1,-1-1-1,1 1 0,0 0 0,0-1 0,-1 1 0,1-1 1,0 0-1,0 1 0,0-1 0,0 0 0,0 0 0,-1 0 1,1 0-1,0-1 0,2 0 0,5 1 45,0-2 0,0 1 0,0-1 0,14-5 0,6-8-9,-1-1-1,-1-1 1,0-1 0,-2-2 0,28-25-1,-47 40-32,-6 4-5,0 1 0,0 0 0,1 0 0,-1-1 0,0 1 0,1 0 0,-1 0 0,0 0 1,1 0-1,-1-1 0,0 1 0,1 0 0,-1 0 0,0 0 0,1 0 0,-1 0 0,1 0 0,-1 0 1,0 0-1,1 0 0,-1 0 0,0 0 0,1 0 0,-1 0 0,1 0 0,-1 1 0,0-1 1,1 0-1,-1 0 0,0 0 0,1 0 0,-1 1 0,0-1 0,0 0 0,1 0 0,-1 1 0,0-1 1,0 0-1,1 1 0,-1-1 0,0 0 0,0 0 0,0 1 0,1-1 0,-1 0 0,0 1 1,0-1-1,0 1 0,0-1 0,0 0 0,0 1 0,0-1 0,0 0 0,0 1 0,0-1 0,0 1 1,0-1-1,0 0 0,0 1 0,0-1 0,0 0 0,0 1 0,-1-1 0,1 37 403,0-26-275,-1 15 38,0-19-141,1-1 0,0 1 0,0 0 0,0 0 0,1 0 0,0-1 0,3 11 0,-3-16-39,0 1-1,0 0 1,0-1-1,0 1 1,0-1-1,1 1 1,-1-1-1,0 0 1,1 1 0,-1-1-1,1 0 1,0 0-1,-1 0 1,1 0-1,0 0 1,0 0-1,-1-1 1,1 1-1,0-1 1,0 1 0,0-1-1,0 0 1,0 0-1,0 1 1,0-1-1,0 0 1,0-1-1,0 1 1,0 0-1,3-2 1,4 0-661,0 0 1,0 0-1,0-1 0,-1-1 0,1 1 1,-1-1-1,0-1 0,0 0 1,9-7-1,15-10-4918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6.156"/>
    </inkml:context>
    <inkml:brush xml:id="br0">
      <inkml:brushProperty name="width" value="0.035" units="cm"/>
      <inkml:brushProperty name="height" value="0.035" units="cm"/>
    </inkml:brush>
  </inkml:definitions>
  <inkml:trace contextRef="#ctx0" brushRef="#br0">0 163 13915,'6'39'1801,"-2"0"0,0 53 0,1 24 1414,2-86-2440,0-22-377,-7-9-381,1 1-1,0 0 1,-1-1-1,0 1 0,1-1 1,-1 1-1,1-1 0,-1 1 1,1-1-1,-1 1 0,0-1 1,1 1-1,-1-1 1,0 1-1,0-1 0,0 1 1,1-1-1,-1 0 0,0 1 1,0-1-1,0 0 0,4-16 113,0 0 0,-2 0 0,0-1 0,-1-20 0,-6-71 334,5 96-406,-1 1-8,0-2 37,0 0-1,-6-27 0,5 40 15,0 9-55,2 14-15,0-6-36,1 1 0,1-1 0,1 0 0,0 1 1,1-1-1,1-1 0,13 29 0,-18-42 10,1-1-1,0 0 1,0 1 0,-1-1-1,1 0 1,0 1 0,0-1-1,1 0 1,-1 0 0,0 0-1,0 0 1,0 0 0,1 0-1,-1-1 1,0 1 0,1 0-1,-1-1 1,3 2 0,-3-2 1,1 0 0,-1 0 0,0 0 0,1-1 0,-1 1 0,0 0 0,0 0 0,1-1 0,-1 1 1,0-1-1,0 1 0,0-1 0,1 1 0,-1-1 0,0 0 0,0 0 0,1-1 0,3-3 19,0 0-1,0-1 1,-1 1-1,0-1 1,0 0-1,5-12 1,2-7 24,0-1 1,-2-1 0,0 0 0,-2 0 0,-2 0 0,0-1-1,1-38 1,-16 185-198,9-88 119,0-17 22,0 1 0,1 0 0,1-1-1,0 1 1,1-1 0,0 1 0,6 16 0,-8-30 9,0 0-1,1-1 1,-1 1-1,0 0 0,1 0 1,-1 0-1,0-1 1,1 1-1,-1 0 1,1-1-1,-1 1 0,1 0 1,-1-1-1,1 1 1,0 0-1,-1-1 1,1 1-1,0-1 1,0 0-1,-1 1 0,1-1 1,0 1-1,0-1 1,-1 0-1,1 0 1,0 1-1,0-1 0,0 0 1,0 0-1,-1 0 1,1 0-1,0 0 1,0 0-1,0 0 0,0 0 1,0 0-1,-1-1 1,1 1-1,0 0 1,0-1-1,0 1 1,-1 0-1,1-1 0,0 1 1,0-1-1,-1 1 1,1-1-1,0 1 1,-1-1-1,1 1 0,-1-1 1,1 0-1,-1 1 1,1-2-1,5-5 4,0 0 0,-1 0-1,9-14 1,-14 21-4,27-52-20,-1 0 0,-4-1 0,28-96 0,-49 194-285,-5-2 272,0-5 67,2 0 0,1 0-1,7 67 1,-5-102-37,-1 0-1,1 1 1,0-1-1,0 0 1,1 0-1,-1 0 1,3 5-1,-4-8-11,1 0-1,-1 1 1,0-1-1,0 0 0,1 1 1,-1-1-1,0 0 1,0 1-1,1-1 1,-1 0-1,0 0 0,1 0 1,-1 1-1,1-1 1,-1 0-1,0 0 1,1 0-1,-1 0 0,0 0 1,1 0-1,-1 0 1,1 1-1,-1-1 0,0 0 1,1-1-1,0 1-34,0 0-1,0-1 1,0 1-1,-1-1 1,1 1-1,0-1 1,0 0 0,-1 1-1,1-1 1,-1 0-1,1 1 1,-1-1-1,1 0 1,-1 0-1,1 0 1,0 0-1,1-6-110,1 1-1,-1 0 0,0-1 1,0 1-1,-1-1 1,0 0-1,0 1 1,-1-1-1,1 0 0,-1 1 1,-2-8-1,-2-29-471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6.639"/>
    </inkml:context>
    <inkml:brush xml:id="br0">
      <inkml:brushProperty name="width" value="0.035" units="cm"/>
      <inkml:brushProperty name="height" value="0.035" units="cm"/>
    </inkml:brush>
  </inkml:definitions>
  <inkml:trace contextRef="#ctx0" brushRef="#br0">0 2 18644,'3'-2'1408,"-2"5"-1120,2 1-104,2 2 288,2-2-608,7-2 176,5-2-120,8 4-128</inkml:trace>
  <inkml:trace contextRef="#ctx0" brushRef="#br0" timeOffset="1">295 98 18868,'-3'5'585,"-22"41"1076,23-43-1515,1 1 1,-1-1-1,1 0 0,0 1 0,0 0 0,0-1 0,0 1 1,1 0-1,-1-1 0,1 6 0,0-8-140,0-1 0,0 0-1,0 0 1,1 1 0,-1-1 0,0 0-1,0 0 1,0 0 0,0 1 0,0-1-1,0 0 1,1 0 0,-1 0 0,0 0-1,0 1 1,0-1 0,1 0 0,-1 0-1,0 0 1,0 0 0,0 0 0,1 0-1,-1 1 1,0-1 0,0 0 0,1 0-1,-1 0 1,0 0 0,0 0 0,0 0-1,1 0 1,-1 0 0,0 0 0,0 0-1,1 0 1,-1 0 0,0 0 0,0 0-1,1-1 1,-1 1 0,0 0 0,0 0-1,0 0 1,1 0 0,-1 0 0,0 0-1,0-1 1,0 1 0,1 0 0,11-9-208,-11 8 175,10-7-206,0-1 1,1 1-1,0 1 0,0 0 1,24-9-1,-33 15 227,0 0 0,0 1 0,0-1-1,0 1 1,1-1 0,-1 1 0,0 0 0,0 0 0,0 0-1,0 0 1,1 1 0,-1-1 0,5 3 0,-5-2 41,-1 1 1,0-1-1,0 0 1,1 1-1,-1 0 0,0 0 1,-1 0-1,1 0 1,0 0-1,0 0 1,-1 0-1,0 0 0,1 0 1,-1 1-1,0-1 1,0 1-1,0-1 1,0 1-1,0 3 0,1 1 107,-1 1 0,0-1-1,-1 1 1,0-1-1,0 1 1,-1 0-1,0-1 1,0 1-1,0-1 1,-1 0 0,-4 12-1,-2 0 183,0 0 0,-1 0 0,-12 18-1,17-32-363,0 1 0,0 0 0,-1-1 0,0 0-1,0 0 1,-8 5 0,12-9 3,0 0 0,0 0 1,0-1-1,0 1 0,0-1 0,0 1 0,0-1 0,0 1 1,-1-1-1,1 0 0,0 1 0,0-1 0,0 0 0,-1 0 1,1 0-1,0 0 0,0 0 0,-2 0 0,2-1 18,0 0 0,0 1 0,0-1 0,0 0 0,0 0 0,0 0 0,0 1 0,0-1 0,0 0 0,1 0 0,-1 0 0,0 0 0,1-1 0,-1 1 0,1 0 0,-1 0 0,1 0 0,-1 0 0,1-1-1,0 1 1,0 0 0,-1-2 0,-1-25-366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7.172"/>
    </inkml:context>
    <inkml:brush xml:id="br0">
      <inkml:brushProperty name="width" value="0.035" units="cm"/>
      <inkml:brushProperty name="height" value="0.035" units="cm"/>
    </inkml:brush>
  </inkml:definitions>
  <inkml:trace contextRef="#ctx0" brushRef="#br0">0 42 19268,'16'0'1817,"1"1"-1201,-1-1-256,7-1 856,3-5-552,2-1-896,-3-5 424,-2 4-240,-9-1-88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7.689"/>
    </inkml:context>
    <inkml:brush xml:id="br0">
      <inkml:brushProperty name="width" value="0.035" units="cm"/>
      <inkml:brushProperty name="height" value="0.035" units="cm"/>
    </inkml:brush>
  </inkml:definitions>
  <inkml:trace contextRef="#ctx0" brushRef="#br0">0 109 16580,'2'-5'406,"-1"-1"0,1 1 0,0 0 0,1 0 0,-1 0 0,4-5 0,-5 9-335,-1 0-1,1 1 1,0-1 0,-1 0-1,1 0 1,0 1-1,0-1 1,0 0 0,0 1-1,0-1 1,0 1 0,0-1-1,0 1 1,0-1 0,0 1-1,0 0 1,0-1-1,0 1 1,0 0 0,0 0-1,0 0 1,0 0 0,0 0-1,0 0 1,1 0 0,-1 0-1,0 0 1,0 1-1,0-1 1,0 0 0,0 1-1,0-1 1,0 1 0,0-1-1,0 1 1,0-1-1,0 1 1,1 1 0,3 2 86,0 1 1,-1-1-1,0 1 0,1 0 1,-1 0-1,-1 0 1,1 0-1,-1 1 0,3 6 1,22 59 218,-22-54-291,38 126 188,-33-113-250,-1-19-12,-10-11-10,0 0 0,1 0-1,-1 0 1,0 0-1,1 0 1,-1 0 0,0 0-1,1 0 1,-1 0-1,0 0 1,1 0 0,-1 0-1,0 0 1,1 0-1,-1 0 1,0-1 0,1 1-1,-1 0 1,0 0 0,1 0-1,-1-1 1,0 1-1,0 0 1,1 0 0,-1-1-1,0 1 1,0 0-1,1-1 1,-1 1 0,0 0-1,0-1 1,0 1-1,0 0 1,0-1 0,1 0-1,6-17 5,-1-2 0,0 1-1,-2-1 1,5-31 0,0-5 2,0 8 15,-6 26-12,1-1 0,2 1-1,0 0 1,11-26 0,-17 47-11,0 0 0,0 0-1,1 1 1,-1-1 0,1 0 0,-1 0 0,1 0 0,-1 1 0,1-1 0,-1 0 0,1 0 0,0 1 0,-1-1 0,1 0 0,0 1 0,0-1 0,-1 1 0,1-1 0,0 1 0,0 0 0,0-1 0,0 1-1,0 0 1,1-1 0,-1 1 2,0 1 0,0-1 0,0 0 0,0 1 0,0-1-1,-1 1 1,1-1 0,0 1 0,0 0 0,0-1 0,-1 1 0,1 0-1,0 0 1,-1-1 0,1 1 0,0 0 0,-1 0 0,1 1-1,4 7 11,-1 0-1,0 0 0,3 14 0,-5-19-14,12 49-57,-2 2-1,6 72 0,-17-115-62,0-12 94,-1 0 1,0-1 0,0 1-1,0 0 1,0 0-1,0 0 1,0 0-1,0 0 1,1 0-1,-1 0 1,0 0-1,0 0 1,0 0 0,0 0-1,0 0 1,1 0-1,-1-1 1,0 1-1,0 0 1,0 0-1,0 0 1,1 0-1,-1 1 1,0-1 0,0 0-1,0 0 1,0 0-1,0 0 1,1 0-1,-1 0 1,0 0-1,0 0 1,0 0-1,0 0 1,0 0 0,0 0-1,1 0 1,-1 1-1,0-1 1,0 0-1,0 0 1,0 0-1,0 0 1,0 0 0,0 0-1,0 1 1,0-1-1,0 0 1,0 0-1,1 0 1,-1 0-1,0 0 1,0 1-1,0-1 1,0 0 0,0 0-1,0 0 1,0 0-1,0 0 1,0 1-1,0-1 1,-1 0-1,1 0 1,0 0-1,0 0 1,0 1 0,6-12-452,0-5-60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8.147"/>
    </inkml:context>
    <inkml:brush xml:id="br0">
      <inkml:brushProperty name="width" value="0.035" units="cm"/>
      <inkml:brushProperty name="height" value="0.035" units="cm"/>
    </inkml:brush>
  </inkml:definitions>
  <inkml:trace contextRef="#ctx0" brushRef="#br0">28 283 18732,'4'13'1264,"-1"10"-1088,-1 4-88,2 10 256,2 2-184,1 4-192,0 0-200,3-6-304,-1-2-144,-4-12 496,1-6-136,-6-16-136</inkml:trace>
  <inkml:trace contextRef="#ctx0" brushRef="#br0" timeOffset="1">9 55 19396,'-2'-30'2009,"0"16"-1329,1 5-304,-2 8 1128,3 4-480,0 4-856,0 3-528,1-2-800,1 1 488,-2-3 344,3-6-992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8.726"/>
    </inkml:context>
    <inkml:brush xml:id="br0">
      <inkml:brushProperty name="width" value="0.035" units="cm"/>
      <inkml:brushProperty name="height" value="0.035" units="cm"/>
    </inkml:brush>
  </inkml:definitions>
  <inkml:trace contextRef="#ctx0" brushRef="#br0">0 314 16484,'19'-49'3166,"-1"-1"-1066,-16 47-1982,-1 0 0,1 0-1,0 0 1,0 0 0,0 1 0,0-1-1,0 0 1,1 1 0,-1 0 0,1 0-1,-1 0 1,5-3 0,-6 5-103,0-1 0,0 1-1,0-1 1,0 1 0,0 0 0,1 0 0,-1-1-1,0 1 1,0 0 0,0 0 0,0 0 0,0 0-1,0 0 1,0 1 0,1-1 0,-1 0 0,0 0 0,0 1-1,0-1 1,0 1 0,0-1 0,0 1 0,0-1-1,0 1 1,0-1 0,-1 1 0,1 0 0,0 0-1,0-1 1,0 1 0,-1 0 0,1 0 0,0 0 0,-1 0-1,1 1 1,3 4-14,-1 0-1,0 1 1,0-1-1,2 9 1,22 91-39,-4-12 56,-21-89-9,-1-1-1,1 1 1,0 0-1,0-1 1,1 1-1,-1-1 1,1 0-1,4 5 1,-7-8-4,1-1 0,0 1 1,-1 0-1,1-1 1,0 1-1,0-1 0,-1 1 1,1-1-1,0 0 1,0 1-1,0-1 0,0 0 1,-1 1-1,1-1 1,0 0-1,0 0 0,0 0 1,0 0-1,0 0 1,1 0-1,-1 0 4,1-1 1,-1 0-1,1 1 1,-1-1-1,1 0 0,-1 0 1,0 0-1,1 0 0,-1 0 1,0 0-1,0 0 1,0 0-1,0 0 0,0-1 1,2-2-1,8-13 60,-1-1-1,-1-1 1,-1 0-1,0 0 1,8-35-1,-6 12 57,7-75 1,-15 113-141,0 9-6,5 26-31,-4-13 33,2 1 0,7 21-1,-11-39 30,0 1-1,-1 0 1,1-1 0,0 1-1,0 0 1,0-1-1,0 1 1,1-1 0,-1 0-1,0 1 1,1-1-1,-1 0 1,1 0 0,-1 0-1,1 0 1,-1 0 0,1 0-1,0 0 1,0 0-1,2 0 1,-2-1 5,0 0 1,0 0 0,1 0-1,-1-1 1,0 1-1,0-1 1,0 1-1,0-1 1,0 0-1,0 1 1,0-1-1,0 0 1,0 0 0,0-1-1,0 1 1,-1 0-1,4-3 1,7-8 70,0-1 1,0 0-1,-1 0 0,-1-1 1,0-1-1,10-19 1,-9 11 25,0 0 0,-2 0 0,12-44 0,-19 41 7,-5 21-46,-5 16-43,1 2-20,1 1 1,0 1-1,1-1 0,1 1 1,-3 18-1,-7 78-47,14-105-4,-1 3 69,1 0 0,0 1 1,1 12-1,-1-21-41,0 0-1,0 0 1,0-1 0,0 1-1,0 0 1,0-1-1,0 1 1,1 0 0,-1 0-1,0-1 1,0 1 0,1 0-1,-1-1 1,0 1 0,1-1-1,-1 1 1,0 0-1,1-1 1,-1 1 0,1-1-1,-1 1 1,1-1 0,-1 1-1,1-1 1,0 1 0,-1-1-1,1 0 1,-1 1 0,1-1-1,0 0 1,-1 0-1,1 1 1,0-1 0,0 0-1,-1 0 1,1 0 0,0 0-1,-1 0 1,1 0 0,0 0-1,-1 0 1,1 0 0,0 0-1,0 0 1,-1 0-1,1-1 1,0 1 0,-1 0-1,1-1 1,0 1 0,-1 0-1,1-1 1,-1 1 0,1-1-1,-1 1 1,1 0-1,0-1 1,0 0 0,10-10-319,-1 0 0,0 0 0,0-1 0,-1 0-1,0 0 1,-2-1 0,1 0 0,6-16 0,10-23-345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9.211"/>
    </inkml:context>
    <inkml:brush xml:id="br0">
      <inkml:brushProperty name="width" value="0.035" units="cm"/>
      <inkml:brushProperty name="height" value="0.035" units="cm"/>
    </inkml:brush>
  </inkml:definitions>
  <inkml:trace contextRef="#ctx0" brushRef="#br0">35 74 17716,'0'0'25,"-28"132"3128,25-115-2815,1 0 0,1 0 0,0 0 0,2 0 0,3 28 0,-4-43-313,0-1-1,1 1 1,-1 0 0,0-1-1,1 1 1,-1-1 0,1 1-1,-1 0 1,1-1-1,0 1 1,0-1 0,0 0-1,0 1 1,0-1-1,0 0 1,0 1 0,0-1-1,0 0 1,3 2-1,-3-3-12,0 0-1,0 0 1,0 1 0,0-1-1,0 0 1,0 0-1,0 0 1,1-1-1,-1 1 1,0 0-1,0 0 1,0 0-1,0-1 1,0 1-1,0-1 1,0 1-1,0-1 1,0 1-1,0-1 1,0 1-1,1-2 1,4-4 4,-1 1 1,1 0-1,-1-1 0,-1 0 1,1 0-1,6-12 0,6-23 36,0-1 0,-3 0-1,16-78 1,-33 159 25,2-1-1,1 1 1,11 73 0,-11-110-62,1 0 0,-1 0 0,0 0 1,1 0-1,0 0 0,-1 0 0,1 0 0,0-1 1,0 1-1,0 0 0,0 0 0,1-1 0,2 4 1,-4-5-8,1 0 1,-1 1 0,1-1-1,-1 0 1,1 0 0,-1 0 0,1 0-1,-1 0 1,1 0 0,0 0-1,-1 0 1,1 0 0,-1 0 0,1 0-1,-1 0 1,1 0 0,-1 0-1,1 0 1,-1-1 0,1 1 0,-1 0-1,1 0 1,-1-1 0,1 1-1,-1 0 1,1-1 0,-1 1 0,1 0-1,-1-1 1,1 0 0,3-4 39,0-1 0,0 1 0,0-1 0,-1 0 1,1 0-1,2-8 0,12-36 123,11-52 0,1-1-180,-30 102 6,0 0-1,0 1 1,0-1-1,1 0 1,-1 0-1,0 1 1,0-1-1,1 0 1,-1 1-1,1-1 1,-1 0-1,0 1 1,1-1-1,-1 1 1,1-1-1,-1 1 1,1-1-1,1 0 0,3 10-64,-1 26 15,-2 16 34,0-13 67,0 0 0,10 40-1,-11-74-71,0-1-1,0 1 0,0-1 0,1 1 1,-1-1-1,1 1 0,3 4 1,-4-8 8,-1 1 1,0-1-1,0 0 1,1 1-1,-1-1 1,0 0 0,1 0-1,-1 1 1,0-1-1,1 0 1,-1 0-1,0 0 1,1 1 0,-1-1-1,0 0 1,1 0-1,-1 0 1,1 0 0,-1 0-1,0 0 1,1 0-1,-1 0 1,1 0-1,-1 0 1,0 0 0,1 0-1,0 0 1,0-1-5,0 1 1,-1-1 0,1 0-1,0 0 1,0 1-1,-1-1 1,1 0-1,-1 0 1,1 0 0,0 0-1,-1 0 1,0 0-1,1 0 1,-1 0 0,1-2-1,6-27-168,-1-6-40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29.898"/>
    </inkml:context>
    <inkml:brush xml:id="br0">
      <inkml:brushProperty name="width" value="0.035" units="cm"/>
      <inkml:brushProperty name="height" value="0.035" units="cm"/>
    </inkml:brush>
  </inkml:definitions>
  <inkml:trace contextRef="#ctx0" brushRef="#br0">1 0 16492,'0'25'1520,"5"12"-984,1 6-280,1 10 1072,2 3-736,-1 1-328,4-1-143,-3-13-458,-1-6-295,-1-9-544,-4-10 968,-3-22-872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30.416"/>
    </inkml:context>
    <inkml:brush xml:id="br0">
      <inkml:brushProperty name="width" value="0.035" units="cm"/>
      <inkml:brushProperty name="height" value="0.035" units="cm"/>
    </inkml:brush>
  </inkml:definitions>
  <inkml:trace contextRef="#ctx0" brushRef="#br0">2 268 17532,'-1'-5'241,"1"-1"0,0 0 0,0 1 0,0-1-1,1 0 1,0 1 0,0-1 0,0 1 0,1-1 0,-1 1 0,2-1 0,-1 1 0,0 0 0,1 0 0,0 0 0,0 1 0,0-1 0,1 0 0,7-6 0,4-4 158,1 1 1,1 0-1,34-21 1,-31 22-320,1 1 0,0 2-1,1 0 1,-1 1 0,27-7-1,-39 14-76,0 0-1,0 1 0,0 0 1,0 0-1,0 1 0,0 0 0,11 2 1,-15-1 0,0 0 1,0 0-1,0 1 1,0-1 0,0 1-1,-1 1 1,1-1-1,-1 1 1,1-1 0,-1 1-1,0 0 1,0 1-1,6 5 1,-7-4 12,1 0 0,-1 0 0,0 0 0,-1 0-1,1 0 1,-1 1 0,0-1 0,0 1 0,-1-1 0,0 1 0,0 0 0,0 0 0,0 0 0,-1-1-1,0 1 1,0 0 0,-1 0 0,0 0 0,0 0 0,0-1 0,-4 11 0,0-2 18,0 0 0,-1-1 1,0 0-1,-1 0 0,0 0 0,-1-1 1,-16 19-1,21-27-203,-1-1-1,1 1 1,-1 0-1,0-1 1,0 0-1,0 0 1,0 0-1,0 0 1,-1-1-1,1 1 1,-1-1-1,0 0 1,-9 2 0,13-4 153,1 0 0,-1 0 0,1 0 0,-1 0 1,1 0-1,-1 0 0,1 0 0,-1 0 0,1 0 1,0 0-1,-1 0 0,1-1 0,-1 1 0,1 0 1,-1 0-1,1-1 0,0 1 0,-1 0 0,1 0 1,-1-1-1,1 1 0,0 0 0,-1-1 0,1 1 1,0-1-1,-8-16-548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4:31.322"/>
    </inkml:context>
    <inkml:brush xml:id="br0">
      <inkml:brushProperty name="width" value="0.035" units="cm"/>
      <inkml:brushProperty name="height" value="0.035" units="cm"/>
    </inkml:brush>
  </inkml:definitions>
  <inkml:trace contextRef="#ctx0" brushRef="#br0">148 63 15131,'1'-3'374,"0"0"0,-1-1 0,1 1 0,-1-1 1,0 1-1,0 0 0,0-1 0,-1 1 0,1 0 0,-1-1 0,0 1 0,1 0 0,-3-4 0,3 6-239,-1 1 0,1-1 0,0 0 0,-1 0 0,1 0-1,-1 1 1,0-1 0,1 0 0,-1 1 0,1-1 0,-1 1 0,0-1 0,0 1 0,1-1 0,-1 1-1,0-1 1,0 1 0,0-1 0,1 1 0,-3 0 0,2 0-43,0 0 1,-1 0-1,1 0 0,0 0 0,0 0 1,-1 1-1,1-1 0,0 1 1,-1-1-1,1 1 0,0-1 1,0 1-1,0 0 0,0-1 0,0 1 1,0 0-1,0 0 0,-1 1 1,-9 9 56,2 0 1,-1 0-1,1 1 1,1 0-1,0 0 1,1 1 0,1 0-1,0 1 1,0-1-1,-5 23 1,7-19-130,0-1 0,1 1 0,1 0-1,0 0 1,2 0 0,0 0 0,0 1 0,6 28 0,-5-42-17,0 0 0,0-1 0,0 1 0,1-1 0,-1 1 0,1-1 0,0 1 0,0-1 0,5 6 0,-6-8 1,0 0-1,0 1 1,0-2 0,0 1 0,1 0 0,-1 0 0,0 0-1,1 0 1,-1-1 0,1 1 0,-1-1 0,1 1 0,-1-1 0,1 0-1,-1 1 1,1-1 0,-1 0 0,1 0 0,-1 0 0,1 0-1,-1 0 1,1 0 0,-1-1 0,1 1 0,-1-1 0,1 1 0,2-2-1,2-1 12,-1 0 0,1-1-1,0 0 1,-1 0-1,0 0 1,0-1 0,0 1-1,-1-1 1,1-1-1,-1 1 1,0-1 0,4-8-1,6-11 87,15-41-1,4-28 175,-30 85-267,-1 0-1,0-1 0,-1 1 1,0-1-1,0 0 1,-1 1-1,0-1 0,-2-9 1,2 17-49,-1 0 0,1 0 0,-1 0 0,1 0 0,-1 0 0,0 0 0,0 0 0,1 0 1,-2 1-1,1-1 0,0 0 0,0 1 0,0-1 0,-1 1 0,1-1 0,-1 1 1,1 0-1,-1-1 0,1 1 0,-1 0 0,0 0 0,0 0 0,-2-1 0,0 1-9,-1 0-1,1 0 1,-1 1-1,1-1 0,-1 1 1,1 0-1,-1 0 1,0 1-1,-5 0 1,-27 7-298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1.310"/>
    </inkml:context>
    <inkml:brush xml:id="br0">
      <inkml:brushProperty name="width" value="0.025" units="cm"/>
      <inkml:brushProperty name="height" value="0.025" units="cm"/>
    </inkml:brush>
  </inkml:definitions>
  <inkml:trace contextRef="#ctx0" brushRef="#br0">68 173 9129,'0'0'3571,"-3"7"-1441,-61 109 3406,64-116-5529,0 0 0,0 1-1,0-1 1,0 0 0,0 0 0,0 1 0,0-1 0,-1 0-1,1 1 1,0-1 0,0 0 0,0 1 0,1-1-1,-1 0 1,0 0 0,0 1 0,0-1 0,0 0 0,0 0-1,0 1 1,0-1 0,0 0 0,1 1 0,-1-1 0,0 0-1,0 0 1,0 0 0,0 1 0,1-1 0,-1 0-1,0 0 1,0 0 0,1 1 0,-1-1 0,0 0 0,0 0-1,1 0 1,-1 0 0,0 0 0,0 0 0,1 0 0,-1 1-1,0-1 1,1 0 0,-1 0 0,0 0 0,1 0-1,-1 0 1,0 0 0,0 0 0,1-1 0,-1 1 0,0 0-1,1 0 1,19-4 98,-2-6-168,-1 0-1,0-1 1,-1-1-1,0-1 1,-1 0-1,0-1 0,-1 0 1,-1-2-1,0 1 1,16-29-1,-22 34 94,0 0 1,-1 0-1,0-1 1,-1 0-1,0-1 1,-1 1-1,0-1 0,-1 0 1,3-15-1,-6 24 360,-2 7 171,-16 36-9,11-26-369,0 0 1,1 0 0,0 0 0,1 0-1,1 1 1,0 0 0,1 0-1,1 0 1,0 0 0,1 18 0,1-32-201,0 1-1,1 0 1,-1 0 0,1-1 0,0 1 0,-1-1 0,1 1 0,0 0-1,0-1 1,0 0 0,0 1 0,0-1 0,0 0 0,0 1 0,1-1-1,-1 0 1,0 0 0,1 0 0,-1 0 0,1 0 0,-1 0 0,1 0 0,-1-1-1,1 1 1,0-1 0,-1 1 0,1-1 0,3 1 0,3 0-1105,0 0 0,0 0 0,1-1 0,15-2 0,14-4-7041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21.068"/>
    </inkml:context>
    <inkml:brush xml:id="br0">
      <inkml:brushProperty name="width" value="0.035" units="cm"/>
      <inkml:brushProperty name="height" value="0.035" units="cm"/>
    </inkml:brush>
  </inkml:definitions>
  <inkml:trace contextRef="#ctx0" brushRef="#br0">609 28 13971,'-7'-4'213,"1"1"0,-1-1 0,-1 1 0,1 0 0,0 0 0,-1 1 0,1 0 0,-1 1 0,0 0 0,-12-1-1,8 2 42,-1 1 0,1 0 0,0 1 0,-1 0 0,1 1 0,-12 4 0,-4 4 180,1 1-1,0 1 0,1 2 0,-41 29 1,46-29-307,2 1 1,0 1 0,1 0 0,1 2-1,0 0 1,2 1 0,0 0 0,1 1-1,1 1 1,1 0 0,1 1 0,1 0-1,1 1 1,1-1 0,2 2 0,0-1-1,1 1 1,1 0 0,2 0 0,0 0-1,2 1 1,1-1 0,8 50 0,3-19-147,3 0 0,2-1 1,2-1-1,3-1 0,2 0 1,3-2-1,59 86 0,-70-114-53,0-2-1,2 0 1,0-1-1,1-1 1,35 26-1,-42-36 31,1-1-1,1 0 0,0-1 0,0 0 0,0-1 0,1-1 0,-1 0 0,1-1 0,1 0 1,-1-2-1,20 2 0,-14-3 27,1-2 1,-1 0 0,0-1 0,0-1-1,0-1 1,-1-1 0,38-14-1,-31 8 20,0-2-1,0-1 1,-1-2-1,-1 0 1,24-21-1,-11 4 27,-1-2 1,-2-2-1,-1-1 0,-2-2 0,-2-1 0,33-59 0,-41 62 3,-2-2 0,-2 0-1,-1-1 1,-2-1 0,-2 0 0,-2-1 0,6-52-1,-14 72 19,-1 0 0,-1 1 0,-2-1-1,0 0 1,-1 0 0,-1 1 0,-1 0 0,-2-1-1,0 1 1,-1 1 0,-1 0 0,-1 0 0,-1 0-1,0 1 1,-24-32 0,21 35 3,0 2-1,-2 0 1,1 1-1,-2 0 1,0 1-1,0 1 1,-1 1-1,-1 0 1,0 1 0,0 1-1,-1 0 1,0 2-1,-1 0 1,-35-7-1,24 9-107,0 1-1,0 2 0,0 1 0,0 1 1,0 1-1,1 2 0,-1 2 0,0 0 1,-34 12-1,32-8-228,0 2 0,0 1 0,-34 19 0,44-17-61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25.671"/>
    </inkml:context>
    <inkml:brush xml:id="br0">
      <inkml:brushProperty name="width" value="0.035" units="cm"/>
      <inkml:brushProperty name="height" value="0.035" units="cm"/>
    </inkml:brush>
  </inkml:definitions>
  <inkml:trace contextRef="#ctx0" brushRef="#br0">29 153 7346,'-4'-11'863,"0"1"0,1-1 0,0 0 0,1 0 0,0-1 0,1 1 0,0 0 0,0-1 0,2 1 0,-1 0 0,4-18 0,-3 28 689,0 4-585,3 12-255,0 20-443,-5 209 1759,0-241-1790,-2-7-123,-2-7-41,-1-34-6,-1-86 0,9 203-120,-1 80 148,-1-130-66,1-21-23,1-4-5,7-35-15,-9 37 12,44-197-111,-44 197 109,0 0-1,0 0 0,0 0 0,1 0 1,-1 0-1,0 0 0,1 0 1,-1 0-1,1 0 0,-1 0 0,0 0 1,1 1-1,0-1 0,-1 0 0,1 0 1,1-1-1,-2 2 2,1 1 0,-1-1-1,1 0 1,-1 0 0,0 1 0,1-1 0,-1 0-1,0 0 1,1 1 0,-1-1 0,0 0 0,1 1-1,-1-1 1,0 1 0,0-1 0,0 0 0,1 1 0,-1-1-1,0 1 1,0-1 0,0 1 0,0-1 0,0 0-1,0 2 1,7 37-58,-7-37 60,6 51-14,-3 83 1,-3-134 18,0-1 0,0 0 0,0 0 0,0 0 0,0 1 0,0-1 0,0 0 0,-1 0 0,1 0 0,0 0 0,-1 1 0,1-1 0,-1 0 0,1 0 0,-2 1 0,1-2-3,1 0 1,-1-1-1,1 1 1,-1-1-1,1 1 1,-1-1-1,1 1 1,0-1-1,-1 1 1,1-1-1,0 1 1,-1-1 0,1 1-1,0-1 1,0 0-1,0 1 1,-1-1-1,1 0 1,0 1-1,0-1 1,0 1-1,0-1 1,0 0 0,0 1-1,0-1 1,0 0-1,1 0 1,-5-95-108,3 44-155,-10-58-1,7 141-28,1 25 237,2-27 60,-1-1-1,-1 0 1,-1 0 0,-9 28 0,14-115-211,-1-171-387,7 341 359,-1-23 100,-4 51 12,0-242-817,-4-104-39,2 202 861,1 6 38,4 18 1,6 30-8,-8-28 145,10 73-419,-12-84 518,-1 1-1,0-1 0,0 0 1,-1 0-1,-1 1 1,-5 18-1,7-27-128,-1-1 0,1 1 0,-1-1-1,0 1 1,0-1 0,0 1 0,1-1 0,-1 0 0,-1 0 0,1 1-1,0-1 1,0 0 0,0 0 0,-1 0 0,1 0 0,0 0 0,-1 0 0,-1 0-1,-10-2 305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32.951"/>
    </inkml:context>
    <inkml:brush xml:id="br0">
      <inkml:brushProperty name="width" value="0.035" units="cm"/>
      <inkml:brushProperty name="height" value="0.035" units="cm"/>
    </inkml:brush>
  </inkml:definitions>
  <inkml:trace contextRef="#ctx0" brushRef="#br0">726 6 12059,'-7'-2'207,"1"1"0,-1 0 1,0 0-1,0 0 1,0 1-1,0 0 1,1 1-1,-1-1 0,0 1 1,0 1-1,1-1 1,-13 5-1,-33 6 445,33-11-499,1 1 1,0 0-1,-1 2 0,1 0 0,0 1 0,1 1 1,-23 10-1,-24 20 384,2 3 1,-105 85-1,156-115-421,1 0 1,0 1-1,1 0 0,0 0 0,0 1 0,1 0 1,1 1-1,-12 23 0,15-25-77,0 1 0,0 0 1,2 0-1,-1 0 0,1 0 0,1 0 0,0 0 1,0 1-1,2-1 0,-1 0 0,3 15 1,1-9-46,0-1 0,1 0 0,0 0 0,2-1 0,0 1 0,0-1 0,1-1 0,1 0 0,1 0 0,0 0 0,15 15 0,17 13-32,88 68-1,-71-62 49,104 77 17,-135-107-20,0-1-1,1-2 1,1-1-1,39 14 1,-20-14-6,0-2 1,1-2-1,0-3 0,65 3 1,-36-9 4,0-4 1,80-12 0,-92 3 10,107-31 1,61-37 1,-78 25-27,-146 51 8,0 0 0,-1 0 0,0-1-1,0 0 1,0-1 0,0 0 0,15-14 0,-19 14 3,0 0 1,-1 0-1,0-1 1,0 1-1,-1-1 1,0 0 0,0 0-1,0-1 1,-1 1-1,0-1 1,3-13 0,-2-3 14,-1 1 0,-1-1 0,-1 1 0,-1-1 0,-1 0 0,-1 1 0,-1-1 0,-1 1 0,-2 0 0,0 0 0,-1 1 0,-1 0 0,-1 0 0,-1 0 0,-14-22 0,10 26 61,1 0 1,-2 1 0,0 0-1,-1 1 1,-1 1 0,-1 1 0,0 0-1,-31-18 1,-18-4 199,-85-33 0,92 43-177,-7-4-9,-83-35 109,118 54-99,0 1 0,-60-12 0,77 21-62,0 0 0,0 0 0,0 1 0,0 1 0,0 0 1,-22 6-1,-82 30-272,88-25 135,0-2 1,0-2-1,-36 6 1,11-11-74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35.979"/>
    </inkml:context>
    <inkml:brush xml:id="br0">
      <inkml:brushProperty name="width" value="0.035" units="cm"/>
      <inkml:brushProperty name="height" value="0.035" units="cm"/>
    </inkml:brush>
  </inkml:definitions>
  <inkml:trace contextRef="#ctx0" brushRef="#br0">81 139 10482,'4'8'842,"-4"-7"-733,1 0 0,-1 0 0,0 1 0,1-1 0,0 0 0,-1 0 1,1 0-1,0 0 0,-1 0 0,1 0 0,0 0 0,0 0 1,0-1-1,0 1 0,0 0 0,0 0 0,0-1 0,0 1 0,0-1 1,0 1-1,0-1 0,1 1 0,-1-1 0,1 1 0,-1-2-37,-1 1 0,1 0 0,-1-1-1,1 1 1,-1-1 0,0 1 0,1-1 0,-1 1-1,0-1 1,1 0 0,-1 1 0,0-1-1,0 1 1,1-1 0,-1 0 0,0 1 0,0-1-1,0 0 1,0 1 0,0-1 0,0 1-1,0-1 1,0 0 0,0 1 0,0-1 0,0 0-1,-1 0 1,-2-19 959,0 12-724,1 0 1,-1 0-1,-1 1 0,1-1 0,-1 1 1,-1 0-1,1 0 0,-1 1 0,-6-7 1,11 13-292,0-1 0,-1 1 1,1-1-1,0 1 1,-1-1-1,1 1 0,0 0 1,-1-1-1,1 1 1,0 0-1,-1-1 0,1 1 1,-1 0-1,1 0 1,-1-1-1,1 1 0,-1 0 1,1 0-1,-1 0 1,1 0-1,-1 0 0,1 0 1,-1 0-1,1 0 0,-1 0 1,1 0-1,-1 0 1,1 0-1,-1 0 0,1 0 1,-1 0-1,0 1 1,0-1-7,1 1 0,-1 0 0,0 0-1,1 0 1,-1 0 0,1 0 0,-1 0 0,1 0 0,0 0 0,-1 0 0,1 0 0,0 0 0,0 0 0,0 2 0,0 36-6,11 8-66,-10-43 58,1 0 0,-1 0 0,1 0 0,0 0 0,0 0 1,0-1-1,1 1 0,-1 0 0,4 2 0,-6-5 4,0-1 0,0 0 1,0 0-1,1 0 0,-1 1 0,0-1 0,0 0 0,1 0 0,-1 0 0,0 1 1,1-1-1,-1 0 0,0 0 0,0 0 0,1 0 0,-1 0 0,0 0 1,1 0-1,-1 0 0,0 0 0,1 0 0,-1 0 0,0 0 0,1 0 0,-1 0 1,0 0-1,1 0 0,-1 0 0,0 0 0,0 0 0,1 0 0,-1 0 0,1-1 1,5-10 2,-3-17 9,-2 12 11,-1 0 0,-1 0 0,-1 0 0,-1 1-1,0-1 1,-8-25 0,10 40-20,1-1 0,-1 1 0,1 0 0,-1 0 0,1-1 0,-1 1 0,0 0 0,1 0 0,-1 0 0,0 0 0,0 0 0,0 0 0,-1-1 0,2 2-3,-1 0 1,1 0-1,0 0 1,0 0-1,-1 0 1,1 0-1,0 0 1,0 0-1,-1 0 1,1 0-1,0 0 1,-1 0-1,1 0 1,0 1-1,0-1 1,-1 0-1,1 0 1,0 0-1,0 0 1,0 0-1,-1 1 1,1-1-1,0 0 1,0 0-1,0 0 1,-1 0-1,1 1 1,0-1-1,0 0 1,0 0-1,0 1 0,0-1 1,-1 0-1,1 0 1,0 1-1,-1 2-1,0 1 0,0-1-1,0 0 1,1 1-1,-1-1 1,1 0 0,0 7-1,1 9-51,2-1 0,0 0 0,1 0 0,1 0 0,10 24-1,-3-24-48,-5-16 38,-2-12 28,-4-2 66,0 1 0,0 0 0,-1-1 0,-1 1 0,0-1 1,0 1-1,-1 0 0,-1 0 0,-3-11 0,6 21-26,0 1 0,0 0-1,0-1 1,-1 1 0,1 0 0,0-1-1,0 1 1,0 0 0,0-1 0,0 1-1,-1 0 1,1-1 0,0 1 0,0 0-1,-1-1 1,1 1 0,0 0 0,0 0-1,-1-1 1,1 1 0,0 0 0,-1 0-1,1 0 1,0 0 0,-1-1 0,1 1-1,-6 7 55,1 14 14,4-6-55,1 1 1,1-1 0,1 0-1,0 0 1,5 18-1,-7-68 7,-4-7-313,26 110-1614,-27-70 1804,-2-5 88,0-6-7,3 5-160,8 22-115,-1-5 124,-2-5 71,0 0 0,1 1 0,-1-1 1,-1 0-1,2 7 0,-2-11 94,-1 0 1,1 1 0,0-1-1,0 0 1,0 0 0,0 0-1,0 0 1,0 1-1,0-1 1,-1 0 0,1 0-1,0 0 1,0 0 0,0 0-1,0 1 1,-1-1-1,1 0 1,0 0 0,0 0-1,0 0 1,-1 0 0,1 0-1,0 0 1,0 0-1,0 0 1,-1 0 0,1 0-1,0 0 1,0 0 0,0 0-1,-1 0 1,1 0 0,0 0-1,0 0 1,0 0-1,-1 0 1,1 0 0,0 0-1,0 0 1,0 0 0,-1 0-1,1-1 1,0 1-1,0 0 1,0 0 0,0 0-1,-1 0 1,1 0 0,0-1-1,0 1 1,0 0-1,0 0 1,-13-10 65,11 9-68,-30-22 22,33 23-58,-1 0-1,0 0 1,1 1-1,-1-1 1,0 0-1,0 0 1,1 0 0,-1 0-1,0 1 1,1-1-1,-1 0 1,1 0-1,-1 0 1,0 0-1,1 0 1,-1 0 0,0 0-1,1 0 1,-1 0-1,0 0 1,1 0-1,-1 0 1,1 0 0,-1 0-1,0 0 1,1 0-1,-1 0 1,0-1-1,1 1 1,-1 0-1,0 0 1,1 0 0,-1-1-1,0 1 1,0 0-1,1 0 1,-1-1-1,0 1 1,0 0 0,1 0-1,-1-1 1,0 1-1,0-1 1,4-21 17,-7 11 59,-3 16 36,-4 12 127,5 0-8,2-8 212,2-23-163,-3-20-80,4 32-132,-1 1 0,1-1 0,-1 0 1,1 1-1,-1-1 0,1 0 0,-1 1 0,0-1 1,0 1-1,0-1 0,0 1 0,0 0 0,0-1 0,0 1 1,-1 0-1,-1-2 0,2 3-16,1 0 1,-1-1-1,1 1 0,-1 0 1,1 0-1,0 0 0,-1 0 1,1 0-1,-1 1 0,1-1 0,-1 0 1,1 0-1,0 0 0,-1 0 1,1 0-1,-1 1 0,1-1 1,0 0-1,-1 0 0,1 1 1,0-1-1,-1 0 0,1 0 1,0 1-1,-1-1 0,1 0 1,0 1-1,0-1 0,-1 0 0,1 1 1,0-1-1,0 1 0,0-1 1,0 0-1,-1 1 0,1-1 1,0 1-1,0-1 0,0 1 1,0-1-1,0 0 0,0 1 1,0 0-1,-2 20 100,7 8-104,-4-28-5,-1 0-1,0-1 0,0 1 1,1 0-1,-1 0 1,1 0-1,-1 0 0,1 0 1,-1 0-1,1-1 0,0 1 1,-1 0-1,1 0 0,0-1 1,0 1-1,-1 0 1,1-1-1,0 1 0,0-1 1,0 1-1,0-1 0,0 0 1,-1 1-1,1-1 0,0 0 1,2 1-1,-2-2 2,0 1 0,0 0 0,-1-1-1,1 1 1,0-1 0,0 0 0,0 1 0,0-1 0,-1 0-1,1 1 1,0-1 0,0 0 0,-1 0 0,1 1 0,-1-1-1,1 0 1,-1 0 0,1 0 0,-1 0 0,1 0 0,-1 0-1,0 0 1,0 0 0,1 0 0,-1 0 0,0 0 0,0-1-1,3-30 71,-3 32-69,1-6 15,-1 2 16,1 0-1,-1-1 1,0 1 0,-1 0 0,1 0 0,-1-1 0,0 1-1,-1-6 1,2 10-29,0 0 0,0 0 0,0-1 0,-1 1 0,1 0 0,0 0 0,0 0 0,0 0 0,0-1 0,0 1 0,0 0 0,0 0 0,0 0 0,0 0 0,-1-1 0,1 1 0,0 0 0,0 0 0,0 0 0,0 0 0,0 0 0,-1 0 0,1 0 0,0 0 0,0-1 0,0 1 0,0 0 0,-1 0 0,1 0 0,0 0 0,0 0-1,0 0 1,0 0 0,-1 0 0,1 0 0,0 0 0,0 0 0,0 0 0,-1 0 0,1 0 0,0 0 0,0 0 0,0 0 0,0 1 0,-1-1 0,-5 10 138,0 13-8,4 16-94,2-39-34,0-1 21,0 0 0,0 0 1,0 0-1,-1 0 0,1 0 0,0 0 1,-1 0-1,1 0 0,-1 0 0,1 1 0,-1-1 1,0-1-1,-6 1 33,-1 1 35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7:51.921"/>
    </inkml:context>
    <inkml:brush xml:id="br0">
      <inkml:brushProperty name="width" value="0.035" units="cm"/>
      <inkml:brushProperty name="height" value="0.035" units="cm"/>
    </inkml:brush>
  </inkml:definitions>
  <inkml:trace contextRef="#ctx0" brushRef="#br0">29 67 13667,'-4'0'2001,"3"7"-1005,2 10 65,2-8-875,0-1 0,0 0 0,0 0 0,1 0-1,0 0 1,0-1 0,8 10 0,-12-16-166,0-1-1,1 0 1,-1 0 0,0 0-1,0 0 1,0 0 0,0 0-1,0 0 1,0 0 0,0 0-1,0 0 1,1 1 0,-1-1-1,0 0 1,0 0 0,0 0-1,0 0 1,0 0 0,0 0-1,1 0 1,-1 0 0,0 0 0,0 0-1,0 0 1,0 0 0,0 0-1,0 0 1,1 0 0,-1 0-1,0 0 1,0 0 0,0 0-1,0-1 1,0 1 0,0 0-1,0 0 1,1 0 0,-1 0-1,0 0 1,0 0 0,0 0-1,0 0 1,0 0 0,0 0-1,0-1 1,0 1 0,0 0-1,0 0 1,0 0 0,0 0-1,1 0 1,-1 0 0,0 0-1,0-1 1,0 1 0,0 0-1,2-13 586,-2-13 120,-1 17-457,-7-48 1018,7 52-1150,0-1-1,-1 1 1,0-1-1,0 1 1,0 0-1,-1 0 1,-5-9-1,8 13-122,0 1-1,0 0 0,0-1 1,-1 1-1,1 0 1,0-1-1,0 1 1,0 0-1,-1-1 0,1 1 1,0 0-1,-1 0 1,1-1-1,0 1 0,0 0 1,-1 0-1,1 0 1,0-1-1,-1 1 1,1 0-1,-1 0 0,1 0 1,0 0-1,-1 0 1,1 0-1,0 0 0,-1-1 1,1 1-1,-1 0 1,1 0-1,0 1 0,-1-1 1,1 0-1,0 0 1,-1 0-1,1 0 1,-1 0-1,0 1 0,-5 15 195,3 24-136,3-33-85,0-1 0,1 1 1,0 0-1,0-1 0,1 1 1,-1-1-1,1 0 0,1 1 1,-1-1-1,1 0 0,7 11 1,-9-17 12,-1 0 0,0 1 0,1-1 1,-1 0-1,0 1 0,1-1 0,-1 0 0,0 1 1,1-1-1,-1 0 0,0 0 0,1 1 1,-1-1-1,1 0 0,-1 0 0,1 0 1,-1 1-1,1-1 0,-1 0 0,1 0 0,-1 0 1,0 0-1,1 0 0,-1 0 0,1 0 1,-1 0-1,1 0 0,-1 0 0,1-1 1,-1 1-1,1 0 0,0 0 0,-1-1 1,1 0 0,0 0 0,0 0 0,-1 0 0,1 0 0,0 0 0,-1 0 0,1 0 0,-1 0 0,1 0 0,-1 0 0,1-2 0,4-34 36,-9 1 113,-2 20-2,5 15-141,1 1 0,0 0 0,-1 0 0,1-1 0,0 1 0,0 0 0,-1 0-1,1 0 1,0 0 0,-1-1 0,1 1 0,0 0 0,-1 0 0,1 0 0,0 0-1,-1 0 1,1 0 0,-1 0 0,1 0 0,0 0 0,-1 0 0,1 0 0,0 0 0,-1 0-1,1 1 1,0-1 0,-1 0 0,1 0 0,0 0 0,-1 0 0,1 1 0,0-1-1,0 0 1,-1 0 0,1 0 0,0 1 0,0-1 0,-1 1 0,-1 1 9,0 1 0,1-1 0,-1 1 0,1 0 0,-1-1 0,1 1 1,0 0-1,0 0 0,0 0 0,0 0 0,1 0 0,-1 0 0,1 0 0,0 5 0,0 1-15,0 1 0,0 0-1,3 12 1,-2-16-9,1-1 1,0 0-1,0 0 0,0 1 0,1-1 0,4 6 1,-7-10 3,1 0 1,0 0 0,0 0 0,-1 0 0,1-1 0,0 1-1,0 0 1,0 0 0,0-1 0,0 1 0,0 0 0,0-1 0,0 1-1,0-1 1,2 1 0,-3-1 1,1 0 1,0 0-1,0 0 0,-1 0 1,1 0-1,0-1 0,0 1 1,-1 0-1,1-1 0,0 1 1,-1 0-1,1-1 0,0 1 1,-1-1-1,1 1 0,0-1 1,-1 1-1,1-1 0,-1 1 1,1-1-1,-1 1 0,1-1 1,-1 0-1,0 1 0,1-1 1,-1-1-1,2-2 4,-1 1 0,1-1-1,-1 0 1,-1 1 0,1-1-1,0 0 1,-1 0 0,0 0 0,0 0-1,0 0 1,0 0 0,-1 0-1,-1-6 1,2 7 5,-1 0 1,0 0-1,1 0 0,-1 1 0,-1-1 0,1 0 1,0 1-1,-1-1 0,1 0 0,-1 1 0,0 0 1,1-1-1,-1 1 0,-1 0 0,1 0 0,0 0 1,0 0-1,-5-2 0,6 3-5,0 1 0,1 0 0,-1-1-1,0 1 1,1 0 0,-1-1 0,0 1 0,0 0-1,0 0 1,1 0 0,-1 0 0,0 0 0,0 0-1,1 0 1,-1 0 0,0 0 0,0 0 0,0 0-1,1 1 1,-1-1 0,0 0 0,0 0 0,1 1-1,-1-1 1,0 0 0,1 1 0,-2 0 0,1 1-3,0-1 0,0 0 0,1 1 0,-1-1-1,0 0 1,1 1 0,-1-1 0,1 1 0,0-1 0,-1 1 0,1-1 0,0 1 0,0 2 0,0 1-12,0 0 0,1 0 0,-1 1 0,1-1 0,0 0 0,1 0 0,2 9-1,-3-13 10,0 1-1,0 0 0,0 0 0,0 0 1,1-1-1,-1 1 0,1-1 0,-1 1 1,1-1-1,-1 1 0,1-1 0,0 0 1,-1 0-1,1 0 0,0 0 0,0 0 1,0 0-1,0 0 0,0-1 0,0 1 0,3 0 1,-4-1 4,1-1 0,-1 1 0,0 0 0,0 0 1,0-1-1,1 1 0,-1-1 0,0 1 0,0-1 0,0 1 1,0-1-1,0 0 0,0 0 0,0 1 0,0-1 0,0 0 1,0 0-1,-1 0 0,1 0 0,0 0 0,-1 0 0,1 0 1,0 0-1,-1-1 0,1 1 0,-1 0 0,0 0 1,1 0-1,-1 0 0,0-1 0,0 1 0,0 0 0,0 0 1,0-1-1,0 1 0,0-2 0,0-3-1,0-1-1,0 1 0,-1 0 1,-2-9-1,3 13 5,0 1-1,0 0 0,-1 0 1,1-1-1,0 1 0,-1 0 1,1 0-1,-1 0 0,1 0 1,-1 0-1,0-1 0,0 1 0,1 0 1,-1 0-1,0 1 0,0-1 1,0 0-1,0 0 0,0 0 1,0 1-1,0-1 0,0 0 1,0 1-1,0-1 0,0 1 0,-1-1 1,1 1-1,-2-1 0,2 1 2,-1 1-1,1-1 1,0 0-1,0 1 0,0-1 1,0 1-1,0 0 1,0-1-1,0 1 0,0 0 1,0-1-1,0 1 1,0 0-1,0 0 0,1 0 1,-1 0-1,0 0 1,0 0-1,1 0 0,-1 0 1,1 0-1,-1 0 1,1 0-1,0 0 0,-1 1 1,1-1-1,0 0 1,0 0-1,-1 0 0,1 3 1,0 2-10,-1 0 1,1 0-1,0 1 0,1 9 1,0-11-4,0-1 1,1 1-1,-1-1 1,1 1-1,0-1 0,0 1 1,6 6-1,-8-9 6,1-1 0,1 1 0,-1-1 0,0 1-1,0-1 1,0 0 0,1 1 0,-1-1-1,1 0 1,-1 0 0,1 0 0,-1 0 0,1 0-1,0 0 1,-1-1 0,1 1 0,0 0 0,0-1-1,0 0 1,-1 1 0,1-1 0,0 0 0,2 0-1,-3 0 6,0-1-1,0 1 1,0-1 0,0 1-1,0-1 1,0 1-1,-1-1 1,1 0-1,0 0 1,0 1-1,0-1 1,-1 0-1,1 0 1,0 0 0,-1 0-1,1 0 1,-1 0-1,1 0 1,-1 0-1,0 0 1,1 0-1,-1 0 1,0 0-1,0 0 1,0 0-1,1 0 1,-1 0 0,0 0-1,-1 0 1,1-1-1,0-1 1,-7-36 25,5 31-9,-1 0-1,0 1 1,0-1-1,-6-7 1,8 13-11,0 1 1,0-1 0,0 1-1,0-1 1,-1 1 0,1-1-1,-1 1 1,1 0 0,-1 0-1,-2-2 1,3 3-4,0-1 0,1 1-1,-1 0 1,0 0 0,0 0 0,1 0 0,-1 0 0,0-1-1,0 1 1,0 1 0,1-1 0,-1 0 0,0 0 0,0 0-1,1 0 1,-1 1 0,0-1 0,0 0 0,1 0 0,-1 1-1,0-1 1,0 1 0,1-1 0,-1 1 0,1-1 0,-2 2-1,1-1-2,-1 0-1,1 1 1,0 0-1,0-1 0,0 1 1,0 0-1,0 0 0,0-1 1,0 1-1,1 0 1,-1 0-1,0 0 0,1 0 1,0 0-1,0 0 0,-1 0 1,1 0-1,0 0 1,0 0-1,1 0 0,-1 0 1,0 0-1,1 0 1,-1 0-1,1 0 0,0 0 1,-1 0-1,1-1 0,2 4 1,0 1-18,1 0-1,-1-1 1,1 0 0,0 0 0,1 0 0,-1 0 0,11 8-1,-13-12 13,-1 1 0,1-1 0,0 0 0,0 0 0,0 1 0,1-1 0,-1 0 0,0-1 0,0 1 0,0 0 0,1-1 0,-1 1 0,0-1 0,1 1 0,-1-1 0,1 0 0,-1 0 0,0-1 0,1 1 0,-1 0 0,0-1 0,1 1 0,-1-1 0,3-1 0,-3 1 2,0 0 1,-1-1-1,1 1 0,-1-1 1,1 1-1,-1-1 0,0 0 1,0 1-1,0-1 0,0 0 1,0 0-1,0 0 0,0 0 0,-1 0 1,1 0-1,0 0 0,-1 0 1,0 0-1,0 0 0,1 0 1,-1 0-1,0 0 0,-1 0 1,1 0-1,0 0 0,-1 0 1,0-4-1,0 4 5,1 0-1,0 0 1,-1 0 0,1 0 0,-1 0-1,0 0 1,0 0 0,0 1-1,0-1 1,0 0 0,0 1-1,0-1 1,0 1 0,-1-1-1,1 1 1,-1-1 0,1 1 0,-1 0-1,1 0 1,-1 0 0,0 0-1,1 0 1,-1 0 0,0 0-1,0 0 1,0 1 0,0-1 0,0 1-1,0 0 1,0-1 0,0 1-1,0 0 1,0 0 0,0 0-1,0 0 1,0 1 0,0-1 0,-2 1-1,1 0-9,1 0 0,0-1 0,0 1 0,-1 1 1,1-1-1,0 0 0,0 0 0,0 1 0,0-1 0,0 1 0,1 0 0,-1 0 0,0-1 0,1 1 0,-1 0 0,1 0 0,0 0 0,0 1 0,0-1 1,0 0-1,0 0 0,0 1 0,0-1 0,1 0 0,-1 1 0,1-1 0,0 1 0,-1-1 0,1 0 0,0 1 0,1 3 0,-1-5-1,0 0 0,1 0 0,-1 0 0,0 0 0,0-1 0,1 1 0,-1 0 0,1 0 0,-1-1 0,1 1 0,-1 0 0,1 0 0,-1-1 0,1 1 0,1 0 0,-2 0 9,0-1 0,0 0-1,1 0 1,-1 0 0,0 0-1,1 0 1,-1 0 0,0 0-1,1 0 1,-1 0 0,0 0-1,0 0 1,1 0 0,-1 0-1,0 0 1,1 0 0,-1-1-1,0 1 1,0 0 0,1 0-1,-1 0 1,0 0 0,0 0-1,1-1 1,-1 1 0,0 0-1,0 0 1,0 0 0,1-1-1,-1 1 1,0 0 0,0 0-1,0-1 1,0 1 0,0 0-1,1 0 1,-1-1 0,0 1-1,0 0 1,0-1 0,0 1-1,0 0 1,0-1 0,0 1-1,0 0 1,0 0 0,0-1-1,0 1 1,0 0 0,0-1-1,1-8 5,0 0 0,-1 1 0,0-1 0,-1-13 0,0 17 5,1 1 0,-1-1-1,0 1 1,0-1-1,0 1 1,-1 0 0,0 0-1,0-1 1,0 1-1,-3-5 1,4 8-6,1 1 0,-1-1-1,0 0 1,1 1 0,-1-1 0,0 0 0,1 1-1,-1-1 1,0 1 0,0-1 0,1 1 0,-1 0-1,0-1 1,0 1 0,0 0 0,0-1 0,1 1-1,-1 0 1,0 0 0,0 0 0,0 0 0,0 0-1,0 0 1,0 0 0,0 0 0,1 0 0,-1 0-1,0 1 1,0-1 0,0 0 0,0 0 0,0 1-1,1-1 1,-1 1 0,0-1 0,0 1 0,1-1-1,-1 1 1,0-1 0,1 1 0,-1 0 0,0-1-1,1 1 1,-1 0 0,1-1 0,-1 2 0,-1 1-8,0 0-1,0 0 1,0 0 0,0 0 0,1 0 0,0 1 0,-1-1 0,1 0 0,0 1-1,0 4 1,3 20-61,-2-27 65,1 0 1,-1 0-1,0 0 0,0 0 1,1 0-1,-1 0 1,1 0-1,-1 0 0,1 0 1,-1 0-1,1 0 1,0 0-1,-1-1 1,1 1-1,0 0 0,0 0 1,-1-1-1,1 1 1,0 0-1,0-1 0,0 1 1,2 0-1,-3-1 2,0 0-1,1 0 1,-1 0-1,1 0 1,-1-1-1,0 1 1,1 0-1,-1 0 1,0 0-1,0 0 0,1-1 1,-1 1-1,0 0 1,1 0-1,-1-1 1,0 1-1,0 0 1,1-1-1,-1 1 1,0 0-1,0 0 1,0-1-1,0 1 1,1 0-1,-1-1 1,0 1-1,0-1 1,0 1-1,0 0 0,0-1 1,0 1-1,0 0 1,0-1-1,0 1 1,0-1-1,0-17 16,0 17-13,0-10 8,0 0 0,-1 1 1,-1-1-1,0 1 0,0-1 1,-1 1-1,-1 0 1,-7-18-1,10 28-9,1-1 1,0 0-1,0 1 0,0-1 1,-1 0-1,1 1 1,0-1-1,-1 0 0,1 1 1,-1-1-1,1 1 1,-1-1-1,1 1 0,-1-1 1,1 1-1,-1-1 1,1 1-1,-1 0 0,0-1 1,1 1-1,-1 0 0,1-1 1,-1 1-1,0 0 1,0 0-1,0 0-9,1 1-1,-1-1 1,1 1-1,-1 0 1,1-1-1,0 1 1,-1 0 0,1 0-1,0-1 1,0 1-1,0 0 1,-1 0-1,1 0 1,0-1-1,0 1 1,0 0 0,0 1-1,2 39-707,18 60-641,-14-67 947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01.500"/>
    </inkml:context>
    <inkml:brush xml:id="br0">
      <inkml:brushProperty name="width" value="0.035" units="cm"/>
      <inkml:brushProperty name="height" value="0.035" units="cm"/>
      <inkml:brushProperty name="color" value="#E71224"/>
    </inkml:brush>
  </inkml:definitions>
  <inkml:trace contextRef="#ctx0" brushRef="#br0">450 89 11514,'-1'-7'353,"0"0"0,-1 1 0,1-1 0,-1 1 0,0-1 0,-1 1 0,0 0 0,-3-7 0,5 11-234,-1 1 0,1-1 0,-1 0 0,1 1 0,-1-1 0,0 0 0,0 1 0,0 0 0,0-1 0,0 1 0,0 0 0,0 0 0,0 0 0,0 0 0,0 1 0,0-1 0,-1 1 0,1-1 0,0 1 0,-1 0 0,1 0 0,0 0 0,-1 0 0,1 0 0,0 0 0,-1 1 0,-2 0 0,-6 2 2,1 1 1,-1 0 0,1 1 0,0 0 0,1 0 0,-1 1-1,1 0 1,0 1 0,1 0 0,0 0 0,0 1 0,-13 15 0,1 3-107,1 1 0,1 1 0,-15 31 0,11-14 3,2 1 0,2 0 0,3 1 0,1 1 1,2 1-1,3-1 0,2 2 0,-2 72 0,8-83-15,3 0 0,0 0-1,3-1 1,1 1 0,2-1-1,2 0 1,1 0 0,2-1 0,1-1-1,2 0 1,26 41 0,-32-61-8,1 0 0,1 0 0,1-1 0,0-1 0,1 0 0,27 22 0,-36-33 6,0 1-1,0-1 1,1 0 0,-1 0 0,0 0 0,1-1 0,0 0-1,0 0 1,-1 0 0,1-1 0,0 1 0,0-2 0,0 1-1,1-1 1,-1 0 0,0 0 0,0 0 0,0-1 0,0 0 0,0 0-1,0-1 1,0 0 0,-1 0 0,1 0 0,8-5 0,-1-2 13,0 0 0,0-1 0,-1-1 0,-1 0 0,0-1 0,0 0 0,-1 0 0,16-27 0,3-12 55,23-57 1,-45 94-62,25-56 54,-4 0-1,35-133 1,-55 168-42,-2 0 0,-1 0 0,-2 0 1,-1-1-1,-2 1 0,-2 0 0,-1-1 0,-9-44 1,3 44 62,-1 1 0,-21-50 0,25 72 2,0 0-1,-1 1 0,0-1 1,-1 2-1,0-1 1,-1 1-1,0 0 0,-1 1 1,-15-13-1,18 19-9,0 0 0,0 0 0,0 1 0,-1 0 0,1 0-1,-1 1 1,1 0 0,-1 0 0,0 0 0,0 1 0,0 1 0,1-1-1,-1 1 1,-16 3 0,-4 1 58,1 1-1,-49 16 1,47-12-121,0 2 0,1 1 0,0 1 0,1 1 0,0 1 0,-28 22 0,44-28-114,1 0 0,0 0 0,0 1 0,1 0 1,0 0-1,1 1 0,0 0 0,1 1 0,0 0 0,1 0 1,0 0-1,1 1 0,0 0 0,1 0 0,0 0 0,-1 16 1,2-4-256,2-1-1,0 0 1,4 27 0,2-18-131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07.015"/>
    </inkml:context>
    <inkml:brush xml:id="br0">
      <inkml:brushProperty name="width" value="0.035" units="cm"/>
      <inkml:brushProperty name="height" value="0.035" units="cm"/>
      <inkml:brushProperty name="color" value="#E71224"/>
    </inkml:brush>
  </inkml:definitions>
  <inkml:trace contextRef="#ctx0" brushRef="#br0">0 14 13467,'0'-7'1896,"1"1"-1040,1 6-375,-2 3 1447,0 7-1064,0 4-104,1 5-192,2 4-183,3 4-225,0 3-80,-1 3-312,4 0-241,0-2-1175,-4-3 1408,0-3-208,-4-3-144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07.544"/>
    </inkml:context>
    <inkml:brush xml:id="br0">
      <inkml:brushProperty name="width" value="0.035" units="cm"/>
      <inkml:brushProperty name="height" value="0.035" units="cm"/>
      <inkml:brushProperty name="color" value="#E71224"/>
    </inkml:brush>
  </inkml:definitions>
  <inkml:trace contextRef="#ctx0" brushRef="#br0">30 1 13211,'-5'53'1240,"-1"0"-936,-1-6-344,2-1 600,2-4-384,1-7-120,0-6-72</inkml:trace>
  <inkml:trace contextRef="#ctx0" brushRef="#br0" timeOffset="1">46 1044 12155,'3'40'1032,"-2"-2"-792,-1-5-88,0-5 168,0 1-240,2-2-528,-2-1-280,0 1 584,-2-1-216,-5-3-120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17.082"/>
    </inkml:context>
    <inkml:brush xml:id="br0">
      <inkml:brushProperty name="width" value="0.035" units="cm"/>
      <inkml:brushProperty name="height" value="0.035" units="cm"/>
      <inkml:brushProperty name="color" value="#E71224"/>
    </inkml:brush>
  </inkml:definitions>
  <inkml:trace contextRef="#ctx0" brushRef="#br0">46 7 11739,'0'0'41,"0"0"0,0-1 1,0 1-1,0 0 1,0-1-1,0 1 1,-1 0-1,1-1 1,0 1-1,0 0 1,0 0-1,0-1 1,-1 1-1,1 0 1,0 0-1,0-1 1,-1 1-1,1 0 0,0 0 1,0 0-1,-1-1 1,1 1-1,0 0 1,0 0-1,-1 0 1,1 0-1,0 0 1,-1 0-1,1 0 1,0 0-1,-1 0 1,0 0-1,-7 7 447,-5 20 187,8-11-390,1 1-1,1 0 1,1-1 0,-1 33 0,9 69 386,13 32-13,47 170 0,-54-268-586,80 320 185,57 289 76,-130-544-257,55 304 123,-50-313-55,74 196-1,64 56 122,15 37 81,-138-294-232,70 172 318,-78-207-180,79 125 0,-51-109-80,77 83 1,83 65 89,-191-204-198,1-1 0,0-2 0,2 0 0,1-3 0,49 28 0,-64-42-15,1 0 0,0-1 0,0-1-1,0 0 1,1-2 0,0 0 0,0-1 0,0 0-1,0-2 1,0-1 0,0 0 0,39-6-1,-9-5 109,52-18-1,8-3-59,113-3-238,-143 26-664,-71 8 431,-1 0-1,0-1 1,0 0-1,0 0 1,7-3-1,-11 4 218,-1-1 1,1 1-1,-1-1 0,1 1 1,-1-1-1,0 0 0,0 0 0,0 0 1,0 0-1,0 0 0,0 0 1,-1-1-1,1 1 0,-1-1 1,3-4-1,2-14-901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17.490"/>
    </inkml:context>
    <inkml:brush xml:id="br0">
      <inkml:brushProperty name="width" value="0.035" units="cm"/>
      <inkml:brushProperty name="height" value="0.035" units="cm"/>
      <inkml:brushProperty name="color" value="#E71224"/>
    </inkml:brush>
  </inkml:definitions>
  <inkml:trace contextRef="#ctx0" brushRef="#br0">0 0 18764,'11'0'508,"0"0"0,0 1 0,0 0 0,0 1 1,21 5-1,-28-5-464,0 0 0,1 0 0,-1 0 0,0 1 0,0 0 0,0-1 0,0 1 0,-1 1 0,1-1 0,-1 0 0,0 1 0,0 0 0,0-1 0,0 1 0,-1 1 0,3 4 0,1 4 60,-1 1 1,-1 0-1,0 1 1,-1-1-1,0 1 1,-1-1-1,-1 1 0,-1 0 1,0 0-1,-2 15 1,-3 18-165,-21 81 0,-32 73-817,41-166 569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2.126"/>
    </inkml:context>
    <inkml:brush xml:id="br0">
      <inkml:brushProperty name="width" value="0.025" units="cm"/>
      <inkml:brushProperty name="height" value="0.025" units="cm"/>
    </inkml:brush>
  </inkml:definitions>
  <inkml:trace contextRef="#ctx0" brushRef="#br0">147 92 12332,'0'0'8221,"-12"-5"-7052,8 4-1122,2-1-3,-1 0 0,0 1 0,0 0 1,0-1-1,0 1 0,0 0 0,0 1 0,-1-1 1,1 0-1,0 1 0,0 0 0,-1 0 0,1 0 1,0 0-1,0 0 0,-1 1 0,1-1 0,0 1 1,0 0-1,0 0 0,0 0 0,0 1 0,0-1 1,0 1-1,0-1 0,0 1 0,1 0 0,-1 0 1,1 0-1,-1 0 0,1 1 0,-3 2 0,2 0-36,-1 0 0,1 0 0,0 0 0,0 1 0,0-1 0,1 1 0,0-1 0,0 1 0,0 0 0,1 0 0,0 0 0,0 0 0,1 0 0,-1 0 0,2 9 0,-1-14-4,0 0-1,1 0 0,-1 1 1,1-1-1,-1 0 0,1 0 1,-1 0-1,1 0 0,0 0 1,-1 0-1,1 0 0,0 0 0,0 0 1,0 0-1,0-1 0,0 1 1,0 0-1,0 0 0,0-1 1,0 1-1,0-1 0,1 1 1,-1-1-1,0 1 0,0-1 1,0 0-1,1 0 0,-1 1 0,0-1 1,0 0-1,1 0 0,-1 0 1,0 0-1,2-1 0,48-7 159,-34 0-157,0-1 0,0-1 0,0-1 0,-2 0 0,1-1-1,-1 0 1,-1-1 0,0-1 0,-1 0 0,-1-1 0,19-29 0,-16 10 0,-14 26-75,-10 21-52,1-1 155,1 1 1,1-1 0,0 1-1,1 1 1,0-1-1,1 1 1,0 0-1,1 0 1,1 0-1,0 0 1,1 1 0,1-1-1,2 19 1,-2-30-18,1-1 0,0 0 0,-1 1 1,1-1-1,0 0 0,1 0 0,-1 0 1,0 0-1,1 0 0,-1 0 0,1 0 1,-1 0-1,1 0 0,0-1 0,0 1 1,0-1-1,0 0 0,0 1 0,0-1 1,0 0-1,1 0 0,-1 0 0,0 0 1,0-1-1,1 1 0,-1-1 0,1 1 1,-1-1-1,0 0 0,1 0 0,-1 0 1,1 0-1,2-1 0,1 1 14,1-1-1,-1 0 1,0 0-1,1 0 1,-1-1 0,0 0-1,0-1 1,0 1-1,0-1 1,-1 0 0,9-6-1,-6 3-5,-1-1 1,0 0-1,0 0 0,-1 0 0,1-1 0,-2 0 0,1 0 1,-1-1-1,0 1 0,-1-1 0,0 0 0,-1-1 1,0 1-1,0-1 0,-1 1 0,3-19 0,-24 102 371,18-71-388,1-1-1,0 1 0,-1-1 0,1 1 0,0-1 1,0 1-1,0 0 0,1-1 0,-1 1 0,1-1 1,-1 1-1,1-1 0,0 1 0,0-1 1,0 0-1,0 1 0,1-1 0,-1 0 0,0 0 1,1 0-1,0 0 0,-1 0 0,5 3 0,-2-3 9,0 0 0,0 0-1,0-1 1,1 1-1,-1-1 1,1 0-1,-1 0 1,1-1-1,-1 0 1,1 1-1,-1-1 1,1-1-1,4 0 1,-2 0-8,-1 0 1,0 0-1,-1-1 1,1 0-1,0 0 0,0 0 1,-1-1-1,1 0 1,-1 0-1,0-1 1,0 1-1,0-1 1,-1 0-1,1 0 1,-1-1-1,0 1 1,0-1-1,0 0 1,-1 0-1,0 0 1,0 0-1,0-1 1,0 0-1,-1 1 0,0-1 1,0 0-1,-1 0 1,1 0-1,0-11 1,-2 16-8,0 1 0,0-1 1,0 1-1,-1-1 0,1 0 1,0 1-1,0-1 0,0 1 0,0-1 1,-1 1-1,1 0 0,0-1 1,0 1-1,-1-1 0,1 1 0,0-1 1,-1 1-1,1 0 0,-1-1 1,1 1-1,0 0 0,-1-1 0,1 1 1,-1 0-1,1 0 0,-1-1 0,1 1 1,-1 0-1,1 0 0,-1 0 1,1 0-1,-1 0 0,1-1 0,-1 1 1,1 0-1,-1 0 0,1 0 1,-1 1-1,1-1 0,-1 0 0,1 0 1,-1 0-1,0 0 0,1 0 1,0 1-1,-2-1 0,-23 14-2,20-8 38,1 0 0,0 0 1,0 0-1,1 1 1,0-1-1,0 1 1,1 0-1,-1 0 0,-1 9 1,4-14-26,-1 0 1,0 0-1,1 0 1,0 1-1,-1-1 0,1 0 1,0 0-1,0 0 1,0 1-1,0-1 1,1 0-1,-1 0 0,1 0 1,-1 0-1,1 0 1,0 0-1,-1 0 0,1 0 1,0 0-1,0 0 1,1 0-1,-1 0 1,0 0-1,1-1 0,-1 1 1,1-1-1,-1 1 1,1-1-1,0 1 1,0-1-1,-1 0 0,1 0 1,4 2-1,0-1-107,1-1-1,-1 0 1,0 0-1,1 0 1,-1-1-1,11 0 1,9-7-3203,-6-10-4546,-5-7-4577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28.128"/>
    </inkml:context>
    <inkml:brush xml:id="br0">
      <inkml:brushProperty name="width" value="0.035" units="cm"/>
      <inkml:brushProperty name="height" value="0.035" units="cm"/>
      <inkml:brushProperty name="color" value="#E71224"/>
    </inkml:brush>
  </inkml:definitions>
  <inkml:trace contextRef="#ctx0" brushRef="#br0">1 43 14643,'0'-1'136,"0"1"0,0-1-1,0 0 1,0 1 0,0-1 0,0 1-1,0-1 1,0 0 0,0 1 0,0-1-1,0 1 1,0-1 0,0 0 0,1 1-1,-1-1 1,0 1 0,0-1 0,1 0-1,-1 1 1,0-1 0,1 1 0,-1-1-1,0 1 1,1-1 0,-1 1 0,2-1-1,11-13 1541,-11 13-1583,0-1-1,1 1 1,-1 0 0,0 0-1,0-1 1,1 1-1,-1 1 1,0-1 0,1 0-1,-1 1 1,1-1 0,-1 1-1,1 0 1,-1-1-1,4 2 1,-4-1-62,-1 0-1,1 1 1,-1-1 0,1 1 0,-1 0-1,0-1 1,1 1 0,-1 0-1,0 0 1,1 0 0,-1 0 0,0 0-1,0 0 1,0 0 0,0 1 0,0-1-1,0 0 1,0 1 0,0-1-1,-1 0 1,1 1 0,0-1 0,-1 1-1,1-1 1,-1 4 0,3 7 118,-1 1-1,0-1 1,-1 1 0,0 0 0,-1-1-1,-1 1 1,-3 19 0,-24 91 767,19-89-666,8-29-237,-1 2 57,0-1-1,1 1 1,0 0-1,0-1 1,0 13 0,1-18-64,0 0-1,0 0 1,0 0 0,0-1 0,1 1 0,-1 0 0,0-1 0,1 1 0,-1 0 0,0 0 0,1-1 0,-1 1 0,0-1 0,1 1 0,-1 0 0,1-1 0,-1 1-1,1-1 1,0 1 0,-1-1 0,1 1 0,0-1 0,0 1 0,1-1-14,-1 0 1,1 1-1,0-1 0,-1 0 1,1 0-1,0 0 0,0 0 0,-1-1 1,1 1-1,0 0 0,-1-1 1,1 1-1,0-1 0,-1 0 0,2 0 1,7-4-169,0-1 0,-1 0 0,0 0 0,-1-1 0,1 0 0,-1-1 1,0 0-1,-1 0 0,0-1 0,0 1 0,-1-2 0,0 1 0,-1-1 0,0 1 1,4-12-1,5-20-364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8:28.570"/>
    </inkml:context>
    <inkml:brush xml:id="br0">
      <inkml:brushProperty name="width" value="0.035" units="cm"/>
      <inkml:brushProperty name="height" value="0.035" units="cm"/>
      <inkml:brushProperty name="color" value="#E71224"/>
    </inkml:brush>
  </inkml:definitions>
  <inkml:trace contextRef="#ctx0" brushRef="#br0">344 0 13283,'-14'0'264,"1"1"1,-1 1-1,1 0 1,0 0-1,0 1 1,0 1 0,0 0-1,1 1 1,-1 0-1,1 1 1,0 1-1,1 0 1,0 0-1,0 1 1,0 0-1,1 1 1,0 0-1,1 1 1,-13 17-1,10-9-187,0 1-1,1 0 1,2 1 0,0 1-1,1-1 1,1 1-1,1 1 1,0-1-1,-3 38 1,6-30-55,1 0 1,2 0-1,1 0 1,1 0-1,2 0 1,13 54-1,-12-67 5,0 1 0,1-1 0,1 0 0,1-1 0,0 0 0,1 0 0,21 26 0,-26-35-4,1-1 0,0 0 1,1 0-1,-1 0 0,1-1 0,0 0 0,0 0 0,0 0 1,0-1-1,0 0 0,1 0 0,0-1 0,0 0 0,-1 0 1,1 0-1,0-1 0,0 0 0,1 0 0,-1-1 0,0 0 0,12-2 1,-4-1 45,-1-1 0,0 0 0,0-1 0,0-1 0,-1 0 1,0-1-1,0 0 0,-1-1 0,0-1 0,0 0 0,18-18 0,-4 0 120,0-1 0,-2-1-1,29-46 1,-38 51-83,-1 0 0,-1-2 1,0 1-1,-2-2 0,-2 0 1,0 0-1,8-44 0,-16 60-62,0-1 1,0 1-1,-1 0 1,0-1-1,-1 1 0,-1 0 1,1-1-1,-2 1 0,-5-16 1,5 19-21,0 1 1,-1-1 0,-1 1 0,1 0-1,-1 0 1,0 0 0,-1 1-1,1 0 1,-1 0 0,-1 0 0,1 1-1,-1 0 1,0 0 0,-8-5-1,4 5-75,0 1 1,0 0-1,0 0 0,0 1 0,-1 0 0,1 1 0,-1 0 0,0 1 0,0 0 0,1 1 0,-1 0 1,0 1-1,0 1 0,0 0 0,1 0 0,-1 1 0,-15 6 0,3 3-186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0.907"/>
    </inkml:context>
    <inkml:brush xml:id="br0">
      <inkml:brushProperty name="width" value="0.035" units="cm"/>
      <inkml:brushProperty name="height" value="0.035" units="cm"/>
      <inkml:brushProperty name="color" value="#E71224"/>
    </inkml:brush>
  </inkml:definitions>
  <inkml:trace contextRef="#ctx0" brushRef="#br0">165 1 16908,'-52'127'5392,"-31"100"-4315,78-212-1015,-15 53 213,19-62-233,0 0 0,0 0 0,0 0 0,1 1 0,0-1 0,0 0 0,0 0 0,2 9 0,-1-14-34,-1 0 1,1 1-1,-1-1 0,1 0 1,-1 0-1,1 0 1,0 0-1,-1 1 0,1-1 1,0 0-1,0 0 1,0 0-1,0-1 1,0 1-1,0 0 0,0 0 1,0 0-1,0-1 1,0 1-1,1 0 0,-1-1 1,0 1-1,0-1 1,1 0-1,-1 1 0,0-1 1,0 0-1,1 0 1,-1 0-1,0 0 0,1 0 1,-1 0-1,3 0 1,1-1-48,1-1 1,0 1 0,0-1 0,0 0 0,-1 0 0,9-4-1,23-17-687,0-1 0,37-32 0,-58 43 623,26-20-401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1.340"/>
    </inkml:context>
    <inkml:brush xml:id="br0">
      <inkml:brushProperty name="width" value="0.035" units="cm"/>
      <inkml:brushProperty name="height" value="0.035" units="cm"/>
      <inkml:brushProperty name="color" value="#E71224"/>
    </inkml:brush>
  </inkml:definitions>
  <inkml:trace contextRef="#ctx0" brushRef="#br0">25 44 17124,'-18'42'2741,"17"-38"-2480,-1-1 0,1 1 0,1 0-1,-1 0 1,0-1 0,1 1 0,0 0-1,0 0 1,0 5 0,0-9-236,0 1 0,1-1 0,-1 0 0,0 0 0,0 1 0,0-1 0,0 0 0,1 0-1,-1 1 1,0-1 0,0 0 0,0 0 0,1 0 0,-1 0 0,0 1 0,0-1 0,1 0 0,-1 0 0,0 0 0,1 0 0,-1 0 0,0 0 0,0 0 0,1 0 0,-1 0 0,0 1 0,1-1 0,-1 0 0,0-1 0,0 1 0,1 0 0,-1 0 0,0 0 0,1 0 0,-1 0 0,0 0 0,0 0 0,1 0-1,-1 0 1,0-1 0,1 1 0,-1 0 0,0 0 0,0 0 0,0 0 0,1-1 0,-1 1 0,13-11 158,-12 11-159,36-39 157,-29 29-174,-1 2 1,1-1-1,0 1 1,1 1-1,0-1 1,0 1-1,0 1 1,18-9-1,-26 14-6,1 1-1,-1-1 1,0 1-1,1 0 1,-1-1-1,0 1 1,1 0-1,-1 0 1,1 0-1,-1 0 1,1 0-1,-1 0 1,0 1-1,1-1 0,-1 0 1,0 1-1,1-1 1,-1 1-1,0-1 1,1 1-1,-1 0 1,0-1-1,0 1 1,0 0-1,1 0 1,-1 0-1,0 0 1,0 0-1,0 0 0,-1 0 1,1 0-1,0 0 1,0 1-1,-1-1 1,1 0-1,0 3 1,3 5 9,-1 1 0,0-1 0,-1 1 0,2 14 0,1 2 44,-5-25-50,0 0-1,1-1 1,-1 1 0,0 0-1,0 0 1,0 0 0,1-1 0,-1 1-1,0 0 1,1 0 0,-1-1 0,1 1-1,-1 0 1,0-1 0,1 1-1,0 0 1,-1-1 0,1 1 0,-1-1-1,1 1 1,0-1 0,-1 1 0,1-1-1,0 1 1,0-1 0,-1 0-1,1 1 1,0-1 0,0 0 0,0 0-1,-1 0 1,1 1 0,0-1-1,0 0 1,0 0 0,0 0 0,-1 0-1,1-1 1,0 1 0,0 0 0,0 0-1,-1 0 1,1-1 0,0 1-1,0 0 1,-1-1 0,1 1 0,1-1-1,4-4 12,0 1 0,0-1 0,0 0 0,7-9 0,-2 3-11,1 0-58,25-21-85,-34 30 53,0-1 0,0 1-1,1 1 1,-1-1 0,0 0 0,0 1 0,1 0-1,-1 0 1,1 0 0,5-1 0,-9 2 50,1 0 0,-1 0 0,1 0 0,-1-1 1,1 1-1,-1 0 0,1 0 0,-1 1 0,1-1 1,-1 0-1,1 0 0,-1 0 0,1 0 0,-1 0 1,0 0-1,1 1 0,-1-1 0,1 0 0,-1 0 1,0 1-1,1-1 0,-1 0 0,1 1 0,-1-1 1,0 0-1,0 1 0,1-1 0,-1 0 0,0 1 1,1-1-1,-1 2 0,-1-12-133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1.793"/>
    </inkml:context>
    <inkml:brush xml:id="br0">
      <inkml:brushProperty name="width" value="0.035" units="cm"/>
      <inkml:brushProperty name="height" value="0.035" units="cm"/>
      <inkml:brushProperty name="color" value="#E71224"/>
    </inkml:brush>
  </inkml:definitions>
  <inkml:trace contextRef="#ctx0" brushRef="#br0">32 72 15307,'-2'-31'2233,"-2"6"-1177,0 14-456,-5 6 1289,5 10-689,-1 6-136,4 5-600,-2 1-360,5 3-784,5 3-352,1-4 800,5-3-208,2-12-153</inkml:trace>
  <inkml:trace contextRef="#ctx0" brushRef="#br0" timeOffset="1">135 31 14371,'0'-1'44,"0"1"0,0 0 1,0 0-1,1 0 0,-1 0 0,0 0 0,0 0 0,0 0 0,0 0 1,0 0-1,0 0 0,1 0 0,-1 0 0,0 0 0,0 0 1,0 0-1,0 0 0,0 0 0,1 0 0,-1 0 0,0 0 1,0 1-1,0-1 0,0 0 0,0 0 0,0 0 0,0 0 1,1 0-1,-1 0 0,0 0 0,0 0 0,0 0 0,0 1 0,0-1 1,0 0-1,0 0 0,0 0 0,0 0 0,0 0 0,0 0 1,0 1-1,0-1 0,0 0 0,0 0 0,0 0 0,0 0 1,0 0-1,0 1 0,0-1 0,0 0 0,0 0 0,0 0 0,0 0 1,3 17 862,-2 15 127,-9 137 2541,3-109-2791,2 1 0,9 92 0,-6-150-755,0 1 1,1-1-1,0 1 1,0-1-1,0 0 1,0 0-1,3 5 1,-3-7-22,-1 0 0,0-1 0,1 1 0,-1-1 0,1 1-1,-1 0 1,1-1 0,0 1 0,-1-1 0,1 1 0,-1-1 0,1 0 0,0 1 0,0-1 0,-1 1 0,1-1 0,0 0 0,-1 0 0,1 0 0,0 1 0,0-1-1,0 0 1,-1 0 0,1 0 0,0 0 0,0 0 0,-1 0 0,1 0 0,0-1 0,0 1 0,0 0 0,-1 0 0,1-1 0,0 1 0,-1 0 0,1-1-1,0 1 1,1-1 0,5-5 51,0-1-1,-1 0 0,1 0 0,-1 0 0,0 0 0,-1-1 0,0 0 0,0-1 0,4-10 1,-3 9-8,32-62 12,-3-2 0,32-95 0,-88 205-2661,11-11 1994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2.234"/>
    </inkml:context>
    <inkml:brush xml:id="br0">
      <inkml:brushProperty name="width" value="0.035" units="cm"/>
      <inkml:brushProperty name="height" value="0.035" units="cm"/>
      <inkml:brushProperty name="color" value="#E71224"/>
    </inkml:brush>
  </inkml:definitions>
  <inkml:trace contextRef="#ctx0" brushRef="#br0">1 174 17324,'4'21'1560,"2"-1"-1144,1 0-144,3-4 352,0-3-336,5-6-680,3-4 256,4-9 64,2-7-216,2-8-104</inkml:trace>
  <inkml:trace contextRef="#ctx0" brushRef="#br0" timeOffset="1">332 6 15747,'0'0'43,"0"0"0,0-1 0,0 1 0,0 0 0,0 0 1,0-1-1,0 1 0,0 0 0,0 0 0,0 0 0,0-1 0,-1 1 0,1 0 0,0 0 0,0 0 0,0-1 0,0 1 0,0 0 0,-1 0 0,1 0 0,0-1 0,0 1 0,0 0 0,0 0 0,-1 0 0,1 0 0,0 0 0,0 0 0,0 0 0,-1 0 0,1-1 0,0 1 0,0 0 0,-1 0 0,1 0 0,0 0 0,0 0 0,-1 0 0,1 0 0,0 0 0,0 0 0,0 0 0,-1 0 1,1 1-1,0-1 0,0 0 0,-1 0 0,1 0 0,0 0 0,0 0 0,0 0 0,0 0 0,-1 1 0,1-1 0,0 0 0,0 0 0,0 0 0,0 0 0,-1 1 0,1-1 0,-15 12 668,0 2 216,1 1 1,1 0-1,-15 23 1,22-29-800,0 0 1,1 0-1,0 1 0,1-1 1,0 1-1,0 0 0,1 0 0,-2 13 1,5-23-138,0 1 0,0 0 0,0-1 0,0 1 0,0 0 0,0 0 0,0-1 0,0 1 0,0 0 0,0 0 0,0-1 0,0 1 0,0 0 0,1-1 0,-1 1 0,0 0 0,1-1 0,-1 1 0,0-1 0,1 1 0,-1 0 0,1-1 0,-1 1 0,1-1 1,0 1-1,0 0-15,1-1 0,-1 1 1,0-1-1,1 1 1,-1-1-1,0 0 0,1 0 1,-1 1-1,0-1 1,1 0-1,-1 0 1,3-1-1,6-1-120,-1 0 0,0-1 0,12-5 0,-12 5 45,-5 2 45,10-4-129,-1 1 0,27-5 0,-38 9 181,0-1 0,1 1 0,-1 0 0,0-1 0,0 1 0,1 0 0,-1 0 0,0 1 0,1-1 0,-1 0 0,0 1 0,0 0 0,1-1 0,-1 1 0,0 0 0,0 0 0,0 0 0,0 0 0,0 1 0,0-1 0,0 0 0,-1 1 0,1-1 0,0 1 0,2 3 0,-3-3 24,-1 0 1,1 1-1,0-1 0,-1 1 0,1-1 1,-1 1-1,0 0 0,0-1 0,0 1 1,0-1-1,0 1 0,0-1 0,-1 1 1,0 0-1,1-1 0,-1 1 0,0-1 1,0 0-1,0 1 0,0-1 0,-2 3 0,-3 4 60,0 0-1,0-1 0,-13 14 0,15-17 0,-1 0 1,0-1 0,1 1 0,-2-1-1,1 0 1,-1 0 0,1-1 0,-1 0-1,0 0 1,0 0 0,0-1 0,-1 0 0,1 0-1,0 0 1,-11 1 0,-4-4 91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3.329"/>
    </inkml:context>
    <inkml:brush xml:id="br0">
      <inkml:brushProperty name="width" value="0.035" units="cm"/>
      <inkml:brushProperty name="height" value="0.035" units="cm"/>
      <inkml:brushProperty name="color" value="#E71224"/>
    </inkml:brush>
  </inkml:definitions>
  <inkml:trace contextRef="#ctx0" brushRef="#br0">9 0 16516,'0'2'213,"1"0"1,-1 0 0,1 1 0,-1-1 0,0 0 0,0 0 0,0 0 0,0 0 0,0 1 0,0-1 0,-1 2 0,1 2 147,-3 40 1262,-4 124 663,11-137-1824,-4-33-447,0 1 1,0 0 0,1-1-1,-1 1 1,0-1-1,0 0 1,0 1-1,0-1 1,1 1-1,-1-1 1,0 1-1,0-1 1,1 1-1,-1-1 1,0 0-1,1 1 1,-1-1 0,0 0-1,1 1 1,-1-1-1,1 0 1,-1 1-1,1-1 1,-1 0-1,1 0 1,-1 0-1,0 1 1,1-1-1,-1 0 1,1 0-1,-1 0 1,1 0 0,-1 0-1,1 0 1,0 0-1,-1 0 1,1 0-1,-1 0 1,1 0-1,-1 0 1,1 0-1,-1-1 1,0 1-1,1 0 1,-1 0-1,1 0 1,-1-1 0,1 1-1,-1 0 1,1-1-1,-1 1 1,0 0-1,1-1 1,-1 1-1,0 0 1,1-1-1,-1 0 1,5-4 87,0-1 1,0 0-1,0 0 1,-1 0-1,0-1 1,0 1-1,-1-1 1,3-9 0,19-60 452,-23 66-488,21-88 132,-24 112-265,0 1 1,0-1-1,2 0 0,-1 1 0,6 22 0,-6-36 60,0 0 1,0 0-1,0 0 0,0 0 1,1-1-1,-1 1 0,0 0 1,1 0-1,-1-1 1,0 1-1,1 0 0,-1 0 1,1-1-1,-1 1 0,1 0 1,0-1-1,-1 1 0,1-1 1,-1 1-1,1-1 1,0 1-1,0-1 0,-1 1 1,1-1-1,0 0 0,0 1 1,1-1-1,0 0 1,-1 0-1,1-1 1,-1 1-1,0 0 1,1-1-1,-1 1 1,1-1-1,-1 0 1,0 1-1,1-1 1,-1 0-1,0 0 0,0 0 1,2-1-1,6-7 5,-1 0 0,0 0 0,7-11 0,-12 15 10,12-18-13,-10 15-11,-1 1-1,1 0 1,0 0-1,1 0 1,0 1-1,6-6 1,-12 12 10,1 0 1,-1-1-1,0 1 1,0 0-1,1 0 1,-1 0 0,0 0-1,0-1 1,1 1-1,-1 0 1,0 0-1,0 0 1,1 0-1,-1 0 1,0 0-1,1 0 1,-1 0-1,0 0 1,1 0-1,-1 0 1,0 0-1,1 0 1,-1 0-1,0 0 1,0 0 0,1 0-1,-1 0 1,0 0-1,1 0 1,-1 1-1,0-1 1,0 0-1,1 0 1,4 12-112,-4 20-63,-1-27 155,-1 42-150,2 40 72,-1-86 103,0 0-1,0 0 1,0 0 0,0 0 0,1 0 0,-1 0 0,0 0 0,1 0 0,-1 0-1,1 0 1,-1 0 0,1 0 0,0-1 0,-1 1 0,1 0 0,0 0 0,-1-1-1,1 1 1,0 0 0,0-1 0,-1 1 0,1-1 0,0 1 0,0-1 0,0 1-1,0-1 1,0 0 0,0 1 0,0-1 0,0 0 0,0 0 0,0 0 0,2 0-1,3 0 3,1 0-1,0 0 1,-1-1-1,9-2 1,-2 1-7,16-2 8,-1 1-1,1 2 0,0 0 0,35 5 1,-63-4 16,-1 0 1,1 0-1,-1 0 0,0 0 1,1 0-1,-1 0 1,1 0-1,-1 0 1,1 0-1,-1 0 1,0 0-1,1 0 0,-1-1 1,1 1-1,-1 0 1,0 0-1,1-1 1,-1 1-1,0 0 0,1 0 1,-1-1-1,0 1 1,1 0-1,-1-1 1,0 1-1,0 0 1,1-1-1,-1 1 0,0-1 1,0 1-1,0 0 1,1-1-1,-1 1 1,0-1-1,0 1 1,0-1-1,0 1 0,0 0 1,0-1-1,0 1 1,0-1-1,0 1 1,0-1-1,0 1 0,0-1 1,-1 1-1,1 0 1,0-1-1,0 1 1,0-1-1,-1 0 1,-10-28 642,9 24-522,-65-131 780,67 136-977,0 0 0,0 0 0,0-1 0,0 1 0,0 0 0,0 0 0,0-1 0,0 1 0,0 0-1,0 0 1,0-1 0,0 1 0,0 0 0,0 0 0,0 0 0,0-1 0,0 1 0,0 0 0,0 0 0,0-1 0,0 1 0,0 0 0,1 0 0,-1 0 0,0-1 0,0 1 0,0 0 0,0 0-1,0 0 1,1-1 0,-1 1 0,0 0 0,0 0 0,0 0 0,1 0 0,-1 0 0,0 0 0,0-1 0,0 1 0,1 0 0,-1 0 0,0 0 0,0 0 0,1 0 0,-1 0 0,0 0-1,0 0 1,1 0 0,-1 0 0,0 0 0,17-1-1671,-13 1 1083,34-8-1430,-15 0 725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3.767"/>
    </inkml:context>
    <inkml:brush xml:id="br0">
      <inkml:brushProperty name="width" value="0.035" units="cm"/>
      <inkml:brushProperty name="height" value="0.035" units="cm"/>
      <inkml:brushProperty name="color" value="#E71224"/>
    </inkml:brush>
  </inkml:definitions>
  <inkml:trace contextRef="#ctx0" brushRef="#br0">48 6 15971,'1'-6'2885,"-8"9"-1117,-9 11-129,13-10-1565,0 1-1,0-1 0,0 1 0,1 0 0,0 0 0,0 0 0,0 0 0,1 1 1,-1-1-1,1 0 0,0 8 0,1-12-85,0-1 0,0 1 0,1-1 0,-1 1-1,0-1 1,1 1 0,-1-1 0,0 1 0,1-1 0,-1 1 0,1-1 0,-1 0 0,0 1 0,1-1 0,-1 0-1,1 1 1,-1-1 0,1 0 0,0 0 0,-1 1 0,1-1 0,-1 0 0,1 0 0,-1 0 0,1 0 0,-1 0-1,1 0 1,0 0 0,-1 0 0,1 0 0,-1 0 0,2 0 0,23-2-284,-22 1 227,5 0-41,0 0 1,-1 1 0,1 0-1,0 0 1,0 1-1,-1 0 1,14 3 0,-19-4 119,0 1 0,0 0 0,0 0 0,-1 0 0,1 0 0,0 0 0,0 0 1,0 0-1,-1 1 0,1-1 0,-1 0 0,1 1 0,-1 0 0,1-1 0,-1 1 0,0 0 1,0 0-1,0 0 0,0-1 0,0 1 0,0 0 0,-1 0 0,1 0 0,-1 1 0,1-1 1,-1 0-1,0 0 0,0 0 0,0 0 0,0 0 0,0 0 0,-1 4 0,0 2 120,-1-1-1,-1 1 1,1-1 0,-1 0-1,0 0 1,-1 0-1,0-1 1,0 1-1,0-1 1,-1 0-1,0 0 1,0 0-1,-1-1 1,1 1-1,-1-1 1,0-1 0,0 1-1,-1-1 1,0 0-1,1-1 1,-10 4-1,15-7-146,1 0 0,-1 1 0,1-1 0,0 0 0,-1 0 1,1 0-1,-1 0 0,1 0 0,-1 0 0,1 0 0,-1 0 0,1 0 0,-1 0 0,1 0 0,-1-1 0,1 1 0,0 0 0,-1 0 0,1 0 0,-1-1 0,1 1 0,0 0 0,-1 0 0,1-1 0,-1 1 0,1 0 0,0-1 0,0 1 0,-1 0 1,1-1-1,0 1 0,0-1 0,-1 1 0,1 0 0,0-1 0,0 1 0,0-1 0,-1 1 0,1-1 0,0 1 0,0-1 0,0 1 0,0 0 0,0-1 0,0 1 0,0-1 0,0 1 0,0-1 0,0 1 0,1-1 0,-1 1 0,0-1 0,0 1 1,0 0-1,0-1 0,1 1 0,-1-1 0,0 1 0,1-1 0,6-13-294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4.437"/>
    </inkml:context>
    <inkml:brush xml:id="br0">
      <inkml:brushProperty name="width" value="0.035" units="cm"/>
      <inkml:brushProperty name="height" value="0.035" units="cm"/>
      <inkml:brushProperty name="color" value="#E71224"/>
    </inkml:brush>
  </inkml:definitions>
  <inkml:trace contextRef="#ctx0" brushRef="#br0">128 340 15771,'-36'44'1890,"20"-26"-1104,1 1-1,0 1 1,1 1 0,-12 24 0,25-44-746,0 0 1,1 1-1,-1-1 1,1 0-1,-1 1 0,1-1 1,-1 0-1,1 1 1,0-1-1,0 1 1,-1-1-1,1 0 0,0 1 1,0-1-1,1 4 1,-1-5-27,1 0 0,-1 0 1,0 1-1,1-1 1,-1 0-1,0 0 0,1 1 1,-1-1-1,1 0 0,-1 0 1,1 0-1,-1 0 1,0 1-1,1-1 0,-1 0 1,1 0-1,-1 0 0,1 0 1,-1 0-1,1 0 1,-1 0-1,1 0 0,-1-1 1,0 1-1,1 0 0,-1 0 1,1 0-1,-1 0 1,1-1-1,0 1 0,4-3 26,0 0 0,0 0 0,0 0 0,0 0 0,-1-1 0,8-6 0,2-7-12,-1 0 0,0 0-1,-1-2 1,-1 1 0,-1-2 0,10-24-1,-2-4 34,18-76-1,-31 103-39,0 0 0,-2-1-1,0 0 1,-1-40 0,-8 36 0,6 26-20,0-1-1,0 1 1,0 0 0,0-1-1,-1 1 1,1 0 0,0-1-1,0 1 1,-1 0 0,1-1-1,0 1 1,-1 0 0,1 0-1,0-1 1,-1 1 0,1 0 0,0 0-1,-1 0 1,1 0 0,-1-1-1,1 1 1,0 0 0,-1 0-1,0 0 2,0 0 0,0 1-1,0-1 1,1 0 0,-1 1 0,0-1-1,0 0 1,1 1 0,-1-1-1,0 1 1,1-1 0,-1 1 0,0 0-1,1-1 1,-1 1 0,1 0-1,-1 0 1,-7 10 25,1-1-1,1 2 1,0-1 0,0 1-1,-4 13 1,-19 68 184,25-80-178,-23 95 237,24-93-217,1 0 0,1 0 1,0 0-1,1 0 0,2 19 1,-2-33-46,0 1 0,0 0 1,1 0-1,-1 0 1,0 0-1,1-1 0,0 1 1,-1 0-1,1-1 1,0 1-1,0 0 0,0-1 1,0 1-1,0-1 1,0 1-1,0-1 0,1 0 1,-1 1-1,2 0 1,-1-1-6,-1-1 1,0 1-1,1-1 1,-1 1-1,1-1 1,-1 0-1,1 0 1,-1 0-1,1 0 1,-1 0-1,0 0 1,1 0 0,-1-1-1,1 1 1,-1 0-1,1-1 1,-1 1-1,3-2 1,3-2-12,0 0 0,0-1 0,0 0 0,-1 0 0,1 0 0,8-11 1,3-6-56,-2 0 1,0-1-1,20-43 1,-12 22-112,-24 43 166,0 1 0,1-1 1,-1 1-1,0-1 1,0 1-1,0-1 1,1 1-1,-1-1 1,0 1-1,1-1 1,-1 1-1,0-1 0,1 1 1,-1 0-1,0-1 1,1 1-1,-1-1 1,1 1-1,-1 0 1,1 0-1,-1-1 1,1 1-1,-1 0 0,1 0 1,-1 0-1,2-1 1,0 15-53,-7 34 103,4-42-45,-1 12 38,-2 8 129,1-1 1,2 51-1,1-74-151,0-1 0,0 1 0,0-1 0,0 0-1,0 1 1,1-1 0,-1 0 0,0 1 0,1-1 0,-1 0 0,1 0 0,0 1 0,-1-1 0,1 0 0,0 0 0,0 0 0,-1 0-1,3 2 1,-2-3 0,0 1 0,0-1 0,0 0 0,0 0 0,-1 1 0,1-1 0,0 0 0,0 0-1,0 0 1,0 0 0,0 0 0,0 0 0,0 0 0,0 0 0,0-1 0,0 1 0,-1 0 0,1-1 0,0 1-1,1-1 1,5-3 36,-1 0-1,0 0 0,0-1 0,-1 1 1,9-11-1,81-100 205,-24 27-321,-59 78-29,-12 10 94,1 0 1,-1 0-1,0 0 1,0 0 0,0 0-1,1 1 1,-1-1-1,0 0 1,0 0 0,0 0-1,0 1 1,0-1-1,0 0 1,1 0 0,-1 0-1,0 1 1,0-1-1,0 0 1,0 0-1,0 0 1,0 1 0,0-1-1,0 0 1,0 0-1,0 1 1,0-1 0,0 0-1,0 0 1,0 0-1,0 1 1,0-1 0,0 0-1,0 0 1,0 0-1,-1 1 1,-8 30-54,8-27 39,-2 6 4,-8 21 43,2 0 0,-10 58-1,18-88-25,1 0 0,0 0 0,0-1 1,0 1-1,0 0 0,0 0 0,0 0 0,0 0 0,0 0 0,0-1 0,0 1 0,0 0 0,1 0 0,-1 0 0,0 0 0,0-1 0,1 1 0,-1 0 0,1 0 0,-1-1 0,1 1 0,-1 0 0,1-1 0,-1 1 0,2 0 0,-1 0 3,0-1 1,0 0-1,0 0 1,0 0-1,0 0 1,0 0-1,0 0 1,0 0-1,0 0 1,0 0-1,0 0 0,0 0 1,0-1-1,0 1 1,0 0-1,0-1 1,1 0-1,6-3 47,0-1 0,0 0 0,10-8 0,-18 13-55,54-49 190,-33 29-203,23-17-1,-27 27-332,-18 13-7,-1 1-1,1-1 1,-1 0-1,0 0 1,0 0-1,0 0 0,-4 5 1,6-8 314,-1 1 0,1 0 0,-1-1 0,0 1 0,1 0 1,-1-1-1,0 1 0,1-1 0,-1 1 0,0-1 0,0 0 0,0 1 0,0-1 1,1 0-1,-1 1 0,0-1 0,0 0 0,0 0 0,0 0 0,0 0 0,0 0 1,1 0-1,-1 0 0,0 0 0,-1 0 0,-11-6-598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4.933"/>
    </inkml:context>
    <inkml:brush xml:id="br0">
      <inkml:brushProperty name="width" value="0.035" units="cm"/>
      <inkml:brushProperty name="height" value="0.035" units="cm"/>
      <inkml:brushProperty name="color" value="#E71224"/>
    </inkml:brush>
  </inkml:definitions>
  <inkml:trace contextRef="#ctx0" brushRef="#br0">65 118 13763,'-17'-36'1576,"2"7"-527,3 5-209,3 10 800,3 2 1249,2 9-1721,4 6-336,-2 3-424,4 1-1008,5 0-312,5 0 672,-2 1-216,8-3-144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2.517"/>
    </inkml:context>
    <inkml:brush xml:id="br0">
      <inkml:brushProperty name="width" value="0.025" units="cm"/>
      <inkml:brushProperty name="height" value="0.025" units="cm"/>
    </inkml:brush>
  </inkml:definitions>
  <inkml:trace contextRef="#ctx0" brushRef="#br0">0 0 16816,'0'0'3491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5.387"/>
    </inkml:context>
    <inkml:brush xml:id="br0">
      <inkml:brushProperty name="width" value="0.035" units="cm"/>
      <inkml:brushProperty name="height" value="0.035" units="cm"/>
      <inkml:brushProperty name="color" value="#E71224"/>
    </inkml:brush>
  </inkml:definitions>
  <inkml:trace contextRef="#ctx0" brushRef="#br0">91 0 19484,'-2'1'156,"0"-1"0,0 0-1,-1 1 1,1 0 0,0-1 0,0 1-1,1 0 1,-1 0 0,0 0 0,0 0-1,0 1 1,1-1 0,-1 0 0,0 1-1,1-1 1,0 1 0,-1-1 0,1 1-1,-2 2 1,-20 39 1276,23-43-1369,-6 11 55,2 0-1,-1 0 0,2 0 0,-1 0 0,2 1 0,-1-1 0,2 1 0,-1-1 0,2 1 0,-1 0 0,2 0 0,1 11 0,-2-21-126,0-1 1,0 0-1,0 1 1,0-1-1,1 1 0,-1-1 1,1 0-1,-1 1 0,1-1 1,-1 0-1,1 0 0,0 0 1,-1 1-1,1-1 0,0 0 1,0 0-1,0 0 0,0 0 1,0 0-1,0 0 1,0 0-1,0-1 0,1 1 1,-1 0-1,0-1 0,0 1 1,1-1-1,-1 1 0,0-1 1,1 1-1,-1-1 0,0 0 1,1 0-1,-1 0 0,1 0 1,-1 0-1,0 0 1,2 0-1,5-2-124,0-1 0,0 1 0,0-1 0,-1-1-1,13-7 1,-14 8-23,1-1-1,0 1 1,13-5-1,-18 8 143,-1 0 0,1 0-1,-1 0 1,1 0 0,-1 0-1,1 0 1,-1 0 0,1 1-1,-1-1 1,1 1 0,-1-1-1,1 1 1,-1-1 0,0 1-1,1 0 1,-1 0-1,0-1 1,0 1 0,0 0-1,1 0 1,-1 0 0,0 1-1,0-1 1,-1 0 0,1 0-1,0 1 1,0-1 0,0 0-1,-1 1 1,1-1 0,-1 0-1,1 1 1,-1-1-1,0 1 1,1 1 0,1 6 55,0 1 0,0 0 0,-1 0-1,0 10 1,-1-3 160,-1-1 0,0 1 0,-6 24 0,5-33-34,0 0-1,-1 0 1,1-1 0,-1 1 0,-1-1-1,0 1 1,0-1 0,0 0 0,-6 7 0,9-13-133,0 0 0,0 0 0,0 0 0,1 0 1,-1-1-1,0 1 0,0 0 0,0-1 1,0 1-1,0 0 0,0-1 0,0 1 1,0-1-1,-1 1 0,-1-1 0,3 0-35,-1 0 0,0 0-1,1 0 1,-1 0-1,1 0 1,-1 0 0,1-1-1,0 1 1,-1 0 0,1 0-1,-1 0 1,1-1-1,-1 1 1,1 0 0,0-1-1,-1 1 1,1 0 0,-1-1-1,1 1 1,0-1-1,0 1 1,-1-1 0,1 1-1,-1-1 1,0-2-114,0 0 0,1 1 1,-1-1-1,0 0 0,1 0 0,0 0 0,0 0 1,0 1-1,0-1 0,0 0 0,1-4 0,2-8-379,1 1-1,1-1 0,0 1 0,12-23 1,3 4-393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5.805"/>
    </inkml:context>
    <inkml:brush xml:id="br0">
      <inkml:brushProperty name="width" value="0.035" units="cm"/>
      <inkml:brushProperty name="height" value="0.035" units="cm"/>
      <inkml:brushProperty name="color" value="#E71224"/>
    </inkml:brush>
  </inkml:definitions>
  <inkml:trace contextRef="#ctx0" brushRef="#br0">0 48 13923,'25'4'2905,"-24"-4"-2718,1 1 0,-1-1 0,1 1 0,0-1 0,-1 0 0,1 1-1,-1-1 1,1 0 0,0 0 0,-1-1 0,1 1 0,0 0 0,-1 0 0,1-1 0,-1 1 0,1-1-1,-1 1 1,1-1 0,-1 0 0,1 1 0,-1-1 0,0 0 0,1 0 0,1-2 0,10-9 151,-9 7-251,1 1-1,0 0 0,0 0 0,10-6 1,-14 9-81,0 1 0,0-1 0,1 0 0,-1 1 0,0 0 0,0-1 0,0 1 0,1 0 0,-1 0 0,0 0 1,1-1-1,-1 1 0,0 1 0,0-1 0,1 0 0,-1 0 0,0 0 0,1 1 0,-1-1 0,0 1 0,0-1 0,0 1 0,0-1 0,1 1 0,-1 0 1,0-1-1,0 1 0,0 0 0,1 1 0,5 8 1,0-1 0,-1 1 0,0 0 1,-1 1-1,0-1 0,-1 1 0,4 15 0,3 5 16,102 209 161,-102-219-159,-6-10-6,0 1 1,-1 0-1,0 1 0,-1-1 1,-1 1-1,0 0 0,0-1 0,-1 1 1,-1 0-1,0 0 0,-1 0 0,0 0 1,-4 16-1,2-14 109,-1-1 1,0 0-1,-1 0 1,-1-1-1,0 0 1,-1 0-1,0 0 1,-1-1-1,0 0 0,-1 0 1,-15 14-1,22-24-71,1 0 0,-2 0-1,1 0 1,0-1 0,0 1 0,0-1-1,-1 1 1,1-1 0,-1 0-1,1 0 1,-1 0 0,1 0 0,-1-1-1,-3 2 1,4-2-9,0 0 0,1-1 0,-1 1 0,0 0-1,0 0 1,0-1 0,0 1 0,0-1 0,1 0 0,-1 0-1,0 1 1,1-1 0,-1 0 0,0 0 0,-2-3 0,0 0 32,-1-1 1,2 0-1,-1 0 1,0 0-1,1 0 1,0-1-1,0 1 1,0-1-1,1 0 1,-3-9-1,0-6-166,1 0-1,1-1 1,1 1-1,0-1 1,2 0 0,0 1-1,2-1 1,0 1-1,2-1 1,0 1 0,1 0-1,1 0 1,1 1-1,1 0 1,1 0-1,1 0 1,0 2 0,2-1-1,15-20 1,35-31-766,-31 36 270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6.308"/>
    </inkml:context>
    <inkml:brush xml:id="br0">
      <inkml:brushProperty name="width" value="0.035" units="cm"/>
      <inkml:brushProperty name="height" value="0.035" units="cm"/>
      <inkml:brushProperty name="color" value="#E71224"/>
    </inkml:brush>
  </inkml:definitions>
  <inkml:trace contextRef="#ctx0" brushRef="#br0">1 219 13875,'3'-8'391,"7"-20"767,1 1 0,2 1 1,28-47-1,-40 72-1106,-1 0 0,1 0 0,-1 0 1,1 0-1,0 0 0,0 0 0,-1 0 1,1 0-1,0 1 0,0-1 0,0 0 0,0 0 1,0 1-1,0-1 0,0 1 0,0-1 1,0 1-1,0-1 0,0 1 0,0-1 0,0 1 1,1 0-1,-1 0 0,2-1 0,-2 2-24,0 0 0,0-1 0,0 1 1,0 0-1,0 0 0,-1 0 0,1 0 0,0-1 0,0 1 0,-1 0 0,1 0 0,-1 1 0,1-1 0,-1 0 0,1 0 0,-1 0 0,1 0 0,-1 0 0,0 2 0,3 10 17,-1 0 0,-1 0 1,0 14-1,-6 95 27,1-74 85,4 62 1,0-109-137,0 1 0,0-1 0,0 1 0,0-1 0,0 1 1,0-1-1,1 1 0,-1-1 0,1 0 0,-1 1 1,1-1-1,-1 0 0,1 1 0,0-1 0,-1 0 1,1 0-1,0 1 0,0-1 0,0 0 0,0 0 0,0 0 1,0 0-1,1 0 0,-1 0 0,0-1 0,2 2 1,-1-2 26,1 1 0,-1-1 0,1 0 0,0 0 1,-1 0-1,1-1 0,-1 1 0,1-1 0,-1 1 0,0-1 1,1 0-1,-1 0 0,1 0 0,-1 0 0,3-2 1,15-8 212,1-2 1,-2 0-1,1-2 1,-2 0-1,21-22 1,-9 5 184,50-70 0,-71 87-357,1 1 0,-2-2-1,12-27 1,-18 38-58,0-1 0,-1 1 0,1-1 0,-1 1 0,-1-1-1,1-10 1,-1 14-16,0-1-1,-1 0 1,1 1-1,-1-1 0,1 1 1,-1-1-1,0 1 1,0-1-1,0 1 0,0-1 1,-1 1-1,1 0 1,0 0-1,-1 0 0,-2-3 1,2 3-5,-1 1 0,1-1 1,0 0-1,-1 1 0,1 0 0,0 0 0,-1 0 1,0 0-1,1 0 0,-1 0 0,0 0 0,1 1 1,-1 0-1,0-1 0,0 1 0,1 0 1,-1 0-1,0 1 0,0-1 0,1 0 0,-1 1 1,0 0-1,-3 1 0,0 0-66,0 0 1,0 1-1,0 0 0,0 0 1,0 0-1,1 1 0,0 0 1,-8 7-1,11-10 4,1 0-1,0 0 1,0 0 0,0 0 0,0 1-1,1-1 1,-1 0 0,0 1 0,0-1-1,1 0 1,-1 1 0,1-1 0,-1 1-1,0 1 1,1-2-49,0 0 1,1 0-1,-1-1 0,0 1 0,0 0 1,0 0-1,0-1 0,1 1 1,-1 0-1,0 0 0,0-1 1,1 1-1,-1 0 0,1-1 0,-1 1 1,1 0-1,-1-1 0,1 1 1,-1-1-1,2 1 0,0 1-132,1 0 0,-1-1 0,1 0 0,-1 0 0,1 0 0,0 0 0,0 0 0,-1 0 0,1-1 0,0 1 0,0-1 0,0 0 0,3 0 0,26-2-785,8-6-178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6.715"/>
    </inkml:context>
    <inkml:brush xml:id="br0">
      <inkml:brushProperty name="width" value="0.035" units="cm"/>
      <inkml:brushProperty name="height" value="0.035" units="cm"/>
      <inkml:brushProperty name="color" value="#E71224"/>
    </inkml:brush>
  </inkml:definitions>
  <inkml:trace contextRef="#ctx0" brushRef="#br0">28 4 16796,'-12'64'2434,"7"-44"-1827,1 0 1,1 0-1,1 1 0,0-1 1,3 25-1,-2-44-569,1 1-1,0-1 0,1 0 1,-1 0-1,0 0 1,0 0-1,0 0 0,1 0 1,-1 1-1,1-1 0,-1 0 1,1 0-1,-1 0 1,1 0-1,-1 0 0,1 0 1,0-1-1,0 1 0,-1 0 1,1 0-1,0 0 1,0-1-1,0 1 0,0 0 1,1 0-1,0-1-7,-1 0 1,1 0-1,0 0 0,-1 0 0,1 0 1,-1 0-1,1 0 0,0 0 0,-1-1 1,1 1-1,-1-1 0,1 1 1,-1-1-1,1 0 0,1-1 0,7-4 41,0-1-1,-1-1 0,14-13 1,-22 21-70,32-35 101,-18 19-45,0 0 1,1 1-1,35-24 0,-49 38-55,0-1 0,-1 1-1,1 0 1,0 0 0,0 0 0,0 0 0,0 1 0,1-1-1,-1 0 1,0 1 0,0 0 0,0-1 0,0 1 0,1 0-1,-1 0 1,0 0 0,0 0 0,0 1 0,0-1-1,3 1 1,-3 0 0,0 0 1,-1 1-1,1-1 0,0 0 0,-1 1 0,1-1 0,-1 1 0,1 0 0,-1-1 1,0 1-1,1 0 0,-1 0 0,0 0 0,0 0 0,-1 0 0,2 3 0,2 9 13,-1-1 0,-1 1-1,0 0 1,-1 26-1,-1-37-10,1 2-12,-2-1 30,1 0 0,1 1 0,-1-1-1,1 0 1,1 7 0,-1-10-17,-1-1 1,0 1-1,0-1 1,0 1-1,1-1 0,-1 0 1,0 1-1,1-1 0,-1 0 1,0 1-1,1-1 1,-1 0-1,0 1 0,1-1 1,-1 0-1,1 1 0,-1-1 1,1 0-1,-1 0 1,0 0-1,1 1 0,0-1 1,0 0 2,0 0 0,0 0 0,0 0 0,0-1 0,0 1 0,0 0 0,0 0 0,0-1 0,0 1 0,0-1 0,0 1-1,0-1 1,0 1 0,1-2 0,12-10 52,0 0 0,-1-1 0,0 0-1,15-22 1,4-3 20,-17 20-54,36-37-27,-47 51-8,0 1-1,0 0 1,1-1-1,-1 1 1,1 0-1,0 1 0,0-1 1,-1 1-1,2 0 1,8-2-1,-12 4 9,-1 0-1,1-1 1,-1 1-1,0 0 0,1 1 1,-1-1-1,0 0 1,1 0-1,-1 0 1,0 1-1,1-1 1,-1 1-1,0-1 0,1 1 1,-1 0-1,0-1 1,0 1-1,0 0 1,0 0-1,2 1 1,-1 0-4,0 1 1,0-1 0,-1 1-1,1-1 1,0 1 0,-1 0-1,0 0 1,2 5 0,0 6-9,0-1-1,-1 1 1,1 17 0,-2-24 12,-1 107-910,1-113 599,0-1 221,4-3-153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7.448"/>
    </inkml:context>
    <inkml:brush xml:id="br0">
      <inkml:brushProperty name="width" value="0.035" units="cm"/>
      <inkml:brushProperty name="height" value="0.035" units="cm"/>
      <inkml:brushProperty name="color" value="#E71224"/>
    </inkml:brush>
  </inkml:definitions>
  <inkml:trace contextRef="#ctx0" brushRef="#br0">34 265 18916,'-6'85'2819,"-1"-14"-2087,7 190 729,4-241-1210,-4-20-243,1 0 1,-1 0-1,0 0 1,0 0-1,1 0 1,-1 0-1,0 0 0,0 0 1,0 0-1,1 0 1,-1 0-1,0 0 0,0 0 1,0 0-1,1 0 1,-1 0-1,0-1 0,0 1 1,0 0-1,0 0 1,1 0-1,-1 0 1,0 0-1,0 0 0,0-1 1,0 1-1,1 0 1,-1 0-1,0 0 0,0 0 1,0-1-1,0 1 1,0 0-1,0 0 0,0 0 1,0-1-1,0 1 1,0 0-1,1 0 0,-1 0 1,0-1-1,0 1 1,11-39 399,-6-2-275,-1 0-1,-3-1 0,-1 1 1,-2 0-1,-1-1 1,-3 1-1,-11-44 0,0 32-126,12 44-32,2 13 11,5 15-34,-2-17 46,1 1-1,0-1 1,-1 0-1,1 0 1,0 0-1,0 0 1,0 0 0,1 0-1,-1 0 1,0 0-1,1-1 1,-1 1-1,1 0 1,0-1-1,-1 1 1,1-1-1,0 0 1,0 1-1,0-1 1,0 0 0,0 0-1,0 0 1,4 0-1,-3 0 8,-1-2 0,1 1 0,0 0 0,-1 0 1,1-1-1,-1 0 0,1 1 0,-1-1 0,1 0 0,-1 0 0,1-1 0,-1 1 0,0 0 0,0-1 0,1 1 0,-1-1 1,0 0-1,0 0 0,-1 0 0,4-3 0,11-17 64,-1-1 1,0 0 0,-2-1-1,-1 0 1,15-44-1,-4 14 10,-12 34-48,-11 20-30,0 0 1,0 0 0,1 0-1,-1 0 1,0-1-1,0 1 1,0 0 0,0 0-1,0 0 1,1 0-1,-1 0 1,0 0 0,0 0-1,0 0 1,0 0 0,1 0-1,-1 0 1,0 0-1,0 0 1,0 0 0,1 0-1,-1 0 1,0 0-1,0 0 1,0 0 0,0 0-1,1 0 1,-1 0-1,0 0 1,0 0 0,0 0-1,0 0 1,1 0-1,-1 0 1,0 1 0,0-1-1,0 0 1,0 0-1,0 0 1,1 0 0,-1 0-1,0 1 1,0-1 0,0 0-1,0 0 1,0 0-1,0 1 1,2 3-2,-1 1 1,0 0-1,0 0 0,0 0 1,-1 9-1,3 124-169,-4-78-1412,13 104 0,-10-150 994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7.929"/>
    </inkml:context>
    <inkml:brush xml:id="br0">
      <inkml:brushProperty name="width" value="0.035" units="cm"/>
      <inkml:brushProperty name="height" value="0.035" units="cm"/>
      <inkml:brushProperty name="color" value="#E71224"/>
    </inkml:brush>
  </inkml:definitions>
  <inkml:trace contextRef="#ctx0" brushRef="#br0">1 343 18644,'0'1'119,"1"0"1,0 0-1,0 0 0,0 0 1,0-1-1,0 1 0,0 0 1,1-1-1,-1 1 0,0 0 1,0-1-1,0 1 0,1-1 1,-1 0-1,0 1 0,0-1 1,1 0-1,-1 0 0,0 0 1,1 0-1,-1 0 0,0 0 1,1 0-1,1-1 0,33-8 902,-34 8-835,46-18 624,0-2-1,-2-3 0,54-36 1,-49 29-519,35-22-86,-39 22-628,1 2 1,76-33-1,-116 59 199,-5 1 68,0 1 0,0 0-1,0 0 1,0 0-1,0 0 1,0 0 0,0 1-1,0-1 1,0 1-1,0 0 1,5 0 0,-8 0 141,0 0 0,0 0 0,0 0 0,0 0 0,1 1 0,-1-1 0,0 0 0,0 0 0,0 0 1,0 0-1,0 0 0,0 0 0,1 1 0,-1-1 0,0 0 0,0 0 0,0 0 0,0 0 0,0 1 0,0-1 1,0 0-1,0 0 0,0 0 0,0 0 0,0 1 0,0-1 0,0 0 0,0 0 0,0 0 0,0 1 0,0-1 1,0 0-1,0 0 0,0 0 0,0 0 0,0 1 0,0-1 0,0 0 0,0 0 0,0 0 0,0 0 0,0 1 1,-1-1-1,1 0 0,0 0 0,0 0 0,0 0 0,0 0 0,0 0 0,0 1 0,-1-1 0,1 0 1,0 0-1,0 0 0,-1 0 0,-8 9-365,-11 3-416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5:58.376"/>
    </inkml:context>
    <inkml:brush xml:id="br0">
      <inkml:brushProperty name="width" value="0.035" units="cm"/>
      <inkml:brushProperty name="height" value="0.035" units="cm"/>
      <inkml:brushProperty name="color" value="#E71224"/>
    </inkml:brush>
  </inkml:definitions>
  <inkml:trace contextRef="#ctx0" brushRef="#br0">153 220 15587,'20'300'5318,"8"-102"-5106,-28-197-219,2 9-315,-1 1 0,0-1 0,-1 19 1,0-27 215,0 0 1,-1 0-1,1 0 1,-1 0-1,1-1 0,-1 1 1,0 0-1,1 0 1,-1 0-1,0-1 1,0 1-1,-2 2 1,2-4 29,1 1 0,-1 0 1,0-1-1,0 1 0,0-1 1,0 1-1,0-1 0,0 1 1,0-1-1,0 0 0,0 1 0,0-1 1,0 0-1,0 0 0,0 0 1,0 0-1,0 0 0,0 0 0,0 0 1,-1 0-1,1 0 0,0 0 1,0 0-1,-1-1 0,-2-1-49,0 1-1,0-1 0,0 0 1,1-1-1,-1 1 1,1-1-1,-1 1 0,1-1 1,0 0-1,0 0 1,0-1-1,0 1 1,-3-6-1,-5-7-131,-13-29 0,22 42 231,-12-29 276,0 0-1,3-1 1,0-1-1,2 1 1,2-2-1,1 1 1,2-1-1,1 1 1,1-1-1,2 0 1,2 0-1,8-48 1,-7 68 18,1 1 0,0 0 0,0-1 0,2 2 0,0-1 0,0 1 0,1 0 0,1 0 0,11-14 0,-15 22-168,1-1-1,0 1 1,0 0 0,1 1 0,-1-1-1,1 1 1,0 0 0,0 0 0,1 1 0,-1 0-1,1 0 1,0 0 0,-1 1 0,1 0 0,0 1-1,0-1 1,0 1 0,1 0 0,-1 1 0,12 1-1,-6 0-39,1 1 0,-1 1-1,1 0 1,-1 1 0,0 1-1,-1 0 1,15 7 0,-19-7 6,0-1 1,1 1 0,-2 1-1,1-1 1,-1 1-1,0 1 1,0-1-1,0 1 1,-1 0 0,0 1-1,5 9 1,-9-13-8,0 0 1,-1 0 0,1 0-1,-1 0 1,0 0 0,0 0-1,0 0 1,-1 0 0,0 0-1,0 1 1,0-1-1,0 0 1,0 0 0,-1 0-1,-2 8 1,1-5 0,0-1 0,-1 1 0,0-1-1,0 0 1,-1 1 0,0-1 0,0-1 0,0 1 0,-6 5-1,3-4-44,1-1 0,-1-1 0,0 1 0,0-1 0,-1 0-1,1-1 1,-11 5 0,13-7-55,0 0-1,0 0 1,-1-1 0,1 1-1,0-1 1,-1 0-1,1-1 1,-1 0 0,1 1-1,-1-2 1,-7 0 0,9 0 17,0 0 0,1 0 0,-1 0 0,0 0 0,1-1 0,-5-2 1,-14-16-220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27.494"/>
    </inkml:context>
    <inkml:brush xml:id="br0">
      <inkml:brushProperty name="width" value="0.035" units="cm"/>
      <inkml:brushProperty name="height" value="0.035" units="cm"/>
      <inkml:brushProperty name="color" value="#E71224"/>
    </inkml:brush>
  </inkml:definitions>
  <inkml:trace contextRef="#ctx0" brushRef="#br0">1 37 14915,'0'9'1577,"0"-3"-1065,7-1-112,6-3 704,8-2-336,5-2-120,10-3-224,5-4-56,5 1-112,4-1-272,-7-1-504,-1 4-184,-16 0 576,-8 2-160,-18 8-112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28.038"/>
    </inkml:context>
    <inkml:brush xml:id="br0">
      <inkml:brushProperty name="width" value="0.035" units="cm"/>
      <inkml:brushProperty name="height" value="0.035" units="cm"/>
      <inkml:brushProperty name="color" value="#E71224"/>
    </inkml:brush>
  </inkml:definitions>
  <inkml:trace contextRef="#ctx0" brushRef="#br0">25 523 12387,'-13'21'1808,"3"-2"-1040,9-9-296,5-3 1785,15-7-1385,3-6-168,14-11-296,7-3-224,9-4-664,4-5-496,-3-5 848,-3-4-152,-6-3-200</inkml:trace>
  <inkml:trace contextRef="#ctx0" brushRef="#br0" timeOffset="1">574 10 13643,'16'-5'1688,"1"1"-1064,-4 5-151,1 4 927,-2 8-440,-1 5-72,-2 12-136,-5 8-71,-6 12-81,-5 7-40,-8 9-112,-7 1-40,-7 1-104,-1-5-192,0-12-696,3-11 624,7-15-176,6-9-40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28.574"/>
    </inkml:context>
    <inkml:brush xml:id="br0">
      <inkml:brushProperty name="width" value="0.035" units="cm"/>
      <inkml:brushProperty name="height" value="0.035" units="cm"/>
      <inkml:brushProperty name="color" value="#E71224"/>
    </inkml:brush>
  </inkml:definitions>
  <inkml:trace contextRef="#ctx0" brushRef="#br0">60 58 14859,'3'-13'913,"-3"10"-755,1 0-1,-1 0 1,1 0 0,0-1-1,0 1 1,0 0 0,0 0 0,0 0-1,1 1 1,-1-1 0,1 0-1,0 0 1,3-3 0,-5 6-115,0 0 0,1 0 0,-1 0 0,0 0 0,1 0 0,-1 0 0,0 0 0,1 0 0,-1 0-1,0 0 1,0 1 0,1-1 0,-1 0 0,0 0 0,1 0 0,-1 0 0,0 0 0,0 1 0,1-1 0,-1 0 0,0 0 0,0 0 0,1 1 0,-1-1 0,0 0 0,0 0 0,0 1 0,1-1 0,-1 0 0,0 1 0,0-1 0,0 0 0,0 0 0,0 1 0,0-1 0,0 0-1,0 1 1,4 15 492,-4-14-363,5 47 343,-3 0-1,-2 1 1,-2-1-1,-2 0 1,-12 53-1,-1-23-350,-31 87 0,35-126-96,12-31-11,5-8-14,8-8 23,57-52-788,98-63 1,-143 107 421,-6 0-80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2.862"/>
    </inkml:context>
    <inkml:brush xml:id="br0">
      <inkml:brushProperty name="width" value="0.025" units="cm"/>
      <inkml:brushProperty name="height" value="0.025" units="cm"/>
    </inkml:brush>
  </inkml:definitions>
  <inkml:trace contextRef="#ctx0" brushRef="#br0">19 0 5765,'0'0'14318,"1"9"-12946,0 6-914,-1-1 1,-1 1-1,0 0 1,-7 28-1,-2 26 5,10-68-455,0 1 1,0-1 0,-1 1 0,1-1-1,0 0 1,0 1 0,0-1 0,1 0-1,-1 1 1,0-1 0,0 1 0,1-1-1,-1 0 1,1 0 0,-1 1 0,1-1-1,0 0 1,-1 0 0,1 1 0,0-1 0,0 0-1,0 0 1,0 0 0,0 0 0,2 1-1,-1-1 10,0-1 0,0 1-1,0-1 1,0 1 0,0-1-1,0 0 1,0 0-1,0 0 1,0 0 0,0 0-1,0-1 1,0 1 0,0-1-1,0 1 1,2-2 0,8-2 44,0-1 0,-1-1 1,0 0-1,16-12 1,85-77-1,-76 61-18,-36 34-50,1-1 0,-1 1 0,0-1-1,1 1 1,-1 0 0,0-1 0,1 1-1,-1-1 1,1 1 0,-1 0 0,0-1 0,1 1-1,-1 0 1,1 0 0,-1-1 0,1 1-1,-1 0 1,1 0 0,-1 0 0,1-1-1,-1 1 1,1 0 0,0 0 0,-1 0-1,1 0 1,-1 0 0,1 0 0,-1 0-1,1 0 1,-1 1 0,1-1 0,0 0-1,0 17 15,-14 25 126,7-31-397,-16 40 755,15-18-4052,10-34-758,8-6 250,-2-10-5317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29.279"/>
    </inkml:context>
    <inkml:brush xml:id="br0">
      <inkml:brushProperty name="width" value="0.035" units="cm"/>
      <inkml:brushProperty name="height" value="0.035" units="cm"/>
      <inkml:brushProperty name="color" value="#E71224"/>
    </inkml:brush>
  </inkml:definitions>
  <inkml:trace contextRef="#ctx0" brushRef="#br0">66 145 18204,'0'1'85,"-1"-1"1,0 0 0,0 0-1,1 1 1,-1-1-1,0 1 1,0-1-1,1 0 1,-1 1-1,0-1 1,1 1 0,-1 0-1,0-1 1,1 1-1,-1-1 1,1 1-1,-1 0 1,1 0-1,0-1 1,-1 1 0,1 0-1,0 0 1,-1-1-1,1 1 1,0 2-1,-10 24 238,-4 43 603,4 2 1,-4 117-1,13-167-872,0-13-29,0 2 15,1 0-1,-1 0 1,2 0-1,-1 0 1,2 0-1,-1-1 1,1 1 0,4 11-1,-6-22-24,1 1 1,-1 0-1,0 0 1,0-1-1,0 1 0,1 0 1,-1-1-1,0 1 0,1 0 1,-1-1-1,1 1 0,-1-1 1,1 1-1,-1 0 1,1-1-1,-1 1 0,1-1 1,0 0-1,-1 1 0,1-1 1,-1 1-1,1-1 0,0 0 1,0 0-1,-1 1 1,1-1-1,0 0 0,-1 0 1,1 0-1,0 0 0,0 0 1,-1 0-1,1 0 0,0 0 1,0 0-1,-1 0 0,1 0 1,0 0-1,0-1 1,-1 1-1,1 0 0,0 0 1,-1-1-1,1 1 0,0 0 1,-1-1-1,1 1 0,-1-1 1,1 1-1,0-2 1,3-1 65,0-1 1,-1 0 0,1 0-1,-1 0 1,0 0-1,3-6 1,2-5 69,-1 0-1,-1-1 1,0 0 0,-1 0-1,-1 0 1,4-25 0,-4 2 74,0-65 1,-4 76-176,-8-48 0,6 65-40,0 1 0,-1-1 0,0 1 0,-1 0 0,0 0 0,0 0 0,-9-12 0,12 21-9,1-1 0,-1 1 0,0 0 0,0 0 0,0-1 0,0 1 0,0 0 0,-1 0 0,1 0 0,0 1 1,0-1-1,-1 0 0,-1-1 0,3 2-1,-1 0 1,1 0 0,-1 0-1,1 0 1,-1 0 0,1 0-1,-1 0 1,1 0-1,-1 0 1,1 0 0,-1 0-1,1 1 1,-1-1 0,1 0-1,-1 0 1,1 0-1,-1 1 1,1-1 0,-1 0-1,1 0 1,0 1 0,-1-1-1,1 0 1,-1 1-1,1 0 1,-2 1-2,1 0-1,-1 1 1,1-1 0,0 1-1,0-1 1,0 1-1,1-1 1,-1 1 0,1 0-1,-1-1 1,1 1-1,0 4 1,0-2-2,0 0-1,0-1 1,1 1-1,0-1 1,0 1 0,0-1-1,1 1 1,-1-1-1,1 0 1,0 1-1,0-1 1,0 0 0,1-1-1,5 8 1,-6-8 0,1-1 0,-1 0-1,1 0 1,-1 0 0,1-1 0,-1 1 0,1 0 0,0-1 0,0 0 0,0 0 0,0 0 0,0 0-1,0 0 1,0 0 0,0-1 0,0 0 0,1 1 0,-1-1 0,0 0 0,0-1 0,0 1 0,6-2-1,3-1 1,-1-2-1,1 1 0,-1-2 0,1 1 0,-2-2 1,1 1-1,-1-1 0,0-1 0,0 0 0,15-17 0,4-6-5,43-63 0,-61 77 13,-8 12-1,0-1 0,1 1 0,0-1 0,0 1-1,0 1 1,0-1 0,1 0 0,7-5 0,-12 10-3,0 0 0,1 0 1,-1 0-1,0 0 0,0 0 0,1 0 1,-1 0-1,0 0 0,0 0 0,1 1 1,-1-1-1,0 0 0,0 0 1,0 0-1,1 0 0,-1 0 0,0 0 1,0 1-1,0-1 0,0 0 0,1 0 1,-1 0-1,0 1 0,0-1 1,0 0-1,0 0 0,0 0 0,0 1 1,0-1-1,0 0 0,0 0 0,1 1 1,-1-1-1,0 0 0,0 0 1,0 1-1,0-1 0,0 0 0,0 0 1,-1 0-1,1 1 0,0-1 0,0 1 1,0 14 24,-7 56-3,1-22-493,3-1 0,4 87 0,0-129 416,-1-1 1,1 0-1,0 0 0,0 0 0,0 0 0,1 1 1,0-1-1,0-1 0,0 1 0,4 5 0,-6-9 38,0-1 0,1 0 0,-1 1 0,1-1 0,-1 0 0,1 0 0,-1 1 0,1-1 0,-1 0 0,1 0 0,-1 0 0,1 0 0,-1 0 0,1 0 0,-1 0 0,1 0 0,-1 0 0,1 0 0,-1 0 0,1 0 0,-1 0 0,1 0 0,0 0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1.802"/>
    </inkml:context>
    <inkml:brush xml:id="br0">
      <inkml:brushProperty name="width" value="0.035" units="cm"/>
      <inkml:brushProperty name="height" value="0.035" units="cm"/>
      <inkml:brushProperty name="color" value="#E71224"/>
    </inkml:brush>
  </inkml:definitions>
  <inkml:trace contextRef="#ctx0" brushRef="#br0">25 161 14011,'0'0'58,"0"0"0,0 0 1,0 0-1,0 0 0,0 0 0,-1 0 0,1 0 0,0 0 1,0 0-1,0 0 0,0 0 0,0 0 0,0 0 0,0 0 1,0 0-1,0 0 0,0-1 291,0 1-291,0 0 0,0 0 1,-1 0-1,1 0 0,0 0 0,0 0 0,0 0 0,0 0 1,0 0-1,0 0 0,0 0 0,0 0 0,0 0 0,0-1 1,0 1-1,0 0 0,0 0 0,0 0 0,0 0 0,0 0 1,0 0-1,-3 10 1111,-4 18-14,1 28-514,1 0-1,4 1 1,5 60-1,1-95-401,0-15 27,-4-7-250,-1 0 0,1 0 0,-1-1 0,0 1 0,1 0 0,-1 0 0,1 0 0,-1-1 1,1 1-1,-1 0 0,0 0 0,1-1 0,-1 1 0,0 0 0,1-1 0,-1 1 0,0-1 1,0 1-1,1 0 0,-1-1 0,0 1 0,0-1 0,0 0 0,9-19 269,-2-1 0,-1 0 0,-1 0 0,0 0 0,1-28 0,-2 25-57,1-10 225,0-46 1,-5 81-441,0 3 33,0 1 0,0-1 0,1 1 0,0-1 0,2 9 0,-3-12-42,0 0 1,1 0-1,-1 0 1,1 0-1,-1-1 1,1 1-1,-1 0 1,1 0-1,-1 0 1,1 0-1,0-1 1,0 1-1,-1 0 1,1-1-1,0 1 1,0 0-1,0-1 1,0 1-1,-1-1 0,1 1 1,0-1-1,0 0 1,0 1-1,0-1 1,0 0-1,0 0 1,0 0-1,0 1 1,0-1-1,0 0 1,0 0-1,0-1 1,0 1-1,0 0 1,0 0-1,0 0 1,0-1-1,0 1 1,0 0-1,0-1 1,2 0-1,4-3-1,-1 0 0,1-1 0,-1 1 0,0-1 0,0-1 0,0 1 0,-1-1 0,0 0 0,7-10 1,2-5 20,19-37 0,-28 47 9,-7 13-12,-9 22 8,1 0 1,1-2-11,1 0-1,0 1 0,2-1 1,-6 33-1,13-55-18,-1 1-1,0-1 0,0 0 0,0 1 1,1-1-1,-1 0 0,0 0 1,0 1-1,1-1 0,-1 0 0,0 0 1,0 0-1,1 1 0,-1-1 1,0 0-1,1 0 0,-1 0 0,0 0 1,1 0-1,-1 0 0,0 1 1,1-1-1,-1 0 0,0 0 0,1 0 1,-1 0-1,1 0 0,-1 0 1,0 0-1,1-1 0,-1 1 0,0 0 1,1 0-1,-1 0 0,0 0 1,1 0-1,-1 0 0,1-1 0,24-6 13,-10 3-42,-8 3 29,0 0 0,1 1 1,-1 0-1,1 1 1,-1-1-1,0 1 1,0 1-1,1-1 1,-1 1-1,0 1 0,0-1 1,-1 1-1,1 1 1,0-1-1,-1 1 1,0 0-1,0 0 1,0 1-1,-1 0 0,1 0 1,-1 0-1,0 0 1,7 12-1,-17-29 68,0 0 1,0-1-1,2 1 0,-1-1 0,-2-20 0,-7-26 105,6 38-103,4 13-35,0-2-1,0 1 0,1 0 1,0 0-1,0-13 0,45 43-923,-33-17 375,1-1 1,0 0 0,0 0 0,1-1 0,-1 0-1,0-1 1,1 0 0,-1-1 0,1-1 0,-1 1-1,1-2 1,-1 0 0,13-3 0,-16 3 269,0-1-1,0 0 1,-1 0 0,1 0 0,-1-1 0,0 0 0,0 0 0,0-1 0,0 0-1,-1 0 1,0 0 0,0-1 0,0 0 0,-1 0 0,0-1 0,0 1 0,-1-1 0,0 0-1,5-10 1,-8 14 393,0 0 0,0-1 0,0 1 0,-1 0 0,1-1-1,-1 1 1,0 0 0,0-6 0,0 8-73,0 1-1,0-1 1,0 0 0,0 1-1,0-1 1,-1 0-1,1 0 1,0 1 0,-1-1-1,1 0 1,0 1 0,-1-1-1,1 1 1,-1-1-1,1 0 1,-1 1 0,1-1-1,-1 1 1,1-1 0,-1 1-1,1 0 1,-1-1-1,0 1 1,1 0 0,-1-1-1,0 1 1,1 0 0,-1-1-1,0 1 1,0 0 0,1 0-1,-1 0 1,0 0-1,0 0 1,1 0 0,-1 0-1,0 0 1,0 0 0,1 0-1,-1 0 1,0 1-1,1-1 1,-1 0 0,0 0-1,0 1 1,-5 2 299,-1-1 1,1 1-1,1 0 1,-1 1 0,0 0-1,1 0 1,0 0-1,0 0 1,-7 8-1,5-4-156,0 0 0,0 1-1,0 0 1,1 0 0,-5 11 0,11-19-218,0-1 0,-1 1 0,1-1 0,0 1 0,-1 0 0,1-1 0,0 1 0,0-1 0,0 1 0,-1 0 0,1-1 0,0 1 0,0 0 0,0 0 0,0-1 0,0 1 0,0 0 0,0-1 0,1 1 0,-1 0 0,0-1-1,0 1 1,0-1 0,1 1 0,-1 0 0,0-1 0,1 1 0,-1-1 0,0 1 0,1 0 0,-1-1 0,1 1 0,-1-1 0,1 0 0,-1 1 0,1-1 0,0 1 0,-1-1 0,1 0 0,-1 1 0,1-1 0,0 0 0,-1 0 0,1 1 0,0-1 0,-1 0 0,1 0 0,0 0 0,-1 0 0,1 0 0,0 0 0,-1 0 0,2 0 0,6 0-129,1 0 0,-1 0-1,13-3 1,-12 1 19,-5 2 75,2-1-69,1 0 1,0 1-1,-1 0 1,1 0-1,0 0 1,7 2-1,-13-1 97,1-1-1,-1 0 0,1 1 0,-1 0 0,0-1 1,0 1-1,1 0 0,-1 0 0,0 0 0,0 0 1,0-1-1,0 2 0,0-1 0,0 0 0,0 0 1,0 0-1,0 0 0,0 1 0,-1-1 0,1 0 1,-1 1-1,1-1 0,-1 0 0,1 1 0,-1-1 1,0 1-1,1-1 0,-1 1 0,0-1 0,0 1 1,0-1-1,0 0 0,-1 1 0,1 1 0,-1 4 67,0 1-1,-1-1 1,0 0-1,0 0 1,-1 0-1,0 0 1,-6 10-1,-31 44 401,29-45-319,-1 2 6,5-7-179,0-1 1,0 0 0,-1 0 0,0-1-1,-15 13 1,23-22-57,0-1-1,-1 0 1,1 0-1,0 0 1,0 0-1,0 0 1,0 0-1,-1 1 1,1-1-1,0 0 1,1 0-1,-1 0 1,0 0-1,0 0 1,0 0-1,0 0 1,1 1-1,-1-1 1,1-1 0,4-10-158,1 0 1,0 0-1,12-15 1,9-13-481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2.301"/>
    </inkml:context>
    <inkml:brush xml:id="br0">
      <inkml:brushProperty name="width" value="0.035" units="cm"/>
      <inkml:brushProperty name="height" value="0.035" units="cm"/>
      <inkml:brushProperty name="color" value="#E71224"/>
    </inkml:brush>
  </inkml:definitions>
  <inkml:trace contextRef="#ctx0" brushRef="#br0">88 342 13563,'-32'60'2850,"24"-47"-2340,0 0 0,2 0 0,-1 1 0,1 0 0,1 0 0,1 0 0,0 1 0,-2 17 0,5-31-469,1 0 0,0 0 0,0 1 0,0-1 0,0 0 0,0 0 0,0 0 0,0 0 0,0 1 0,0-1 0,1 0 0,-1 0 0,0 0 0,1 0 0,-1 0 0,1 0 0,-1 0 0,1 0 0,0 0 0,-1 0 0,1 0 0,0 0 0,0 0 0,1 1 0,-1-2-11,1 1 0,-1-1 1,0 0-1,1 0 0,-1 1 0,1-1 0,-1 0 0,0 0 0,1-1 0,-1 1 1,1 0-1,-1 0 0,0-1 0,1 1 0,-1-1 0,0 1 0,2-2 0,7-3 64,1-1 0,-1 0-1,14-13 1,-22 18-78,17-15 60,0-1-1,-1-1 1,-1-1 0,-1 0-1,0-1 1,22-40 0,-29 43-53,0 1 1,-2-1-1,0-1 1,-1 1-1,0-1 0,-2 0 1,0-1-1,-1 1 1,1-35-1,-5 44-15,1 1 1,-1-1-1,-1 0 0,0 1 1,0 0-1,0-1 0,-1 1 1,0 0-1,-1 0 0,0 1 1,0-1-1,-1 1 0,-7-9 1,10 13-8,0 0 1,0 1 0,-1 0 0,1 0 0,-1-1 0,0 2-1,0-1 1,0 0 0,0 0 0,0 1 0,0 0 0,0-1-1,0 1 1,0 1 0,-1-1 0,1 0 0,0 1 0,-1-1 0,1 1-1,0 0 1,-1 0 0,1 1 0,0-1 0,-1 1 0,1-1-1,0 1 1,-1 0 0,1 0 0,0 1 0,0-1 0,0 0-1,0 1 1,0 0 0,1 0 0,-6 4 0,-2 3-3,1 0 0,-1 0 0,2 1 0,-1 1 0,1-1 0,1 1 1,0 1-1,0-1 0,1 1 0,1 0 0,0 1 0,1-1 0,0 1 0,-4 25 0,7-35 0,1-1 0,0 1-1,-1 0 1,1-1 0,0 1 0,0-1-1,1 1 1,-1 0 0,0-1-1,1 1 1,0-1 0,-1 1-1,1-1 1,2 5 0,-1-5-1,-1-1 0,0 0 0,1 0 0,-1 1 0,1-1 0,-1 0 0,1 0 0,0-1 0,-1 1 0,1 0 0,0-1 0,0 1-1,-1 0 1,1-1 0,0 0 0,0 0 0,0 1 0,0-1 0,-1 0 0,1 0 0,2-1 0,36-2-37,-27 1 32,0 1-1,0 0 1,-1 1-1,24 3 0,-33-3 9,1 1 1,-1 0-1,0 0 0,0 0 0,0 0 0,0 1 0,0-1 0,0 1 0,-1-1 0,1 1 0,0 0 1,-1 0-1,1 1 0,-1-1 0,0 0 0,0 1 0,0 0 0,0-1 0,0 1 0,0 0 0,-1 0 1,1 0-1,1 5 0,-1-1 20,0 0 0,-1 1 0,0 0 0,0-1 0,0 1 0,-1-1 0,0 1 0,0 0 0,-1-1 0,-2 10 0,-3 7 172,-16 42 0,9-28 65,13-38-253,-1 0 0,1 1 0,0-1 1,0 1-1,0-1 0,-1 0 0,1 1 1,0-1-1,0 1 0,0-1 0,0 0 1,0 1-1,0-1 0,0 1 1,0-1-1,0 1 0,0-1 0,0 0 1,0 1-1,0-1 0,0 1 0,0-1 1,0 1-1,1-1 0,-1 0 0,0 1 1,0-1-1,1 1 0,9-6-77,14-17-629,-1-2-62,27-42-1,-22 28 294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2.789"/>
    </inkml:context>
    <inkml:brush xml:id="br0">
      <inkml:brushProperty name="width" value="0.035" units="cm"/>
      <inkml:brushProperty name="height" value="0.035" units="cm"/>
      <inkml:brushProperty name="color" value="#E71224"/>
    </inkml:brush>
  </inkml:definitions>
  <inkml:trace contextRef="#ctx0" brushRef="#br0">20 136 11298,'4'13'849,"1"-12"394,7-15 1926,-5 1 69,-14 29-938,-1 5-1739,1-1 1,0 1 0,2 1-1,0-1 1,2 1 0,-2 30-1,5-52-596,0 0-1,0 1 0,0-1 0,0 0 1,0 1-1,0-1 0,0 1 1,-1-1-1,1 0 0,0 1 0,1-1 1,-1 1-1,0-1 0,0 0 1,0 1-1,0-1 0,0 1 0,0-1 1,0 0-1,1 1 0,-1-1 1,0 0-1,0 1 0,0-1 0,1 0 1,-1 1-1,0-1 0,1 0 1,-1 0-1,0 1 0,0-1 0,1 0 1,-1 0-1,1 1 0,-1-1 1,0 0-1,1 0 0,-1 0 0,0 0 1,1 0-1,-1 0 0,1 1 1,-1-1-1,0 0 0,1 0 0,-1 0 1,1 0-1,-1-1 0,0 1 1,1 0-1,-1 0 0,1 0 1,-1 0-1,0 0 0,1 0 0,-1-1 1,0 1-1,1 0 0,-1 0 1,0 0-1,1-1 0,-1 1 0,0 0 1,1 0-1,-1-1 0,0 1 1,3-2-145,-1 0 1,0 0 0,1 0 0,-1-1 0,0 1 0,0-1 0,2-3 0,2-8-651</inkml:trace>
  <inkml:trace contextRef="#ctx0" brushRef="#br0" timeOffset="1">112 56 11923,'1'-10'888,"1"0"-992,-1-3 56,0 2 600,4-1-464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3.230"/>
    </inkml:context>
    <inkml:brush xml:id="br0">
      <inkml:brushProperty name="width" value="0.035" units="cm"/>
      <inkml:brushProperty name="height" value="0.035" units="cm"/>
      <inkml:brushProperty name="color" value="#E71224"/>
    </inkml:brush>
  </inkml:definitions>
  <inkml:trace contextRef="#ctx0" brushRef="#br0">13 237 17100,'0'0'60,"0"-1"0,0 1 1,0 0-1,0 0 1,0 0-1,0 0 1,0 0-1,0 0 0,1 0 1,-1 0-1,0 0 1,0 0-1,0 0 0,0 0 1,0 0-1,0 0 1,0 0-1,0 0 0,1 0 1,-1 0-1,0 0 1,0 0-1,0 0 1,0 0-1,0 0 0,0 0 1,0 0-1,1 0 1,-1 0-1,0 0 0,0 0 1,0 0-1,0 0 1,0 0-1,0 0 0,0 0 1,0 0-1,0 0 1,0 1-1,1-1 1,-1 0-1,0 0 0,0 0 1,0 0-1,0 0 1,0 0-1,0 0 0,0 0 1,0 1-1,0-1 1,0 0-1,0 0 1,0 0-1,0 0 0,0 0 1,0 0-1,0 0 1,0 0-1,0 1 0,0-1 1,0 0-1,0 0 1,0 0-1,0 0 0,0 0 1,0 0-1,0 0 1,0 0-1,0 1 0,12-10 1444,16-17-790,-8 5-579,-1-1 0,-1-1 0,-1-1 0,-1 0 0,18-38 0,-28 43-84,-6 18-49,0 1-1,0-1 1,0 1-1,0 0 0,0-1 1,0 1-1,0 0 1,0-1-1,0 1 1,-1 0-1,1-1 1,0 1-1,0 0 1,0-1-1,0 1 1,0 0-1,-1-1 1,1 1-1,0 0 1,0-1-1,-1 1 1,1 0-1,0 0 1,0-1-1,-1 1 1,-1 0 0,1 0 1,0 0-1,-1 0 1,1 0-1,0 1 0,-1-1 1,1 1-1,0-1 1,-1 1-1,1-1 1,0 1-1,0 0 1,0-1-1,-1 1 1,1 0-1,0 0 1,0 0-1,0 0 1,0 0-1,1 0 0,-2 1 1,-15 17 10,0 0 1,1 1 0,2 1-1,0 0 1,1 1-1,1 1 1,1-1-1,1 2 1,2 0-1,0 0 1,-5 25 0,13-45-11,-1-1 1,0 1-1,1 0 0,0-1 1,0 1-1,0-1 1,0 1-1,1 0 1,-1-1-1,1 1 1,0-1-1,0 1 0,0-1 1,2 4-1,-2-6-18,0 0 0,-1 0-1,1 0 1,0 0-1,0 0 1,0 0-1,0 0 1,0-1-1,0 1 1,0 0 0,0-1-1,0 1 1,0-1-1,0 1 1,1-1-1,-1 1 1,2-1 0,0 0-60,-1 1 0,1-2 0,0 1 0,0 0 0,-1 0 0,1-1 0,0 1 0,-1-1 0,1 0 0,4-2 0,5-3-36,0-1 1,0 0-1,-1-1 1,0 0-1,0-1 1,-1 0-1,0-1 1,-1 0-1,0-1 1,0 0 0,10-18-1,11-25-370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3.665"/>
    </inkml:context>
    <inkml:brush xml:id="br0">
      <inkml:brushProperty name="width" value="0.035" units="cm"/>
      <inkml:brushProperty name="height" value="0.035" units="cm"/>
      <inkml:brushProperty name="color" value="#E71224"/>
    </inkml:brush>
  </inkml:definitions>
  <inkml:trace contextRef="#ctx0" brushRef="#br0">112 10 15739,'-1'-1'109,"0"1"-1,0-1 0,0 0 0,0 0 0,0 1 0,0-1 0,0 0 0,0 1 1,0-1-1,0 1 0,0-1 0,-1 1 0,1 0 0,0-1 0,0 1 1,0 0-1,-1 0 0,1 0 0,0 0 0,0 0 0,-1 0 0,1 0 1,-2 1-1,2 0 30,-1 0 1,1 0 0,-1 0-1,1 0 1,-1 0-1,1 0 1,-1 0 0,1 1-1,0-1 1,0 1-1,0-1 1,0 1 0,-2 2-1,0 3 148,0 1-1,0-1 0,1 0 1,0 1-1,0-1 0,-1 13 1,2-4-112,2 31 1,-1-42-169,1 0 1,-1 0 0,1 0 0,1 0-1,-1 0 1,1-1 0,-1 1-1,1 0 1,1-1 0,4 8 0,-6-11-7,0 1 1,0-1 0,1 0 0,-1 0 0,0 0 0,1 1 0,-1-1 0,1-1 0,0 1-1,-1 0 1,1 0 0,0 0 0,-1-1 0,1 1 0,0-1 0,0 0 0,-1 1 0,1-1-1,0 0 1,0 0 0,2 0 0,3-1-13,1 0-1,0-1 0,14-5 1,-15 5-7,0 0 1,0 0 0,1 0 0,10 0 0,-17 2 14,1 0 0,0 0 0,0 0-1,0 0 1,0 0 0,0 1 0,0-1 0,-1 1-1,1 0 1,0-1 0,0 1 0,-1 0 0,1 0 0,-1 0-1,1 0 1,0 0 0,-1 0 0,0 1 0,1-1 0,-1 0-1,2 3 1,-1-1 18,-1 0 1,1 0-1,-1 1 0,0-1 0,0 0 1,0 0-1,0 0 0,-1 1 0,1-1 0,-1 0 1,0 1-1,0-1 0,0 1 0,-1-1 1,1 0-1,-1 1 0,0-1 0,1 0 0,-1 0 1,-2 4-1,-3 7 173,0-1 0,0-1 0,-12 17 0,9-16 47,-1 0 0,0 0 0,-1-1 0,0 0 0,-1-1 0,0 0 0,-1-1 0,0 0-1,-1-1 1,0-1 0,-23 11 0,35-19-276,0 1-1,1 0 0,-1-1 1,1 1-1,-1-1 0,0 0 1,0 0-1,1 1 0,-1-1 0,0 0 1,1 0-1,-1-1 0,0 1 1,-2-1-1,4 1 14,-1 0-1,1-1 1,-1 1 0,1-1-1,-1 1 1,1-1-1,0 1 1,-1-1 0,1 0-1,0 1 1,-1-1 0,1 1-1,0-1 1,0 0-1,0 1 1,-1-1 0,1 0-1,0 1 1,0-1 0,0 0-1,0 1 1,0-1 0,0 0-1,0 1 1,1-1-1,-1 0 1,0 1 0,0-1-1,0 1 1,1-1 0,-1 0-1,0 1 1,1-1-1,-1 1 1,0-1 0,1 1-1,0-1 1,10-20-338,7-4-129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4.119"/>
    </inkml:context>
    <inkml:brush xml:id="br0">
      <inkml:brushProperty name="width" value="0.035" units="cm"/>
      <inkml:brushProperty name="height" value="0.035" units="cm"/>
      <inkml:brushProperty name="color" value="#E71224"/>
    </inkml:brush>
  </inkml:definitions>
  <inkml:trace contextRef="#ctx0" brushRef="#br0">55 0 10754,'8'14'6221,"-6"5"-3408,-6 23-2096,1-18 180,-1 25-214,-14 383 1887,23-400-2395,0-24-14,-4-8-150,-1 0-1,1-1 0,-1 1 1,0 0-1,1-1 0,-1 1 1,1-1-1,-1 1 0,1-1 1,-1 1-1,0-1 0,1 1 1,-1-1-1,0 1 0,0-1 0,0 0 1,1 1-1,-1-1 0,0 1 1,0-2-1,3-9 69,-1 0 0,0 0-1,-1 0 1,0-1 0,-1-19-1,-9-57 147,8 82-208,-25-117 94,2 8-113,24 114-4,-1 0 1,1 0-1,0 0 0,0 0 1,0 1-1,-1-1 0,1 0 1,0 0-1,0 0 0,0 0 0,0 0 1,0 0-1,1 0 0,-1 0 1,0 0-1,0 0 0,1 0 1,-1 0-1,0 0 0,1 0 1,-1 0-1,1 1 0,-1-1 1,1 0-1,0 0 0,-1 1 1,1-1-1,0 0 0,-1 1 1,1-1-1,0 0 0,0 1 1,0-1-1,-1 1 0,1-1 1,0 1-1,0 0 0,0-1 1,0 1-1,0 0 0,0 0 1,0 0-1,0 0 0,0-1 1,0 1-1,0 0 0,0 1 1,0-1-1,0 0 0,1 0 1,9 0-379,1 1-10,0-1-1,0-1 1,0 0 0,14-4-1,-16 1-42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4.554"/>
    </inkml:context>
    <inkml:brush xml:id="br0">
      <inkml:brushProperty name="width" value="0.035" units="cm"/>
      <inkml:brushProperty name="height" value="0.035" units="cm"/>
      <inkml:brushProperty name="color" value="#E71224"/>
    </inkml:brush>
  </inkml:definitions>
  <inkml:trace contextRef="#ctx0" brushRef="#br0">13 15 20932,'-10'-7'1561,"7"6"-1209,5-1-328,9-2-1736,1 7 1952,-5 7-496,-3 4-289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5.177"/>
    </inkml:context>
    <inkml:brush xml:id="br0">
      <inkml:brushProperty name="width" value="0.035" units="cm"/>
      <inkml:brushProperty name="height" value="0.035" units="cm"/>
      <inkml:brushProperty name="color" value="#E71224"/>
    </inkml:brush>
  </inkml:definitions>
  <inkml:trace contextRef="#ctx0" brushRef="#br0">58 185 13531,'3'-11'781,"8"-36"973,-10 43-1480,0 1 0,-1-1 0,0 1 1,0-1-1,0 1 0,0-1 0,-1 1 0,1-1 0,-1 1 0,-2-7 0,3 10-216,0-1-1,-1 1 0,1-1 0,0 1 0,0-1 0,-1 1 0,1-1 0,0 1 0,-1 0 1,1-1-1,-1 1 0,1 0 0,0-1 0,-1 1 0,1 0 0,-1 0 0,1-1 0,-1 1 1,1 0-1,-1 0 0,1 0 0,-1-1 0,1 1 0,-1 0 0,1 0 0,-1 0 0,1 0 1,-1 0-1,1 0 0,-1 0 0,1 0 0,-1 0 0,1 0 0,-1 1 0,1-1 0,-1 0 1,1 0-1,-1 0 0,1 1 0,0-1 0,-1 0 0,1 0 0,-1 1 0,1-1 1,0 0-1,-1 1 0,1-1 0,-1 1 0,1-1 0,0 1 0,-18 22 730,13-13-724,0 0 0,1 0 0,0 0 0,1 1 0,-3 15 0,5-21-100,0 1 0,1-1 0,-1 1-1,1 0 1,0-1 0,1 1 0,-1-1 0,1 1-1,0-1 1,1 1 0,-1-1 0,4 8 0,-3-11-8,-1 0 1,1-1-1,-1 1 1,1-1-1,0 1 1,0-1-1,-1 0 1,1 1-1,0-1 1,0 0-1,1 0 1,-1 0-1,0-1 1,0 1 0,0-1-1,0 1 1,1-1-1,2 1 1,-1-1-7,0 1 1,0 0-1,0 0 1,-1 0 0,1 1-1,5 2 1,-2 1 42,0 1 0,0 0 0,-1 0 0,0 1 0,0 0 0,-1 0 0,1 0 0,-2 1 0,1 0 0,-1 0 0,0 0 0,0 0 0,4 18 0,-6-20 83,-1 0 1,1 0-1,-1 0 1,0 0-1,-1 1 0,0-1 1,0 0-1,0 0 1,-1 1-1,1-1 1,-2 0-1,1 0 1,-1 0-1,1 0 1,-2 0-1,1 0 0,-1 0 1,0-1-1,0 1 1,-7 8-1,-5-3 348,15-11-408,0 1 0,-1-1-1,1 0 1,-1 0 0,1 0 0,0 0 0,-1 0 0,1 0 0,-1 0-1,1 0 1,-1 0 0,1 0 0,0 0 0,-1 0 0,1 0-1,-1 0 1,1-1 0,0 1 0,-1 0 0,1 0 0,-1 0 0,1-1-1,0 1 1,-1-1 0,0 0-12,0 0 1,1-1-1,-1 1 1,0-1-1,1 1 0,0-1 1,-1 1-1,1-1 1,0 0-1,0 1 0,-1-1 1,1 1-1,0-1 0,1 1 1,-1-1-1,0 0 1,0 1-1,1-1 0,0-2 1,6-16-227,0-1 1,1 1 0,17-31 0,42-57-809,-42 69 642,146-208-1500,-158 236 2052,-13 11-155,0 0 1,0 0-1,1 0 1,-1 0-1,0 0 1,0 0-1,0-1 1,0 1-1,1 0 1,-1 0-1,0 1 1,0-1-1,0 0 1,0 0-1,1 0 1,-1 0-1,0 0 1,0 0-1,0 0 1,0 0-1,0 0 1,1 0-1,-1 0 1,0 0-1,0 0 1,0 0-1,0 1 1,0-1-1,0 0 1,1 0-1,-1 0 1,0 0-1,0 0 1,0 1-1,0-1 1,0 0-1,0 0 1,0 0-1,0 0 1,0 0-1,0 1 1,0-1-1,-1 29 722,0-22-659,-2 26 451,-8 85 833,11-101-1166,0 0-1,1 0 0,1 0 0,7 30 0,-8-44-185,-1-1-1,1 0 1,-1 0-1,1 0 1,0 0 0,0 0-1,0 0 1,0 0-1,0 0 1,0 0 0,0 0-1,1 0 1,-1-1-1,1 1 1,-1-1-1,1 1 1,0-1 0,2 2-1,-3-3-24,0 1 0,-1-1 0,1 0 0,0 0 0,0 0-1,-1 0 1,1 0 0,0 0 0,0 0 0,0 0 0,-1-1 0,1 1-1,0 0 1,0 0 0,-1-1 0,1 1 0,0 0 0,0-1 0,0 0-1,2-1-57,-1 1-1,0-1 1,0-1-1,0 1 1,0 0-1,0 0 1,2-4 0,2-4-23,-1 0 1,0 0 0,0-1 0,-1 0-1,5-20 1,-1-23-299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56:35.646"/>
    </inkml:context>
    <inkml:brush xml:id="br0">
      <inkml:brushProperty name="width" value="0.035" units="cm"/>
      <inkml:brushProperty name="height" value="0.035" units="cm"/>
      <inkml:brushProperty name="color" value="#E71224"/>
    </inkml:brush>
  </inkml:definitions>
  <inkml:trace contextRef="#ctx0" brushRef="#br0">4 1 14403,'-3'10'1080,"3"9"-1080,4-2-160,5 6 536,8 2-176,5 1-216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30.04.2024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12</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13</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14</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15</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18</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7</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8</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9</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30.04.2024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30.04.2024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NULL"/><Relationship Id="rId273" Type="http://schemas.openxmlformats.org/officeDocument/2006/relationships/image" Target="NULL"/><Relationship Id="rId294" Type="http://schemas.openxmlformats.org/officeDocument/2006/relationships/customXml" Target="../ink/ink30.xml"/><Relationship Id="rId299" Type="http://schemas.openxmlformats.org/officeDocument/2006/relationships/customXml" Target="../ink/ink33.xml"/><Relationship Id="rId303" Type="http://schemas.openxmlformats.org/officeDocument/2006/relationships/customXml" Target="../ink/ink35.xml"/><Relationship Id="rId308" Type="http://schemas.openxmlformats.org/officeDocument/2006/relationships/image" Target="NULL"/><Relationship Id="rId329" Type="http://schemas.openxmlformats.org/officeDocument/2006/relationships/customXml" Target="../ink/ink48.xml"/><Relationship Id="rId21" Type="http://schemas.openxmlformats.org/officeDocument/2006/relationships/customXml" Target="../ink/ink9.xml"/><Relationship Id="rId324" Type="http://schemas.openxmlformats.org/officeDocument/2006/relationships/image" Target="NULL"/><Relationship Id="rId340" Type="http://schemas.openxmlformats.org/officeDocument/2006/relationships/image" Target="NULL"/><Relationship Id="rId345" Type="http://schemas.openxmlformats.org/officeDocument/2006/relationships/customXml" Target="../ink/ink56.xml"/><Relationship Id="rId16" Type="http://schemas.openxmlformats.org/officeDocument/2006/relationships/image" Target="NULL"/><Relationship Id="rId263" Type="http://schemas.openxmlformats.org/officeDocument/2006/relationships/image" Target="NULL"/><Relationship Id="rId268" Type="http://schemas.openxmlformats.org/officeDocument/2006/relationships/customXml" Target="../ink/ink17.xml"/><Relationship Id="rId284" Type="http://schemas.openxmlformats.org/officeDocument/2006/relationships/customXml" Target="../ink/ink25.xml"/><Relationship Id="rId289" Type="http://schemas.openxmlformats.org/officeDocument/2006/relationships/image" Target="NULL"/><Relationship Id="rId319" Type="http://schemas.openxmlformats.org/officeDocument/2006/relationships/customXml" Target="../ink/ink43.xml"/><Relationship Id="rId11" Type="http://schemas.openxmlformats.org/officeDocument/2006/relationships/customXml" Target="../ink/ink4.xml"/><Relationship Id="rId314" Type="http://schemas.openxmlformats.org/officeDocument/2006/relationships/image" Target="NULL"/><Relationship Id="rId330" Type="http://schemas.openxmlformats.org/officeDocument/2006/relationships/image" Target="NULL"/><Relationship Id="rId335" Type="http://schemas.openxmlformats.org/officeDocument/2006/relationships/customXml" Target="../ink/ink51.xml"/><Relationship Id="rId5" Type="http://schemas.openxmlformats.org/officeDocument/2006/relationships/customXml" Target="../ink/ink1.xml"/><Relationship Id="rId274" Type="http://schemas.openxmlformats.org/officeDocument/2006/relationships/customXml" Target="../ink/ink20.xml"/><Relationship Id="rId279" Type="http://schemas.openxmlformats.org/officeDocument/2006/relationships/image" Target="NULL"/><Relationship Id="rId295" Type="http://schemas.openxmlformats.org/officeDocument/2006/relationships/customXml" Target="../ink/ink31.xml"/><Relationship Id="rId309" Type="http://schemas.openxmlformats.org/officeDocument/2006/relationships/customXml" Target="../ink/ink38.xml"/><Relationship Id="rId22" Type="http://schemas.openxmlformats.org/officeDocument/2006/relationships/image" Target="NULL"/><Relationship Id="rId27" Type="http://schemas.openxmlformats.org/officeDocument/2006/relationships/customXml" Target="../ink/ink12.xml"/><Relationship Id="rId290" Type="http://schemas.openxmlformats.org/officeDocument/2006/relationships/customXml" Target="../ink/ink28.xml"/><Relationship Id="rId304" Type="http://schemas.openxmlformats.org/officeDocument/2006/relationships/image" Target="NULL"/><Relationship Id="rId320" Type="http://schemas.openxmlformats.org/officeDocument/2006/relationships/image" Target="NULL"/><Relationship Id="rId325" Type="http://schemas.openxmlformats.org/officeDocument/2006/relationships/customXml" Target="../ink/ink46.xml"/><Relationship Id="rId346" Type="http://schemas.openxmlformats.org/officeDocument/2006/relationships/image" Target="NULL"/><Relationship Id="rId341" Type="http://schemas.openxmlformats.org/officeDocument/2006/relationships/customXml" Target="../ink/ink54.xml"/><Relationship Id="rId264" Type="http://schemas.openxmlformats.org/officeDocument/2006/relationships/customXml" Target="../ink/ink15.xml"/><Relationship Id="rId269" Type="http://schemas.openxmlformats.org/officeDocument/2006/relationships/image" Target="NULL"/><Relationship Id="rId285" Type="http://schemas.openxmlformats.org/officeDocument/2006/relationships/image" Target="NULL"/><Relationship Id="rId12" Type="http://schemas.openxmlformats.org/officeDocument/2006/relationships/image" Target="NULL"/><Relationship Id="rId17" Type="http://schemas.openxmlformats.org/officeDocument/2006/relationships/customXml" Target="../ink/ink7.xml"/><Relationship Id="rId280" Type="http://schemas.openxmlformats.org/officeDocument/2006/relationships/customXml" Target="../ink/ink23.xml"/><Relationship Id="rId310" Type="http://schemas.openxmlformats.org/officeDocument/2006/relationships/image" Target="NULL"/><Relationship Id="rId315" Type="http://schemas.openxmlformats.org/officeDocument/2006/relationships/customXml" Target="../ink/ink41.xml"/><Relationship Id="rId336" Type="http://schemas.openxmlformats.org/officeDocument/2006/relationships/image" Target="NULL"/><Relationship Id="rId54" Type="http://schemas.openxmlformats.org/officeDocument/2006/relationships/image" Target="NULL"/><Relationship Id="rId331" Type="http://schemas.openxmlformats.org/officeDocument/2006/relationships/customXml" Target="../ink/ink49.xml"/><Relationship Id="rId1" Type="http://schemas.openxmlformats.org/officeDocument/2006/relationships/slideLayout" Target="../slideLayouts/slideLayout12.xml"/><Relationship Id="rId6" Type="http://schemas.openxmlformats.org/officeDocument/2006/relationships/image" Target="NUL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NULL"/><Relationship Id="rId270" Type="http://schemas.openxmlformats.org/officeDocument/2006/relationships/customXml" Target="../ink/ink18.xml"/><Relationship Id="rId275" Type="http://schemas.openxmlformats.org/officeDocument/2006/relationships/image" Target="NULL"/><Relationship Id="rId283" Type="http://schemas.openxmlformats.org/officeDocument/2006/relationships/image" Target="NULL"/><Relationship Id="rId291" Type="http://schemas.openxmlformats.org/officeDocument/2006/relationships/image" Target="NULL"/><Relationship Id="rId296" Type="http://schemas.openxmlformats.org/officeDocument/2006/relationships/image" Target="NULL"/><Relationship Id="rId300" Type="http://schemas.openxmlformats.org/officeDocument/2006/relationships/image" Target="NULL"/><Relationship Id="rId305" Type="http://schemas.openxmlformats.org/officeDocument/2006/relationships/customXml" Target="../ink/ink36.xml"/><Relationship Id="rId313" Type="http://schemas.openxmlformats.org/officeDocument/2006/relationships/customXml" Target="../ink/ink40.xml"/><Relationship Id="rId318" Type="http://schemas.openxmlformats.org/officeDocument/2006/relationships/image" Target="NULL"/><Relationship Id="rId326" Type="http://schemas.openxmlformats.org/officeDocument/2006/relationships/image" Target="NULL"/><Relationship Id="rId339" Type="http://schemas.openxmlformats.org/officeDocument/2006/relationships/customXml" Target="../ink/ink53.xml"/><Relationship Id="rId10" Type="http://schemas.openxmlformats.org/officeDocument/2006/relationships/image" Target="NULL"/><Relationship Id="rId31" Type="http://schemas.openxmlformats.org/officeDocument/2006/relationships/customXml" Target="../ink/ink14.xml"/><Relationship Id="rId321" Type="http://schemas.openxmlformats.org/officeDocument/2006/relationships/customXml" Target="../ink/ink44.xml"/><Relationship Id="rId334" Type="http://schemas.openxmlformats.org/officeDocument/2006/relationships/image" Target="NULL"/><Relationship Id="rId342" Type="http://schemas.openxmlformats.org/officeDocument/2006/relationships/image" Target="NUL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278" Type="http://schemas.openxmlformats.org/officeDocument/2006/relationships/customXml" Target="../ink/ink22.xml"/><Relationship Id="rId13" Type="http://schemas.openxmlformats.org/officeDocument/2006/relationships/customXml" Target="../ink/ink5.xml"/><Relationship Id="rId18" Type="http://schemas.openxmlformats.org/officeDocument/2006/relationships/image" Target="NULL"/><Relationship Id="rId265" Type="http://schemas.openxmlformats.org/officeDocument/2006/relationships/image" Target="NULL"/><Relationship Id="rId281" Type="http://schemas.openxmlformats.org/officeDocument/2006/relationships/image" Target="NULL"/><Relationship Id="rId286" Type="http://schemas.openxmlformats.org/officeDocument/2006/relationships/customXml" Target="../ink/ink26.xml"/><Relationship Id="rId316" Type="http://schemas.openxmlformats.org/officeDocument/2006/relationships/image" Target="NULL"/><Relationship Id="rId337" Type="http://schemas.openxmlformats.org/officeDocument/2006/relationships/customXml" Target="../ink/ink52.xml"/><Relationship Id="rId311" Type="http://schemas.openxmlformats.org/officeDocument/2006/relationships/customXml" Target="../ink/ink39.xml"/><Relationship Id="rId332" Type="http://schemas.openxmlformats.org/officeDocument/2006/relationships/image" Target="NULL"/><Relationship Id="rId7" Type="http://schemas.openxmlformats.org/officeDocument/2006/relationships/customXml" Target="../ink/ink2.xml"/><Relationship Id="rId2" Type="http://schemas.openxmlformats.org/officeDocument/2006/relationships/notesSlide" Target="../notesSlides/notesSlide1.xml"/><Relationship Id="rId29" Type="http://schemas.openxmlformats.org/officeDocument/2006/relationships/customXml" Target="../ink/ink13.xml"/><Relationship Id="rId271" Type="http://schemas.openxmlformats.org/officeDocument/2006/relationships/image" Target="NULL"/><Relationship Id="rId276" Type="http://schemas.openxmlformats.org/officeDocument/2006/relationships/customXml" Target="../ink/ink21.xml"/><Relationship Id="rId292" Type="http://schemas.openxmlformats.org/officeDocument/2006/relationships/customXml" Target="../ink/ink29.xml"/><Relationship Id="rId297" Type="http://schemas.openxmlformats.org/officeDocument/2006/relationships/customXml" Target="../ink/ink32.xml"/><Relationship Id="rId306" Type="http://schemas.openxmlformats.org/officeDocument/2006/relationships/image" Target="NULL"/><Relationship Id="rId24" Type="http://schemas.openxmlformats.org/officeDocument/2006/relationships/image" Target="NULL"/><Relationship Id="rId301" Type="http://schemas.openxmlformats.org/officeDocument/2006/relationships/customXml" Target="../ink/ink34.xml"/><Relationship Id="rId322" Type="http://schemas.openxmlformats.org/officeDocument/2006/relationships/image" Target="NULL"/><Relationship Id="rId327" Type="http://schemas.openxmlformats.org/officeDocument/2006/relationships/customXml" Target="../ink/ink47.xml"/><Relationship Id="rId343" Type="http://schemas.openxmlformats.org/officeDocument/2006/relationships/customXml" Target="../ink/ink55.xml"/><Relationship Id="rId19" Type="http://schemas.openxmlformats.org/officeDocument/2006/relationships/customXml" Target="../ink/ink8.xml"/><Relationship Id="rId266" Type="http://schemas.openxmlformats.org/officeDocument/2006/relationships/customXml" Target="../ink/ink16.xml"/><Relationship Id="rId287" Type="http://schemas.openxmlformats.org/officeDocument/2006/relationships/image" Target="NULL"/><Relationship Id="rId14" Type="http://schemas.openxmlformats.org/officeDocument/2006/relationships/image" Target="NULL"/><Relationship Id="rId30" Type="http://schemas.openxmlformats.org/officeDocument/2006/relationships/image" Target="NULL"/><Relationship Id="rId282" Type="http://schemas.openxmlformats.org/officeDocument/2006/relationships/customXml" Target="../ink/ink24.xml"/><Relationship Id="rId312" Type="http://schemas.openxmlformats.org/officeDocument/2006/relationships/image" Target="NULL"/><Relationship Id="rId317" Type="http://schemas.openxmlformats.org/officeDocument/2006/relationships/customXml" Target="../ink/ink42.xml"/><Relationship Id="rId333" Type="http://schemas.openxmlformats.org/officeDocument/2006/relationships/customXml" Target="../ink/ink50.xml"/><Relationship Id="rId338" Type="http://schemas.openxmlformats.org/officeDocument/2006/relationships/image" Target="NULL"/><Relationship Id="rId8" Type="http://schemas.openxmlformats.org/officeDocument/2006/relationships/image" Target="NULL"/><Relationship Id="rId3" Type="http://schemas.openxmlformats.org/officeDocument/2006/relationships/image" Target="../media/image1.jpeg"/><Relationship Id="rId277" Type="http://schemas.openxmlformats.org/officeDocument/2006/relationships/image" Target="NULL"/><Relationship Id="rId298" Type="http://schemas.openxmlformats.org/officeDocument/2006/relationships/image" Target="NULL"/><Relationship Id="rId25" Type="http://schemas.openxmlformats.org/officeDocument/2006/relationships/customXml" Target="../ink/ink11.xml"/><Relationship Id="rId272" Type="http://schemas.openxmlformats.org/officeDocument/2006/relationships/customXml" Target="../ink/ink19.xml"/><Relationship Id="rId293" Type="http://schemas.openxmlformats.org/officeDocument/2006/relationships/image" Target="NULL"/><Relationship Id="rId302" Type="http://schemas.openxmlformats.org/officeDocument/2006/relationships/image" Target="NULL"/><Relationship Id="rId307" Type="http://schemas.openxmlformats.org/officeDocument/2006/relationships/customXml" Target="../ink/ink37.xml"/><Relationship Id="rId323" Type="http://schemas.openxmlformats.org/officeDocument/2006/relationships/customXml" Target="../ink/ink45.xml"/><Relationship Id="rId328" Type="http://schemas.openxmlformats.org/officeDocument/2006/relationships/image" Target="NULL"/><Relationship Id="rId344" Type="http://schemas.openxmlformats.org/officeDocument/2006/relationships/image" Target="NULL"/><Relationship Id="rId20" Type="http://schemas.openxmlformats.org/officeDocument/2006/relationships/image" Target="NULL"/><Relationship Id="rId267" Type="http://schemas.openxmlformats.org/officeDocument/2006/relationships/image" Target="NULL"/><Relationship Id="rId288" Type="http://schemas.openxmlformats.org/officeDocument/2006/relationships/customXml" Target="../ink/ink27.xml"/></Relationships>
</file>

<file path=ppt/slides/_rels/slide1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customXml" Target="../ink/ink68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customXml" Target="../ink/ink684.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686.xml"/></Relationships>
</file>

<file path=ppt/slides/_rels/slide11.xml.rels><?xml version="1.0" encoding="UTF-8" standalone="yes"?>
<Relationships xmlns="http://schemas.openxmlformats.org/package/2006/relationships"><Relationship Id="rId117" Type="http://schemas.openxmlformats.org/officeDocument/2006/relationships/image" Target="NULL"/><Relationship Id="rId299" Type="http://schemas.openxmlformats.org/officeDocument/2006/relationships/image" Target="NULL"/><Relationship Id="rId21" Type="http://schemas.openxmlformats.org/officeDocument/2006/relationships/image" Target="NULL"/><Relationship Id="rId63" Type="http://schemas.openxmlformats.org/officeDocument/2006/relationships/image" Target="NULL"/><Relationship Id="rId159" Type="http://schemas.openxmlformats.org/officeDocument/2006/relationships/image" Target="NULL"/><Relationship Id="rId324" Type="http://schemas.openxmlformats.org/officeDocument/2006/relationships/customXml" Target="../ink/ink847.xml"/><Relationship Id="rId170" Type="http://schemas.openxmlformats.org/officeDocument/2006/relationships/customXml" Target="../ink/ink770.xml"/><Relationship Id="rId226" Type="http://schemas.openxmlformats.org/officeDocument/2006/relationships/customXml" Target="../ink/ink798.xml"/><Relationship Id="rId268" Type="http://schemas.openxmlformats.org/officeDocument/2006/relationships/customXml" Target="../ink/ink819.xml"/><Relationship Id="rId32" Type="http://schemas.openxmlformats.org/officeDocument/2006/relationships/customXml" Target="../ink/ink701.xml"/><Relationship Id="rId74" Type="http://schemas.openxmlformats.org/officeDocument/2006/relationships/customXml" Target="../ink/ink722.xml"/><Relationship Id="rId128" Type="http://schemas.openxmlformats.org/officeDocument/2006/relationships/customXml" Target="../ink/ink749.xml"/><Relationship Id="rId335" Type="http://schemas.openxmlformats.org/officeDocument/2006/relationships/image" Target="NULL"/><Relationship Id="rId5" Type="http://schemas.openxmlformats.org/officeDocument/2006/relationships/image" Target="NULL"/><Relationship Id="rId181" Type="http://schemas.openxmlformats.org/officeDocument/2006/relationships/image" Target="NULL"/><Relationship Id="rId237" Type="http://schemas.openxmlformats.org/officeDocument/2006/relationships/image" Target="NULL"/><Relationship Id="rId279" Type="http://schemas.openxmlformats.org/officeDocument/2006/relationships/image" Target="NULL"/><Relationship Id="rId43" Type="http://schemas.openxmlformats.org/officeDocument/2006/relationships/image" Target="NULL"/><Relationship Id="rId139" Type="http://schemas.openxmlformats.org/officeDocument/2006/relationships/image" Target="NULL"/><Relationship Id="rId290" Type="http://schemas.openxmlformats.org/officeDocument/2006/relationships/customXml" Target="../ink/ink830.xml"/><Relationship Id="rId304" Type="http://schemas.openxmlformats.org/officeDocument/2006/relationships/customXml" Target="../ink/ink837.xml"/><Relationship Id="rId85" Type="http://schemas.openxmlformats.org/officeDocument/2006/relationships/image" Target="NULL"/><Relationship Id="rId150" Type="http://schemas.openxmlformats.org/officeDocument/2006/relationships/customXml" Target="../ink/ink760.xml"/><Relationship Id="rId192" Type="http://schemas.openxmlformats.org/officeDocument/2006/relationships/customXml" Target="../ink/ink781.xml"/><Relationship Id="rId206" Type="http://schemas.openxmlformats.org/officeDocument/2006/relationships/customXml" Target="../ink/ink788.xml"/><Relationship Id="rId248" Type="http://schemas.openxmlformats.org/officeDocument/2006/relationships/customXml" Target="../ink/ink809.xml"/><Relationship Id="rId12" Type="http://schemas.openxmlformats.org/officeDocument/2006/relationships/customXml" Target="../ink/ink691.xml"/><Relationship Id="rId108" Type="http://schemas.openxmlformats.org/officeDocument/2006/relationships/customXml" Target="../ink/ink739.xml"/><Relationship Id="rId315" Type="http://schemas.openxmlformats.org/officeDocument/2006/relationships/image" Target="NULL"/><Relationship Id="rId54" Type="http://schemas.openxmlformats.org/officeDocument/2006/relationships/customXml" Target="../ink/ink712.xml"/><Relationship Id="rId96" Type="http://schemas.openxmlformats.org/officeDocument/2006/relationships/customXml" Target="../ink/ink733.xml"/><Relationship Id="rId161" Type="http://schemas.openxmlformats.org/officeDocument/2006/relationships/image" Target="NULL"/><Relationship Id="rId217" Type="http://schemas.openxmlformats.org/officeDocument/2006/relationships/image" Target="NULL"/><Relationship Id="rId259" Type="http://schemas.openxmlformats.org/officeDocument/2006/relationships/image" Target="NULL"/><Relationship Id="rId23" Type="http://schemas.openxmlformats.org/officeDocument/2006/relationships/image" Target="NULL"/><Relationship Id="rId119" Type="http://schemas.openxmlformats.org/officeDocument/2006/relationships/image" Target="NULL"/><Relationship Id="rId270" Type="http://schemas.openxmlformats.org/officeDocument/2006/relationships/customXml" Target="../ink/ink820.xml"/><Relationship Id="rId326" Type="http://schemas.openxmlformats.org/officeDocument/2006/relationships/customXml" Target="../ink/ink848.xml"/><Relationship Id="rId65" Type="http://schemas.openxmlformats.org/officeDocument/2006/relationships/image" Target="NULL"/><Relationship Id="rId130" Type="http://schemas.openxmlformats.org/officeDocument/2006/relationships/customXml" Target="../ink/ink750.xml"/><Relationship Id="rId172" Type="http://schemas.openxmlformats.org/officeDocument/2006/relationships/customXml" Target="../ink/ink771.xml"/><Relationship Id="rId228" Type="http://schemas.openxmlformats.org/officeDocument/2006/relationships/customXml" Target="../ink/ink799.xml"/><Relationship Id="rId281" Type="http://schemas.openxmlformats.org/officeDocument/2006/relationships/image" Target="NULL"/><Relationship Id="rId337" Type="http://schemas.openxmlformats.org/officeDocument/2006/relationships/image" Target="NULL"/><Relationship Id="rId34" Type="http://schemas.openxmlformats.org/officeDocument/2006/relationships/customXml" Target="../ink/ink702.xml"/><Relationship Id="rId76" Type="http://schemas.openxmlformats.org/officeDocument/2006/relationships/customXml" Target="../ink/ink723.xml"/><Relationship Id="rId141" Type="http://schemas.openxmlformats.org/officeDocument/2006/relationships/image" Target="NULL"/><Relationship Id="rId7" Type="http://schemas.openxmlformats.org/officeDocument/2006/relationships/image" Target="NULL"/><Relationship Id="rId183" Type="http://schemas.openxmlformats.org/officeDocument/2006/relationships/image" Target="NULL"/><Relationship Id="rId239" Type="http://schemas.openxmlformats.org/officeDocument/2006/relationships/image" Target="NULL"/><Relationship Id="rId250" Type="http://schemas.openxmlformats.org/officeDocument/2006/relationships/customXml" Target="../ink/ink810.xml"/><Relationship Id="rId292" Type="http://schemas.openxmlformats.org/officeDocument/2006/relationships/customXml" Target="../ink/ink831.xml"/><Relationship Id="rId306" Type="http://schemas.openxmlformats.org/officeDocument/2006/relationships/customXml" Target="../ink/ink838.xml"/><Relationship Id="rId45" Type="http://schemas.openxmlformats.org/officeDocument/2006/relationships/image" Target="NULL"/><Relationship Id="rId87" Type="http://schemas.openxmlformats.org/officeDocument/2006/relationships/image" Target="NULL"/><Relationship Id="rId110" Type="http://schemas.openxmlformats.org/officeDocument/2006/relationships/customXml" Target="../ink/ink740.xml"/><Relationship Id="rId152" Type="http://schemas.openxmlformats.org/officeDocument/2006/relationships/customXml" Target="../ink/ink761.xml"/><Relationship Id="rId194" Type="http://schemas.openxmlformats.org/officeDocument/2006/relationships/customXml" Target="../ink/ink782.xml"/><Relationship Id="rId208" Type="http://schemas.openxmlformats.org/officeDocument/2006/relationships/customXml" Target="../ink/ink789.xml"/><Relationship Id="rId240" Type="http://schemas.openxmlformats.org/officeDocument/2006/relationships/customXml" Target="../ink/ink805.xml"/><Relationship Id="rId261" Type="http://schemas.openxmlformats.org/officeDocument/2006/relationships/image" Target="NULL"/><Relationship Id="rId14" Type="http://schemas.openxmlformats.org/officeDocument/2006/relationships/customXml" Target="../ink/ink692.xml"/><Relationship Id="rId35" Type="http://schemas.openxmlformats.org/officeDocument/2006/relationships/image" Target="NULL"/><Relationship Id="rId56" Type="http://schemas.openxmlformats.org/officeDocument/2006/relationships/customXml" Target="../ink/ink713.xml"/><Relationship Id="rId77" Type="http://schemas.openxmlformats.org/officeDocument/2006/relationships/image" Target="NULL"/><Relationship Id="rId100" Type="http://schemas.openxmlformats.org/officeDocument/2006/relationships/customXml" Target="../ink/ink735.xml"/><Relationship Id="rId282" Type="http://schemas.openxmlformats.org/officeDocument/2006/relationships/customXml" Target="../ink/ink826.xml"/><Relationship Id="rId317" Type="http://schemas.openxmlformats.org/officeDocument/2006/relationships/image" Target="NULL"/><Relationship Id="rId338" Type="http://schemas.openxmlformats.org/officeDocument/2006/relationships/customXml" Target="../ink/ink854.xml"/><Relationship Id="rId8" Type="http://schemas.openxmlformats.org/officeDocument/2006/relationships/customXml" Target="../ink/ink689.xml"/><Relationship Id="rId98" Type="http://schemas.openxmlformats.org/officeDocument/2006/relationships/customXml" Target="../ink/ink734.xml"/><Relationship Id="rId121" Type="http://schemas.openxmlformats.org/officeDocument/2006/relationships/image" Target="NULL"/><Relationship Id="rId142" Type="http://schemas.openxmlformats.org/officeDocument/2006/relationships/customXml" Target="../ink/ink756.xml"/><Relationship Id="rId163" Type="http://schemas.openxmlformats.org/officeDocument/2006/relationships/image" Target="NULL"/><Relationship Id="rId184" Type="http://schemas.openxmlformats.org/officeDocument/2006/relationships/customXml" Target="../ink/ink777.xml"/><Relationship Id="rId219" Type="http://schemas.openxmlformats.org/officeDocument/2006/relationships/image" Target="NULL"/><Relationship Id="rId230" Type="http://schemas.openxmlformats.org/officeDocument/2006/relationships/customXml" Target="../ink/ink800.xml"/><Relationship Id="rId251" Type="http://schemas.openxmlformats.org/officeDocument/2006/relationships/image" Target="NULL"/><Relationship Id="rId25" Type="http://schemas.openxmlformats.org/officeDocument/2006/relationships/image" Target="NULL"/><Relationship Id="rId46" Type="http://schemas.openxmlformats.org/officeDocument/2006/relationships/customXml" Target="../ink/ink708.xml"/><Relationship Id="rId67" Type="http://schemas.openxmlformats.org/officeDocument/2006/relationships/image" Target="NULL"/><Relationship Id="rId272" Type="http://schemas.openxmlformats.org/officeDocument/2006/relationships/customXml" Target="../ink/ink821.xml"/><Relationship Id="rId293" Type="http://schemas.openxmlformats.org/officeDocument/2006/relationships/image" Target="NULL"/><Relationship Id="rId307" Type="http://schemas.openxmlformats.org/officeDocument/2006/relationships/image" Target="NULL"/><Relationship Id="rId328" Type="http://schemas.openxmlformats.org/officeDocument/2006/relationships/customXml" Target="../ink/ink849.xml"/><Relationship Id="rId88" Type="http://schemas.openxmlformats.org/officeDocument/2006/relationships/customXml" Target="../ink/ink729.xml"/><Relationship Id="rId111" Type="http://schemas.openxmlformats.org/officeDocument/2006/relationships/image" Target="NULL"/><Relationship Id="rId132" Type="http://schemas.openxmlformats.org/officeDocument/2006/relationships/customXml" Target="../ink/ink751.xml"/><Relationship Id="rId153" Type="http://schemas.openxmlformats.org/officeDocument/2006/relationships/image" Target="NULL"/><Relationship Id="rId174" Type="http://schemas.openxmlformats.org/officeDocument/2006/relationships/customXml" Target="../ink/ink772.xml"/><Relationship Id="rId195" Type="http://schemas.openxmlformats.org/officeDocument/2006/relationships/image" Target="NULL"/><Relationship Id="rId209" Type="http://schemas.openxmlformats.org/officeDocument/2006/relationships/image" Target="NULL"/><Relationship Id="rId220" Type="http://schemas.openxmlformats.org/officeDocument/2006/relationships/customXml" Target="../ink/ink795.xml"/><Relationship Id="rId241" Type="http://schemas.openxmlformats.org/officeDocument/2006/relationships/image" Target="NULL"/><Relationship Id="rId15" Type="http://schemas.openxmlformats.org/officeDocument/2006/relationships/image" Target="NULL"/><Relationship Id="rId36" Type="http://schemas.openxmlformats.org/officeDocument/2006/relationships/customXml" Target="../ink/ink703.xml"/><Relationship Id="rId57" Type="http://schemas.openxmlformats.org/officeDocument/2006/relationships/image" Target="NULL"/><Relationship Id="rId262" Type="http://schemas.openxmlformats.org/officeDocument/2006/relationships/customXml" Target="../ink/ink816.xml"/><Relationship Id="rId283" Type="http://schemas.openxmlformats.org/officeDocument/2006/relationships/image" Target="NULL"/><Relationship Id="rId318" Type="http://schemas.openxmlformats.org/officeDocument/2006/relationships/customXml" Target="../ink/ink844.xml"/><Relationship Id="rId339" Type="http://schemas.openxmlformats.org/officeDocument/2006/relationships/image" Target="NULL"/><Relationship Id="rId78" Type="http://schemas.openxmlformats.org/officeDocument/2006/relationships/customXml" Target="../ink/ink724.xml"/><Relationship Id="rId99" Type="http://schemas.openxmlformats.org/officeDocument/2006/relationships/image" Target="NULL"/><Relationship Id="rId101" Type="http://schemas.openxmlformats.org/officeDocument/2006/relationships/image" Target="NULL"/><Relationship Id="rId122" Type="http://schemas.openxmlformats.org/officeDocument/2006/relationships/customXml" Target="../ink/ink746.xml"/><Relationship Id="rId143" Type="http://schemas.openxmlformats.org/officeDocument/2006/relationships/image" Target="NULL"/><Relationship Id="rId164" Type="http://schemas.openxmlformats.org/officeDocument/2006/relationships/customXml" Target="../ink/ink767.xml"/><Relationship Id="rId185" Type="http://schemas.openxmlformats.org/officeDocument/2006/relationships/image" Target="NULL"/><Relationship Id="rId9" Type="http://schemas.openxmlformats.org/officeDocument/2006/relationships/image" Target="NULL"/><Relationship Id="rId210" Type="http://schemas.openxmlformats.org/officeDocument/2006/relationships/customXml" Target="../ink/ink790.xml"/><Relationship Id="rId26" Type="http://schemas.openxmlformats.org/officeDocument/2006/relationships/customXml" Target="../ink/ink698.xml"/><Relationship Id="rId231" Type="http://schemas.openxmlformats.org/officeDocument/2006/relationships/image" Target="NULL"/><Relationship Id="rId252" Type="http://schemas.openxmlformats.org/officeDocument/2006/relationships/customXml" Target="../ink/ink811.xml"/><Relationship Id="rId273" Type="http://schemas.openxmlformats.org/officeDocument/2006/relationships/image" Target="NULL"/><Relationship Id="rId294" Type="http://schemas.openxmlformats.org/officeDocument/2006/relationships/customXml" Target="../ink/ink832.xml"/><Relationship Id="rId308" Type="http://schemas.openxmlformats.org/officeDocument/2006/relationships/customXml" Target="../ink/ink839.xml"/><Relationship Id="rId329" Type="http://schemas.openxmlformats.org/officeDocument/2006/relationships/image" Target="NULL"/><Relationship Id="rId47" Type="http://schemas.openxmlformats.org/officeDocument/2006/relationships/image" Target="NULL"/><Relationship Id="rId68" Type="http://schemas.openxmlformats.org/officeDocument/2006/relationships/customXml" Target="../ink/ink719.xml"/><Relationship Id="rId89" Type="http://schemas.openxmlformats.org/officeDocument/2006/relationships/image" Target="NULL"/><Relationship Id="rId112" Type="http://schemas.openxmlformats.org/officeDocument/2006/relationships/customXml" Target="../ink/ink741.xml"/><Relationship Id="rId133" Type="http://schemas.openxmlformats.org/officeDocument/2006/relationships/image" Target="NULL"/><Relationship Id="rId154" Type="http://schemas.openxmlformats.org/officeDocument/2006/relationships/customXml" Target="../ink/ink762.xml"/><Relationship Id="rId175" Type="http://schemas.openxmlformats.org/officeDocument/2006/relationships/image" Target="NULL"/><Relationship Id="rId340" Type="http://schemas.openxmlformats.org/officeDocument/2006/relationships/customXml" Target="../ink/ink855.xml"/><Relationship Id="rId196" Type="http://schemas.openxmlformats.org/officeDocument/2006/relationships/customXml" Target="../ink/ink783.xml"/><Relationship Id="rId200" Type="http://schemas.openxmlformats.org/officeDocument/2006/relationships/customXml" Target="../ink/ink785.xml"/><Relationship Id="rId16" Type="http://schemas.openxmlformats.org/officeDocument/2006/relationships/customXml" Target="../ink/ink693.xml"/><Relationship Id="rId221" Type="http://schemas.openxmlformats.org/officeDocument/2006/relationships/image" Target="NULL"/><Relationship Id="rId242" Type="http://schemas.openxmlformats.org/officeDocument/2006/relationships/customXml" Target="../ink/ink806.xml"/><Relationship Id="rId263" Type="http://schemas.openxmlformats.org/officeDocument/2006/relationships/image" Target="NULL"/><Relationship Id="rId284" Type="http://schemas.openxmlformats.org/officeDocument/2006/relationships/customXml" Target="../ink/ink827.xml"/><Relationship Id="rId319" Type="http://schemas.openxmlformats.org/officeDocument/2006/relationships/image" Target="NULL"/><Relationship Id="rId37" Type="http://schemas.openxmlformats.org/officeDocument/2006/relationships/image" Target="NULL"/><Relationship Id="rId58" Type="http://schemas.openxmlformats.org/officeDocument/2006/relationships/customXml" Target="../ink/ink714.xml"/><Relationship Id="rId79" Type="http://schemas.openxmlformats.org/officeDocument/2006/relationships/image" Target="NULL"/><Relationship Id="rId102" Type="http://schemas.openxmlformats.org/officeDocument/2006/relationships/customXml" Target="../ink/ink736.xml"/><Relationship Id="rId123" Type="http://schemas.openxmlformats.org/officeDocument/2006/relationships/image" Target="NULL"/><Relationship Id="rId144" Type="http://schemas.openxmlformats.org/officeDocument/2006/relationships/customXml" Target="../ink/ink757.xml"/><Relationship Id="rId330" Type="http://schemas.openxmlformats.org/officeDocument/2006/relationships/customXml" Target="../ink/ink850.xml"/><Relationship Id="rId90" Type="http://schemas.openxmlformats.org/officeDocument/2006/relationships/customXml" Target="../ink/ink730.xml"/><Relationship Id="rId165" Type="http://schemas.openxmlformats.org/officeDocument/2006/relationships/image" Target="NULL"/><Relationship Id="rId186" Type="http://schemas.openxmlformats.org/officeDocument/2006/relationships/customXml" Target="../ink/ink778.xml"/><Relationship Id="rId211" Type="http://schemas.openxmlformats.org/officeDocument/2006/relationships/image" Target="NULL"/><Relationship Id="rId232" Type="http://schemas.openxmlformats.org/officeDocument/2006/relationships/customXml" Target="../ink/ink801.xml"/><Relationship Id="rId253" Type="http://schemas.openxmlformats.org/officeDocument/2006/relationships/image" Target="NULL"/><Relationship Id="rId274" Type="http://schemas.openxmlformats.org/officeDocument/2006/relationships/customXml" Target="../ink/ink822.xml"/><Relationship Id="rId295" Type="http://schemas.openxmlformats.org/officeDocument/2006/relationships/image" Target="NULL"/><Relationship Id="rId309" Type="http://schemas.openxmlformats.org/officeDocument/2006/relationships/image" Target="NULL"/><Relationship Id="rId27" Type="http://schemas.openxmlformats.org/officeDocument/2006/relationships/image" Target="NULL"/><Relationship Id="rId48" Type="http://schemas.openxmlformats.org/officeDocument/2006/relationships/customXml" Target="../ink/ink709.xml"/><Relationship Id="rId69" Type="http://schemas.openxmlformats.org/officeDocument/2006/relationships/image" Target="NULL"/><Relationship Id="rId113" Type="http://schemas.openxmlformats.org/officeDocument/2006/relationships/image" Target="NULL"/><Relationship Id="rId134" Type="http://schemas.openxmlformats.org/officeDocument/2006/relationships/customXml" Target="../ink/ink752.xml"/><Relationship Id="rId320" Type="http://schemas.openxmlformats.org/officeDocument/2006/relationships/customXml" Target="../ink/ink845.xml"/><Relationship Id="rId80" Type="http://schemas.openxmlformats.org/officeDocument/2006/relationships/customXml" Target="../ink/ink725.xml"/><Relationship Id="rId155" Type="http://schemas.openxmlformats.org/officeDocument/2006/relationships/image" Target="NULL"/><Relationship Id="rId176" Type="http://schemas.openxmlformats.org/officeDocument/2006/relationships/customXml" Target="../ink/ink773.xml"/><Relationship Id="rId197" Type="http://schemas.openxmlformats.org/officeDocument/2006/relationships/image" Target="NULL"/><Relationship Id="rId341" Type="http://schemas.openxmlformats.org/officeDocument/2006/relationships/image" Target="NULL"/><Relationship Id="rId201" Type="http://schemas.openxmlformats.org/officeDocument/2006/relationships/image" Target="NULL"/><Relationship Id="rId222" Type="http://schemas.openxmlformats.org/officeDocument/2006/relationships/customXml" Target="../ink/ink796.xml"/><Relationship Id="rId243" Type="http://schemas.openxmlformats.org/officeDocument/2006/relationships/image" Target="NULL"/><Relationship Id="rId264" Type="http://schemas.openxmlformats.org/officeDocument/2006/relationships/customXml" Target="../ink/ink817.xml"/><Relationship Id="rId285" Type="http://schemas.openxmlformats.org/officeDocument/2006/relationships/image" Target="NULL"/><Relationship Id="rId17" Type="http://schemas.openxmlformats.org/officeDocument/2006/relationships/image" Target="NULL"/><Relationship Id="rId38" Type="http://schemas.openxmlformats.org/officeDocument/2006/relationships/customXml" Target="../ink/ink704.xml"/><Relationship Id="rId59" Type="http://schemas.openxmlformats.org/officeDocument/2006/relationships/image" Target="NULL"/><Relationship Id="rId103" Type="http://schemas.openxmlformats.org/officeDocument/2006/relationships/image" Target="NULL"/><Relationship Id="rId124" Type="http://schemas.openxmlformats.org/officeDocument/2006/relationships/customXml" Target="../ink/ink747.xml"/><Relationship Id="rId310" Type="http://schemas.openxmlformats.org/officeDocument/2006/relationships/customXml" Target="../ink/ink840.xml"/><Relationship Id="rId70" Type="http://schemas.openxmlformats.org/officeDocument/2006/relationships/customXml" Target="../ink/ink720.xml"/><Relationship Id="rId91" Type="http://schemas.openxmlformats.org/officeDocument/2006/relationships/image" Target="NULL"/><Relationship Id="rId145" Type="http://schemas.openxmlformats.org/officeDocument/2006/relationships/image" Target="NULL"/><Relationship Id="rId166" Type="http://schemas.openxmlformats.org/officeDocument/2006/relationships/customXml" Target="../ink/ink768.xml"/><Relationship Id="rId187" Type="http://schemas.openxmlformats.org/officeDocument/2006/relationships/image" Target="NULL"/><Relationship Id="rId331" Type="http://schemas.openxmlformats.org/officeDocument/2006/relationships/image" Target="NULL"/><Relationship Id="rId1" Type="http://schemas.openxmlformats.org/officeDocument/2006/relationships/slideLayout" Target="../slideLayouts/slideLayout7.xml"/><Relationship Id="rId212" Type="http://schemas.openxmlformats.org/officeDocument/2006/relationships/customXml" Target="../ink/ink791.xml"/><Relationship Id="rId233" Type="http://schemas.openxmlformats.org/officeDocument/2006/relationships/image" Target="NULL"/><Relationship Id="rId254" Type="http://schemas.openxmlformats.org/officeDocument/2006/relationships/customXml" Target="../ink/ink812.xml"/><Relationship Id="rId28" Type="http://schemas.openxmlformats.org/officeDocument/2006/relationships/customXml" Target="../ink/ink699.xml"/><Relationship Id="rId49" Type="http://schemas.openxmlformats.org/officeDocument/2006/relationships/image" Target="NULL"/><Relationship Id="rId114" Type="http://schemas.openxmlformats.org/officeDocument/2006/relationships/customXml" Target="../ink/ink742.xml"/><Relationship Id="rId275" Type="http://schemas.openxmlformats.org/officeDocument/2006/relationships/image" Target="NULL"/><Relationship Id="rId296" Type="http://schemas.openxmlformats.org/officeDocument/2006/relationships/customXml" Target="../ink/ink833.xml"/><Relationship Id="rId300" Type="http://schemas.openxmlformats.org/officeDocument/2006/relationships/customXml" Target="../ink/ink835.xml"/><Relationship Id="rId60" Type="http://schemas.openxmlformats.org/officeDocument/2006/relationships/customXml" Target="../ink/ink715.xml"/><Relationship Id="rId81" Type="http://schemas.openxmlformats.org/officeDocument/2006/relationships/image" Target="NULL"/><Relationship Id="rId135" Type="http://schemas.openxmlformats.org/officeDocument/2006/relationships/image" Target="NULL"/><Relationship Id="rId156" Type="http://schemas.openxmlformats.org/officeDocument/2006/relationships/customXml" Target="../ink/ink763.xml"/><Relationship Id="rId177" Type="http://schemas.openxmlformats.org/officeDocument/2006/relationships/image" Target="NULL"/><Relationship Id="rId198" Type="http://schemas.openxmlformats.org/officeDocument/2006/relationships/customXml" Target="../ink/ink784.xml"/><Relationship Id="rId321" Type="http://schemas.openxmlformats.org/officeDocument/2006/relationships/image" Target="NULL"/><Relationship Id="rId202" Type="http://schemas.openxmlformats.org/officeDocument/2006/relationships/customXml" Target="../ink/ink786.xml"/><Relationship Id="rId223" Type="http://schemas.openxmlformats.org/officeDocument/2006/relationships/image" Target="NULL"/><Relationship Id="rId244" Type="http://schemas.openxmlformats.org/officeDocument/2006/relationships/customXml" Target="../ink/ink807.xml"/><Relationship Id="rId18" Type="http://schemas.openxmlformats.org/officeDocument/2006/relationships/customXml" Target="../ink/ink694.xml"/><Relationship Id="rId39" Type="http://schemas.openxmlformats.org/officeDocument/2006/relationships/image" Target="NULL"/><Relationship Id="rId265" Type="http://schemas.openxmlformats.org/officeDocument/2006/relationships/image" Target="NULL"/><Relationship Id="rId286" Type="http://schemas.openxmlformats.org/officeDocument/2006/relationships/customXml" Target="../ink/ink828.xml"/><Relationship Id="rId50" Type="http://schemas.openxmlformats.org/officeDocument/2006/relationships/customXml" Target="../ink/ink710.xml"/><Relationship Id="rId104" Type="http://schemas.openxmlformats.org/officeDocument/2006/relationships/customXml" Target="../ink/ink737.xml"/><Relationship Id="rId125" Type="http://schemas.openxmlformats.org/officeDocument/2006/relationships/image" Target="NULL"/><Relationship Id="rId146" Type="http://schemas.openxmlformats.org/officeDocument/2006/relationships/customXml" Target="../ink/ink758.xml"/><Relationship Id="rId167" Type="http://schemas.openxmlformats.org/officeDocument/2006/relationships/image" Target="NULL"/><Relationship Id="rId188" Type="http://schemas.openxmlformats.org/officeDocument/2006/relationships/customXml" Target="../ink/ink779.xml"/><Relationship Id="rId311" Type="http://schemas.openxmlformats.org/officeDocument/2006/relationships/image" Target="NULL"/><Relationship Id="rId332" Type="http://schemas.openxmlformats.org/officeDocument/2006/relationships/customXml" Target="../ink/ink851.xml"/><Relationship Id="rId71" Type="http://schemas.openxmlformats.org/officeDocument/2006/relationships/image" Target="NULL"/><Relationship Id="rId92" Type="http://schemas.openxmlformats.org/officeDocument/2006/relationships/customXml" Target="../ink/ink731.xml"/><Relationship Id="rId213" Type="http://schemas.openxmlformats.org/officeDocument/2006/relationships/image" Target="NULL"/><Relationship Id="rId234" Type="http://schemas.openxmlformats.org/officeDocument/2006/relationships/customXml" Target="../ink/ink802.xml"/><Relationship Id="rId2" Type="http://schemas.openxmlformats.org/officeDocument/2006/relationships/notesSlide" Target="../notesSlides/notesSlide11.xml"/><Relationship Id="rId29" Type="http://schemas.openxmlformats.org/officeDocument/2006/relationships/image" Target="NULL"/><Relationship Id="rId255" Type="http://schemas.openxmlformats.org/officeDocument/2006/relationships/image" Target="NULL"/><Relationship Id="rId276" Type="http://schemas.openxmlformats.org/officeDocument/2006/relationships/customXml" Target="../ink/ink823.xml"/><Relationship Id="rId297" Type="http://schemas.openxmlformats.org/officeDocument/2006/relationships/image" Target="NULL"/><Relationship Id="rId40" Type="http://schemas.openxmlformats.org/officeDocument/2006/relationships/customXml" Target="../ink/ink705.xml"/><Relationship Id="rId115" Type="http://schemas.openxmlformats.org/officeDocument/2006/relationships/image" Target="NULL"/><Relationship Id="rId136" Type="http://schemas.openxmlformats.org/officeDocument/2006/relationships/customXml" Target="../ink/ink753.xml"/><Relationship Id="rId157" Type="http://schemas.openxmlformats.org/officeDocument/2006/relationships/image" Target="NULL"/><Relationship Id="rId178" Type="http://schemas.openxmlformats.org/officeDocument/2006/relationships/customXml" Target="../ink/ink774.xml"/><Relationship Id="rId301" Type="http://schemas.openxmlformats.org/officeDocument/2006/relationships/image" Target="NULL"/><Relationship Id="rId322" Type="http://schemas.openxmlformats.org/officeDocument/2006/relationships/customXml" Target="../ink/ink846.xml"/><Relationship Id="rId61" Type="http://schemas.openxmlformats.org/officeDocument/2006/relationships/image" Target="NULL"/><Relationship Id="rId82" Type="http://schemas.openxmlformats.org/officeDocument/2006/relationships/customXml" Target="../ink/ink726.xml"/><Relationship Id="rId199" Type="http://schemas.openxmlformats.org/officeDocument/2006/relationships/image" Target="NULL"/><Relationship Id="rId203" Type="http://schemas.openxmlformats.org/officeDocument/2006/relationships/image" Target="NULL"/><Relationship Id="rId19" Type="http://schemas.openxmlformats.org/officeDocument/2006/relationships/image" Target="NULL"/><Relationship Id="rId224" Type="http://schemas.openxmlformats.org/officeDocument/2006/relationships/customXml" Target="../ink/ink797.xml"/><Relationship Id="rId245" Type="http://schemas.openxmlformats.org/officeDocument/2006/relationships/image" Target="NULL"/><Relationship Id="rId266" Type="http://schemas.openxmlformats.org/officeDocument/2006/relationships/customXml" Target="../ink/ink818.xml"/><Relationship Id="rId287" Type="http://schemas.openxmlformats.org/officeDocument/2006/relationships/image" Target="NULL"/><Relationship Id="rId30" Type="http://schemas.openxmlformats.org/officeDocument/2006/relationships/customXml" Target="../ink/ink700.xml"/><Relationship Id="rId105" Type="http://schemas.openxmlformats.org/officeDocument/2006/relationships/image" Target="NULL"/><Relationship Id="rId126" Type="http://schemas.openxmlformats.org/officeDocument/2006/relationships/customXml" Target="../ink/ink748.xml"/><Relationship Id="rId147" Type="http://schemas.openxmlformats.org/officeDocument/2006/relationships/image" Target="NULL"/><Relationship Id="rId168" Type="http://schemas.openxmlformats.org/officeDocument/2006/relationships/customXml" Target="../ink/ink769.xml"/><Relationship Id="rId312" Type="http://schemas.openxmlformats.org/officeDocument/2006/relationships/customXml" Target="../ink/ink841.xml"/><Relationship Id="rId333" Type="http://schemas.openxmlformats.org/officeDocument/2006/relationships/image" Target="NULL"/><Relationship Id="rId51" Type="http://schemas.openxmlformats.org/officeDocument/2006/relationships/image" Target="NULL"/><Relationship Id="rId72" Type="http://schemas.openxmlformats.org/officeDocument/2006/relationships/customXml" Target="../ink/ink721.xml"/><Relationship Id="rId93" Type="http://schemas.openxmlformats.org/officeDocument/2006/relationships/image" Target="NULL"/><Relationship Id="rId189" Type="http://schemas.openxmlformats.org/officeDocument/2006/relationships/image" Target="NULL"/><Relationship Id="rId3" Type="http://schemas.openxmlformats.org/officeDocument/2006/relationships/image" Target="NULL"/><Relationship Id="rId214" Type="http://schemas.openxmlformats.org/officeDocument/2006/relationships/customXml" Target="../ink/ink792.xml"/><Relationship Id="rId235" Type="http://schemas.openxmlformats.org/officeDocument/2006/relationships/image" Target="NULL"/><Relationship Id="rId256" Type="http://schemas.openxmlformats.org/officeDocument/2006/relationships/customXml" Target="../ink/ink813.xml"/><Relationship Id="rId277" Type="http://schemas.openxmlformats.org/officeDocument/2006/relationships/image" Target="NULL"/><Relationship Id="rId298" Type="http://schemas.openxmlformats.org/officeDocument/2006/relationships/customXml" Target="../ink/ink834.xml"/><Relationship Id="rId116" Type="http://schemas.openxmlformats.org/officeDocument/2006/relationships/customXml" Target="../ink/ink743.xml"/><Relationship Id="rId137" Type="http://schemas.openxmlformats.org/officeDocument/2006/relationships/image" Target="NULL"/><Relationship Id="rId158" Type="http://schemas.openxmlformats.org/officeDocument/2006/relationships/customXml" Target="../ink/ink764.xml"/><Relationship Id="rId302" Type="http://schemas.openxmlformats.org/officeDocument/2006/relationships/customXml" Target="../ink/ink836.xml"/><Relationship Id="rId323" Type="http://schemas.openxmlformats.org/officeDocument/2006/relationships/image" Target="NULL"/><Relationship Id="rId20" Type="http://schemas.openxmlformats.org/officeDocument/2006/relationships/customXml" Target="../ink/ink695.xml"/><Relationship Id="rId41" Type="http://schemas.openxmlformats.org/officeDocument/2006/relationships/image" Target="NULL"/><Relationship Id="rId62" Type="http://schemas.openxmlformats.org/officeDocument/2006/relationships/customXml" Target="../ink/ink716.xml"/><Relationship Id="rId83" Type="http://schemas.openxmlformats.org/officeDocument/2006/relationships/image" Target="NULL"/><Relationship Id="rId179" Type="http://schemas.openxmlformats.org/officeDocument/2006/relationships/image" Target="NULL"/><Relationship Id="rId190" Type="http://schemas.openxmlformats.org/officeDocument/2006/relationships/customXml" Target="../ink/ink780.xml"/><Relationship Id="rId204" Type="http://schemas.openxmlformats.org/officeDocument/2006/relationships/customXml" Target="../ink/ink787.xml"/><Relationship Id="rId225" Type="http://schemas.openxmlformats.org/officeDocument/2006/relationships/image" Target="NULL"/><Relationship Id="rId246" Type="http://schemas.openxmlformats.org/officeDocument/2006/relationships/customXml" Target="../ink/ink808.xml"/><Relationship Id="rId267" Type="http://schemas.openxmlformats.org/officeDocument/2006/relationships/image" Target="NULL"/><Relationship Id="rId288" Type="http://schemas.openxmlformats.org/officeDocument/2006/relationships/customXml" Target="../ink/ink829.xml"/><Relationship Id="rId106" Type="http://schemas.openxmlformats.org/officeDocument/2006/relationships/customXml" Target="../ink/ink738.xml"/><Relationship Id="rId127" Type="http://schemas.openxmlformats.org/officeDocument/2006/relationships/image" Target="NULL"/><Relationship Id="rId313" Type="http://schemas.openxmlformats.org/officeDocument/2006/relationships/image" Target="NULL"/><Relationship Id="rId10" Type="http://schemas.openxmlformats.org/officeDocument/2006/relationships/customXml" Target="../ink/ink690.xml"/><Relationship Id="rId31" Type="http://schemas.openxmlformats.org/officeDocument/2006/relationships/image" Target="NULL"/><Relationship Id="rId52" Type="http://schemas.openxmlformats.org/officeDocument/2006/relationships/customXml" Target="../ink/ink711.xml"/><Relationship Id="rId73" Type="http://schemas.openxmlformats.org/officeDocument/2006/relationships/image" Target="NULL"/><Relationship Id="rId94" Type="http://schemas.openxmlformats.org/officeDocument/2006/relationships/customXml" Target="../ink/ink732.xml"/><Relationship Id="rId148" Type="http://schemas.openxmlformats.org/officeDocument/2006/relationships/customXml" Target="../ink/ink759.xml"/><Relationship Id="rId169" Type="http://schemas.openxmlformats.org/officeDocument/2006/relationships/image" Target="NULL"/><Relationship Id="rId334" Type="http://schemas.openxmlformats.org/officeDocument/2006/relationships/customXml" Target="../ink/ink852.xml"/><Relationship Id="rId4" Type="http://schemas.openxmlformats.org/officeDocument/2006/relationships/customXml" Target="../ink/ink687.xml"/><Relationship Id="rId180" Type="http://schemas.openxmlformats.org/officeDocument/2006/relationships/customXml" Target="../ink/ink775.xml"/><Relationship Id="rId215" Type="http://schemas.openxmlformats.org/officeDocument/2006/relationships/image" Target="NULL"/><Relationship Id="rId236" Type="http://schemas.openxmlformats.org/officeDocument/2006/relationships/customXml" Target="../ink/ink803.xml"/><Relationship Id="rId257" Type="http://schemas.openxmlformats.org/officeDocument/2006/relationships/image" Target="NULL"/><Relationship Id="rId278" Type="http://schemas.openxmlformats.org/officeDocument/2006/relationships/customXml" Target="../ink/ink824.xml"/><Relationship Id="rId303" Type="http://schemas.openxmlformats.org/officeDocument/2006/relationships/image" Target="NULL"/><Relationship Id="rId42" Type="http://schemas.openxmlformats.org/officeDocument/2006/relationships/customXml" Target="../ink/ink706.xml"/><Relationship Id="rId84" Type="http://schemas.openxmlformats.org/officeDocument/2006/relationships/customXml" Target="../ink/ink727.xml"/><Relationship Id="rId138" Type="http://schemas.openxmlformats.org/officeDocument/2006/relationships/customXml" Target="../ink/ink754.xml"/><Relationship Id="rId191" Type="http://schemas.openxmlformats.org/officeDocument/2006/relationships/image" Target="NULL"/><Relationship Id="rId205" Type="http://schemas.openxmlformats.org/officeDocument/2006/relationships/image" Target="NULL"/><Relationship Id="rId247" Type="http://schemas.openxmlformats.org/officeDocument/2006/relationships/image" Target="NULL"/><Relationship Id="rId107" Type="http://schemas.openxmlformats.org/officeDocument/2006/relationships/image" Target="NULL"/><Relationship Id="rId289" Type="http://schemas.openxmlformats.org/officeDocument/2006/relationships/image" Target="NULL"/><Relationship Id="rId11" Type="http://schemas.openxmlformats.org/officeDocument/2006/relationships/image" Target="NULL"/><Relationship Id="rId53" Type="http://schemas.openxmlformats.org/officeDocument/2006/relationships/image" Target="NULL"/><Relationship Id="rId149" Type="http://schemas.openxmlformats.org/officeDocument/2006/relationships/image" Target="NULL"/><Relationship Id="rId314" Type="http://schemas.openxmlformats.org/officeDocument/2006/relationships/customXml" Target="../ink/ink842.xml"/><Relationship Id="rId95" Type="http://schemas.openxmlformats.org/officeDocument/2006/relationships/image" Target="NULL"/><Relationship Id="rId160" Type="http://schemas.openxmlformats.org/officeDocument/2006/relationships/customXml" Target="../ink/ink765.xml"/><Relationship Id="rId216" Type="http://schemas.openxmlformats.org/officeDocument/2006/relationships/customXml" Target="../ink/ink793.xml"/><Relationship Id="rId258" Type="http://schemas.openxmlformats.org/officeDocument/2006/relationships/customXml" Target="../ink/ink814.xml"/><Relationship Id="rId22" Type="http://schemas.openxmlformats.org/officeDocument/2006/relationships/customXml" Target="../ink/ink696.xml"/><Relationship Id="rId64" Type="http://schemas.openxmlformats.org/officeDocument/2006/relationships/customXml" Target="../ink/ink717.xml"/><Relationship Id="rId118" Type="http://schemas.openxmlformats.org/officeDocument/2006/relationships/customXml" Target="../ink/ink744.xml"/><Relationship Id="rId325" Type="http://schemas.openxmlformats.org/officeDocument/2006/relationships/image" Target="NULL"/><Relationship Id="rId171" Type="http://schemas.openxmlformats.org/officeDocument/2006/relationships/image" Target="NULL"/><Relationship Id="rId227" Type="http://schemas.openxmlformats.org/officeDocument/2006/relationships/image" Target="NULL"/><Relationship Id="rId269" Type="http://schemas.openxmlformats.org/officeDocument/2006/relationships/image" Target="NULL"/><Relationship Id="rId33" Type="http://schemas.openxmlformats.org/officeDocument/2006/relationships/image" Target="NULL"/><Relationship Id="rId129" Type="http://schemas.openxmlformats.org/officeDocument/2006/relationships/image" Target="NULL"/><Relationship Id="rId280" Type="http://schemas.openxmlformats.org/officeDocument/2006/relationships/customXml" Target="../ink/ink825.xml"/><Relationship Id="rId336" Type="http://schemas.openxmlformats.org/officeDocument/2006/relationships/customXml" Target="../ink/ink853.xml"/><Relationship Id="rId75" Type="http://schemas.openxmlformats.org/officeDocument/2006/relationships/image" Target="NULL"/><Relationship Id="rId140" Type="http://schemas.openxmlformats.org/officeDocument/2006/relationships/customXml" Target="../ink/ink755.xml"/><Relationship Id="rId182" Type="http://schemas.openxmlformats.org/officeDocument/2006/relationships/customXml" Target="../ink/ink776.xml"/><Relationship Id="rId6" Type="http://schemas.openxmlformats.org/officeDocument/2006/relationships/customXml" Target="../ink/ink688.xml"/><Relationship Id="rId238" Type="http://schemas.openxmlformats.org/officeDocument/2006/relationships/customXml" Target="../ink/ink804.xml"/><Relationship Id="rId291" Type="http://schemas.openxmlformats.org/officeDocument/2006/relationships/image" Target="NULL"/><Relationship Id="rId305" Type="http://schemas.openxmlformats.org/officeDocument/2006/relationships/image" Target="NULL"/><Relationship Id="rId44" Type="http://schemas.openxmlformats.org/officeDocument/2006/relationships/customXml" Target="../ink/ink707.xml"/><Relationship Id="rId86" Type="http://schemas.openxmlformats.org/officeDocument/2006/relationships/customXml" Target="../ink/ink728.xml"/><Relationship Id="rId151" Type="http://schemas.openxmlformats.org/officeDocument/2006/relationships/image" Target="NULL"/><Relationship Id="rId193" Type="http://schemas.openxmlformats.org/officeDocument/2006/relationships/image" Target="NULL"/><Relationship Id="rId207" Type="http://schemas.openxmlformats.org/officeDocument/2006/relationships/image" Target="NULL"/><Relationship Id="rId249" Type="http://schemas.openxmlformats.org/officeDocument/2006/relationships/image" Target="NULL"/><Relationship Id="rId13" Type="http://schemas.openxmlformats.org/officeDocument/2006/relationships/image" Target="NULL"/><Relationship Id="rId109" Type="http://schemas.openxmlformats.org/officeDocument/2006/relationships/image" Target="NULL"/><Relationship Id="rId260" Type="http://schemas.openxmlformats.org/officeDocument/2006/relationships/customXml" Target="../ink/ink815.xml"/><Relationship Id="rId316" Type="http://schemas.openxmlformats.org/officeDocument/2006/relationships/customXml" Target="../ink/ink843.xml"/><Relationship Id="rId55" Type="http://schemas.openxmlformats.org/officeDocument/2006/relationships/image" Target="NULL"/><Relationship Id="rId97" Type="http://schemas.openxmlformats.org/officeDocument/2006/relationships/image" Target="NULL"/><Relationship Id="rId120" Type="http://schemas.openxmlformats.org/officeDocument/2006/relationships/customXml" Target="../ink/ink745.xml"/><Relationship Id="rId162" Type="http://schemas.openxmlformats.org/officeDocument/2006/relationships/customXml" Target="../ink/ink766.xml"/><Relationship Id="rId218" Type="http://schemas.openxmlformats.org/officeDocument/2006/relationships/customXml" Target="../ink/ink794.xml"/><Relationship Id="rId271" Type="http://schemas.openxmlformats.org/officeDocument/2006/relationships/image" Target="NULL"/><Relationship Id="rId24" Type="http://schemas.openxmlformats.org/officeDocument/2006/relationships/customXml" Target="../ink/ink697.xml"/><Relationship Id="rId66" Type="http://schemas.openxmlformats.org/officeDocument/2006/relationships/customXml" Target="../ink/ink718.xml"/><Relationship Id="rId131" Type="http://schemas.openxmlformats.org/officeDocument/2006/relationships/image" Target="NULL"/><Relationship Id="rId327" Type="http://schemas.openxmlformats.org/officeDocument/2006/relationships/image" Target="NULL"/><Relationship Id="rId173" Type="http://schemas.openxmlformats.org/officeDocument/2006/relationships/image" Target="NULL"/><Relationship Id="rId229" Type="http://schemas.openxmlformats.org/officeDocument/2006/relationships/image" Target="NULL"/></Relationships>
</file>

<file path=ppt/slides/_rels/slide12.xml.rels><?xml version="1.0" encoding="UTF-8" standalone="yes"?>
<Relationships xmlns="http://schemas.openxmlformats.org/package/2006/relationships"><Relationship Id="rId117" Type="http://schemas.openxmlformats.org/officeDocument/2006/relationships/customXml" Target="../ink/ink913.xml"/><Relationship Id="rId21" Type="http://schemas.openxmlformats.org/officeDocument/2006/relationships/customXml" Target="../ink/ink865.xml"/><Relationship Id="rId324" Type="http://schemas.openxmlformats.org/officeDocument/2006/relationships/image" Target="NULL"/><Relationship Id="rId531" Type="http://schemas.openxmlformats.org/officeDocument/2006/relationships/customXml" Target="../ink/ink1120.xml"/><Relationship Id="rId629" Type="http://schemas.openxmlformats.org/officeDocument/2006/relationships/customXml" Target="../ink/ink1169.xml"/><Relationship Id="rId170" Type="http://schemas.openxmlformats.org/officeDocument/2006/relationships/image" Target="NULL"/><Relationship Id="rId268" Type="http://schemas.openxmlformats.org/officeDocument/2006/relationships/image" Target="NULL"/><Relationship Id="rId475" Type="http://schemas.openxmlformats.org/officeDocument/2006/relationships/customXml" Target="../ink/ink1092.xml"/><Relationship Id="rId32" Type="http://schemas.openxmlformats.org/officeDocument/2006/relationships/image" Target="NULL"/><Relationship Id="rId128" Type="http://schemas.openxmlformats.org/officeDocument/2006/relationships/image" Target="NULL"/><Relationship Id="rId335" Type="http://schemas.openxmlformats.org/officeDocument/2006/relationships/customXml" Target="../ink/ink1022.xml"/><Relationship Id="rId542" Type="http://schemas.openxmlformats.org/officeDocument/2006/relationships/image" Target="NULL"/><Relationship Id="rId181" Type="http://schemas.openxmlformats.org/officeDocument/2006/relationships/customXml" Target="../ink/ink945.xml"/><Relationship Id="rId402" Type="http://schemas.openxmlformats.org/officeDocument/2006/relationships/image" Target="NULL"/><Relationship Id="rId279" Type="http://schemas.openxmlformats.org/officeDocument/2006/relationships/customXml" Target="../ink/ink994.xml"/><Relationship Id="rId486" Type="http://schemas.openxmlformats.org/officeDocument/2006/relationships/image" Target="NULL"/><Relationship Id="rId43" Type="http://schemas.openxmlformats.org/officeDocument/2006/relationships/customXml" Target="../ink/ink876.xml"/><Relationship Id="rId139" Type="http://schemas.openxmlformats.org/officeDocument/2006/relationships/customXml" Target="../ink/ink924.xml"/><Relationship Id="rId346" Type="http://schemas.openxmlformats.org/officeDocument/2006/relationships/image" Target="NULL"/><Relationship Id="rId553" Type="http://schemas.openxmlformats.org/officeDocument/2006/relationships/customXml" Target="../ink/ink1131.xml"/><Relationship Id="rId192" Type="http://schemas.openxmlformats.org/officeDocument/2006/relationships/image" Target="NULL"/><Relationship Id="rId206" Type="http://schemas.openxmlformats.org/officeDocument/2006/relationships/image" Target="NULL"/><Relationship Id="rId413" Type="http://schemas.openxmlformats.org/officeDocument/2006/relationships/customXml" Target="../ink/ink1061.xml"/><Relationship Id="rId497" Type="http://schemas.openxmlformats.org/officeDocument/2006/relationships/customXml" Target="../ink/ink1103.xml"/><Relationship Id="rId620" Type="http://schemas.openxmlformats.org/officeDocument/2006/relationships/image" Target="NULL"/><Relationship Id="rId357" Type="http://schemas.openxmlformats.org/officeDocument/2006/relationships/customXml" Target="../ink/ink1033.xml"/><Relationship Id="rId54" Type="http://schemas.openxmlformats.org/officeDocument/2006/relationships/image" Target="NULL"/><Relationship Id="rId217" Type="http://schemas.openxmlformats.org/officeDocument/2006/relationships/customXml" Target="../ink/ink963.xml"/><Relationship Id="rId564" Type="http://schemas.openxmlformats.org/officeDocument/2006/relationships/image" Target="NULL"/><Relationship Id="rId424" Type="http://schemas.openxmlformats.org/officeDocument/2006/relationships/image" Target="NULL"/><Relationship Id="rId631" Type="http://schemas.openxmlformats.org/officeDocument/2006/relationships/customXml" Target="../ink/ink1170.xml"/><Relationship Id="rId270" Type="http://schemas.openxmlformats.org/officeDocument/2006/relationships/image" Target="NULL"/><Relationship Id="rId65" Type="http://schemas.openxmlformats.org/officeDocument/2006/relationships/customXml" Target="../ink/ink887.xml"/><Relationship Id="rId130" Type="http://schemas.openxmlformats.org/officeDocument/2006/relationships/image" Target="NULL"/><Relationship Id="rId368" Type="http://schemas.openxmlformats.org/officeDocument/2006/relationships/image" Target="NULL"/><Relationship Id="rId575" Type="http://schemas.openxmlformats.org/officeDocument/2006/relationships/customXml" Target="../ink/ink1142.xml"/><Relationship Id="rId228" Type="http://schemas.openxmlformats.org/officeDocument/2006/relationships/image" Target="NULL"/><Relationship Id="rId435" Type="http://schemas.openxmlformats.org/officeDocument/2006/relationships/customXml" Target="../ink/ink1072.xml"/><Relationship Id="rId642" Type="http://schemas.openxmlformats.org/officeDocument/2006/relationships/image" Target="NULL"/><Relationship Id="rId281" Type="http://schemas.openxmlformats.org/officeDocument/2006/relationships/customXml" Target="../ink/ink995.xml"/><Relationship Id="rId502" Type="http://schemas.openxmlformats.org/officeDocument/2006/relationships/image" Target="NULL"/><Relationship Id="rId76" Type="http://schemas.openxmlformats.org/officeDocument/2006/relationships/image" Target="NULL"/><Relationship Id="rId141" Type="http://schemas.openxmlformats.org/officeDocument/2006/relationships/customXml" Target="../ink/ink925.xml"/><Relationship Id="rId379" Type="http://schemas.openxmlformats.org/officeDocument/2006/relationships/customXml" Target="../ink/ink1044.xml"/><Relationship Id="rId586" Type="http://schemas.openxmlformats.org/officeDocument/2006/relationships/image" Target="NULL"/><Relationship Id="rId7" Type="http://schemas.openxmlformats.org/officeDocument/2006/relationships/customXml" Target="../ink/ink858.xml"/><Relationship Id="rId239" Type="http://schemas.openxmlformats.org/officeDocument/2006/relationships/customXml" Target="../ink/ink974.xml"/><Relationship Id="rId446" Type="http://schemas.openxmlformats.org/officeDocument/2006/relationships/image" Target="NULL"/><Relationship Id="rId292" Type="http://schemas.openxmlformats.org/officeDocument/2006/relationships/image" Target="NULL"/><Relationship Id="rId306" Type="http://schemas.openxmlformats.org/officeDocument/2006/relationships/image" Target="NULL"/><Relationship Id="rId87" Type="http://schemas.openxmlformats.org/officeDocument/2006/relationships/customXml" Target="../ink/ink898.xml"/><Relationship Id="rId513" Type="http://schemas.openxmlformats.org/officeDocument/2006/relationships/customXml" Target="../ink/ink1111.xml"/><Relationship Id="rId597" Type="http://schemas.openxmlformats.org/officeDocument/2006/relationships/customXml" Target="../ink/ink1153.xml"/><Relationship Id="rId152" Type="http://schemas.openxmlformats.org/officeDocument/2006/relationships/image" Target="NULL"/><Relationship Id="rId457" Type="http://schemas.openxmlformats.org/officeDocument/2006/relationships/customXml" Target="../ink/ink1083.xml"/><Relationship Id="rId14" Type="http://schemas.openxmlformats.org/officeDocument/2006/relationships/image" Target="NULL"/><Relationship Id="rId317" Type="http://schemas.openxmlformats.org/officeDocument/2006/relationships/customXml" Target="../ink/ink1013.xml"/><Relationship Id="rId524" Type="http://schemas.openxmlformats.org/officeDocument/2006/relationships/image" Target="NULL"/><Relationship Id="rId98" Type="http://schemas.openxmlformats.org/officeDocument/2006/relationships/image" Target="NULL"/><Relationship Id="rId163" Type="http://schemas.openxmlformats.org/officeDocument/2006/relationships/customXml" Target="../ink/ink936.xml"/><Relationship Id="rId370" Type="http://schemas.openxmlformats.org/officeDocument/2006/relationships/image" Target="NULL"/><Relationship Id="rId230" Type="http://schemas.openxmlformats.org/officeDocument/2006/relationships/image" Target="NULL"/><Relationship Id="rId468" Type="http://schemas.openxmlformats.org/officeDocument/2006/relationships/image" Target="NULL"/><Relationship Id="rId25" Type="http://schemas.openxmlformats.org/officeDocument/2006/relationships/customXml" Target="../ink/ink867.xml"/><Relationship Id="rId328" Type="http://schemas.openxmlformats.org/officeDocument/2006/relationships/image" Target="NULL"/><Relationship Id="rId535" Type="http://schemas.openxmlformats.org/officeDocument/2006/relationships/customXml" Target="../ink/ink1122.xml"/><Relationship Id="rId174" Type="http://schemas.openxmlformats.org/officeDocument/2006/relationships/image" Target="NULL"/><Relationship Id="rId381" Type="http://schemas.openxmlformats.org/officeDocument/2006/relationships/customXml" Target="../ink/ink1045.xml"/><Relationship Id="rId602" Type="http://schemas.openxmlformats.org/officeDocument/2006/relationships/image" Target="NULL"/><Relationship Id="rId241" Type="http://schemas.openxmlformats.org/officeDocument/2006/relationships/customXml" Target="../ink/ink975.xml"/><Relationship Id="rId479" Type="http://schemas.openxmlformats.org/officeDocument/2006/relationships/customXml" Target="../ink/ink1094.xml"/><Relationship Id="rId36" Type="http://schemas.openxmlformats.org/officeDocument/2006/relationships/image" Target="NULL"/><Relationship Id="rId339" Type="http://schemas.openxmlformats.org/officeDocument/2006/relationships/customXml" Target="../ink/ink1024.xml"/><Relationship Id="rId546" Type="http://schemas.openxmlformats.org/officeDocument/2006/relationships/image" Target="NULL"/><Relationship Id="rId101" Type="http://schemas.openxmlformats.org/officeDocument/2006/relationships/customXml" Target="../ink/ink905.xml"/><Relationship Id="rId185" Type="http://schemas.openxmlformats.org/officeDocument/2006/relationships/customXml" Target="../ink/ink947.xml"/><Relationship Id="rId406" Type="http://schemas.openxmlformats.org/officeDocument/2006/relationships/image" Target="NULL"/><Relationship Id="rId392" Type="http://schemas.openxmlformats.org/officeDocument/2006/relationships/image" Target="NULL"/><Relationship Id="rId613" Type="http://schemas.openxmlformats.org/officeDocument/2006/relationships/customXml" Target="../ink/ink1161.xml"/><Relationship Id="rId252" Type="http://schemas.openxmlformats.org/officeDocument/2006/relationships/image" Target="NULL"/><Relationship Id="rId47" Type="http://schemas.openxmlformats.org/officeDocument/2006/relationships/customXml" Target="../ink/ink878.xml"/><Relationship Id="rId89" Type="http://schemas.openxmlformats.org/officeDocument/2006/relationships/customXml" Target="../ink/ink899.xml"/><Relationship Id="rId112" Type="http://schemas.openxmlformats.org/officeDocument/2006/relationships/image" Target="NULL"/><Relationship Id="rId154" Type="http://schemas.openxmlformats.org/officeDocument/2006/relationships/image" Target="NULL"/><Relationship Id="rId361" Type="http://schemas.openxmlformats.org/officeDocument/2006/relationships/customXml" Target="../ink/ink1035.xml"/><Relationship Id="rId557" Type="http://schemas.openxmlformats.org/officeDocument/2006/relationships/customXml" Target="../ink/ink1133.xml"/><Relationship Id="rId599" Type="http://schemas.openxmlformats.org/officeDocument/2006/relationships/customXml" Target="../ink/ink1154.xml"/><Relationship Id="rId196" Type="http://schemas.openxmlformats.org/officeDocument/2006/relationships/image" Target="NULL"/><Relationship Id="rId417" Type="http://schemas.openxmlformats.org/officeDocument/2006/relationships/customXml" Target="../ink/ink1063.xml"/><Relationship Id="rId459" Type="http://schemas.openxmlformats.org/officeDocument/2006/relationships/customXml" Target="../ink/ink1084.xml"/><Relationship Id="rId624" Type="http://schemas.openxmlformats.org/officeDocument/2006/relationships/image" Target="NULL"/><Relationship Id="rId16" Type="http://schemas.openxmlformats.org/officeDocument/2006/relationships/image" Target="NULL"/><Relationship Id="rId221" Type="http://schemas.openxmlformats.org/officeDocument/2006/relationships/customXml" Target="../ink/ink965.xml"/><Relationship Id="rId263" Type="http://schemas.openxmlformats.org/officeDocument/2006/relationships/customXml" Target="../ink/ink986.xml"/><Relationship Id="rId319" Type="http://schemas.openxmlformats.org/officeDocument/2006/relationships/customXml" Target="../ink/ink1014.xml"/><Relationship Id="rId470" Type="http://schemas.openxmlformats.org/officeDocument/2006/relationships/image" Target="NULL"/><Relationship Id="rId526" Type="http://schemas.openxmlformats.org/officeDocument/2006/relationships/image" Target="NULL"/><Relationship Id="rId58" Type="http://schemas.openxmlformats.org/officeDocument/2006/relationships/image" Target="NULL"/><Relationship Id="rId123" Type="http://schemas.openxmlformats.org/officeDocument/2006/relationships/customXml" Target="../ink/ink916.xml"/><Relationship Id="rId330" Type="http://schemas.openxmlformats.org/officeDocument/2006/relationships/image" Target="NULL"/><Relationship Id="rId568" Type="http://schemas.openxmlformats.org/officeDocument/2006/relationships/image" Target="NULL"/><Relationship Id="rId165" Type="http://schemas.openxmlformats.org/officeDocument/2006/relationships/customXml" Target="../ink/ink937.xml"/><Relationship Id="rId372" Type="http://schemas.openxmlformats.org/officeDocument/2006/relationships/image" Target="NULL"/><Relationship Id="rId428" Type="http://schemas.openxmlformats.org/officeDocument/2006/relationships/image" Target="NULL"/><Relationship Id="rId635" Type="http://schemas.openxmlformats.org/officeDocument/2006/relationships/customXml" Target="../ink/ink1172.xml"/><Relationship Id="rId232" Type="http://schemas.openxmlformats.org/officeDocument/2006/relationships/image" Target="NULL"/><Relationship Id="rId274" Type="http://schemas.openxmlformats.org/officeDocument/2006/relationships/image" Target="NULL"/><Relationship Id="rId481" Type="http://schemas.openxmlformats.org/officeDocument/2006/relationships/customXml" Target="../ink/ink1095.xml"/><Relationship Id="rId27" Type="http://schemas.openxmlformats.org/officeDocument/2006/relationships/customXml" Target="../ink/ink868.xml"/><Relationship Id="rId69" Type="http://schemas.openxmlformats.org/officeDocument/2006/relationships/customXml" Target="../ink/ink889.xml"/><Relationship Id="rId134" Type="http://schemas.openxmlformats.org/officeDocument/2006/relationships/image" Target="NULL"/><Relationship Id="rId537" Type="http://schemas.openxmlformats.org/officeDocument/2006/relationships/customXml" Target="../ink/ink1123.xml"/><Relationship Id="rId579" Type="http://schemas.openxmlformats.org/officeDocument/2006/relationships/customXml" Target="../ink/ink1144.xml"/><Relationship Id="rId80" Type="http://schemas.openxmlformats.org/officeDocument/2006/relationships/image" Target="NULL"/><Relationship Id="rId176" Type="http://schemas.openxmlformats.org/officeDocument/2006/relationships/image" Target="NULL"/><Relationship Id="rId341" Type="http://schemas.openxmlformats.org/officeDocument/2006/relationships/customXml" Target="../ink/ink1025.xml"/><Relationship Id="rId383" Type="http://schemas.openxmlformats.org/officeDocument/2006/relationships/customXml" Target="../ink/ink1046.xml"/><Relationship Id="rId439" Type="http://schemas.openxmlformats.org/officeDocument/2006/relationships/customXml" Target="../ink/ink1074.xml"/><Relationship Id="rId590" Type="http://schemas.openxmlformats.org/officeDocument/2006/relationships/image" Target="NULL"/><Relationship Id="rId604" Type="http://schemas.openxmlformats.org/officeDocument/2006/relationships/image" Target="NULL"/><Relationship Id="rId201" Type="http://schemas.openxmlformats.org/officeDocument/2006/relationships/customXml" Target="../ink/ink955.xml"/><Relationship Id="rId243" Type="http://schemas.openxmlformats.org/officeDocument/2006/relationships/customXml" Target="../ink/ink976.xml"/><Relationship Id="rId285" Type="http://schemas.openxmlformats.org/officeDocument/2006/relationships/customXml" Target="../ink/ink997.xml"/><Relationship Id="rId450" Type="http://schemas.openxmlformats.org/officeDocument/2006/relationships/image" Target="NULL"/><Relationship Id="rId506" Type="http://schemas.openxmlformats.org/officeDocument/2006/relationships/image" Target="NULL"/><Relationship Id="rId38" Type="http://schemas.openxmlformats.org/officeDocument/2006/relationships/image" Target="NULL"/><Relationship Id="rId103" Type="http://schemas.openxmlformats.org/officeDocument/2006/relationships/customXml" Target="../ink/ink906.xml"/><Relationship Id="rId310" Type="http://schemas.openxmlformats.org/officeDocument/2006/relationships/image" Target="NULL"/><Relationship Id="rId492" Type="http://schemas.openxmlformats.org/officeDocument/2006/relationships/image" Target="NULL"/><Relationship Id="rId548" Type="http://schemas.openxmlformats.org/officeDocument/2006/relationships/image" Target="NULL"/><Relationship Id="rId91" Type="http://schemas.openxmlformats.org/officeDocument/2006/relationships/customXml" Target="../ink/ink900.xml"/><Relationship Id="rId145" Type="http://schemas.openxmlformats.org/officeDocument/2006/relationships/customXml" Target="../ink/ink927.xml"/><Relationship Id="rId187" Type="http://schemas.openxmlformats.org/officeDocument/2006/relationships/customXml" Target="../ink/ink948.xml"/><Relationship Id="rId352" Type="http://schemas.openxmlformats.org/officeDocument/2006/relationships/image" Target="NULL"/><Relationship Id="rId394" Type="http://schemas.openxmlformats.org/officeDocument/2006/relationships/image" Target="NULL"/><Relationship Id="rId408" Type="http://schemas.openxmlformats.org/officeDocument/2006/relationships/image" Target="NULL"/><Relationship Id="rId615" Type="http://schemas.openxmlformats.org/officeDocument/2006/relationships/customXml" Target="../ink/ink1162.xml"/><Relationship Id="rId212" Type="http://schemas.openxmlformats.org/officeDocument/2006/relationships/image" Target="NULL"/><Relationship Id="rId254" Type="http://schemas.openxmlformats.org/officeDocument/2006/relationships/image" Target="NULL"/><Relationship Id="rId49" Type="http://schemas.openxmlformats.org/officeDocument/2006/relationships/customXml" Target="../ink/ink879.xml"/><Relationship Id="rId114" Type="http://schemas.openxmlformats.org/officeDocument/2006/relationships/image" Target="NULL"/><Relationship Id="rId296" Type="http://schemas.openxmlformats.org/officeDocument/2006/relationships/image" Target="NULL"/><Relationship Id="rId461" Type="http://schemas.openxmlformats.org/officeDocument/2006/relationships/customXml" Target="../ink/ink1085.xml"/><Relationship Id="rId517" Type="http://schemas.openxmlformats.org/officeDocument/2006/relationships/customXml" Target="../ink/ink1113.xml"/><Relationship Id="rId559" Type="http://schemas.openxmlformats.org/officeDocument/2006/relationships/customXml" Target="../ink/ink1134.xml"/><Relationship Id="rId60" Type="http://schemas.openxmlformats.org/officeDocument/2006/relationships/image" Target="NULL"/><Relationship Id="rId156" Type="http://schemas.openxmlformats.org/officeDocument/2006/relationships/image" Target="NULL"/><Relationship Id="rId198" Type="http://schemas.openxmlformats.org/officeDocument/2006/relationships/image" Target="NULL"/><Relationship Id="rId321" Type="http://schemas.openxmlformats.org/officeDocument/2006/relationships/customXml" Target="../ink/ink1015.xml"/><Relationship Id="rId363" Type="http://schemas.openxmlformats.org/officeDocument/2006/relationships/customXml" Target="../ink/ink1036.xml"/><Relationship Id="rId419" Type="http://schemas.openxmlformats.org/officeDocument/2006/relationships/customXml" Target="../ink/ink1064.xml"/><Relationship Id="rId570" Type="http://schemas.openxmlformats.org/officeDocument/2006/relationships/image" Target="NULL"/><Relationship Id="rId626" Type="http://schemas.openxmlformats.org/officeDocument/2006/relationships/image" Target="NULL"/><Relationship Id="rId223" Type="http://schemas.openxmlformats.org/officeDocument/2006/relationships/customXml" Target="../ink/ink966.xml"/><Relationship Id="rId430" Type="http://schemas.openxmlformats.org/officeDocument/2006/relationships/image" Target="NULL"/><Relationship Id="rId18" Type="http://schemas.openxmlformats.org/officeDocument/2006/relationships/image" Target="NULL"/><Relationship Id="rId265" Type="http://schemas.openxmlformats.org/officeDocument/2006/relationships/customXml" Target="../ink/ink987.xml"/><Relationship Id="rId472" Type="http://schemas.openxmlformats.org/officeDocument/2006/relationships/image" Target="NULL"/><Relationship Id="rId528" Type="http://schemas.openxmlformats.org/officeDocument/2006/relationships/image" Target="NULL"/><Relationship Id="rId125" Type="http://schemas.openxmlformats.org/officeDocument/2006/relationships/customXml" Target="../ink/ink917.xml"/><Relationship Id="rId167" Type="http://schemas.openxmlformats.org/officeDocument/2006/relationships/customXml" Target="../ink/ink938.xml"/><Relationship Id="rId332" Type="http://schemas.openxmlformats.org/officeDocument/2006/relationships/image" Target="NULL"/><Relationship Id="rId374" Type="http://schemas.openxmlformats.org/officeDocument/2006/relationships/image" Target="NULL"/><Relationship Id="rId581" Type="http://schemas.openxmlformats.org/officeDocument/2006/relationships/customXml" Target="../ink/ink1145.xml"/><Relationship Id="rId71" Type="http://schemas.openxmlformats.org/officeDocument/2006/relationships/customXml" Target="../ink/ink890.xml"/><Relationship Id="rId234" Type="http://schemas.openxmlformats.org/officeDocument/2006/relationships/image" Target="NULL"/><Relationship Id="rId637" Type="http://schemas.openxmlformats.org/officeDocument/2006/relationships/customXml" Target="../ink/ink1173.xml"/><Relationship Id="rId2" Type="http://schemas.openxmlformats.org/officeDocument/2006/relationships/notesSlide" Target="../notesSlides/notesSlide12.xml"/><Relationship Id="rId29" Type="http://schemas.openxmlformats.org/officeDocument/2006/relationships/customXml" Target="../ink/ink869.xml"/><Relationship Id="rId276" Type="http://schemas.openxmlformats.org/officeDocument/2006/relationships/image" Target="NULL"/><Relationship Id="rId441" Type="http://schemas.openxmlformats.org/officeDocument/2006/relationships/customXml" Target="../ink/ink1075.xml"/><Relationship Id="rId483" Type="http://schemas.openxmlformats.org/officeDocument/2006/relationships/customXml" Target="../ink/ink1096.xml"/><Relationship Id="rId539" Type="http://schemas.openxmlformats.org/officeDocument/2006/relationships/customXml" Target="../ink/ink1124.xml"/><Relationship Id="rId40" Type="http://schemas.openxmlformats.org/officeDocument/2006/relationships/image" Target="NULL"/><Relationship Id="rId136" Type="http://schemas.openxmlformats.org/officeDocument/2006/relationships/image" Target="NULL"/><Relationship Id="rId178" Type="http://schemas.openxmlformats.org/officeDocument/2006/relationships/image" Target="NULL"/><Relationship Id="rId301" Type="http://schemas.openxmlformats.org/officeDocument/2006/relationships/customXml" Target="../ink/ink1005.xml"/><Relationship Id="rId343" Type="http://schemas.openxmlformats.org/officeDocument/2006/relationships/customXml" Target="../ink/ink1026.xml"/><Relationship Id="rId550" Type="http://schemas.openxmlformats.org/officeDocument/2006/relationships/image" Target="NULL"/><Relationship Id="rId82" Type="http://schemas.openxmlformats.org/officeDocument/2006/relationships/image" Target="NULL"/><Relationship Id="rId203" Type="http://schemas.openxmlformats.org/officeDocument/2006/relationships/customXml" Target="../ink/ink956.xml"/><Relationship Id="rId385" Type="http://schemas.openxmlformats.org/officeDocument/2006/relationships/customXml" Target="../ink/ink1047.xml"/><Relationship Id="rId592" Type="http://schemas.openxmlformats.org/officeDocument/2006/relationships/image" Target="NULL"/><Relationship Id="rId606" Type="http://schemas.openxmlformats.org/officeDocument/2006/relationships/image" Target="NULL"/><Relationship Id="rId245" Type="http://schemas.openxmlformats.org/officeDocument/2006/relationships/customXml" Target="../ink/ink977.xml"/><Relationship Id="rId287" Type="http://schemas.openxmlformats.org/officeDocument/2006/relationships/customXml" Target="../ink/ink998.xml"/><Relationship Id="rId410" Type="http://schemas.openxmlformats.org/officeDocument/2006/relationships/image" Target="NULL"/><Relationship Id="rId452" Type="http://schemas.openxmlformats.org/officeDocument/2006/relationships/image" Target="NULL"/><Relationship Id="rId494" Type="http://schemas.openxmlformats.org/officeDocument/2006/relationships/image" Target="NULL"/><Relationship Id="rId508" Type="http://schemas.openxmlformats.org/officeDocument/2006/relationships/image" Target="NULL"/><Relationship Id="rId105" Type="http://schemas.openxmlformats.org/officeDocument/2006/relationships/customXml" Target="../ink/ink907.xml"/><Relationship Id="rId147" Type="http://schemas.openxmlformats.org/officeDocument/2006/relationships/customXml" Target="../ink/ink928.xml"/><Relationship Id="rId312" Type="http://schemas.openxmlformats.org/officeDocument/2006/relationships/image" Target="NULL"/><Relationship Id="rId354" Type="http://schemas.openxmlformats.org/officeDocument/2006/relationships/image" Target="NULL"/><Relationship Id="rId51" Type="http://schemas.openxmlformats.org/officeDocument/2006/relationships/customXml" Target="../ink/ink880.xml"/><Relationship Id="rId93" Type="http://schemas.openxmlformats.org/officeDocument/2006/relationships/customXml" Target="../ink/ink901.xml"/><Relationship Id="rId189" Type="http://schemas.openxmlformats.org/officeDocument/2006/relationships/customXml" Target="../ink/ink949.xml"/><Relationship Id="rId396" Type="http://schemas.openxmlformats.org/officeDocument/2006/relationships/image" Target="NULL"/><Relationship Id="rId561" Type="http://schemas.openxmlformats.org/officeDocument/2006/relationships/customXml" Target="../ink/ink1135.xml"/><Relationship Id="rId617" Type="http://schemas.openxmlformats.org/officeDocument/2006/relationships/customXml" Target="../ink/ink1163.xml"/><Relationship Id="rId214" Type="http://schemas.openxmlformats.org/officeDocument/2006/relationships/image" Target="NULL"/><Relationship Id="rId256" Type="http://schemas.openxmlformats.org/officeDocument/2006/relationships/image" Target="NULL"/><Relationship Id="rId298" Type="http://schemas.openxmlformats.org/officeDocument/2006/relationships/image" Target="NULL"/><Relationship Id="rId421" Type="http://schemas.openxmlformats.org/officeDocument/2006/relationships/customXml" Target="../ink/ink1065.xml"/><Relationship Id="rId463" Type="http://schemas.openxmlformats.org/officeDocument/2006/relationships/customXml" Target="../ink/ink1086.xml"/><Relationship Id="rId519" Type="http://schemas.openxmlformats.org/officeDocument/2006/relationships/customXml" Target="../ink/ink1114.xml"/><Relationship Id="rId116" Type="http://schemas.openxmlformats.org/officeDocument/2006/relationships/image" Target="NULL"/><Relationship Id="rId158" Type="http://schemas.openxmlformats.org/officeDocument/2006/relationships/image" Target="NULL"/><Relationship Id="rId323" Type="http://schemas.openxmlformats.org/officeDocument/2006/relationships/customXml" Target="../ink/ink1016.xml"/><Relationship Id="rId530" Type="http://schemas.openxmlformats.org/officeDocument/2006/relationships/image" Target="NULL"/><Relationship Id="rId20" Type="http://schemas.openxmlformats.org/officeDocument/2006/relationships/image" Target="NULL"/><Relationship Id="rId62" Type="http://schemas.openxmlformats.org/officeDocument/2006/relationships/image" Target="NULL"/><Relationship Id="rId365" Type="http://schemas.openxmlformats.org/officeDocument/2006/relationships/customXml" Target="../ink/ink1037.xml"/><Relationship Id="rId572" Type="http://schemas.openxmlformats.org/officeDocument/2006/relationships/image" Target="NULL"/><Relationship Id="rId628" Type="http://schemas.openxmlformats.org/officeDocument/2006/relationships/image" Target="NULL"/><Relationship Id="rId225" Type="http://schemas.openxmlformats.org/officeDocument/2006/relationships/customXml" Target="../ink/ink967.xml"/><Relationship Id="rId267" Type="http://schemas.openxmlformats.org/officeDocument/2006/relationships/customXml" Target="../ink/ink988.xml"/><Relationship Id="rId432" Type="http://schemas.openxmlformats.org/officeDocument/2006/relationships/image" Target="NULL"/><Relationship Id="rId474" Type="http://schemas.openxmlformats.org/officeDocument/2006/relationships/image" Target="NULL"/><Relationship Id="rId127" Type="http://schemas.openxmlformats.org/officeDocument/2006/relationships/customXml" Target="../ink/ink918.xml"/><Relationship Id="rId31" Type="http://schemas.openxmlformats.org/officeDocument/2006/relationships/customXml" Target="../ink/ink870.xml"/><Relationship Id="rId73" Type="http://schemas.openxmlformats.org/officeDocument/2006/relationships/customXml" Target="../ink/ink891.xml"/><Relationship Id="rId169" Type="http://schemas.openxmlformats.org/officeDocument/2006/relationships/customXml" Target="../ink/ink939.xml"/><Relationship Id="rId334" Type="http://schemas.openxmlformats.org/officeDocument/2006/relationships/image" Target="NULL"/><Relationship Id="rId376" Type="http://schemas.openxmlformats.org/officeDocument/2006/relationships/image" Target="NULL"/><Relationship Id="rId541" Type="http://schemas.openxmlformats.org/officeDocument/2006/relationships/customXml" Target="../ink/ink1125.xml"/><Relationship Id="rId583" Type="http://schemas.openxmlformats.org/officeDocument/2006/relationships/customXml" Target="../ink/ink1146.xml"/><Relationship Id="rId639" Type="http://schemas.openxmlformats.org/officeDocument/2006/relationships/customXml" Target="../ink/ink1174.xml"/><Relationship Id="rId4" Type="http://schemas.openxmlformats.org/officeDocument/2006/relationships/image" Target="NULL"/><Relationship Id="rId180" Type="http://schemas.openxmlformats.org/officeDocument/2006/relationships/image" Target="NULL"/><Relationship Id="rId236" Type="http://schemas.openxmlformats.org/officeDocument/2006/relationships/image" Target="NULL"/><Relationship Id="rId278" Type="http://schemas.openxmlformats.org/officeDocument/2006/relationships/image" Target="NULL"/><Relationship Id="rId401" Type="http://schemas.openxmlformats.org/officeDocument/2006/relationships/customXml" Target="../ink/ink1055.xml"/><Relationship Id="rId443" Type="http://schemas.openxmlformats.org/officeDocument/2006/relationships/customXml" Target="../ink/ink1076.xml"/><Relationship Id="rId303" Type="http://schemas.openxmlformats.org/officeDocument/2006/relationships/customXml" Target="../ink/ink1006.xml"/><Relationship Id="rId485" Type="http://schemas.openxmlformats.org/officeDocument/2006/relationships/customXml" Target="../ink/ink1097.xml"/><Relationship Id="rId42" Type="http://schemas.openxmlformats.org/officeDocument/2006/relationships/image" Target="NULL"/><Relationship Id="rId84" Type="http://schemas.openxmlformats.org/officeDocument/2006/relationships/image" Target="NULL"/><Relationship Id="rId138" Type="http://schemas.openxmlformats.org/officeDocument/2006/relationships/image" Target="NULL"/><Relationship Id="rId345" Type="http://schemas.openxmlformats.org/officeDocument/2006/relationships/customXml" Target="../ink/ink1027.xml"/><Relationship Id="rId387" Type="http://schemas.openxmlformats.org/officeDocument/2006/relationships/customXml" Target="../ink/ink1048.xml"/><Relationship Id="rId510" Type="http://schemas.openxmlformats.org/officeDocument/2006/relationships/image" Target="NULL"/><Relationship Id="rId552" Type="http://schemas.openxmlformats.org/officeDocument/2006/relationships/image" Target="NULL"/><Relationship Id="rId594" Type="http://schemas.openxmlformats.org/officeDocument/2006/relationships/image" Target="NULL"/><Relationship Id="rId608" Type="http://schemas.openxmlformats.org/officeDocument/2006/relationships/image" Target="NULL"/><Relationship Id="rId191" Type="http://schemas.openxmlformats.org/officeDocument/2006/relationships/customXml" Target="../ink/ink950.xml"/><Relationship Id="rId205" Type="http://schemas.openxmlformats.org/officeDocument/2006/relationships/customXml" Target="../ink/ink957.xml"/><Relationship Id="rId247" Type="http://schemas.openxmlformats.org/officeDocument/2006/relationships/customXml" Target="../ink/ink978.xml"/><Relationship Id="rId412" Type="http://schemas.openxmlformats.org/officeDocument/2006/relationships/image" Target="NULL"/><Relationship Id="rId107" Type="http://schemas.openxmlformats.org/officeDocument/2006/relationships/customXml" Target="../ink/ink908.xml"/><Relationship Id="rId289" Type="http://schemas.openxmlformats.org/officeDocument/2006/relationships/customXml" Target="../ink/ink999.xml"/><Relationship Id="rId454" Type="http://schemas.openxmlformats.org/officeDocument/2006/relationships/image" Target="NULL"/><Relationship Id="rId496" Type="http://schemas.openxmlformats.org/officeDocument/2006/relationships/image" Target="NULL"/><Relationship Id="rId11" Type="http://schemas.openxmlformats.org/officeDocument/2006/relationships/customXml" Target="../ink/ink860.xml"/><Relationship Id="rId53" Type="http://schemas.openxmlformats.org/officeDocument/2006/relationships/customXml" Target="../ink/ink881.xml"/><Relationship Id="rId149" Type="http://schemas.openxmlformats.org/officeDocument/2006/relationships/customXml" Target="../ink/ink929.xml"/><Relationship Id="rId314" Type="http://schemas.openxmlformats.org/officeDocument/2006/relationships/image" Target="NULL"/><Relationship Id="rId356" Type="http://schemas.openxmlformats.org/officeDocument/2006/relationships/image" Target="NULL"/><Relationship Id="rId398" Type="http://schemas.openxmlformats.org/officeDocument/2006/relationships/image" Target="NULL"/><Relationship Id="rId521" Type="http://schemas.openxmlformats.org/officeDocument/2006/relationships/customXml" Target="../ink/ink1115.xml"/><Relationship Id="rId563" Type="http://schemas.openxmlformats.org/officeDocument/2006/relationships/customXml" Target="../ink/ink1136.xml"/><Relationship Id="rId619" Type="http://schemas.openxmlformats.org/officeDocument/2006/relationships/customXml" Target="../ink/ink1164.xml"/><Relationship Id="rId95" Type="http://schemas.openxmlformats.org/officeDocument/2006/relationships/customXml" Target="../ink/ink902.xml"/><Relationship Id="rId160" Type="http://schemas.openxmlformats.org/officeDocument/2006/relationships/image" Target="NULL"/><Relationship Id="rId216" Type="http://schemas.openxmlformats.org/officeDocument/2006/relationships/image" Target="NULL"/><Relationship Id="rId423" Type="http://schemas.openxmlformats.org/officeDocument/2006/relationships/customXml" Target="../ink/ink1066.xml"/><Relationship Id="rId258" Type="http://schemas.openxmlformats.org/officeDocument/2006/relationships/image" Target="NULL"/><Relationship Id="rId465" Type="http://schemas.openxmlformats.org/officeDocument/2006/relationships/customXml" Target="../ink/ink1087.xml"/><Relationship Id="rId630" Type="http://schemas.openxmlformats.org/officeDocument/2006/relationships/image" Target="NULL"/><Relationship Id="rId22" Type="http://schemas.openxmlformats.org/officeDocument/2006/relationships/image" Target="NULL"/><Relationship Id="rId64" Type="http://schemas.openxmlformats.org/officeDocument/2006/relationships/image" Target="NULL"/><Relationship Id="rId118" Type="http://schemas.openxmlformats.org/officeDocument/2006/relationships/image" Target="NULL"/><Relationship Id="rId325" Type="http://schemas.openxmlformats.org/officeDocument/2006/relationships/customXml" Target="../ink/ink1017.xml"/><Relationship Id="rId367" Type="http://schemas.openxmlformats.org/officeDocument/2006/relationships/customXml" Target="../ink/ink1038.xml"/><Relationship Id="rId532" Type="http://schemas.openxmlformats.org/officeDocument/2006/relationships/image" Target="NULL"/><Relationship Id="rId574" Type="http://schemas.openxmlformats.org/officeDocument/2006/relationships/image" Target="NULL"/><Relationship Id="rId171" Type="http://schemas.openxmlformats.org/officeDocument/2006/relationships/customXml" Target="../ink/ink940.xml"/><Relationship Id="rId227" Type="http://schemas.openxmlformats.org/officeDocument/2006/relationships/customXml" Target="../ink/ink968.xml"/><Relationship Id="rId269" Type="http://schemas.openxmlformats.org/officeDocument/2006/relationships/customXml" Target="../ink/ink989.xml"/><Relationship Id="rId434" Type="http://schemas.openxmlformats.org/officeDocument/2006/relationships/image" Target="NULL"/><Relationship Id="rId476" Type="http://schemas.openxmlformats.org/officeDocument/2006/relationships/image" Target="NULL"/><Relationship Id="rId641" Type="http://schemas.openxmlformats.org/officeDocument/2006/relationships/customXml" Target="../ink/ink1175.xml"/><Relationship Id="rId33" Type="http://schemas.openxmlformats.org/officeDocument/2006/relationships/customXml" Target="../ink/ink871.xml"/><Relationship Id="rId129" Type="http://schemas.openxmlformats.org/officeDocument/2006/relationships/customXml" Target="../ink/ink919.xml"/><Relationship Id="rId280" Type="http://schemas.openxmlformats.org/officeDocument/2006/relationships/image" Target="NULL"/><Relationship Id="rId336" Type="http://schemas.openxmlformats.org/officeDocument/2006/relationships/image" Target="NULL"/><Relationship Id="rId501" Type="http://schemas.openxmlformats.org/officeDocument/2006/relationships/customXml" Target="../ink/ink1105.xml"/><Relationship Id="rId543" Type="http://schemas.openxmlformats.org/officeDocument/2006/relationships/customXml" Target="../ink/ink1126.xml"/><Relationship Id="rId75" Type="http://schemas.openxmlformats.org/officeDocument/2006/relationships/customXml" Target="../ink/ink892.xml"/><Relationship Id="rId140" Type="http://schemas.openxmlformats.org/officeDocument/2006/relationships/image" Target="NULL"/><Relationship Id="rId182" Type="http://schemas.openxmlformats.org/officeDocument/2006/relationships/image" Target="NULL"/><Relationship Id="rId378" Type="http://schemas.openxmlformats.org/officeDocument/2006/relationships/image" Target="NULL"/><Relationship Id="rId403" Type="http://schemas.openxmlformats.org/officeDocument/2006/relationships/customXml" Target="../ink/ink1056.xml"/><Relationship Id="rId585" Type="http://schemas.openxmlformats.org/officeDocument/2006/relationships/customXml" Target="../ink/ink1147.xml"/><Relationship Id="rId6" Type="http://schemas.openxmlformats.org/officeDocument/2006/relationships/image" Target="NULL"/><Relationship Id="rId238" Type="http://schemas.openxmlformats.org/officeDocument/2006/relationships/image" Target="NULL"/><Relationship Id="rId445" Type="http://schemas.openxmlformats.org/officeDocument/2006/relationships/customXml" Target="../ink/ink1077.xml"/><Relationship Id="rId487" Type="http://schemas.openxmlformats.org/officeDocument/2006/relationships/customXml" Target="../ink/ink1098.xml"/><Relationship Id="rId610" Type="http://schemas.openxmlformats.org/officeDocument/2006/relationships/image" Target="NULL"/><Relationship Id="rId291" Type="http://schemas.openxmlformats.org/officeDocument/2006/relationships/customXml" Target="../ink/ink1000.xml"/><Relationship Id="rId305" Type="http://schemas.openxmlformats.org/officeDocument/2006/relationships/customXml" Target="../ink/ink1007.xml"/><Relationship Id="rId347" Type="http://schemas.openxmlformats.org/officeDocument/2006/relationships/customXml" Target="../ink/ink1028.xml"/><Relationship Id="rId512" Type="http://schemas.openxmlformats.org/officeDocument/2006/relationships/image" Target="NULL"/><Relationship Id="rId44" Type="http://schemas.openxmlformats.org/officeDocument/2006/relationships/image" Target="NULL"/><Relationship Id="rId86" Type="http://schemas.openxmlformats.org/officeDocument/2006/relationships/image" Target="NULL"/><Relationship Id="rId151" Type="http://schemas.openxmlformats.org/officeDocument/2006/relationships/customXml" Target="../ink/ink930.xml"/><Relationship Id="rId389" Type="http://schemas.openxmlformats.org/officeDocument/2006/relationships/customXml" Target="../ink/ink1049.xml"/><Relationship Id="rId554" Type="http://schemas.openxmlformats.org/officeDocument/2006/relationships/image" Target="NULL"/><Relationship Id="rId596" Type="http://schemas.openxmlformats.org/officeDocument/2006/relationships/image" Target="NULL"/><Relationship Id="rId193" Type="http://schemas.openxmlformats.org/officeDocument/2006/relationships/customXml" Target="../ink/ink951.xml"/><Relationship Id="rId207" Type="http://schemas.openxmlformats.org/officeDocument/2006/relationships/customXml" Target="../ink/ink958.xml"/><Relationship Id="rId249" Type="http://schemas.openxmlformats.org/officeDocument/2006/relationships/customXml" Target="../ink/ink979.xml"/><Relationship Id="rId414" Type="http://schemas.openxmlformats.org/officeDocument/2006/relationships/image" Target="NULL"/><Relationship Id="rId456" Type="http://schemas.openxmlformats.org/officeDocument/2006/relationships/image" Target="NULL"/><Relationship Id="rId498" Type="http://schemas.openxmlformats.org/officeDocument/2006/relationships/image" Target="NULL"/><Relationship Id="rId621" Type="http://schemas.openxmlformats.org/officeDocument/2006/relationships/customXml" Target="../ink/ink1165.xml"/><Relationship Id="rId13" Type="http://schemas.openxmlformats.org/officeDocument/2006/relationships/customXml" Target="../ink/ink861.xml"/><Relationship Id="rId109" Type="http://schemas.openxmlformats.org/officeDocument/2006/relationships/customXml" Target="../ink/ink909.xml"/><Relationship Id="rId260" Type="http://schemas.openxmlformats.org/officeDocument/2006/relationships/image" Target="NULL"/><Relationship Id="rId316" Type="http://schemas.openxmlformats.org/officeDocument/2006/relationships/image" Target="NULL"/><Relationship Id="rId523" Type="http://schemas.openxmlformats.org/officeDocument/2006/relationships/customXml" Target="../ink/ink1116.xml"/><Relationship Id="rId55" Type="http://schemas.openxmlformats.org/officeDocument/2006/relationships/customXml" Target="../ink/ink882.xml"/><Relationship Id="rId97" Type="http://schemas.openxmlformats.org/officeDocument/2006/relationships/customXml" Target="../ink/ink903.xml"/><Relationship Id="rId120" Type="http://schemas.openxmlformats.org/officeDocument/2006/relationships/image" Target="NULL"/><Relationship Id="rId358" Type="http://schemas.openxmlformats.org/officeDocument/2006/relationships/image" Target="NULL"/><Relationship Id="rId565" Type="http://schemas.openxmlformats.org/officeDocument/2006/relationships/customXml" Target="../ink/ink1137.xml"/><Relationship Id="rId162" Type="http://schemas.openxmlformats.org/officeDocument/2006/relationships/image" Target="NULL"/><Relationship Id="rId218" Type="http://schemas.openxmlformats.org/officeDocument/2006/relationships/image" Target="NULL"/><Relationship Id="rId425" Type="http://schemas.openxmlformats.org/officeDocument/2006/relationships/customXml" Target="../ink/ink1067.xml"/><Relationship Id="rId467" Type="http://schemas.openxmlformats.org/officeDocument/2006/relationships/customXml" Target="../ink/ink1088.xml"/><Relationship Id="rId632" Type="http://schemas.openxmlformats.org/officeDocument/2006/relationships/image" Target="NULL"/><Relationship Id="rId271" Type="http://schemas.openxmlformats.org/officeDocument/2006/relationships/customXml" Target="../ink/ink990.xml"/><Relationship Id="rId24" Type="http://schemas.openxmlformats.org/officeDocument/2006/relationships/image" Target="NULL"/><Relationship Id="rId66" Type="http://schemas.openxmlformats.org/officeDocument/2006/relationships/image" Target="NULL"/><Relationship Id="rId131" Type="http://schemas.openxmlformats.org/officeDocument/2006/relationships/customXml" Target="../ink/ink920.xml"/><Relationship Id="rId327" Type="http://schemas.openxmlformats.org/officeDocument/2006/relationships/customXml" Target="../ink/ink1018.xml"/><Relationship Id="rId369" Type="http://schemas.openxmlformats.org/officeDocument/2006/relationships/customXml" Target="../ink/ink1039.xml"/><Relationship Id="rId534" Type="http://schemas.openxmlformats.org/officeDocument/2006/relationships/image" Target="NULL"/><Relationship Id="rId576" Type="http://schemas.openxmlformats.org/officeDocument/2006/relationships/image" Target="NULL"/><Relationship Id="rId173" Type="http://schemas.openxmlformats.org/officeDocument/2006/relationships/customXml" Target="../ink/ink941.xml"/><Relationship Id="rId229" Type="http://schemas.openxmlformats.org/officeDocument/2006/relationships/customXml" Target="../ink/ink969.xml"/><Relationship Id="rId380" Type="http://schemas.openxmlformats.org/officeDocument/2006/relationships/image" Target="NULL"/><Relationship Id="rId436" Type="http://schemas.openxmlformats.org/officeDocument/2006/relationships/image" Target="NULL"/><Relationship Id="rId601" Type="http://schemas.openxmlformats.org/officeDocument/2006/relationships/customXml" Target="../ink/ink1155.xml"/><Relationship Id="rId643" Type="http://schemas.openxmlformats.org/officeDocument/2006/relationships/customXml" Target="../ink/ink1176.xml"/><Relationship Id="rId240" Type="http://schemas.openxmlformats.org/officeDocument/2006/relationships/image" Target="NULL"/><Relationship Id="rId478" Type="http://schemas.openxmlformats.org/officeDocument/2006/relationships/image" Target="NULL"/><Relationship Id="rId35" Type="http://schemas.openxmlformats.org/officeDocument/2006/relationships/customXml" Target="../ink/ink872.xml"/><Relationship Id="rId77" Type="http://schemas.openxmlformats.org/officeDocument/2006/relationships/customXml" Target="../ink/ink893.xml"/><Relationship Id="rId100" Type="http://schemas.openxmlformats.org/officeDocument/2006/relationships/image" Target="NULL"/><Relationship Id="rId282" Type="http://schemas.openxmlformats.org/officeDocument/2006/relationships/image" Target="NULL"/><Relationship Id="rId338" Type="http://schemas.openxmlformats.org/officeDocument/2006/relationships/image" Target="NULL"/><Relationship Id="rId503" Type="http://schemas.openxmlformats.org/officeDocument/2006/relationships/customXml" Target="../ink/ink1106.xml"/><Relationship Id="rId545" Type="http://schemas.openxmlformats.org/officeDocument/2006/relationships/customXml" Target="../ink/ink1127.xml"/><Relationship Id="rId587" Type="http://schemas.openxmlformats.org/officeDocument/2006/relationships/customXml" Target="../ink/ink1148.xml"/><Relationship Id="rId8" Type="http://schemas.openxmlformats.org/officeDocument/2006/relationships/image" Target="NULL"/><Relationship Id="rId142" Type="http://schemas.openxmlformats.org/officeDocument/2006/relationships/image" Target="NULL"/><Relationship Id="rId184" Type="http://schemas.openxmlformats.org/officeDocument/2006/relationships/image" Target="NULL"/><Relationship Id="rId391" Type="http://schemas.openxmlformats.org/officeDocument/2006/relationships/customXml" Target="../ink/ink1050.xml"/><Relationship Id="rId405" Type="http://schemas.openxmlformats.org/officeDocument/2006/relationships/customXml" Target="../ink/ink1057.xml"/><Relationship Id="rId447" Type="http://schemas.openxmlformats.org/officeDocument/2006/relationships/customXml" Target="../ink/ink1078.xml"/><Relationship Id="rId612" Type="http://schemas.openxmlformats.org/officeDocument/2006/relationships/image" Target="NULL"/><Relationship Id="rId251" Type="http://schemas.openxmlformats.org/officeDocument/2006/relationships/customXml" Target="../ink/ink980.xml"/><Relationship Id="rId489" Type="http://schemas.openxmlformats.org/officeDocument/2006/relationships/customXml" Target="../ink/ink1099.xml"/><Relationship Id="rId46" Type="http://schemas.openxmlformats.org/officeDocument/2006/relationships/image" Target="NULL"/><Relationship Id="rId293" Type="http://schemas.openxmlformats.org/officeDocument/2006/relationships/customXml" Target="../ink/ink1001.xml"/><Relationship Id="rId307" Type="http://schemas.openxmlformats.org/officeDocument/2006/relationships/customXml" Target="../ink/ink1008.xml"/><Relationship Id="rId349" Type="http://schemas.openxmlformats.org/officeDocument/2006/relationships/customXml" Target="../ink/ink1029.xml"/><Relationship Id="rId514" Type="http://schemas.openxmlformats.org/officeDocument/2006/relationships/image" Target="NULL"/><Relationship Id="rId556" Type="http://schemas.openxmlformats.org/officeDocument/2006/relationships/image" Target="NULL"/><Relationship Id="rId88" Type="http://schemas.openxmlformats.org/officeDocument/2006/relationships/image" Target="NULL"/><Relationship Id="rId111" Type="http://schemas.openxmlformats.org/officeDocument/2006/relationships/customXml" Target="../ink/ink910.xml"/><Relationship Id="rId153" Type="http://schemas.openxmlformats.org/officeDocument/2006/relationships/customXml" Target="../ink/ink931.xml"/><Relationship Id="rId195" Type="http://schemas.openxmlformats.org/officeDocument/2006/relationships/customXml" Target="../ink/ink952.xml"/><Relationship Id="rId209" Type="http://schemas.openxmlformats.org/officeDocument/2006/relationships/customXml" Target="../ink/ink959.xml"/><Relationship Id="rId360" Type="http://schemas.openxmlformats.org/officeDocument/2006/relationships/image" Target="NULL"/><Relationship Id="rId416" Type="http://schemas.openxmlformats.org/officeDocument/2006/relationships/image" Target="NULL"/><Relationship Id="rId598" Type="http://schemas.openxmlformats.org/officeDocument/2006/relationships/image" Target="NULL"/><Relationship Id="rId220" Type="http://schemas.openxmlformats.org/officeDocument/2006/relationships/image" Target="NULL"/><Relationship Id="rId458" Type="http://schemas.openxmlformats.org/officeDocument/2006/relationships/image" Target="NULL"/><Relationship Id="rId623" Type="http://schemas.openxmlformats.org/officeDocument/2006/relationships/customXml" Target="../ink/ink1166.xml"/><Relationship Id="rId15" Type="http://schemas.openxmlformats.org/officeDocument/2006/relationships/customXml" Target="../ink/ink862.xml"/><Relationship Id="rId57" Type="http://schemas.openxmlformats.org/officeDocument/2006/relationships/customXml" Target="../ink/ink883.xml"/><Relationship Id="rId262" Type="http://schemas.openxmlformats.org/officeDocument/2006/relationships/image" Target="NULL"/><Relationship Id="rId318" Type="http://schemas.openxmlformats.org/officeDocument/2006/relationships/image" Target="NULL"/><Relationship Id="rId525" Type="http://schemas.openxmlformats.org/officeDocument/2006/relationships/customXml" Target="../ink/ink1117.xml"/><Relationship Id="rId567" Type="http://schemas.openxmlformats.org/officeDocument/2006/relationships/customXml" Target="../ink/ink1138.xml"/><Relationship Id="rId99" Type="http://schemas.openxmlformats.org/officeDocument/2006/relationships/customXml" Target="../ink/ink904.xml"/><Relationship Id="rId122" Type="http://schemas.openxmlformats.org/officeDocument/2006/relationships/image" Target="NULL"/><Relationship Id="rId164" Type="http://schemas.openxmlformats.org/officeDocument/2006/relationships/image" Target="NULL"/><Relationship Id="rId371" Type="http://schemas.openxmlformats.org/officeDocument/2006/relationships/customXml" Target="../ink/ink1040.xml"/><Relationship Id="rId427" Type="http://schemas.openxmlformats.org/officeDocument/2006/relationships/customXml" Target="../ink/ink1068.xml"/><Relationship Id="rId469" Type="http://schemas.openxmlformats.org/officeDocument/2006/relationships/customXml" Target="../ink/ink1089.xml"/><Relationship Id="rId634" Type="http://schemas.openxmlformats.org/officeDocument/2006/relationships/image" Target="NULL"/><Relationship Id="rId26" Type="http://schemas.openxmlformats.org/officeDocument/2006/relationships/image" Target="NULL"/><Relationship Id="rId231" Type="http://schemas.openxmlformats.org/officeDocument/2006/relationships/customXml" Target="../ink/ink970.xml"/><Relationship Id="rId273" Type="http://schemas.openxmlformats.org/officeDocument/2006/relationships/customXml" Target="../ink/ink991.xml"/><Relationship Id="rId329" Type="http://schemas.openxmlformats.org/officeDocument/2006/relationships/customXml" Target="../ink/ink1019.xml"/><Relationship Id="rId480" Type="http://schemas.openxmlformats.org/officeDocument/2006/relationships/image" Target="NULL"/><Relationship Id="rId536" Type="http://schemas.openxmlformats.org/officeDocument/2006/relationships/image" Target="NULL"/><Relationship Id="rId68" Type="http://schemas.openxmlformats.org/officeDocument/2006/relationships/image" Target="NULL"/><Relationship Id="rId133" Type="http://schemas.openxmlformats.org/officeDocument/2006/relationships/customXml" Target="../ink/ink921.xml"/><Relationship Id="rId175" Type="http://schemas.openxmlformats.org/officeDocument/2006/relationships/customXml" Target="../ink/ink942.xml"/><Relationship Id="rId340" Type="http://schemas.openxmlformats.org/officeDocument/2006/relationships/image" Target="NULL"/><Relationship Id="rId578" Type="http://schemas.openxmlformats.org/officeDocument/2006/relationships/image" Target="NULL"/><Relationship Id="rId200" Type="http://schemas.openxmlformats.org/officeDocument/2006/relationships/image" Target="NULL"/><Relationship Id="rId382" Type="http://schemas.openxmlformats.org/officeDocument/2006/relationships/image" Target="NULL"/><Relationship Id="rId438" Type="http://schemas.openxmlformats.org/officeDocument/2006/relationships/image" Target="NULL"/><Relationship Id="rId603" Type="http://schemas.openxmlformats.org/officeDocument/2006/relationships/customXml" Target="../ink/ink1156.xml"/><Relationship Id="rId242" Type="http://schemas.openxmlformats.org/officeDocument/2006/relationships/image" Target="NULL"/><Relationship Id="rId284" Type="http://schemas.openxmlformats.org/officeDocument/2006/relationships/image" Target="NULL"/><Relationship Id="rId491" Type="http://schemas.openxmlformats.org/officeDocument/2006/relationships/customXml" Target="../ink/ink1100.xml"/><Relationship Id="rId505" Type="http://schemas.openxmlformats.org/officeDocument/2006/relationships/customXml" Target="../ink/ink1107.xml"/><Relationship Id="rId37" Type="http://schemas.openxmlformats.org/officeDocument/2006/relationships/customXml" Target="../ink/ink873.xml"/><Relationship Id="rId79" Type="http://schemas.openxmlformats.org/officeDocument/2006/relationships/customXml" Target="../ink/ink894.xml"/><Relationship Id="rId102" Type="http://schemas.openxmlformats.org/officeDocument/2006/relationships/image" Target="NULL"/><Relationship Id="rId144" Type="http://schemas.openxmlformats.org/officeDocument/2006/relationships/image" Target="NULL"/><Relationship Id="rId547" Type="http://schemas.openxmlformats.org/officeDocument/2006/relationships/customXml" Target="../ink/ink1128.xml"/><Relationship Id="rId589" Type="http://schemas.openxmlformats.org/officeDocument/2006/relationships/customXml" Target="../ink/ink1149.xml"/><Relationship Id="rId90" Type="http://schemas.openxmlformats.org/officeDocument/2006/relationships/image" Target="NULL"/><Relationship Id="rId186" Type="http://schemas.openxmlformats.org/officeDocument/2006/relationships/image" Target="NULL"/><Relationship Id="rId351" Type="http://schemas.openxmlformats.org/officeDocument/2006/relationships/customXml" Target="../ink/ink1030.xml"/><Relationship Id="rId393" Type="http://schemas.openxmlformats.org/officeDocument/2006/relationships/customXml" Target="../ink/ink1051.xml"/><Relationship Id="rId407" Type="http://schemas.openxmlformats.org/officeDocument/2006/relationships/customXml" Target="../ink/ink1058.xml"/><Relationship Id="rId449" Type="http://schemas.openxmlformats.org/officeDocument/2006/relationships/customXml" Target="../ink/ink1079.xml"/><Relationship Id="rId614" Type="http://schemas.openxmlformats.org/officeDocument/2006/relationships/image" Target="NULL"/><Relationship Id="rId211" Type="http://schemas.openxmlformats.org/officeDocument/2006/relationships/customXml" Target="../ink/ink960.xml"/><Relationship Id="rId253" Type="http://schemas.openxmlformats.org/officeDocument/2006/relationships/customXml" Target="../ink/ink981.xml"/><Relationship Id="rId295" Type="http://schemas.openxmlformats.org/officeDocument/2006/relationships/customXml" Target="../ink/ink1002.xml"/><Relationship Id="rId309" Type="http://schemas.openxmlformats.org/officeDocument/2006/relationships/customXml" Target="../ink/ink1009.xml"/><Relationship Id="rId460" Type="http://schemas.openxmlformats.org/officeDocument/2006/relationships/image" Target="NULL"/><Relationship Id="rId516" Type="http://schemas.openxmlformats.org/officeDocument/2006/relationships/image" Target="NULL"/><Relationship Id="rId48" Type="http://schemas.openxmlformats.org/officeDocument/2006/relationships/image" Target="NULL"/><Relationship Id="rId113" Type="http://schemas.openxmlformats.org/officeDocument/2006/relationships/customXml" Target="../ink/ink911.xml"/><Relationship Id="rId320" Type="http://schemas.openxmlformats.org/officeDocument/2006/relationships/image" Target="NULL"/><Relationship Id="rId558" Type="http://schemas.openxmlformats.org/officeDocument/2006/relationships/image" Target="NULL"/><Relationship Id="rId155" Type="http://schemas.openxmlformats.org/officeDocument/2006/relationships/customXml" Target="../ink/ink932.xml"/><Relationship Id="rId197" Type="http://schemas.openxmlformats.org/officeDocument/2006/relationships/customXml" Target="../ink/ink953.xml"/><Relationship Id="rId362" Type="http://schemas.openxmlformats.org/officeDocument/2006/relationships/image" Target="NULL"/><Relationship Id="rId418" Type="http://schemas.openxmlformats.org/officeDocument/2006/relationships/image" Target="NULL"/><Relationship Id="rId625" Type="http://schemas.openxmlformats.org/officeDocument/2006/relationships/customXml" Target="../ink/ink1167.xml"/><Relationship Id="rId222" Type="http://schemas.openxmlformats.org/officeDocument/2006/relationships/image" Target="NULL"/><Relationship Id="rId264" Type="http://schemas.openxmlformats.org/officeDocument/2006/relationships/image" Target="NULL"/><Relationship Id="rId471" Type="http://schemas.openxmlformats.org/officeDocument/2006/relationships/customXml" Target="../ink/ink1090.xml"/><Relationship Id="rId17" Type="http://schemas.openxmlformats.org/officeDocument/2006/relationships/customXml" Target="../ink/ink863.xml"/><Relationship Id="rId59" Type="http://schemas.openxmlformats.org/officeDocument/2006/relationships/customXml" Target="../ink/ink884.xml"/><Relationship Id="rId124" Type="http://schemas.openxmlformats.org/officeDocument/2006/relationships/image" Target="NULL"/><Relationship Id="rId527" Type="http://schemas.openxmlformats.org/officeDocument/2006/relationships/customXml" Target="../ink/ink1118.xml"/><Relationship Id="rId569" Type="http://schemas.openxmlformats.org/officeDocument/2006/relationships/customXml" Target="../ink/ink1139.xml"/><Relationship Id="rId70" Type="http://schemas.openxmlformats.org/officeDocument/2006/relationships/image" Target="NULL"/><Relationship Id="rId166" Type="http://schemas.openxmlformats.org/officeDocument/2006/relationships/image" Target="NULL"/><Relationship Id="rId331" Type="http://schemas.openxmlformats.org/officeDocument/2006/relationships/customXml" Target="../ink/ink1020.xml"/><Relationship Id="rId373" Type="http://schemas.openxmlformats.org/officeDocument/2006/relationships/customXml" Target="../ink/ink1041.xml"/><Relationship Id="rId429" Type="http://schemas.openxmlformats.org/officeDocument/2006/relationships/customXml" Target="../ink/ink1069.xml"/><Relationship Id="rId580" Type="http://schemas.openxmlformats.org/officeDocument/2006/relationships/image" Target="NULL"/><Relationship Id="rId636" Type="http://schemas.openxmlformats.org/officeDocument/2006/relationships/image" Target="NULL"/><Relationship Id="rId1" Type="http://schemas.openxmlformats.org/officeDocument/2006/relationships/slideLayout" Target="../slideLayouts/slideLayout7.xml"/><Relationship Id="rId233" Type="http://schemas.openxmlformats.org/officeDocument/2006/relationships/customXml" Target="../ink/ink971.xml"/><Relationship Id="rId440" Type="http://schemas.openxmlformats.org/officeDocument/2006/relationships/image" Target="NULL"/><Relationship Id="rId28" Type="http://schemas.openxmlformats.org/officeDocument/2006/relationships/image" Target="NULL"/><Relationship Id="rId275" Type="http://schemas.openxmlformats.org/officeDocument/2006/relationships/customXml" Target="../ink/ink992.xml"/><Relationship Id="rId300" Type="http://schemas.openxmlformats.org/officeDocument/2006/relationships/image" Target="NULL"/><Relationship Id="rId482" Type="http://schemas.openxmlformats.org/officeDocument/2006/relationships/image" Target="NULL"/><Relationship Id="rId538" Type="http://schemas.openxmlformats.org/officeDocument/2006/relationships/image" Target="NULL"/><Relationship Id="rId81" Type="http://schemas.openxmlformats.org/officeDocument/2006/relationships/customXml" Target="../ink/ink895.xml"/><Relationship Id="rId135" Type="http://schemas.openxmlformats.org/officeDocument/2006/relationships/customXml" Target="../ink/ink922.xml"/><Relationship Id="rId177" Type="http://schemas.openxmlformats.org/officeDocument/2006/relationships/customXml" Target="../ink/ink943.xml"/><Relationship Id="rId342" Type="http://schemas.openxmlformats.org/officeDocument/2006/relationships/image" Target="NULL"/><Relationship Id="rId384" Type="http://schemas.openxmlformats.org/officeDocument/2006/relationships/image" Target="NULL"/><Relationship Id="rId591" Type="http://schemas.openxmlformats.org/officeDocument/2006/relationships/customXml" Target="../ink/ink1150.xml"/><Relationship Id="rId605" Type="http://schemas.openxmlformats.org/officeDocument/2006/relationships/customXml" Target="../ink/ink1157.xml"/><Relationship Id="rId202" Type="http://schemas.openxmlformats.org/officeDocument/2006/relationships/image" Target="NULL"/><Relationship Id="rId244" Type="http://schemas.openxmlformats.org/officeDocument/2006/relationships/image" Target="NULL"/><Relationship Id="rId39" Type="http://schemas.openxmlformats.org/officeDocument/2006/relationships/customXml" Target="../ink/ink874.xml"/><Relationship Id="rId286" Type="http://schemas.openxmlformats.org/officeDocument/2006/relationships/image" Target="NULL"/><Relationship Id="rId451" Type="http://schemas.openxmlformats.org/officeDocument/2006/relationships/customXml" Target="../ink/ink1080.xml"/><Relationship Id="rId493" Type="http://schemas.openxmlformats.org/officeDocument/2006/relationships/customXml" Target="../ink/ink1101.xml"/><Relationship Id="rId507" Type="http://schemas.openxmlformats.org/officeDocument/2006/relationships/customXml" Target="../ink/ink1108.xml"/><Relationship Id="rId549" Type="http://schemas.openxmlformats.org/officeDocument/2006/relationships/customXml" Target="../ink/ink1129.xml"/><Relationship Id="rId50" Type="http://schemas.openxmlformats.org/officeDocument/2006/relationships/image" Target="NULL"/><Relationship Id="rId104" Type="http://schemas.openxmlformats.org/officeDocument/2006/relationships/image" Target="NULL"/><Relationship Id="rId146" Type="http://schemas.openxmlformats.org/officeDocument/2006/relationships/image" Target="NULL"/><Relationship Id="rId188" Type="http://schemas.openxmlformats.org/officeDocument/2006/relationships/image" Target="NULL"/><Relationship Id="rId311" Type="http://schemas.openxmlformats.org/officeDocument/2006/relationships/customXml" Target="../ink/ink1010.xml"/><Relationship Id="rId353" Type="http://schemas.openxmlformats.org/officeDocument/2006/relationships/customXml" Target="../ink/ink1031.xml"/><Relationship Id="rId395" Type="http://schemas.openxmlformats.org/officeDocument/2006/relationships/customXml" Target="../ink/ink1052.xml"/><Relationship Id="rId409" Type="http://schemas.openxmlformats.org/officeDocument/2006/relationships/customXml" Target="../ink/ink1059.xml"/><Relationship Id="rId560" Type="http://schemas.openxmlformats.org/officeDocument/2006/relationships/image" Target="NULL"/><Relationship Id="rId92" Type="http://schemas.openxmlformats.org/officeDocument/2006/relationships/image" Target="NULL"/><Relationship Id="rId213" Type="http://schemas.openxmlformats.org/officeDocument/2006/relationships/customXml" Target="../ink/ink961.xml"/><Relationship Id="rId420" Type="http://schemas.openxmlformats.org/officeDocument/2006/relationships/image" Target="NULL"/><Relationship Id="rId616" Type="http://schemas.openxmlformats.org/officeDocument/2006/relationships/image" Target="NULL"/><Relationship Id="rId255" Type="http://schemas.openxmlformats.org/officeDocument/2006/relationships/customXml" Target="../ink/ink982.xml"/><Relationship Id="rId297" Type="http://schemas.openxmlformats.org/officeDocument/2006/relationships/customXml" Target="../ink/ink1003.xml"/><Relationship Id="rId462" Type="http://schemas.openxmlformats.org/officeDocument/2006/relationships/image" Target="NULL"/><Relationship Id="rId518" Type="http://schemas.openxmlformats.org/officeDocument/2006/relationships/image" Target="NULL"/><Relationship Id="rId115" Type="http://schemas.openxmlformats.org/officeDocument/2006/relationships/customXml" Target="../ink/ink912.xml"/><Relationship Id="rId157" Type="http://schemas.openxmlformats.org/officeDocument/2006/relationships/customXml" Target="../ink/ink933.xml"/><Relationship Id="rId322" Type="http://schemas.openxmlformats.org/officeDocument/2006/relationships/image" Target="NULL"/><Relationship Id="rId364" Type="http://schemas.openxmlformats.org/officeDocument/2006/relationships/image" Target="NULL"/><Relationship Id="rId61" Type="http://schemas.openxmlformats.org/officeDocument/2006/relationships/customXml" Target="../ink/ink885.xml"/><Relationship Id="rId199" Type="http://schemas.openxmlformats.org/officeDocument/2006/relationships/customXml" Target="../ink/ink954.xml"/><Relationship Id="rId571" Type="http://schemas.openxmlformats.org/officeDocument/2006/relationships/customXml" Target="../ink/ink1140.xml"/><Relationship Id="rId627" Type="http://schemas.openxmlformats.org/officeDocument/2006/relationships/customXml" Target="../ink/ink1168.xml"/><Relationship Id="rId19" Type="http://schemas.openxmlformats.org/officeDocument/2006/relationships/customXml" Target="../ink/ink864.xml"/><Relationship Id="rId224" Type="http://schemas.openxmlformats.org/officeDocument/2006/relationships/image" Target="NULL"/><Relationship Id="rId266" Type="http://schemas.openxmlformats.org/officeDocument/2006/relationships/image" Target="NULL"/><Relationship Id="rId431" Type="http://schemas.openxmlformats.org/officeDocument/2006/relationships/customXml" Target="../ink/ink1070.xml"/><Relationship Id="rId473" Type="http://schemas.openxmlformats.org/officeDocument/2006/relationships/customXml" Target="../ink/ink1091.xml"/><Relationship Id="rId529" Type="http://schemas.openxmlformats.org/officeDocument/2006/relationships/customXml" Target="../ink/ink1119.xml"/><Relationship Id="rId30" Type="http://schemas.openxmlformats.org/officeDocument/2006/relationships/image" Target="NULL"/><Relationship Id="rId126" Type="http://schemas.openxmlformats.org/officeDocument/2006/relationships/image" Target="NULL"/><Relationship Id="rId168" Type="http://schemas.openxmlformats.org/officeDocument/2006/relationships/image" Target="NULL"/><Relationship Id="rId333" Type="http://schemas.openxmlformats.org/officeDocument/2006/relationships/customXml" Target="../ink/ink1021.xml"/><Relationship Id="rId540" Type="http://schemas.openxmlformats.org/officeDocument/2006/relationships/image" Target="NULL"/><Relationship Id="rId72" Type="http://schemas.openxmlformats.org/officeDocument/2006/relationships/image" Target="NULL"/><Relationship Id="rId375" Type="http://schemas.openxmlformats.org/officeDocument/2006/relationships/customXml" Target="../ink/ink1042.xml"/><Relationship Id="rId582" Type="http://schemas.openxmlformats.org/officeDocument/2006/relationships/image" Target="NULL"/><Relationship Id="rId638" Type="http://schemas.openxmlformats.org/officeDocument/2006/relationships/image" Target="NULL"/><Relationship Id="rId3" Type="http://schemas.openxmlformats.org/officeDocument/2006/relationships/customXml" Target="../ink/ink856.xml"/><Relationship Id="rId235" Type="http://schemas.openxmlformats.org/officeDocument/2006/relationships/customXml" Target="../ink/ink972.xml"/><Relationship Id="rId277" Type="http://schemas.openxmlformats.org/officeDocument/2006/relationships/customXml" Target="../ink/ink993.xml"/><Relationship Id="rId400" Type="http://schemas.openxmlformats.org/officeDocument/2006/relationships/image" Target="NULL"/><Relationship Id="rId442" Type="http://schemas.openxmlformats.org/officeDocument/2006/relationships/image" Target="NULL"/><Relationship Id="rId484" Type="http://schemas.openxmlformats.org/officeDocument/2006/relationships/image" Target="NULL"/><Relationship Id="rId137" Type="http://schemas.openxmlformats.org/officeDocument/2006/relationships/customXml" Target="../ink/ink923.xml"/><Relationship Id="rId302" Type="http://schemas.openxmlformats.org/officeDocument/2006/relationships/image" Target="NULL"/><Relationship Id="rId344" Type="http://schemas.openxmlformats.org/officeDocument/2006/relationships/image" Target="NULL"/><Relationship Id="rId41" Type="http://schemas.openxmlformats.org/officeDocument/2006/relationships/customXml" Target="../ink/ink875.xml"/><Relationship Id="rId83" Type="http://schemas.openxmlformats.org/officeDocument/2006/relationships/customXml" Target="../ink/ink896.xml"/><Relationship Id="rId179" Type="http://schemas.openxmlformats.org/officeDocument/2006/relationships/customXml" Target="../ink/ink944.xml"/><Relationship Id="rId386" Type="http://schemas.openxmlformats.org/officeDocument/2006/relationships/image" Target="NULL"/><Relationship Id="rId551" Type="http://schemas.openxmlformats.org/officeDocument/2006/relationships/customXml" Target="../ink/ink1130.xml"/><Relationship Id="rId593" Type="http://schemas.openxmlformats.org/officeDocument/2006/relationships/customXml" Target="../ink/ink1151.xml"/><Relationship Id="rId607" Type="http://schemas.openxmlformats.org/officeDocument/2006/relationships/customXml" Target="../ink/ink1158.xml"/><Relationship Id="rId190" Type="http://schemas.openxmlformats.org/officeDocument/2006/relationships/image" Target="NULL"/><Relationship Id="rId204" Type="http://schemas.openxmlformats.org/officeDocument/2006/relationships/image" Target="NULL"/><Relationship Id="rId246" Type="http://schemas.openxmlformats.org/officeDocument/2006/relationships/image" Target="NULL"/><Relationship Id="rId288" Type="http://schemas.openxmlformats.org/officeDocument/2006/relationships/image" Target="NULL"/><Relationship Id="rId411" Type="http://schemas.openxmlformats.org/officeDocument/2006/relationships/customXml" Target="../ink/ink1060.xml"/><Relationship Id="rId453" Type="http://schemas.openxmlformats.org/officeDocument/2006/relationships/customXml" Target="../ink/ink1081.xml"/><Relationship Id="rId509" Type="http://schemas.openxmlformats.org/officeDocument/2006/relationships/customXml" Target="../ink/ink1109.xml"/><Relationship Id="rId106" Type="http://schemas.openxmlformats.org/officeDocument/2006/relationships/image" Target="NULL"/><Relationship Id="rId313" Type="http://schemas.openxmlformats.org/officeDocument/2006/relationships/customXml" Target="../ink/ink1011.xml"/><Relationship Id="rId495" Type="http://schemas.openxmlformats.org/officeDocument/2006/relationships/customXml" Target="../ink/ink1102.xml"/><Relationship Id="rId10" Type="http://schemas.openxmlformats.org/officeDocument/2006/relationships/image" Target="NULL"/><Relationship Id="rId52" Type="http://schemas.openxmlformats.org/officeDocument/2006/relationships/image" Target="NULL"/><Relationship Id="rId94" Type="http://schemas.openxmlformats.org/officeDocument/2006/relationships/image" Target="NULL"/><Relationship Id="rId148" Type="http://schemas.openxmlformats.org/officeDocument/2006/relationships/image" Target="NULL"/><Relationship Id="rId355" Type="http://schemas.openxmlformats.org/officeDocument/2006/relationships/customXml" Target="../ink/ink1032.xml"/><Relationship Id="rId397" Type="http://schemas.openxmlformats.org/officeDocument/2006/relationships/customXml" Target="../ink/ink1053.xml"/><Relationship Id="rId520" Type="http://schemas.openxmlformats.org/officeDocument/2006/relationships/image" Target="NULL"/><Relationship Id="rId562" Type="http://schemas.openxmlformats.org/officeDocument/2006/relationships/image" Target="NULL"/><Relationship Id="rId618" Type="http://schemas.openxmlformats.org/officeDocument/2006/relationships/image" Target="NULL"/><Relationship Id="rId215" Type="http://schemas.openxmlformats.org/officeDocument/2006/relationships/customXml" Target="../ink/ink962.xml"/><Relationship Id="rId257" Type="http://schemas.openxmlformats.org/officeDocument/2006/relationships/customXml" Target="../ink/ink983.xml"/><Relationship Id="rId422" Type="http://schemas.openxmlformats.org/officeDocument/2006/relationships/image" Target="NULL"/><Relationship Id="rId464" Type="http://schemas.openxmlformats.org/officeDocument/2006/relationships/image" Target="NULL"/><Relationship Id="rId299" Type="http://schemas.openxmlformats.org/officeDocument/2006/relationships/customXml" Target="../ink/ink1004.xml"/><Relationship Id="rId63" Type="http://schemas.openxmlformats.org/officeDocument/2006/relationships/customXml" Target="../ink/ink886.xml"/><Relationship Id="rId159" Type="http://schemas.openxmlformats.org/officeDocument/2006/relationships/customXml" Target="../ink/ink934.xml"/><Relationship Id="rId366" Type="http://schemas.openxmlformats.org/officeDocument/2006/relationships/image" Target="NULL"/><Relationship Id="rId573" Type="http://schemas.openxmlformats.org/officeDocument/2006/relationships/customXml" Target="../ink/ink1141.xml"/><Relationship Id="rId226" Type="http://schemas.openxmlformats.org/officeDocument/2006/relationships/image" Target="NULL"/><Relationship Id="rId433" Type="http://schemas.openxmlformats.org/officeDocument/2006/relationships/customXml" Target="../ink/ink1071.xml"/><Relationship Id="rId640" Type="http://schemas.openxmlformats.org/officeDocument/2006/relationships/image" Target="NULL"/><Relationship Id="rId74" Type="http://schemas.openxmlformats.org/officeDocument/2006/relationships/image" Target="NULL"/><Relationship Id="rId377" Type="http://schemas.openxmlformats.org/officeDocument/2006/relationships/customXml" Target="../ink/ink1043.xml"/><Relationship Id="rId500" Type="http://schemas.openxmlformats.org/officeDocument/2006/relationships/image" Target="NULL"/><Relationship Id="rId584" Type="http://schemas.openxmlformats.org/officeDocument/2006/relationships/image" Target="NULL"/><Relationship Id="rId5" Type="http://schemas.openxmlformats.org/officeDocument/2006/relationships/customXml" Target="../ink/ink857.xml"/><Relationship Id="rId237" Type="http://schemas.openxmlformats.org/officeDocument/2006/relationships/customXml" Target="../ink/ink973.xml"/><Relationship Id="rId444" Type="http://schemas.openxmlformats.org/officeDocument/2006/relationships/image" Target="NULL"/><Relationship Id="rId290" Type="http://schemas.openxmlformats.org/officeDocument/2006/relationships/image" Target="NULL"/><Relationship Id="rId304" Type="http://schemas.openxmlformats.org/officeDocument/2006/relationships/image" Target="NULL"/><Relationship Id="rId388" Type="http://schemas.openxmlformats.org/officeDocument/2006/relationships/image" Target="NULL"/><Relationship Id="rId511" Type="http://schemas.openxmlformats.org/officeDocument/2006/relationships/customXml" Target="../ink/ink1110.xml"/><Relationship Id="rId609" Type="http://schemas.openxmlformats.org/officeDocument/2006/relationships/customXml" Target="../ink/ink1159.xml"/><Relationship Id="rId85" Type="http://schemas.openxmlformats.org/officeDocument/2006/relationships/customXml" Target="../ink/ink897.xml"/><Relationship Id="rId150" Type="http://schemas.openxmlformats.org/officeDocument/2006/relationships/image" Target="NULL"/><Relationship Id="rId595" Type="http://schemas.openxmlformats.org/officeDocument/2006/relationships/customXml" Target="../ink/ink1152.xml"/><Relationship Id="rId248" Type="http://schemas.openxmlformats.org/officeDocument/2006/relationships/image" Target="NULL"/><Relationship Id="rId455" Type="http://schemas.openxmlformats.org/officeDocument/2006/relationships/customXml" Target="../ink/ink1082.xml"/><Relationship Id="rId12" Type="http://schemas.openxmlformats.org/officeDocument/2006/relationships/image" Target="NULL"/><Relationship Id="rId108" Type="http://schemas.openxmlformats.org/officeDocument/2006/relationships/image" Target="NULL"/><Relationship Id="rId315" Type="http://schemas.openxmlformats.org/officeDocument/2006/relationships/customXml" Target="../ink/ink1012.xml"/><Relationship Id="rId522" Type="http://schemas.openxmlformats.org/officeDocument/2006/relationships/image" Target="NULL"/><Relationship Id="rId96" Type="http://schemas.openxmlformats.org/officeDocument/2006/relationships/image" Target="NULL"/><Relationship Id="rId161" Type="http://schemas.openxmlformats.org/officeDocument/2006/relationships/customXml" Target="../ink/ink935.xml"/><Relationship Id="rId399" Type="http://schemas.openxmlformats.org/officeDocument/2006/relationships/customXml" Target="../ink/ink1054.xml"/><Relationship Id="rId259" Type="http://schemas.openxmlformats.org/officeDocument/2006/relationships/customXml" Target="../ink/ink984.xml"/><Relationship Id="rId466" Type="http://schemas.openxmlformats.org/officeDocument/2006/relationships/image" Target="NULL"/><Relationship Id="rId23" Type="http://schemas.openxmlformats.org/officeDocument/2006/relationships/customXml" Target="../ink/ink866.xml"/><Relationship Id="rId119" Type="http://schemas.openxmlformats.org/officeDocument/2006/relationships/customXml" Target="../ink/ink914.xml"/><Relationship Id="rId326" Type="http://schemas.openxmlformats.org/officeDocument/2006/relationships/image" Target="NULL"/><Relationship Id="rId533" Type="http://schemas.openxmlformats.org/officeDocument/2006/relationships/customXml" Target="../ink/ink1121.xml"/><Relationship Id="rId172" Type="http://schemas.openxmlformats.org/officeDocument/2006/relationships/image" Target="NULL"/><Relationship Id="rId477" Type="http://schemas.openxmlformats.org/officeDocument/2006/relationships/customXml" Target="../ink/ink1093.xml"/><Relationship Id="rId600" Type="http://schemas.openxmlformats.org/officeDocument/2006/relationships/image" Target="NULL"/><Relationship Id="rId337" Type="http://schemas.openxmlformats.org/officeDocument/2006/relationships/customXml" Target="../ink/ink1023.xml"/><Relationship Id="rId34" Type="http://schemas.openxmlformats.org/officeDocument/2006/relationships/image" Target="NULL"/><Relationship Id="rId544" Type="http://schemas.openxmlformats.org/officeDocument/2006/relationships/image" Target="NULL"/><Relationship Id="rId183" Type="http://schemas.openxmlformats.org/officeDocument/2006/relationships/customXml" Target="../ink/ink946.xml"/><Relationship Id="rId390" Type="http://schemas.openxmlformats.org/officeDocument/2006/relationships/image" Target="NULL"/><Relationship Id="rId404" Type="http://schemas.openxmlformats.org/officeDocument/2006/relationships/image" Target="NULL"/><Relationship Id="rId611" Type="http://schemas.openxmlformats.org/officeDocument/2006/relationships/customXml" Target="../ink/ink1160.xml"/><Relationship Id="rId250" Type="http://schemas.openxmlformats.org/officeDocument/2006/relationships/image" Target="NULL"/><Relationship Id="rId488" Type="http://schemas.openxmlformats.org/officeDocument/2006/relationships/image" Target="NULL"/><Relationship Id="rId45" Type="http://schemas.openxmlformats.org/officeDocument/2006/relationships/customXml" Target="../ink/ink877.xml"/><Relationship Id="rId110" Type="http://schemas.openxmlformats.org/officeDocument/2006/relationships/image" Target="NULL"/><Relationship Id="rId348" Type="http://schemas.openxmlformats.org/officeDocument/2006/relationships/image" Target="NULL"/><Relationship Id="rId555" Type="http://schemas.openxmlformats.org/officeDocument/2006/relationships/customXml" Target="../ink/ink1132.xml"/><Relationship Id="rId194" Type="http://schemas.openxmlformats.org/officeDocument/2006/relationships/image" Target="NULL"/><Relationship Id="rId208" Type="http://schemas.openxmlformats.org/officeDocument/2006/relationships/image" Target="NULL"/><Relationship Id="rId415" Type="http://schemas.openxmlformats.org/officeDocument/2006/relationships/customXml" Target="../ink/ink1062.xml"/><Relationship Id="rId622" Type="http://schemas.openxmlformats.org/officeDocument/2006/relationships/image" Target="NULL"/><Relationship Id="rId261" Type="http://schemas.openxmlformats.org/officeDocument/2006/relationships/customXml" Target="../ink/ink985.xml"/><Relationship Id="rId499" Type="http://schemas.openxmlformats.org/officeDocument/2006/relationships/customXml" Target="../ink/ink1104.xml"/><Relationship Id="rId56" Type="http://schemas.openxmlformats.org/officeDocument/2006/relationships/image" Target="NULL"/><Relationship Id="rId359" Type="http://schemas.openxmlformats.org/officeDocument/2006/relationships/customXml" Target="../ink/ink1034.xml"/><Relationship Id="rId566" Type="http://schemas.openxmlformats.org/officeDocument/2006/relationships/image" Target="NULL"/><Relationship Id="rId121" Type="http://schemas.openxmlformats.org/officeDocument/2006/relationships/customXml" Target="../ink/ink915.xml"/><Relationship Id="rId219" Type="http://schemas.openxmlformats.org/officeDocument/2006/relationships/customXml" Target="../ink/ink964.xml"/><Relationship Id="rId426" Type="http://schemas.openxmlformats.org/officeDocument/2006/relationships/image" Target="NULL"/><Relationship Id="rId633" Type="http://schemas.openxmlformats.org/officeDocument/2006/relationships/customXml" Target="../ink/ink1171.xml"/><Relationship Id="rId67" Type="http://schemas.openxmlformats.org/officeDocument/2006/relationships/customXml" Target="../ink/ink888.xml"/><Relationship Id="rId272" Type="http://schemas.openxmlformats.org/officeDocument/2006/relationships/image" Target="NULL"/><Relationship Id="rId577" Type="http://schemas.openxmlformats.org/officeDocument/2006/relationships/customXml" Target="../ink/ink1143.xml"/><Relationship Id="rId132" Type="http://schemas.openxmlformats.org/officeDocument/2006/relationships/image" Target="NULL"/><Relationship Id="rId437" Type="http://schemas.openxmlformats.org/officeDocument/2006/relationships/customXml" Target="../ink/ink1073.xml"/><Relationship Id="rId644" Type="http://schemas.openxmlformats.org/officeDocument/2006/relationships/image" Target="NULL"/><Relationship Id="rId283" Type="http://schemas.openxmlformats.org/officeDocument/2006/relationships/customXml" Target="../ink/ink996.xml"/><Relationship Id="rId490" Type="http://schemas.openxmlformats.org/officeDocument/2006/relationships/image" Target="NULL"/><Relationship Id="rId504" Type="http://schemas.openxmlformats.org/officeDocument/2006/relationships/image" Target="NULL"/><Relationship Id="rId78" Type="http://schemas.openxmlformats.org/officeDocument/2006/relationships/image" Target="NULL"/><Relationship Id="rId143" Type="http://schemas.openxmlformats.org/officeDocument/2006/relationships/customXml" Target="../ink/ink926.xml"/><Relationship Id="rId350" Type="http://schemas.openxmlformats.org/officeDocument/2006/relationships/image" Target="NULL"/><Relationship Id="rId588" Type="http://schemas.openxmlformats.org/officeDocument/2006/relationships/image" Target="NULL"/><Relationship Id="rId9" Type="http://schemas.openxmlformats.org/officeDocument/2006/relationships/customXml" Target="../ink/ink859.xml"/><Relationship Id="rId210" Type="http://schemas.openxmlformats.org/officeDocument/2006/relationships/image" Target="NULL"/><Relationship Id="rId448" Type="http://schemas.openxmlformats.org/officeDocument/2006/relationships/image" Target="NULL"/><Relationship Id="rId294" Type="http://schemas.openxmlformats.org/officeDocument/2006/relationships/image" Target="NULL"/><Relationship Id="rId308" Type="http://schemas.openxmlformats.org/officeDocument/2006/relationships/image" Target="NULL"/><Relationship Id="rId515" Type="http://schemas.openxmlformats.org/officeDocument/2006/relationships/customXml" Target="../ink/ink1112.xml"/></Relationships>
</file>

<file path=ppt/slides/_rels/slide13.xml.rels><?xml version="1.0" encoding="UTF-8" standalone="yes"?>
<Relationships xmlns="http://schemas.openxmlformats.org/package/2006/relationships"><Relationship Id="rId117" Type="http://schemas.openxmlformats.org/officeDocument/2006/relationships/customXml" Target="../ink/ink1234.xml"/><Relationship Id="rId299" Type="http://schemas.openxmlformats.org/officeDocument/2006/relationships/customXml" Target="../ink/ink1325.xml"/><Relationship Id="rId21" Type="http://schemas.openxmlformats.org/officeDocument/2006/relationships/customXml" Target="../ink/ink1186.xml"/><Relationship Id="rId63" Type="http://schemas.openxmlformats.org/officeDocument/2006/relationships/customXml" Target="../ink/ink1207.xml"/><Relationship Id="rId159" Type="http://schemas.openxmlformats.org/officeDocument/2006/relationships/customXml" Target="../ink/ink1255.xml"/><Relationship Id="rId170" Type="http://schemas.openxmlformats.org/officeDocument/2006/relationships/image" Target="NULL"/><Relationship Id="rId226" Type="http://schemas.openxmlformats.org/officeDocument/2006/relationships/image" Target="NULL"/><Relationship Id="rId268" Type="http://schemas.openxmlformats.org/officeDocument/2006/relationships/image" Target="NULL"/><Relationship Id="rId32" Type="http://schemas.openxmlformats.org/officeDocument/2006/relationships/image" Target="NULL"/><Relationship Id="rId74" Type="http://schemas.openxmlformats.org/officeDocument/2006/relationships/image" Target="NULL"/><Relationship Id="rId128" Type="http://schemas.openxmlformats.org/officeDocument/2006/relationships/image" Target="NULL"/><Relationship Id="rId5" Type="http://schemas.openxmlformats.org/officeDocument/2006/relationships/customXml" Target="../ink/ink1178.xml"/><Relationship Id="rId181" Type="http://schemas.openxmlformats.org/officeDocument/2006/relationships/customXml" Target="../ink/ink1266.xml"/><Relationship Id="rId237" Type="http://schemas.openxmlformats.org/officeDocument/2006/relationships/customXml" Target="../ink/ink1294.xml"/><Relationship Id="rId279" Type="http://schemas.openxmlformats.org/officeDocument/2006/relationships/customXml" Target="../ink/ink1315.xml"/><Relationship Id="rId43" Type="http://schemas.openxmlformats.org/officeDocument/2006/relationships/customXml" Target="../ink/ink1197.xml"/><Relationship Id="rId139" Type="http://schemas.openxmlformats.org/officeDocument/2006/relationships/customXml" Target="../ink/ink1245.xml"/><Relationship Id="rId290" Type="http://schemas.openxmlformats.org/officeDocument/2006/relationships/image" Target="NULL"/><Relationship Id="rId304" Type="http://schemas.openxmlformats.org/officeDocument/2006/relationships/image" Target="NULL"/><Relationship Id="rId85" Type="http://schemas.openxmlformats.org/officeDocument/2006/relationships/customXml" Target="../ink/ink1218.xml"/><Relationship Id="rId150" Type="http://schemas.openxmlformats.org/officeDocument/2006/relationships/image" Target="NULL"/><Relationship Id="rId192" Type="http://schemas.openxmlformats.org/officeDocument/2006/relationships/image" Target="NULL"/><Relationship Id="rId206" Type="http://schemas.openxmlformats.org/officeDocument/2006/relationships/image" Target="NULL"/><Relationship Id="rId248" Type="http://schemas.openxmlformats.org/officeDocument/2006/relationships/image" Target="NULL"/><Relationship Id="rId12" Type="http://schemas.openxmlformats.org/officeDocument/2006/relationships/image" Target="NULL"/><Relationship Id="rId108" Type="http://schemas.openxmlformats.org/officeDocument/2006/relationships/image" Target="NULL"/><Relationship Id="rId315" Type="http://schemas.openxmlformats.org/officeDocument/2006/relationships/customXml" Target="../ink/ink1333.xml"/><Relationship Id="rId54" Type="http://schemas.openxmlformats.org/officeDocument/2006/relationships/image" Target="NULL"/><Relationship Id="rId96" Type="http://schemas.openxmlformats.org/officeDocument/2006/relationships/image" Target="NULL"/><Relationship Id="rId161" Type="http://schemas.openxmlformats.org/officeDocument/2006/relationships/customXml" Target="../ink/ink1256.xml"/><Relationship Id="rId217" Type="http://schemas.openxmlformats.org/officeDocument/2006/relationships/customXml" Target="../ink/ink1284.xml"/><Relationship Id="rId259" Type="http://schemas.openxmlformats.org/officeDocument/2006/relationships/customXml" Target="../ink/ink1305.xml"/><Relationship Id="rId23" Type="http://schemas.openxmlformats.org/officeDocument/2006/relationships/customXml" Target="../ink/ink1187.xml"/><Relationship Id="rId119" Type="http://schemas.openxmlformats.org/officeDocument/2006/relationships/customXml" Target="../ink/ink1235.xml"/><Relationship Id="rId270" Type="http://schemas.openxmlformats.org/officeDocument/2006/relationships/image" Target="NULL"/><Relationship Id="rId65" Type="http://schemas.openxmlformats.org/officeDocument/2006/relationships/customXml" Target="../ink/ink1208.xml"/><Relationship Id="rId130" Type="http://schemas.openxmlformats.org/officeDocument/2006/relationships/image" Target="NULL"/><Relationship Id="rId172" Type="http://schemas.openxmlformats.org/officeDocument/2006/relationships/image" Target="NULL"/><Relationship Id="rId228" Type="http://schemas.openxmlformats.org/officeDocument/2006/relationships/image" Target="NULL"/><Relationship Id="rId13" Type="http://schemas.openxmlformats.org/officeDocument/2006/relationships/customXml" Target="../ink/ink1182.xml"/><Relationship Id="rId109" Type="http://schemas.openxmlformats.org/officeDocument/2006/relationships/customXml" Target="../ink/ink1230.xml"/><Relationship Id="rId260" Type="http://schemas.openxmlformats.org/officeDocument/2006/relationships/image" Target="NULL"/><Relationship Id="rId281" Type="http://schemas.openxmlformats.org/officeDocument/2006/relationships/customXml" Target="../ink/ink1316.xml"/><Relationship Id="rId316" Type="http://schemas.openxmlformats.org/officeDocument/2006/relationships/image" Target="NULL"/><Relationship Id="rId34" Type="http://schemas.openxmlformats.org/officeDocument/2006/relationships/image" Target="NULL"/><Relationship Id="rId55" Type="http://schemas.openxmlformats.org/officeDocument/2006/relationships/customXml" Target="../ink/ink1203.xml"/><Relationship Id="rId76" Type="http://schemas.openxmlformats.org/officeDocument/2006/relationships/image" Target="NULL"/><Relationship Id="rId97" Type="http://schemas.openxmlformats.org/officeDocument/2006/relationships/customXml" Target="../ink/ink1224.xml"/><Relationship Id="rId120" Type="http://schemas.openxmlformats.org/officeDocument/2006/relationships/image" Target="NULL"/><Relationship Id="rId141" Type="http://schemas.openxmlformats.org/officeDocument/2006/relationships/customXml" Target="../ink/ink1246.xml"/><Relationship Id="rId7" Type="http://schemas.openxmlformats.org/officeDocument/2006/relationships/customXml" Target="../ink/ink1179.xml"/><Relationship Id="rId162" Type="http://schemas.openxmlformats.org/officeDocument/2006/relationships/image" Target="NULL"/><Relationship Id="rId183" Type="http://schemas.openxmlformats.org/officeDocument/2006/relationships/customXml" Target="../ink/ink1267.xml"/><Relationship Id="rId218" Type="http://schemas.openxmlformats.org/officeDocument/2006/relationships/image" Target="NULL"/><Relationship Id="rId239" Type="http://schemas.openxmlformats.org/officeDocument/2006/relationships/customXml" Target="../ink/ink1295.xml"/><Relationship Id="rId250" Type="http://schemas.openxmlformats.org/officeDocument/2006/relationships/image" Target="NULL"/><Relationship Id="rId271" Type="http://schemas.openxmlformats.org/officeDocument/2006/relationships/customXml" Target="../ink/ink1311.xml"/><Relationship Id="rId292" Type="http://schemas.openxmlformats.org/officeDocument/2006/relationships/image" Target="NULL"/><Relationship Id="rId306" Type="http://schemas.openxmlformats.org/officeDocument/2006/relationships/image" Target="NULL"/><Relationship Id="rId24" Type="http://schemas.openxmlformats.org/officeDocument/2006/relationships/image" Target="NULL"/><Relationship Id="rId45" Type="http://schemas.openxmlformats.org/officeDocument/2006/relationships/customXml" Target="../ink/ink1198.xml"/><Relationship Id="rId66" Type="http://schemas.openxmlformats.org/officeDocument/2006/relationships/image" Target="NULL"/><Relationship Id="rId87" Type="http://schemas.openxmlformats.org/officeDocument/2006/relationships/customXml" Target="../ink/ink1219.xml"/><Relationship Id="rId110" Type="http://schemas.openxmlformats.org/officeDocument/2006/relationships/image" Target="NULL"/><Relationship Id="rId131" Type="http://schemas.openxmlformats.org/officeDocument/2006/relationships/customXml" Target="../ink/ink1241.xml"/><Relationship Id="rId152" Type="http://schemas.openxmlformats.org/officeDocument/2006/relationships/image" Target="NULL"/><Relationship Id="rId173" Type="http://schemas.openxmlformats.org/officeDocument/2006/relationships/customXml" Target="../ink/ink1262.xml"/><Relationship Id="rId194" Type="http://schemas.openxmlformats.org/officeDocument/2006/relationships/image" Target="NULL"/><Relationship Id="rId208" Type="http://schemas.openxmlformats.org/officeDocument/2006/relationships/image" Target="NULL"/><Relationship Id="rId229" Type="http://schemas.openxmlformats.org/officeDocument/2006/relationships/customXml" Target="../ink/ink1290.xml"/><Relationship Id="rId240" Type="http://schemas.openxmlformats.org/officeDocument/2006/relationships/image" Target="NULL"/><Relationship Id="rId261" Type="http://schemas.openxmlformats.org/officeDocument/2006/relationships/customXml" Target="../ink/ink1306.xml"/><Relationship Id="rId14" Type="http://schemas.openxmlformats.org/officeDocument/2006/relationships/image" Target="NULL"/><Relationship Id="rId35" Type="http://schemas.openxmlformats.org/officeDocument/2006/relationships/customXml" Target="../ink/ink1193.xml"/><Relationship Id="rId56" Type="http://schemas.openxmlformats.org/officeDocument/2006/relationships/image" Target="NULL"/><Relationship Id="rId77" Type="http://schemas.openxmlformats.org/officeDocument/2006/relationships/customXml" Target="../ink/ink1214.xml"/><Relationship Id="rId100" Type="http://schemas.openxmlformats.org/officeDocument/2006/relationships/image" Target="NULL"/><Relationship Id="rId282" Type="http://schemas.openxmlformats.org/officeDocument/2006/relationships/image" Target="NULL"/><Relationship Id="rId317" Type="http://schemas.openxmlformats.org/officeDocument/2006/relationships/customXml" Target="../ink/ink1334.xml"/><Relationship Id="rId8" Type="http://schemas.openxmlformats.org/officeDocument/2006/relationships/image" Target="NULL"/><Relationship Id="rId98" Type="http://schemas.openxmlformats.org/officeDocument/2006/relationships/image" Target="NULL"/><Relationship Id="rId121" Type="http://schemas.openxmlformats.org/officeDocument/2006/relationships/customXml" Target="../ink/ink1236.xml"/><Relationship Id="rId142" Type="http://schemas.openxmlformats.org/officeDocument/2006/relationships/image" Target="NULL"/><Relationship Id="rId163" Type="http://schemas.openxmlformats.org/officeDocument/2006/relationships/customXml" Target="../ink/ink1257.xml"/><Relationship Id="rId184" Type="http://schemas.openxmlformats.org/officeDocument/2006/relationships/image" Target="NULL"/><Relationship Id="rId219" Type="http://schemas.openxmlformats.org/officeDocument/2006/relationships/customXml" Target="../ink/ink1285.xml"/><Relationship Id="rId230" Type="http://schemas.openxmlformats.org/officeDocument/2006/relationships/image" Target="NULL"/><Relationship Id="rId251" Type="http://schemas.openxmlformats.org/officeDocument/2006/relationships/customXml" Target="../ink/ink1301.xml"/><Relationship Id="rId25" Type="http://schemas.openxmlformats.org/officeDocument/2006/relationships/customXml" Target="../ink/ink1188.xml"/><Relationship Id="rId46" Type="http://schemas.openxmlformats.org/officeDocument/2006/relationships/image" Target="NULL"/><Relationship Id="rId67" Type="http://schemas.openxmlformats.org/officeDocument/2006/relationships/customXml" Target="../ink/ink1209.xml"/><Relationship Id="rId272" Type="http://schemas.openxmlformats.org/officeDocument/2006/relationships/image" Target="NULL"/><Relationship Id="rId293" Type="http://schemas.openxmlformats.org/officeDocument/2006/relationships/customXml" Target="../ink/ink1322.xml"/><Relationship Id="rId307" Type="http://schemas.openxmlformats.org/officeDocument/2006/relationships/customXml" Target="../ink/ink1329.xml"/><Relationship Id="rId88" Type="http://schemas.openxmlformats.org/officeDocument/2006/relationships/image" Target="NULL"/><Relationship Id="rId111" Type="http://schemas.openxmlformats.org/officeDocument/2006/relationships/customXml" Target="../ink/ink1231.xml"/><Relationship Id="rId132" Type="http://schemas.openxmlformats.org/officeDocument/2006/relationships/image" Target="NULL"/><Relationship Id="rId153" Type="http://schemas.openxmlformats.org/officeDocument/2006/relationships/customXml" Target="../ink/ink1252.xml"/><Relationship Id="rId174" Type="http://schemas.openxmlformats.org/officeDocument/2006/relationships/image" Target="NULL"/><Relationship Id="rId195" Type="http://schemas.openxmlformats.org/officeDocument/2006/relationships/customXml" Target="../ink/ink1273.xml"/><Relationship Id="rId209" Type="http://schemas.openxmlformats.org/officeDocument/2006/relationships/customXml" Target="../ink/ink1280.xml"/><Relationship Id="rId220" Type="http://schemas.openxmlformats.org/officeDocument/2006/relationships/image" Target="NULL"/><Relationship Id="rId241" Type="http://schemas.openxmlformats.org/officeDocument/2006/relationships/customXml" Target="../ink/ink1296.xml"/><Relationship Id="rId15" Type="http://schemas.openxmlformats.org/officeDocument/2006/relationships/customXml" Target="../ink/ink1183.xml"/><Relationship Id="rId36" Type="http://schemas.openxmlformats.org/officeDocument/2006/relationships/image" Target="NULL"/><Relationship Id="rId57" Type="http://schemas.openxmlformats.org/officeDocument/2006/relationships/customXml" Target="../ink/ink1204.xml"/><Relationship Id="rId262" Type="http://schemas.openxmlformats.org/officeDocument/2006/relationships/image" Target="NULL"/><Relationship Id="rId283" Type="http://schemas.openxmlformats.org/officeDocument/2006/relationships/customXml" Target="../ink/ink1317.xml"/><Relationship Id="rId318" Type="http://schemas.openxmlformats.org/officeDocument/2006/relationships/image" Target="NULL"/><Relationship Id="rId78" Type="http://schemas.openxmlformats.org/officeDocument/2006/relationships/image" Target="NULL"/><Relationship Id="rId99" Type="http://schemas.openxmlformats.org/officeDocument/2006/relationships/customXml" Target="../ink/ink1225.xml"/><Relationship Id="rId101" Type="http://schemas.openxmlformats.org/officeDocument/2006/relationships/customXml" Target="../ink/ink1226.xml"/><Relationship Id="rId122" Type="http://schemas.openxmlformats.org/officeDocument/2006/relationships/image" Target="NULL"/><Relationship Id="rId143" Type="http://schemas.openxmlformats.org/officeDocument/2006/relationships/customXml" Target="../ink/ink1247.xml"/><Relationship Id="rId164" Type="http://schemas.openxmlformats.org/officeDocument/2006/relationships/image" Target="NULL"/><Relationship Id="rId185" Type="http://schemas.openxmlformats.org/officeDocument/2006/relationships/customXml" Target="../ink/ink1268.xml"/><Relationship Id="rId9" Type="http://schemas.openxmlformats.org/officeDocument/2006/relationships/customXml" Target="../ink/ink1180.xml"/><Relationship Id="rId210" Type="http://schemas.openxmlformats.org/officeDocument/2006/relationships/image" Target="NULL"/><Relationship Id="rId26" Type="http://schemas.openxmlformats.org/officeDocument/2006/relationships/image" Target="NULL"/><Relationship Id="rId231" Type="http://schemas.openxmlformats.org/officeDocument/2006/relationships/customXml" Target="../ink/ink1291.xml"/><Relationship Id="rId252" Type="http://schemas.openxmlformats.org/officeDocument/2006/relationships/image" Target="NULL"/><Relationship Id="rId273" Type="http://schemas.openxmlformats.org/officeDocument/2006/relationships/customXml" Target="../ink/ink1312.xml"/><Relationship Id="rId294" Type="http://schemas.openxmlformats.org/officeDocument/2006/relationships/image" Target="NULL"/><Relationship Id="rId308" Type="http://schemas.openxmlformats.org/officeDocument/2006/relationships/image" Target="NULL"/><Relationship Id="rId47" Type="http://schemas.openxmlformats.org/officeDocument/2006/relationships/customXml" Target="../ink/ink1199.xml"/><Relationship Id="rId68" Type="http://schemas.openxmlformats.org/officeDocument/2006/relationships/image" Target="NULL"/><Relationship Id="rId89" Type="http://schemas.openxmlformats.org/officeDocument/2006/relationships/customXml" Target="../ink/ink1220.xml"/><Relationship Id="rId112" Type="http://schemas.openxmlformats.org/officeDocument/2006/relationships/image" Target="NULL"/><Relationship Id="rId133" Type="http://schemas.openxmlformats.org/officeDocument/2006/relationships/customXml" Target="../ink/ink1242.xml"/><Relationship Id="rId154" Type="http://schemas.openxmlformats.org/officeDocument/2006/relationships/image" Target="NULL"/><Relationship Id="rId175" Type="http://schemas.openxmlformats.org/officeDocument/2006/relationships/customXml" Target="../ink/ink1263.xml"/><Relationship Id="rId196" Type="http://schemas.openxmlformats.org/officeDocument/2006/relationships/image" Target="NULL"/><Relationship Id="rId200" Type="http://schemas.openxmlformats.org/officeDocument/2006/relationships/image" Target="NULL"/><Relationship Id="rId16" Type="http://schemas.openxmlformats.org/officeDocument/2006/relationships/image" Target="NULL"/><Relationship Id="rId221" Type="http://schemas.openxmlformats.org/officeDocument/2006/relationships/customXml" Target="../ink/ink1286.xml"/><Relationship Id="rId242" Type="http://schemas.openxmlformats.org/officeDocument/2006/relationships/image" Target="NULL"/><Relationship Id="rId263" Type="http://schemas.openxmlformats.org/officeDocument/2006/relationships/customXml" Target="../ink/ink1307.xml"/><Relationship Id="rId284" Type="http://schemas.openxmlformats.org/officeDocument/2006/relationships/image" Target="NULL"/><Relationship Id="rId319" Type="http://schemas.openxmlformats.org/officeDocument/2006/relationships/customXml" Target="../ink/ink1335.xml"/><Relationship Id="rId37" Type="http://schemas.openxmlformats.org/officeDocument/2006/relationships/customXml" Target="../ink/ink1194.xml"/><Relationship Id="rId58" Type="http://schemas.openxmlformats.org/officeDocument/2006/relationships/image" Target="NULL"/><Relationship Id="rId79" Type="http://schemas.openxmlformats.org/officeDocument/2006/relationships/customXml" Target="../ink/ink1215.xml"/><Relationship Id="rId102" Type="http://schemas.openxmlformats.org/officeDocument/2006/relationships/image" Target="NULL"/><Relationship Id="rId123" Type="http://schemas.openxmlformats.org/officeDocument/2006/relationships/customXml" Target="../ink/ink1237.xml"/><Relationship Id="rId144" Type="http://schemas.openxmlformats.org/officeDocument/2006/relationships/image" Target="NULL"/><Relationship Id="rId90" Type="http://schemas.openxmlformats.org/officeDocument/2006/relationships/image" Target="NULL"/><Relationship Id="rId165" Type="http://schemas.openxmlformats.org/officeDocument/2006/relationships/customXml" Target="../ink/ink1258.xml"/><Relationship Id="rId186" Type="http://schemas.openxmlformats.org/officeDocument/2006/relationships/image" Target="NULL"/><Relationship Id="rId211" Type="http://schemas.openxmlformats.org/officeDocument/2006/relationships/customXml" Target="../ink/ink1281.xml"/><Relationship Id="rId232" Type="http://schemas.openxmlformats.org/officeDocument/2006/relationships/image" Target="NULL"/><Relationship Id="rId253" Type="http://schemas.openxmlformats.org/officeDocument/2006/relationships/customXml" Target="../ink/ink1302.xml"/><Relationship Id="rId274" Type="http://schemas.openxmlformats.org/officeDocument/2006/relationships/image" Target="NULL"/><Relationship Id="rId295" Type="http://schemas.openxmlformats.org/officeDocument/2006/relationships/customXml" Target="../ink/ink1323.xml"/><Relationship Id="rId309" Type="http://schemas.openxmlformats.org/officeDocument/2006/relationships/customXml" Target="../ink/ink1330.xml"/><Relationship Id="rId27" Type="http://schemas.openxmlformats.org/officeDocument/2006/relationships/customXml" Target="../ink/ink1189.xml"/><Relationship Id="rId48" Type="http://schemas.openxmlformats.org/officeDocument/2006/relationships/image" Target="NULL"/><Relationship Id="rId69" Type="http://schemas.openxmlformats.org/officeDocument/2006/relationships/customXml" Target="../ink/ink1210.xml"/><Relationship Id="rId113" Type="http://schemas.openxmlformats.org/officeDocument/2006/relationships/customXml" Target="../ink/ink1232.xml"/><Relationship Id="rId134" Type="http://schemas.openxmlformats.org/officeDocument/2006/relationships/image" Target="NULL"/><Relationship Id="rId320" Type="http://schemas.openxmlformats.org/officeDocument/2006/relationships/image" Target="NULL"/><Relationship Id="rId80" Type="http://schemas.openxmlformats.org/officeDocument/2006/relationships/image" Target="NULL"/><Relationship Id="rId155" Type="http://schemas.openxmlformats.org/officeDocument/2006/relationships/customXml" Target="../ink/ink1253.xml"/><Relationship Id="rId176" Type="http://schemas.openxmlformats.org/officeDocument/2006/relationships/image" Target="NULL"/><Relationship Id="rId197" Type="http://schemas.openxmlformats.org/officeDocument/2006/relationships/customXml" Target="../ink/ink1274.xml"/><Relationship Id="rId201" Type="http://schemas.openxmlformats.org/officeDocument/2006/relationships/customXml" Target="../ink/ink1276.xml"/><Relationship Id="rId222" Type="http://schemas.openxmlformats.org/officeDocument/2006/relationships/image" Target="NULL"/><Relationship Id="rId243" Type="http://schemas.openxmlformats.org/officeDocument/2006/relationships/customXml" Target="../ink/ink1297.xml"/><Relationship Id="rId264" Type="http://schemas.openxmlformats.org/officeDocument/2006/relationships/image" Target="NULL"/><Relationship Id="rId285" Type="http://schemas.openxmlformats.org/officeDocument/2006/relationships/customXml" Target="../ink/ink1318.xml"/><Relationship Id="rId17" Type="http://schemas.openxmlformats.org/officeDocument/2006/relationships/customXml" Target="../ink/ink1184.xml"/><Relationship Id="rId38" Type="http://schemas.openxmlformats.org/officeDocument/2006/relationships/image" Target="NULL"/><Relationship Id="rId59" Type="http://schemas.openxmlformats.org/officeDocument/2006/relationships/customXml" Target="../ink/ink1205.xml"/><Relationship Id="rId103" Type="http://schemas.openxmlformats.org/officeDocument/2006/relationships/customXml" Target="../ink/ink1227.xml"/><Relationship Id="rId124" Type="http://schemas.openxmlformats.org/officeDocument/2006/relationships/image" Target="NULL"/><Relationship Id="rId310" Type="http://schemas.openxmlformats.org/officeDocument/2006/relationships/image" Target="NULL"/><Relationship Id="rId70" Type="http://schemas.openxmlformats.org/officeDocument/2006/relationships/image" Target="NULL"/><Relationship Id="rId91" Type="http://schemas.openxmlformats.org/officeDocument/2006/relationships/customXml" Target="../ink/ink1221.xml"/><Relationship Id="rId145" Type="http://schemas.openxmlformats.org/officeDocument/2006/relationships/customXml" Target="../ink/ink1248.xml"/><Relationship Id="rId166" Type="http://schemas.openxmlformats.org/officeDocument/2006/relationships/image" Target="NULL"/><Relationship Id="rId187" Type="http://schemas.openxmlformats.org/officeDocument/2006/relationships/customXml" Target="../ink/ink1269.xml"/><Relationship Id="rId1" Type="http://schemas.openxmlformats.org/officeDocument/2006/relationships/slideLayout" Target="../slideLayouts/slideLayout7.xml"/><Relationship Id="rId212" Type="http://schemas.openxmlformats.org/officeDocument/2006/relationships/image" Target="NULL"/><Relationship Id="rId233" Type="http://schemas.openxmlformats.org/officeDocument/2006/relationships/customXml" Target="../ink/ink1292.xml"/><Relationship Id="rId254" Type="http://schemas.openxmlformats.org/officeDocument/2006/relationships/image" Target="NULL"/><Relationship Id="rId28" Type="http://schemas.openxmlformats.org/officeDocument/2006/relationships/image" Target="NULL"/><Relationship Id="rId49" Type="http://schemas.openxmlformats.org/officeDocument/2006/relationships/customXml" Target="../ink/ink1200.xml"/><Relationship Id="rId114" Type="http://schemas.openxmlformats.org/officeDocument/2006/relationships/image" Target="NULL"/><Relationship Id="rId275" Type="http://schemas.openxmlformats.org/officeDocument/2006/relationships/customXml" Target="../ink/ink1313.xml"/><Relationship Id="rId296" Type="http://schemas.openxmlformats.org/officeDocument/2006/relationships/image" Target="NULL"/><Relationship Id="rId300" Type="http://schemas.openxmlformats.org/officeDocument/2006/relationships/image" Target="NULL"/><Relationship Id="rId60" Type="http://schemas.openxmlformats.org/officeDocument/2006/relationships/image" Target="NULL"/><Relationship Id="rId81" Type="http://schemas.openxmlformats.org/officeDocument/2006/relationships/customXml" Target="../ink/ink1216.xml"/><Relationship Id="rId135" Type="http://schemas.openxmlformats.org/officeDocument/2006/relationships/customXml" Target="../ink/ink1243.xml"/><Relationship Id="rId156" Type="http://schemas.openxmlformats.org/officeDocument/2006/relationships/image" Target="NULL"/><Relationship Id="rId177" Type="http://schemas.openxmlformats.org/officeDocument/2006/relationships/customXml" Target="../ink/ink1264.xml"/><Relationship Id="rId198" Type="http://schemas.openxmlformats.org/officeDocument/2006/relationships/image" Target="NULL"/><Relationship Id="rId202" Type="http://schemas.openxmlformats.org/officeDocument/2006/relationships/image" Target="NULL"/><Relationship Id="rId223" Type="http://schemas.openxmlformats.org/officeDocument/2006/relationships/customXml" Target="../ink/ink1287.xml"/><Relationship Id="rId244" Type="http://schemas.openxmlformats.org/officeDocument/2006/relationships/image" Target="NULL"/><Relationship Id="rId18" Type="http://schemas.openxmlformats.org/officeDocument/2006/relationships/image" Target="NULL"/><Relationship Id="rId39" Type="http://schemas.openxmlformats.org/officeDocument/2006/relationships/customXml" Target="../ink/ink1195.xml"/><Relationship Id="rId265" Type="http://schemas.openxmlformats.org/officeDocument/2006/relationships/customXml" Target="../ink/ink1308.xml"/><Relationship Id="rId286" Type="http://schemas.openxmlformats.org/officeDocument/2006/relationships/image" Target="NULL"/><Relationship Id="rId50" Type="http://schemas.openxmlformats.org/officeDocument/2006/relationships/image" Target="NULL"/><Relationship Id="rId104" Type="http://schemas.openxmlformats.org/officeDocument/2006/relationships/image" Target="NULL"/><Relationship Id="rId125" Type="http://schemas.openxmlformats.org/officeDocument/2006/relationships/customXml" Target="../ink/ink1238.xml"/><Relationship Id="rId146" Type="http://schemas.openxmlformats.org/officeDocument/2006/relationships/image" Target="NULL"/><Relationship Id="rId167" Type="http://schemas.openxmlformats.org/officeDocument/2006/relationships/customXml" Target="../ink/ink1259.xml"/><Relationship Id="rId188" Type="http://schemas.openxmlformats.org/officeDocument/2006/relationships/image" Target="NULL"/><Relationship Id="rId311" Type="http://schemas.openxmlformats.org/officeDocument/2006/relationships/customXml" Target="../ink/ink1331.xml"/><Relationship Id="rId71" Type="http://schemas.openxmlformats.org/officeDocument/2006/relationships/customXml" Target="../ink/ink1211.xml"/><Relationship Id="rId92" Type="http://schemas.openxmlformats.org/officeDocument/2006/relationships/image" Target="NULL"/><Relationship Id="rId213" Type="http://schemas.openxmlformats.org/officeDocument/2006/relationships/customXml" Target="../ink/ink1282.xml"/><Relationship Id="rId234" Type="http://schemas.openxmlformats.org/officeDocument/2006/relationships/image" Target="NULL"/><Relationship Id="rId2" Type="http://schemas.openxmlformats.org/officeDocument/2006/relationships/notesSlide" Target="../notesSlides/notesSlide13.xml"/><Relationship Id="rId29" Type="http://schemas.openxmlformats.org/officeDocument/2006/relationships/customXml" Target="../ink/ink1190.xml"/><Relationship Id="rId255" Type="http://schemas.openxmlformats.org/officeDocument/2006/relationships/customXml" Target="../ink/ink1303.xml"/><Relationship Id="rId276" Type="http://schemas.openxmlformats.org/officeDocument/2006/relationships/image" Target="NULL"/><Relationship Id="rId297" Type="http://schemas.openxmlformats.org/officeDocument/2006/relationships/customXml" Target="../ink/ink1324.xml"/><Relationship Id="rId40" Type="http://schemas.openxmlformats.org/officeDocument/2006/relationships/image" Target="NULL"/><Relationship Id="rId115" Type="http://schemas.openxmlformats.org/officeDocument/2006/relationships/customXml" Target="../ink/ink1233.xml"/><Relationship Id="rId136" Type="http://schemas.openxmlformats.org/officeDocument/2006/relationships/image" Target="NULL"/><Relationship Id="rId157" Type="http://schemas.openxmlformats.org/officeDocument/2006/relationships/customXml" Target="../ink/ink1254.xml"/><Relationship Id="rId178" Type="http://schemas.openxmlformats.org/officeDocument/2006/relationships/image" Target="NULL"/><Relationship Id="rId301" Type="http://schemas.openxmlformats.org/officeDocument/2006/relationships/customXml" Target="../ink/ink1326.xml"/><Relationship Id="rId61" Type="http://schemas.openxmlformats.org/officeDocument/2006/relationships/customXml" Target="../ink/ink1206.xml"/><Relationship Id="rId82" Type="http://schemas.openxmlformats.org/officeDocument/2006/relationships/image" Target="NULL"/><Relationship Id="rId199" Type="http://schemas.openxmlformats.org/officeDocument/2006/relationships/customXml" Target="../ink/ink1275.xml"/><Relationship Id="rId203" Type="http://schemas.openxmlformats.org/officeDocument/2006/relationships/customXml" Target="../ink/ink1277.xml"/><Relationship Id="rId19" Type="http://schemas.openxmlformats.org/officeDocument/2006/relationships/customXml" Target="../ink/ink1185.xml"/><Relationship Id="rId224" Type="http://schemas.openxmlformats.org/officeDocument/2006/relationships/image" Target="NULL"/><Relationship Id="rId245" Type="http://schemas.openxmlformats.org/officeDocument/2006/relationships/customXml" Target="../ink/ink1298.xml"/><Relationship Id="rId266" Type="http://schemas.openxmlformats.org/officeDocument/2006/relationships/image" Target="NULL"/><Relationship Id="rId287" Type="http://schemas.openxmlformats.org/officeDocument/2006/relationships/customXml" Target="../ink/ink1319.xml"/><Relationship Id="rId30" Type="http://schemas.openxmlformats.org/officeDocument/2006/relationships/image" Target="NULL"/><Relationship Id="rId105" Type="http://schemas.openxmlformats.org/officeDocument/2006/relationships/customXml" Target="../ink/ink1228.xml"/><Relationship Id="rId126" Type="http://schemas.openxmlformats.org/officeDocument/2006/relationships/image" Target="NULL"/><Relationship Id="rId147" Type="http://schemas.openxmlformats.org/officeDocument/2006/relationships/customXml" Target="../ink/ink1249.xml"/><Relationship Id="rId168" Type="http://schemas.openxmlformats.org/officeDocument/2006/relationships/image" Target="NULL"/><Relationship Id="rId312" Type="http://schemas.openxmlformats.org/officeDocument/2006/relationships/image" Target="NULL"/><Relationship Id="rId51" Type="http://schemas.openxmlformats.org/officeDocument/2006/relationships/customXml" Target="../ink/ink1201.xml"/><Relationship Id="rId72" Type="http://schemas.openxmlformats.org/officeDocument/2006/relationships/image" Target="NULL"/><Relationship Id="rId93" Type="http://schemas.openxmlformats.org/officeDocument/2006/relationships/customXml" Target="../ink/ink1222.xml"/><Relationship Id="rId189" Type="http://schemas.openxmlformats.org/officeDocument/2006/relationships/customXml" Target="../ink/ink1270.xml"/><Relationship Id="rId3" Type="http://schemas.openxmlformats.org/officeDocument/2006/relationships/customXml" Target="../ink/ink1177.xml"/><Relationship Id="rId214" Type="http://schemas.openxmlformats.org/officeDocument/2006/relationships/image" Target="NULL"/><Relationship Id="rId235" Type="http://schemas.openxmlformats.org/officeDocument/2006/relationships/customXml" Target="../ink/ink1293.xml"/><Relationship Id="rId256" Type="http://schemas.openxmlformats.org/officeDocument/2006/relationships/image" Target="NULL"/><Relationship Id="rId277" Type="http://schemas.openxmlformats.org/officeDocument/2006/relationships/customXml" Target="../ink/ink1314.xml"/><Relationship Id="rId298" Type="http://schemas.openxmlformats.org/officeDocument/2006/relationships/image" Target="NULL"/><Relationship Id="rId116" Type="http://schemas.openxmlformats.org/officeDocument/2006/relationships/image" Target="NULL"/><Relationship Id="rId137" Type="http://schemas.openxmlformats.org/officeDocument/2006/relationships/customXml" Target="../ink/ink1244.xml"/><Relationship Id="rId158" Type="http://schemas.openxmlformats.org/officeDocument/2006/relationships/image" Target="NULL"/><Relationship Id="rId302" Type="http://schemas.openxmlformats.org/officeDocument/2006/relationships/image" Target="NULL"/><Relationship Id="rId20" Type="http://schemas.openxmlformats.org/officeDocument/2006/relationships/image" Target="NULL"/><Relationship Id="rId41" Type="http://schemas.openxmlformats.org/officeDocument/2006/relationships/customXml" Target="../ink/ink1196.xml"/><Relationship Id="rId62" Type="http://schemas.openxmlformats.org/officeDocument/2006/relationships/image" Target="NULL"/><Relationship Id="rId83" Type="http://schemas.openxmlformats.org/officeDocument/2006/relationships/customXml" Target="../ink/ink1217.xml"/><Relationship Id="rId179" Type="http://schemas.openxmlformats.org/officeDocument/2006/relationships/customXml" Target="../ink/ink1265.xml"/><Relationship Id="rId190" Type="http://schemas.openxmlformats.org/officeDocument/2006/relationships/image" Target="NULL"/><Relationship Id="rId204" Type="http://schemas.openxmlformats.org/officeDocument/2006/relationships/image" Target="NULL"/><Relationship Id="rId225" Type="http://schemas.openxmlformats.org/officeDocument/2006/relationships/customXml" Target="../ink/ink1288.xml"/><Relationship Id="rId246" Type="http://schemas.openxmlformats.org/officeDocument/2006/relationships/image" Target="NULL"/><Relationship Id="rId267" Type="http://schemas.openxmlformats.org/officeDocument/2006/relationships/customXml" Target="../ink/ink1309.xml"/><Relationship Id="rId288" Type="http://schemas.openxmlformats.org/officeDocument/2006/relationships/image" Target="NULL"/><Relationship Id="rId106" Type="http://schemas.openxmlformats.org/officeDocument/2006/relationships/image" Target="NULL"/><Relationship Id="rId127" Type="http://schemas.openxmlformats.org/officeDocument/2006/relationships/customXml" Target="../ink/ink1239.xml"/><Relationship Id="rId313" Type="http://schemas.openxmlformats.org/officeDocument/2006/relationships/customXml" Target="../ink/ink1332.xml"/><Relationship Id="rId10" Type="http://schemas.openxmlformats.org/officeDocument/2006/relationships/image" Target="NULL"/><Relationship Id="rId31" Type="http://schemas.openxmlformats.org/officeDocument/2006/relationships/customXml" Target="../ink/ink1191.xml"/><Relationship Id="rId52" Type="http://schemas.openxmlformats.org/officeDocument/2006/relationships/image" Target="NULL"/><Relationship Id="rId73" Type="http://schemas.openxmlformats.org/officeDocument/2006/relationships/customXml" Target="../ink/ink1212.xml"/><Relationship Id="rId94" Type="http://schemas.openxmlformats.org/officeDocument/2006/relationships/image" Target="NULL"/><Relationship Id="rId148" Type="http://schemas.openxmlformats.org/officeDocument/2006/relationships/image" Target="NULL"/><Relationship Id="rId169" Type="http://schemas.openxmlformats.org/officeDocument/2006/relationships/customXml" Target="../ink/ink1260.xml"/><Relationship Id="rId4" Type="http://schemas.openxmlformats.org/officeDocument/2006/relationships/image" Target="NULL"/><Relationship Id="rId180" Type="http://schemas.openxmlformats.org/officeDocument/2006/relationships/image" Target="NULL"/><Relationship Id="rId215" Type="http://schemas.openxmlformats.org/officeDocument/2006/relationships/customXml" Target="../ink/ink1283.xml"/><Relationship Id="rId236" Type="http://schemas.openxmlformats.org/officeDocument/2006/relationships/image" Target="NULL"/><Relationship Id="rId257" Type="http://schemas.openxmlformats.org/officeDocument/2006/relationships/customXml" Target="../ink/ink1304.xml"/><Relationship Id="rId278" Type="http://schemas.openxmlformats.org/officeDocument/2006/relationships/image" Target="NULL"/><Relationship Id="rId303" Type="http://schemas.openxmlformats.org/officeDocument/2006/relationships/customXml" Target="../ink/ink1327.xml"/><Relationship Id="rId42" Type="http://schemas.openxmlformats.org/officeDocument/2006/relationships/image" Target="NULL"/><Relationship Id="rId84" Type="http://schemas.openxmlformats.org/officeDocument/2006/relationships/image" Target="NULL"/><Relationship Id="rId138" Type="http://schemas.openxmlformats.org/officeDocument/2006/relationships/image" Target="NULL"/><Relationship Id="rId191" Type="http://schemas.openxmlformats.org/officeDocument/2006/relationships/customXml" Target="../ink/ink1271.xml"/><Relationship Id="rId205" Type="http://schemas.openxmlformats.org/officeDocument/2006/relationships/customXml" Target="../ink/ink1278.xml"/><Relationship Id="rId247" Type="http://schemas.openxmlformats.org/officeDocument/2006/relationships/customXml" Target="../ink/ink1299.xml"/><Relationship Id="rId107" Type="http://schemas.openxmlformats.org/officeDocument/2006/relationships/customXml" Target="../ink/ink1229.xml"/><Relationship Id="rId289" Type="http://schemas.openxmlformats.org/officeDocument/2006/relationships/customXml" Target="../ink/ink1320.xml"/><Relationship Id="rId11" Type="http://schemas.openxmlformats.org/officeDocument/2006/relationships/customXml" Target="../ink/ink1181.xml"/><Relationship Id="rId53" Type="http://schemas.openxmlformats.org/officeDocument/2006/relationships/customXml" Target="../ink/ink1202.xml"/><Relationship Id="rId149" Type="http://schemas.openxmlformats.org/officeDocument/2006/relationships/customXml" Target="../ink/ink1250.xml"/><Relationship Id="rId314" Type="http://schemas.openxmlformats.org/officeDocument/2006/relationships/image" Target="NULL"/><Relationship Id="rId95" Type="http://schemas.openxmlformats.org/officeDocument/2006/relationships/customXml" Target="../ink/ink1223.xml"/><Relationship Id="rId160" Type="http://schemas.openxmlformats.org/officeDocument/2006/relationships/image" Target="NULL"/><Relationship Id="rId216" Type="http://schemas.openxmlformats.org/officeDocument/2006/relationships/image" Target="NULL"/><Relationship Id="rId258" Type="http://schemas.openxmlformats.org/officeDocument/2006/relationships/image" Target="NULL"/><Relationship Id="rId22" Type="http://schemas.openxmlformats.org/officeDocument/2006/relationships/image" Target="NULL"/><Relationship Id="rId64" Type="http://schemas.openxmlformats.org/officeDocument/2006/relationships/image" Target="NULL"/><Relationship Id="rId118" Type="http://schemas.openxmlformats.org/officeDocument/2006/relationships/image" Target="NULL"/><Relationship Id="rId171" Type="http://schemas.openxmlformats.org/officeDocument/2006/relationships/customXml" Target="../ink/ink1261.xml"/><Relationship Id="rId227" Type="http://schemas.openxmlformats.org/officeDocument/2006/relationships/customXml" Target="../ink/ink1289.xml"/><Relationship Id="rId269" Type="http://schemas.openxmlformats.org/officeDocument/2006/relationships/customXml" Target="../ink/ink1310.xml"/><Relationship Id="rId33" Type="http://schemas.openxmlformats.org/officeDocument/2006/relationships/customXml" Target="../ink/ink1192.xml"/><Relationship Id="rId129" Type="http://schemas.openxmlformats.org/officeDocument/2006/relationships/customXml" Target="../ink/ink1240.xml"/><Relationship Id="rId280" Type="http://schemas.openxmlformats.org/officeDocument/2006/relationships/image" Target="NULL"/><Relationship Id="rId75" Type="http://schemas.openxmlformats.org/officeDocument/2006/relationships/customXml" Target="../ink/ink1213.xml"/><Relationship Id="rId140" Type="http://schemas.openxmlformats.org/officeDocument/2006/relationships/image" Target="NULL"/><Relationship Id="rId182" Type="http://schemas.openxmlformats.org/officeDocument/2006/relationships/image" Target="NULL"/><Relationship Id="rId6" Type="http://schemas.openxmlformats.org/officeDocument/2006/relationships/image" Target="NULL"/><Relationship Id="rId238" Type="http://schemas.openxmlformats.org/officeDocument/2006/relationships/image" Target="NULL"/><Relationship Id="rId291" Type="http://schemas.openxmlformats.org/officeDocument/2006/relationships/customXml" Target="../ink/ink1321.xml"/><Relationship Id="rId305" Type="http://schemas.openxmlformats.org/officeDocument/2006/relationships/customXml" Target="../ink/ink1328.xml"/><Relationship Id="rId44" Type="http://schemas.openxmlformats.org/officeDocument/2006/relationships/image" Target="NULL"/><Relationship Id="rId86" Type="http://schemas.openxmlformats.org/officeDocument/2006/relationships/image" Target="NULL"/><Relationship Id="rId151" Type="http://schemas.openxmlformats.org/officeDocument/2006/relationships/customXml" Target="../ink/ink1251.xml"/><Relationship Id="rId193" Type="http://schemas.openxmlformats.org/officeDocument/2006/relationships/customXml" Target="../ink/ink1272.xml"/><Relationship Id="rId207" Type="http://schemas.openxmlformats.org/officeDocument/2006/relationships/customXml" Target="../ink/ink1279.xml"/><Relationship Id="rId249" Type="http://schemas.openxmlformats.org/officeDocument/2006/relationships/customXml" Target="../ink/ink1300.xml"/></Relationships>
</file>

<file path=ppt/slides/_rels/slide14.xml.rels><?xml version="1.0" encoding="UTF-8" standalone="yes"?>
<Relationships xmlns="http://schemas.openxmlformats.org/package/2006/relationships"><Relationship Id="rId117" Type="http://schemas.openxmlformats.org/officeDocument/2006/relationships/customXml" Target="../ink/ink1393.xml"/><Relationship Id="rId21" Type="http://schemas.openxmlformats.org/officeDocument/2006/relationships/customXml" Target="../ink/ink1345.xml"/><Relationship Id="rId42" Type="http://schemas.openxmlformats.org/officeDocument/2006/relationships/image" Target="../media/image1319.png"/><Relationship Id="rId63" Type="http://schemas.openxmlformats.org/officeDocument/2006/relationships/customXml" Target="../ink/ink1366.xml"/><Relationship Id="rId84" Type="http://schemas.openxmlformats.org/officeDocument/2006/relationships/image" Target="../media/image1340.png"/><Relationship Id="rId138" Type="http://schemas.openxmlformats.org/officeDocument/2006/relationships/image" Target="../media/image1367.png"/><Relationship Id="rId159" Type="http://schemas.openxmlformats.org/officeDocument/2006/relationships/customXml" Target="../ink/ink1414.xml"/><Relationship Id="rId170" Type="http://schemas.openxmlformats.org/officeDocument/2006/relationships/image" Target="../media/image1383.png"/><Relationship Id="rId191" Type="http://schemas.openxmlformats.org/officeDocument/2006/relationships/customXml" Target="../ink/ink1430.xml"/><Relationship Id="rId205" Type="http://schemas.openxmlformats.org/officeDocument/2006/relationships/customXml" Target="../ink/ink1437.xml"/><Relationship Id="rId226" Type="http://schemas.openxmlformats.org/officeDocument/2006/relationships/image" Target="../media/image1411.png"/><Relationship Id="rId247" Type="http://schemas.openxmlformats.org/officeDocument/2006/relationships/customXml" Target="../ink/ink1458.xml"/><Relationship Id="rId107" Type="http://schemas.openxmlformats.org/officeDocument/2006/relationships/customXml" Target="../ink/ink1388.xml"/><Relationship Id="rId11" Type="http://schemas.openxmlformats.org/officeDocument/2006/relationships/customXml" Target="../ink/ink1340.xml"/><Relationship Id="rId32" Type="http://schemas.openxmlformats.org/officeDocument/2006/relationships/image" Target="../media/image1314.png"/><Relationship Id="rId53" Type="http://schemas.openxmlformats.org/officeDocument/2006/relationships/customXml" Target="../ink/ink1361.xml"/><Relationship Id="rId74" Type="http://schemas.openxmlformats.org/officeDocument/2006/relationships/image" Target="../media/image1335.png"/><Relationship Id="rId128" Type="http://schemas.openxmlformats.org/officeDocument/2006/relationships/image" Target="../media/image1362.png"/><Relationship Id="rId149" Type="http://schemas.openxmlformats.org/officeDocument/2006/relationships/customXml" Target="../ink/ink1409.xml"/><Relationship Id="rId5" Type="http://schemas.openxmlformats.org/officeDocument/2006/relationships/customXml" Target="../ink/ink1337.xml"/><Relationship Id="rId95" Type="http://schemas.openxmlformats.org/officeDocument/2006/relationships/customXml" Target="../ink/ink1382.xml"/><Relationship Id="rId160" Type="http://schemas.openxmlformats.org/officeDocument/2006/relationships/image" Target="../media/image1378.png"/><Relationship Id="rId181" Type="http://schemas.openxmlformats.org/officeDocument/2006/relationships/customXml" Target="../ink/ink1425.xml"/><Relationship Id="rId216" Type="http://schemas.openxmlformats.org/officeDocument/2006/relationships/image" Target="../media/image1406.png"/><Relationship Id="rId237" Type="http://schemas.openxmlformats.org/officeDocument/2006/relationships/customXml" Target="../ink/ink1453.xml"/><Relationship Id="rId22" Type="http://schemas.openxmlformats.org/officeDocument/2006/relationships/image" Target="../media/image1309.png"/><Relationship Id="rId43" Type="http://schemas.openxmlformats.org/officeDocument/2006/relationships/customXml" Target="../ink/ink1356.xml"/><Relationship Id="rId64" Type="http://schemas.openxmlformats.org/officeDocument/2006/relationships/image" Target="../media/image1330.png"/><Relationship Id="rId118" Type="http://schemas.openxmlformats.org/officeDocument/2006/relationships/image" Target="../media/image1357.png"/><Relationship Id="rId139" Type="http://schemas.openxmlformats.org/officeDocument/2006/relationships/customXml" Target="../ink/ink1404.xml"/><Relationship Id="rId85" Type="http://schemas.openxmlformats.org/officeDocument/2006/relationships/customXml" Target="../ink/ink1377.xml"/><Relationship Id="rId150" Type="http://schemas.openxmlformats.org/officeDocument/2006/relationships/image" Target="../media/image1373.png"/><Relationship Id="rId171" Type="http://schemas.openxmlformats.org/officeDocument/2006/relationships/customXml" Target="../ink/ink1420.xml"/><Relationship Id="rId192" Type="http://schemas.openxmlformats.org/officeDocument/2006/relationships/image" Target="../media/image1394.png"/><Relationship Id="rId206" Type="http://schemas.openxmlformats.org/officeDocument/2006/relationships/image" Target="../media/image1401.png"/><Relationship Id="rId227" Type="http://schemas.openxmlformats.org/officeDocument/2006/relationships/customXml" Target="../ink/ink1448.xml"/><Relationship Id="rId248" Type="http://schemas.openxmlformats.org/officeDocument/2006/relationships/image" Target="../media/image1422.png"/><Relationship Id="rId12" Type="http://schemas.openxmlformats.org/officeDocument/2006/relationships/image" Target="../media/image1304.png"/><Relationship Id="rId33" Type="http://schemas.openxmlformats.org/officeDocument/2006/relationships/customXml" Target="../ink/ink1351.xml"/><Relationship Id="rId108" Type="http://schemas.openxmlformats.org/officeDocument/2006/relationships/image" Target="../media/image1352.png"/><Relationship Id="rId129" Type="http://schemas.openxmlformats.org/officeDocument/2006/relationships/customXml" Target="../ink/ink1399.xml"/><Relationship Id="rId54" Type="http://schemas.openxmlformats.org/officeDocument/2006/relationships/image" Target="../media/image1325.png"/><Relationship Id="rId75" Type="http://schemas.openxmlformats.org/officeDocument/2006/relationships/customXml" Target="../ink/ink1372.xml"/><Relationship Id="rId96" Type="http://schemas.openxmlformats.org/officeDocument/2006/relationships/image" Target="../media/image1346.png"/><Relationship Id="rId140" Type="http://schemas.openxmlformats.org/officeDocument/2006/relationships/image" Target="../media/image1368.png"/><Relationship Id="rId161" Type="http://schemas.openxmlformats.org/officeDocument/2006/relationships/customXml" Target="../ink/ink1415.xml"/><Relationship Id="rId182" Type="http://schemas.openxmlformats.org/officeDocument/2006/relationships/image" Target="../media/image1389.png"/><Relationship Id="rId217" Type="http://schemas.openxmlformats.org/officeDocument/2006/relationships/customXml" Target="../ink/ink1443.xml"/><Relationship Id="rId6" Type="http://schemas.openxmlformats.org/officeDocument/2006/relationships/image" Target="../media/image1301.png"/><Relationship Id="rId238" Type="http://schemas.openxmlformats.org/officeDocument/2006/relationships/image" Target="../media/image1417.png"/><Relationship Id="rId23" Type="http://schemas.openxmlformats.org/officeDocument/2006/relationships/customXml" Target="../ink/ink1346.xml"/><Relationship Id="rId119" Type="http://schemas.openxmlformats.org/officeDocument/2006/relationships/customXml" Target="../ink/ink1394.xml"/><Relationship Id="rId44" Type="http://schemas.openxmlformats.org/officeDocument/2006/relationships/image" Target="../media/image1320.png"/><Relationship Id="rId65" Type="http://schemas.openxmlformats.org/officeDocument/2006/relationships/customXml" Target="../ink/ink1367.xml"/><Relationship Id="rId86" Type="http://schemas.openxmlformats.org/officeDocument/2006/relationships/image" Target="../media/image1341.png"/><Relationship Id="rId130" Type="http://schemas.openxmlformats.org/officeDocument/2006/relationships/image" Target="../media/image1363.png"/><Relationship Id="rId151" Type="http://schemas.openxmlformats.org/officeDocument/2006/relationships/customXml" Target="../ink/ink1410.xml"/><Relationship Id="rId172" Type="http://schemas.openxmlformats.org/officeDocument/2006/relationships/image" Target="../media/image1384.png"/><Relationship Id="rId193" Type="http://schemas.openxmlformats.org/officeDocument/2006/relationships/customXml" Target="../ink/ink1431.xml"/><Relationship Id="rId207" Type="http://schemas.openxmlformats.org/officeDocument/2006/relationships/customXml" Target="../ink/ink1438.xml"/><Relationship Id="rId228" Type="http://schemas.openxmlformats.org/officeDocument/2006/relationships/image" Target="../media/image1412.png"/><Relationship Id="rId249" Type="http://schemas.openxmlformats.org/officeDocument/2006/relationships/customXml" Target="../ink/ink1459.xml"/><Relationship Id="rId13" Type="http://schemas.openxmlformats.org/officeDocument/2006/relationships/customXml" Target="../ink/ink1341.xml"/><Relationship Id="rId109" Type="http://schemas.openxmlformats.org/officeDocument/2006/relationships/customXml" Target="../ink/ink1389.xml"/><Relationship Id="rId34" Type="http://schemas.openxmlformats.org/officeDocument/2006/relationships/image" Target="../media/image1315.png"/><Relationship Id="rId55" Type="http://schemas.openxmlformats.org/officeDocument/2006/relationships/customXml" Target="../ink/ink1362.xml"/><Relationship Id="rId76" Type="http://schemas.openxmlformats.org/officeDocument/2006/relationships/image" Target="../media/image1336.png"/><Relationship Id="rId97" Type="http://schemas.openxmlformats.org/officeDocument/2006/relationships/customXml" Target="../ink/ink1383.xml"/><Relationship Id="rId120" Type="http://schemas.openxmlformats.org/officeDocument/2006/relationships/image" Target="../media/image1358.png"/><Relationship Id="rId141" Type="http://schemas.openxmlformats.org/officeDocument/2006/relationships/customXml" Target="../ink/ink1405.xml"/><Relationship Id="rId7" Type="http://schemas.openxmlformats.org/officeDocument/2006/relationships/customXml" Target="../ink/ink1338.xml"/><Relationship Id="rId162" Type="http://schemas.openxmlformats.org/officeDocument/2006/relationships/image" Target="../media/image1379.png"/><Relationship Id="rId183" Type="http://schemas.openxmlformats.org/officeDocument/2006/relationships/customXml" Target="../ink/ink1426.xml"/><Relationship Id="rId218" Type="http://schemas.openxmlformats.org/officeDocument/2006/relationships/image" Target="../media/image1407.png"/><Relationship Id="rId239" Type="http://schemas.openxmlformats.org/officeDocument/2006/relationships/customXml" Target="../ink/ink1454.xml"/><Relationship Id="rId250" Type="http://schemas.openxmlformats.org/officeDocument/2006/relationships/image" Target="../media/image1423.png"/><Relationship Id="rId24" Type="http://schemas.openxmlformats.org/officeDocument/2006/relationships/image" Target="../media/image1310.png"/><Relationship Id="rId45" Type="http://schemas.openxmlformats.org/officeDocument/2006/relationships/customXml" Target="../ink/ink1357.xml"/><Relationship Id="rId66" Type="http://schemas.openxmlformats.org/officeDocument/2006/relationships/image" Target="../media/image1331.png"/><Relationship Id="rId87" Type="http://schemas.openxmlformats.org/officeDocument/2006/relationships/customXml" Target="../ink/ink1378.xml"/><Relationship Id="rId110" Type="http://schemas.openxmlformats.org/officeDocument/2006/relationships/image" Target="../media/image1353.png"/><Relationship Id="rId131" Type="http://schemas.openxmlformats.org/officeDocument/2006/relationships/customXml" Target="../ink/ink1400.xml"/><Relationship Id="rId152" Type="http://schemas.openxmlformats.org/officeDocument/2006/relationships/image" Target="../media/image1374.png"/><Relationship Id="rId173" Type="http://schemas.openxmlformats.org/officeDocument/2006/relationships/customXml" Target="../ink/ink1421.xml"/><Relationship Id="rId194" Type="http://schemas.openxmlformats.org/officeDocument/2006/relationships/image" Target="../media/image1395.png"/><Relationship Id="rId208" Type="http://schemas.openxmlformats.org/officeDocument/2006/relationships/image" Target="../media/image1402.png"/><Relationship Id="rId229" Type="http://schemas.openxmlformats.org/officeDocument/2006/relationships/customXml" Target="../ink/ink1449.xml"/><Relationship Id="rId240" Type="http://schemas.openxmlformats.org/officeDocument/2006/relationships/image" Target="../media/image1418.png"/><Relationship Id="rId14" Type="http://schemas.openxmlformats.org/officeDocument/2006/relationships/image" Target="../media/image1305.png"/><Relationship Id="rId35" Type="http://schemas.openxmlformats.org/officeDocument/2006/relationships/customXml" Target="../ink/ink1352.xml"/><Relationship Id="rId56" Type="http://schemas.openxmlformats.org/officeDocument/2006/relationships/image" Target="../media/image1326.png"/><Relationship Id="rId77" Type="http://schemas.openxmlformats.org/officeDocument/2006/relationships/customXml" Target="../ink/ink1373.xml"/><Relationship Id="rId100" Type="http://schemas.openxmlformats.org/officeDocument/2006/relationships/image" Target="../media/image1348.png"/><Relationship Id="rId8" Type="http://schemas.openxmlformats.org/officeDocument/2006/relationships/image" Target="../media/image1302.png"/><Relationship Id="rId98" Type="http://schemas.openxmlformats.org/officeDocument/2006/relationships/image" Target="../media/image1347.png"/><Relationship Id="rId121" Type="http://schemas.openxmlformats.org/officeDocument/2006/relationships/customXml" Target="../ink/ink1395.xml"/><Relationship Id="rId142" Type="http://schemas.openxmlformats.org/officeDocument/2006/relationships/image" Target="../media/image1369.png"/><Relationship Id="rId163" Type="http://schemas.openxmlformats.org/officeDocument/2006/relationships/customXml" Target="../ink/ink1416.xml"/><Relationship Id="rId184" Type="http://schemas.openxmlformats.org/officeDocument/2006/relationships/image" Target="../media/image1390.png"/><Relationship Id="rId219" Type="http://schemas.openxmlformats.org/officeDocument/2006/relationships/customXml" Target="../ink/ink1444.xml"/><Relationship Id="rId230" Type="http://schemas.openxmlformats.org/officeDocument/2006/relationships/image" Target="../media/image1413.png"/><Relationship Id="rId25" Type="http://schemas.openxmlformats.org/officeDocument/2006/relationships/customXml" Target="../ink/ink1347.xml"/><Relationship Id="rId46" Type="http://schemas.openxmlformats.org/officeDocument/2006/relationships/image" Target="../media/image1321.png"/><Relationship Id="rId67" Type="http://schemas.openxmlformats.org/officeDocument/2006/relationships/customXml" Target="../ink/ink1368.xml"/><Relationship Id="rId88" Type="http://schemas.openxmlformats.org/officeDocument/2006/relationships/image" Target="../media/image1342.png"/><Relationship Id="rId111" Type="http://schemas.openxmlformats.org/officeDocument/2006/relationships/customXml" Target="../ink/ink1390.xml"/><Relationship Id="rId132" Type="http://schemas.openxmlformats.org/officeDocument/2006/relationships/image" Target="../media/image1364.png"/><Relationship Id="rId153" Type="http://schemas.openxmlformats.org/officeDocument/2006/relationships/customXml" Target="../ink/ink1411.xml"/><Relationship Id="rId174" Type="http://schemas.openxmlformats.org/officeDocument/2006/relationships/image" Target="../media/image1385.png"/><Relationship Id="rId195" Type="http://schemas.openxmlformats.org/officeDocument/2006/relationships/customXml" Target="../ink/ink1432.xml"/><Relationship Id="rId209" Type="http://schemas.openxmlformats.org/officeDocument/2006/relationships/customXml" Target="../ink/ink1439.xml"/><Relationship Id="rId220" Type="http://schemas.openxmlformats.org/officeDocument/2006/relationships/image" Target="../media/image1408.png"/><Relationship Id="rId241" Type="http://schemas.openxmlformats.org/officeDocument/2006/relationships/customXml" Target="../ink/ink1455.xml"/><Relationship Id="rId15" Type="http://schemas.openxmlformats.org/officeDocument/2006/relationships/customXml" Target="../ink/ink1342.xml"/><Relationship Id="rId36" Type="http://schemas.openxmlformats.org/officeDocument/2006/relationships/image" Target="../media/image1316.png"/><Relationship Id="rId57" Type="http://schemas.openxmlformats.org/officeDocument/2006/relationships/customXml" Target="../ink/ink1363.xml"/><Relationship Id="rId78" Type="http://schemas.openxmlformats.org/officeDocument/2006/relationships/image" Target="../media/image1337.png"/><Relationship Id="rId99" Type="http://schemas.openxmlformats.org/officeDocument/2006/relationships/customXml" Target="../ink/ink1384.xml"/><Relationship Id="rId101" Type="http://schemas.openxmlformats.org/officeDocument/2006/relationships/customXml" Target="../ink/ink1385.xml"/><Relationship Id="rId122" Type="http://schemas.openxmlformats.org/officeDocument/2006/relationships/image" Target="../media/image1359.png"/><Relationship Id="rId143" Type="http://schemas.openxmlformats.org/officeDocument/2006/relationships/customXml" Target="../ink/ink1406.xml"/><Relationship Id="rId164" Type="http://schemas.openxmlformats.org/officeDocument/2006/relationships/image" Target="../media/image1380.png"/><Relationship Id="rId185" Type="http://schemas.openxmlformats.org/officeDocument/2006/relationships/customXml" Target="../ink/ink1427.xml"/><Relationship Id="rId4" Type="http://schemas.openxmlformats.org/officeDocument/2006/relationships/image" Target="../media/image1300.png"/><Relationship Id="rId9" Type="http://schemas.openxmlformats.org/officeDocument/2006/relationships/customXml" Target="../ink/ink1339.xml"/><Relationship Id="rId180" Type="http://schemas.openxmlformats.org/officeDocument/2006/relationships/image" Target="../media/image1388.png"/><Relationship Id="rId210" Type="http://schemas.openxmlformats.org/officeDocument/2006/relationships/image" Target="../media/image1403.png"/><Relationship Id="rId215" Type="http://schemas.openxmlformats.org/officeDocument/2006/relationships/customXml" Target="../ink/ink1442.xml"/><Relationship Id="rId236" Type="http://schemas.openxmlformats.org/officeDocument/2006/relationships/image" Target="../media/image1416.png"/><Relationship Id="rId26" Type="http://schemas.openxmlformats.org/officeDocument/2006/relationships/image" Target="../media/image1311.png"/><Relationship Id="rId231" Type="http://schemas.openxmlformats.org/officeDocument/2006/relationships/customXml" Target="../ink/ink1450.xml"/><Relationship Id="rId47" Type="http://schemas.openxmlformats.org/officeDocument/2006/relationships/customXml" Target="../ink/ink1358.xml"/><Relationship Id="rId68" Type="http://schemas.openxmlformats.org/officeDocument/2006/relationships/image" Target="../media/image1332.png"/><Relationship Id="rId89" Type="http://schemas.openxmlformats.org/officeDocument/2006/relationships/customXml" Target="../ink/ink1379.xml"/><Relationship Id="rId112" Type="http://schemas.openxmlformats.org/officeDocument/2006/relationships/image" Target="../media/image1354.png"/><Relationship Id="rId133" Type="http://schemas.openxmlformats.org/officeDocument/2006/relationships/customXml" Target="../ink/ink1401.xml"/><Relationship Id="rId154" Type="http://schemas.openxmlformats.org/officeDocument/2006/relationships/image" Target="../media/image1375.png"/><Relationship Id="rId175" Type="http://schemas.openxmlformats.org/officeDocument/2006/relationships/customXml" Target="../ink/ink1422.xml"/><Relationship Id="rId196" Type="http://schemas.openxmlformats.org/officeDocument/2006/relationships/image" Target="../media/image1396.png"/><Relationship Id="rId200" Type="http://schemas.openxmlformats.org/officeDocument/2006/relationships/image" Target="../media/image1398.png"/><Relationship Id="rId16" Type="http://schemas.openxmlformats.org/officeDocument/2006/relationships/image" Target="../media/image1306.png"/><Relationship Id="rId221" Type="http://schemas.openxmlformats.org/officeDocument/2006/relationships/customXml" Target="../ink/ink1445.xml"/><Relationship Id="rId242" Type="http://schemas.openxmlformats.org/officeDocument/2006/relationships/image" Target="../media/image1419.png"/><Relationship Id="rId37" Type="http://schemas.openxmlformats.org/officeDocument/2006/relationships/customXml" Target="../ink/ink1353.xml"/><Relationship Id="rId58" Type="http://schemas.openxmlformats.org/officeDocument/2006/relationships/image" Target="../media/image1327.png"/><Relationship Id="rId79" Type="http://schemas.openxmlformats.org/officeDocument/2006/relationships/customXml" Target="../ink/ink1374.xml"/><Relationship Id="rId102" Type="http://schemas.openxmlformats.org/officeDocument/2006/relationships/image" Target="../media/image1349.png"/><Relationship Id="rId123" Type="http://schemas.openxmlformats.org/officeDocument/2006/relationships/customXml" Target="../ink/ink1396.xml"/><Relationship Id="rId144" Type="http://schemas.openxmlformats.org/officeDocument/2006/relationships/image" Target="../media/image1370.png"/><Relationship Id="rId90" Type="http://schemas.openxmlformats.org/officeDocument/2006/relationships/image" Target="../media/image1343.png"/><Relationship Id="rId165" Type="http://schemas.openxmlformats.org/officeDocument/2006/relationships/customXml" Target="../ink/ink1417.xml"/><Relationship Id="rId186" Type="http://schemas.openxmlformats.org/officeDocument/2006/relationships/image" Target="../media/image1391.png"/><Relationship Id="rId211" Type="http://schemas.openxmlformats.org/officeDocument/2006/relationships/customXml" Target="../ink/ink1440.xml"/><Relationship Id="rId232" Type="http://schemas.openxmlformats.org/officeDocument/2006/relationships/image" Target="../media/image1414.png"/><Relationship Id="rId27" Type="http://schemas.openxmlformats.org/officeDocument/2006/relationships/customXml" Target="../ink/ink1348.xml"/><Relationship Id="rId48" Type="http://schemas.openxmlformats.org/officeDocument/2006/relationships/image" Target="../media/image1322.png"/><Relationship Id="rId69" Type="http://schemas.openxmlformats.org/officeDocument/2006/relationships/customXml" Target="../ink/ink1369.xml"/><Relationship Id="rId113" Type="http://schemas.openxmlformats.org/officeDocument/2006/relationships/customXml" Target="../ink/ink1391.xml"/><Relationship Id="rId134" Type="http://schemas.openxmlformats.org/officeDocument/2006/relationships/image" Target="../media/image1365.png"/><Relationship Id="rId80" Type="http://schemas.openxmlformats.org/officeDocument/2006/relationships/image" Target="../media/image1338.png"/><Relationship Id="rId155" Type="http://schemas.openxmlformats.org/officeDocument/2006/relationships/customXml" Target="../ink/ink1412.xml"/><Relationship Id="rId176" Type="http://schemas.openxmlformats.org/officeDocument/2006/relationships/image" Target="../media/image1386.png"/><Relationship Id="rId197" Type="http://schemas.openxmlformats.org/officeDocument/2006/relationships/customXml" Target="../ink/ink1433.xml"/><Relationship Id="rId201" Type="http://schemas.openxmlformats.org/officeDocument/2006/relationships/customXml" Target="../ink/ink1435.xml"/><Relationship Id="rId222" Type="http://schemas.openxmlformats.org/officeDocument/2006/relationships/image" Target="../media/image1409.png"/><Relationship Id="rId243" Type="http://schemas.openxmlformats.org/officeDocument/2006/relationships/customXml" Target="../ink/ink1456.xml"/><Relationship Id="rId17" Type="http://schemas.openxmlformats.org/officeDocument/2006/relationships/customXml" Target="../ink/ink1343.xml"/><Relationship Id="rId38" Type="http://schemas.openxmlformats.org/officeDocument/2006/relationships/image" Target="../media/image1317.png"/><Relationship Id="rId59" Type="http://schemas.openxmlformats.org/officeDocument/2006/relationships/customXml" Target="../ink/ink1364.xml"/><Relationship Id="rId103" Type="http://schemas.openxmlformats.org/officeDocument/2006/relationships/customXml" Target="../ink/ink1386.xml"/><Relationship Id="rId124" Type="http://schemas.openxmlformats.org/officeDocument/2006/relationships/image" Target="../media/image1360.png"/><Relationship Id="rId70" Type="http://schemas.openxmlformats.org/officeDocument/2006/relationships/image" Target="../media/image1333.png"/><Relationship Id="rId91" Type="http://schemas.openxmlformats.org/officeDocument/2006/relationships/customXml" Target="../ink/ink1380.xml"/><Relationship Id="rId145" Type="http://schemas.openxmlformats.org/officeDocument/2006/relationships/customXml" Target="../ink/ink1407.xml"/><Relationship Id="rId166" Type="http://schemas.openxmlformats.org/officeDocument/2006/relationships/image" Target="../media/image1381.png"/><Relationship Id="rId187" Type="http://schemas.openxmlformats.org/officeDocument/2006/relationships/customXml" Target="../ink/ink1428.xml"/><Relationship Id="rId1" Type="http://schemas.openxmlformats.org/officeDocument/2006/relationships/slideLayout" Target="../slideLayouts/slideLayout7.xml"/><Relationship Id="rId212" Type="http://schemas.openxmlformats.org/officeDocument/2006/relationships/image" Target="../media/image1404.png"/><Relationship Id="rId233" Type="http://schemas.openxmlformats.org/officeDocument/2006/relationships/customXml" Target="../ink/ink1451.xml"/><Relationship Id="rId28" Type="http://schemas.openxmlformats.org/officeDocument/2006/relationships/image" Target="../media/image1312.png"/><Relationship Id="rId49" Type="http://schemas.openxmlformats.org/officeDocument/2006/relationships/customXml" Target="../ink/ink1359.xml"/><Relationship Id="rId114" Type="http://schemas.openxmlformats.org/officeDocument/2006/relationships/image" Target="../media/image1355.png"/><Relationship Id="rId60" Type="http://schemas.openxmlformats.org/officeDocument/2006/relationships/image" Target="../media/image1328.png"/><Relationship Id="rId81" Type="http://schemas.openxmlformats.org/officeDocument/2006/relationships/customXml" Target="../ink/ink1375.xml"/><Relationship Id="rId135" Type="http://schemas.openxmlformats.org/officeDocument/2006/relationships/customXml" Target="../ink/ink1402.xml"/><Relationship Id="rId156" Type="http://schemas.openxmlformats.org/officeDocument/2006/relationships/image" Target="../media/image1376.png"/><Relationship Id="rId177" Type="http://schemas.openxmlformats.org/officeDocument/2006/relationships/customXml" Target="../ink/ink1423.xml"/><Relationship Id="rId198" Type="http://schemas.openxmlformats.org/officeDocument/2006/relationships/image" Target="../media/image1397.png"/><Relationship Id="rId202" Type="http://schemas.openxmlformats.org/officeDocument/2006/relationships/image" Target="../media/image1399.png"/><Relationship Id="rId223" Type="http://schemas.openxmlformats.org/officeDocument/2006/relationships/customXml" Target="../ink/ink1446.xml"/><Relationship Id="rId244" Type="http://schemas.openxmlformats.org/officeDocument/2006/relationships/image" Target="../media/image1420.png"/><Relationship Id="rId18" Type="http://schemas.openxmlformats.org/officeDocument/2006/relationships/image" Target="../media/image1307.png"/><Relationship Id="rId39" Type="http://schemas.openxmlformats.org/officeDocument/2006/relationships/customXml" Target="../ink/ink1354.xml"/><Relationship Id="rId50" Type="http://schemas.openxmlformats.org/officeDocument/2006/relationships/image" Target="../media/image1323.png"/><Relationship Id="rId104" Type="http://schemas.openxmlformats.org/officeDocument/2006/relationships/image" Target="../media/image1350.png"/><Relationship Id="rId125" Type="http://schemas.openxmlformats.org/officeDocument/2006/relationships/customXml" Target="../ink/ink1397.xml"/><Relationship Id="rId146" Type="http://schemas.openxmlformats.org/officeDocument/2006/relationships/image" Target="../media/image1371.png"/><Relationship Id="rId167" Type="http://schemas.openxmlformats.org/officeDocument/2006/relationships/customXml" Target="../ink/ink1418.xml"/><Relationship Id="rId188" Type="http://schemas.openxmlformats.org/officeDocument/2006/relationships/image" Target="../media/image1392.png"/><Relationship Id="rId71" Type="http://schemas.openxmlformats.org/officeDocument/2006/relationships/customXml" Target="../ink/ink1370.xml"/><Relationship Id="rId92" Type="http://schemas.openxmlformats.org/officeDocument/2006/relationships/image" Target="../media/image1344.png"/><Relationship Id="rId213" Type="http://schemas.openxmlformats.org/officeDocument/2006/relationships/customXml" Target="../ink/ink1441.xml"/><Relationship Id="rId234" Type="http://schemas.openxmlformats.org/officeDocument/2006/relationships/image" Target="../media/image1415.png"/><Relationship Id="rId2" Type="http://schemas.openxmlformats.org/officeDocument/2006/relationships/notesSlide" Target="../notesSlides/notesSlide14.xml"/><Relationship Id="rId29" Type="http://schemas.openxmlformats.org/officeDocument/2006/relationships/customXml" Target="../ink/ink1349.xml"/><Relationship Id="rId40" Type="http://schemas.openxmlformats.org/officeDocument/2006/relationships/image" Target="../media/image1318.png"/><Relationship Id="rId115" Type="http://schemas.openxmlformats.org/officeDocument/2006/relationships/customXml" Target="../ink/ink1392.xml"/><Relationship Id="rId136" Type="http://schemas.openxmlformats.org/officeDocument/2006/relationships/image" Target="../media/image1366.png"/><Relationship Id="rId157" Type="http://schemas.openxmlformats.org/officeDocument/2006/relationships/customXml" Target="../ink/ink1413.xml"/><Relationship Id="rId178" Type="http://schemas.openxmlformats.org/officeDocument/2006/relationships/image" Target="../media/image1387.png"/><Relationship Id="rId61" Type="http://schemas.openxmlformats.org/officeDocument/2006/relationships/customXml" Target="../ink/ink1365.xml"/><Relationship Id="rId82" Type="http://schemas.openxmlformats.org/officeDocument/2006/relationships/image" Target="../media/image1339.png"/><Relationship Id="rId199" Type="http://schemas.openxmlformats.org/officeDocument/2006/relationships/customXml" Target="../ink/ink1434.xml"/><Relationship Id="rId203" Type="http://schemas.openxmlformats.org/officeDocument/2006/relationships/customXml" Target="../ink/ink1436.xml"/><Relationship Id="rId19" Type="http://schemas.openxmlformats.org/officeDocument/2006/relationships/customXml" Target="../ink/ink1344.xml"/><Relationship Id="rId224" Type="http://schemas.openxmlformats.org/officeDocument/2006/relationships/image" Target="../media/image1410.png"/><Relationship Id="rId245" Type="http://schemas.openxmlformats.org/officeDocument/2006/relationships/customXml" Target="../ink/ink1457.xml"/><Relationship Id="rId30" Type="http://schemas.openxmlformats.org/officeDocument/2006/relationships/image" Target="../media/image1313.png"/><Relationship Id="rId105" Type="http://schemas.openxmlformats.org/officeDocument/2006/relationships/customXml" Target="../ink/ink1387.xml"/><Relationship Id="rId126" Type="http://schemas.openxmlformats.org/officeDocument/2006/relationships/image" Target="../media/image1361.png"/><Relationship Id="rId147" Type="http://schemas.openxmlformats.org/officeDocument/2006/relationships/customXml" Target="../ink/ink1408.xml"/><Relationship Id="rId168" Type="http://schemas.openxmlformats.org/officeDocument/2006/relationships/image" Target="../media/image1382.png"/><Relationship Id="rId51" Type="http://schemas.openxmlformats.org/officeDocument/2006/relationships/customXml" Target="../ink/ink1360.xml"/><Relationship Id="rId72" Type="http://schemas.openxmlformats.org/officeDocument/2006/relationships/image" Target="../media/image1334.png"/><Relationship Id="rId93" Type="http://schemas.openxmlformats.org/officeDocument/2006/relationships/customXml" Target="../ink/ink1381.xml"/><Relationship Id="rId189" Type="http://schemas.openxmlformats.org/officeDocument/2006/relationships/customXml" Target="../ink/ink1429.xml"/><Relationship Id="rId3" Type="http://schemas.openxmlformats.org/officeDocument/2006/relationships/customXml" Target="../ink/ink1336.xml"/><Relationship Id="rId214" Type="http://schemas.openxmlformats.org/officeDocument/2006/relationships/image" Target="../media/image1405.png"/><Relationship Id="rId235" Type="http://schemas.openxmlformats.org/officeDocument/2006/relationships/customXml" Target="../ink/ink1452.xml"/><Relationship Id="rId116" Type="http://schemas.openxmlformats.org/officeDocument/2006/relationships/image" Target="../media/image1356.png"/><Relationship Id="rId137" Type="http://schemas.openxmlformats.org/officeDocument/2006/relationships/customXml" Target="../ink/ink1403.xml"/><Relationship Id="rId158" Type="http://schemas.openxmlformats.org/officeDocument/2006/relationships/image" Target="../media/image1377.png"/><Relationship Id="rId20" Type="http://schemas.openxmlformats.org/officeDocument/2006/relationships/image" Target="../media/image1308.png"/><Relationship Id="rId41" Type="http://schemas.openxmlformats.org/officeDocument/2006/relationships/customXml" Target="../ink/ink1355.xml"/><Relationship Id="rId62" Type="http://schemas.openxmlformats.org/officeDocument/2006/relationships/image" Target="../media/image1329.png"/><Relationship Id="rId83" Type="http://schemas.openxmlformats.org/officeDocument/2006/relationships/customXml" Target="../ink/ink1376.xml"/><Relationship Id="rId179" Type="http://schemas.openxmlformats.org/officeDocument/2006/relationships/customXml" Target="../ink/ink1424.xml"/><Relationship Id="rId190" Type="http://schemas.openxmlformats.org/officeDocument/2006/relationships/image" Target="../media/image1393.png"/><Relationship Id="rId204" Type="http://schemas.openxmlformats.org/officeDocument/2006/relationships/image" Target="../media/image1400.png"/><Relationship Id="rId225" Type="http://schemas.openxmlformats.org/officeDocument/2006/relationships/customXml" Target="../ink/ink1447.xml"/><Relationship Id="rId246" Type="http://schemas.openxmlformats.org/officeDocument/2006/relationships/image" Target="../media/image1421.png"/><Relationship Id="rId106" Type="http://schemas.openxmlformats.org/officeDocument/2006/relationships/image" Target="../media/image1351.png"/><Relationship Id="rId127" Type="http://schemas.openxmlformats.org/officeDocument/2006/relationships/customXml" Target="../ink/ink1398.xml"/><Relationship Id="rId10" Type="http://schemas.openxmlformats.org/officeDocument/2006/relationships/image" Target="../media/image1303.png"/><Relationship Id="rId31" Type="http://schemas.openxmlformats.org/officeDocument/2006/relationships/customXml" Target="../ink/ink1350.xml"/><Relationship Id="rId52" Type="http://schemas.openxmlformats.org/officeDocument/2006/relationships/image" Target="../media/image1324.png"/><Relationship Id="rId73" Type="http://schemas.openxmlformats.org/officeDocument/2006/relationships/customXml" Target="../ink/ink1371.xml"/><Relationship Id="rId94" Type="http://schemas.openxmlformats.org/officeDocument/2006/relationships/image" Target="../media/image1345.png"/><Relationship Id="rId148" Type="http://schemas.openxmlformats.org/officeDocument/2006/relationships/image" Target="../media/image1372.png"/><Relationship Id="rId169" Type="http://schemas.openxmlformats.org/officeDocument/2006/relationships/customXml" Target="../ink/ink14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17" Type="http://schemas.openxmlformats.org/officeDocument/2006/relationships/image" Target="../media/image1480.png"/><Relationship Id="rId671" Type="http://schemas.openxmlformats.org/officeDocument/2006/relationships/image" Target="../media/image1757.png"/><Relationship Id="rId769" Type="http://schemas.openxmlformats.org/officeDocument/2006/relationships/image" Target="../media/image1806.png"/><Relationship Id="rId976" Type="http://schemas.openxmlformats.org/officeDocument/2006/relationships/customXml" Target="../ink/ink1947.xml"/><Relationship Id="rId21" Type="http://schemas.openxmlformats.org/officeDocument/2006/relationships/image" Target="../media/image1433.png"/><Relationship Id="rId324" Type="http://schemas.openxmlformats.org/officeDocument/2006/relationships/customXml" Target="../ink/ink1621.xml"/><Relationship Id="rId531" Type="http://schemas.openxmlformats.org/officeDocument/2006/relationships/image" Target="../media/image1687.png"/><Relationship Id="rId629" Type="http://schemas.openxmlformats.org/officeDocument/2006/relationships/image" Target="../media/image1736.png"/><Relationship Id="rId170" Type="http://schemas.openxmlformats.org/officeDocument/2006/relationships/customXml" Target="../ink/ink1544.xml"/><Relationship Id="rId836" Type="http://schemas.openxmlformats.org/officeDocument/2006/relationships/customXml" Target="../ink/ink1877.xml"/><Relationship Id="rId1021" Type="http://schemas.openxmlformats.org/officeDocument/2006/relationships/image" Target="../media/image1932.png"/><Relationship Id="rId268" Type="http://schemas.openxmlformats.org/officeDocument/2006/relationships/customXml" Target="../ink/ink1593.xml"/><Relationship Id="rId475" Type="http://schemas.openxmlformats.org/officeDocument/2006/relationships/image" Target="../media/image1659.png"/><Relationship Id="rId682" Type="http://schemas.openxmlformats.org/officeDocument/2006/relationships/customXml" Target="../ink/ink1800.xml"/><Relationship Id="rId903" Type="http://schemas.openxmlformats.org/officeDocument/2006/relationships/image" Target="../media/image1873.png"/><Relationship Id="rId32" Type="http://schemas.openxmlformats.org/officeDocument/2006/relationships/customXml" Target="../ink/ink1475.xml"/><Relationship Id="rId128" Type="http://schemas.openxmlformats.org/officeDocument/2006/relationships/customXml" Target="../ink/ink1523.xml"/><Relationship Id="rId335" Type="http://schemas.openxmlformats.org/officeDocument/2006/relationships/image" Target="../media/image1589.png"/><Relationship Id="rId542" Type="http://schemas.openxmlformats.org/officeDocument/2006/relationships/customXml" Target="../ink/ink1730.xml"/><Relationship Id="rId987" Type="http://schemas.openxmlformats.org/officeDocument/2006/relationships/image" Target="../media/image1915.png"/><Relationship Id="rId181" Type="http://schemas.openxmlformats.org/officeDocument/2006/relationships/image" Target="../media/image1512.png"/><Relationship Id="rId402" Type="http://schemas.openxmlformats.org/officeDocument/2006/relationships/customXml" Target="../ink/ink1660.xml"/><Relationship Id="rId847" Type="http://schemas.openxmlformats.org/officeDocument/2006/relationships/image" Target="../media/image1845.png"/><Relationship Id="rId279" Type="http://schemas.openxmlformats.org/officeDocument/2006/relationships/image" Target="../media/image1561.png"/><Relationship Id="rId486" Type="http://schemas.openxmlformats.org/officeDocument/2006/relationships/customXml" Target="../ink/ink1702.xml"/><Relationship Id="rId693" Type="http://schemas.openxmlformats.org/officeDocument/2006/relationships/image" Target="../media/image1768.png"/><Relationship Id="rId707" Type="http://schemas.openxmlformats.org/officeDocument/2006/relationships/image" Target="../media/image1775.png"/><Relationship Id="rId914" Type="http://schemas.openxmlformats.org/officeDocument/2006/relationships/customXml" Target="../ink/ink1916.xml"/><Relationship Id="rId43" Type="http://schemas.openxmlformats.org/officeDocument/2006/relationships/image" Target="../media/image1444.png"/><Relationship Id="rId139" Type="http://schemas.openxmlformats.org/officeDocument/2006/relationships/image" Target="../media/image1491.png"/><Relationship Id="rId346" Type="http://schemas.openxmlformats.org/officeDocument/2006/relationships/customXml" Target="../ink/ink1632.xml"/><Relationship Id="rId553" Type="http://schemas.openxmlformats.org/officeDocument/2006/relationships/image" Target="../media/image1698.png"/><Relationship Id="rId760" Type="http://schemas.openxmlformats.org/officeDocument/2006/relationships/customXml" Target="../ink/ink1839.xml"/><Relationship Id="rId998" Type="http://schemas.openxmlformats.org/officeDocument/2006/relationships/customXml" Target="../ink/ink1958.xml"/><Relationship Id="rId192" Type="http://schemas.openxmlformats.org/officeDocument/2006/relationships/customXml" Target="../ink/ink1555.xml"/><Relationship Id="rId206" Type="http://schemas.openxmlformats.org/officeDocument/2006/relationships/customXml" Target="../ink/ink1562.xml"/><Relationship Id="rId413" Type="http://schemas.openxmlformats.org/officeDocument/2006/relationships/image" Target="../media/image1628.png"/><Relationship Id="rId858" Type="http://schemas.openxmlformats.org/officeDocument/2006/relationships/customXml" Target="../ink/ink1888.xml"/><Relationship Id="rId497" Type="http://schemas.openxmlformats.org/officeDocument/2006/relationships/image" Target="../media/image1670.png"/><Relationship Id="rId620" Type="http://schemas.openxmlformats.org/officeDocument/2006/relationships/customXml" Target="../ink/ink1769.xml"/><Relationship Id="rId718" Type="http://schemas.openxmlformats.org/officeDocument/2006/relationships/customXml" Target="../ink/ink1818.xml"/><Relationship Id="rId925" Type="http://schemas.openxmlformats.org/officeDocument/2006/relationships/image" Target="../media/image1884.png"/><Relationship Id="rId357" Type="http://schemas.openxmlformats.org/officeDocument/2006/relationships/image" Target="../media/image1600.png"/><Relationship Id="rId54" Type="http://schemas.openxmlformats.org/officeDocument/2006/relationships/customXml" Target="../ink/ink1486.xml"/><Relationship Id="rId217" Type="http://schemas.openxmlformats.org/officeDocument/2006/relationships/image" Target="../media/image1530.png"/><Relationship Id="rId564" Type="http://schemas.openxmlformats.org/officeDocument/2006/relationships/customXml" Target="../ink/ink1741.xml"/><Relationship Id="rId771" Type="http://schemas.openxmlformats.org/officeDocument/2006/relationships/image" Target="../media/image1807.png"/><Relationship Id="rId869" Type="http://schemas.openxmlformats.org/officeDocument/2006/relationships/image" Target="../media/image1856.png"/><Relationship Id="rId424" Type="http://schemas.openxmlformats.org/officeDocument/2006/relationships/customXml" Target="../ink/ink1671.xml"/><Relationship Id="rId631" Type="http://schemas.openxmlformats.org/officeDocument/2006/relationships/image" Target="../media/image1737.png"/><Relationship Id="rId729" Type="http://schemas.openxmlformats.org/officeDocument/2006/relationships/image" Target="../media/image1786.png"/><Relationship Id="rId270" Type="http://schemas.openxmlformats.org/officeDocument/2006/relationships/customXml" Target="../ink/ink1594.xml"/><Relationship Id="rId936" Type="http://schemas.openxmlformats.org/officeDocument/2006/relationships/customXml" Target="../ink/ink1927.xml"/><Relationship Id="rId65" Type="http://schemas.openxmlformats.org/officeDocument/2006/relationships/image" Target="../media/image1455.png"/><Relationship Id="rId130" Type="http://schemas.openxmlformats.org/officeDocument/2006/relationships/customXml" Target="../ink/ink1524.xml"/><Relationship Id="rId368" Type="http://schemas.openxmlformats.org/officeDocument/2006/relationships/customXml" Target="../ink/ink1643.xml"/><Relationship Id="rId575" Type="http://schemas.openxmlformats.org/officeDocument/2006/relationships/image" Target="../media/image1709.png"/><Relationship Id="rId782" Type="http://schemas.openxmlformats.org/officeDocument/2006/relationships/customXml" Target="../ink/ink1850.xml"/><Relationship Id="rId228" Type="http://schemas.openxmlformats.org/officeDocument/2006/relationships/customXml" Target="../ink/ink1573.xml"/><Relationship Id="rId435" Type="http://schemas.openxmlformats.org/officeDocument/2006/relationships/image" Target="../media/image1639.png"/><Relationship Id="rId642" Type="http://schemas.openxmlformats.org/officeDocument/2006/relationships/customXml" Target="../ink/ink1780.xml"/><Relationship Id="rId281" Type="http://schemas.openxmlformats.org/officeDocument/2006/relationships/image" Target="../media/image1562.png"/><Relationship Id="rId502" Type="http://schemas.openxmlformats.org/officeDocument/2006/relationships/customXml" Target="../ink/ink1710.xml"/><Relationship Id="rId947" Type="http://schemas.openxmlformats.org/officeDocument/2006/relationships/image" Target="../media/image1895.png"/><Relationship Id="rId76" Type="http://schemas.openxmlformats.org/officeDocument/2006/relationships/customXml" Target="../ink/ink1497.xml"/><Relationship Id="rId141" Type="http://schemas.openxmlformats.org/officeDocument/2006/relationships/image" Target="../media/image1492.png"/><Relationship Id="rId379" Type="http://schemas.openxmlformats.org/officeDocument/2006/relationships/image" Target="../media/image1611.png"/><Relationship Id="rId586" Type="http://schemas.openxmlformats.org/officeDocument/2006/relationships/customXml" Target="../ink/ink1752.xml"/><Relationship Id="rId793" Type="http://schemas.openxmlformats.org/officeDocument/2006/relationships/image" Target="../media/image1818.png"/><Relationship Id="rId807" Type="http://schemas.openxmlformats.org/officeDocument/2006/relationships/image" Target="../media/image1825.png"/><Relationship Id="rId7" Type="http://schemas.openxmlformats.org/officeDocument/2006/relationships/image" Target="../media/image1426.png"/><Relationship Id="rId239" Type="http://schemas.openxmlformats.org/officeDocument/2006/relationships/image" Target="../media/image1541.png"/><Relationship Id="rId446" Type="http://schemas.openxmlformats.org/officeDocument/2006/relationships/customXml" Target="../ink/ink1682.xml"/><Relationship Id="rId653" Type="http://schemas.openxmlformats.org/officeDocument/2006/relationships/image" Target="../media/image1748.png"/><Relationship Id="rId292" Type="http://schemas.openxmlformats.org/officeDocument/2006/relationships/customXml" Target="../ink/ink1605.xml"/><Relationship Id="rId306" Type="http://schemas.openxmlformats.org/officeDocument/2006/relationships/customXml" Target="../ink/ink1612.xml"/><Relationship Id="rId860" Type="http://schemas.openxmlformats.org/officeDocument/2006/relationships/customXml" Target="../ink/ink1889.xml"/><Relationship Id="rId958" Type="http://schemas.openxmlformats.org/officeDocument/2006/relationships/customXml" Target="../ink/ink1938.xml"/><Relationship Id="rId87" Type="http://schemas.openxmlformats.org/officeDocument/2006/relationships/image" Target="../media/image1465.png"/><Relationship Id="rId513" Type="http://schemas.openxmlformats.org/officeDocument/2006/relationships/image" Target="../media/image1678.png"/><Relationship Id="rId597" Type="http://schemas.openxmlformats.org/officeDocument/2006/relationships/image" Target="../media/image1720.png"/><Relationship Id="rId720" Type="http://schemas.openxmlformats.org/officeDocument/2006/relationships/customXml" Target="../ink/ink1819.xml"/><Relationship Id="rId818" Type="http://schemas.openxmlformats.org/officeDocument/2006/relationships/customXml" Target="../ink/ink1868.xml"/><Relationship Id="rId152" Type="http://schemas.openxmlformats.org/officeDocument/2006/relationships/customXml" Target="../ink/ink1535.xml"/><Relationship Id="rId457" Type="http://schemas.openxmlformats.org/officeDocument/2006/relationships/image" Target="../media/image1650.png"/><Relationship Id="rId1003" Type="http://schemas.openxmlformats.org/officeDocument/2006/relationships/image" Target="../media/image1923.png"/><Relationship Id="rId664" Type="http://schemas.openxmlformats.org/officeDocument/2006/relationships/customXml" Target="../ink/ink1791.xml"/><Relationship Id="rId871" Type="http://schemas.openxmlformats.org/officeDocument/2006/relationships/image" Target="../media/image1857.png"/><Relationship Id="rId969" Type="http://schemas.openxmlformats.org/officeDocument/2006/relationships/image" Target="../media/image1906.png"/><Relationship Id="rId14" Type="http://schemas.openxmlformats.org/officeDocument/2006/relationships/customXml" Target="../ink/ink1466.xml"/><Relationship Id="rId317" Type="http://schemas.openxmlformats.org/officeDocument/2006/relationships/image" Target="../media/image1580.png"/><Relationship Id="rId524" Type="http://schemas.openxmlformats.org/officeDocument/2006/relationships/customXml" Target="../ink/ink1721.xml"/><Relationship Id="rId731" Type="http://schemas.openxmlformats.org/officeDocument/2006/relationships/image" Target="../media/image1787.png"/><Relationship Id="rId98" Type="http://schemas.openxmlformats.org/officeDocument/2006/relationships/customXml" Target="../ink/ink1508.xml"/><Relationship Id="rId163" Type="http://schemas.openxmlformats.org/officeDocument/2006/relationships/image" Target="../media/image1503.png"/><Relationship Id="rId370" Type="http://schemas.openxmlformats.org/officeDocument/2006/relationships/customXml" Target="../ink/ink1644.xml"/><Relationship Id="rId829" Type="http://schemas.openxmlformats.org/officeDocument/2006/relationships/image" Target="../media/image1836.png"/><Relationship Id="rId1014" Type="http://schemas.openxmlformats.org/officeDocument/2006/relationships/customXml" Target="../ink/ink1966.xml"/><Relationship Id="rId230" Type="http://schemas.openxmlformats.org/officeDocument/2006/relationships/customXml" Target="../ink/ink1574.xml"/><Relationship Id="rId468" Type="http://schemas.openxmlformats.org/officeDocument/2006/relationships/customXml" Target="../ink/ink1693.xml"/><Relationship Id="rId675" Type="http://schemas.openxmlformats.org/officeDocument/2006/relationships/image" Target="../media/image1759.png"/><Relationship Id="rId882" Type="http://schemas.openxmlformats.org/officeDocument/2006/relationships/customXml" Target="../ink/ink1900.xml"/><Relationship Id="rId25" Type="http://schemas.openxmlformats.org/officeDocument/2006/relationships/image" Target="../media/image1435.png"/><Relationship Id="rId328" Type="http://schemas.openxmlformats.org/officeDocument/2006/relationships/customXml" Target="../ink/ink1623.xml"/><Relationship Id="rId535" Type="http://schemas.openxmlformats.org/officeDocument/2006/relationships/image" Target="../media/image1689.png"/><Relationship Id="rId742" Type="http://schemas.openxmlformats.org/officeDocument/2006/relationships/customXml" Target="../ink/ink1830.xml"/><Relationship Id="rId174" Type="http://schemas.openxmlformats.org/officeDocument/2006/relationships/customXml" Target="../ink/ink1546.xml"/><Relationship Id="rId381" Type="http://schemas.openxmlformats.org/officeDocument/2006/relationships/image" Target="../media/image1612.png"/><Relationship Id="rId602" Type="http://schemas.openxmlformats.org/officeDocument/2006/relationships/customXml" Target="../ink/ink1760.xml"/><Relationship Id="rId241" Type="http://schemas.openxmlformats.org/officeDocument/2006/relationships/image" Target="../media/image1542.png"/><Relationship Id="rId479" Type="http://schemas.openxmlformats.org/officeDocument/2006/relationships/image" Target="../media/image1661.png"/><Relationship Id="rId686" Type="http://schemas.openxmlformats.org/officeDocument/2006/relationships/customXml" Target="../ink/ink1802.xml"/><Relationship Id="rId893" Type="http://schemas.openxmlformats.org/officeDocument/2006/relationships/image" Target="../media/image1868.png"/><Relationship Id="rId907" Type="http://schemas.openxmlformats.org/officeDocument/2006/relationships/image" Target="../media/image1875.png"/><Relationship Id="rId36" Type="http://schemas.openxmlformats.org/officeDocument/2006/relationships/customXml" Target="../ink/ink1477.xml"/><Relationship Id="rId339" Type="http://schemas.openxmlformats.org/officeDocument/2006/relationships/image" Target="../media/image1591.png"/><Relationship Id="rId546" Type="http://schemas.openxmlformats.org/officeDocument/2006/relationships/customXml" Target="../ink/ink1732.xml"/><Relationship Id="rId753" Type="http://schemas.openxmlformats.org/officeDocument/2006/relationships/image" Target="../media/image1798.png"/><Relationship Id="rId101" Type="http://schemas.openxmlformats.org/officeDocument/2006/relationships/image" Target="../media/image1472.png"/><Relationship Id="rId185" Type="http://schemas.openxmlformats.org/officeDocument/2006/relationships/image" Target="../media/image1514.png"/><Relationship Id="rId406" Type="http://schemas.openxmlformats.org/officeDocument/2006/relationships/customXml" Target="../ink/ink1662.xml"/><Relationship Id="rId960" Type="http://schemas.openxmlformats.org/officeDocument/2006/relationships/customXml" Target="../ink/ink1939.xml"/><Relationship Id="rId392" Type="http://schemas.openxmlformats.org/officeDocument/2006/relationships/customXml" Target="../ink/ink1655.xml"/><Relationship Id="rId613" Type="http://schemas.openxmlformats.org/officeDocument/2006/relationships/image" Target="../media/image1728.png"/><Relationship Id="rId697" Type="http://schemas.openxmlformats.org/officeDocument/2006/relationships/image" Target="../media/image1770.png"/><Relationship Id="rId820" Type="http://schemas.openxmlformats.org/officeDocument/2006/relationships/customXml" Target="../ink/ink1869.xml"/><Relationship Id="rId918" Type="http://schemas.openxmlformats.org/officeDocument/2006/relationships/customXml" Target="../ink/ink1918.xml"/><Relationship Id="rId252" Type="http://schemas.openxmlformats.org/officeDocument/2006/relationships/customXml" Target="../ink/ink1585.xml"/><Relationship Id="rId47" Type="http://schemas.openxmlformats.org/officeDocument/2006/relationships/image" Target="../media/image1446.png"/><Relationship Id="rId112" Type="http://schemas.openxmlformats.org/officeDocument/2006/relationships/customXml" Target="../ink/ink1515.xml"/><Relationship Id="rId557" Type="http://schemas.openxmlformats.org/officeDocument/2006/relationships/image" Target="../media/image1700.png"/><Relationship Id="rId764" Type="http://schemas.openxmlformats.org/officeDocument/2006/relationships/customXml" Target="../ink/ink1841.xml"/><Relationship Id="rId971" Type="http://schemas.openxmlformats.org/officeDocument/2006/relationships/image" Target="../media/image1907.png"/><Relationship Id="rId196" Type="http://schemas.openxmlformats.org/officeDocument/2006/relationships/customXml" Target="../ink/ink1557.xml"/><Relationship Id="rId417" Type="http://schemas.openxmlformats.org/officeDocument/2006/relationships/image" Target="../media/image1630.png"/><Relationship Id="rId624" Type="http://schemas.openxmlformats.org/officeDocument/2006/relationships/customXml" Target="../ink/ink1771.xml"/><Relationship Id="rId831" Type="http://schemas.openxmlformats.org/officeDocument/2006/relationships/image" Target="../media/image1837.png"/><Relationship Id="rId263" Type="http://schemas.openxmlformats.org/officeDocument/2006/relationships/image" Target="../media/image1553.png"/><Relationship Id="rId470" Type="http://schemas.openxmlformats.org/officeDocument/2006/relationships/customXml" Target="../ink/ink1694.xml"/><Relationship Id="rId929" Type="http://schemas.openxmlformats.org/officeDocument/2006/relationships/image" Target="../media/image1886.png"/><Relationship Id="rId58" Type="http://schemas.openxmlformats.org/officeDocument/2006/relationships/customXml" Target="../ink/ink1488.xml"/><Relationship Id="rId123" Type="http://schemas.openxmlformats.org/officeDocument/2006/relationships/image" Target="../media/image1483.png"/><Relationship Id="rId330" Type="http://schemas.openxmlformats.org/officeDocument/2006/relationships/customXml" Target="../ink/ink1624.xml"/><Relationship Id="rId568" Type="http://schemas.openxmlformats.org/officeDocument/2006/relationships/customXml" Target="../ink/ink1743.xml"/><Relationship Id="rId775" Type="http://schemas.openxmlformats.org/officeDocument/2006/relationships/image" Target="../media/image1809.png"/><Relationship Id="rId982" Type="http://schemas.openxmlformats.org/officeDocument/2006/relationships/customXml" Target="../ink/ink1950.xml"/><Relationship Id="rId428" Type="http://schemas.openxmlformats.org/officeDocument/2006/relationships/customXml" Target="../ink/ink1673.xml"/><Relationship Id="rId635" Type="http://schemas.openxmlformats.org/officeDocument/2006/relationships/image" Target="../media/image1739.png"/><Relationship Id="rId842" Type="http://schemas.openxmlformats.org/officeDocument/2006/relationships/customXml" Target="../ink/ink1880.xml"/><Relationship Id="rId274" Type="http://schemas.openxmlformats.org/officeDocument/2006/relationships/customXml" Target="../ink/ink1596.xml"/><Relationship Id="rId481" Type="http://schemas.openxmlformats.org/officeDocument/2006/relationships/image" Target="../media/image1662.png"/><Relationship Id="rId702" Type="http://schemas.openxmlformats.org/officeDocument/2006/relationships/customXml" Target="../ink/ink1810.xml"/><Relationship Id="rId69" Type="http://schemas.openxmlformats.org/officeDocument/2006/relationships/image" Target="../media/image1457.png"/><Relationship Id="rId134" Type="http://schemas.openxmlformats.org/officeDocument/2006/relationships/customXml" Target="../ink/ink1526.xml"/><Relationship Id="rId579" Type="http://schemas.openxmlformats.org/officeDocument/2006/relationships/image" Target="../media/image1711.png"/><Relationship Id="rId786" Type="http://schemas.openxmlformats.org/officeDocument/2006/relationships/customXml" Target="../ink/ink1852.xml"/><Relationship Id="rId993" Type="http://schemas.openxmlformats.org/officeDocument/2006/relationships/image" Target="../media/image1918.png"/><Relationship Id="rId341" Type="http://schemas.openxmlformats.org/officeDocument/2006/relationships/image" Target="../media/image1592.png"/><Relationship Id="rId439" Type="http://schemas.openxmlformats.org/officeDocument/2006/relationships/image" Target="../media/image1641.png"/><Relationship Id="rId646" Type="http://schemas.openxmlformats.org/officeDocument/2006/relationships/customXml" Target="../ink/ink1782.xml"/><Relationship Id="rId201" Type="http://schemas.openxmlformats.org/officeDocument/2006/relationships/image" Target="../media/image1522.png"/><Relationship Id="rId285" Type="http://schemas.openxmlformats.org/officeDocument/2006/relationships/image" Target="../media/image1564.png"/><Relationship Id="rId506" Type="http://schemas.openxmlformats.org/officeDocument/2006/relationships/customXml" Target="../ink/ink1712.xml"/><Relationship Id="rId853" Type="http://schemas.openxmlformats.org/officeDocument/2006/relationships/image" Target="../media/image1848.png"/><Relationship Id="rId492" Type="http://schemas.openxmlformats.org/officeDocument/2006/relationships/customXml" Target="../ink/ink1705.xml"/><Relationship Id="rId713" Type="http://schemas.openxmlformats.org/officeDocument/2006/relationships/image" Target="../media/image1778.png"/><Relationship Id="rId797" Type="http://schemas.openxmlformats.org/officeDocument/2006/relationships/image" Target="../media/image1820.png"/><Relationship Id="rId920" Type="http://schemas.openxmlformats.org/officeDocument/2006/relationships/customXml" Target="../ink/ink1919.xml"/><Relationship Id="rId145" Type="http://schemas.openxmlformats.org/officeDocument/2006/relationships/image" Target="../media/image1494.png"/><Relationship Id="rId352" Type="http://schemas.openxmlformats.org/officeDocument/2006/relationships/customXml" Target="../ink/ink1635.xml"/><Relationship Id="rId212" Type="http://schemas.openxmlformats.org/officeDocument/2006/relationships/customXml" Target="../ink/ink1565.xml"/><Relationship Id="rId657" Type="http://schemas.openxmlformats.org/officeDocument/2006/relationships/image" Target="../media/image1750.png"/><Relationship Id="rId864" Type="http://schemas.openxmlformats.org/officeDocument/2006/relationships/customXml" Target="../ink/ink1891.xml"/><Relationship Id="rId296" Type="http://schemas.openxmlformats.org/officeDocument/2006/relationships/customXml" Target="../ink/ink1607.xml"/><Relationship Id="rId517" Type="http://schemas.openxmlformats.org/officeDocument/2006/relationships/image" Target="../media/image1680.png"/><Relationship Id="rId724" Type="http://schemas.openxmlformats.org/officeDocument/2006/relationships/customXml" Target="../ink/ink1821.xml"/><Relationship Id="rId931" Type="http://schemas.openxmlformats.org/officeDocument/2006/relationships/image" Target="../media/image1887.png"/><Relationship Id="rId60" Type="http://schemas.openxmlformats.org/officeDocument/2006/relationships/customXml" Target="../ink/ink1489.xml"/><Relationship Id="rId156" Type="http://schemas.openxmlformats.org/officeDocument/2006/relationships/customXml" Target="../ink/ink1537.xml"/><Relationship Id="rId363" Type="http://schemas.openxmlformats.org/officeDocument/2006/relationships/image" Target="../media/image1603.png"/><Relationship Id="rId570" Type="http://schemas.openxmlformats.org/officeDocument/2006/relationships/customXml" Target="../ink/ink1744.xml"/><Relationship Id="rId1007" Type="http://schemas.openxmlformats.org/officeDocument/2006/relationships/image" Target="../media/image1925.png"/><Relationship Id="rId223" Type="http://schemas.openxmlformats.org/officeDocument/2006/relationships/image" Target="../media/image1533.png"/><Relationship Id="rId430" Type="http://schemas.openxmlformats.org/officeDocument/2006/relationships/customXml" Target="../ink/ink1674.xml"/><Relationship Id="rId668" Type="http://schemas.openxmlformats.org/officeDocument/2006/relationships/customXml" Target="../ink/ink1793.xml"/><Relationship Id="rId875" Type="http://schemas.openxmlformats.org/officeDocument/2006/relationships/image" Target="../media/image1859.png"/><Relationship Id="rId18" Type="http://schemas.openxmlformats.org/officeDocument/2006/relationships/customXml" Target="../ink/ink1468.xml"/><Relationship Id="rId528" Type="http://schemas.openxmlformats.org/officeDocument/2006/relationships/customXml" Target="../ink/ink1723.xml"/><Relationship Id="rId735" Type="http://schemas.openxmlformats.org/officeDocument/2006/relationships/image" Target="../media/image1789.png"/><Relationship Id="rId942" Type="http://schemas.openxmlformats.org/officeDocument/2006/relationships/customXml" Target="../ink/ink1930.xml"/><Relationship Id="rId167" Type="http://schemas.openxmlformats.org/officeDocument/2006/relationships/image" Target="../media/image1505.png"/><Relationship Id="rId374" Type="http://schemas.openxmlformats.org/officeDocument/2006/relationships/customXml" Target="../ink/ink1646.xml"/><Relationship Id="rId581" Type="http://schemas.openxmlformats.org/officeDocument/2006/relationships/image" Target="../media/image1712.png"/><Relationship Id="rId1018" Type="http://schemas.openxmlformats.org/officeDocument/2006/relationships/customXml" Target="../ink/ink1968.xml"/><Relationship Id="rId71" Type="http://schemas.openxmlformats.org/officeDocument/2006/relationships/image" Target="../media/image1458.png"/><Relationship Id="rId234" Type="http://schemas.openxmlformats.org/officeDocument/2006/relationships/customXml" Target="../ink/ink1576.xml"/><Relationship Id="rId679" Type="http://schemas.openxmlformats.org/officeDocument/2006/relationships/image" Target="../media/image1761.png"/><Relationship Id="rId802" Type="http://schemas.openxmlformats.org/officeDocument/2006/relationships/customXml" Target="../ink/ink1860.xml"/><Relationship Id="rId886" Type="http://schemas.openxmlformats.org/officeDocument/2006/relationships/customXml" Target="../ink/ink1902.xml"/><Relationship Id="rId2" Type="http://schemas.openxmlformats.org/officeDocument/2006/relationships/customXml" Target="../ink/ink1460.xml"/><Relationship Id="rId29" Type="http://schemas.openxmlformats.org/officeDocument/2006/relationships/image" Target="../media/image1437.png"/><Relationship Id="rId441" Type="http://schemas.openxmlformats.org/officeDocument/2006/relationships/image" Target="../media/image1642.png"/><Relationship Id="rId539" Type="http://schemas.openxmlformats.org/officeDocument/2006/relationships/image" Target="../media/image1691.png"/><Relationship Id="rId746" Type="http://schemas.openxmlformats.org/officeDocument/2006/relationships/customXml" Target="../ink/ink1832.xml"/><Relationship Id="rId178" Type="http://schemas.openxmlformats.org/officeDocument/2006/relationships/customXml" Target="../ink/ink1548.xml"/><Relationship Id="rId301" Type="http://schemas.openxmlformats.org/officeDocument/2006/relationships/image" Target="../media/image1572.png"/><Relationship Id="rId953" Type="http://schemas.openxmlformats.org/officeDocument/2006/relationships/image" Target="../media/image1898.png"/><Relationship Id="rId82" Type="http://schemas.openxmlformats.org/officeDocument/2006/relationships/customXml" Target="../ink/ink1500.xml"/><Relationship Id="rId385" Type="http://schemas.openxmlformats.org/officeDocument/2006/relationships/image" Target="../media/image1614.png"/><Relationship Id="rId592" Type="http://schemas.openxmlformats.org/officeDocument/2006/relationships/customXml" Target="../ink/ink1755.xml"/><Relationship Id="rId606" Type="http://schemas.openxmlformats.org/officeDocument/2006/relationships/customXml" Target="../ink/ink1762.xml"/><Relationship Id="rId813" Type="http://schemas.openxmlformats.org/officeDocument/2006/relationships/image" Target="../media/image1828.png"/><Relationship Id="rId245" Type="http://schemas.openxmlformats.org/officeDocument/2006/relationships/image" Target="../media/image1544.png"/><Relationship Id="rId452" Type="http://schemas.openxmlformats.org/officeDocument/2006/relationships/customXml" Target="../ink/ink1685.xml"/><Relationship Id="rId897" Type="http://schemas.openxmlformats.org/officeDocument/2006/relationships/image" Target="../media/image1870.png"/><Relationship Id="rId105" Type="http://schemas.openxmlformats.org/officeDocument/2006/relationships/image" Target="../media/image1474.png"/><Relationship Id="rId312" Type="http://schemas.openxmlformats.org/officeDocument/2006/relationships/customXml" Target="../ink/ink1615.xml"/><Relationship Id="rId757" Type="http://schemas.openxmlformats.org/officeDocument/2006/relationships/image" Target="../media/image1800.png"/><Relationship Id="rId964" Type="http://schemas.openxmlformats.org/officeDocument/2006/relationships/customXml" Target="../ink/ink1941.xml"/><Relationship Id="rId93" Type="http://schemas.openxmlformats.org/officeDocument/2006/relationships/image" Target="../media/image1468.png"/><Relationship Id="rId189" Type="http://schemas.openxmlformats.org/officeDocument/2006/relationships/image" Target="../media/image1516.png"/><Relationship Id="rId396" Type="http://schemas.openxmlformats.org/officeDocument/2006/relationships/customXml" Target="../ink/ink1657.xml"/><Relationship Id="rId617" Type="http://schemas.openxmlformats.org/officeDocument/2006/relationships/image" Target="../media/image1730.png"/><Relationship Id="rId824" Type="http://schemas.openxmlformats.org/officeDocument/2006/relationships/customXml" Target="../ink/ink1871.xml"/><Relationship Id="rId256" Type="http://schemas.openxmlformats.org/officeDocument/2006/relationships/customXml" Target="../ink/ink1587.xml"/><Relationship Id="rId463" Type="http://schemas.openxmlformats.org/officeDocument/2006/relationships/image" Target="../media/image1653.png"/><Relationship Id="rId670" Type="http://schemas.openxmlformats.org/officeDocument/2006/relationships/customXml" Target="../ink/ink1794.xml"/><Relationship Id="rId116" Type="http://schemas.openxmlformats.org/officeDocument/2006/relationships/customXml" Target="../ink/ink1517.xml"/><Relationship Id="rId323" Type="http://schemas.openxmlformats.org/officeDocument/2006/relationships/image" Target="../media/image1583.png"/><Relationship Id="rId530" Type="http://schemas.openxmlformats.org/officeDocument/2006/relationships/customXml" Target="../ink/ink1724.xml"/><Relationship Id="rId768" Type="http://schemas.openxmlformats.org/officeDocument/2006/relationships/customXml" Target="../ink/ink1843.xml"/><Relationship Id="rId975" Type="http://schemas.openxmlformats.org/officeDocument/2006/relationships/image" Target="../media/image1909.png"/><Relationship Id="rId20" Type="http://schemas.openxmlformats.org/officeDocument/2006/relationships/customXml" Target="../ink/ink1469.xml"/><Relationship Id="rId628" Type="http://schemas.openxmlformats.org/officeDocument/2006/relationships/customXml" Target="../ink/ink1773.xml"/><Relationship Id="rId835" Type="http://schemas.openxmlformats.org/officeDocument/2006/relationships/image" Target="../media/image1839.png"/><Relationship Id="rId267" Type="http://schemas.openxmlformats.org/officeDocument/2006/relationships/image" Target="../media/image1555.png"/><Relationship Id="rId474" Type="http://schemas.openxmlformats.org/officeDocument/2006/relationships/customXml" Target="../ink/ink1696.xml"/><Relationship Id="rId1020" Type="http://schemas.openxmlformats.org/officeDocument/2006/relationships/customXml" Target="../ink/ink1969.xml"/><Relationship Id="rId127" Type="http://schemas.openxmlformats.org/officeDocument/2006/relationships/image" Target="../media/image1485.png"/><Relationship Id="rId681" Type="http://schemas.openxmlformats.org/officeDocument/2006/relationships/image" Target="../media/image1762.png"/><Relationship Id="rId779" Type="http://schemas.openxmlformats.org/officeDocument/2006/relationships/image" Target="../media/image1811.png"/><Relationship Id="rId902" Type="http://schemas.openxmlformats.org/officeDocument/2006/relationships/customXml" Target="../ink/ink1910.xml"/><Relationship Id="rId986" Type="http://schemas.openxmlformats.org/officeDocument/2006/relationships/customXml" Target="../ink/ink1952.xml"/><Relationship Id="rId31" Type="http://schemas.openxmlformats.org/officeDocument/2006/relationships/image" Target="../media/image1438.png"/><Relationship Id="rId334" Type="http://schemas.openxmlformats.org/officeDocument/2006/relationships/customXml" Target="../ink/ink1626.xml"/><Relationship Id="rId541" Type="http://schemas.openxmlformats.org/officeDocument/2006/relationships/image" Target="../media/image1692.png"/><Relationship Id="rId639" Type="http://schemas.openxmlformats.org/officeDocument/2006/relationships/image" Target="../media/image1741.png"/><Relationship Id="rId180" Type="http://schemas.openxmlformats.org/officeDocument/2006/relationships/customXml" Target="../ink/ink1549.xml"/><Relationship Id="rId278" Type="http://schemas.openxmlformats.org/officeDocument/2006/relationships/customXml" Target="../ink/ink1598.xml"/><Relationship Id="rId401" Type="http://schemas.openxmlformats.org/officeDocument/2006/relationships/image" Target="../media/image1622.png"/><Relationship Id="rId846" Type="http://schemas.openxmlformats.org/officeDocument/2006/relationships/customXml" Target="../ink/ink1882.xml"/><Relationship Id="rId485" Type="http://schemas.openxmlformats.org/officeDocument/2006/relationships/image" Target="../media/image1664.png"/><Relationship Id="rId692" Type="http://schemas.openxmlformats.org/officeDocument/2006/relationships/customXml" Target="../ink/ink1805.xml"/><Relationship Id="rId706" Type="http://schemas.openxmlformats.org/officeDocument/2006/relationships/customXml" Target="../ink/ink1812.xml"/><Relationship Id="rId913" Type="http://schemas.openxmlformats.org/officeDocument/2006/relationships/image" Target="../media/image1878.png"/><Relationship Id="rId42" Type="http://schemas.openxmlformats.org/officeDocument/2006/relationships/customXml" Target="../ink/ink1480.xml"/><Relationship Id="rId138" Type="http://schemas.openxmlformats.org/officeDocument/2006/relationships/customXml" Target="../ink/ink1528.xml"/><Relationship Id="rId345" Type="http://schemas.openxmlformats.org/officeDocument/2006/relationships/image" Target="../media/image1594.png"/><Relationship Id="rId552" Type="http://schemas.openxmlformats.org/officeDocument/2006/relationships/customXml" Target="../ink/ink1735.xml"/><Relationship Id="rId997" Type="http://schemas.openxmlformats.org/officeDocument/2006/relationships/image" Target="../media/image1920.png"/><Relationship Id="rId191" Type="http://schemas.openxmlformats.org/officeDocument/2006/relationships/image" Target="../media/image1517.png"/><Relationship Id="rId205" Type="http://schemas.openxmlformats.org/officeDocument/2006/relationships/image" Target="../media/image1524.png"/><Relationship Id="rId412" Type="http://schemas.openxmlformats.org/officeDocument/2006/relationships/customXml" Target="../ink/ink1665.xml"/><Relationship Id="rId857" Type="http://schemas.openxmlformats.org/officeDocument/2006/relationships/image" Target="../media/image1850.png"/><Relationship Id="rId289" Type="http://schemas.openxmlformats.org/officeDocument/2006/relationships/image" Target="../media/image1566.png"/><Relationship Id="rId496" Type="http://schemas.openxmlformats.org/officeDocument/2006/relationships/customXml" Target="../ink/ink1707.xml"/><Relationship Id="rId717" Type="http://schemas.openxmlformats.org/officeDocument/2006/relationships/image" Target="../media/image1780.png"/><Relationship Id="rId924" Type="http://schemas.openxmlformats.org/officeDocument/2006/relationships/customXml" Target="../ink/ink1921.xml"/><Relationship Id="rId53" Type="http://schemas.openxmlformats.org/officeDocument/2006/relationships/image" Target="../media/image1449.png"/><Relationship Id="rId149" Type="http://schemas.openxmlformats.org/officeDocument/2006/relationships/image" Target="../media/image1496.png"/><Relationship Id="rId356" Type="http://schemas.openxmlformats.org/officeDocument/2006/relationships/customXml" Target="../ink/ink1637.xml"/><Relationship Id="rId563" Type="http://schemas.openxmlformats.org/officeDocument/2006/relationships/image" Target="../media/image1703.png"/><Relationship Id="rId770" Type="http://schemas.openxmlformats.org/officeDocument/2006/relationships/customXml" Target="../ink/ink1844.xml"/><Relationship Id="rId216" Type="http://schemas.openxmlformats.org/officeDocument/2006/relationships/customXml" Target="../ink/ink1567.xml"/><Relationship Id="rId423" Type="http://schemas.openxmlformats.org/officeDocument/2006/relationships/image" Target="../media/image1633.png"/><Relationship Id="rId868" Type="http://schemas.openxmlformats.org/officeDocument/2006/relationships/customXml" Target="../ink/ink1893.xml"/><Relationship Id="rId630" Type="http://schemas.openxmlformats.org/officeDocument/2006/relationships/customXml" Target="../ink/ink1774.xml"/><Relationship Id="rId728" Type="http://schemas.openxmlformats.org/officeDocument/2006/relationships/customXml" Target="../ink/ink1823.xml"/><Relationship Id="rId935" Type="http://schemas.openxmlformats.org/officeDocument/2006/relationships/image" Target="../media/image1889.png"/><Relationship Id="rId64" Type="http://schemas.openxmlformats.org/officeDocument/2006/relationships/customXml" Target="../ink/ink1491.xml"/><Relationship Id="rId367" Type="http://schemas.openxmlformats.org/officeDocument/2006/relationships/image" Target="../media/image1605.png"/><Relationship Id="rId574" Type="http://schemas.openxmlformats.org/officeDocument/2006/relationships/customXml" Target="../ink/ink1746.xml"/><Relationship Id="rId227" Type="http://schemas.openxmlformats.org/officeDocument/2006/relationships/image" Target="../media/image1535.png"/><Relationship Id="rId781" Type="http://schemas.openxmlformats.org/officeDocument/2006/relationships/image" Target="../media/image1812.png"/><Relationship Id="rId879" Type="http://schemas.openxmlformats.org/officeDocument/2006/relationships/image" Target="../media/image1861.png"/><Relationship Id="rId434" Type="http://schemas.openxmlformats.org/officeDocument/2006/relationships/customXml" Target="../ink/ink1676.xml"/><Relationship Id="rId641" Type="http://schemas.openxmlformats.org/officeDocument/2006/relationships/image" Target="../media/image1742.png"/><Relationship Id="rId739" Type="http://schemas.openxmlformats.org/officeDocument/2006/relationships/image" Target="../media/image1791.png"/><Relationship Id="rId280" Type="http://schemas.openxmlformats.org/officeDocument/2006/relationships/customXml" Target="../ink/ink1599.xml"/><Relationship Id="rId501" Type="http://schemas.openxmlformats.org/officeDocument/2006/relationships/image" Target="../media/image1672.png"/><Relationship Id="rId946" Type="http://schemas.openxmlformats.org/officeDocument/2006/relationships/customXml" Target="../ink/ink1932.xml"/><Relationship Id="rId75" Type="http://schemas.openxmlformats.org/officeDocument/2006/relationships/image" Target="../media/image1459.png"/><Relationship Id="rId140" Type="http://schemas.openxmlformats.org/officeDocument/2006/relationships/customXml" Target="../ink/ink1529.xml"/><Relationship Id="rId378" Type="http://schemas.openxmlformats.org/officeDocument/2006/relationships/customXml" Target="../ink/ink1648.xml"/><Relationship Id="rId585" Type="http://schemas.openxmlformats.org/officeDocument/2006/relationships/image" Target="../media/image1714.png"/><Relationship Id="rId792" Type="http://schemas.openxmlformats.org/officeDocument/2006/relationships/customXml" Target="../ink/ink1855.xml"/><Relationship Id="rId806" Type="http://schemas.openxmlformats.org/officeDocument/2006/relationships/customXml" Target="../ink/ink1862.xml"/><Relationship Id="rId6" Type="http://schemas.openxmlformats.org/officeDocument/2006/relationships/customXml" Target="../ink/ink1462.xml"/><Relationship Id="rId238" Type="http://schemas.openxmlformats.org/officeDocument/2006/relationships/customXml" Target="../ink/ink1578.xml"/><Relationship Id="rId445" Type="http://schemas.openxmlformats.org/officeDocument/2006/relationships/image" Target="../media/image1644.png"/><Relationship Id="rId652" Type="http://schemas.openxmlformats.org/officeDocument/2006/relationships/customXml" Target="../ink/ink1785.xml"/><Relationship Id="rId291" Type="http://schemas.openxmlformats.org/officeDocument/2006/relationships/image" Target="../media/image1567.png"/><Relationship Id="rId305" Type="http://schemas.openxmlformats.org/officeDocument/2006/relationships/image" Target="../media/image1574.png"/><Relationship Id="rId512" Type="http://schemas.openxmlformats.org/officeDocument/2006/relationships/customXml" Target="../ink/ink1715.xml"/><Relationship Id="rId957" Type="http://schemas.openxmlformats.org/officeDocument/2006/relationships/image" Target="../media/image1900.png"/><Relationship Id="rId86" Type="http://schemas.openxmlformats.org/officeDocument/2006/relationships/customXml" Target="../ink/ink1502.xml"/><Relationship Id="rId151" Type="http://schemas.openxmlformats.org/officeDocument/2006/relationships/image" Target="../media/image1497.png"/><Relationship Id="rId389" Type="http://schemas.openxmlformats.org/officeDocument/2006/relationships/image" Target="../media/image1616.png"/><Relationship Id="rId596" Type="http://schemas.openxmlformats.org/officeDocument/2006/relationships/customXml" Target="../ink/ink1757.xml"/><Relationship Id="rId817" Type="http://schemas.openxmlformats.org/officeDocument/2006/relationships/image" Target="../media/image1830.png"/><Relationship Id="rId1002" Type="http://schemas.openxmlformats.org/officeDocument/2006/relationships/customXml" Target="../ink/ink1960.xml"/><Relationship Id="rId249" Type="http://schemas.openxmlformats.org/officeDocument/2006/relationships/image" Target="../media/image1546.png"/><Relationship Id="rId456" Type="http://schemas.openxmlformats.org/officeDocument/2006/relationships/customXml" Target="../ink/ink1687.xml"/><Relationship Id="rId663" Type="http://schemas.openxmlformats.org/officeDocument/2006/relationships/image" Target="../media/image1753.png"/><Relationship Id="rId870" Type="http://schemas.openxmlformats.org/officeDocument/2006/relationships/customXml" Target="../ink/ink1894.xml"/><Relationship Id="rId13" Type="http://schemas.openxmlformats.org/officeDocument/2006/relationships/image" Target="../media/image1429.png"/><Relationship Id="rId109" Type="http://schemas.openxmlformats.org/officeDocument/2006/relationships/image" Target="../media/image1476.png"/><Relationship Id="rId316" Type="http://schemas.openxmlformats.org/officeDocument/2006/relationships/customXml" Target="../ink/ink1617.xml"/><Relationship Id="rId523" Type="http://schemas.openxmlformats.org/officeDocument/2006/relationships/image" Target="../media/image1683.png"/><Relationship Id="rId968" Type="http://schemas.openxmlformats.org/officeDocument/2006/relationships/customXml" Target="../ink/ink1943.xml"/><Relationship Id="rId97" Type="http://schemas.openxmlformats.org/officeDocument/2006/relationships/image" Target="../media/image1470.png"/><Relationship Id="rId730" Type="http://schemas.openxmlformats.org/officeDocument/2006/relationships/customXml" Target="../ink/ink1824.xml"/><Relationship Id="rId828" Type="http://schemas.openxmlformats.org/officeDocument/2006/relationships/customXml" Target="../ink/ink1873.xml"/><Relationship Id="rId1013" Type="http://schemas.openxmlformats.org/officeDocument/2006/relationships/image" Target="../media/image1928.png"/><Relationship Id="rId162" Type="http://schemas.openxmlformats.org/officeDocument/2006/relationships/customXml" Target="../ink/ink1540.xml"/><Relationship Id="rId467" Type="http://schemas.openxmlformats.org/officeDocument/2006/relationships/image" Target="../media/image1655.png"/><Relationship Id="rId674" Type="http://schemas.openxmlformats.org/officeDocument/2006/relationships/customXml" Target="../ink/ink1796.xml"/><Relationship Id="rId881" Type="http://schemas.openxmlformats.org/officeDocument/2006/relationships/image" Target="../media/image1862.png"/><Relationship Id="rId979" Type="http://schemas.openxmlformats.org/officeDocument/2006/relationships/image" Target="../media/image1911.png"/><Relationship Id="rId24" Type="http://schemas.openxmlformats.org/officeDocument/2006/relationships/customXml" Target="../ink/ink1471.xml"/><Relationship Id="rId327" Type="http://schemas.openxmlformats.org/officeDocument/2006/relationships/image" Target="../media/image1585.png"/><Relationship Id="rId534" Type="http://schemas.openxmlformats.org/officeDocument/2006/relationships/customXml" Target="../ink/ink1726.xml"/><Relationship Id="rId741" Type="http://schemas.openxmlformats.org/officeDocument/2006/relationships/image" Target="../media/image1792.png"/><Relationship Id="rId839" Type="http://schemas.openxmlformats.org/officeDocument/2006/relationships/image" Target="../media/image1841.png"/><Relationship Id="rId173" Type="http://schemas.openxmlformats.org/officeDocument/2006/relationships/image" Target="../media/image1508.png"/><Relationship Id="rId380" Type="http://schemas.openxmlformats.org/officeDocument/2006/relationships/customXml" Target="../ink/ink1649.xml"/><Relationship Id="rId601" Type="http://schemas.openxmlformats.org/officeDocument/2006/relationships/image" Target="../media/image1722.png"/><Relationship Id="rId240" Type="http://schemas.openxmlformats.org/officeDocument/2006/relationships/customXml" Target="../ink/ink1579.xml"/><Relationship Id="rId478" Type="http://schemas.openxmlformats.org/officeDocument/2006/relationships/customXml" Target="../ink/ink1698.xml"/><Relationship Id="rId685" Type="http://schemas.openxmlformats.org/officeDocument/2006/relationships/image" Target="../media/image1764.png"/><Relationship Id="rId892" Type="http://schemas.openxmlformats.org/officeDocument/2006/relationships/customXml" Target="../ink/ink1905.xml"/><Relationship Id="rId906" Type="http://schemas.openxmlformats.org/officeDocument/2006/relationships/customXml" Target="../ink/ink1912.xml"/><Relationship Id="rId35" Type="http://schemas.openxmlformats.org/officeDocument/2006/relationships/image" Target="../media/image1440.png"/><Relationship Id="rId100" Type="http://schemas.openxmlformats.org/officeDocument/2006/relationships/customXml" Target="../ink/ink1509.xml"/><Relationship Id="rId338" Type="http://schemas.openxmlformats.org/officeDocument/2006/relationships/customXml" Target="../ink/ink1628.xml"/><Relationship Id="rId545" Type="http://schemas.openxmlformats.org/officeDocument/2006/relationships/image" Target="../media/image1694.png"/><Relationship Id="rId752" Type="http://schemas.openxmlformats.org/officeDocument/2006/relationships/customXml" Target="../ink/ink1835.xml"/><Relationship Id="rId184" Type="http://schemas.openxmlformats.org/officeDocument/2006/relationships/customXml" Target="../ink/ink1551.xml"/><Relationship Id="rId391" Type="http://schemas.openxmlformats.org/officeDocument/2006/relationships/image" Target="../media/image1617.png"/><Relationship Id="rId405" Type="http://schemas.openxmlformats.org/officeDocument/2006/relationships/image" Target="../media/image1624.png"/><Relationship Id="rId612" Type="http://schemas.openxmlformats.org/officeDocument/2006/relationships/customXml" Target="../ink/ink1765.xml"/><Relationship Id="rId251" Type="http://schemas.openxmlformats.org/officeDocument/2006/relationships/image" Target="../media/image1547.png"/><Relationship Id="rId489" Type="http://schemas.openxmlformats.org/officeDocument/2006/relationships/image" Target="../media/image1666.png"/><Relationship Id="rId696" Type="http://schemas.openxmlformats.org/officeDocument/2006/relationships/customXml" Target="../ink/ink1807.xml"/><Relationship Id="rId917" Type="http://schemas.openxmlformats.org/officeDocument/2006/relationships/image" Target="../media/image1880.png"/><Relationship Id="rId46" Type="http://schemas.openxmlformats.org/officeDocument/2006/relationships/customXml" Target="../ink/ink1482.xml"/><Relationship Id="rId349" Type="http://schemas.openxmlformats.org/officeDocument/2006/relationships/image" Target="../media/image1596.png"/><Relationship Id="rId556" Type="http://schemas.openxmlformats.org/officeDocument/2006/relationships/customXml" Target="../ink/ink1737.xml"/><Relationship Id="rId763" Type="http://schemas.openxmlformats.org/officeDocument/2006/relationships/image" Target="../media/image1803.png"/><Relationship Id="rId111" Type="http://schemas.openxmlformats.org/officeDocument/2006/relationships/image" Target="../media/image1477.png"/><Relationship Id="rId195" Type="http://schemas.openxmlformats.org/officeDocument/2006/relationships/image" Target="../media/image1519.png"/><Relationship Id="rId209" Type="http://schemas.openxmlformats.org/officeDocument/2006/relationships/image" Target="../media/image1526.png"/><Relationship Id="rId416" Type="http://schemas.openxmlformats.org/officeDocument/2006/relationships/customXml" Target="../ink/ink1667.xml"/><Relationship Id="rId970" Type="http://schemas.openxmlformats.org/officeDocument/2006/relationships/customXml" Target="../ink/ink1944.xml"/><Relationship Id="rId623" Type="http://schemas.openxmlformats.org/officeDocument/2006/relationships/image" Target="../media/image1733.png"/><Relationship Id="rId830" Type="http://schemas.openxmlformats.org/officeDocument/2006/relationships/customXml" Target="../ink/ink1874.xml"/><Relationship Id="rId928" Type="http://schemas.openxmlformats.org/officeDocument/2006/relationships/customXml" Target="../ink/ink1923.xml"/><Relationship Id="rId57" Type="http://schemas.openxmlformats.org/officeDocument/2006/relationships/image" Target="../media/image1451.png"/><Relationship Id="rId262" Type="http://schemas.openxmlformats.org/officeDocument/2006/relationships/customXml" Target="../ink/ink1590.xml"/><Relationship Id="rId567" Type="http://schemas.openxmlformats.org/officeDocument/2006/relationships/image" Target="../media/image1705.png"/><Relationship Id="rId122" Type="http://schemas.openxmlformats.org/officeDocument/2006/relationships/customXml" Target="../ink/ink1520.xml"/><Relationship Id="rId774" Type="http://schemas.openxmlformats.org/officeDocument/2006/relationships/customXml" Target="../ink/ink1846.xml"/><Relationship Id="rId981" Type="http://schemas.openxmlformats.org/officeDocument/2006/relationships/image" Target="../media/image1912.png"/><Relationship Id="rId427" Type="http://schemas.openxmlformats.org/officeDocument/2006/relationships/image" Target="../media/image1635.png"/><Relationship Id="rId634" Type="http://schemas.openxmlformats.org/officeDocument/2006/relationships/customXml" Target="../ink/ink1776.xml"/><Relationship Id="rId841" Type="http://schemas.openxmlformats.org/officeDocument/2006/relationships/image" Target="../media/image1842.png"/><Relationship Id="rId273" Type="http://schemas.openxmlformats.org/officeDocument/2006/relationships/image" Target="../media/image1558.png"/><Relationship Id="rId480" Type="http://schemas.openxmlformats.org/officeDocument/2006/relationships/customXml" Target="../ink/ink1699.xml"/><Relationship Id="rId701" Type="http://schemas.openxmlformats.org/officeDocument/2006/relationships/image" Target="../media/image1772.png"/><Relationship Id="rId939" Type="http://schemas.openxmlformats.org/officeDocument/2006/relationships/image" Target="../media/image1891.png"/><Relationship Id="rId68" Type="http://schemas.openxmlformats.org/officeDocument/2006/relationships/customXml" Target="../ink/ink1493.xml"/><Relationship Id="rId133" Type="http://schemas.openxmlformats.org/officeDocument/2006/relationships/image" Target="../media/image1488.png"/><Relationship Id="rId340" Type="http://schemas.openxmlformats.org/officeDocument/2006/relationships/customXml" Target="../ink/ink1629.xml"/><Relationship Id="rId578" Type="http://schemas.openxmlformats.org/officeDocument/2006/relationships/customXml" Target="../ink/ink1748.xml"/><Relationship Id="rId785" Type="http://schemas.openxmlformats.org/officeDocument/2006/relationships/image" Target="../media/image1814.png"/><Relationship Id="rId992" Type="http://schemas.openxmlformats.org/officeDocument/2006/relationships/customXml" Target="../ink/ink1955.xml"/><Relationship Id="rId200" Type="http://schemas.openxmlformats.org/officeDocument/2006/relationships/customXml" Target="../ink/ink1559.xml"/><Relationship Id="rId438" Type="http://schemas.openxmlformats.org/officeDocument/2006/relationships/customXml" Target="../ink/ink1678.xml"/><Relationship Id="rId645" Type="http://schemas.openxmlformats.org/officeDocument/2006/relationships/image" Target="../media/image1744.png"/><Relationship Id="rId852" Type="http://schemas.openxmlformats.org/officeDocument/2006/relationships/customXml" Target="../ink/ink1885.xml"/><Relationship Id="rId284" Type="http://schemas.openxmlformats.org/officeDocument/2006/relationships/customXml" Target="../ink/ink1601.xml"/><Relationship Id="rId491" Type="http://schemas.openxmlformats.org/officeDocument/2006/relationships/image" Target="../media/image1667.png"/><Relationship Id="rId505" Type="http://schemas.openxmlformats.org/officeDocument/2006/relationships/image" Target="../media/image1674.png"/><Relationship Id="rId712" Type="http://schemas.openxmlformats.org/officeDocument/2006/relationships/customXml" Target="../ink/ink1815.xml"/><Relationship Id="rId79" Type="http://schemas.openxmlformats.org/officeDocument/2006/relationships/image" Target="../media/image1461.png"/><Relationship Id="rId144" Type="http://schemas.openxmlformats.org/officeDocument/2006/relationships/customXml" Target="../ink/ink1531.xml"/><Relationship Id="rId589" Type="http://schemas.openxmlformats.org/officeDocument/2006/relationships/image" Target="../media/image1716.png"/><Relationship Id="rId796" Type="http://schemas.openxmlformats.org/officeDocument/2006/relationships/customXml" Target="../ink/ink1857.xml"/><Relationship Id="rId351" Type="http://schemas.openxmlformats.org/officeDocument/2006/relationships/image" Target="../media/image1597.png"/><Relationship Id="rId449" Type="http://schemas.openxmlformats.org/officeDocument/2006/relationships/image" Target="../media/image1646.png"/><Relationship Id="rId656" Type="http://schemas.openxmlformats.org/officeDocument/2006/relationships/customXml" Target="../ink/ink1787.xml"/><Relationship Id="rId863" Type="http://schemas.openxmlformats.org/officeDocument/2006/relationships/image" Target="../media/image1853.png"/><Relationship Id="rId211" Type="http://schemas.openxmlformats.org/officeDocument/2006/relationships/image" Target="../media/image1527.png"/><Relationship Id="rId295" Type="http://schemas.openxmlformats.org/officeDocument/2006/relationships/image" Target="../media/image1569.png"/><Relationship Id="rId309" Type="http://schemas.openxmlformats.org/officeDocument/2006/relationships/image" Target="../media/image1576.png"/><Relationship Id="rId516" Type="http://schemas.openxmlformats.org/officeDocument/2006/relationships/customXml" Target="../ink/ink1717.xml"/><Relationship Id="rId723" Type="http://schemas.openxmlformats.org/officeDocument/2006/relationships/image" Target="../media/image1783.png"/><Relationship Id="rId930" Type="http://schemas.openxmlformats.org/officeDocument/2006/relationships/customXml" Target="../ink/ink1924.xml"/><Relationship Id="rId1006" Type="http://schemas.openxmlformats.org/officeDocument/2006/relationships/customXml" Target="../ink/ink1962.xml"/><Relationship Id="rId155" Type="http://schemas.openxmlformats.org/officeDocument/2006/relationships/image" Target="../media/image1499.png"/><Relationship Id="rId362" Type="http://schemas.openxmlformats.org/officeDocument/2006/relationships/customXml" Target="../ink/ink1640.xml"/><Relationship Id="rId222" Type="http://schemas.openxmlformats.org/officeDocument/2006/relationships/customXml" Target="../ink/ink1570.xml"/><Relationship Id="rId667" Type="http://schemas.openxmlformats.org/officeDocument/2006/relationships/image" Target="../media/image1755.png"/><Relationship Id="rId874" Type="http://schemas.openxmlformats.org/officeDocument/2006/relationships/customXml" Target="../ink/ink1896.xml"/><Relationship Id="rId17" Type="http://schemas.openxmlformats.org/officeDocument/2006/relationships/image" Target="../media/image1431.png"/><Relationship Id="rId527" Type="http://schemas.openxmlformats.org/officeDocument/2006/relationships/image" Target="../media/image1685.png"/><Relationship Id="rId734" Type="http://schemas.openxmlformats.org/officeDocument/2006/relationships/customXml" Target="../ink/ink1826.xml"/><Relationship Id="rId941" Type="http://schemas.openxmlformats.org/officeDocument/2006/relationships/image" Target="../media/image1892.png"/><Relationship Id="rId70" Type="http://schemas.openxmlformats.org/officeDocument/2006/relationships/customXml" Target="../ink/ink1494.xml"/><Relationship Id="rId166" Type="http://schemas.openxmlformats.org/officeDocument/2006/relationships/customXml" Target="../ink/ink1542.xml"/><Relationship Id="rId373" Type="http://schemas.openxmlformats.org/officeDocument/2006/relationships/image" Target="../media/image1608.png"/><Relationship Id="rId580" Type="http://schemas.openxmlformats.org/officeDocument/2006/relationships/customXml" Target="../ink/ink1749.xml"/><Relationship Id="rId801" Type="http://schemas.openxmlformats.org/officeDocument/2006/relationships/image" Target="../media/image1822.png"/><Relationship Id="rId1017" Type="http://schemas.openxmlformats.org/officeDocument/2006/relationships/image" Target="../media/image1930.png"/><Relationship Id="rId1" Type="http://schemas.openxmlformats.org/officeDocument/2006/relationships/slideLayout" Target="../slideLayouts/slideLayout7.xml"/><Relationship Id="rId233" Type="http://schemas.openxmlformats.org/officeDocument/2006/relationships/image" Target="../media/image1538.png"/><Relationship Id="rId440" Type="http://schemas.openxmlformats.org/officeDocument/2006/relationships/customXml" Target="../ink/ink1679.xml"/><Relationship Id="rId678" Type="http://schemas.openxmlformats.org/officeDocument/2006/relationships/customXml" Target="../ink/ink1798.xml"/><Relationship Id="rId885" Type="http://schemas.openxmlformats.org/officeDocument/2006/relationships/image" Target="../media/image1864.png"/><Relationship Id="rId28" Type="http://schemas.openxmlformats.org/officeDocument/2006/relationships/customXml" Target="../ink/ink1473.xml"/><Relationship Id="rId300" Type="http://schemas.openxmlformats.org/officeDocument/2006/relationships/customXml" Target="../ink/ink1609.xml"/><Relationship Id="rId538" Type="http://schemas.openxmlformats.org/officeDocument/2006/relationships/customXml" Target="../ink/ink1728.xml"/><Relationship Id="rId745" Type="http://schemas.openxmlformats.org/officeDocument/2006/relationships/image" Target="../media/image1794.png"/><Relationship Id="rId952" Type="http://schemas.openxmlformats.org/officeDocument/2006/relationships/customXml" Target="../ink/ink1935.xml"/><Relationship Id="rId81" Type="http://schemas.openxmlformats.org/officeDocument/2006/relationships/image" Target="../media/image1462.png"/><Relationship Id="rId177" Type="http://schemas.openxmlformats.org/officeDocument/2006/relationships/image" Target="../media/image1510.png"/><Relationship Id="rId384" Type="http://schemas.openxmlformats.org/officeDocument/2006/relationships/customXml" Target="../ink/ink1651.xml"/><Relationship Id="rId591" Type="http://schemas.openxmlformats.org/officeDocument/2006/relationships/image" Target="../media/image1717.png"/><Relationship Id="rId605" Type="http://schemas.openxmlformats.org/officeDocument/2006/relationships/image" Target="../media/image1724.png"/><Relationship Id="rId812" Type="http://schemas.openxmlformats.org/officeDocument/2006/relationships/customXml" Target="../ink/ink1865.xml"/><Relationship Id="rId244" Type="http://schemas.openxmlformats.org/officeDocument/2006/relationships/customXml" Target="../ink/ink1581.xml"/><Relationship Id="rId689" Type="http://schemas.openxmlformats.org/officeDocument/2006/relationships/image" Target="../media/image1766.png"/><Relationship Id="rId896" Type="http://schemas.openxmlformats.org/officeDocument/2006/relationships/customXml" Target="../ink/ink1907.xml"/><Relationship Id="rId39" Type="http://schemas.openxmlformats.org/officeDocument/2006/relationships/image" Target="../media/image1442.png"/><Relationship Id="rId451" Type="http://schemas.openxmlformats.org/officeDocument/2006/relationships/image" Target="../media/image1647.png"/><Relationship Id="rId549" Type="http://schemas.openxmlformats.org/officeDocument/2006/relationships/image" Target="../media/image1696.png"/><Relationship Id="rId756" Type="http://schemas.openxmlformats.org/officeDocument/2006/relationships/customXml" Target="../ink/ink1837.xml"/><Relationship Id="rId104" Type="http://schemas.openxmlformats.org/officeDocument/2006/relationships/customXml" Target="../ink/ink1511.xml"/><Relationship Id="rId188" Type="http://schemas.openxmlformats.org/officeDocument/2006/relationships/customXml" Target="../ink/ink1553.xml"/><Relationship Id="rId311" Type="http://schemas.openxmlformats.org/officeDocument/2006/relationships/image" Target="../media/image1577.png"/><Relationship Id="rId395" Type="http://schemas.openxmlformats.org/officeDocument/2006/relationships/image" Target="../media/image1619.png"/><Relationship Id="rId409" Type="http://schemas.openxmlformats.org/officeDocument/2006/relationships/image" Target="../media/image1626.png"/><Relationship Id="rId963" Type="http://schemas.openxmlformats.org/officeDocument/2006/relationships/image" Target="../media/image1903.png"/><Relationship Id="rId92" Type="http://schemas.openxmlformats.org/officeDocument/2006/relationships/customXml" Target="../ink/ink1505.xml"/><Relationship Id="rId616" Type="http://schemas.openxmlformats.org/officeDocument/2006/relationships/customXml" Target="../ink/ink1767.xml"/><Relationship Id="rId823" Type="http://schemas.openxmlformats.org/officeDocument/2006/relationships/image" Target="../media/image1833.png"/><Relationship Id="rId255" Type="http://schemas.openxmlformats.org/officeDocument/2006/relationships/image" Target="../media/image1549.png"/><Relationship Id="rId462" Type="http://schemas.openxmlformats.org/officeDocument/2006/relationships/customXml" Target="../ink/ink1690.xml"/><Relationship Id="rId115" Type="http://schemas.openxmlformats.org/officeDocument/2006/relationships/image" Target="../media/image1479.png"/><Relationship Id="rId322" Type="http://schemas.openxmlformats.org/officeDocument/2006/relationships/customXml" Target="../ink/ink1620.xml"/><Relationship Id="rId767" Type="http://schemas.openxmlformats.org/officeDocument/2006/relationships/image" Target="../media/image1805.png"/><Relationship Id="rId974" Type="http://schemas.openxmlformats.org/officeDocument/2006/relationships/customXml" Target="../ink/ink1946.xml"/><Relationship Id="rId199" Type="http://schemas.openxmlformats.org/officeDocument/2006/relationships/image" Target="../media/image1521.png"/><Relationship Id="rId627" Type="http://schemas.openxmlformats.org/officeDocument/2006/relationships/image" Target="../media/image1735.png"/><Relationship Id="rId834" Type="http://schemas.openxmlformats.org/officeDocument/2006/relationships/customXml" Target="../ink/ink1876.xml"/><Relationship Id="rId266" Type="http://schemas.openxmlformats.org/officeDocument/2006/relationships/customXml" Target="../ink/ink1592.xml"/><Relationship Id="rId473" Type="http://schemas.openxmlformats.org/officeDocument/2006/relationships/image" Target="../media/image1658.png"/><Relationship Id="rId680" Type="http://schemas.openxmlformats.org/officeDocument/2006/relationships/customXml" Target="../ink/ink1799.xml"/><Relationship Id="rId901" Type="http://schemas.openxmlformats.org/officeDocument/2006/relationships/image" Target="../media/image1872.png"/><Relationship Id="rId30" Type="http://schemas.openxmlformats.org/officeDocument/2006/relationships/customXml" Target="../ink/ink1474.xml"/><Relationship Id="rId126" Type="http://schemas.openxmlformats.org/officeDocument/2006/relationships/customXml" Target="../ink/ink1522.xml"/><Relationship Id="rId333" Type="http://schemas.openxmlformats.org/officeDocument/2006/relationships/image" Target="../media/image1588.png"/><Relationship Id="rId540" Type="http://schemas.openxmlformats.org/officeDocument/2006/relationships/customXml" Target="../ink/ink1729.xml"/><Relationship Id="rId778" Type="http://schemas.openxmlformats.org/officeDocument/2006/relationships/customXml" Target="../ink/ink1848.xml"/><Relationship Id="rId985" Type="http://schemas.openxmlformats.org/officeDocument/2006/relationships/image" Target="../media/image1914.png"/><Relationship Id="rId638" Type="http://schemas.openxmlformats.org/officeDocument/2006/relationships/customXml" Target="../ink/ink1778.xml"/><Relationship Id="rId845" Type="http://schemas.openxmlformats.org/officeDocument/2006/relationships/image" Target="../media/image1844.png"/><Relationship Id="rId277" Type="http://schemas.openxmlformats.org/officeDocument/2006/relationships/image" Target="../media/image1560.png"/><Relationship Id="rId400" Type="http://schemas.openxmlformats.org/officeDocument/2006/relationships/customXml" Target="../ink/ink1659.xml"/><Relationship Id="rId484" Type="http://schemas.openxmlformats.org/officeDocument/2006/relationships/customXml" Target="../ink/ink1701.xml"/><Relationship Id="rId705" Type="http://schemas.openxmlformats.org/officeDocument/2006/relationships/image" Target="../media/image1774.png"/><Relationship Id="rId137" Type="http://schemas.openxmlformats.org/officeDocument/2006/relationships/image" Target="../media/image1490.png"/><Relationship Id="rId344" Type="http://schemas.openxmlformats.org/officeDocument/2006/relationships/customXml" Target="../ink/ink1631.xml"/><Relationship Id="rId691" Type="http://schemas.openxmlformats.org/officeDocument/2006/relationships/image" Target="../media/image1767.png"/><Relationship Id="rId789" Type="http://schemas.openxmlformats.org/officeDocument/2006/relationships/image" Target="../media/image1816.png"/><Relationship Id="rId912" Type="http://schemas.openxmlformats.org/officeDocument/2006/relationships/customXml" Target="../ink/ink1915.xml"/><Relationship Id="rId996" Type="http://schemas.openxmlformats.org/officeDocument/2006/relationships/customXml" Target="../ink/ink1957.xml"/><Relationship Id="rId41" Type="http://schemas.openxmlformats.org/officeDocument/2006/relationships/image" Target="../media/image1443.png"/><Relationship Id="rId551" Type="http://schemas.openxmlformats.org/officeDocument/2006/relationships/image" Target="../media/image1697.png"/><Relationship Id="rId649" Type="http://schemas.openxmlformats.org/officeDocument/2006/relationships/image" Target="../media/image1746.png"/><Relationship Id="rId856" Type="http://schemas.openxmlformats.org/officeDocument/2006/relationships/customXml" Target="../ink/ink1887.xml"/><Relationship Id="rId190" Type="http://schemas.openxmlformats.org/officeDocument/2006/relationships/customXml" Target="../ink/ink1554.xml"/><Relationship Id="rId204" Type="http://schemas.openxmlformats.org/officeDocument/2006/relationships/customXml" Target="../ink/ink1561.xml"/><Relationship Id="rId288" Type="http://schemas.openxmlformats.org/officeDocument/2006/relationships/customXml" Target="../ink/ink1603.xml"/><Relationship Id="rId411" Type="http://schemas.openxmlformats.org/officeDocument/2006/relationships/image" Target="../media/image1627.png"/><Relationship Id="rId509" Type="http://schemas.openxmlformats.org/officeDocument/2006/relationships/image" Target="../media/image1676.png"/><Relationship Id="rId495" Type="http://schemas.openxmlformats.org/officeDocument/2006/relationships/image" Target="../media/image1669.png"/><Relationship Id="rId716" Type="http://schemas.openxmlformats.org/officeDocument/2006/relationships/customXml" Target="../ink/ink1817.xml"/><Relationship Id="rId923" Type="http://schemas.openxmlformats.org/officeDocument/2006/relationships/image" Target="../media/image1883.png"/><Relationship Id="rId52" Type="http://schemas.openxmlformats.org/officeDocument/2006/relationships/customXml" Target="../ink/ink1485.xml"/><Relationship Id="rId148" Type="http://schemas.openxmlformats.org/officeDocument/2006/relationships/customXml" Target="../ink/ink1533.xml"/><Relationship Id="rId355" Type="http://schemas.openxmlformats.org/officeDocument/2006/relationships/image" Target="../media/image1599.png"/><Relationship Id="rId562" Type="http://schemas.openxmlformats.org/officeDocument/2006/relationships/customXml" Target="../ink/ink1740.xml"/><Relationship Id="rId215" Type="http://schemas.openxmlformats.org/officeDocument/2006/relationships/image" Target="../media/image1529.png"/><Relationship Id="rId422" Type="http://schemas.openxmlformats.org/officeDocument/2006/relationships/customXml" Target="../ink/ink1670.xml"/><Relationship Id="rId867" Type="http://schemas.openxmlformats.org/officeDocument/2006/relationships/image" Target="../media/image1855.png"/><Relationship Id="rId299" Type="http://schemas.openxmlformats.org/officeDocument/2006/relationships/image" Target="../media/image1571.png"/><Relationship Id="rId727" Type="http://schemas.openxmlformats.org/officeDocument/2006/relationships/image" Target="../media/image1785.png"/><Relationship Id="rId934" Type="http://schemas.openxmlformats.org/officeDocument/2006/relationships/customXml" Target="../ink/ink1926.xml"/><Relationship Id="rId63" Type="http://schemas.openxmlformats.org/officeDocument/2006/relationships/image" Target="../media/image1454.png"/><Relationship Id="rId159" Type="http://schemas.openxmlformats.org/officeDocument/2006/relationships/image" Target="../media/image1501.png"/><Relationship Id="rId366" Type="http://schemas.openxmlformats.org/officeDocument/2006/relationships/customXml" Target="../ink/ink1642.xml"/><Relationship Id="rId573" Type="http://schemas.openxmlformats.org/officeDocument/2006/relationships/image" Target="../media/image1708.png"/><Relationship Id="rId780" Type="http://schemas.openxmlformats.org/officeDocument/2006/relationships/customXml" Target="../ink/ink1849.xml"/><Relationship Id="rId226" Type="http://schemas.openxmlformats.org/officeDocument/2006/relationships/customXml" Target="../ink/ink1572.xml"/><Relationship Id="rId433" Type="http://schemas.openxmlformats.org/officeDocument/2006/relationships/image" Target="../media/image1638.png"/><Relationship Id="rId878" Type="http://schemas.openxmlformats.org/officeDocument/2006/relationships/customXml" Target="../ink/ink1898.xml"/><Relationship Id="rId640" Type="http://schemas.openxmlformats.org/officeDocument/2006/relationships/customXml" Target="../ink/ink1779.xml"/><Relationship Id="rId738" Type="http://schemas.openxmlformats.org/officeDocument/2006/relationships/customXml" Target="../ink/ink1828.xml"/><Relationship Id="rId945" Type="http://schemas.openxmlformats.org/officeDocument/2006/relationships/image" Target="../media/image1894.png"/><Relationship Id="rId74" Type="http://schemas.openxmlformats.org/officeDocument/2006/relationships/customXml" Target="../ink/ink1496.xml"/><Relationship Id="rId377" Type="http://schemas.openxmlformats.org/officeDocument/2006/relationships/image" Target="../media/image1610.png"/><Relationship Id="rId500" Type="http://schemas.openxmlformats.org/officeDocument/2006/relationships/customXml" Target="../ink/ink1709.xml"/><Relationship Id="rId584" Type="http://schemas.openxmlformats.org/officeDocument/2006/relationships/customXml" Target="../ink/ink1751.xml"/><Relationship Id="rId805" Type="http://schemas.openxmlformats.org/officeDocument/2006/relationships/image" Target="../media/image1824.png"/><Relationship Id="rId5" Type="http://schemas.openxmlformats.org/officeDocument/2006/relationships/image" Target="../media/image1425.png"/><Relationship Id="rId237" Type="http://schemas.openxmlformats.org/officeDocument/2006/relationships/image" Target="../media/image1540.png"/><Relationship Id="rId791" Type="http://schemas.openxmlformats.org/officeDocument/2006/relationships/image" Target="../media/image1817.png"/><Relationship Id="rId889" Type="http://schemas.openxmlformats.org/officeDocument/2006/relationships/image" Target="../media/image1866.png"/><Relationship Id="rId444" Type="http://schemas.openxmlformats.org/officeDocument/2006/relationships/customXml" Target="../ink/ink1681.xml"/><Relationship Id="rId651" Type="http://schemas.openxmlformats.org/officeDocument/2006/relationships/image" Target="../media/image1747.png"/><Relationship Id="rId749" Type="http://schemas.openxmlformats.org/officeDocument/2006/relationships/image" Target="../media/image1796.png"/><Relationship Id="rId290" Type="http://schemas.openxmlformats.org/officeDocument/2006/relationships/customXml" Target="../ink/ink1604.xml"/><Relationship Id="rId304" Type="http://schemas.openxmlformats.org/officeDocument/2006/relationships/customXml" Target="../ink/ink1611.xml"/><Relationship Id="rId388" Type="http://schemas.openxmlformats.org/officeDocument/2006/relationships/customXml" Target="../ink/ink1653.xml"/><Relationship Id="rId511" Type="http://schemas.openxmlformats.org/officeDocument/2006/relationships/image" Target="../media/image1677.png"/><Relationship Id="rId609" Type="http://schemas.openxmlformats.org/officeDocument/2006/relationships/image" Target="../media/image1726.png"/><Relationship Id="rId956" Type="http://schemas.openxmlformats.org/officeDocument/2006/relationships/customXml" Target="../ink/ink1937.xml"/><Relationship Id="rId85" Type="http://schemas.openxmlformats.org/officeDocument/2006/relationships/image" Target="../media/image1464.png"/><Relationship Id="rId150" Type="http://schemas.openxmlformats.org/officeDocument/2006/relationships/customXml" Target="../ink/ink1534.xml"/><Relationship Id="rId595" Type="http://schemas.openxmlformats.org/officeDocument/2006/relationships/image" Target="../media/image1719.png"/><Relationship Id="rId816" Type="http://schemas.openxmlformats.org/officeDocument/2006/relationships/customXml" Target="../ink/ink1867.xml"/><Relationship Id="rId1001" Type="http://schemas.openxmlformats.org/officeDocument/2006/relationships/image" Target="../media/image1922.png"/><Relationship Id="rId248" Type="http://schemas.openxmlformats.org/officeDocument/2006/relationships/customXml" Target="../ink/ink1583.xml"/><Relationship Id="rId455" Type="http://schemas.openxmlformats.org/officeDocument/2006/relationships/image" Target="../media/image1649.png"/><Relationship Id="rId662" Type="http://schemas.openxmlformats.org/officeDocument/2006/relationships/customXml" Target="../ink/ink1790.xml"/><Relationship Id="rId12" Type="http://schemas.openxmlformats.org/officeDocument/2006/relationships/customXml" Target="../ink/ink1465.xml"/><Relationship Id="rId108" Type="http://schemas.openxmlformats.org/officeDocument/2006/relationships/customXml" Target="../ink/ink1513.xml"/><Relationship Id="rId315" Type="http://schemas.openxmlformats.org/officeDocument/2006/relationships/image" Target="../media/image1579.png"/><Relationship Id="rId522" Type="http://schemas.openxmlformats.org/officeDocument/2006/relationships/customXml" Target="../ink/ink1720.xml"/><Relationship Id="rId967" Type="http://schemas.openxmlformats.org/officeDocument/2006/relationships/image" Target="../media/image1905.png"/><Relationship Id="rId96" Type="http://schemas.openxmlformats.org/officeDocument/2006/relationships/customXml" Target="../ink/ink1507.xml"/><Relationship Id="rId161" Type="http://schemas.openxmlformats.org/officeDocument/2006/relationships/image" Target="../media/image1502.png"/><Relationship Id="rId399" Type="http://schemas.openxmlformats.org/officeDocument/2006/relationships/image" Target="../media/image1621.png"/><Relationship Id="rId827" Type="http://schemas.openxmlformats.org/officeDocument/2006/relationships/image" Target="../media/image1835.png"/><Relationship Id="rId1012" Type="http://schemas.openxmlformats.org/officeDocument/2006/relationships/customXml" Target="../ink/ink1965.xml"/><Relationship Id="rId259" Type="http://schemas.openxmlformats.org/officeDocument/2006/relationships/image" Target="../media/image1551.png"/><Relationship Id="rId466" Type="http://schemas.openxmlformats.org/officeDocument/2006/relationships/customXml" Target="../ink/ink1692.xml"/><Relationship Id="rId673" Type="http://schemas.openxmlformats.org/officeDocument/2006/relationships/image" Target="../media/image1758.png"/><Relationship Id="rId880" Type="http://schemas.openxmlformats.org/officeDocument/2006/relationships/customXml" Target="../ink/ink1899.xml"/><Relationship Id="rId23" Type="http://schemas.openxmlformats.org/officeDocument/2006/relationships/image" Target="../media/image1434.png"/><Relationship Id="rId119" Type="http://schemas.openxmlformats.org/officeDocument/2006/relationships/image" Target="../media/image1481.png"/><Relationship Id="rId326" Type="http://schemas.openxmlformats.org/officeDocument/2006/relationships/customXml" Target="../ink/ink1622.xml"/><Relationship Id="rId533" Type="http://schemas.openxmlformats.org/officeDocument/2006/relationships/image" Target="../media/image1688.png"/><Relationship Id="rId978" Type="http://schemas.openxmlformats.org/officeDocument/2006/relationships/customXml" Target="../ink/ink1948.xml"/><Relationship Id="rId740" Type="http://schemas.openxmlformats.org/officeDocument/2006/relationships/customXml" Target="../ink/ink1829.xml"/><Relationship Id="rId838" Type="http://schemas.openxmlformats.org/officeDocument/2006/relationships/customXml" Target="../ink/ink1878.xml"/><Relationship Id="rId1023" Type="http://schemas.openxmlformats.org/officeDocument/2006/relationships/image" Target="../media/image1933.png"/><Relationship Id="rId172" Type="http://schemas.openxmlformats.org/officeDocument/2006/relationships/customXml" Target="../ink/ink1545.xml"/><Relationship Id="rId477" Type="http://schemas.openxmlformats.org/officeDocument/2006/relationships/image" Target="../media/image1660.png"/><Relationship Id="rId600" Type="http://schemas.openxmlformats.org/officeDocument/2006/relationships/customXml" Target="../ink/ink1759.xml"/><Relationship Id="rId684" Type="http://schemas.openxmlformats.org/officeDocument/2006/relationships/customXml" Target="../ink/ink1801.xml"/><Relationship Id="rId337" Type="http://schemas.openxmlformats.org/officeDocument/2006/relationships/image" Target="../media/image1590.png"/><Relationship Id="rId891" Type="http://schemas.openxmlformats.org/officeDocument/2006/relationships/image" Target="../media/image1867.png"/><Relationship Id="rId905" Type="http://schemas.openxmlformats.org/officeDocument/2006/relationships/image" Target="../media/image1874.png"/><Relationship Id="rId989" Type="http://schemas.openxmlformats.org/officeDocument/2006/relationships/image" Target="../media/image1916.png"/><Relationship Id="rId34" Type="http://schemas.openxmlformats.org/officeDocument/2006/relationships/customXml" Target="../ink/ink1476.xml"/><Relationship Id="rId544" Type="http://schemas.openxmlformats.org/officeDocument/2006/relationships/customXml" Target="../ink/ink1731.xml"/><Relationship Id="rId751" Type="http://schemas.openxmlformats.org/officeDocument/2006/relationships/image" Target="../media/image1797.png"/><Relationship Id="rId849" Type="http://schemas.openxmlformats.org/officeDocument/2006/relationships/image" Target="../media/image1846.png"/><Relationship Id="rId183" Type="http://schemas.openxmlformats.org/officeDocument/2006/relationships/image" Target="../media/image1513.png"/><Relationship Id="rId390" Type="http://schemas.openxmlformats.org/officeDocument/2006/relationships/customXml" Target="../ink/ink1654.xml"/><Relationship Id="rId404" Type="http://schemas.openxmlformats.org/officeDocument/2006/relationships/customXml" Target="../ink/ink1661.xml"/><Relationship Id="rId611" Type="http://schemas.openxmlformats.org/officeDocument/2006/relationships/image" Target="../media/image1727.png"/><Relationship Id="rId250" Type="http://schemas.openxmlformats.org/officeDocument/2006/relationships/customXml" Target="../ink/ink1584.xml"/><Relationship Id="rId488" Type="http://schemas.openxmlformats.org/officeDocument/2006/relationships/customXml" Target="../ink/ink1703.xml"/><Relationship Id="rId695" Type="http://schemas.openxmlformats.org/officeDocument/2006/relationships/image" Target="../media/image1769.png"/><Relationship Id="rId709" Type="http://schemas.openxmlformats.org/officeDocument/2006/relationships/image" Target="../media/image1776.png"/><Relationship Id="rId916" Type="http://schemas.openxmlformats.org/officeDocument/2006/relationships/customXml" Target="../ink/ink1917.xml"/><Relationship Id="rId45" Type="http://schemas.openxmlformats.org/officeDocument/2006/relationships/image" Target="../media/image1445.png"/><Relationship Id="rId110" Type="http://schemas.openxmlformats.org/officeDocument/2006/relationships/customXml" Target="../ink/ink1514.xml"/><Relationship Id="rId348" Type="http://schemas.openxmlformats.org/officeDocument/2006/relationships/customXml" Target="../ink/ink1633.xml"/><Relationship Id="rId555" Type="http://schemas.openxmlformats.org/officeDocument/2006/relationships/image" Target="../media/image1699.png"/><Relationship Id="rId762" Type="http://schemas.openxmlformats.org/officeDocument/2006/relationships/customXml" Target="../ink/ink1840.xml"/><Relationship Id="rId194" Type="http://schemas.openxmlformats.org/officeDocument/2006/relationships/customXml" Target="../ink/ink1556.xml"/><Relationship Id="rId208" Type="http://schemas.openxmlformats.org/officeDocument/2006/relationships/customXml" Target="../ink/ink1563.xml"/><Relationship Id="rId415" Type="http://schemas.openxmlformats.org/officeDocument/2006/relationships/image" Target="../media/image1629.png"/><Relationship Id="rId622" Type="http://schemas.openxmlformats.org/officeDocument/2006/relationships/customXml" Target="../ink/ink1770.xml"/><Relationship Id="rId261" Type="http://schemas.openxmlformats.org/officeDocument/2006/relationships/image" Target="../media/image1552.png"/><Relationship Id="rId499" Type="http://schemas.openxmlformats.org/officeDocument/2006/relationships/image" Target="../media/image1671.png"/><Relationship Id="rId927" Type="http://schemas.openxmlformats.org/officeDocument/2006/relationships/image" Target="../media/image1885.png"/><Relationship Id="rId56" Type="http://schemas.openxmlformats.org/officeDocument/2006/relationships/customXml" Target="../ink/ink1487.xml"/><Relationship Id="rId359" Type="http://schemas.openxmlformats.org/officeDocument/2006/relationships/image" Target="../media/image1601.png"/><Relationship Id="rId566" Type="http://schemas.openxmlformats.org/officeDocument/2006/relationships/customXml" Target="../ink/ink1742.xml"/><Relationship Id="rId773" Type="http://schemas.openxmlformats.org/officeDocument/2006/relationships/image" Target="../media/image1808.png"/><Relationship Id="rId121" Type="http://schemas.openxmlformats.org/officeDocument/2006/relationships/image" Target="../media/image1482.png"/><Relationship Id="rId219" Type="http://schemas.openxmlformats.org/officeDocument/2006/relationships/image" Target="../media/image1531.png"/><Relationship Id="rId426" Type="http://schemas.openxmlformats.org/officeDocument/2006/relationships/customXml" Target="../ink/ink1672.xml"/><Relationship Id="rId633" Type="http://schemas.openxmlformats.org/officeDocument/2006/relationships/image" Target="../media/image1738.png"/><Relationship Id="rId980" Type="http://schemas.openxmlformats.org/officeDocument/2006/relationships/customXml" Target="../ink/ink1949.xml"/><Relationship Id="rId840" Type="http://schemas.openxmlformats.org/officeDocument/2006/relationships/customXml" Target="../ink/ink1879.xml"/><Relationship Id="rId938" Type="http://schemas.openxmlformats.org/officeDocument/2006/relationships/customXml" Target="../ink/ink1928.xml"/><Relationship Id="rId67" Type="http://schemas.openxmlformats.org/officeDocument/2006/relationships/image" Target="../media/image1456.png"/><Relationship Id="rId272" Type="http://schemas.openxmlformats.org/officeDocument/2006/relationships/customXml" Target="../ink/ink1595.xml"/><Relationship Id="rId577" Type="http://schemas.openxmlformats.org/officeDocument/2006/relationships/image" Target="../media/image1710.png"/><Relationship Id="rId700" Type="http://schemas.openxmlformats.org/officeDocument/2006/relationships/customXml" Target="../ink/ink1809.xml"/><Relationship Id="rId132" Type="http://schemas.openxmlformats.org/officeDocument/2006/relationships/customXml" Target="../ink/ink1525.xml"/><Relationship Id="rId784" Type="http://schemas.openxmlformats.org/officeDocument/2006/relationships/customXml" Target="../ink/ink1851.xml"/><Relationship Id="rId991" Type="http://schemas.openxmlformats.org/officeDocument/2006/relationships/image" Target="../media/image1917.png"/><Relationship Id="rId437" Type="http://schemas.openxmlformats.org/officeDocument/2006/relationships/image" Target="../media/image1640.png"/><Relationship Id="rId644" Type="http://schemas.openxmlformats.org/officeDocument/2006/relationships/customXml" Target="../ink/ink1781.xml"/><Relationship Id="rId851" Type="http://schemas.openxmlformats.org/officeDocument/2006/relationships/image" Target="../media/image1847.png"/><Relationship Id="rId283" Type="http://schemas.openxmlformats.org/officeDocument/2006/relationships/image" Target="../media/image1563.png"/><Relationship Id="rId490" Type="http://schemas.openxmlformats.org/officeDocument/2006/relationships/customXml" Target="../ink/ink1704.xml"/><Relationship Id="rId504" Type="http://schemas.openxmlformats.org/officeDocument/2006/relationships/customXml" Target="../ink/ink1711.xml"/><Relationship Id="rId711" Type="http://schemas.openxmlformats.org/officeDocument/2006/relationships/image" Target="../media/image1777.png"/><Relationship Id="rId949" Type="http://schemas.openxmlformats.org/officeDocument/2006/relationships/image" Target="../media/image1896.png"/><Relationship Id="rId78" Type="http://schemas.openxmlformats.org/officeDocument/2006/relationships/customXml" Target="../ink/ink1498.xml"/><Relationship Id="rId143" Type="http://schemas.openxmlformats.org/officeDocument/2006/relationships/image" Target="../media/image1493.png"/><Relationship Id="rId350" Type="http://schemas.openxmlformats.org/officeDocument/2006/relationships/customXml" Target="../ink/ink1634.xml"/><Relationship Id="rId588" Type="http://schemas.openxmlformats.org/officeDocument/2006/relationships/customXml" Target="../ink/ink1753.xml"/><Relationship Id="rId795" Type="http://schemas.openxmlformats.org/officeDocument/2006/relationships/image" Target="../media/image1819.png"/><Relationship Id="rId809" Type="http://schemas.openxmlformats.org/officeDocument/2006/relationships/image" Target="../media/image1826.png"/><Relationship Id="rId9" Type="http://schemas.openxmlformats.org/officeDocument/2006/relationships/image" Target="../media/image1427.png"/><Relationship Id="rId210" Type="http://schemas.openxmlformats.org/officeDocument/2006/relationships/customXml" Target="../ink/ink1564.xml"/><Relationship Id="rId448" Type="http://schemas.openxmlformats.org/officeDocument/2006/relationships/customXml" Target="../ink/ink1683.xml"/><Relationship Id="rId655" Type="http://schemas.openxmlformats.org/officeDocument/2006/relationships/image" Target="../media/image1749.png"/><Relationship Id="rId862" Type="http://schemas.openxmlformats.org/officeDocument/2006/relationships/customXml" Target="../ink/ink1890.xml"/><Relationship Id="rId294" Type="http://schemas.openxmlformats.org/officeDocument/2006/relationships/customXml" Target="../ink/ink1606.xml"/><Relationship Id="rId308" Type="http://schemas.openxmlformats.org/officeDocument/2006/relationships/customXml" Target="../ink/ink1613.xml"/><Relationship Id="rId515" Type="http://schemas.openxmlformats.org/officeDocument/2006/relationships/image" Target="../media/image1679.png"/><Relationship Id="rId722" Type="http://schemas.openxmlformats.org/officeDocument/2006/relationships/customXml" Target="../ink/ink1820.xml"/><Relationship Id="rId89" Type="http://schemas.openxmlformats.org/officeDocument/2006/relationships/image" Target="../media/image1466.png"/><Relationship Id="rId154" Type="http://schemas.openxmlformats.org/officeDocument/2006/relationships/customXml" Target="../ink/ink1536.xml"/><Relationship Id="rId361" Type="http://schemas.openxmlformats.org/officeDocument/2006/relationships/image" Target="../media/image1602.png"/><Relationship Id="rId599" Type="http://schemas.openxmlformats.org/officeDocument/2006/relationships/image" Target="../media/image1721.png"/><Relationship Id="rId1005" Type="http://schemas.openxmlformats.org/officeDocument/2006/relationships/image" Target="../media/image1924.png"/><Relationship Id="rId459" Type="http://schemas.openxmlformats.org/officeDocument/2006/relationships/image" Target="../media/image1651.png"/><Relationship Id="rId666" Type="http://schemas.openxmlformats.org/officeDocument/2006/relationships/customXml" Target="../ink/ink1792.xml"/><Relationship Id="rId873" Type="http://schemas.openxmlformats.org/officeDocument/2006/relationships/image" Target="../media/image1858.png"/><Relationship Id="rId16" Type="http://schemas.openxmlformats.org/officeDocument/2006/relationships/customXml" Target="../ink/ink1467.xml"/><Relationship Id="rId221" Type="http://schemas.openxmlformats.org/officeDocument/2006/relationships/image" Target="../media/image1532.png"/><Relationship Id="rId319" Type="http://schemas.openxmlformats.org/officeDocument/2006/relationships/image" Target="../media/image1581.png"/><Relationship Id="rId526" Type="http://schemas.openxmlformats.org/officeDocument/2006/relationships/customXml" Target="../ink/ink1722.xml"/><Relationship Id="rId733" Type="http://schemas.openxmlformats.org/officeDocument/2006/relationships/image" Target="../media/image1788.png"/><Relationship Id="rId940" Type="http://schemas.openxmlformats.org/officeDocument/2006/relationships/customXml" Target="../ink/ink1929.xml"/><Relationship Id="rId1016" Type="http://schemas.openxmlformats.org/officeDocument/2006/relationships/customXml" Target="../ink/ink1967.xml"/><Relationship Id="rId165" Type="http://schemas.openxmlformats.org/officeDocument/2006/relationships/image" Target="../media/image1504.png"/><Relationship Id="rId372" Type="http://schemas.openxmlformats.org/officeDocument/2006/relationships/customXml" Target="../ink/ink1645.xml"/><Relationship Id="rId677" Type="http://schemas.openxmlformats.org/officeDocument/2006/relationships/image" Target="../media/image1760.png"/><Relationship Id="rId800" Type="http://schemas.openxmlformats.org/officeDocument/2006/relationships/customXml" Target="../ink/ink1859.xml"/><Relationship Id="rId232" Type="http://schemas.openxmlformats.org/officeDocument/2006/relationships/customXml" Target="../ink/ink1575.xml"/><Relationship Id="rId884" Type="http://schemas.openxmlformats.org/officeDocument/2006/relationships/customXml" Target="../ink/ink1901.xml"/><Relationship Id="rId27" Type="http://schemas.openxmlformats.org/officeDocument/2006/relationships/image" Target="../media/image1436.png"/><Relationship Id="rId537" Type="http://schemas.openxmlformats.org/officeDocument/2006/relationships/image" Target="../media/image1690.png"/><Relationship Id="rId744" Type="http://schemas.openxmlformats.org/officeDocument/2006/relationships/customXml" Target="../ink/ink1831.xml"/><Relationship Id="rId951" Type="http://schemas.openxmlformats.org/officeDocument/2006/relationships/image" Target="../media/image1897.png"/><Relationship Id="rId80" Type="http://schemas.openxmlformats.org/officeDocument/2006/relationships/customXml" Target="../ink/ink1499.xml"/><Relationship Id="rId176" Type="http://schemas.openxmlformats.org/officeDocument/2006/relationships/customXml" Target="../ink/ink1547.xml"/><Relationship Id="rId383" Type="http://schemas.openxmlformats.org/officeDocument/2006/relationships/image" Target="../media/image1613.png"/><Relationship Id="rId590" Type="http://schemas.openxmlformats.org/officeDocument/2006/relationships/customXml" Target="../ink/ink1754.xml"/><Relationship Id="rId604" Type="http://schemas.openxmlformats.org/officeDocument/2006/relationships/customXml" Target="../ink/ink1761.xml"/><Relationship Id="rId811" Type="http://schemas.openxmlformats.org/officeDocument/2006/relationships/image" Target="../media/image1827.png"/><Relationship Id="rId243" Type="http://schemas.openxmlformats.org/officeDocument/2006/relationships/image" Target="../media/image1543.png"/><Relationship Id="rId450" Type="http://schemas.openxmlformats.org/officeDocument/2006/relationships/customXml" Target="../ink/ink1684.xml"/><Relationship Id="rId688" Type="http://schemas.openxmlformats.org/officeDocument/2006/relationships/customXml" Target="../ink/ink1803.xml"/><Relationship Id="rId895" Type="http://schemas.openxmlformats.org/officeDocument/2006/relationships/image" Target="../media/image1869.png"/><Relationship Id="rId909" Type="http://schemas.openxmlformats.org/officeDocument/2006/relationships/image" Target="../media/image1876.png"/><Relationship Id="rId38" Type="http://schemas.openxmlformats.org/officeDocument/2006/relationships/customXml" Target="../ink/ink1478.xml"/><Relationship Id="rId103" Type="http://schemas.openxmlformats.org/officeDocument/2006/relationships/image" Target="../media/image1473.png"/><Relationship Id="rId310" Type="http://schemas.openxmlformats.org/officeDocument/2006/relationships/customXml" Target="../ink/ink1614.xml"/><Relationship Id="rId548" Type="http://schemas.openxmlformats.org/officeDocument/2006/relationships/customXml" Target="../ink/ink1733.xml"/><Relationship Id="rId755" Type="http://schemas.openxmlformats.org/officeDocument/2006/relationships/image" Target="../media/image1799.png"/><Relationship Id="rId962" Type="http://schemas.openxmlformats.org/officeDocument/2006/relationships/customXml" Target="../ink/ink1940.xml"/><Relationship Id="rId91" Type="http://schemas.openxmlformats.org/officeDocument/2006/relationships/image" Target="../media/image1467.png"/><Relationship Id="rId187" Type="http://schemas.openxmlformats.org/officeDocument/2006/relationships/image" Target="../media/image1515.png"/><Relationship Id="rId394" Type="http://schemas.openxmlformats.org/officeDocument/2006/relationships/customXml" Target="../ink/ink1656.xml"/><Relationship Id="rId408" Type="http://schemas.openxmlformats.org/officeDocument/2006/relationships/customXml" Target="../ink/ink1663.xml"/><Relationship Id="rId615" Type="http://schemas.openxmlformats.org/officeDocument/2006/relationships/image" Target="../media/image1729.png"/><Relationship Id="rId822" Type="http://schemas.openxmlformats.org/officeDocument/2006/relationships/customXml" Target="../ink/ink1870.xml"/><Relationship Id="rId254" Type="http://schemas.openxmlformats.org/officeDocument/2006/relationships/customXml" Target="../ink/ink1586.xml"/><Relationship Id="rId699" Type="http://schemas.openxmlformats.org/officeDocument/2006/relationships/image" Target="../media/image1771.png"/><Relationship Id="rId49" Type="http://schemas.openxmlformats.org/officeDocument/2006/relationships/image" Target="../media/image1447.png"/><Relationship Id="rId114" Type="http://schemas.openxmlformats.org/officeDocument/2006/relationships/customXml" Target="../ink/ink1516.xml"/><Relationship Id="rId461" Type="http://schemas.openxmlformats.org/officeDocument/2006/relationships/image" Target="../media/image1652.png"/><Relationship Id="rId559" Type="http://schemas.openxmlformats.org/officeDocument/2006/relationships/image" Target="../media/image1701.png"/><Relationship Id="rId766" Type="http://schemas.openxmlformats.org/officeDocument/2006/relationships/customXml" Target="../ink/ink1842.xml"/><Relationship Id="rId198" Type="http://schemas.openxmlformats.org/officeDocument/2006/relationships/customXml" Target="../ink/ink1558.xml"/><Relationship Id="rId321" Type="http://schemas.openxmlformats.org/officeDocument/2006/relationships/image" Target="../media/image1582.png"/><Relationship Id="rId419" Type="http://schemas.openxmlformats.org/officeDocument/2006/relationships/image" Target="../media/image1631.png"/><Relationship Id="rId626" Type="http://schemas.openxmlformats.org/officeDocument/2006/relationships/customXml" Target="../ink/ink1772.xml"/><Relationship Id="rId973" Type="http://schemas.openxmlformats.org/officeDocument/2006/relationships/image" Target="../media/image1908.png"/><Relationship Id="rId833" Type="http://schemas.openxmlformats.org/officeDocument/2006/relationships/image" Target="../media/image1838.png"/><Relationship Id="rId265" Type="http://schemas.openxmlformats.org/officeDocument/2006/relationships/image" Target="../media/image1554.png"/><Relationship Id="rId472" Type="http://schemas.openxmlformats.org/officeDocument/2006/relationships/customXml" Target="../ink/ink1695.xml"/><Relationship Id="rId900" Type="http://schemas.openxmlformats.org/officeDocument/2006/relationships/customXml" Target="../ink/ink1909.xml"/><Relationship Id="rId125" Type="http://schemas.openxmlformats.org/officeDocument/2006/relationships/image" Target="../media/image1484.png"/><Relationship Id="rId332" Type="http://schemas.openxmlformats.org/officeDocument/2006/relationships/customXml" Target="../ink/ink1625.xml"/><Relationship Id="rId777" Type="http://schemas.openxmlformats.org/officeDocument/2006/relationships/image" Target="../media/image1810.png"/><Relationship Id="rId984" Type="http://schemas.openxmlformats.org/officeDocument/2006/relationships/customXml" Target="../ink/ink1951.xml"/><Relationship Id="rId637" Type="http://schemas.openxmlformats.org/officeDocument/2006/relationships/image" Target="../media/image1740.png"/><Relationship Id="rId844" Type="http://schemas.openxmlformats.org/officeDocument/2006/relationships/customXml" Target="../ink/ink1881.xml"/><Relationship Id="rId276" Type="http://schemas.openxmlformats.org/officeDocument/2006/relationships/customXml" Target="../ink/ink1597.xml"/><Relationship Id="rId483" Type="http://schemas.openxmlformats.org/officeDocument/2006/relationships/image" Target="../media/image1663.png"/><Relationship Id="rId690" Type="http://schemas.openxmlformats.org/officeDocument/2006/relationships/customXml" Target="../ink/ink1804.xml"/><Relationship Id="rId704" Type="http://schemas.openxmlformats.org/officeDocument/2006/relationships/customXml" Target="../ink/ink1811.xml"/><Relationship Id="rId911" Type="http://schemas.openxmlformats.org/officeDocument/2006/relationships/image" Target="../media/image1877.png"/><Relationship Id="rId40" Type="http://schemas.openxmlformats.org/officeDocument/2006/relationships/customXml" Target="../ink/ink1479.xml"/><Relationship Id="rId136" Type="http://schemas.openxmlformats.org/officeDocument/2006/relationships/customXml" Target="../ink/ink1527.xml"/><Relationship Id="rId343" Type="http://schemas.openxmlformats.org/officeDocument/2006/relationships/image" Target="../media/image1593.png"/><Relationship Id="rId550" Type="http://schemas.openxmlformats.org/officeDocument/2006/relationships/customXml" Target="../ink/ink1734.xml"/><Relationship Id="rId788" Type="http://schemas.openxmlformats.org/officeDocument/2006/relationships/customXml" Target="../ink/ink1853.xml"/><Relationship Id="rId995" Type="http://schemas.openxmlformats.org/officeDocument/2006/relationships/image" Target="../media/image1919.png"/><Relationship Id="rId203" Type="http://schemas.openxmlformats.org/officeDocument/2006/relationships/image" Target="../media/image1523.png"/><Relationship Id="rId648" Type="http://schemas.openxmlformats.org/officeDocument/2006/relationships/customXml" Target="../ink/ink1783.xml"/><Relationship Id="rId855" Type="http://schemas.openxmlformats.org/officeDocument/2006/relationships/image" Target="../media/image1849.png"/><Relationship Id="rId287" Type="http://schemas.openxmlformats.org/officeDocument/2006/relationships/image" Target="../media/image1565.png"/><Relationship Id="rId410" Type="http://schemas.openxmlformats.org/officeDocument/2006/relationships/customXml" Target="../ink/ink1664.xml"/><Relationship Id="rId494" Type="http://schemas.openxmlformats.org/officeDocument/2006/relationships/customXml" Target="../ink/ink1706.xml"/><Relationship Id="rId508" Type="http://schemas.openxmlformats.org/officeDocument/2006/relationships/customXml" Target="../ink/ink1713.xml"/><Relationship Id="rId715" Type="http://schemas.openxmlformats.org/officeDocument/2006/relationships/image" Target="../media/image1779.png"/><Relationship Id="rId922" Type="http://schemas.openxmlformats.org/officeDocument/2006/relationships/customXml" Target="../ink/ink1920.xml"/><Relationship Id="rId147" Type="http://schemas.openxmlformats.org/officeDocument/2006/relationships/image" Target="../media/image1495.png"/><Relationship Id="rId354" Type="http://schemas.openxmlformats.org/officeDocument/2006/relationships/customXml" Target="../ink/ink1636.xml"/><Relationship Id="rId799" Type="http://schemas.openxmlformats.org/officeDocument/2006/relationships/image" Target="../media/image1821.png"/><Relationship Id="rId51" Type="http://schemas.openxmlformats.org/officeDocument/2006/relationships/image" Target="../media/image1448.png"/><Relationship Id="rId561" Type="http://schemas.openxmlformats.org/officeDocument/2006/relationships/image" Target="../media/image1702.png"/><Relationship Id="rId659" Type="http://schemas.openxmlformats.org/officeDocument/2006/relationships/image" Target="../media/image1751.png"/><Relationship Id="rId866" Type="http://schemas.openxmlformats.org/officeDocument/2006/relationships/customXml" Target="../ink/ink1892.xml"/><Relationship Id="rId214" Type="http://schemas.openxmlformats.org/officeDocument/2006/relationships/customXml" Target="../ink/ink1566.xml"/><Relationship Id="rId298" Type="http://schemas.openxmlformats.org/officeDocument/2006/relationships/customXml" Target="../ink/ink1608.xml"/><Relationship Id="rId421" Type="http://schemas.openxmlformats.org/officeDocument/2006/relationships/image" Target="../media/image1632.png"/><Relationship Id="rId519" Type="http://schemas.openxmlformats.org/officeDocument/2006/relationships/image" Target="../media/image1681.png"/><Relationship Id="rId158" Type="http://schemas.openxmlformats.org/officeDocument/2006/relationships/customXml" Target="../ink/ink1538.xml"/><Relationship Id="rId726" Type="http://schemas.openxmlformats.org/officeDocument/2006/relationships/customXml" Target="../ink/ink1822.xml"/><Relationship Id="rId933" Type="http://schemas.openxmlformats.org/officeDocument/2006/relationships/image" Target="../media/image1888.png"/><Relationship Id="rId1009" Type="http://schemas.openxmlformats.org/officeDocument/2006/relationships/image" Target="../media/image1926.png"/><Relationship Id="rId62" Type="http://schemas.openxmlformats.org/officeDocument/2006/relationships/customXml" Target="../ink/ink1490.xml"/><Relationship Id="rId365" Type="http://schemas.openxmlformats.org/officeDocument/2006/relationships/image" Target="../media/image1604.png"/><Relationship Id="rId572" Type="http://schemas.openxmlformats.org/officeDocument/2006/relationships/customXml" Target="../ink/ink1745.xml"/><Relationship Id="rId225" Type="http://schemas.openxmlformats.org/officeDocument/2006/relationships/image" Target="../media/image1534.png"/><Relationship Id="rId432" Type="http://schemas.openxmlformats.org/officeDocument/2006/relationships/customXml" Target="../ink/ink1675.xml"/><Relationship Id="rId877" Type="http://schemas.openxmlformats.org/officeDocument/2006/relationships/image" Target="../media/image1860.png"/><Relationship Id="rId737" Type="http://schemas.openxmlformats.org/officeDocument/2006/relationships/image" Target="../media/image1790.png"/><Relationship Id="rId944" Type="http://schemas.openxmlformats.org/officeDocument/2006/relationships/customXml" Target="../ink/ink1931.xml"/><Relationship Id="rId73" Type="http://schemas.openxmlformats.org/officeDocument/2006/relationships/image" Target="../media/image1367.png"/><Relationship Id="rId169" Type="http://schemas.openxmlformats.org/officeDocument/2006/relationships/image" Target="../media/image1506.png"/><Relationship Id="rId376" Type="http://schemas.openxmlformats.org/officeDocument/2006/relationships/customXml" Target="../ink/ink1647.xml"/><Relationship Id="rId583" Type="http://schemas.openxmlformats.org/officeDocument/2006/relationships/image" Target="../media/image1713.png"/><Relationship Id="rId790" Type="http://schemas.openxmlformats.org/officeDocument/2006/relationships/customXml" Target="../ink/ink1854.xml"/><Relationship Id="rId804" Type="http://schemas.openxmlformats.org/officeDocument/2006/relationships/customXml" Target="../ink/ink1861.xml"/><Relationship Id="rId4" Type="http://schemas.openxmlformats.org/officeDocument/2006/relationships/customXml" Target="../ink/ink1461.xml"/><Relationship Id="rId236" Type="http://schemas.openxmlformats.org/officeDocument/2006/relationships/customXml" Target="../ink/ink1577.xml"/><Relationship Id="rId443" Type="http://schemas.openxmlformats.org/officeDocument/2006/relationships/image" Target="../media/image1643.png"/><Relationship Id="rId650" Type="http://schemas.openxmlformats.org/officeDocument/2006/relationships/customXml" Target="../ink/ink1784.xml"/><Relationship Id="rId888" Type="http://schemas.openxmlformats.org/officeDocument/2006/relationships/customXml" Target="../ink/ink1903.xml"/><Relationship Id="rId303" Type="http://schemas.openxmlformats.org/officeDocument/2006/relationships/image" Target="../media/image1573.png"/><Relationship Id="rId748" Type="http://schemas.openxmlformats.org/officeDocument/2006/relationships/customXml" Target="../ink/ink1833.xml"/><Relationship Id="rId955" Type="http://schemas.openxmlformats.org/officeDocument/2006/relationships/image" Target="../media/image1899.png"/><Relationship Id="rId84" Type="http://schemas.openxmlformats.org/officeDocument/2006/relationships/customXml" Target="../ink/ink1501.xml"/><Relationship Id="rId387" Type="http://schemas.openxmlformats.org/officeDocument/2006/relationships/image" Target="../media/image1615.png"/><Relationship Id="rId510" Type="http://schemas.openxmlformats.org/officeDocument/2006/relationships/customXml" Target="../ink/ink1714.xml"/><Relationship Id="rId594" Type="http://schemas.openxmlformats.org/officeDocument/2006/relationships/customXml" Target="../ink/ink1756.xml"/><Relationship Id="rId608" Type="http://schemas.openxmlformats.org/officeDocument/2006/relationships/customXml" Target="../ink/ink1763.xml"/><Relationship Id="rId815" Type="http://schemas.openxmlformats.org/officeDocument/2006/relationships/image" Target="../media/image1829.png"/><Relationship Id="rId247" Type="http://schemas.openxmlformats.org/officeDocument/2006/relationships/image" Target="../media/image1545.png"/><Relationship Id="rId899" Type="http://schemas.openxmlformats.org/officeDocument/2006/relationships/image" Target="../media/image1871.png"/><Relationship Id="rId1000" Type="http://schemas.openxmlformats.org/officeDocument/2006/relationships/customXml" Target="../ink/ink1959.xml"/><Relationship Id="rId107" Type="http://schemas.openxmlformats.org/officeDocument/2006/relationships/image" Target="../media/image1475.png"/><Relationship Id="rId454" Type="http://schemas.openxmlformats.org/officeDocument/2006/relationships/customXml" Target="../ink/ink1686.xml"/><Relationship Id="rId661" Type="http://schemas.openxmlformats.org/officeDocument/2006/relationships/image" Target="../media/image1752.png"/><Relationship Id="rId759" Type="http://schemas.openxmlformats.org/officeDocument/2006/relationships/image" Target="../media/image1801.png"/><Relationship Id="rId966" Type="http://schemas.openxmlformats.org/officeDocument/2006/relationships/customXml" Target="../ink/ink1942.xml"/><Relationship Id="rId11" Type="http://schemas.openxmlformats.org/officeDocument/2006/relationships/image" Target="../media/image1428.png"/><Relationship Id="rId314" Type="http://schemas.openxmlformats.org/officeDocument/2006/relationships/customXml" Target="../ink/ink1616.xml"/><Relationship Id="rId398" Type="http://schemas.openxmlformats.org/officeDocument/2006/relationships/customXml" Target="../ink/ink1658.xml"/><Relationship Id="rId521" Type="http://schemas.openxmlformats.org/officeDocument/2006/relationships/image" Target="../media/image1682.png"/><Relationship Id="rId619" Type="http://schemas.openxmlformats.org/officeDocument/2006/relationships/image" Target="../media/image1731.png"/><Relationship Id="rId95" Type="http://schemas.openxmlformats.org/officeDocument/2006/relationships/image" Target="../media/image1469.png"/><Relationship Id="rId160" Type="http://schemas.openxmlformats.org/officeDocument/2006/relationships/customXml" Target="../ink/ink1539.xml"/><Relationship Id="rId826" Type="http://schemas.openxmlformats.org/officeDocument/2006/relationships/customXml" Target="../ink/ink1872.xml"/><Relationship Id="rId1011" Type="http://schemas.openxmlformats.org/officeDocument/2006/relationships/image" Target="../media/image1927.png"/><Relationship Id="rId258" Type="http://schemas.openxmlformats.org/officeDocument/2006/relationships/customXml" Target="../ink/ink1588.xml"/><Relationship Id="rId465" Type="http://schemas.openxmlformats.org/officeDocument/2006/relationships/image" Target="../media/image1654.png"/><Relationship Id="rId672" Type="http://schemas.openxmlformats.org/officeDocument/2006/relationships/customXml" Target="../ink/ink1795.xml"/><Relationship Id="rId22" Type="http://schemas.openxmlformats.org/officeDocument/2006/relationships/customXml" Target="../ink/ink1470.xml"/><Relationship Id="rId118" Type="http://schemas.openxmlformats.org/officeDocument/2006/relationships/customXml" Target="../ink/ink1518.xml"/><Relationship Id="rId325" Type="http://schemas.openxmlformats.org/officeDocument/2006/relationships/image" Target="../media/image1584.png"/><Relationship Id="rId532" Type="http://schemas.openxmlformats.org/officeDocument/2006/relationships/customXml" Target="../ink/ink1725.xml"/><Relationship Id="rId977" Type="http://schemas.openxmlformats.org/officeDocument/2006/relationships/image" Target="../media/image1910.png"/><Relationship Id="rId171" Type="http://schemas.openxmlformats.org/officeDocument/2006/relationships/image" Target="../media/image1507.png"/><Relationship Id="rId837" Type="http://schemas.openxmlformats.org/officeDocument/2006/relationships/image" Target="../media/image1840.png"/><Relationship Id="rId1022" Type="http://schemas.openxmlformats.org/officeDocument/2006/relationships/customXml" Target="../ink/ink1970.xml"/><Relationship Id="rId269" Type="http://schemas.openxmlformats.org/officeDocument/2006/relationships/image" Target="../media/image1556.png"/><Relationship Id="rId476" Type="http://schemas.openxmlformats.org/officeDocument/2006/relationships/customXml" Target="../ink/ink1697.xml"/><Relationship Id="rId683" Type="http://schemas.openxmlformats.org/officeDocument/2006/relationships/image" Target="../media/image1763.png"/><Relationship Id="rId890" Type="http://schemas.openxmlformats.org/officeDocument/2006/relationships/customXml" Target="../ink/ink1904.xml"/><Relationship Id="rId904" Type="http://schemas.openxmlformats.org/officeDocument/2006/relationships/customXml" Target="../ink/ink1911.xml"/><Relationship Id="rId33" Type="http://schemas.openxmlformats.org/officeDocument/2006/relationships/image" Target="../media/image1439.png"/><Relationship Id="rId129" Type="http://schemas.openxmlformats.org/officeDocument/2006/relationships/image" Target="../media/image1486.png"/><Relationship Id="rId336" Type="http://schemas.openxmlformats.org/officeDocument/2006/relationships/customXml" Target="../ink/ink1627.xml"/><Relationship Id="rId543" Type="http://schemas.openxmlformats.org/officeDocument/2006/relationships/image" Target="../media/image1693.png"/><Relationship Id="rId988" Type="http://schemas.openxmlformats.org/officeDocument/2006/relationships/customXml" Target="../ink/ink1953.xml"/><Relationship Id="rId182" Type="http://schemas.openxmlformats.org/officeDocument/2006/relationships/customXml" Target="../ink/ink1550.xml"/><Relationship Id="rId403" Type="http://schemas.openxmlformats.org/officeDocument/2006/relationships/image" Target="../media/image1623.png"/><Relationship Id="rId750" Type="http://schemas.openxmlformats.org/officeDocument/2006/relationships/customXml" Target="../ink/ink1834.xml"/><Relationship Id="rId848" Type="http://schemas.openxmlformats.org/officeDocument/2006/relationships/customXml" Target="../ink/ink1883.xml"/><Relationship Id="rId487" Type="http://schemas.openxmlformats.org/officeDocument/2006/relationships/image" Target="../media/image1665.png"/><Relationship Id="rId610" Type="http://schemas.openxmlformats.org/officeDocument/2006/relationships/customXml" Target="../ink/ink1764.xml"/><Relationship Id="rId694" Type="http://schemas.openxmlformats.org/officeDocument/2006/relationships/customXml" Target="../ink/ink1806.xml"/><Relationship Id="rId708" Type="http://schemas.openxmlformats.org/officeDocument/2006/relationships/customXml" Target="../ink/ink1813.xml"/><Relationship Id="rId915" Type="http://schemas.openxmlformats.org/officeDocument/2006/relationships/image" Target="../media/image1879.png"/><Relationship Id="rId347" Type="http://schemas.openxmlformats.org/officeDocument/2006/relationships/image" Target="../media/image1595.png"/><Relationship Id="rId999" Type="http://schemas.openxmlformats.org/officeDocument/2006/relationships/image" Target="../media/image1921.png"/><Relationship Id="rId44" Type="http://schemas.openxmlformats.org/officeDocument/2006/relationships/customXml" Target="../ink/ink1481.xml"/><Relationship Id="rId554" Type="http://schemas.openxmlformats.org/officeDocument/2006/relationships/customXml" Target="../ink/ink1736.xml"/><Relationship Id="rId761" Type="http://schemas.openxmlformats.org/officeDocument/2006/relationships/image" Target="../media/image1802.png"/><Relationship Id="rId859" Type="http://schemas.openxmlformats.org/officeDocument/2006/relationships/image" Target="../media/image1851.png"/><Relationship Id="rId193" Type="http://schemas.openxmlformats.org/officeDocument/2006/relationships/image" Target="../media/image1518.png"/><Relationship Id="rId207" Type="http://schemas.openxmlformats.org/officeDocument/2006/relationships/image" Target="../media/image1525.png"/><Relationship Id="rId414" Type="http://schemas.openxmlformats.org/officeDocument/2006/relationships/customXml" Target="../ink/ink1666.xml"/><Relationship Id="rId498" Type="http://schemas.openxmlformats.org/officeDocument/2006/relationships/customXml" Target="../ink/ink1708.xml"/><Relationship Id="rId621" Type="http://schemas.openxmlformats.org/officeDocument/2006/relationships/image" Target="../media/image1732.png"/><Relationship Id="rId260" Type="http://schemas.openxmlformats.org/officeDocument/2006/relationships/customXml" Target="../ink/ink1589.xml"/><Relationship Id="rId719" Type="http://schemas.openxmlformats.org/officeDocument/2006/relationships/image" Target="../media/image1781.png"/><Relationship Id="rId926" Type="http://schemas.openxmlformats.org/officeDocument/2006/relationships/customXml" Target="../ink/ink1922.xml"/><Relationship Id="rId55" Type="http://schemas.openxmlformats.org/officeDocument/2006/relationships/image" Target="../media/image1450.png"/><Relationship Id="rId120" Type="http://schemas.openxmlformats.org/officeDocument/2006/relationships/customXml" Target="../ink/ink1519.xml"/><Relationship Id="rId358" Type="http://schemas.openxmlformats.org/officeDocument/2006/relationships/customXml" Target="../ink/ink1638.xml"/><Relationship Id="rId565" Type="http://schemas.openxmlformats.org/officeDocument/2006/relationships/image" Target="../media/image1704.png"/><Relationship Id="rId772" Type="http://schemas.openxmlformats.org/officeDocument/2006/relationships/customXml" Target="../ink/ink1845.xml"/><Relationship Id="rId218" Type="http://schemas.openxmlformats.org/officeDocument/2006/relationships/customXml" Target="../ink/ink1568.xml"/><Relationship Id="rId425" Type="http://schemas.openxmlformats.org/officeDocument/2006/relationships/image" Target="../media/image1634.png"/><Relationship Id="rId632" Type="http://schemas.openxmlformats.org/officeDocument/2006/relationships/customXml" Target="../ink/ink1775.xml"/><Relationship Id="rId271" Type="http://schemas.openxmlformats.org/officeDocument/2006/relationships/image" Target="../media/image1557.png"/><Relationship Id="rId937" Type="http://schemas.openxmlformats.org/officeDocument/2006/relationships/image" Target="../media/image1890.png"/><Relationship Id="rId66" Type="http://schemas.openxmlformats.org/officeDocument/2006/relationships/customXml" Target="../ink/ink1492.xml"/><Relationship Id="rId131" Type="http://schemas.openxmlformats.org/officeDocument/2006/relationships/image" Target="../media/image1487.png"/><Relationship Id="rId369" Type="http://schemas.openxmlformats.org/officeDocument/2006/relationships/image" Target="../media/image1606.png"/><Relationship Id="rId576" Type="http://schemas.openxmlformats.org/officeDocument/2006/relationships/customXml" Target="../ink/ink1747.xml"/><Relationship Id="rId783" Type="http://schemas.openxmlformats.org/officeDocument/2006/relationships/image" Target="../media/image1813.png"/><Relationship Id="rId990" Type="http://schemas.openxmlformats.org/officeDocument/2006/relationships/customXml" Target="../ink/ink1954.xml"/><Relationship Id="rId229" Type="http://schemas.openxmlformats.org/officeDocument/2006/relationships/image" Target="../media/image1536.png"/><Relationship Id="rId436" Type="http://schemas.openxmlformats.org/officeDocument/2006/relationships/customXml" Target="../ink/ink1677.xml"/><Relationship Id="rId643" Type="http://schemas.openxmlformats.org/officeDocument/2006/relationships/image" Target="../media/image1743.png"/><Relationship Id="rId850" Type="http://schemas.openxmlformats.org/officeDocument/2006/relationships/customXml" Target="../ink/ink1884.xml"/><Relationship Id="rId948" Type="http://schemas.openxmlformats.org/officeDocument/2006/relationships/customXml" Target="../ink/ink1933.xml"/><Relationship Id="rId77" Type="http://schemas.openxmlformats.org/officeDocument/2006/relationships/image" Target="../media/image1460.png"/><Relationship Id="rId282" Type="http://schemas.openxmlformats.org/officeDocument/2006/relationships/customXml" Target="../ink/ink1600.xml"/><Relationship Id="rId503" Type="http://schemas.openxmlformats.org/officeDocument/2006/relationships/image" Target="../media/image1673.png"/><Relationship Id="rId587" Type="http://schemas.openxmlformats.org/officeDocument/2006/relationships/image" Target="../media/image1715.png"/><Relationship Id="rId710" Type="http://schemas.openxmlformats.org/officeDocument/2006/relationships/customXml" Target="../ink/ink1814.xml"/><Relationship Id="rId808" Type="http://schemas.openxmlformats.org/officeDocument/2006/relationships/customXml" Target="../ink/ink1863.xml"/><Relationship Id="rId8" Type="http://schemas.openxmlformats.org/officeDocument/2006/relationships/customXml" Target="../ink/ink1463.xml"/><Relationship Id="rId142" Type="http://schemas.openxmlformats.org/officeDocument/2006/relationships/customXml" Target="../ink/ink1530.xml"/><Relationship Id="rId447" Type="http://schemas.openxmlformats.org/officeDocument/2006/relationships/image" Target="../media/image1645.png"/><Relationship Id="rId794" Type="http://schemas.openxmlformats.org/officeDocument/2006/relationships/customXml" Target="../ink/ink1856.xml"/><Relationship Id="rId654" Type="http://schemas.openxmlformats.org/officeDocument/2006/relationships/customXml" Target="../ink/ink1786.xml"/><Relationship Id="rId861" Type="http://schemas.openxmlformats.org/officeDocument/2006/relationships/image" Target="../media/image1852.png"/><Relationship Id="rId959" Type="http://schemas.openxmlformats.org/officeDocument/2006/relationships/image" Target="../media/image1901.png"/><Relationship Id="rId293" Type="http://schemas.openxmlformats.org/officeDocument/2006/relationships/image" Target="../media/image1568.png"/><Relationship Id="rId307" Type="http://schemas.openxmlformats.org/officeDocument/2006/relationships/image" Target="../media/image1575.png"/><Relationship Id="rId514" Type="http://schemas.openxmlformats.org/officeDocument/2006/relationships/customXml" Target="../ink/ink1716.xml"/><Relationship Id="rId721" Type="http://schemas.openxmlformats.org/officeDocument/2006/relationships/image" Target="../media/image1782.png"/><Relationship Id="rId88" Type="http://schemas.openxmlformats.org/officeDocument/2006/relationships/customXml" Target="../ink/ink1503.xml"/><Relationship Id="rId153" Type="http://schemas.openxmlformats.org/officeDocument/2006/relationships/image" Target="../media/image1498.png"/><Relationship Id="rId360" Type="http://schemas.openxmlformats.org/officeDocument/2006/relationships/customXml" Target="../ink/ink1639.xml"/><Relationship Id="rId598" Type="http://schemas.openxmlformats.org/officeDocument/2006/relationships/customXml" Target="../ink/ink1758.xml"/><Relationship Id="rId819" Type="http://schemas.openxmlformats.org/officeDocument/2006/relationships/image" Target="../media/image1831.png"/><Relationship Id="rId1004" Type="http://schemas.openxmlformats.org/officeDocument/2006/relationships/customXml" Target="../ink/ink1961.xml"/><Relationship Id="rId220" Type="http://schemas.openxmlformats.org/officeDocument/2006/relationships/customXml" Target="../ink/ink1569.xml"/><Relationship Id="rId458" Type="http://schemas.openxmlformats.org/officeDocument/2006/relationships/customXml" Target="../ink/ink1688.xml"/><Relationship Id="rId665" Type="http://schemas.openxmlformats.org/officeDocument/2006/relationships/image" Target="../media/image1754.png"/><Relationship Id="rId872" Type="http://schemas.openxmlformats.org/officeDocument/2006/relationships/customXml" Target="../ink/ink1895.xml"/><Relationship Id="rId15" Type="http://schemas.openxmlformats.org/officeDocument/2006/relationships/image" Target="../media/image1430.png"/><Relationship Id="rId318" Type="http://schemas.openxmlformats.org/officeDocument/2006/relationships/customXml" Target="../ink/ink1618.xml"/><Relationship Id="rId525" Type="http://schemas.openxmlformats.org/officeDocument/2006/relationships/image" Target="../media/image1684.png"/><Relationship Id="rId732" Type="http://schemas.openxmlformats.org/officeDocument/2006/relationships/customXml" Target="../ink/ink1825.xml"/><Relationship Id="rId99" Type="http://schemas.openxmlformats.org/officeDocument/2006/relationships/image" Target="../media/image1471.png"/><Relationship Id="rId164" Type="http://schemas.openxmlformats.org/officeDocument/2006/relationships/customXml" Target="../ink/ink1541.xml"/><Relationship Id="rId371" Type="http://schemas.openxmlformats.org/officeDocument/2006/relationships/image" Target="../media/image1607.png"/><Relationship Id="rId1015" Type="http://schemas.openxmlformats.org/officeDocument/2006/relationships/image" Target="../media/image1929.png"/><Relationship Id="rId469" Type="http://schemas.openxmlformats.org/officeDocument/2006/relationships/image" Target="../media/image1656.png"/><Relationship Id="rId676" Type="http://schemas.openxmlformats.org/officeDocument/2006/relationships/customXml" Target="../ink/ink1797.xml"/><Relationship Id="rId883" Type="http://schemas.openxmlformats.org/officeDocument/2006/relationships/image" Target="../media/image1863.png"/><Relationship Id="rId26" Type="http://schemas.openxmlformats.org/officeDocument/2006/relationships/customXml" Target="../ink/ink1472.xml"/><Relationship Id="rId231" Type="http://schemas.openxmlformats.org/officeDocument/2006/relationships/image" Target="../media/image1537.png"/><Relationship Id="rId329" Type="http://schemas.openxmlformats.org/officeDocument/2006/relationships/image" Target="../media/image1586.png"/><Relationship Id="rId536" Type="http://schemas.openxmlformats.org/officeDocument/2006/relationships/customXml" Target="../ink/ink1727.xml"/><Relationship Id="rId175" Type="http://schemas.openxmlformats.org/officeDocument/2006/relationships/image" Target="../media/image1509.png"/><Relationship Id="rId743" Type="http://schemas.openxmlformats.org/officeDocument/2006/relationships/image" Target="../media/image1793.png"/><Relationship Id="rId950" Type="http://schemas.openxmlformats.org/officeDocument/2006/relationships/customXml" Target="../ink/ink1934.xml"/><Relationship Id="rId382" Type="http://schemas.openxmlformats.org/officeDocument/2006/relationships/customXml" Target="../ink/ink1650.xml"/><Relationship Id="rId603" Type="http://schemas.openxmlformats.org/officeDocument/2006/relationships/image" Target="../media/image1723.png"/><Relationship Id="rId687" Type="http://schemas.openxmlformats.org/officeDocument/2006/relationships/image" Target="../media/image1765.png"/><Relationship Id="rId810" Type="http://schemas.openxmlformats.org/officeDocument/2006/relationships/customXml" Target="../ink/ink1864.xml"/><Relationship Id="rId908" Type="http://schemas.openxmlformats.org/officeDocument/2006/relationships/customXml" Target="../ink/ink1913.xml"/><Relationship Id="rId242" Type="http://schemas.openxmlformats.org/officeDocument/2006/relationships/customXml" Target="../ink/ink1580.xml"/><Relationship Id="rId894" Type="http://schemas.openxmlformats.org/officeDocument/2006/relationships/customXml" Target="../ink/ink1906.xml"/><Relationship Id="rId37" Type="http://schemas.openxmlformats.org/officeDocument/2006/relationships/image" Target="../media/image1441.png"/><Relationship Id="rId102" Type="http://schemas.openxmlformats.org/officeDocument/2006/relationships/customXml" Target="../ink/ink1510.xml"/><Relationship Id="rId547" Type="http://schemas.openxmlformats.org/officeDocument/2006/relationships/image" Target="../media/image1695.png"/><Relationship Id="rId754" Type="http://schemas.openxmlformats.org/officeDocument/2006/relationships/customXml" Target="../ink/ink1836.xml"/><Relationship Id="rId961" Type="http://schemas.openxmlformats.org/officeDocument/2006/relationships/image" Target="../media/image1902.png"/><Relationship Id="rId90" Type="http://schemas.openxmlformats.org/officeDocument/2006/relationships/customXml" Target="../ink/ink1504.xml"/><Relationship Id="rId186" Type="http://schemas.openxmlformats.org/officeDocument/2006/relationships/customXml" Target="../ink/ink1552.xml"/><Relationship Id="rId393" Type="http://schemas.openxmlformats.org/officeDocument/2006/relationships/image" Target="../media/image1618.png"/><Relationship Id="rId407" Type="http://schemas.openxmlformats.org/officeDocument/2006/relationships/image" Target="../media/image1625.png"/><Relationship Id="rId614" Type="http://schemas.openxmlformats.org/officeDocument/2006/relationships/customXml" Target="../ink/ink1766.xml"/><Relationship Id="rId821" Type="http://schemas.openxmlformats.org/officeDocument/2006/relationships/image" Target="../media/image1832.png"/><Relationship Id="rId253" Type="http://schemas.openxmlformats.org/officeDocument/2006/relationships/image" Target="../media/image1548.png"/><Relationship Id="rId460" Type="http://schemas.openxmlformats.org/officeDocument/2006/relationships/customXml" Target="../ink/ink1689.xml"/><Relationship Id="rId698" Type="http://schemas.openxmlformats.org/officeDocument/2006/relationships/customXml" Target="../ink/ink1808.xml"/><Relationship Id="rId919" Type="http://schemas.openxmlformats.org/officeDocument/2006/relationships/image" Target="../media/image1881.png"/><Relationship Id="rId48" Type="http://schemas.openxmlformats.org/officeDocument/2006/relationships/customXml" Target="../ink/ink1483.xml"/><Relationship Id="rId113" Type="http://schemas.openxmlformats.org/officeDocument/2006/relationships/image" Target="../media/image1478.png"/><Relationship Id="rId320" Type="http://schemas.openxmlformats.org/officeDocument/2006/relationships/customXml" Target="../ink/ink1619.xml"/><Relationship Id="rId558" Type="http://schemas.openxmlformats.org/officeDocument/2006/relationships/customXml" Target="../ink/ink1738.xml"/><Relationship Id="rId765" Type="http://schemas.openxmlformats.org/officeDocument/2006/relationships/image" Target="../media/image1804.png"/><Relationship Id="rId972" Type="http://schemas.openxmlformats.org/officeDocument/2006/relationships/customXml" Target="../ink/ink1945.xml"/><Relationship Id="rId197" Type="http://schemas.openxmlformats.org/officeDocument/2006/relationships/image" Target="../media/image1520.png"/><Relationship Id="rId418" Type="http://schemas.openxmlformats.org/officeDocument/2006/relationships/customXml" Target="../ink/ink1668.xml"/><Relationship Id="rId625" Type="http://schemas.openxmlformats.org/officeDocument/2006/relationships/image" Target="../media/image1734.png"/><Relationship Id="rId832" Type="http://schemas.openxmlformats.org/officeDocument/2006/relationships/customXml" Target="../ink/ink1875.xml"/><Relationship Id="rId264" Type="http://schemas.openxmlformats.org/officeDocument/2006/relationships/customXml" Target="../ink/ink1591.xml"/><Relationship Id="rId471" Type="http://schemas.openxmlformats.org/officeDocument/2006/relationships/image" Target="../media/image1657.png"/><Relationship Id="rId59" Type="http://schemas.openxmlformats.org/officeDocument/2006/relationships/image" Target="../media/image1452.png"/><Relationship Id="rId124" Type="http://schemas.openxmlformats.org/officeDocument/2006/relationships/customXml" Target="../ink/ink1521.xml"/><Relationship Id="rId569" Type="http://schemas.openxmlformats.org/officeDocument/2006/relationships/image" Target="../media/image1706.png"/><Relationship Id="rId776" Type="http://schemas.openxmlformats.org/officeDocument/2006/relationships/customXml" Target="../ink/ink1847.xml"/><Relationship Id="rId983" Type="http://schemas.openxmlformats.org/officeDocument/2006/relationships/image" Target="../media/image1913.png"/><Relationship Id="rId331" Type="http://schemas.openxmlformats.org/officeDocument/2006/relationships/image" Target="../media/image1587.png"/><Relationship Id="rId429" Type="http://schemas.openxmlformats.org/officeDocument/2006/relationships/image" Target="../media/image1636.png"/><Relationship Id="rId636" Type="http://schemas.openxmlformats.org/officeDocument/2006/relationships/customXml" Target="../ink/ink1777.xml"/><Relationship Id="rId843" Type="http://schemas.openxmlformats.org/officeDocument/2006/relationships/image" Target="../media/image1843.png"/><Relationship Id="rId275" Type="http://schemas.openxmlformats.org/officeDocument/2006/relationships/image" Target="../media/image1559.png"/><Relationship Id="rId482" Type="http://schemas.openxmlformats.org/officeDocument/2006/relationships/customXml" Target="../ink/ink1700.xml"/><Relationship Id="rId703" Type="http://schemas.openxmlformats.org/officeDocument/2006/relationships/image" Target="../media/image1773.png"/><Relationship Id="rId910" Type="http://schemas.openxmlformats.org/officeDocument/2006/relationships/customXml" Target="../ink/ink1914.xml"/><Relationship Id="rId135" Type="http://schemas.openxmlformats.org/officeDocument/2006/relationships/image" Target="../media/image1489.png"/><Relationship Id="rId342" Type="http://schemas.openxmlformats.org/officeDocument/2006/relationships/customXml" Target="../ink/ink1630.xml"/><Relationship Id="rId787" Type="http://schemas.openxmlformats.org/officeDocument/2006/relationships/image" Target="../media/image1815.png"/><Relationship Id="rId994" Type="http://schemas.openxmlformats.org/officeDocument/2006/relationships/customXml" Target="../ink/ink1956.xml"/><Relationship Id="rId202" Type="http://schemas.openxmlformats.org/officeDocument/2006/relationships/customXml" Target="../ink/ink1560.xml"/><Relationship Id="rId647" Type="http://schemas.openxmlformats.org/officeDocument/2006/relationships/image" Target="../media/image1745.png"/><Relationship Id="rId854" Type="http://schemas.openxmlformats.org/officeDocument/2006/relationships/customXml" Target="../ink/ink1886.xml"/><Relationship Id="rId286" Type="http://schemas.openxmlformats.org/officeDocument/2006/relationships/customXml" Target="../ink/ink1602.xml"/><Relationship Id="rId493" Type="http://schemas.openxmlformats.org/officeDocument/2006/relationships/image" Target="../media/image1668.png"/><Relationship Id="rId507" Type="http://schemas.openxmlformats.org/officeDocument/2006/relationships/image" Target="../media/image1675.png"/><Relationship Id="rId714" Type="http://schemas.openxmlformats.org/officeDocument/2006/relationships/customXml" Target="../ink/ink1816.xml"/><Relationship Id="rId921" Type="http://schemas.openxmlformats.org/officeDocument/2006/relationships/image" Target="../media/image1882.png"/><Relationship Id="rId50" Type="http://schemas.openxmlformats.org/officeDocument/2006/relationships/customXml" Target="../ink/ink1484.xml"/><Relationship Id="rId146" Type="http://schemas.openxmlformats.org/officeDocument/2006/relationships/customXml" Target="../ink/ink1532.xml"/><Relationship Id="rId353" Type="http://schemas.openxmlformats.org/officeDocument/2006/relationships/image" Target="../media/image1598.png"/><Relationship Id="rId560" Type="http://schemas.openxmlformats.org/officeDocument/2006/relationships/customXml" Target="../ink/ink1739.xml"/><Relationship Id="rId798" Type="http://schemas.openxmlformats.org/officeDocument/2006/relationships/customXml" Target="../ink/ink1858.xml"/><Relationship Id="rId213" Type="http://schemas.openxmlformats.org/officeDocument/2006/relationships/image" Target="../media/image1528.png"/><Relationship Id="rId420" Type="http://schemas.openxmlformats.org/officeDocument/2006/relationships/customXml" Target="../ink/ink1669.xml"/><Relationship Id="rId658" Type="http://schemas.openxmlformats.org/officeDocument/2006/relationships/customXml" Target="../ink/ink1788.xml"/><Relationship Id="rId865" Type="http://schemas.openxmlformats.org/officeDocument/2006/relationships/image" Target="../media/image1854.png"/><Relationship Id="rId297" Type="http://schemas.openxmlformats.org/officeDocument/2006/relationships/image" Target="../media/image1570.png"/><Relationship Id="rId518" Type="http://schemas.openxmlformats.org/officeDocument/2006/relationships/customXml" Target="../ink/ink1718.xml"/><Relationship Id="rId725" Type="http://schemas.openxmlformats.org/officeDocument/2006/relationships/image" Target="../media/image1784.png"/><Relationship Id="rId932" Type="http://schemas.openxmlformats.org/officeDocument/2006/relationships/customXml" Target="../ink/ink1925.xml"/><Relationship Id="rId157" Type="http://schemas.openxmlformats.org/officeDocument/2006/relationships/image" Target="../media/image1500.png"/><Relationship Id="rId364" Type="http://schemas.openxmlformats.org/officeDocument/2006/relationships/customXml" Target="../ink/ink1641.xml"/><Relationship Id="rId1008" Type="http://schemas.openxmlformats.org/officeDocument/2006/relationships/customXml" Target="../ink/ink1963.xml"/><Relationship Id="rId61" Type="http://schemas.openxmlformats.org/officeDocument/2006/relationships/image" Target="../media/image1453.png"/><Relationship Id="rId571" Type="http://schemas.openxmlformats.org/officeDocument/2006/relationships/image" Target="../media/image1707.png"/><Relationship Id="rId669" Type="http://schemas.openxmlformats.org/officeDocument/2006/relationships/image" Target="../media/image1756.png"/><Relationship Id="rId876" Type="http://schemas.openxmlformats.org/officeDocument/2006/relationships/customXml" Target="../ink/ink1897.xml"/><Relationship Id="rId19" Type="http://schemas.openxmlformats.org/officeDocument/2006/relationships/image" Target="../media/image1432.png"/><Relationship Id="rId224" Type="http://schemas.openxmlformats.org/officeDocument/2006/relationships/customXml" Target="../ink/ink1571.xml"/><Relationship Id="rId431" Type="http://schemas.openxmlformats.org/officeDocument/2006/relationships/image" Target="../media/image1637.png"/><Relationship Id="rId529" Type="http://schemas.openxmlformats.org/officeDocument/2006/relationships/image" Target="../media/image1686.png"/><Relationship Id="rId736" Type="http://schemas.openxmlformats.org/officeDocument/2006/relationships/customXml" Target="../ink/ink1827.xml"/><Relationship Id="rId168" Type="http://schemas.openxmlformats.org/officeDocument/2006/relationships/customXml" Target="../ink/ink1543.xml"/><Relationship Id="rId943" Type="http://schemas.openxmlformats.org/officeDocument/2006/relationships/image" Target="../media/image1893.png"/><Relationship Id="rId1019" Type="http://schemas.openxmlformats.org/officeDocument/2006/relationships/image" Target="../media/image1931.png"/><Relationship Id="rId72" Type="http://schemas.openxmlformats.org/officeDocument/2006/relationships/customXml" Target="../ink/ink1495.xml"/><Relationship Id="rId375" Type="http://schemas.openxmlformats.org/officeDocument/2006/relationships/image" Target="../media/image1609.png"/><Relationship Id="rId582" Type="http://schemas.openxmlformats.org/officeDocument/2006/relationships/customXml" Target="../ink/ink1750.xml"/><Relationship Id="rId803" Type="http://schemas.openxmlformats.org/officeDocument/2006/relationships/image" Target="../media/image1823.png"/><Relationship Id="rId3" Type="http://schemas.openxmlformats.org/officeDocument/2006/relationships/image" Target="../media/image1424.png"/><Relationship Id="rId235" Type="http://schemas.openxmlformats.org/officeDocument/2006/relationships/image" Target="../media/image1539.png"/><Relationship Id="rId442" Type="http://schemas.openxmlformats.org/officeDocument/2006/relationships/customXml" Target="../ink/ink1680.xml"/><Relationship Id="rId887" Type="http://schemas.openxmlformats.org/officeDocument/2006/relationships/image" Target="../media/image1865.png"/><Relationship Id="rId302" Type="http://schemas.openxmlformats.org/officeDocument/2006/relationships/customXml" Target="../ink/ink1610.xml"/><Relationship Id="rId747" Type="http://schemas.openxmlformats.org/officeDocument/2006/relationships/image" Target="../media/image1795.png"/><Relationship Id="rId954" Type="http://schemas.openxmlformats.org/officeDocument/2006/relationships/customXml" Target="../ink/ink1936.xml"/><Relationship Id="rId83" Type="http://schemas.openxmlformats.org/officeDocument/2006/relationships/image" Target="../media/image1463.png"/><Relationship Id="rId179" Type="http://schemas.openxmlformats.org/officeDocument/2006/relationships/image" Target="../media/image1511.png"/><Relationship Id="rId386" Type="http://schemas.openxmlformats.org/officeDocument/2006/relationships/customXml" Target="../ink/ink1652.xml"/><Relationship Id="rId593" Type="http://schemas.openxmlformats.org/officeDocument/2006/relationships/image" Target="../media/image1718.png"/><Relationship Id="rId607" Type="http://schemas.openxmlformats.org/officeDocument/2006/relationships/image" Target="../media/image1725.png"/><Relationship Id="rId814" Type="http://schemas.openxmlformats.org/officeDocument/2006/relationships/customXml" Target="../ink/ink1866.xml"/><Relationship Id="rId246" Type="http://schemas.openxmlformats.org/officeDocument/2006/relationships/customXml" Target="../ink/ink1582.xml"/><Relationship Id="rId453" Type="http://schemas.openxmlformats.org/officeDocument/2006/relationships/image" Target="../media/image1648.png"/><Relationship Id="rId660" Type="http://schemas.openxmlformats.org/officeDocument/2006/relationships/customXml" Target="../ink/ink1789.xml"/><Relationship Id="rId898" Type="http://schemas.openxmlformats.org/officeDocument/2006/relationships/customXml" Target="../ink/ink1908.xml"/><Relationship Id="rId106" Type="http://schemas.openxmlformats.org/officeDocument/2006/relationships/customXml" Target="../ink/ink1512.xml"/><Relationship Id="rId313" Type="http://schemas.openxmlformats.org/officeDocument/2006/relationships/image" Target="../media/image1578.png"/><Relationship Id="rId758" Type="http://schemas.openxmlformats.org/officeDocument/2006/relationships/customXml" Target="../ink/ink1838.xml"/><Relationship Id="rId965" Type="http://schemas.openxmlformats.org/officeDocument/2006/relationships/image" Target="../media/image1904.png"/><Relationship Id="rId10" Type="http://schemas.openxmlformats.org/officeDocument/2006/relationships/customXml" Target="../ink/ink1464.xml"/><Relationship Id="rId94" Type="http://schemas.openxmlformats.org/officeDocument/2006/relationships/customXml" Target="../ink/ink1506.xml"/><Relationship Id="rId397" Type="http://schemas.openxmlformats.org/officeDocument/2006/relationships/image" Target="../media/image1620.png"/><Relationship Id="rId520" Type="http://schemas.openxmlformats.org/officeDocument/2006/relationships/customXml" Target="../ink/ink1719.xml"/><Relationship Id="rId618" Type="http://schemas.openxmlformats.org/officeDocument/2006/relationships/customXml" Target="../ink/ink1768.xml"/><Relationship Id="rId825" Type="http://schemas.openxmlformats.org/officeDocument/2006/relationships/image" Target="../media/image1834.png"/><Relationship Id="rId257" Type="http://schemas.openxmlformats.org/officeDocument/2006/relationships/image" Target="../media/image1550.png"/><Relationship Id="rId464" Type="http://schemas.openxmlformats.org/officeDocument/2006/relationships/customXml" Target="../ink/ink1691.xml"/><Relationship Id="rId1010" Type="http://schemas.openxmlformats.org/officeDocument/2006/relationships/customXml" Target="../ink/ink1964.xml"/></Relationships>
</file>

<file path=ppt/slides/_rels/slide17.xml.rels><?xml version="1.0" encoding="UTF-8" standalone="yes"?>
<Relationships xmlns="http://schemas.openxmlformats.org/package/2006/relationships"><Relationship Id="rId117" Type="http://schemas.openxmlformats.org/officeDocument/2006/relationships/image" Target="../media/image1991.png"/><Relationship Id="rId671" Type="http://schemas.openxmlformats.org/officeDocument/2006/relationships/image" Target="../media/image2269.png"/><Relationship Id="rId21" Type="http://schemas.openxmlformats.org/officeDocument/2006/relationships/image" Target="../media/image1943.png"/><Relationship Id="rId324" Type="http://schemas.openxmlformats.org/officeDocument/2006/relationships/customXml" Target="../ink/ink2132.xml"/><Relationship Id="rId531" Type="http://schemas.openxmlformats.org/officeDocument/2006/relationships/image" Target="../media/image2199.png"/><Relationship Id="rId629" Type="http://schemas.openxmlformats.org/officeDocument/2006/relationships/image" Target="../media/image2248.png"/><Relationship Id="rId170" Type="http://schemas.openxmlformats.org/officeDocument/2006/relationships/customXml" Target="../ink/ink2055.xml"/><Relationship Id="rId268" Type="http://schemas.openxmlformats.org/officeDocument/2006/relationships/customXml" Target="../ink/ink2104.xml"/><Relationship Id="rId475" Type="http://schemas.openxmlformats.org/officeDocument/2006/relationships/image" Target="../media/image2171.png"/><Relationship Id="rId682" Type="http://schemas.openxmlformats.org/officeDocument/2006/relationships/customXml" Target="../ink/ink2311.xml"/><Relationship Id="rId32" Type="http://schemas.openxmlformats.org/officeDocument/2006/relationships/customXml" Target="../ink/ink1986.xml"/><Relationship Id="rId128" Type="http://schemas.openxmlformats.org/officeDocument/2006/relationships/customXml" Target="../ink/ink2034.xml"/><Relationship Id="rId335" Type="http://schemas.openxmlformats.org/officeDocument/2006/relationships/image" Target="../media/image2100.png"/><Relationship Id="rId542" Type="http://schemas.openxmlformats.org/officeDocument/2006/relationships/customXml" Target="../ink/ink2241.xml"/><Relationship Id="rId181" Type="http://schemas.openxmlformats.org/officeDocument/2006/relationships/image" Target="../media/image2023.png"/><Relationship Id="rId402" Type="http://schemas.openxmlformats.org/officeDocument/2006/relationships/customXml" Target="../ink/ink2171.xml"/><Relationship Id="rId279" Type="http://schemas.openxmlformats.org/officeDocument/2006/relationships/image" Target="../media/image2072.png"/><Relationship Id="rId486" Type="http://schemas.openxmlformats.org/officeDocument/2006/relationships/customXml" Target="../ink/ink2213.xml"/><Relationship Id="rId693" Type="http://schemas.openxmlformats.org/officeDocument/2006/relationships/image" Target="../media/image2280.png"/><Relationship Id="rId707" Type="http://schemas.openxmlformats.org/officeDocument/2006/relationships/image" Target="../media/image2287.png"/><Relationship Id="rId43" Type="http://schemas.openxmlformats.org/officeDocument/2006/relationships/image" Target="../media/image1954.png"/><Relationship Id="rId139" Type="http://schemas.openxmlformats.org/officeDocument/2006/relationships/image" Target="../media/image2002.png"/><Relationship Id="rId346" Type="http://schemas.openxmlformats.org/officeDocument/2006/relationships/customXml" Target="../ink/ink2143.xml"/><Relationship Id="rId553" Type="http://schemas.openxmlformats.org/officeDocument/2006/relationships/image" Target="../media/image2210.png"/><Relationship Id="rId192" Type="http://schemas.openxmlformats.org/officeDocument/2006/relationships/customXml" Target="../ink/ink2066.xml"/><Relationship Id="rId206" Type="http://schemas.openxmlformats.org/officeDocument/2006/relationships/customXml" Target="../ink/ink2073.xml"/><Relationship Id="rId413" Type="http://schemas.openxmlformats.org/officeDocument/2006/relationships/image" Target="../media/image2139.png"/><Relationship Id="rId497" Type="http://schemas.openxmlformats.org/officeDocument/2006/relationships/image" Target="../media/image2182.png"/><Relationship Id="rId620" Type="http://schemas.openxmlformats.org/officeDocument/2006/relationships/customXml" Target="../ink/ink2280.xml"/><Relationship Id="rId357" Type="http://schemas.openxmlformats.org/officeDocument/2006/relationships/image" Target="../media/image2111.png"/><Relationship Id="rId54" Type="http://schemas.openxmlformats.org/officeDocument/2006/relationships/customXml" Target="../ink/ink1997.xml"/><Relationship Id="rId217" Type="http://schemas.openxmlformats.org/officeDocument/2006/relationships/image" Target="../media/image2041.png"/><Relationship Id="rId564" Type="http://schemas.openxmlformats.org/officeDocument/2006/relationships/customXml" Target="../ink/ink2252.xml"/><Relationship Id="rId424" Type="http://schemas.openxmlformats.org/officeDocument/2006/relationships/customXml" Target="../ink/ink2182.xml"/><Relationship Id="rId631" Type="http://schemas.openxmlformats.org/officeDocument/2006/relationships/image" Target="../media/image2249.png"/><Relationship Id="rId270" Type="http://schemas.openxmlformats.org/officeDocument/2006/relationships/customXml" Target="../ink/ink2105.xml"/><Relationship Id="rId65" Type="http://schemas.openxmlformats.org/officeDocument/2006/relationships/image" Target="../media/image1965.png"/><Relationship Id="rId130" Type="http://schemas.openxmlformats.org/officeDocument/2006/relationships/customXml" Target="../ink/ink2035.xml"/><Relationship Id="rId368" Type="http://schemas.openxmlformats.org/officeDocument/2006/relationships/customXml" Target="../ink/ink2154.xml"/><Relationship Id="rId575" Type="http://schemas.openxmlformats.org/officeDocument/2006/relationships/image" Target="../media/image2221.png"/><Relationship Id="rId228" Type="http://schemas.openxmlformats.org/officeDocument/2006/relationships/customXml" Target="../ink/ink2084.xml"/><Relationship Id="rId435" Type="http://schemas.openxmlformats.org/officeDocument/2006/relationships/image" Target="../media/image2150.png"/><Relationship Id="rId642" Type="http://schemas.openxmlformats.org/officeDocument/2006/relationships/customXml" Target="../ink/ink2291.xml"/><Relationship Id="rId281" Type="http://schemas.openxmlformats.org/officeDocument/2006/relationships/image" Target="../media/image2073.png"/><Relationship Id="rId502" Type="http://schemas.openxmlformats.org/officeDocument/2006/relationships/customXml" Target="../ink/ink2221.xml"/><Relationship Id="rId76" Type="http://schemas.openxmlformats.org/officeDocument/2006/relationships/customXml" Target="../ink/ink2008.xml"/><Relationship Id="rId141" Type="http://schemas.openxmlformats.org/officeDocument/2006/relationships/image" Target="../media/image2003.png"/><Relationship Id="rId379" Type="http://schemas.openxmlformats.org/officeDocument/2006/relationships/image" Target="../media/image2122.png"/><Relationship Id="rId586" Type="http://schemas.openxmlformats.org/officeDocument/2006/relationships/customXml" Target="../ink/ink2263.xml"/><Relationship Id="rId7" Type="http://schemas.openxmlformats.org/officeDocument/2006/relationships/image" Target="../media/image1936.png"/><Relationship Id="rId239" Type="http://schemas.openxmlformats.org/officeDocument/2006/relationships/image" Target="../media/image2052.png"/><Relationship Id="rId446" Type="http://schemas.openxmlformats.org/officeDocument/2006/relationships/customXml" Target="../ink/ink2193.xml"/><Relationship Id="rId653" Type="http://schemas.openxmlformats.org/officeDocument/2006/relationships/image" Target="../media/image2260.png"/><Relationship Id="rId292" Type="http://schemas.openxmlformats.org/officeDocument/2006/relationships/customXml" Target="../ink/ink2116.xml"/><Relationship Id="rId306" Type="http://schemas.openxmlformats.org/officeDocument/2006/relationships/customXml" Target="../ink/ink2123.xml"/><Relationship Id="rId87" Type="http://schemas.openxmlformats.org/officeDocument/2006/relationships/image" Target="../media/image1976.png"/><Relationship Id="rId513" Type="http://schemas.openxmlformats.org/officeDocument/2006/relationships/image" Target="../media/image2190.png"/><Relationship Id="rId597" Type="http://schemas.openxmlformats.org/officeDocument/2006/relationships/image" Target="../media/image2232.png"/><Relationship Id="rId152" Type="http://schemas.openxmlformats.org/officeDocument/2006/relationships/customXml" Target="../ink/ink2046.xml"/><Relationship Id="rId457" Type="http://schemas.openxmlformats.org/officeDocument/2006/relationships/image" Target="../media/image2162.png"/><Relationship Id="rId664" Type="http://schemas.openxmlformats.org/officeDocument/2006/relationships/customXml" Target="../ink/ink2302.xml"/><Relationship Id="rId14" Type="http://schemas.openxmlformats.org/officeDocument/2006/relationships/customXml" Target="../ink/ink1977.xml"/><Relationship Id="rId317" Type="http://schemas.openxmlformats.org/officeDocument/2006/relationships/image" Target="../media/image2091.png"/><Relationship Id="rId524" Type="http://schemas.openxmlformats.org/officeDocument/2006/relationships/customXml" Target="../ink/ink2232.xml"/><Relationship Id="rId98" Type="http://schemas.openxmlformats.org/officeDocument/2006/relationships/customXml" Target="../ink/ink2019.xml"/><Relationship Id="rId163" Type="http://schemas.openxmlformats.org/officeDocument/2006/relationships/image" Target="../media/image2014.png"/><Relationship Id="rId370" Type="http://schemas.openxmlformats.org/officeDocument/2006/relationships/customXml" Target="../ink/ink2155.xml"/><Relationship Id="rId230" Type="http://schemas.openxmlformats.org/officeDocument/2006/relationships/customXml" Target="../ink/ink2085.xml"/><Relationship Id="rId468" Type="http://schemas.openxmlformats.org/officeDocument/2006/relationships/customXml" Target="../ink/ink2204.xml"/><Relationship Id="rId675" Type="http://schemas.openxmlformats.org/officeDocument/2006/relationships/image" Target="../media/image2271.png"/><Relationship Id="rId25" Type="http://schemas.openxmlformats.org/officeDocument/2006/relationships/image" Target="../media/image1945.png"/><Relationship Id="rId328" Type="http://schemas.openxmlformats.org/officeDocument/2006/relationships/customXml" Target="../ink/ink2134.xml"/><Relationship Id="rId535" Type="http://schemas.openxmlformats.org/officeDocument/2006/relationships/image" Target="../media/image2201.png"/><Relationship Id="rId174" Type="http://schemas.openxmlformats.org/officeDocument/2006/relationships/customXml" Target="../ink/ink2057.xml"/><Relationship Id="rId381" Type="http://schemas.openxmlformats.org/officeDocument/2006/relationships/image" Target="../media/image2123.png"/><Relationship Id="rId602" Type="http://schemas.openxmlformats.org/officeDocument/2006/relationships/customXml" Target="../ink/ink2271.xml"/><Relationship Id="rId241" Type="http://schemas.openxmlformats.org/officeDocument/2006/relationships/image" Target="../media/image2053.png"/><Relationship Id="rId479" Type="http://schemas.openxmlformats.org/officeDocument/2006/relationships/image" Target="../media/image2173.png"/><Relationship Id="rId686" Type="http://schemas.openxmlformats.org/officeDocument/2006/relationships/customXml" Target="../ink/ink2313.xml"/><Relationship Id="rId36" Type="http://schemas.openxmlformats.org/officeDocument/2006/relationships/customXml" Target="../ink/ink1988.xml"/><Relationship Id="rId339" Type="http://schemas.openxmlformats.org/officeDocument/2006/relationships/image" Target="../media/image2102.png"/><Relationship Id="rId546" Type="http://schemas.openxmlformats.org/officeDocument/2006/relationships/customXml" Target="../ink/ink2243.xml"/><Relationship Id="rId101" Type="http://schemas.openxmlformats.org/officeDocument/2006/relationships/image" Target="../media/image1983.png"/><Relationship Id="rId185" Type="http://schemas.openxmlformats.org/officeDocument/2006/relationships/image" Target="../media/image2025.png"/><Relationship Id="rId406" Type="http://schemas.openxmlformats.org/officeDocument/2006/relationships/customXml" Target="../ink/ink2173.xml"/><Relationship Id="rId392" Type="http://schemas.openxmlformats.org/officeDocument/2006/relationships/customXml" Target="../ink/ink2166.xml"/><Relationship Id="rId613" Type="http://schemas.openxmlformats.org/officeDocument/2006/relationships/image" Target="../media/image2240.png"/><Relationship Id="rId697" Type="http://schemas.openxmlformats.org/officeDocument/2006/relationships/image" Target="../media/image2282.png"/><Relationship Id="rId252" Type="http://schemas.openxmlformats.org/officeDocument/2006/relationships/customXml" Target="../ink/ink2096.xml"/><Relationship Id="rId47" Type="http://schemas.openxmlformats.org/officeDocument/2006/relationships/image" Target="../media/image1956.png"/><Relationship Id="rId112" Type="http://schemas.openxmlformats.org/officeDocument/2006/relationships/customXml" Target="../ink/ink2026.xml"/><Relationship Id="rId557" Type="http://schemas.openxmlformats.org/officeDocument/2006/relationships/image" Target="../media/image2212.png"/><Relationship Id="rId196" Type="http://schemas.openxmlformats.org/officeDocument/2006/relationships/customXml" Target="../ink/ink2068.xml"/><Relationship Id="rId417" Type="http://schemas.openxmlformats.org/officeDocument/2006/relationships/image" Target="../media/image2141.png"/><Relationship Id="rId624" Type="http://schemas.openxmlformats.org/officeDocument/2006/relationships/customXml" Target="../ink/ink2282.xml"/><Relationship Id="rId263" Type="http://schemas.openxmlformats.org/officeDocument/2006/relationships/image" Target="../media/image2064.png"/><Relationship Id="rId470" Type="http://schemas.openxmlformats.org/officeDocument/2006/relationships/customXml" Target="../ink/ink2205.xml"/><Relationship Id="rId58" Type="http://schemas.openxmlformats.org/officeDocument/2006/relationships/customXml" Target="../ink/ink1999.xml"/><Relationship Id="rId123" Type="http://schemas.openxmlformats.org/officeDocument/2006/relationships/image" Target="../media/image1994.png"/><Relationship Id="rId330" Type="http://schemas.openxmlformats.org/officeDocument/2006/relationships/customXml" Target="../ink/ink2135.xml"/><Relationship Id="rId568" Type="http://schemas.openxmlformats.org/officeDocument/2006/relationships/customXml" Target="../ink/ink2254.xml"/><Relationship Id="rId428" Type="http://schemas.openxmlformats.org/officeDocument/2006/relationships/customXml" Target="../ink/ink2184.xml"/><Relationship Id="rId635" Type="http://schemas.openxmlformats.org/officeDocument/2006/relationships/image" Target="../media/image2251.png"/><Relationship Id="rId274" Type="http://schemas.openxmlformats.org/officeDocument/2006/relationships/customXml" Target="../ink/ink2107.xml"/><Relationship Id="rId481" Type="http://schemas.openxmlformats.org/officeDocument/2006/relationships/image" Target="../media/image2174.png"/><Relationship Id="rId702" Type="http://schemas.openxmlformats.org/officeDocument/2006/relationships/customXml" Target="../ink/ink2321.xml"/><Relationship Id="rId69" Type="http://schemas.openxmlformats.org/officeDocument/2006/relationships/image" Target="../media/image1967.png"/><Relationship Id="rId134" Type="http://schemas.openxmlformats.org/officeDocument/2006/relationships/customXml" Target="../ink/ink2037.xml"/><Relationship Id="rId579" Type="http://schemas.openxmlformats.org/officeDocument/2006/relationships/image" Target="../media/image2223.png"/><Relationship Id="rId341" Type="http://schemas.openxmlformats.org/officeDocument/2006/relationships/image" Target="../media/image2103.png"/><Relationship Id="rId439" Type="http://schemas.openxmlformats.org/officeDocument/2006/relationships/image" Target="../media/image2152.png"/><Relationship Id="rId646" Type="http://schemas.openxmlformats.org/officeDocument/2006/relationships/customXml" Target="../ink/ink2293.xml"/><Relationship Id="rId201" Type="http://schemas.openxmlformats.org/officeDocument/2006/relationships/image" Target="../media/image2033.png"/><Relationship Id="rId285" Type="http://schemas.openxmlformats.org/officeDocument/2006/relationships/image" Target="../media/image2075.png"/><Relationship Id="rId506" Type="http://schemas.openxmlformats.org/officeDocument/2006/relationships/customXml" Target="../ink/ink2223.xml"/><Relationship Id="rId492" Type="http://schemas.openxmlformats.org/officeDocument/2006/relationships/customXml" Target="../ink/ink2216.xml"/><Relationship Id="rId145" Type="http://schemas.openxmlformats.org/officeDocument/2006/relationships/image" Target="../media/image2005.png"/><Relationship Id="rId352" Type="http://schemas.openxmlformats.org/officeDocument/2006/relationships/customXml" Target="../ink/ink2146.xml"/><Relationship Id="rId212" Type="http://schemas.openxmlformats.org/officeDocument/2006/relationships/customXml" Target="../ink/ink2076.xml"/><Relationship Id="rId657" Type="http://schemas.openxmlformats.org/officeDocument/2006/relationships/image" Target="../media/image2262.png"/><Relationship Id="rId296" Type="http://schemas.openxmlformats.org/officeDocument/2006/relationships/customXml" Target="../ink/ink2118.xml"/><Relationship Id="rId517" Type="http://schemas.openxmlformats.org/officeDocument/2006/relationships/image" Target="../media/image2192.png"/><Relationship Id="rId60" Type="http://schemas.openxmlformats.org/officeDocument/2006/relationships/customXml" Target="../ink/ink2000.xml"/><Relationship Id="rId156" Type="http://schemas.openxmlformats.org/officeDocument/2006/relationships/customXml" Target="../ink/ink2048.xml"/><Relationship Id="rId363" Type="http://schemas.openxmlformats.org/officeDocument/2006/relationships/image" Target="../media/image2114.png"/><Relationship Id="rId570" Type="http://schemas.openxmlformats.org/officeDocument/2006/relationships/customXml" Target="../ink/ink2255.xml"/><Relationship Id="rId223" Type="http://schemas.openxmlformats.org/officeDocument/2006/relationships/image" Target="../media/image2044.png"/><Relationship Id="rId430" Type="http://schemas.openxmlformats.org/officeDocument/2006/relationships/customXml" Target="../ink/ink2185.xml"/><Relationship Id="rId668" Type="http://schemas.openxmlformats.org/officeDocument/2006/relationships/customXml" Target="../ink/ink2304.xml"/><Relationship Id="rId18" Type="http://schemas.openxmlformats.org/officeDocument/2006/relationships/customXml" Target="../ink/ink1979.xml"/><Relationship Id="rId528" Type="http://schemas.openxmlformats.org/officeDocument/2006/relationships/customXml" Target="../ink/ink2234.xml"/><Relationship Id="rId125" Type="http://schemas.openxmlformats.org/officeDocument/2006/relationships/image" Target="../media/image1995.png"/><Relationship Id="rId167" Type="http://schemas.openxmlformats.org/officeDocument/2006/relationships/image" Target="../media/image2016.png"/><Relationship Id="rId332" Type="http://schemas.openxmlformats.org/officeDocument/2006/relationships/customXml" Target="../ink/ink2136.xml"/><Relationship Id="rId374" Type="http://schemas.openxmlformats.org/officeDocument/2006/relationships/customXml" Target="../ink/ink2157.xml"/><Relationship Id="rId581" Type="http://schemas.openxmlformats.org/officeDocument/2006/relationships/image" Target="../media/image2224.png"/><Relationship Id="rId71" Type="http://schemas.openxmlformats.org/officeDocument/2006/relationships/image" Target="../media/image1968.png"/><Relationship Id="rId234" Type="http://schemas.openxmlformats.org/officeDocument/2006/relationships/customXml" Target="../ink/ink2087.xml"/><Relationship Id="rId637" Type="http://schemas.openxmlformats.org/officeDocument/2006/relationships/image" Target="../media/image2252.png"/><Relationship Id="rId679" Type="http://schemas.openxmlformats.org/officeDocument/2006/relationships/image" Target="../media/image2273.png"/><Relationship Id="rId2" Type="http://schemas.openxmlformats.org/officeDocument/2006/relationships/customXml" Target="../ink/ink1971.xml"/><Relationship Id="rId29" Type="http://schemas.openxmlformats.org/officeDocument/2006/relationships/image" Target="../media/image1947.png"/><Relationship Id="rId276" Type="http://schemas.openxmlformats.org/officeDocument/2006/relationships/customXml" Target="../ink/ink2108.xml"/><Relationship Id="rId441" Type="http://schemas.openxmlformats.org/officeDocument/2006/relationships/image" Target="../media/image2153.png"/><Relationship Id="rId483" Type="http://schemas.openxmlformats.org/officeDocument/2006/relationships/image" Target="../media/image2175.png"/><Relationship Id="rId539" Type="http://schemas.openxmlformats.org/officeDocument/2006/relationships/image" Target="../media/image2203.png"/><Relationship Id="rId690" Type="http://schemas.openxmlformats.org/officeDocument/2006/relationships/customXml" Target="../ink/ink2315.xml"/><Relationship Id="rId704" Type="http://schemas.openxmlformats.org/officeDocument/2006/relationships/customXml" Target="../ink/ink2322.xml"/><Relationship Id="rId40" Type="http://schemas.openxmlformats.org/officeDocument/2006/relationships/customXml" Target="../ink/ink1990.xml"/><Relationship Id="rId136" Type="http://schemas.openxmlformats.org/officeDocument/2006/relationships/customXml" Target="../ink/ink2038.xml"/><Relationship Id="rId178" Type="http://schemas.openxmlformats.org/officeDocument/2006/relationships/customXml" Target="../ink/ink2059.xml"/><Relationship Id="rId301" Type="http://schemas.openxmlformats.org/officeDocument/2006/relationships/image" Target="../media/image2083.png"/><Relationship Id="rId343" Type="http://schemas.openxmlformats.org/officeDocument/2006/relationships/image" Target="../media/image2104.png"/><Relationship Id="rId550" Type="http://schemas.openxmlformats.org/officeDocument/2006/relationships/customXml" Target="../ink/ink2245.xml"/><Relationship Id="rId82" Type="http://schemas.openxmlformats.org/officeDocument/2006/relationships/customXml" Target="../ink/ink2011.xml"/><Relationship Id="rId203" Type="http://schemas.openxmlformats.org/officeDocument/2006/relationships/image" Target="../media/image2034.png"/><Relationship Id="rId385" Type="http://schemas.openxmlformats.org/officeDocument/2006/relationships/image" Target="../media/image2125.png"/><Relationship Id="rId592" Type="http://schemas.openxmlformats.org/officeDocument/2006/relationships/customXml" Target="../ink/ink2266.xml"/><Relationship Id="rId606" Type="http://schemas.openxmlformats.org/officeDocument/2006/relationships/customXml" Target="../ink/ink2273.xml"/><Relationship Id="rId648" Type="http://schemas.openxmlformats.org/officeDocument/2006/relationships/customXml" Target="../ink/ink2294.xml"/><Relationship Id="rId245" Type="http://schemas.openxmlformats.org/officeDocument/2006/relationships/image" Target="../media/image2055.png"/><Relationship Id="rId287" Type="http://schemas.openxmlformats.org/officeDocument/2006/relationships/image" Target="../media/image2076.png"/><Relationship Id="rId410" Type="http://schemas.openxmlformats.org/officeDocument/2006/relationships/customXml" Target="../ink/ink2175.xml"/><Relationship Id="rId452" Type="http://schemas.openxmlformats.org/officeDocument/2006/relationships/customXml" Target="../ink/ink2196.xml"/><Relationship Id="rId494" Type="http://schemas.openxmlformats.org/officeDocument/2006/relationships/customXml" Target="../ink/ink2217.xml"/><Relationship Id="rId508" Type="http://schemas.openxmlformats.org/officeDocument/2006/relationships/customXml" Target="../ink/ink2224.xml"/><Relationship Id="rId105" Type="http://schemas.openxmlformats.org/officeDocument/2006/relationships/image" Target="../media/image1985.png"/><Relationship Id="rId147" Type="http://schemas.openxmlformats.org/officeDocument/2006/relationships/image" Target="../media/image2006.png"/><Relationship Id="rId312" Type="http://schemas.openxmlformats.org/officeDocument/2006/relationships/customXml" Target="../ink/ink2126.xml"/><Relationship Id="rId354" Type="http://schemas.openxmlformats.org/officeDocument/2006/relationships/customXml" Target="../ink/ink2147.xml"/><Relationship Id="rId51" Type="http://schemas.openxmlformats.org/officeDocument/2006/relationships/image" Target="../media/image1958.png"/><Relationship Id="rId93" Type="http://schemas.openxmlformats.org/officeDocument/2006/relationships/image" Target="../media/image1979.png"/><Relationship Id="rId189" Type="http://schemas.openxmlformats.org/officeDocument/2006/relationships/image" Target="../media/image2027.png"/><Relationship Id="rId396" Type="http://schemas.openxmlformats.org/officeDocument/2006/relationships/customXml" Target="../ink/ink2168.xml"/><Relationship Id="rId561" Type="http://schemas.openxmlformats.org/officeDocument/2006/relationships/image" Target="../media/image2214.png"/><Relationship Id="rId617" Type="http://schemas.openxmlformats.org/officeDocument/2006/relationships/image" Target="../media/image2242.png"/><Relationship Id="rId659" Type="http://schemas.openxmlformats.org/officeDocument/2006/relationships/image" Target="../media/image2263.png"/><Relationship Id="rId214" Type="http://schemas.openxmlformats.org/officeDocument/2006/relationships/customXml" Target="../ink/ink2077.xml"/><Relationship Id="rId256" Type="http://schemas.openxmlformats.org/officeDocument/2006/relationships/customXml" Target="../ink/ink2098.xml"/><Relationship Id="rId298" Type="http://schemas.openxmlformats.org/officeDocument/2006/relationships/customXml" Target="../ink/ink2119.xml"/><Relationship Id="rId421" Type="http://schemas.openxmlformats.org/officeDocument/2006/relationships/image" Target="../media/image2143.png"/><Relationship Id="rId463" Type="http://schemas.openxmlformats.org/officeDocument/2006/relationships/image" Target="../media/image2165.png"/><Relationship Id="rId519" Type="http://schemas.openxmlformats.org/officeDocument/2006/relationships/image" Target="../media/image2193.png"/><Relationship Id="rId670" Type="http://schemas.openxmlformats.org/officeDocument/2006/relationships/customXml" Target="../ink/ink2305.xml"/><Relationship Id="rId116" Type="http://schemas.openxmlformats.org/officeDocument/2006/relationships/customXml" Target="../ink/ink2028.xml"/><Relationship Id="rId158" Type="http://schemas.openxmlformats.org/officeDocument/2006/relationships/customXml" Target="../ink/ink2049.xml"/><Relationship Id="rId323" Type="http://schemas.openxmlformats.org/officeDocument/2006/relationships/image" Target="../media/image2094.png"/><Relationship Id="rId530" Type="http://schemas.openxmlformats.org/officeDocument/2006/relationships/customXml" Target="../ink/ink2235.xml"/><Relationship Id="rId20" Type="http://schemas.openxmlformats.org/officeDocument/2006/relationships/customXml" Target="../ink/ink1980.xml"/><Relationship Id="rId62" Type="http://schemas.openxmlformats.org/officeDocument/2006/relationships/customXml" Target="../ink/ink2001.xml"/><Relationship Id="rId365" Type="http://schemas.openxmlformats.org/officeDocument/2006/relationships/image" Target="../media/image2115.png"/><Relationship Id="rId572" Type="http://schemas.openxmlformats.org/officeDocument/2006/relationships/customXml" Target="../ink/ink2256.xml"/><Relationship Id="rId628" Type="http://schemas.openxmlformats.org/officeDocument/2006/relationships/customXml" Target="../ink/ink2284.xml"/><Relationship Id="rId225" Type="http://schemas.openxmlformats.org/officeDocument/2006/relationships/image" Target="../media/image2045.png"/><Relationship Id="rId267" Type="http://schemas.openxmlformats.org/officeDocument/2006/relationships/image" Target="../media/image2066.png"/><Relationship Id="rId432" Type="http://schemas.openxmlformats.org/officeDocument/2006/relationships/customXml" Target="../ink/ink2186.xml"/><Relationship Id="rId474" Type="http://schemas.openxmlformats.org/officeDocument/2006/relationships/customXml" Target="../ink/ink2207.xml"/><Relationship Id="rId127" Type="http://schemas.openxmlformats.org/officeDocument/2006/relationships/image" Target="../media/image1996.png"/><Relationship Id="rId681" Type="http://schemas.openxmlformats.org/officeDocument/2006/relationships/image" Target="../media/image2274.png"/><Relationship Id="rId31" Type="http://schemas.openxmlformats.org/officeDocument/2006/relationships/image" Target="../media/image1948.png"/><Relationship Id="rId73" Type="http://schemas.openxmlformats.org/officeDocument/2006/relationships/image" Target="../media/image1969.png"/><Relationship Id="rId169" Type="http://schemas.openxmlformats.org/officeDocument/2006/relationships/image" Target="../media/image2017.png"/><Relationship Id="rId334" Type="http://schemas.openxmlformats.org/officeDocument/2006/relationships/customXml" Target="../ink/ink2137.xml"/><Relationship Id="rId376" Type="http://schemas.openxmlformats.org/officeDocument/2006/relationships/customXml" Target="../ink/ink2158.xml"/><Relationship Id="rId541" Type="http://schemas.openxmlformats.org/officeDocument/2006/relationships/image" Target="../media/image2204.png"/><Relationship Id="rId583" Type="http://schemas.openxmlformats.org/officeDocument/2006/relationships/image" Target="../media/image2225.png"/><Relationship Id="rId639" Type="http://schemas.openxmlformats.org/officeDocument/2006/relationships/image" Target="../media/image2253.png"/><Relationship Id="rId4" Type="http://schemas.openxmlformats.org/officeDocument/2006/relationships/customXml" Target="../ink/ink1972.xml"/><Relationship Id="rId180" Type="http://schemas.openxmlformats.org/officeDocument/2006/relationships/customXml" Target="../ink/ink2060.xml"/><Relationship Id="rId236" Type="http://schemas.openxmlformats.org/officeDocument/2006/relationships/customXml" Target="../ink/ink2088.xml"/><Relationship Id="rId278" Type="http://schemas.openxmlformats.org/officeDocument/2006/relationships/customXml" Target="../ink/ink2109.xml"/><Relationship Id="rId401" Type="http://schemas.openxmlformats.org/officeDocument/2006/relationships/image" Target="../media/image2133.png"/><Relationship Id="rId443" Type="http://schemas.openxmlformats.org/officeDocument/2006/relationships/image" Target="../media/image2155.png"/><Relationship Id="rId650" Type="http://schemas.openxmlformats.org/officeDocument/2006/relationships/customXml" Target="../ink/ink2295.xml"/><Relationship Id="rId303" Type="http://schemas.openxmlformats.org/officeDocument/2006/relationships/image" Target="../media/image2084.png"/><Relationship Id="rId485" Type="http://schemas.openxmlformats.org/officeDocument/2006/relationships/image" Target="../media/image2176.png"/><Relationship Id="rId692" Type="http://schemas.openxmlformats.org/officeDocument/2006/relationships/customXml" Target="../ink/ink2316.xml"/><Relationship Id="rId706" Type="http://schemas.openxmlformats.org/officeDocument/2006/relationships/customXml" Target="../ink/ink2323.xml"/><Relationship Id="rId42" Type="http://schemas.openxmlformats.org/officeDocument/2006/relationships/customXml" Target="../ink/ink1991.xml"/><Relationship Id="rId84" Type="http://schemas.openxmlformats.org/officeDocument/2006/relationships/customXml" Target="../ink/ink2012.xml"/><Relationship Id="rId138" Type="http://schemas.openxmlformats.org/officeDocument/2006/relationships/customXml" Target="../ink/ink2039.xml"/><Relationship Id="rId345" Type="http://schemas.openxmlformats.org/officeDocument/2006/relationships/image" Target="../media/image2105.png"/><Relationship Id="rId387" Type="http://schemas.openxmlformats.org/officeDocument/2006/relationships/image" Target="../media/image2126.png"/><Relationship Id="rId510" Type="http://schemas.openxmlformats.org/officeDocument/2006/relationships/customXml" Target="../ink/ink2225.xml"/><Relationship Id="rId552" Type="http://schemas.openxmlformats.org/officeDocument/2006/relationships/customXml" Target="../ink/ink2246.xml"/><Relationship Id="rId594" Type="http://schemas.openxmlformats.org/officeDocument/2006/relationships/customXml" Target="../ink/ink2267.xml"/><Relationship Id="rId608" Type="http://schemas.openxmlformats.org/officeDocument/2006/relationships/customXml" Target="../ink/ink2274.xml"/><Relationship Id="rId191" Type="http://schemas.openxmlformats.org/officeDocument/2006/relationships/image" Target="../media/image2028.png"/><Relationship Id="rId205" Type="http://schemas.openxmlformats.org/officeDocument/2006/relationships/image" Target="../media/image2035.png"/><Relationship Id="rId247" Type="http://schemas.openxmlformats.org/officeDocument/2006/relationships/image" Target="../media/image2056.png"/><Relationship Id="rId412" Type="http://schemas.openxmlformats.org/officeDocument/2006/relationships/customXml" Target="../ink/ink2176.xml"/><Relationship Id="rId107" Type="http://schemas.openxmlformats.org/officeDocument/2006/relationships/image" Target="../media/image1986.png"/><Relationship Id="rId289" Type="http://schemas.openxmlformats.org/officeDocument/2006/relationships/image" Target="../media/image2077.png"/><Relationship Id="rId454" Type="http://schemas.openxmlformats.org/officeDocument/2006/relationships/customXml" Target="../ink/ink2197.xml"/><Relationship Id="rId496" Type="http://schemas.openxmlformats.org/officeDocument/2006/relationships/customXml" Target="../ink/ink2218.xml"/><Relationship Id="rId661" Type="http://schemas.openxmlformats.org/officeDocument/2006/relationships/image" Target="../media/image2264.png"/><Relationship Id="rId11" Type="http://schemas.openxmlformats.org/officeDocument/2006/relationships/image" Target="../media/image1938.png"/><Relationship Id="rId53" Type="http://schemas.openxmlformats.org/officeDocument/2006/relationships/image" Target="../media/image1959.png"/><Relationship Id="rId149" Type="http://schemas.openxmlformats.org/officeDocument/2006/relationships/image" Target="../media/image2007.png"/><Relationship Id="rId314" Type="http://schemas.openxmlformats.org/officeDocument/2006/relationships/customXml" Target="../ink/ink2127.xml"/><Relationship Id="rId356" Type="http://schemas.openxmlformats.org/officeDocument/2006/relationships/customXml" Target="../ink/ink2148.xml"/><Relationship Id="rId398" Type="http://schemas.openxmlformats.org/officeDocument/2006/relationships/customXml" Target="../ink/ink2169.xml"/><Relationship Id="rId521" Type="http://schemas.openxmlformats.org/officeDocument/2006/relationships/image" Target="../media/image2194.png"/><Relationship Id="rId563" Type="http://schemas.openxmlformats.org/officeDocument/2006/relationships/image" Target="../media/image2215.png"/><Relationship Id="rId619" Type="http://schemas.openxmlformats.org/officeDocument/2006/relationships/image" Target="../media/image2243.png"/><Relationship Id="rId95" Type="http://schemas.openxmlformats.org/officeDocument/2006/relationships/image" Target="../media/image1980.png"/><Relationship Id="rId160" Type="http://schemas.openxmlformats.org/officeDocument/2006/relationships/customXml" Target="../ink/ink2050.xml"/><Relationship Id="rId216" Type="http://schemas.openxmlformats.org/officeDocument/2006/relationships/customXml" Target="../ink/ink2078.xml"/><Relationship Id="rId423" Type="http://schemas.openxmlformats.org/officeDocument/2006/relationships/image" Target="../media/image2144.png"/><Relationship Id="rId258" Type="http://schemas.openxmlformats.org/officeDocument/2006/relationships/customXml" Target="../ink/ink2099.xml"/><Relationship Id="rId465" Type="http://schemas.openxmlformats.org/officeDocument/2006/relationships/image" Target="../media/image2166.png"/><Relationship Id="rId630" Type="http://schemas.openxmlformats.org/officeDocument/2006/relationships/customXml" Target="../ink/ink2285.xml"/><Relationship Id="rId672" Type="http://schemas.openxmlformats.org/officeDocument/2006/relationships/customXml" Target="../ink/ink2306.xml"/><Relationship Id="rId22" Type="http://schemas.openxmlformats.org/officeDocument/2006/relationships/customXml" Target="../ink/ink1981.xml"/><Relationship Id="rId64" Type="http://schemas.openxmlformats.org/officeDocument/2006/relationships/customXml" Target="../ink/ink2002.xml"/><Relationship Id="rId118" Type="http://schemas.openxmlformats.org/officeDocument/2006/relationships/customXml" Target="../ink/ink2029.xml"/><Relationship Id="rId325" Type="http://schemas.openxmlformats.org/officeDocument/2006/relationships/image" Target="../media/image2095.png"/><Relationship Id="rId367" Type="http://schemas.openxmlformats.org/officeDocument/2006/relationships/image" Target="../media/image2116.png"/><Relationship Id="rId532" Type="http://schemas.openxmlformats.org/officeDocument/2006/relationships/customXml" Target="../ink/ink2236.xml"/><Relationship Id="rId574" Type="http://schemas.openxmlformats.org/officeDocument/2006/relationships/customXml" Target="../ink/ink2257.xml"/><Relationship Id="rId171" Type="http://schemas.openxmlformats.org/officeDocument/2006/relationships/image" Target="../media/image2018.png"/><Relationship Id="rId227" Type="http://schemas.openxmlformats.org/officeDocument/2006/relationships/image" Target="../media/image2046.png"/><Relationship Id="rId269" Type="http://schemas.openxmlformats.org/officeDocument/2006/relationships/image" Target="../media/image2067.png"/><Relationship Id="rId434" Type="http://schemas.openxmlformats.org/officeDocument/2006/relationships/customXml" Target="../ink/ink2187.xml"/><Relationship Id="rId476" Type="http://schemas.openxmlformats.org/officeDocument/2006/relationships/customXml" Target="../ink/ink2208.xml"/><Relationship Id="rId641" Type="http://schemas.openxmlformats.org/officeDocument/2006/relationships/image" Target="../media/image2254.png"/><Relationship Id="rId683" Type="http://schemas.openxmlformats.org/officeDocument/2006/relationships/image" Target="../media/image2275.png"/><Relationship Id="rId33" Type="http://schemas.openxmlformats.org/officeDocument/2006/relationships/image" Target="../media/image1949.png"/><Relationship Id="rId129" Type="http://schemas.openxmlformats.org/officeDocument/2006/relationships/image" Target="../media/image1997.png"/><Relationship Id="rId280" Type="http://schemas.openxmlformats.org/officeDocument/2006/relationships/customXml" Target="../ink/ink2110.xml"/><Relationship Id="rId336" Type="http://schemas.openxmlformats.org/officeDocument/2006/relationships/customXml" Target="../ink/ink2138.xml"/><Relationship Id="rId501" Type="http://schemas.openxmlformats.org/officeDocument/2006/relationships/image" Target="../media/image2184.png"/><Relationship Id="rId543" Type="http://schemas.openxmlformats.org/officeDocument/2006/relationships/image" Target="../media/image2205.png"/><Relationship Id="rId75" Type="http://schemas.openxmlformats.org/officeDocument/2006/relationships/image" Target="../media/image1970.png"/><Relationship Id="rId140" Type="http://schemas.openxmlformats.org/officeDocument/2006/relationships/customXml" Target="../ink/ink2040.xml"/><Relationship Id="rId182" Type="http://schemas.openxmlformats.org/officeDocument/2006/relationships/customXml" Target="../ink/ink2061.xml"/><Relationship Id="rId378" Type="http://schemas.openxmlformats.org/officeDocument/2006/relationships/customXml" Target="../ink/ink2159.xml"/><Relationship Id="rId403" Type="http://schemas.openxmlformats.org/officeDocument/2006/relationships/image" Target="../media/image2134.png"/><Relationship Id="rId585" Type="http://schemas.openxmlformats.org/officeDocument/2006/relationships/image" Target="../media/image2226.png"/><Relationship Id="rId6" Type="http://schemas.openxmlformats.org/officeDocument/2006/relationships/customXml" Target="../ink/ink1973.xml"/><Relationship Id="rId238" Type="http://schemas.openxmlformats.org/officeDocument/2006/relationships/customXml" Target="../ink/ink2089.xml"/><Relationship Id="rId445" Type="http://schemas.openxmlformats.org/officeDocument/2006/relationships/image" Target="../media/image2156.png"/><Relationship Id="rId487" Type="http://schemas.openxmlformats.org/officeDocument/2006/relationships/image" Target="../media/image2177.png"/><Relationship Id="rId610" Type="http://schemas.openxmlformats.org/officeDocument/2006/relationships/customXml" Target="../ink/ink2275.xml"/><Relationship Id="rId652" Type="http://schemas.openxmlformats.org/officeDocument/2006/relationships/customXml" Target="../ink/ink2296.xml"/><Relationship Id="rId694" Type="http://schemas.openxmlformats.org/officeDocument/2006/relationships/customXml" Target="../ink/ink2317.xml"/><Relationship Id="rId291" Type="http://schemas.openxmlformats.org/officeDocument/2006/relationships/image" Target="../media/image2078.png"/><Relationship Id="rId305" Type="http://schemas.openxmlformats.org/officeDocument/2006/relationships/image" Target="../media/image2085.png"/><Relationship Id="rId347" Type="http://schemas.openxmlformats.org/officeDocument/2006/relationships/image" Target="../media/image2106.png"/><Relationship Id="rId512" Type="http://schemas.openxmlformats.org/officeDocument/2006/relationships/customXml" Target="../ink/ink2226.xml"/><Relationship Id="rId44" Type="http://schemas.openxmlformats.org/officeDocument/2006/relationships/customXml" Target="../ink/ink1992.xml"/><Relationship Id="rId86" Type="http://schemas.openxmlformats.org/officeDocument/2006/relationships/customXml" Target="../ink/ink2013.xml"/><Relationship Id="rId151" Type="http://schemas.openxmlformats.org/officeDocument/2006/relationships/image" Target="../media/image2008.png"/><Relationship Id="rId389" Type="http://schemas.openxmlformats.org/officeDocument/2006/relationships/image" Target="../media/image2127.png"/><Relationship Id="rId554" Type="http://schemas.openxmlformats.org/officeDocument/2006/relationships/customXml" Target="../ink/ink2247.xml"/><Relationship Id="rId596" Type="http://schemas.openxmlformats.org/officeDocument/2006/relationships/customXml" Target="../ink/ink2268.xml"/><Relationship Id="rId193" Type="http://schemas.openxmlformats.org/officeDocument/2006/relationships/image" Target="../media/image2029.png"/><Relationship Id="rId207" Type="http://schemas.openxmlformats.org/officeDocument/2006/relationships/image" Target="../media/image2036.png"/><Relationship Id="rId249" Type="http://schemas.openxmlformats.org/officeDocument/2006/relationships/image" Target="../media/image2057.png"/><Relationship Id="rId414" Type="http://schemas.openxmlformats.org/officeDocument/2006/relationships/customXml" Target="../ink/ink2177.xml"/><Relationship Id="rId456" Type="http://schemas.openxmlformats.org/officeDocument/2006/relationships/customXml" Target="../ink/ink2198.xml"/><Relationship Id="rId498" Type="http://schemas.openxmlformats.org/officeDocument/2006/relationships/customXml" Target="../ink/ink2219.xml"/><Relationship Id="rId621" Type="http://schemas.openxmlformats.org/officeDocument/2006/relationships/image" Target="../media/image2244.png"/><Relationship Id="rId663" Type="http://schemas.openxmlformats.org/officeDocument/2006/relationships/image" Target="../media/image2265.png"/><Relationship Id="rId13" Type="http://schemas.openxmlformats.org/officeDocument/2006/relationships/image" Target="../media/image1939.png"/><Relationship Id="rId109" Type="http://schemas.openxmlformats.org/officeDocument/2006/relationships/image" Target="../media/image1987.png"/><Relationship Id="rId260" Type="http://schemas.openxmlformats.org/officeDocument/2006/relationships/customXml" Target="../ink/ink2100.xml"/><Relationship Id="rId316" Type="http://schemas.openxmlformats.org/officeDocument/2006/relationships/customXml" Target="../ink/ink2128.xml"/><Relationship Id="rId523" Type="http://schemas.openxmlformats.org/officeDocument/2006/relationships/image" Target="../media/image2195.png"/><Relationship Id="rId55" Type="http://schemas.openxmlformats.org/officeDocument/2006/relationships/image" Target="../media/image1960.png"/><Relationship Id="rId97" Type="http://schemas.openxmlformats.org/officeDocument/2006/relationships/image" Target="../media/image1981.png"/><Relationship Id="rId120" Type="http://schemas.openxmlformats.org/officeDocument/2006/relationships/customXml" Target="../ink/ink2030.xml"/><Relationship Id="rId358" Type="http://schemas.openxmlformats.org/officeDocument/2006/relationships/customXml" Target="../ink/ink2149.xml"/><Relationship Id="rId565" Type="http://schemas.openxmlformats.org/officeDocument/2006/relationships/image" Target="../media/image2216.png"/><Relationship Id="rId162" Type="http://schemas.openxmlformats.org/officeDocument/2006/relationships/customXml" Target="../ink/ink2051.xml"/><Relationship Id="rId218" Type="http://schemas.openxmlformats.org/officeDocument/2006/relationships/customXml" Target="../ink/ink2079.xml"/><Relationship Id="rId425" Type="http://schemas.openxmlformats.org/officeDocument/2006/relationships/image" Target="../media/image2145.png"/><Relationship Id="rId467" Type="http://schemas.openxmlformats.org/officeDocument/2006/relationships/image" Target="../media/image2167.png"/><Relationship Id="rId632" Type="http://schemas.openxmlformats.org/officeDocument/2006/relationships/customXml" Target="../ink/ink2286.xml"/><Relationship Id="rId271" Type="http://schemas.openxmlformats.org/officeDocument/2006/relationships/image" Target="../media/image2068.png"/><Relationship Id="rId674" Type="http://schemas.openxmlformats.org/officeDocument/2006/relationships/customXml" Target="../ink/ink2307.xml"/><Relationship Id="rId24" Type="http://schemas.openxmlformats.org/officeDocument/2006/relationships/customXml" Target="../ink/ink1982.xml"/><Relationship Id="rId66" Type="http://schemas.openxmlformats.org/officeDocument/2006/relationships/customXml" Target="../ink/ink2003.xml"/><Relationship Id="rId131" Type="http://schemas.openxmlformats.org/officeDocument/2006/relationships/image" Target="../media/image1998.png"/><Relationship Id="rId327" Type="http://schemas.openxmlformats.org/officeDocument/2006/relationships/image" Target="../media/image2096.png"/><Relationship Id="rId369" Type="http://schemas.openxmlformats.org/officeDocument/2006/relationships/image" Target="../media/image2117.png"/><Relationship Id="rId534" Type="http://schemas.openxmlformats.org/officeDocument/2006/relationships/customXml" Target="../ink/ink2237.xml"/><Relationship Id="rId576" Type="http://schemas.openxmlformats.org/officeDocument/2006/relationships/customXml" Target="../ink/ink2258.xml"/><Relationship Id="rId173" Type="http://schemas.openxmlformats.org/officeDocument/2006/relationships/image" Target="../media/image2019.png"/><Relationship Id="rId229" Type="http://schemas.openxmlformats.org/officeDocument/2006/relationships/image" Target="../media/image2047.png"/><Relationship Id="rId380" Type="http://schemas.openxmlformats.org/officeDocument/2006/relationships/customXml" Target="../ink/ink2160.xml"/><Relationship Id="rId436" Type="http://schemas.openxmlformats.org/officeDocument/2006/relationships/customXml" Target="../ink/ink2188.xml"/><Relationship Id="rId601" Type="http://schemas.openxmlformats.org/officeDocument/2006/relationships/image" Target="../media/image2234.png"/><Relationship Id="rId643" Type="http://schemas.openxmlformats.org/officeDocument/2006/relationships/image" Target="../media/image2255.png"/><Relationship Id="rId240" Type="http://schemas.openxmlformats.org/officeDocument/2006/relationships/customXml" Target="../ink/ink2090.xml"/><Relationship Id="rId478" Type="http://schemas.openxmlformats.org/officeDocument/2006/relationships/customXml" Target="../ink/ink2209.xml"/><Relationship Id="rId685" Type="http://schemas.openxmlformats.org/officeDocument/2006/relationships/image" Target="../media/image2276.png"/><Relationship Id="rId35" Type="http://schemas.openxmlformats.org/officeDocument/2006/relationships/image" Target="../media/image1950.png"/><Relationship Id="rId77" Type="http://schemas.openxmlformats.org/officeDocument/2006/relationships/image" Target="../media/image1971.png"/><Relationship Id="rId100" Type="http://schemas.openxmlformats.org/officeDocument/2006/relationships/customXml" Target="../ink/ink2020.xml"/><Relationship Id="rId282" Type="http://schemas.openxmlformats.org/officeDocument/2006/relationships/customXml" Target="../ink/ink2111.xml"/><Relationship Id="rId338" Type="http://schemas.openxmlformats.org/officeDocument/2006/relationships/customXml" Target="../ink/ink2139.xml"/><Relationship Id="rId503" Type="http://schemas.openxmlformats.org/officeDocument/2006/relationships/image" Target="../media/image2185.png"/><Relationship Id="rId545" Type="http://schemas.openxmlformats.org/officeDocument/2006/relationships/image" Target="../media/image2206.png"/><Relationship Id="rId587" Type="http://schemas.openxmlformats.org/officeDocument/2006/relationships/image" Target="../media/image2227.png"/><Relationship Id="rId8" Type="http://schemas.openxmlformats.org/officeDocument/2006/relationships/customXml" Target="../ink/ink1974.xml"/><Relationship Id="rId142" Type="http://schemas.openxmlformats.org/officeDocument/2006/relationships/customXml" Target="../ink/ink2041.xml"/><Relationship Id="rId184" Type="http://schemas.openxmlformats.org/officeDocument/2006/relationships/customXml" Target="../ink/ink2062.xml"/><Relationship Id="rId391" Type="http://schemas.openxmlformats.org/officeDocument/2006/relationships/image" Target="../media/image2128.png"/><Relationship Id="rId405" Type="http://schemas.openxmlformats.org/officeDocument/2006/relationships/image" Target="../media/image2135.png"/><Relationship Id="rId447" Type="http://schemas.openxmlformats.org/officeDocument/2006/relationships/image" Target="../media/image2157.png"/><Relationship Id="rId612" Type="http://schemas.openxmlformats.org/officeDocument/2006/relationships/customXml" Target="../ink/ink2276.xml"/><Relationship Id="rId251" Type="http://schemas.openxmlformats.org/officeDocument/2006/relationships/image" Target="../media/image2058.png"/><Relationship Id="rId489" Type="http://schemas.openxmlformats.org/officeDocument/2006/relationships/image" Target="../media/image2178.png"/><Relationship Id="rId654" Type="http://schemas.openxmlformats.org/officeDocument/2006/relationships/customXml" Target="../ink/ink2297.xml"/><Relationship Id="rId696" Type="http://schemas.openxmlformats.org/officeDocument/2006/relationships/customXml" Target="../ink/ink2318.xml"/><Relationship Id="rId46" Type="http://schemas.openxmlformats.org/officeDocument/2006/relationships/customXml" Target="../ink/ink1993.xml"/><Relationship Id="rId293" Type="http://schemas.openxmlformats.org/officeDocument/2006/relationships/image" Target="../media/image2079.png"/><Relationship Id="rId307" Type="http://schemas.openxmlformats.org/officeDocument/2006/relationships/image" Target="../media/image2086.png"/><Relationship Id="rId349" Type="http://schemas.openxmlformats.org/officeDocument/2006/relationships/image" Target="../media/image2107.png"/><Relationship Id="rId514" Type="http://schemas.openxmlformats.org/officeDocument/2006/relationships/customXml" Target="../ink/ink2227.xml"/><Relationship Id="rId556" Type="http://schemas.openxmlformats.org/officeDocument/2006/relationships/customXml" Target="../ink/ink2248.xml"/><Relationship Id="rId88" Type="http://schemas.openxmlformats.org/officeDocument/2006/relationships/customXml" Target="../ink/ink2014.xml"/><Relationship Id="rId111" Type="http://schemas.openxmlformats.org/officeDocument/2006/relationships/image" Target="../media/image1988.png"/><Relationship Id="rId153" Type="http://schemas.openxmlformats.org/officeDocument/2006/relationships/image" Target="../media/image2009.png"/><Relationship Id="rId195" Type="http://schemas.openxmlformats.org/officeDocument/2006/relationships/image" Target="../media/image2030.png"/><Relationship Id="rId209" Type="http://schemas.openxmlformats.org/officeDocument/2006/relationships/image" Target="../media/image2037.png"/><Relationship Id="rId360" Type="http://schemas.openxmlformats.org/officeDocument/2006/relationships/customXml" Target="../ink/ink2150.xml"/><Relationship Id="rId416" Type="http://schemas.openxmlformats.org/officeDocument/2006/relationships/customXml" Target="../ink/ink2178.xml"/><Relationship Id="rId598" Type="http://schemas.openxmlformats.org/officeDocument/2006/relationships/customXml" Target="../ink/ink2269.xml"/><Relationship Id="rId220" Type="http://schemas.openxmlformats.org/officeDocument/2006/relationships/customXml" Target="../ink/ink2080.xml"/><Relationship Id="rId458" Type="http://schemas.openxmlformats.org/officeDocument/2006/relationships/customXml" Target="../ink/ink2199.xml"/><Relationship Id="rId623" Type="http://schemas.openxmlformats.org/officeDocument/2006/relationships/image" Target="../media/image2245.png"/><Relationship Id="rId665" Type="http://schemas.openxmlformats.org/officeDocument/2006/relationships/image" Target="../media/image2266.png"/><Relationship Id="rId15" Type="http://schemas.openxmlformats.org/officeDocument/2006/relationships/image" Target="../media/image1940.png"/><Relationship Id="rId57" Type="http://schemas.openxmlformats.org/officeDocument/2006/relationships/image" Target="../media/image1961.png"/><Relationship Id="rId262" Type="http://schemas.openxmlformats.org/officeDocument/2006/relationships/customXml" Target="../ink/ink2101.xml"/><Relationship Id="rId318" Type="http://schemas.openxmlformats.org/officeDocument/2006/relationships/customXml" Target="../ink/ink2129.xml"/><Relationship Id="rId525" Type="http://schemas.openxmlformats.org/officeDocument/2006/relationships/image" Target="../media/image2196.png"/><Relationship Id="rId567" Type="http://schemas.openxmlformats.org/officeDocument/2006/relationships/image" Target="../media/image2217.png"/><Relationship Id="rId99" Type="http://schemas.openxmlformats.org/officeDocument/2006/relationships/image" Target="../media/image1982.png"/><Relationship Id="rId122" Type="http://schemas.openxmlformats.org/officeDocument/2006/relationships/customXml" Target="../ink/ink2031.xml"/><Relationship Id="rId164" Type="http://schemas.openxmlformats.org/officeDocument/2006/relationships/customXml" Target="../ink/ink2052.xml"/><Relationship Id="rId371" Type="http://schemas.openxmlformats.org/officeDocument/2006/relationships/image" Target="../media/image2118.png"/><Relationship Id="rId427" Type="http://schemas.openxmlformats.org/officeDocument/2006/relationships/image" Target="../media/image2146.png"/><Relationship Id="rId469" Type="http://schemas.openxmlformats.org/officeDocument/2006/relationships/image" Target="../media/image2168.png"/><Relationship Id="rId634" Type="http://schemas.openxmlformats.org/officeDocument/2006/relationships/customXml" Target="../ink/ink2287.xml"/><Relationship Id="rId676" Type="http://schemas.openxmlformats.org/officeDocument/2006/relationships/customXml" Target="../ink/ink2308.xml"/><Relationship Id="rId26" Type="http://schemas.openxmlformats.org/officeDocument/2006/relationships/customXml" Target="../ink/ink1983.xml"/><Relationship Id="rId231" Type="http://schemas.openxmlformats.org/officeDocument/2006/relationships/image" Target="../media/image2048.png"/><Relationship Id="rId273" Type="http://schemas.openxmlformats.org/officeDocument/2006/relationships/image" Target="../media/image2069.png"/><Relationship Id="rId329" Type="http://schemas.openxmlformats.org/officeDocument/2006/relationships/image" Target="../media/image2097.png"/><Relationship Id="rId480" Type="http://schemas.openxmlformats.org/officeDocument/2006/relationships/customXml" Target="../ink/ink2210.xml"/><Relationship Id="rId536" Type="http://schemas.openxmlformats.org/officeDocument/2006/relationships/customXml" Target="../ink/ink2238.xml"/><Relationship Id="rId701" Type="http://schemas.openxmlformats.org/officeDocument/2006/relationships/image" Target="../media/image2284.png"/><Relationship Id="rId68" Type="http://schemas.openxmlformats.org/officeDocument/2006/relationships/customXml" Target="../ink/ink2004.xml"/><Relationship Id="rId133" Type="http://schemas.openxmlformats.org/officeDocument/2006/relationships/image" Target="../media/image1999.png"/><Relationship Id="rId175" Type="http://schemas.openxmlformats.org/officeDocument/2006/relationships/image" Target="../media/image2020.png"/><Relationship Id="rId340" Type="http://schemas.openxmlformats.org/officeDocument/2006/relationships/customXml" Target="../ink/ink2140.xml"/><Relationship Id="rId578" Type="http://schemas.openxmlformats.org/officeDocument/2006/relationships/customXml" Target="../ink/ink2259.xml"/><Relationship Id="rId200" Type="http://schemas.openxmlformats.org/officeDocument/2006/relationships/customXml" Target="../ink/ink2070.xml"/><Relationship Id="rId382" Type="http://schemas.openxmlformats.org/officeDocument/2006/relationships/customXml" Target="../ink/ink2161.xml"/><Relationship Id="rId438" Type="http://schemas.openxmlformats.org/officeDocument/2006/relationships/customXml" Target="../ink/ink2189.xml"/><Relationship Id="rId603" Type="http://schemas.openxmlformats.org/officeDocument/2006/relationships/image" Target="../media/image2235.png"/><Relationship Id="rId645" Type="http://schemas.openxmlformats.org/officeDocument/2006/relationships/image" Target="../media/image2256.png"/><Relationship Id="rId687" Type="http://schemas.openxmlformats.org/officeDocument/2006/relationships/image" Target="../media/image2277.png"/><Relationship Id="rId242" Type="http://schemas.openxmlformats.org/officeDocument/2006/relationships/customXml" Target="../ink/ink2091.xml"/><Relationship Id="rId284" Type="http://schemas.openxmlformats.org/officeDocument/2006/relationships/customXml" Target="../ink/ink2112.xml"/><Relationship Id="rId491" Type="http://schemas.openxmlformats.org/officeDocument/2006/relationships/image" Target="../media/image2179.png"/><Relationship Id="rId505" Type="http://schemas.openxmlformats.org/officeDocument/2006/relationships/image" Target="../media/image2186.png"/><Relationship Id="rId37" Type="http://schemas.openxmlformats.org/officeDocument/2006/relationships/image" Target="../media/image1951.png"/><Relationship Id="rId79" Type="http://schemas.openxmlformats.org/officeDocument/2006/relationships/image" Target="../media/image1972.png"/><Relationship Id="rId102" Type="http://schemas.openxmlformats.org/officeDocument/2006/relationships/customXml" Target="../ink/ink2021.xml"/><Relationship Id="rId144" Type="http://schemas.openxmlformats.org/officeDocument/2006/relationships/customXml" Target="../ink/ink2042.xml"/><Relationship Id="rId547" Type="http://schemas.openxmlformats.org/officeDocument/2006/relationships/image" Target="../media/image2207.png"/><Relationship Id="rId589" Type="http://schemas.openxmlformats.org/officeDocument/2006/relationships/image" Target="../media/image2228.png"/><Relationship Id="rId90" Type="http://schemas.openxmlformats.org/officeDocument/2006/relationships/customXml" Target="../ink/ink2015.xml"/><Relationship Id="rId186" Type="http://schemas.openxmlformats.org/officeDocument/2006/relationships/customXml" Target="../ink/ink2063.xml"/><Relationship Id="rId351" Type="http://schemas.openxmlformats.org/officeDocument/2006/relationships/image" Target="../media/image2108.png"/><Relationship Id="rId393" Type="http://schemas.openxmlformats.org/officeDocument/2006/relationships/image" Target="../media/image2129.png"/><Relationship Id="rId407" Type="http://schemas.openxmlformats.org/officeDocument/2006/relationships/image" Target="../media/image2136.png"/><Relationship Id="rId449" Type="http://schemas.openxmlformats.org/officeDocument/2006/relationships/image" Target="../media/image2158.png"/><Relationship Id="rId614" Type="http://schemas.openxmlformats.org/officeDocument/2006/relationships/customXml" Target="../ink/ink2277.xml"/><Relationship Id="rId656" Type="http://schemas.openxmlformats.org/officeDocument/2006/relationships/customXml" Target="../ink/ink2298.xml"/><Relationship Id="rId211" Type="http://schemas.openxmlformats.org/officeDocument/2006/relationships/image" Target="../media/image2038.png"/><Relationship Id="rId253" Type="http://schemas.openxmlformats.org/officeDocument/2006/relationships/image" Target="../media/image2059.png"/><Relationship Id="rId295" Type="http://schemas.openxmlformats.org/officeDocument/2006/relationships/image" Target="../media/image2080.png"/><Relationship Id="rId309" Type="http://schemas.openxmlformats.org/officeDocument/2006/relationships/image" Target="../media/image2087.png"/><Relationship Id="rId460" Type="http://schemas.openxmlformats.org/officeDocument/2006/relationships/customXml" Target="../ink/ink2200.xml"/><Relationship Id="rId516" Type="http://schemas.openxmlformats.org/officeDocument/2006/relationships/customXml" Target="../ink/ink2228.xml"/><Relationship Id="rId698" Type="http://schemas.openxmlformats.org/officeDocument/2006/relationships/customXml" Target="../ink/ink2319.xml"/><Relationship Id="rId48" Type="http://schemas.openxmlformats.org/officeDocument/2006/relationships/customXml" Target="../ink/ink1994.xml"/><Relationship Id="rId113" Type="http://schemas.openxmlformats.org/officeDocument/2006/relationships/image" Target="../media/image1989.png"/><Relationship Id="rId320" Type="http://schemas.openxmlformats.org/officeDocument/2006/relationships/customXml" Target="../ink/ink2130.xml"/><Relationship Id="rId558" Type="http://schemas.openxmlformats.org/officeDocument/2006/relationships/customXml" Target="../ink/ink2249.xml"/><Relationship Id="rId155" Type="http://schemas.openxmlformats.org/officeDocument/2006/relationships/image" Target="../media/image2010.png"/><Relationship Id="rId197" Type="http://schemas.openxmlformats.org/officeDocument/2006/relationships/image" Target="../media/image2031.png"/><Relationship Id="rId362" Type="http://schemas.openxmlformats.org/officeDocument/2006/relationships/customXml" Target="../ink/ink2151.xml"/><Relationship Id="rId418" Type="http://schemas.openxmlformats.org/officeDocument/2006/relationships/customXml" Target="../ink/ink2179.xml"/><Relationship Id="rId625" Type="http://schemas.openxmlformats.org/officeDocument/2006/relationships/image" Target="../media/image2246.png"/><Relationship Id="rId222" Type="http://schemas.openxmlformats.org/officeDocument/2006/relationships/customXml" Target="../ink/ink2081.xml"/><Relationship Id="rId264" Type="http://schemas.openxmlformats.org/officeDocument/2006/relationships/customXml" Target="../ink/ink2102.xml"/><Relationship Id="rId471" Type="http://schemas.openxmlformats.org/officeDocument/2006/relationships/image" Target="../media/image2169.png"/><Relationship Id="rId667" Type="http://schemas.openxmlformats.org/officeDocument/2006/relationships/image" Target="../media/image2267.png"/><Relationship Id="rId17" Type="http://schemas.openxmlformats.org/officeDocument/2006/relationships/image" Target="../media/image1941.png"/><Relationship Id="rId59" Type="http://schemas.openxmlformats.org/officeDocument/2006/relationships/image" Target="../media/image1962.png"/><Relationship Id="rId124" Type="http://schemas.openxmlformats.org/officeDocument/2006/relationships/customXml" Target="../ink/ink2032.xml"/><Relationship Id="rId527" Type="http://schemas.openxmlformats.org/officeDocument/2006/relationships/image" Target="../media/image2197.png"/><Relationship Id="rId569" Type="http://schemas.openxmlformats.org/officeDocument/2006/relationships/image" Target="../media/image2218.png"/><Relationship Id="rId70" Type="http://schemas.openxmlformats.org/officeDocument/2006/relationships/customXml" Target="../ink/ink2005.xml"/><Relationship Id="rId166" Type="http://schemas.openxmlformats.org/officeDocument/2006/relationships/customXml" Target="../ink/ink2053.xml"/><Relationship Id="rId331" Type="http://schemas.openxmlformats.org/officeDocument/2006/relationships/image" Target="../media/image2098.png"/><Relationship Id="rId373" Type="http://schemas.openxmlformats.org/officeDocument/2006/relationships/image" Target="../media/image2119.png"/><Relationship Id="rId429" Type="http://schemas.openxmlformats.org/officeDocument/2006/relationships/image" Target="../media/image2147.png"/><Relationship Id="rId580" Type="http://schemas.openxmlformats.org/officeDocument/2006/relationships/customXml" Target="../ink/ink2260.xml"/><Relationship Id="rId636" Type="http://schemas.openxmlformats.org/officeDocument/2006/relationships/customXml" Target="../ink/ink2288.xml"/><Relationship Id="rId1" Type="http://schemas.openxmlformats.org/officeDocument/2006/relationships/slideLayout" Target="../slideLayouts/slideLayout7.xml"/><Relationship Id="rId233" Type="http://schemas.openxmlformats.org/officeDocument/2006/relationships/image" Target="../media/image2049.png"/><Relationship Id="rId440" Type="http://schemas.openxmlformats.org/officeDocument/2006/relationships/customXml" Target="../ink/ink2190.xml"/><Relationship Id="rId678" Type="http://schemas.openxmlformats.org/officeDocument/2006/relationships/customXml" Target="../ink/ink2309.xml"/><Relationship Id="rId28" Type="http://schemas.openxmlformats.org/officeDocument/2006/relationships/customXml" Target="../ink/ink1984.xml"/><Relationship Id="rId275" Type="http://schemas.openxmlformats.org/officeDocument/2006/relationships/image" Target="../media/image2070.png"/><Relationship Id="rId300" Type="http://schemas.openxmlformats.org/officeDocument/2006/relationships/customXml" Target="../ink/ink2120.xml"/><Relationship Id="rId482" Type="http://schemas.openxmlformats.org/officeDocument/2006/relationships/customXml" Target="../ink/ink2211.xml"/><Relationship Id="rId538" Type="http://schemas.openxmlformats.org/officeDocument/2006/relationships/customXml" Target="../ink/ink2239.xml"/><Relationship Id="rId703" Type="http://schemas.openxmlformats.org/officeDocument/2006/relationships/image" Target="../media/image2285.png"/><Relationship Id="rId81" Type="http://schemas.openxmlformats.org/officeDocument/2006/relationships/image" Target="../media/image1973.png"/><Relationship Id="rId135" Type="http://schemas.openxmlformats.org/officeDocument/2006/relationships/image" Target="../media/image2000.png"/><Relationship Id="rId177" Type="http://schemas.openxmlformats.org/officeDocument/2006/relationships/image" Target="../media/image2021.png"/><Relationship Id="rId342" Type="http://schemas.openxmlformats.org/officeDocument/2006/relationships/customXml" Target="../ink/ink2141.xml"/><Relationship Id="rId384" Type="http://schemas.openxmlformats.org/officeDocument/2006/relationships/customXml" Target="../ink/ink2162.xml"/><Relationship Id="rId591" Type="http://schemas.openxmlformats.org/officeDocument/2006/relationships/image" Target="../media/image2229.png"/><Relationship Id="rId605" Type="http://schemas.openxmlformats.org/officeDocument/2006/relationships/image" Target="../media/image2236.png"/><Relationship Id="rId202" Type="http://schemas.openxmlformats.org/officeDocument/2006/relationships/customXml" Target="../ink/ink2071.xml"/><Relationship Id="rId244" Type="http://schemas.openxmlformats.org/officeDocument/2006/relationships/customXml" Target="../ink/ink2092.xml"/><Relationship Id="rId647" Type="http://schemas.openxmlformats.org/officeDocument/2006/relationships/image" Target="../media/image2257.png"/><Relationship Id="rId689" Type="http://schemas.openxmlformats.org/officeDocument/2006/relationships/image" Target="../media/image2278.png"/><Relationship Id="rId39" Type="http://schemas.openxmlformats.org/officeDocument/2006/relationships/image" Target="../media/image1952.png"/><Relationship Id="rId286" Type="http://schemas.openxmlformats.org/officeDocument/2006/relationships/customXml" Target="../ink/ink2113.xml"/><Relationship Id="rId451" Type="http://schemas.openxmlformats.org/officeDocument/2006/relationships/image" Target="../media/image2159.png"/><Relationship Id="rId493" Type="http://schemas.openxmlformats.org/officeDocument/2006/relationships/image" Target="../media/image2180.png"/><Relationship Id="rId507" Type="http://schemas.openxmlformats.org/officeDocument/2006/relationships/image" Target="../media/image2187.png"/><Relationship Id="rId549" Type="http://schemas.openxmlformats.org/officeDocument/2006/relationships/image" Target="../media/image2208.png"/><Relationship Id="rId50" Type="http://schemas.openxmlformats.org/officeDocument/2006/relationships/customXml" Target="../ink/ink1995.xml"/><Relationship Id="rId104" Type="http://schemas.openxmlformats.org/officeDocument/2006/relationships/customXml" Target="../ink/ink2022.xml"/><Relationship Id="rId146" Type="http://schemas.openxmlformats.org/officeDocument/2006/relationships/customXml" Target="../ink/ink2043.xml"/><Relationship Id="rId188" Type="http://schemas.openxmlformats.org/officeDocument/2006/relationships/customXml" Target="../ink/ink2064.xml"/><Relationship Id="rId311" Type="http://schemas.openxmlformats.org/officeDocument/2006/relationships/image" Target="../media/image2088.png"/><Relationship Id="rId353" Type="http://schemas.openxmlformats.org/officeDocument/2006/relationships/image" Target="../media/image2109.png"/><Relationship Id="rId395" Type="http://schemas.openxmlformats.org/officeDocument/2006/relationships/image" Target="../media/image2130.png"/><Relationship Id="rId409" Type="http://schemas.openxmlformats.org/officeDocument/2006/relationships/image" Target="../media/image2137.png"/><Relationship Id="rId560" Type="http://schemas.openxmlformats.org/officeDocument/2006/relationships/customXml" Target="../ink/ink2250.xml"/><Relationship Id="rId92" Type="http://schemas.openxmlformats.org/officeDocument/2006/relationships/customXml" Target="../ink/ink2016.xml"/><Relationship Id="rId213" Type="http://schemas.openxmlformats.org/officeDocument/2006/relationships/image" Target="../media/image2039.png"/><Relationship Id="rId420" Type="http://schemas.openxmlformats.org/officeDocument/2006/relationships/customXml" Target="../ink/ink2180.xml"/><Relationship Id="rId616" Type="http://schemas.openxmlformats.org/officeDocument/2006/relationships/customXml" Target="../ink/ink2278.xml"/><Relationship Id="rId658" Type="http://schemas.openxmlformats.org/officeDocument/2006/relationships/customXml" Target="../ink/ink2299.xml"/><Relationship Id="rId255" Type="http://schemas.openxmlformats.org/officeDocument/2006/relationships/image" Target="../media/image2060.png"/><Relationship Id="rId297" Type="http://schemas.openxmlformats.org/officeDocument/2006/relationships/image" Target="../media/image2081.png"/><Relationship Id="rId462" Type="http://schemas.openxmlformats.org/officeDocument/2006/relationships/customXml" Target="../ink/ink2201.xml"/><Relationship Id="rId518" Type="http://schemas.openxmlformats.org/officeDocument/2006/relationships/customXml" Target="../ink/ink2229.xml"/><Relationship Id="rId115" Type="http://schemas.openxmlformats.org/officeDocument/2006/relationships/image" Target="../media/image1990.png"/><Relationship Id="rId157" Type="http://schemas.openxmlformats.org/officeDocument/2006/relationships/image" Target="../media/image2011.png"/><Relationship Id="rId322" Type="http://schemas.openxmlformats.org/officeDocument/2006/relationships/customXml" Target="../ink/ink2131.xml"/><Relationship Id="rId364" Type="http://schemas.openxmlformats.org/officeDocument/2006/relationships/customXml" Target="../ink/ink2152.xml"/><Relationship Id="rId61" Type="http://schemas.openxmlformats.org/officeDocument/2006/relationships/image" Target="../media/image1963.png"/><Relationship Id="rId199" Type="http://schemas.openxmlformats.org/officeDocument/2006/relationships/image" Target="../media/image2032.png"/><Relationship Id="rId571" Type="http://schemas.openxmlformats.org/officeDocument/2006/relationships/image" Target="../media/image2219.png"/><Relationship Id="rId627" Type="http://schemas.openxmlformats.org/officeDocument/2006/relationships/image" Target="../media/image2247.png"/><Relationship Id="rId669" Type="http://schemas.openxmlformats.org/officeDocument/2006/relationships/image" Target="../media/image2268.png"/><Relationship Id="rId19" Type="http://schemas.openxmlformats.org/officeDocument/2006/relationships/image" Target="../media/image1942.png"/><Relationship Id="rId224" Type="http://schemas.openxmlformats.org/officeDocument/2006/relationships/customXml" Target="../ink/ink2082.xml"/><Relationship Id="rId266" Type="http://schemas.openxmlformats.org/officeDocument/2006/relationships/customXml" Target="../ink/ink2103.xml"/><Relationship Id="rId431" Type="http://schemas.openxmlformats.org/officeDocument/2006/relationships/image" Target="../media/image2148.png"/><Relationship Id="rId473" Type="http://schemas.openxmlformats.org/officeDocument/2006/relationships/image" Target="../media/image2170.png"/><Relationship Id="rId529" Type="http://schemas.openxmlformats.org/officeDocument/2006/relationships/image" Target="../media/image2198.png"/><Relationship Id="rId680" Type="http://schemas.openxmlformats.org/officeDocument/2006/relationships/customXml" Target="../ink/ink2310.xml"/><Relationship Id="rId30" Type="http://schemas.openxmlformats.org/officeDocument/2006/relationships/customXml" Target="../ink/ink1985.xml"/><Relationship Id="rId126" Type="http://schemas.openxmlformats.org/officeDocument/2006/relationships/customXml" Target="../ink/ink2033.xml"/><Relationship Id="rId168" Type="http://schemas.openxmlformats.org/officeDocument/2006/relationships/customXml" Target="../ink/ink2054.xml"/><Relationship Id="rId333" Type="http://schemas.openxmlformats.org/officeDocument/2006/relationships/image" Target="../media/image2099.png"/><Relationship Id="rId540" Type="http://schemas.openxmlformats.org/officeDocument/2006/relationships/customXml" Target="../ink/ink2240.xml"/><Relationship Id="rId72" Type="http://schemas.openxmlformats.org/officeDocument/2006/relationships/customXml" Target="../ink/ink2006.xml"/><Relationship Id="rId375" Type="http://schemas.openxmlformats.org/officeDocument/2006/relationships/image" Target="../media/image2120.png"/><Relationship Id="rId582" Type="http://schemas.openxmlformats.org/officeDocument/2006/relationships/customXml" Target="../ink/ink2261.xml"/><Relationship Id="rId638" Type="http://schemas.openxmlformats.org/officeDocument/2006/relationships/customXml" Target="../ink/ink2289.xml"/><Relationship Id="rId3" Type="http://schemas.openxmlformats.org/officeDocument/2006/relationships/image" Target="../media/image1934.png"/><Relationship Id="rId235" Type="http://schemas.openxmlformats.org/officeDocument/2006/relationships/image" Target="../media/image2050.png"/><Relationship Id="rId277" Type="http://schemas.openxmlformats.org/officeDocument/2006/relationships/image" Target="../media/image2071.png"/><Relationship Id="rId400" Type="http://schemas.openxmlformats.org/officeDocument/2006/relationships/customXml" Target="../ink/ink2170.xml"/><Relationship Id="rId442" Type="http://schemas.openxmlformats.org/officeDocument/2006/relationships/customXml" Target="../ink/ink2191.xml"/><Relationship Id="rId484" Type="http://schemas.openxmlformats.org/officeDocument/2006/relationships/customXml" Target="../ink/ink2212.xml"/><Relationship Id="rId705" Type="http://schemas.openxmlformats.org/officeDocument/2006/relationships/image" Target="../media/image2286.png"/><Relationship Id="rId137" Type="http://schemas.openxmlformats.org/officeDocument/2006/relationships/image" Target="../media/image2001.png"/><Relationship Id="rId302" Type="http://schemas.openxmlformats.org/officeDocument/2006/relationships/customXml" Target="../ink/ink2121.xml"/><Relationship Id="rId344" Type="http://schemas.openxmlformats.org/officeDocument/2006/relationships/customXml" Target="../ink/ink2142.xml"/><Relationship Id="rId691" Type="http://schemas.openxmlformats.org/officeDocument/2006/relationships/image" Target="../media/image2279.png"/><Relationship Id="rId41" Type="http://schemas.openxmlformats.org/officeDocument/2006/relationships/image" Target="../media/image1953.png"/><Relationship Id="rId83" Type="http://schemas.openxmlformats.org/officeDocument/2006/relationships/image" Target="../media/image1974.png"/><Relationship Id="rId179" Type="http://schemas.openxmlformats.org/officeDocument/2006/relationships/image" Target="../media/image2022.png"/><Relationship Id="rId386" Type="http://schemas.openxmlformats.org/officeDocument/2006/relationships/customXml" Target="../ink/ink2163.xml"/><Relationship Id="rId551" Type="http://schemas.openxmlformats.org/officeDocument/2006/relationships/image" Target="../media/image2209.png"/><Relationship Id="rId593" Type="http://schemas.openxmlformats.org/officeDocument/2006/relationships/image" Target="../media/image2230.png"/><Relationship Id="rId607" Type="http://schemas.openxmlformats.org/officeDocument/2006/relationships/image" Target="../media/image2237.png"/><Relationship Id="rId649" Type="http://schemas.openxmlformats.org/officeDocument/2006/relationships/image" Target="../media/image2258.png"/><Relationship Id="rId190" Type="http://schemas.openxmlformats.org/officeDocument/2006/relationships/customXml" Target="../ink/ink2065.xml"/><Relationship Id="rId204" Type="http://schemas.openxmlformats.org/officeDocument/2006/relationships/customXml" Target="../ink/ink2072.xml"/><Relationship Id="rId246" Type="http://schemas.openxmlformats.org/officeDocument/2006/relationships/customXml" Target="../ink/ink2093.xml"/><Relationship Id="rId288" Type="http://schemas.openxmlformats.org/officeDocument/2006/relationships/customXml" Target="../ink/ink2114.xml"/><Relationship Id="rId411" Type="http://schemas.openxmlformats.org/officeDocument/2006/relationships/image" Target="../media/image2138.png"/><Relationship Id="rId453" Type="http://schemas.openxmlformats.org/officeDocument/2006/relationships/image" Target="../media/image2160.png"/><Relationship Id="rId509" Type="http://schemas.openxmlformats.org/officeDocument/2006/relationships/image" Target="../media/image2188.png"/><Relationship Id="rId660" Type="http://schemas.openxmlformats.org/officeDocument/2006/relationships/customXml" Target="../ink/ink2300.xml"/><Relationship Id="rId106" Type="http://schemas.openxmlformats.org/officeDocument/2006/relationships/customXml" Target="../ink/ink2023.xml"/><Relationship Id="rId313" Type="http://schemas.openxmlformats.org/officeDocument/2006/relationships/image" Target="../media/image2089.png"/><Relationship Id="rId495" Type="http://schemas.openxmlformats.org/officeDocument/2006/relationships/image" Target="../media/image2181.png"/><Relationship Id="rId10" Type="http://schemas.openxmlformats.org/officeDocument/2006/relationships/customXml" Target="../ink/ink1975.xml"/><Relationship Id="rId52" Type="http://schemas.openxmlformats.org/officeDocument/2006/relationships/customXml" Target="../ink/ink1996.xml"/><Relationship Id="rId94" Type="http://schemas.openxmlformats.org/officeDocument/2006/relationships/customXml" Target="../ink/ink2017.xml"/><Relationship Id="rId148" Type="http://schemas.openxmlformats.org/officeDocument/2006/relationships/customXml" Target="../ink/ink2044.xml"/><Relationship Id="rId355" Type="http://schemas.openxmlformats.org/officeDocument/2006/relationships/image" Target="../media/image2110.png"/><Relationship Id="rId397" Type="http://schemas.openxmlformats.org/officeDocument/2006/relationships/image" Target="../media/image2131.png"/><Relationship Id="rId520" Type="http://schemas.openxmlformats.org/officeDocument/2006/relationships/customXml" Target="../ink/ink2230.xml"/><Relationship Id="rId562" Type="http://schemas.openxmlformats.org/officeDocument/2006/relationships/customXml" Target="../ink/ink2251.xml"/><Relationship Id="rId618" Type="http://schemas.openxmlformats.org/officeDocument/2006/relationships/customXml" Target="../ink/ink2279.xml"/><Relationship Id="rId215" Type="http://schemas.openxmlformats.org/officeDocument/2006/relationships/image" Target="../media/image2040.png"/><Relationship Id="rId257" Type="http://schemas.openxmlformats.org/officeDocument/2006/relationships/image" Target="../media/image2061.png"/><Relationship Id="rId422" Type="http://schemas.openxmlformats.org/officeDocument/2006/relationships/customXml" Target="../ink/ink2181.xml"/><Relationship Id="rId464" Type="http://schemas.openxmlformats.org/officeDocument/2006/relationships/customXml" Target="../ink/ink2202.xml"/><Relationship Id="rId299" Type="http://schemas.openxmlformats.org/officeDocument/2006/relationships/image" Target="../media/image2082.png"/><Relationship Id="rId63" Type="http://schemas.openxmlformats.org/officeDocument/2006/relationships/image" Target="../media/image1964.png"/><Relationship Id="rId159" Type="http://schemas.openxmlformats.org/officeDocument/2006/relationships/image" Target="../media/image2012.png"/><Relationship Id="rId366" Type="http://schemas.openxmlformats.org/officeDocument/2006/relationships/customXml" Target="../ink/ink2153.xml"/><Relationship Id="rId573" Type="http://schemas.openxmlformats.org/officeDocument/2006/relationships/image" Target="../media/image2220.png"/><Relationship Id="rId226" Type="http://schemas.openxmlformats.org/officeDocument/2006/relationships/customXml" Target="../ink/ink2083.xml"/><Relationship Id="rId433" Type="http://schemas.openxmlformats.org/officeDocument/2006/relationships/image" Target="../media/image2149.png"/><Relationship Id="rId640" Type="http://schemas.openxmlformats.org/officeDocument/2006/relationships/customXml" Target="../ink/ink2290.xml"/><Relationship Id="rId74" Type="http://schemas.openxmlformats.org/officeDocument/2006/relationships/customXml" Target="../ink/ink2007.xml"/><Relationship Id="rId377" Type="http://schemas.openxmlformats.org/officeDocument/2006/relationships/image" Target="../media/image2121.png"/><Relationship Id="rId500" Type="http://schemas.openxmlformats.org/officeDocument/2006/relationships/customXml" Target="../ink/ink2220.xml"/><Relationship Id="rId584" Type="http://schemas.openxmlformats.org/officeDocument/2006/relationships/customXml" Target="../ink/ink2262.xml"/><Relationship Id="rId5" Type="http://schemas.openxmlformats.org/officeDocument/2006/relationships/image" Target="../media/image1935.png"/><Relationship Id="rId237" Type="http://schemas.openxmlformats.org/officeDocument/2006/relationships/image" Target="../media/image2051.png"/><Relationship Id="rId444" Type="http://schemas.openxmlformats.org/officeDocument/2006/relationships/customXml" Target="../ink/ink2192.xml"/><Relationship Id="rId651" Type="http://schemas.openxmlformats.org/officeDocument/2006/relationships/image" Target="../media/image2259.png"/><Relationship Id="rId290" Type="http://schemas.openxmlformats.org/officeDocument/2006/relationships/customXml" Target="../ink/ink2115.xml"/><Relationship Id="rId304" Type="http://schemas.openxmlformats.org/officeDocument/2006/relationships/customXml" Target="../ink/ink2122.xml"/><Relationship Id="rId388" Type="http://schemas.openxmlformats.org/officeDocument/2006/relationships/customXml" Target="../ink/ink2164.xml"/><Relationship Id="rId511" Type="http://schemas.openxmlformats.org/officeDocument/2006/relationships/image" Target="../media/image2189.png"/><Relationship Id="rId609" Type="http://schemas.openxmlformats.org/officeDocument/2006/relationships/image" Target="../media/image2238.png"/><Relationship Id="rId85" Type="http://schemas.openxmlformats.org/officeDocument/2006/relationships/image" Target="../media/image1975.png"/><Relationship Id="rId150" Type="http://schemas.openxmlformats.org/officeDocument/2006/relationships/customXml" Target="../ink/ink2045.xml"/><Relationship Id="rId595" Type="http://schemas.openxmlformats.org/officeDocument/2006/relationships/image" Target="../media/image2231.png"/><Relationship Id="rId248" Type="http://schemas.openxmlformats.org/officeDocument/2006/relationships/customXml" Target="../ink/ink2094.xml"/><Relationship Id="rId455" Type="http://schemas.openxmlformats.org/officeDocument/2006/relationships/image" Target="../media/image2161.png"/><Relationship Id="rId662" Type="http://schemas.openxmlformats.org/officeDocument/2006/relationships/customXml" Target="../ink/ink2301.xml"/><Relationship Id="rId12" Type="http://schemas.openxmlformats.org/officeDocument/2006/relationships/customXml" Target="../ink/ink1976.xml"/><Relationship Id="rId108" Type="http://schemas.openxmlformats.org/officeDocument/2006/relationships/customXml" Target="../ink/ink2024.xml"/><Relationship Id="rId315" Type="http://schemas.openxmlformats.org/officeDocument/2006/relationships/image" Target="../media/image2090.png"/><Relationship Id="rId522" Type="http://schemas.openxmlformats.org/officeDocument/2006/relationships/customXml" Target="../ink/ink2231.xml"/><Relationship Id="rId96" Type="http://schemas.openxmlformats.org/officeDocument/2006/relationships/customXml" Target="../ink/ink2018.xml"/><Relationship Id="rId161" Type="http://schemas.openxmlformats.org/officeDocument/2006/relationships/image" Target="../media/image2013.png"/><Relationship Id="rId399" Type="http://schemas.openxmlformats.org/officeDocument/2006/relationships/image" Target="../media/image2132.png"/><Relationship Id="rId259" Type="http://schemas.openxmlformats.org/officeDocument/2006/relationships/image" Target="../media/image2062.png"/><Relationship Id="rId466" Type="http://schemas.openxmlformats.org/officeDocument/2006/relationships/customXml" Target="../ink/ink2203.xml"/><Relationship Id="rId673" Type="http://schemas.openxmlformats.org/officeDocument/2006/relationships/image" Target="../media/image2270.png"/><Relationship Id="rId23" Type="http://schemas.openxmlformats.org/officeDocument/2006/relationships/image" Target="../media/image1944.png"/><Relationship Id="rId119" Type="http://schemas.openxmlformats.org/officeDocument/2006/relationships/image" Target="../media/image1992.png"/><Relationship Id="rId326" Type="http://schemas.openxmlformats.org/officeDocument/2006/relationships/customXml" Target="../ink/ink2133.xml"/><Relationship Id="rId533" Type="http://schemas.openxmlformats.org/officeDocument/2006/relationships/image" Target="../media/image2200.png"/><Relationship Id="rId172" Type="http://schemas.openxmlformats.org/officeDocument/2006/relationships/customXml" Target="../ink/ink2056.xml"/><Relationship Id="rId477" Type="http://schemas.openxmlformats.org/officeDocument/2006/relationships/image" Target="../media/image2172.png"/><Relationship Id="rId600" Type="http://schemas.openxmlformats.org/officeDocument/2006/relationships/customXml" Target="../ink/ink2270.xml"/><Relationship Id="rId684" Type="http://schemas.openxmlformats.org/officeDocument/2006/relationships/customXml" Target="../ink/ink2312.xml"/><Relationship Id="rId337" Type="http://schemas.openxmlformats.org/officeDocument/2006/relationships/image" Target="../media/image2101.png"/><Relationship Id="rId34" Type="http://schemas.openxmlformats.org/officeDocument/2006/relationships/customXml" Target="../ink/ink1987.xml"/><Relationship Id="rId544" Type="http://schemas.openxmlformats.org/officeDocument/2006/relationships/customXml" Target="../ink/ink2242.xml"/><Relationship Id="rId183" Type="http://schemas.openxmlformats.org/officeDocument/2006/relationships/image" Target="../media/image2024.png"/><Relationship Id="rId390" Type="http://schemas.openxmlformats.org/officeDocument/2006/relationships/customXml" Target="../ink/ink2165.xml"/><Relationship Id="rId404" Type="http://schemas.openxmlformats.org/officeDocument/2006/relationships/customXml" Target="../ink/ink2172.xml"/><Relationship Id="rId611" Type="http://schemas.openxmlformats.org/officeDocument/2006/relationships/image" Target="../media/image2239.png"/><Relationship Id="rId250" Type="http://schemas.openxmlformats.org/officeDocument/2006/relationships/customXml" Target="../ink/ink2095.xml"/><Relationship Id="rId488" Type="http://schemas.openxmlformats.org/officeDocument/2006/relationships/customXml" Target="../ink/ink2214.xml"/><Relationship Id="rId695" Type="http://schemas.openxmlformats.org/officeDocument/2006/relationships/image" Target="../media/image2281.png"/><Relationship Id="rId45" Type="http://schemas.openxmlformats.org/officeDocument/2006/relationships/image" Target="../media/image1955.png"/><Relationship Id="rId110" Type="http://schemas.openxmlformats.org/officeDocument/2006/relationships/customXml" Target="../ink/ink2025.xml"/><Relationship Id="rId348" Type="http://schemas.openxmlformats.org/officeDocument/2006/relationships/customXml" Target="../ink/ink2144.xml"/><Relationship Id="rId555" Type="http://schemas.openxmlformats.org/officeDocument/2006/relationships/image" Target="../media/image2211.png"/><Relationship Id="rId194" Type="http://schemas.openxmlformats.org/officeDocument/2006/relationships/customXml" Target="../ink/ink2067.xml"/><Relationship Id="rId208" Type="http://schemas.openxmlformats.org/officeDocument/2006/relationships/customXml" Target="../ink/ink2074.xml"/><Relationship Id="rId415" Type="http://schemas.openxmlformats.org/officeDocument/2006/relationships/image" Target="../media/image2140.png"/><Relationship Id="rId622" Type="http://schemas.openxmlformats.org/officeDocument/2006/relationships/customXml" Target="../ink/ink2281.xml"/><Relationship Id="rId261" Type="http://schemas.openxmlformats.org/officeDocument/2006/relationships/image" Target="../media/image2063.png"/><Relationship Id="rId499" Type="http://schemas.openxmlformats.org/officeDocument/2006/relationships/image" Target="../media/image2183.png"/><Relationship Id="rId56" Type="http://schemas.openxmlformats.org/officeDocument/2006/relationships/customXml" Target="../ink/ink1998.xml"/><Relationship Id="rId359" Type="http://schemas.openxmlformats.org/officeDocument/2006/relationships/image" Target="../media/image2112.png"/><Relationship Id="rId566" Type="http://schemas.openxmlformats.org/officeDocument/2006/relationships/customXml" Target="../ink/ink2253.xml"/><Relationship Id="rId121" Type="http://schemas.openxmlformats.org/officeDocument/2006/relationships/image" Target="../media/image1993.png"/><Relationship Id="rId219" Type="http://schemas.openxmlformats.org/officeDocument/2006/relationships/image" Target="../media/image2042.png"/><Relationship Id="rId426" Type="http://schemas.openxmlformats.org/officeDocument/2006/relationships/customXml" Target="../ink/ink2183.xml"/><Relationship Id="rId633" Type="http://schemas.openxmlformats.org/officeDocument/2006/relationships/image" Target="../media/image2250.png"/><Relationship Id="rId67" Type="http://schemas.openxmlformats.org/officeDocument/2006/relationships/image" Target="../media/image1966.png"/><Relationship Id="rId272" Type="http://schemas.openxmlformats.org/officeDocument/2006/relationships/customXml" Target="../ink/ink2106.xml"/><Relationship Id="rId577" Type="http://schemas.openxmlformats.org/officeDocument/2006/relationships/image" Target="../media/image2222.png"/><Relationship Id="rId700" Type="http://schemas.openxmlformats.org/officeDocument/2006/relationships/customXml" Target="../ink/ink2320.xml"/><Relationship Id="rId132" Type="http://schemas.openxmlformats.org/officeDocument/2006/relationships/customXml" Target="../ink/ink2036.xml"/><Relationship Id="rId437" Type="http://schemas.openxmlformats.org/officeDocument/2006/relationships/image" Target="../media/image2151.png"/><Relationship Id="rId644" Type="http://schemas.openxmlformats.org/officeDocument/2006/relationships/customXml" Target="../ink/ink2292.xml"/><Relationship Id="rId283" Type="http://schemas.openxmlformats.org/officeDocument/2006/relationships/image" Target="../media/image2074.png"/><Relationship Id="rId490" Type="http://schemas.openxmlformats.org/officeDocument/2006/relationships/customXml" Target="../ink/ink2215.xml"/><Relationship Id="rId504" Type="http://schemas.openxmlformats.org/officeDocument/2006/relationships/customXml" Target="../ink/ink2222.xml"/><Relationship Id="rId78" Type="http://schemas.openxmlformats.org/officeDocument/2006/relationships/customXml" Target="../ink/ink2009.xml"/><Relationship Id="rId143" Type="http://schemas.openxmlformats.org/officeDocument/2006/relationships/image" Target="../media/image2004.png"/><Relationship Id="rId350" Type="http://schemas.openxmlformats.org/officeDocument/2006/relationships/customXml" Target="../ink/ink2145.xml"/><Relationship Id="rId588" Type="http://schemas.openxmlformats.org/officeDocument/2006/relationships/customXml" Target="../ink/ink2264.xml"/><Relationship Id="rId9" Type="http://schemas.openxmlformats.org/officeDocument/2006/relationships/image" Target="../media/image1937.png"/><Relationship Id="rId210" Type="http://schemas.openxmlformats.org/officeDocument/2006/relationships/customXml" Target="../ink/ink2075.xml"/><Relationship Id="rId448" Type="http://schemas.openxmlformats.org/officeDocument/2006/relationships/customXml" Target="../ink/ink2194.xml"/><Relationship Id="rId655" Type="http://schemas.openxmlformats.org/officeDocument/2006/relationships/image" Target="../media/image2261.png"/><Relationship Id="rId294" Type="http://schemas.openxmlformats.org/officeDocument/2006/relationships/customXml" Target="../ink/ink2117.xml"/><Relationship Id="rId308" Type="http://schemas.openxmlformats.org/officeDocument/2006/relationships/customXml" Target="../ink/ink2124.xml"/><Relationship Id="rId515" Type="http://schemas.openxmlformats.org/officeDocument/2006/relationships/image" Target="../media/image2191.png"/><Relationship Id="rId89" Type="http://schemas.openxmlformats.org/officeDocument/2006/relationships/image" Target="../media/image1977.png"/><Relationship Id="rId154" Type="http://schemas.openxmlformats.org/officeDocument/2006/relationships/customXml" Target="../ink/ink2047.xml"/><Relationship Id="rId361" Type="http://schemas.openxmlformats.org/officeDocument/2006/relationships/image" Target="../media/image2113.png"/><Relationship Id="rId599" Type="http://schemas.openxmlformats.org/officeDocument/2006/relationships/image" Target="../media/image2233.png"/><Relationship Id="rId459" Type="http://schemas.openxmlformats.org/officeDocument/2006/relationships/image" Target="../media/image2163.png"/><Relationship Id="rId666" Type="http://schemas.openxmlformats.org/officeDocument/2006/relationships/customXml" Target="../ink/ink2303.xml"/><Relationship Id="rId16" Type="http://schemas.openxmlformats.org/officeDocument/2006/relationships/customXml" Target="../ink/ink1978.xml"/><Relationship Id="rId221" Type="http://schemas.openxmlformats.org/officeDocument/2006/relationships/image" Target="../media/image2043.png"/><Relationship Id="rId319" Type="http://schemas.openxmlformats.org/officeDocument/2006/relationships/image" Target="../media/image2092.png"/><Relationship Id="rId526" Type="http://schemas.openxmlformats.org/officeDocument/2006/relationships/customXml" Target="../ink/ink2233.xml"/><Relationship Id="rId165" Type="http://schemas.openxmlformats.org/officeDocument/2006/relationships/image" Target="../media/image2015.png"/><Relationship Id="rId372" Type="http://schemas.openxmlformats.org/officeDocument/2006/relationships/customXml" Target="../ink/ink2156.xml"/><Relationship Id="rId677" Type="http://schemas.openxmlformats.org/officeDocument/2006/relationships/image" Target="../media/image2272.png"/><Relationship Id="rId232" Type="http://schemas.openxmlformats.org/officeDocument/2006/relationships/customXml" Target="../ink/ink2086.xml"/><Relationship Id="rId27" Type="http://schemas.openxmlformats.org/officeDocument/2006/relationships/image" Target="../media/image1946.png"/><Relationship Id="rId537" Type="http://schemas.openxmlformats.org/officeDocument/2006/relationships/image" Target="../media/image2202.png"/><Relationship Id="rId80" Type="http://schemas.openxmlformats.org/officeDocument/2006/relationships/customXml" Target="../ink/ink2010.xml"/><Relationship Id="rId176" Type="http://schemas.openxmlformats.org/officeDocument/2006/relationships/customXml" Target="../ink/ink2058.xml"/><Relationship Id="rId383" Type="http://schemas.openxmlformats.org/officeDocument/2006/relationships/image" Target="../media/image2124.png"/><Relationship Id="rId590" Type="http://schemas.openxmlformats.org/officeDocument/2006/relationships/customXml" Target="../ink/ink2265.xml"/><Relationship Id="rId604" Type="http://schemas.openxmlformats.org/officeDocument/2006/relationships/customXml" Target="../ink/ink2272.xml"/><Relationship Id="rId243" Type="http://schemas.openxmlformats.org/officeDocument/2006/relationships/image" Target="../media/image2054.png"/><Relationship Id="rId450" Type="http://schemas.openxmlformats.org/officeDocument/2006/relationships/customXml" Target="../ink/ink2195.xml"/><Relationship Id="rId688" Type="http://schemas.openxmlformats.org/officeDocument/2006/relationships/customXml" Target="../ink/ink2314.xml"/><Relationship Id="rId38" Type="http://schemas.openxmlformats.org/officeDocument/2006/relationships/customXml" Target="../ink/ink1989.xml"/><Relationship Id="rId103" Type="http://schemas.openxmlformats.org/officeDocument/2006/relationships/image" Target="../media/image1984.png"/><Relationship Id="rId310" Type="http://schemas.openxmlformats.org/officeDocument/2006/relationships/customXml" Target="../ink/ink2125.xml"/><Relationship Id="rId548" Type="http://schemas.openxmlformats.org/officeDocument/2006/relationships/customXml" Target="../ink/ink2244.xml"/><Relationship Id="rId91" Type="http://schemas.openxmlformats.org/officeDocument/2006/relationships/image" Target="../media/image1978.png"/><Relationship Id="rId187" Type="http://schemas.openxmlformats.org/officeDocument/2006/relationships/image" Target="../media/image2026.png"/><Relationship Id="rId394" Type="http://schemas.openxmlformats.org/officeDocument/2006/relationships/customXml" Target="../ink/ink2167.xml"/><Relationship Id="rId408" Type="http://schemas.openxmlformats.org/officeDocument/2006/relationships/customXml" Target="../ink/ink2174.xml"/><Relationship Id="rId615" Type="http://schemas.openxmlformats.org/officeDocument/2006/relationships/image" Target="../media/image2241.png"/><Relationship Id="rId254" Type="http://schemas.openxmlformats.org/officeDocument/2006/relationships/customXml" Target="../ink/ink2097.xml"/><Relationship Id="rId699" Type="http://schemas.openxmlformats.org/officeDocument/2006/relationships/image" Target="../media/image2283.png"/><Relationship Id="rId49" Type="http://schemas.openxmlformats.org/officeDocument/2006/relationships/image" Target="../media/image1957.png"/><Relationship Id="rId114" Type="http://schemas.openxmlformats.org/officeDocument/2006/relationships/customXml" Target="../ink/ink2027.xml"/><Relationship Id="rId461" Type="http://schemas.openxmlformats.org/officeDocument/2006/relationships/image" Target="../media/image2164.png"/><Relationship Id="rId559" Type="http://schemas.openxmlformats.org/officeDocument/2006/relationships/image" Target="../media/image2213.png"/><Relationship Id="rId198" Type="http://schemas.openxmlformats.org/officeDocument/2006/relationships/customXml" Target="../ink/ink2069.xml"/><Relationship Id="rId321" Type="http://schemas.openxmlformats.org/officeDocument/2006/relationships/image" Target="../media/image2093.png"/><Relationship Id="rId419" Type="http://schemas.openxmlformats.org/officeDocument/2006/relationships/image" Target="../media/image2142.png"/><Relationship Id="rId626" Type="http://schemas.openxmlformats.org/officeDocument/2006/relationships/customXml" Target="../ink/ink2283.xml"/><Relationship Id="rId265" Type="http://schemas.openxmlformats.org/officeDocument/2006/relationships/image" Target="../media/image2065.png"/><Relationship Id="rId472" Type="http://schemas.openxmlformats.org/officeDocument/2006/relationships/customXml" Target="../ink/ink220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66.xml"/><Relationship Id="rId42" Type="http://schemas.openxmlformats.org/officeDocument/2006/relationships/image" Target="NULL"/><Relationship Id="rId47" Type="http://schemas.openxmlformats.org/officeDocument/2006/relationships/customXml" Target="../ink/ink79.xml"/><Relationship Id="rId63" Type="http://schemas.openxmlformats.org/officeDocument/2006/relationships/customXml" Target="../ink/ink87.xml"/><Relationship Id="rId68" Type="http://schemas.openxmlformats.org/officeDocument/2006/relationships/image" Target="NULL"/><Relationship Id="rId84" Type="http://schemas.openxmlformats.org/officeDocument/2006/relationships/image" Target="NULL"/><Relationship Id="rId89" Type="http://schemas.openxmlformats.org/officeDocument/2006/relationships/customXml" Target="../ink/ink100.xml"/><Relationship Id="rId112" Type="http://schemas.openxmlformats.org/officeDocument/2006/relationships/image" Target="NULL"/><Relationship Id="rId16" Type="http://schemas.openxmlformats.org/officeDocument/2006/relationships/image" Target="NULL"/><Relationship Id="rId107" Type="http://schemas.openxmlformats.org/officeDocument/2006/relationships/customXml" Target="../ink/ink109.xml"/><Relationship Id="rId11" Type="http://schemas.openxmlformats.org/officeDocument/2006/relationships/customXml" Target="../ink/ink61.xml"/><Relationship Id="rId32" Type="http://schemas.openxmlformats.org/officeDocument/2006/relationships/image" Target="NULL"/><Relationship Id="rId37" Type="http://schemas.openxmlformats.org/officeDocument/2006/relationships/customXml" Target="../ink/ink74.xml"/><Relationship Id="rId53" Type="http://schemas.openxmlformats.org/officeDocument/2006/relationships/customXml" Target="../ink/ink82.xml"/><Relationship Id="rId58" Type="http://schemas.openxmlformats.org/officeDocument/2006/relationships/image" Target="NULL"/><Relationship Id="rId74" Type="http://schemas.openxmlformats.org/officeDocument/2006/relationships/image" Target="NULL"/><Relationship Id="rId79" Type="http://schemas.openxmlformats.org/officeDocument/2006/relationships/customXml" Target="../ink/ink95.xml"/><Relationship Id="rId102" Type="http://schemas.openxmlformats.org/officeDocument/2006/relationships/image" Target="NULL"/><Relationship Id="rId5" Type="http://schemas.openxmlformats.org/officeDocument/2006/relationships/customXml" Target="../ink/ink58.xml"/><Relationship Id="rId90" Type="http://schemas.openxmlformats.org/officeDocument/2006/relationships/image" Target="NULL"/><Relationship Id="rId95" Type="http://schemas.openxmlformats.org/officeDocument/2006/relationships/customXml" Target="../ink/ink103.xml"/><Relationship Id="rId22" Type="http://schemas.openxmlformats.org/officeDocument/2006/relationships/image" Target="NULL"/><Relationship Id="rId27" Type="http://schemas.openxmlformats.org/officeDocument/2006/relationships/customXml" Target="../ink/ink69.xml"/><Relationship Id="rId43" Type="http://schemas.openxmlformats.org/officeDocument/2006/relationships/customXml" Target="../ink/ink77.xml"/><Relationship Id="rId48"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90.xml"/><Relationship Id="rId113" Type="http://schemas.openxmlformats.org/officeDocument/2006/relationships/customXml" Target="../ink/ink112.xml"/><Relationship Id="rId80" Type="http://schemas.openxmlformats.org/officeDocument/2006/relationships/image" Target="NULL"/><Relationship Id="rId85" Type="http://schemas.openxmlformats.org/officeDocument/2006/relationships/customXml" Target="../ink/ink98.xml"/><Relationship Id="rId12" Type="http://schemas.openxmlformats.org/officeDocument/2006/relationships/image" Target="NULL"/><Relationship Id="rId17" Type="http://schemas.openxmlformats.org/officeDocument/2006/relationships/customXml" Target="../ink/ink64.xml"/><Relationship Id="rId33" Type="http://schemas.openxmlformats.org/officeDocument/2006/relationships/customXml" Target="../ink/ink72.xml"/><Relationship Id="rId38" Type="http://schemas.openxmlformats.org/officeDocument/2006/relationships/image" Target="NULL"/><Relationship Id="rId59" Type="http://schemas.openxmlformats.org/officeDocument/2006/relationships/customXml" Target="../ink/ink85.xml"/><Relationship Id="rId103" Type="http://schemas.openxmlformats.org/officeDocument/2006/relationships/customXml" Target="../ink/ink107.xml"/><Relationship Id="rId108" Type="http://schemas.openxmlformats.org/officeDocument/2006/relationships/image" Target="NULL"/><Relationship Id="rId54" Type="http://schemas.openxmlformats.org/officeDocument/2006/relationships/image" Target="NULL"/><Relationship Id="rId70" Type="http://schemas.openxmlformats.org/officeDocument/2006/relationships/image" Target="NULL"/><Relationship Id="rId75" Type="http://schemas.openxmlformats.org/officeDocument/2006/relationships/customXml" Target="../ink/ink93.xml"/><Relationship Id="rId91" Type="http://schemas.openxmlformats.org/officeDocument/2006/relationships/customXml" Target="../ink/ink101.xml"/><Relationship Id="rId9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5" Type="http://schemas.openxmlformats.org/officeDocument/2006/relationships/customXml" Target="../ink/ink63.xml"/><Relationship Id="rId23" Type="http://schemas.openxmlformats.org/officeDocument/2006/relationships/customXml" Target="../ink/ink67.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80.xml"/><Relationship Id="rId57" Type="http://schemas.openxmlformats.org/officeDocument/2006/relationships/customXml" Target="../ink/ink84.xml"/><Relationship Id="rId106" Type="http://schemas.openxmlformats.org/officeDocument/2006/relationships/image" Target="NULL"/><Relationship Id="rId114" Type="http://schemas.openxmlformats.org/officeDocument/2006/relationships/image" Target="NULL"/><Relationship Id="rId10" Type="http://schemas.openxmlformats.org/officeDocument/2006/relationships/image" Target="NULL"/><Relationship Id="rId31" Type="http://schemas.openxmlformats.org/officeDocument/2006/relationships/customXml" Target="../ink/ink71.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88.xml"/><Relationship Id="rId73" Type="http://schemas.openxmlformats.org/officeDocument/2006/relationships/customXml" Target="../ink/ink92.xml"/><Relationship Id="rId78" Type="http://schemas.openxmlformats.org/officeDocument/2006/relationships/image" Target="NULL"/><Relationship Id="rId81" Type="http://schemas.openxmlformats.org/officeDocument/2006/relationships/customXml" Target="../ink/ink96.xml"/><Relationship Id="rId86" Type="http://schemas.openxmlformats.org/officeDocument/2006/relationships/image" Target="NULL"/><Relationship Id="rId94" Type="http://schemas.openxmlformats.org/officeDocument/2006/relationships/image" Target="NULL"/><Relationship Id="rId99" Type="http://schemas.openxmlformats.org/officeDocument/2006/relationships/customXml" Target="../ink/ink105.xml"/><Relationship Id="rId101" Type="http://schemas.openxmlformats.org/officeDocument/2006/relationships/customXml" Target="../ink/ink106.xml"/><Relationship Id="rId4" Type="http://schemas.openxmlformats.org/officeDocument/2006/relationships/image" Target="NULL"/><Relationship Id="rId9" Type="http://schemas.openxmlformats.org/officeDocument/2006/relationships/customXml" Target="../ink/ink60.xml"/><Relationship Id="rId13" Type="http://schemas.openxmlformats.org/officeDocument/2006/relationships/customXml" Target="../ink/ink62.xml"/><Relationship Id="rId18" Type="http://schemas.openxmlformats.org/officeDocument/2006/relationships/image" Target="NULL"/><Relationship Id="rId39" Type="http://schemas.openxmlformats.org/officeDocument/2006/relationships/customXml" Target="../ink/ink75.xml"/><Relationship Id="rId109" Type="http://schemas.openxmlformats.org/officeDocument/2006/relationships/customXml" Target="../ink/ink110.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83.xml"/><Relationship Id="rId76" Type="http://schemas.openxmlformats.org/officeDocument/2006/relationships/image" Target="NULL"/><Relationship Id="rId97" Type="http://schemas.openxmlformats.org/officeDocument/2006/relationships/customXml" Target="../ink/ink104.xml"/><Relationship Id="rId104" Type="http://schemas.openxmlformats.org/officeDocument/2006/relationships/image" Target="NULL"/><Relationship Id="rId7" Type="http://schemas.openxmlformats.org/officeDocument/2006/relationships/customXml" Target="../ink/ink59.xml"/><Relationship Id="rId71" Type="http://schemas.openxmlformats.org/officeDocument/2006/relationships/customXml" Target="../ink/ink91.xml"/><Relationship Id="rId92" Type="http://schemas.openxmlformats.org/officeDocument/2006/relationships/image" Target="NULL"/><Relationship Id="rId2" Type="http://schemas.openxmlformats.org/officeDocument/2006/relationships/notesSlide" Target="../notesSlides/notesSlide2.xml"/><Relationship Id="rId29" Type="http://schemas.openxmlformats.org/officeDocument/2006/relationships/customXml" Target="../ink/ink70.xml"/><Relationship Id="rId24" Type="http://schemas.openxmlformats.org/officeDocument/2006/relationships/image" Target="NULL"/><Relationship Id="rId40" Type="http://schemas.openxmlformats.org/officeDocument/2006/relationships/image" Target="NULL"/><Relationship Id="rId45" Type="http://schemas.openxmlformats.org/officeDocument/2006/relationships/customXml" Target="../ink/ink78.xml"/><Relationship Id="rId66" Type="http://schemas.openxmlformats.org/officeDocument/2006/relationships/image" Target="NULL"/><Relationship Id="rId87" Type="http://schemas.openxmlformats.org/officeDocument/2006/relationships/customXml" Target="../ink/ink99.xml"/><Relationship Id="rId110" Type="http://schemas.openxmlformats.org/officeDocument/2006/relationships/image" Target="NULL"/><Relationship Id="rId115" Type="http://schemas.openxmlformats.org/officeDocument/2006/relationships/customXml" Target="../ink/ink113.xml"/><Relationship Id="rId61" Type="http://schemas.openxmlformats.org/officeDocument/2006/relationships/customXml" Target="../ink/ink86.xml"/><Relationship Id="rId82" Type="http://schemas.openxmlformats.org/officeDocument/2006/relationships/image" Target="NULL"/><Relationship Id="rId19" Type="http://schemas.openxmlformats.org/officeDocument/2006/relationships/customXml" Target="../ink/ink65.xml"/><Relationship Id="rId14" Type="http://schemas.openxmlformats.org/officeDocument/2006/relationships/image" Target="NULL"/><Relationship Id="rId30" Type="http://schemas.openxmlformats.org/officeDocument/2006/relationships/image" Target="NULL"/><Relationship Id="rId35" Type="http://schemas.openxmlformats.org/officeDocument/2006/relationships/customXml" Target="../ink/ink73.xml"/><Relationship Id="rId56" Type="http://schemas.openxmlformats.org/officeDocument/2006/relationships/image" Target="NULL"/><Relationship Id="rId77" Type="http://schemas.openxmlformats.org/officeDocument/2006/relationships/customXml" Target="../ink/ink94.xml"/><Relationship Id="rId100" Type="http://schemas.openxmlformats.org/officeDocument/2006/relationships/image" Target="NULL"/><Relationship Id="rId105" Type="http://schemas.openxmlformats.org/officeDocument/2006/relationships/customXml" Target="../ink/ink108.xml"/><Relationship Id="rId8" Type="http://schemas.openxmlformats.org/officeDocument/2006/relationships/image" Target="NULL"/><Relationship Id="rId51" Type="http://schemas.openxmlformats.org/officeDocument/2006/relationships/customXml" Target="../ink/ink81.xml"/><Relationship Id="rId72" Type="http://schemas.openxmlformats.org/officeDocument/2006/relationships/image" Target="NULL"/><Relationship Id="rId93" Type="http://schemas.openxmlformats.org/officeDocument/2006/relationships/customXml" Target="../ink/ink102.xml"/><Relationship Id="rId98" Type="http://schemas.openxmlformats.org/officeDocument/2006/relationships/image" Target="NULL"/><Relationship Id="rId3" Type="http://schemas.openxmlformats.org/officeDocument/2006/relationships/customXml" Target="../ink/ink57.xml"/><Relationship Id="rId25" Type="http://schemas.openxmlformats.org/officeDocument/2006/relationships/customXml" Target="../ink/ink68.xml"/><Relationship Id="rId46" Type="http://schemas.openxmlformats.org/officeDocument/2006/relationships/image" Target="NULL"/><Relationship Id="rId67" Type="http://schemas.openxmlformats.org/officeDocument/2006/relationships/customXml" Target="../ink/ink89.xml"/><Relationship Id="rId116" Type="http://schemas.openxmlformats.org/officeDocument/2006/relationships/image" Target="NULL"/><Relationship Id="rId20" Type="http://schemas.openxmlformats.org/officeDocument/2006/relationships/image" Target="NULL"/><Relationship Id="rId41" Type="http://schemas.openxmlformats.org/officeDocument/2006/relationships/customXml" Target="../ink/ink76.xml"/><Relationship Id="rId62" Type="http://schemas.openxmlformats.org/officeDocument/2006/relationships/image" Target="NULL"/><Relationship Id="rId83" Type="http://schemas.openxmlformats.org/officeDocument/2006/relationships/customXml" Target="../ink/ink97.xml"/><Relationship Id="rId88" Type="http://schemas.openxmlformats.org/officeDocument/2006/relationships/image" Target="NULL"/><Relationship Id="rId111" Type="http://schemas.openxmlformats.org/officeDocument/2006/relationships/customXml" Target="../ink/ink11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emf"/><Relationship Id="rId7"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71.xml"/><Relationship Id="rId299" Type="http://schemas.openxmlformats.org/officeDocument/2006/relationships/customXml" Target="../ink/ink262.xml"/><Relationship Id="rId21" Type="http://schemas.openxmlformats.org/officeDocument/2006/relationships/customXml" Target="../ink/ink123.xml"/><Relationship Id="rId63" Type="http://schemas.openxmlformats.org/officeDocument/2006/relationships/customXml" Target="../ink/ink144.xml"/><Relationship Id="rId159" Type="http://schemas.openxmlformats.org/officeDocument/2006/relationships/customXml" Target="../ink/ink192.xml"/><Relationship Id="rId324" Type="http://schemas.openxmlformats.org/officeDocument/2006/relationships/image" Target="NULL"/><Relationship Id="rId170" Type="http://schemas.openxmlformats.org/officeDocument/2006/relationships/image" Target="NULL"/><Relationship Id="rId226" Type="http://schemas.openxmlformats.org/officeDocument/2006/relationships/image" Target="NULL"/><Relationship Id="rId268" Type="http://schemas.openxmlformats.org/officeDocument/2006/relationships/image" Target="NULL"/><Relationship Id="rId32" Type="http://schemas.openxmlformats.org/officeDocument/2006/relationships/image" Target="NULL"/><Relationship Id="rId74" Type="http://schemas.openxmlformats.org/officeDocument/2006/relationships/image" Target="NULL"/><Relationship Id="rId128" Type="http://schemas.openxmlformats.org/officeDocument/2006/relationships/image" Target="NULL"/><Relationship Id="rId335" Type="http://schemas.openxmlformats.org/officeDocument/2006/relationships/customXml" Target="../ink/ink280.xml"/><Relationship Id="rId5" Type="http://schemas.openxmlformats.org/officeDocument/2006/relationships/customXml" Target="../ink/ink115.xml"/><Relationship Id="rId181" Type="http://schemas.openxmlformats.org/officeDocument/2006/relationships/customXml" Target="../ink/ink203.xml"/><Relationship Id="rId237" Type="http://schemas.openxmlformats.org/officeDocument/2006/relationships/customXml" Target="../ink/ink231.xml"/><Relationship Id="rId279" Type="http://schemas.openxmlformats.org/officeDocument/2006/relationships/customXml" Target="../ink/ink252.xml"/><Relationship Id="rId43" Type="http://schemas.openxmlformats.org/officeDocument/2006/relationships/customXml" Target="../ink/ink134.xml"/><Relationship Id="rId139" Type="http://schemas.openxmlformats.org/officeDocument/2006/relationships/customXml" Target="../ink/ink182.xml"/><Relationship Id="rId290" Type="http://schemas.openxmlformats.org/officeDocument/2006/relationships/image" Target="NULL"/><Relationship Id="rId304" Type="http://schemas.openxmlformats.org/officeDocument/2006/relationships/image" Target="NULL"/><Relationship Id="rId346" Type="http://schemas.openxmlformats.org/officeDocument/2006/relationships/image" Target="NULL"/><Relationship Id="rId85" Type="http://schemas.openxmlformats.org/officeDocument/2006/relationships/customXml" Target="../ink/ink155.xml"/><Relationship Id="rId150" Type="http://schemas.openxmlformats.org/officeDocument/2006/relationships/image" Target="NULL"/><Relationship Id="rId192" Type="http://schemas.openxmlformats.org/officeDocument/2006/relationships/image" Target="NULL"/><Relationship Id="rId206" Type="http://schemas.openxmlformats.org/officeDocument/2006/relationships/image" Target="NULL"/><Relationship Id="rId248" Type="http://schemas.openxmlformats.org/officeDocument/2006/relationships/image" Target="NULL"/><Relationship Id="rId12" Type="http://schemas.openxmlformats.org/officeDocument/2006/relationships/image" Target="NULL"/><Relationship Id="rId108" Type="http://schemas.openxmlformats.org/officeDocument/2006/relationships/image" Target="NULL"/><Relationship Id="rId315" Type="http://schemas.openxmlformats.org/officeDocument/2006/relationships/customXml" Target="../ink/ink270.xml"/><Relationship Id="rId54" Type="http://schemas.openxmlformats.org/officeDocument/2006/relationships/image" Target="NULL"/><Relationship Id="rId96" Type="http://schemas.openxmlformats.org/officeDocument/2006/relationships/image" Target="NULL"/><Relationship Id="rId161" Type="http://schemas.openxmlformats.org/officeDocument/2006/relationships/customXml" Target="../ink/ink193.xml"/><Relationship Id="rId217" Type="http://schemas.openxmlformats.org/officeDocument/2006/relationships/customXml" Target="../ink/ink221.xml"/><Relationship Id="rId259" Type="http://schemas.openxmlformats.org/officeDocument/2006/relationships/customXml" Target="../ink/ink242.xml"/><Relationship Id="rId23" Type="http://schemas.openxmlformats.org/officeDocument/2006/relationships/customXml" Target="../ink/ink124.xml"/><Relationship Id="rId119" Type="http://schemas.openxmlformats.org/officeDocument/2006/relationships/customXml" Target="../ink/ink172.xml"/><Relationship Id="rId270" Type="http://schemas.openxmlformats.org/officeDocument/2006/relationships/image" Target="NULL"/><Relationship Id="rId326" Type="http://schemas.openxmlformats.org/officeDocument/2006/relationships/image" Target="NULL"/><Relationship Id="rId65" Type="http://schemas.openxmlformats.org/officeDocument/2006/relationships/customXml" Target="../ink/ink145.xml"/><Relationship Id="rId130" Type="http://schemas.openxmlformats.org/officeDocument/2006/relationships/image" Target="NULL"/><Relationship Id="rId172" Type="http://schemas.openxmlformats.org/officeDocument/2006/relationships/image" Target="NULL"/><Relationship Id="rId228" Type="http://schemas.openxmlformats.org/officeDocument/2006/relationships/image" Target="NULL"/><Relationship Id="rId281" Type="http://schemas.openxmlformats.org/officeDocument/2006/relationships/customXml" Target="../ink/ink253.xml"/><Relationship Id="rId337" Type="http://schemas.openxmlformats.org/officeDocument/2006/relationships/customXml" Target="../ink/ink281.xml"/><Relationship Id="rId34" Type="http://schemas.openxmlformats.org/officeDocument/2006/relationships/image" Target="NULL"/><Relationship Id="rId76" Type="http://schemas.openxmlformats.org/officeDocument/2006/relationships/image" Target="NULL"/><Relationship Id="rId141" Type="http://schemas.openxmlformats.org/officeDocument/2006/relationships/customXml" Target="../ink/ink183.xml"/><Relationship Id="rId7" Type="http://schemas.openxmlformats.org/officeDocument/2006/relationships/customXml" Target="../ink/ink116.xml"/><Relationship Id="rId183" Type="http://schemas.openxmlformats.org/officeDocument/2006/relationships/customXml" Target="../ink/ink204.xml"/><Relationship Id="rId239" Type="http://schemas.openxmlformats.org/officeDocument/2006/relationships/customXml" Target="../ink/ink232.xml"/><Relationship Id="rId250" Type="http://schemas.openxmlformats.org/officeDocument/2006/relationships/image" Target="NULL"/><Relationship Id="rId292" Type="http://schemas.openxmlformats.org/officeDocument/2006/relationships/image" Target="NULL"/><Relationship Id="rId306" Type="http://schemas.openxmlformats.org/officeDocument/2006/relationships/image" Target="NULL"/><Relationship Id="rId45" Type="http://schemas.openxmlformats.org/officeDocument/2006/relationships/customXml" Target="../ink/ink135.xml"/><Relationship Id="rId87" Type="http://schemas.openxmlformats.org/officeDocument/2006/relationships/customXml" Target="../ink/ink156.xml"/><Relationship Id="rId110" Type="http://schemas.openxmlformats.org/officeDocument/2006/relationships/image" Target="NULL"/><Relationship Id="rId348" Type="http://schemas.openxmlformats.org/officeDocument/2006/relationships/image" Target="NULL"/><Relationship Id="rId152" Type="http://schemas.openxmlformats.org/officeDocument/2006/relationships/image" Target="NULL"/><Relationship Id="rId194" Type="http://schemas.openxmlformats.org/officeDocument/2006/relationships/image" Target="NULL"/><Relationship Id="rId208" Type="http://schemas.openxmlformats.org/officeDocument/2006/relationships/image" Target="NULL"/><Relationship Id="rId261" Type="http://schemas.openxmlformats.org/officeDocument/2006/relationships/customXml" Target="../ink/ink243.xml"/><Relationship Id="rId14" Type="http://schemas.openxmlformats.org/officeDocument/2006/relationships/image" Target="NULL"/><Relationship Id="rId56" Type="http://schemas.openxmlformats.org/officeDocument/2006/relationships/image" Target="NULL"/><Relationship Id="rId317" Type="http://schemas.openxmlformats.org/officeDocument/2006/relationships/customXml" Target="../ink/ink271.xml"/><Relationship Id="rId98" Type="http://schemas.openxmlformats.org/officeDocument/2006/relationships/image" Target="NULL"/><Relationship Id="rId121" Type="http://schemas.openxmlformats.org/officeDocument/2006/relationships/customXml" Target="../ink/ink173.xml"/><Relationship Id="rId163" Type="http://schemas.openxmlformats.org/officeDocument/2006/relationships/customXml" Target="../ink/ink194.xml"/><Relationship Id="rId219" Type="http://schemas.openxmlformats.org/officeDocument/2006/relationships/customXml" Target="../ink/ink222.xml"/><Relationship Id="rId230" Type="http://schemas.openxmlformats.org/officeDocument/2006/relationships/image" Target="NULL"/><Relationship Id="rId251" Type="http://schemas.openxmlformats.org/officeDocument/2006/relationships/customXml" Target="../ink/ink238.xml"/><Relationship Id="rId25" Type="http://schemas.openxmlformats.org/officeDocument/2006/relationships/customXml" Target="../ink/ink125.xml"/><Relationship Id="rId46" Type="http://schemas.openxmlformats.org/officeDocument/2006/relationships/image" Target="NULL"/><Relationship Id="rId67" Type="http://schemas.openxmlformats.org/officeDocument/2006/relationships/customXml" Target="../ink/ink146.xml"/><Relationship Id="rId272" Type="http://schemas.openxmlformats.org/officeDocument/2006/relationships/image" Target="NULL"/><Relationship Id="rId293" Type="http://schemas.openxmlformats.org/officeDocument/2006/relationships/customXml" Target="../ink/ink259.xml"/><Relationship Id="rId307" Type="http://schemas.openxmlformats.org/officeDocument/2006/relationships/customXml" Target="../ink/ink266.xml"/><Relationship Id="rId328" Type="http://schemas.openxmlformats.org/officeDocument/2006/relationships/image" Target="NULL"/><Relationship Id="rId349" Type="http://schemas.openxmlformats.org/officeDocument/2006/relationships/customXml" Target="../ink/ink287.xml"/><Relationship Id="rId88" Type="http://schemas.openxmlformats.org/officeDocument/2006/relationships/image" Target="NULL"/><Relationship Id="rId111" Type="http://schemas.openxmlformats.org/officeDocument/2006/relationships/customXml" Target="../ink/ink168.xml"/><Relationship Id="rId132" Type="http://schemas.openxmlformats.org/officeDocument/2006/relationships/image" Target="NULL"/><Relationship Id="rId153" Type="http://schemas.openxmlformats.org/officeDocument/2006/relationships/customXml" Target="../ink/ink189.xml"/><Relationship Id="rId174" Type="http://schemas.openxmlformats.org/officeDocument/2006/relationships/image" Target="NULL"/><Relationship Id="rId195" Type="http://schemas.openxmlformats.org/officeDocument/2006/relationships/customXml" Target="../ink/ink210.xml"/><Relationship Id="rId209" Type="http://schemas.openxmlformats.org/officeDocument/2006/relationships/customXml" Target="../ink/ink217.xml"/><Relationship Id="rId220" Type="http://schemas.openxmlformats.org/officeDocument/2006/relationships/image" Target="NULL"/><Relationship Id="rId241" Type="http://schemas.openxmlformats.org/officeDocument/2006/relationships/customXml" Target="../ink/ink233.xml"/><Relationship Id="rId15" Type="http://schemas.openxmlformats.org/officeDocument/2006/relationships/customXml" Target="../ink/ink120.xml"/><Relationship Id="rId36" Type="http://schemas.openxmlformats.org/officeDocument/2006/relationships/image" Target="NULL"/><Relationship Id="rId57" Type="http://schemas.openxmlformats.org/officeDocument/2006/relationships/customXml" Target="../ink/ink141.xml"/><Relationship Id="rId262" Type="http://schemas.openxmlformats.org/officeDocument/2006/relationships/image" Target="NULL"/><Relationship Id="rId283" Type="http://schemas.openxmlformats.org/officeDocument/2006/relationships/customXml" Target="../ink/ink254.xml"/><Relationship Id="rId318" Type="http://schemas.openxmlformats.org/officeDocument/2006/relationships/image" Target="NULL"/><Relationship Id="rId339" Type="http://schemas.openxmlformats.org/officeDocument/2006/relationships/customXml" Target="../ink/ink282.xml"/><Relationship Id="rId78" Type="http://schemas.openxmlformats.org/officeDocument/2006/relationships/image" Target="NULL"/><Relationship Id="rId99" Type="http://schemas.openxmlformats.org/officeDocument/2006/relationships/customXml" Target="../ink/ink162.xml"/><Relationship Id="rId101" Type="http://schemas.openxmlformats.org/officeDocument/2006/relationships/customXml" Target="../ink/ink163.xml"/><Relationship Id="rId122" Type="http://schemas.openxmlformats.org/officeDocument/2006/relationships/image" Target="NULL"/><Relationship Id="rId143" Type="http://schemas.openxmlformats.org/officeDocument/2006/relationships/customXml" Target="../ink/ink184.xml"/><Relationship Id="rId164" Type="http://schemas.openxmlformats.org/officeDocument/2006/relationships/image" Target="NULL"/><Relationship Id="rId185" Type="http://schemas.openxmlformats.org/officeDocument/2006/relationships/customXml" Target="../ink/ink205.xml"/><Relationship Id="rId350" Type="http://schemas.openxmlformats.org/officeDocument/2006/relationships/image" Target="NULL"/><Relationship Id="rId9" Type="http://schemas.openxmlformats.org/officeDocument/2006/relationships/customXml" Target="../ink/ink117.xml"/><Relationship Id="rId210" Type="http://schemas.openxmlformats.org/officeDocument/2006/relationships/image" Target="NULL"/><Relationship Id="rId26" Type="http://schemas.openxmlformats.org/officeDocument/2006/relationships/image" Target="NULL"/><Relationship Id="rId231" Type="http://schemas.openxmlformats.org/officeDocument/2006/relationships/customXml" Target="../ink/ink228.xml"/><Relationship Id="rId252" Type="http://schemas.openxmlformats.org/officeDocument/2006/relationships/image" Target="NULL"/><Relationship Id="rId273" Type="http://schemas.openxmlformats.org/officeDocument/2006/relationships/customXml" Target="../ink/ink249.xml"/><Relationship Id="rId294" Type="http://schemas.openxmlformats.org/officeDocument/2006/relationships/image" Target="NULL"/><Relationship Id="rId308" Type="http://schemas.openxmlformats.org/officeDocument/2006/relationships/image" Target="NULL"/><Relationship Id="rId329" Type="http://schemas.openxmlformats.org/officeDocument/2006/relationships/customXml" Target="../ink/ink277.xml"/><Relationship Id="rId47" Type="http://schemas.openxmlformats.org/officeDocument/2006/relationships/customXml" Target="../ink/ink136.xml"/><Relationship Id="rId68" Type="http://schemas.openxmlformats.org/officeDocument/2006/relationships/image" Target="NULL"/><Relationship Id="rId89" Type="http://schemas.openxmlformats.org/officeDocument/2006/relationships/customXml" Target="../ink/ink157.xml"/><Relationship Id="rId112" Type="http://schemas.openxmlformats.org/officeDocument/2006/relationships/image" Target="NULL"/><Relationship Id="rId133" Type="http://schemas.openxmlformats.org/officeDocument/2006/relationships/customXml" Target="../ink/ink179.xml"/><Relationship Id="rId154" Type="http://schemas.openxmlformats.org/officeDocument/2006/relationships/image" Target="NULL"/><Relationship Id="rId175" Type="http://schemas.openxmlformats.org/officeDocument/2006/relationships/customXml" Target="../ink/ink200.xml"/><Relationship Id="rId340" Type="http://schemas.openxmlformats.org/officeDocument/2006/relationships/image" Target="NULL"/><Relationship Id="rId196" Type="http://schemas.openxmlformats.org/officeDocument/2006/relationships/image" Target="NULL"/><Relationship Id="rId200" Type="http://schemas.openxmlformats.org/officeDocument/2006/relationships/image" Target="NULL"/><Relationship Id="rId16" Type="http://schemas.openxmlformats.org/officeDocument/2006/relationships/image" Target="NULL"/><Relationship Id="rId221" Type="http://schemas.openxmlformats.org/officeDocument/2006/relationships/customXml" Target="../ink/ink223.xml"/><Relationship Id="rId242" Type="http://schemas.openxmlformats.org/officeDocument/2006/relationships/image" Target="NULL"/><Relationship Id="rId263" Type="http://schemas.openxmlformats.org/officeDocument/2006/relationships/customXml" Target="../ink/ink244.xml"/><Relationship Id="rId284" Type="http://schemas.openxmlformats.org/officeDocument/2006/relationships/image" Target="NULL"/><Relationship Id="rId319" Type="http://schemas.openxmlformats.org/officeDocument/2006/relationships/customXml" Target="../ink/ink272.xml"/><Relationship Id="rId37" Type="http://schemas.openxmlformats.org/officeDocument/2006/relationships/customXml" Target="../ink/ink131.xml"/><Relationship Id="rId58" Type="http://schemas.openxmlformats.org/officeDocument/2006/relationships/image" Target="NULL"/><Relationship Id="rId79" Type="http://schemas.openxmlformats.org/officeDocument/2006/relationships/customXml" Target="../ink/ink152.xml"/><Relationship Id="rId102" Type="http://schemas.openxmlformats.org/officeDocument/2006/relationships/image" Target="NULL"/><Relationship Id="rId123" Type="http://schemas.openxmlformats.org/officeDocument/2006/relationships/customXml" Target="../ink/ink174.xml"/><Relationship Id="rId144" Type="http://schemas.openxmlformats.org/officeDocument/2006/relationships/image" Target="NULL"/><Relationship Id="rId330" Type="http://schemas.openxmlformats.org/officeDocument/2006/relationships/image" Target="NULL"/><Relationship Id="rId90" Type="http://schemas.openxmlformats.org/officeDocument/2006/relationships/image" Target="NULL"/><Relationship Id="rId165" Type="http://schemas.openxmlformats.org/officeDocument/2006/relationships/customXml" Target="../ink/ink195.xml"/><Relationship Id="rId186" Type="http://schemas.openxmlformats.org/officeDocument/2006/relationships/image" Target="NULL"/><Relationship Id="rId351" Type="http://schemas.openxmlformats.org/officeDocument/2006/relationships/customXml" Target="../ink/ink288.xml"/><Relationship Id="rId211" Type="http://schemas.openxmlformats.org/officeDocument/2006/relationships/customXml" Target="../ink/ink218.xml"/><Relationship Id="rId232" Type="http://schemas.openxmlformats.org/officeDocument/2006/relationships/image" Target="NULL"/><Relationship Id="rId253" Type="http://schemas.openxmlformats.org/officeDocument/2006/relationships/customXml" Target="../ink/ink239.xml"/><Relationship Id="rId274" Type="http://schemas.openxmlformats.org/officeDocument/2006/relationships/image" Target="NULL"/><Relationship Id="rId295" Type="http://schemas.openxmlformats.org/officeDocument/2006/relationships/customXml" Target="../ink/ink260.xml"/><Relationship Id="rId309" Type="http://schemas.openxmlformats.org/officeDocument/2006/relationships/customXml" Target="../ink/ink267.xml"/><Relationship Id="rId27" Type="http://schemas.openxmlformats.org/officeDocument/2006/relationships/customXml" Target="../ink/ink126.xml"/><Relationship Id="rId48" Type="http://schemas.openxmlformats.org/officeDocument/2006/relationships/image" Target="NULL"/><Relationship Id="rId69" Type="http://schemas.openxmlformats.org/officeDocument/2006/relationships/customXml" Target="../ink/ink147.xml"/><Relationship Id="rId113" Type="http://schemas.openxmlformats.org/officeDocument/2006/relationships/customXml" Target="../ink/ink169.xml"/><Relationship Id="rId134" Type="http://schemas.openxmlformats.org/officeDocument/2006/relationships/image" Target="NULL"/><Relationship Id="rId320" Type="http://schemas.openxmlformats.org/officeDocument/2006/relationships/image" Target="NULL"/><Relationship Id="rId80" Type="http://schemas.openxmlformats.org/officeDocument/2006/relationships/image" Target="NULL"/><Relationship Id="rId155" Type="http://schemas.openxmlformats.org/officeDocument/2006/relationships/customXml" Target="../ink/ink190.xml"/><Relationship Id="rId176" Type="http://schemas.openxmlformats.org/officeDocument/2006/relationships/image" Target="NULL"/><Relationship Id="rId197" Type="http://schemas.openxmlformats.org/officeDocument/2006/relationships/customXml" Target="../ink/ink211.xml"/><Relationship Id="rId341" Type="http://schemas.openxmlformats.org/officeDocument/2006/relationships/customXml" Target="../ink/ink283.xml"/><Relationship Id="rId201" Type="http://schemas.openxmlformats.org/officeDocument/2006/relationships/customXml" Target="../ink/ink213.xml"/><Relationship Id="rId222" Type="http://schemas.openxmlformats.org/officeDocument/2006/relationships/image" Target="NULL"/><Relationship Id="rId243" Type="http://schemas.openxmlformats.org/officeDocument/2006/relationships/customXml" Target="../ink/ink234.xml"/><Relationship Id="rId264" Type="http://schemas.openxmlformats.org/officeDocument/2006/relationships/image" Target="NULL"/><Relationship Id="rId285" Type="http://schemas.openxmlformats.org/officeDocument/2006/relationships/customXml" Target="../ink/ink255.xml"/><Relationship Id="rId17" Type="http://schemas.openxmlformats.org/officeDocument/2006/relationships/customXml" Target="../ink/ink121.xml"/><Relationship Id="rId38" Type="http://schemas.openxmlformats.org/officeDocument/2006/relationships/image" Target="NULL"/><Relationship Id="rId59" Type="http://schemas.openxmlformats.org/officeDocument/2006/relationships/customXml" Target="../ink/ink142.xml"/><Relationship Id="rId103" Type="http://schemas.openxmlformats.org/officeDocument/2006/relationships/customXml" Target="../ink/ink164.xml"/><Relationship Id="rId124" Type="http://schemas.openxmlformats.org/officeDocument/2006/relationships/image" Target="NULL"/><Relationship Id="rId310" Type="http://schemas.openxmlformats.org/officeDocument/2006/relationships/image" Target="NULL"/><Relationship Id="rId70" Type="http://schemas.openxmlformats.org/officeDocument/2006/relationships/image" Target="NULL"/><Relationship Id="rId91" Type="http://schemas.openxmlformats.org/officeDocument/2006/relationships/customXml" Target="../ink/ink158.xml"/><Relationship Id="rId145" Type="http://schemas.openxmlformats.org/officeDocument/2006/relationships/customXml" Target="../ink/ink185.xml"/><Relationship Id="rId166" Type="http://schemas.openxmlformats.org/officeDocument/2006/relationships/image" Target="NULL"/><Relationship Id="rId187" Type="http://schemas.openxmlformats.org/officeDocument/2006/relationships/customXml" Target="../ink/ink206.xml"/><Relationship Id="rId331" Type="http://schemas.openxmlformats.org/officeDocument/2006/relationships/customXml" Target="../ink/ink278.xml"/><Relationship Id="rId352" Type="http://schemas.openxmlformats.org/officeDocument/2006/relationships/image" Target="NULL"/><Relationship Id="rId1" Type="http://schemas.openxmlformats.org/officeDocument/2006/relationships/slideLayout" Target="../slideLayouts/slideLayout7.xml"/><Relationship Id="rId212" Type="http://schemas.openxmlformats.org/officeDocument/2006/relationships/image" Target="NULL"/><Relationship Id="rId233" Type="http://schemas.openxmlformats.org/officeDocument/2006/relationships/customXml" Target="../ink/ink229.xml"/><Relationship Id="rId254" Type="http://schemas.openxmlformats.org/officeDocument/2006/relationships/image" Target="NULL"/><Relationship Id="rId28" Type="http://schemas.openxmlformats.org/officeDocument/2006/relationships/image" Target="NULL"/><Relationship Id="rId49" Type="http://schemas.openxmlformats.org/officeDocument/2006/relationships/customXml" Target="../ink/ink137.xml"/><Relationship Id="rId114" Type="http://schemas.openxmlformats.org/officeDocument/2006/relationships/image" Target="NULL"/><Relationship Id="rId275" Type="http://schemas.openxmlformats.org/officeDocument/2006/relationships/customXml" Target="../ink/ink250.xml"/><Relationship Id="rId296" Type="http://schemas.openxmlformats.org/officeDocument/2006/relationships/image" Target="NULL"/><Relationship Id="rId300" Type="http://schemas.openxmlformats.org/officeDocument/2006/relationships/image" Target="NULL"/><Relationship Id="rId60" Type="http://schemas.openxmlformats.org/officeDocument/2006/relationships/image" Target="NULL"/><Relationship Id="rId81" Type="http://schemas.openxmlformats.org/officeDocument/2006/relationships/customXml" Target="../ink/ink153.xml"/><Relationship Id="rId135" Type="http://schemas.openxmlformats.org/officeDocument/2006/relationships/customXml" Target="../ink/ink180.xml"/><Relationship Id="rId156" Type="http://schemas.openxmlformats.org/officeDocument/2006/relationships/image" Target="NULL"/><Relationship Id="rId177" Type="http://schemas.openxmlformats.org/officeDocument/2006/relationships/customXml" Target="../ink/ink201.xml"/><Relationship Id="rId198" Type="http://schemas.openxmlformats.org/officeDocument/2006/relationships/image" Target="NULL"/><Relationship Id="rId321" Type="http://schemas.openxmlformats.org/officeDocument/2006/relationships/customXml" Target="../ink/ink273.xml"/><Relationship Id="rId342" Type="http://schemas.openxmlformats.org/officeDocument/2006/relationships/image" Target="NULL"/><Relationship Id="rId202" Type="http://schemas.openxmlformats.org/officeDocument/2006/relationships/image" Target="NULL"/><Relationship Id="rId223" Type="http://schemas.openxmlformats.org/officeDocument/2006/relationships/customXml" Target="../ink/ink224.xml"/><Relationship Id="rId244" Type="http://schemas.openxmlformats.org/officeDocument/2006/relationships/image" Target="NULL"/><Relationship Id="rId18" Type="http://schemas.openxmlformats.org/officeDocument/2006/relationships/image" Target="NULL"/><Relationship Id="rId39" Type="http://schemas.openxmlformats.org/officeDocument/2006/relationships/customXml" Target="../ink/ink132.xml"/><Relationship Id="rId265" Type="http://schemas.openxmlformats.org/officeDocument/2006/relationships/customXml" Target="../ink/ink245.xml"/><Relationship Id="rId286" Type="http://schemas.openxmlformats.org/officeDocument/2006/relationships/image" Target="NULL"/><Relationship Id="rId50" Type="http://schemas.openxmlformats.org/officeDocument/2006/relationships/image" Target="NULL"/><Relationship Id="rId104" Type="http://schemas.openxmlformats.org/officeDocument/2006/relationships/image" Target="NULL"/><Relationship Id="rId125" Type="http://schemas.openxmlformats.org/officeDocument/2006/relationships/customXml" Target="../ink/ink175.xml"/><Relationship Id="rId146" Type="http://schemas.openxmlformats.org/officeDocument/2006/relationships/image" Target="NULL"/><Relationship Id="rId167" Type="http://schemas.openxmlformats.org/officeDocument/2006/relationships/customXml" Target="../ink/ink196.xml"/><Relationship Id="rId188" Type="http://schemas.openxmlformats.org/officeDocument/2006/relationships/image" Target="NULL"/><Relationship Id="rId311" Type="http://schemas.openxmlformats.org/officeDocument/2006/relationships/customXml" Target="../ink/ink268.xml"/><Relationship Id="rId332" Type="http://schemas.openxmlformats.org/officeDocument/2006/relationships/image" Target="NULL"/><Relationship Id="rId353" Type="http://schemas.openxmlformats.org/officeDocument/2006/relationships/customXml" Target="../ink/ink289.xml"/><Relationship Id="rId71" Type="http://schemas.openxmlformats.org/officeDocument/2006/relationships/customXml" Target="../ink/ink148.xml"/><Relationship Id="rId92" Type="http://schemas.openxmlformats.org/officeDocument/2006/relationships/image" Target="NULL"/><Relationship Id="rId213" Type="http://schemas.openxmlformats.org/officeDocument/2006/relationships/customXml" Target="../ink/ink219.xml"/><Relationship Id="rId234" Type="http://schemas.openxmlformats.org/officeDocument/2006/relationships/image" Target="NULL"/><Relationship Id="rId2" Type="http://schemas.openxmlformats.org/officeDocument/2006/relationships/notesSlide" Target="../notesSlides/notesSlide3.xml"/><Relationship Id="rId29" Type="http://schemas.openxmlformats.org/officeDocument/2006/relationships/customXml" Target="../ink/ink127.xml"/><Relationship Id="rId255" Type="http://schemas.openxmlformats.org/officeDocument/2006/relationships/customXml" Target="../ink/ink240.xml"/><Relationship Id="rId276" Type="http://schemas.openxmlformats.org/officeDocument/2006/relationships/image" Target="NULL"/><Relationship Id="rId297" Type="http://schemas.openxmlformats.org/officeDocument/2006/relationships/customXml" Target="../ink/ink261.xml"/><Relationship Id="rId40" Type="http://schemas.openxmlformats.org/officeDocument/2006/relationships/image" Target="NULL"/><Relationship Id="rId115" Type="http://schemas.openxmlformats.org/officeDocument/2006/relationships/customXml" Target="../ink/ink170.xml"/><Relationship Id="rId136" Type="http://schemas.openxmlformats.org/officeDocument/2006/relationships/image" Target="NULL"/><Relationship Id="rId157" Type="http://schemas.openxmlformats.org/officeDocument/2006/relationships/customXml" Target="../ink/ink191.xml"/><Relationship Id="rId178" Type="http://schemas.openxmlformats.org/officeDocument/2006/relationships/image" Target="NULL"/><Relationship Id="rId301" Type="http://schemas.openxmlformats.org/officeDocument/2006/relationships/customXml" Target="../ink/ink263.xml"/><Relationship Id="rId322" Type="http://schemas.openxmlformats.org/officeDocument/2006/relationships/image" Target="NULL"/><Relationship Id="rId343" Type="http://schemas.openxmlformats.org/officeDocument/2006/relationships/customXml" Target="../ink/ink284.xml"/><Relationship Id="rId61" Type="http://schemas.openxmlformats.org/officeDocument/2006/relationships/customXml" Target="../ink/ink143.xml"/><Relationship Id="rId82" Type="http://schemas.openxmlformats.org/officeDocument/2006/relationships/image" Target="NULL"/><Relationship Id="rId199" Type="http://schemas.openxmlformats.org/officeDocument/2006/relationships/customXml" Target="../ink/ink212.xml"/><Relationship Id="rId203" Type="http://schemas.openxmlformats.org/officeDocument/2006/relationships/customXml" Target="../ink/ink214.xml"/><Relationship Id="rId19" Type="http://schemas.openxmlformats.org/officeDocument/2006/relationships/customXml" Target="../ink/ink122.xml"/><Relationship Id="rId224" Type="http://schemas.openxmlformats.org/officeDocument/2006/relationships/image" Target="NULL"/><Relationship Id="rId245" Type="http://schemas.openxmlformats.org/officeDocument/2006/relationships/customXml" Target="../ink/ink235.xml"/><Relationship Id="rId266" Type="http://schemas.openxmlformats.org/officeDocument/2006/relationships/image" Target="NULL"/><Relationship Id="rId287" Type="http://schemas.openxmlformats.org/officeDocument/2006/relationships/customXml" Target="../ink/ink256.xml"/><Relationship Id="rId30" Type="http://schemas.openxmlformats.org/officeDocument/2006/relationships/image" Target="NULL"/><Relationship Id="rId105" Type="http://schemas.openxmlformats.org/officeDocument/2006/relationships/customXml" Target="../ink/ink165.xml"/><Relationship Id="rId126" Type="http://schemas.openxmlformats.org/officeDocument/2006/relationships/image" Target="NULL"/><Relationship Id="rId147" Type="http://schemas.openxmlformats.org/officeDocument/2006/relationships/customXml" Target="../ink/ink186.xml"/><Relationship Id="rId168" Type="http://schemas.openxmlformats.org/officeDocument/2006/relationships/image" Target="NULL"/><Relationship Id="rId312" Type="http://schemas.openxmlformats.org/officeDocument/2006/relationships/image" Target="NULL"/><Relationship Id="rId333" Type="http://schemas.openxmlformats.org/officeDocument/2006/relationships/customXml" Target="../ink/ink279.xml"/><Relationship Id="rId354" Type="http://schemas.openxmlformats.org/officeDocument/2006/relationships/image" Target="NULL"/><Relationship Id="rId51" Type="http://schemas.openxmlformats.org/officeDocument/2006/relationships/customXml" Target="../ink/ink138.xml"/><Relationship Id="rId72" Type="http://schemas.openxmlformats.org/officeDocument/2006/relationships/image" Target="NULL"/><Relationship Id="rId93" Type="http://schemas.openxmlformats.org/officeDocument/2006/relationships/customXml" Target="../ink/ink159.xml"/><Relationship Id="rId189" Type="http://schemas.openxmlformats.org/officeDocument/2006/relationships/customXml" Target="../ink/ink207.xml"/><Relationship Id="rId3" Type="http://schemas.openxmlformats.org/officeDocument/2006/relationships/customXml" Target="../ink/ink114.xml"/><Relationship Id="rId214" Type="http://schemas.openxmlformats.org/officeDocument/2006/relationships/image" Target="NULL"/><Relationship Id="rId235" Type="http://schemas.openxmlformats.org/officeDocument/2006/relationships/customXml" Target="../ink/ink230.xml"/><Relationship Id="rId256" Type="http://schemas.openxmlformats.org/officeDocument/2006/relationships/image" Target="NULL"/><Relationship Id="rId277" Type="http://schemas.openxmlformats.org/officeDocument/2006/relationships/customXml" Target="../ink/ink251.xml"/><Relationship Id="rId298" Type="http://schemas.openxmlformats.org/officeDocument/2006/relationships/image" Target="NULL"/><Relationship Id="rId116" Type="http://schemas.openxmlformats.org/officeDocument/2006/relationships/image" Target="NULL"/><Relationship Id="rId137" Type="http://schemas.openxmlformats.org/officeDocument/2006/relationships/customXml" Target="../ink/ink181.xml"/><Relationship Id="rId158" Type="http://schemas.openxmlformats.org/officeDocument/2006/relationships/image" Target="NULL"/><Relationship Id="rId302" Type="http://schemas.openxmlformats.org/officeDocument/2006/relationships/image" Target="NULL"/><Relationship Id="rId323" Type="http://schemas.openxmlformats.org/officeDocument/2006/relationships/customXml" Target="../ink/ink274.xml"/><Relationship Id="rId344" Type="http://schemas.openxmlformats.org/officeDocument/2006/relationships/image" Target="NULL"/><Relationship Id="rId20" Type="http://schemas.openxmlformats.org/officeDocument/2006/relationships/image" Target="NULL"/><Relationship Id="rId41" Type="http://schemas.openxmlformats.org/officeDocument/2006/relationships/customXml" Target="../ink/ink133.xml"/><Relationship Id="rId62" Type="http://schemas.openxmlformats.org/officeDocument/2006/relationships/image" Target="NULL"/><Relationship Id="rId83" Type="http://schemas.openxmlformats.org/officeDocument/2006/relationships/customXml" Target="../ink/ink154.xml"/><Relationship Id="rId179" Type="http://schemas.openxmlformats.org/officeDocument/2006/relationships/customXml" Target="../ink/ink202.xml"/><Relationship Id="rId190" Type="http://schemas.openxmlformats.org/officeDocument/2006/relationships/image" Target="NULL"/><Relationship Id="rId204" Type="http://schemas.openxmlformats.org/officeDocument/2006/relationships/image" Target="NULL"/><Relationship Id="rId225" Type="http://schemas.openxmlformats.org/officeDocument/2006/relationships/customXml" Target="../ink/ink225.xml"/><Relationship Id="rId246" Type="http://schemas.openxmlformats.org/officeDocument/2006/relationships/image" Target="NULL"/><Relationship Id="rId267" Type="http://schemas.openxmlformats.org/officeDocument/2006/relationships/customXml" Target="../ink/ink246.xml"/><Relationship Id="rId288" Type="http://schemas.openxmlformats.org/officeDocument/2006/relationships/image" Target="NULL"/><Relationship Id="rId106" Type="http://schemas.openxmlformats.org/officeDocument/2006/relationships/image" Target="NULL"/><Relationship Id="rId127" Type="http://schemas.openxmlformats.org/officeDocument/2006/relationships/customXml" Target="../ink/ink176.xml"/><Relationship Id="rId313" Type="http://schemas.openxmlformats.org/officeDocument/2006/relationships/customXml" Target="../ink/ink269.xml"/><Relationship Id="rId10" Type="http://schemas.openxmlformats.org/officeDocument/2006/relationships/image" Target="NULL"/><Relationship Id="rId31" Type="http://schemas.openxmlformats.org/officeDocument/2006/relationships/customXml" Target="../ink/ink128.xml"/><Relationship Id="rId52" Type="http://schemas.openxmlformats.org/officeDocument/2006/relationships/image" Target="NULL"/><Relationship Id="rId73" Type="http://schemas.openxmlformats.org/officeDocument/2006/relationships/customXml" Target="../ink/ink149.xml"/><Relationship Id="rId94" Type="http://schemas.openxmlformats.org/officeDocument/2006/relationships/image" Target="NULL"/><Relationship Id="rId148" Type="http://schemas.openxmlformats.org/officeDocument/2006/relationships/image" Target="NULL"/><Relationship Id="rId169" Type="http://schemas.openxmlformats.org/officeDocument/2006/relationships/customXml" Target="../ink/ink197.xml"/><Relationship Id="rId334" Type="http://schemas.openxmlformats.org/officeDocument/2006/relationships/image" Target="NULL"/><Relationship Id="rId355" Type="http://schemas.openxmlformats.org/officeDocument/2006/relationships/customXml" Target="../ink/ink290.xml"/><Relationship Id="rId4" Type="http://schemas.openxmlformats.org/officeDocument/2006/relationships/image" Target="NULL"/><Relationship Id="rId180" Type="http://schemas.openxmlformats.org/officeDocument/2006/relationships/image" Target="NULL"/><Relationship Id="rId215" Type="http://schemas.openxmlformats.org/officeDocument/2006/relationships/customXml" Target="../ink/ink220.xml"/><Relationship Id="rId236" Type="http://schemas.openxmlformats.org/officeDocument/2006/relationships/image" Target="NULL"/><Relationship Id="rId257" Type="http://schemas.openxmlformats.org/officeDocument/2006/relationships/customXml" Target="../ink/ink241.xml"/><Relationship Id="rId278" Type="http://schemas.openxmlformats.org/officeDocument/2006/relationships/image" Target="NULL"/><Relationship Id="rId303" Type="http://schemas.openxmlformats.org/officeDocument/2006/relationships/customXml" Target="../ink/ink264.xml"/><Relationship Id="rId42" Type="http://schemas.openxmlformats.org/officeDocument/2006/relationships/image" Target="NULL"/><Relationship Id="rId84" Type="http://schemas.openxmlformats.org/officeDocument/2006/relationships/image" Target="NULL"/><Relationship Id="rId138" Type="http://schemas.openxmlformats.org/officeDocument/2006/relationships/image" Target="NULL"/><Relationship Id="rId345" Type="http://schemas.openxmlformats.org/officeDocument/2006/relationships/customXml" Target="../ink/ink285.xml"/><Relationship Id="rId191" Type="http://schemas.openxmlformats.org/officeDocument/2006/relationships/customXml" Target="../ink/ink208.xml"/><Relationship Id="rId205" Type="http://schemas.openxmlformats.org/officeDocument/2006/relationships/customXml" Target="../ink/ink215.xml"/><Relationship Id="rId247" Type="http://schemas.openxmlformats.org/officeDocument/2006/relationships/customXml" Target="../ink/ink236.xml"/><Relationship Id="rId107" Type="http://schemas.openxmlformats.org/officeDocument/2006/relationships/customXml" Target="../ink/ink166.xml"/><Relationship Id="rId289" Type="http://schemas.openxmlformats.org/officeDocument/2006/relationships/customXml" Target="../ink/ink257.xml"/><Relationship Id="rId11" Type="http://schemas.openxmlformats.org/officeDocument/2006/relationships/customXml" Target="../ink/ink118.xml"/><Relationship Id="rId53" Type="http://schemas.openxmlformats.org/officeDocument/2006/relationships/customXml" Target="../ink/ink139.xml"/><Relationship Id="rId149" Type="http://schemas.openxmlformats.org/officeDocument/2006/relationships/customXml" Target="../ink/ink187.xml"/><Relationship Id="rId314" Type="http://schemas.openxmlformats.org/officeDocument/2006/relationships/image" Target="NULL"/><Relationship Id="rId356" Type="http://schemas.openxmlformats.org/officeDocument/2006/relationships/image" Target="NULL"/><Relationship Id="rId95" Type="http://schemas.openxmlformats.org/officeDocument/2006/relationships/customXml" Target="../ink/ink160.xml"/><Relationship Id="rId160" Type="http://schemas.openxmlformats.org/officeDocument/2006/relationships/image" Target="NULL"/><Relationship Id="rId216" Type="http://schemas.openxmlformats.org/officeDocument/2006/relationships/image" Target="NULL"/><Relationship Id="rId258" Type="http://schemas.openxmlformats.org/officeDocument/2006/relationships/image" Target="NULL"/><Relationship Id="rId22" Type="http://schemas.openxmlformats.org/officeDocument/2006/relationships/image" Target="NULL"/><Relationship Id="rId64" Type="http://schemas.openxmlformats.org/officeDocument/2006/relationships/image" Target="NULL"/><Relationship Id="rId118" Type="http://schemas.openxmlformats.org/officeDocument/2006/relationships/image" Target="NULL"/><Relationship Id="rId325" Type="http://schemas.openxmlformats.org/officeDocument/2006/relationships/customXml" Target="../ink/ink275.xml"/><Relationship Id="rId171" Type="http://schemas.openxmlformats.org/officeDocument/2006/relationships/customXml" Target="../ink/ink198.xml"/><Relationship Id="rId227" Type="http://schemas.openxmlformats.org/officeDocument/2006/relationships/customXml" Target="../ink/ink226.xml"/><Relationship Id="rId269" Type="http://schemas.openxmlformats.org/officeDocument/2006/relationships/customXml" Target="../ink/ink247.xml"/><Relationship Id="rId33" Type="http://schemas.openxmlformats.org/officeDocument/2006/relationships/customXml" Target="../ink/ink129.xml"/><Relationship Id="rId129" Type="http://schemas.openxmlformats.org/officeDocument/2006/relationships/customXml" Target="../ink/ink177.xml"/><Relationship Id="rId280" Type="http://schemas.openxmlformats.org/officeDocument/2006/relationships/image" Target="NULL"/><Relationship Id="rId336" Type="http://schemas.openxmlformats.org/officeDocument/2006/relationships/image" Target="NULL"/><Relationship Id="rId75" Type="http://schemas.openxmlformats.org/officeDocument/2006/relationships/customXml" Target="../ink/ink150.xml"/><Relationship Id="rId140" Type="http://schemas.openxmlformats.org/officeDocument/2006/relationships/image" Target="NULL"/><Relationship Id="rId182" Type="http://schemas.openxmlformats.org/officeDocument/2006/relationships/image" Target="NULL"/><Relationship Id="rId6" Type="http://schemas.openxmlformats.org/officeDocument/2006/relationships/image" Target="NULL"/><Relationship Id="rId238" Type="http://schemas.openxmlformats.org/officeDocument/2006/relationships/image" Target="NULL"/><Relationship Id="rId291" Type="http://schemas.openxmlformats.org/officeDocument/2006/relationships/customXml" Target="../ink/ink258.xml"/><Relationship Id="rId305" Type="http://schemas.openxmlformats.org/officeDocument/2006/relationships/customXml" Target="../ink/ink265.xml"/><Relationship Id="rId347" Type="http://schemas.openxmlformats.org/officeDocument/2006/relationships/customXml" Target="../ink/ink286.xml"/><Relationship Id="rId44" Type="http://schemas.openxmlformats.org/officeDocument/2006/relationships/image" Target="NULL"/><Relationship Id="rId86" Type="http://schemas.openxmlformats.org/officeDocument/2006/relationships/image" Target="NULL"/><Relationship Id="rId151" Type="http://schemas.openxmlformats.org/officeDocument/2006/relationships/customXml" Target="../ink/ink188.xml"/><Relationship Id="rId193" Type="http://schemas.openxmlformats.org/officeDocument/2006/relationships/customXml" Target="../ink/ink209.xml"/><Relationship Id="rId207" Type="http://schemas.openxmlformats.org/officeDocument/2006/relationships/customXml" Target="../ink/ink216.xml"/><Relationship Id="rId249" Type="http://schemas.openxmlformats.org/officeDocument/2006/relationships/customXml" Target="../ink/ink237.xml"/><Relationship Id="rId13" Type="http://schemas.openxmlformats.org/officeDocument/2006/relationships/customXml" Target="../ink/ink119.xml"/><Relationship Id="rId109" Type="http://schemas.openxmlformats.org/officeDocument/2006/relationships/customXml" Target="../ink/ink167.xml"/><Relationship Id="rId260" Type="http://schemas.openxmlformats.org/officeDocument/2006/relationships/image" Target="NULL"/><Relationship Id="rId316" Type="http://schemas.openxmlformats.org/officeDocument/2006/relationships/image" Target="NULL"/><Relationship Id="rId55" Type="http://schemas.openxmlformats.org/officeDocument/2006/relationships/customXml" Target="../ink/ink140.xml"/><Relationship Id="rId97" Type="http://schemas.openxmlformats.org/officeDocument/2006/relationships/customXml" Target="../ink/ink161.xml"/><Relationship Id="rId120" Type="http://schemas.openxmlformats.org/officeDocument/2006/relationships/image" Target="NULL"/><Relationship Id="rId162" Type="http://schemas.openxmlformats.org/officeDocument/2006/relationships/image" Target="NULL"/><Relationship Id="rId218" Type="http://schemas.openxmlformats.org/officeDocument/2006/relationships/image" Target="NULL"/><Relationship Id="rId271" Type="http://schemas.openxmlformats.org/officeDocument/2006/relationships/customXml" Target="../ink/ink248.xml"/><Relationship Id="rId24" Type="http://schemas.openxmlformats.org/officeDocument/2006/relationships/image" Target="NULL"/><Relationship Id="rId66" Type="http://schemas.openxmlformats.org/officeDocument/2006/relationships/image" Target="NULL"/><Relationship Id="rId131" Type="http://schemas.openxmlformats.org/officeDocument/2006/relationships/customXml" Target="../ink/ink178.xml"/><Relationship Id="rId327" Type="http://schemas.openxmlformats.org/officeDocument/2006/relationships/customXml" Target="../ink/ink276.xml"/><Relationship Id="rId173" Type="http://schemas.openxmlformats.org/officeDocument/2006/relationships/customXml" Target="../ink/ink199.xml"/><Relationship Id="rId229" Type="http://schemas.openxmlformats.org/officeDocument/2006/relationships/customXml" Target="../ink/ink227.xml"/><Relationship Id="rId240" Type="http://schemas.openxmlformats.org/officeDocument/2006/relationships/image" Target="NULL"/><Relationship Id="rId35" Type="http://schemas.openxmlformats.org/officeDocument/2006/relationships/customXml" Target="../ink/ink130.xml"/><Relationship Id="rId77" Type="http://schemas.openxmlformats.org/officeDocument/2006/relationships/customXml" Target="../ink/ink151.xml"/><Relationship Id="rId100" Type="http://schemas.openxmlformats.org/officeDocument/2006/relationships/image" Target="NULL"/><Relationship Id="rId282" Type="http://schemas.openxmlformats.org/officeDocument/2006/relationships/image" Target="NULL"/><Relationship Id="rId338" Type="http://schemas.openxmlformats.org/officeDocument/2006/relationships/image" Target="NULL"/><Relationship Id="rId8" Type="http://schemas.openxmlformats.org/officeDocument/2006/relationships/image" Target="NULL"/><Relationship Id="rId142" Type="http://schemas.openxmlformats.org/officeDocument/2006/relationships/image" Target="NULL"/><Relationship Id="rId184" Type="http://schemas.openxmlformats.org/officeDocument/2006/relationships/image" Target="NUL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13.jpeg"/><Relationship Id="rId7" Type="http://schemas.openxmlformats.org/officeDocument/2006/relationships/hyperlink" Target="https://www.britannica.com/animal/shark"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15.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14.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4.xml.rels><?xml version="1.0" encoding="UTF-8" standalone="yes"?>
<Relationships xmlns="http://schemas.openxmlformats.org/package/2006/relationships"><Relationship Id="rId8" Type="http://schemas.openxmlformats.org/officeDocument/2006/relationships/customXml" Target="../ink/ink293.xml"/><Relationship Id="rId13" Type="http://schemas.openxmlformats.org/officeDocument/2006/relationships/image" Target="NULL"/><Relationship Id="rId3" Type="http://schemas.openxmlformats.org/officeDocument/2006/relationships/hyperlink" Target="https://www.youtube.com/watch?v=vDBmYhP91Vs&amp;feature=youtu.be" TargetMode="External"/><Relationship Id="rId7" Type="http://schemas.openxmlformats.org/officeDocument/2006/relationships/image" Target="NULL"/><Relationship Id="rId12" Type="http://schemas.openxmlformats.org/officeDocument/2006/relationships/customXml" Target="../ink/ink295.xml"/><Relationship Id="rId17" Type="http://schemas.openxmlformats.org/officeDocument/2006/relationships/image" Target="NULL"/><Relationship Id="rId2" Type="http://schemas.openxmlformats.org/officeDocument/2006/relationships/notesSlide" Target="../notesSlides/notesSlide4.xml"/><Relationship Id="rId16" Type="http://schemas.openxmlformats.org/officeDocument/2006/relationships/customXml" Target="../ink/ink297.xml"/><Relationship Id="rId1" Type="http://schemas.openxmlformats.org/officeDocument/2006/relationships/slideLayout" Target="../slideLayouts/slideLayout7.xml"/><Relationship Id="rId6" Type="http://schemas.openxmlformats.org/officeDocument/2006/relationships/customXml" Target="../ink/ink292.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294.xml"/><Relationship Id="rId4" Type="http://schemas.openxmlformats.org/officeDocument/2006/relationships/customXml" Target="../ink/ink291.xml"/><Relationship Id="rId9" Type="http://schemas.openxmlformats.org/officeDocument/2006/relationships/image" Target="NULL"/><Relationship Id="rId14" Type="http://schemas.openxmlformats.org/officeDocument/2006/relationships/customXml" Target="../ink/ink296.xml"/></Relationships>
</file>

<file path=ppt/slides/_rels/slide5.xml.rels><?xml version="1.0" encoding="UTF-8" standalone="yes"?>
<Relationships xmlns="http://schemas.openxmlformats.org/package/2006/relationships"><Relationship Id="rId117" Type="http://schemas.openxmlformats.org/officeDocument/2006/relationships/customXml" Target="../ink/ink355.xml"/><Relationship Id="rId21" Type="http://schemas.openxmlformats.org/officeDocument/2006/relationships/customXml" Target="../ink/ink307.xml"/><Relationship Id="rId42" Type="http://schemas.openxmlformats.org/officeDocument/2006/relationships/image" Target="NULL"/><Relationship Id="rId63" Type="http://schemas.openxmlformats.org/officeDocument/2006/relationships/customXml" Target="../ink/ink328.xml"/><Relationship Id="rId84" Type="http://schemas.openxmlformats.org/officeDocument/2006/relationships/image" Target="NULL"/><Relationship Id="rId138" Type="http://schemas.openxmlformats.org/officeDocument/2006/relationships/image" Target="NULL"/><Relationship Id="rId159" Type="http://schemas.openxmlformats.org/officeDocument/2006/relationships/customXml" Target="../ink/ink376.xml"/><Relationship Id="rId170" Type="http://schemas.openxmlformats.org/officeDocument/2006/relationships/image" Target="NULL"/><Relationship Id="rId191" Type="http://schemas.openxmlformats.org/officeDocument/2006/relationships/customXml" Target="../ink/ink392.xml"/><Relationship Id="rId205" Type="http://schemas.openxmlformats.org/officeDocument/2006/relationships/customXml" Target="../ink/ink399.xml"/><Relationship Id="rId226" Type="http://schemas.openxmlformats.org/officeDocument/2006/relationships/image" Target="NULL"/><Relationship Id="rId107" Type="http://schemas.openxmlformats.org/officeDocument/2006/relationships/customXml" Target="../ink/ink350.xml"/><Relationship Id="rId11" Type="http://schemas.openxmlformats.org/officeDocument/2006/relationships/customXml" Target="../ink/ink302.xml"/><Relationship Id="rId32" Type="http://schemas.openxmlformats.org/officeDocument/2006/relationships/image" Target="NULL"/><Relationship Id="rId53" Type="http://schemas.openxmlformats.org/officeDocument/2006/relationships/customXml" Target="../ink/ink323.xml"/><Relationship Id="rId74" Type="http://schemas.openxmlformats.org/officeDocument/2006/relationships/image" Target="NULL"/><Relationship Id="rId128" Type="http://schemas.openxmlformats.org/officeDocument/2006/relationships/image" Target="NULL"/><Relationship Id="rId149" Type="http://schemas.openxmlformats.org/officeDocument/2006/relationships/customXml" Target="../ink/ink371.xml"/><Relationship Id="rId5" Type="http://schemas.openxmlformats.org/officeDocument/2006/relationships/customXml" Target="../ink/ink299.xml"/><Relationship Id="rId95" Type="http://schemas.openxmlformats.org/officeDocument/2006/relationships/customXml" Target="../ink/ink344.xml"/><Relationship Id="rId160" Type="http://schemas.openxmlformats.org/officeDocument/2006/relationships/image" Target="NULL"/><Relationship Id="rId181" Type="http://schemas.openxmlformats.org/officeDocument/2006/relationships/customXml" Target="../ink/ink387.xml"/><Relationship Id="rId216" Type="http://schemas.openxmlformats.org/officeDocument/2006/relationships/image" Target="NULL"/><Relationship Id="rId237" Type="http://schemas.openxmlformats.org/officeDocument/2006/relationships/customXml" Target="../ink/ink415.xml"/><Relationship Id="rId22" Type="http://schemas.openxmlformats.org/officeDocument/2006/relationships/image" Target="NULL"/><Relationship Id="rId43" Type="http://schemas.openxmlformats.org/officeDocument/2006/relationships/customXml" Target="../ink/ink318.xml"/><Relationship Id="rId64" Type="http://schemas.openxmlformats.org/officeDocument/2006/relationships/image" Target="NULL"/><Relationship Id="rId118" Type="http://schemas.openxmlformats.org/officeDocument/2006/relationships/image" Target="NULL"/><Relationship Id="rId139" Type="http://schemas.openxmlformats.org/officeDocument/2006/relationships/customXml" Target="../ink/ink366.xml"/><Relationship Id="rId85" Type="http://schemas.openxmlformats.org/officeDocument/2006/relationships/customXml" Target="../ink/ink339.xml"/><Relationship Id="rId150" Type="http://schemas.openxmlformats.org/officeDocument/2006/relationships/image" Target="NULL"/><Relationship Id="rId171" Type="http://schemas.openxmlformats.org/officeDocument/2006/relationships/customXml" Target="../ink/ink382.xml"/><Relationship Id="rId192" Type="http://schemas.openxmlformats.org/officeDocument/2006/relationships/image" Target="NULL"/><Relationship Id="rId206" Type="http://schemas.openxmlformats.org/officeDocument/2006/relationships/image" Target="NULL"/><Relationship Id="rId227" Type="http://schemas.openxmlformats.org/officeDocument/2006/relationships/customXml" Target="../ink/ink410.xml"/><Relationship Id="rId12" Type="http://schemas.openxmlformats.org/officeDocument/2006/relationships/image" Target="NULL"/><Relationship Id="rId33" Type="http://schemas.openxmlformats.org/officeDocument/2006/relationships/customXml" Target="../ink/ink313.xml"/><Relationship Id="rId108" Type="http://schemas.openxmlformats.org/officeDocument/2006/relationships/image" Target="NULL"/><Relationship Id="rId129" Type="http://schemas.openxmlformats.org/officeDocument/2006/relationships/customXml" Target="../ink/ink361.xml"/><Relationship Id="rId54" Type="http://schemas.openxmlformats.org/officeDocument/2006/relationships/image" Target="NULL"/><Relationship Id="rId75" Type="http://schemas.openxmlformats.org/officeDocument/2006/relationships/customXml" Target="../ink/ink334.xml"/><Relationship Id="rId96" Type="http://schemas.openxmlformats.org/officeDocument/2006/relationships/image" Target="NULL"/><Relationship Id="rId140" Type="http://schemas.openxmlformats.org/officeDocument/2006/relationships/image" Target="NULL"/><Relationship Id="rId161" Type="http://schemas.openxmlformats.org/officeDocument/2006/relationships/customXml" Target="../ink/ink377.xml"/><Relationship Id="rId182" Type="http://schemas.openxmlformats.org/officeDocument/2006/relationships/image" Target="NULL"/><Relationship Id="rId217" Type="http://schemas.openxmlformats.org/officeDocument/2006/relationships/customXml" Target="../ink/ink405.xml"/><Relationship Id="rId6" Type="http://schemas.openxmlformats.org/officeDocument/2006/relationships/image" Target="NULL"/><Relationship Id="rId238" Type="http://schemas.openxmlformats.org/officeDocument/2006/relationships/image" Target="NULL"/><Relationship Id="rId23" Type="http://schemas.openxmlformats.org/officeDocument/2006/relationships/customXml" Target="../ink/ink308.xml"/><Relationship Id="rId119" Type="http://schemas.openxmlformats.org/officeDocument/2006/relationships/customXml" Target="../ink/ink356.xml"/><Relationship Id="rId44" Type="http://schemas.openxmlformats.org/officeDocument/2006/relationships/image" Target="NULL"/><Relationship Id="rId65" Type="http://schemas.openxmlformats.org/officeDocument/2006/relationships/customXml" Target="../ink/ink329.xml"/><Relationship Id="rId86" Type="http://schemas.openxmlformats.org/officeDocument/2006/relationships/image" Target="NULL"/><Relationship Id="rId130" Type="http://schemas.openxmlformats.org/officeDocument/2006/relationships/image" Target="NULL"/><Relationship Id="rId151" Type="http://schemas.openxmlformats.org/officeDocument/2006/relationships/customXml" Target="../ink/ink372.xml"/><Relationship Id="rId172" Type="http://schemas.openxmlformats.org/officeDocument/2006/relationships/image" Target="NULL"/><Relationship Id="rId193" Type="http://schemas.openxmlformats.org/officeDocument/2006/relationships/customXml" Target="../ink/ink393.xml"/><Relationship Id="rId207" Type="http://schemas.openxmlformats.org/officeDocument/2006/relationships/customXml" Target="../ink/ink400.xml"/><Relationship Id="rId228" Type="http://schemas.openxmlformats.org/officeDocument/2006/relationships/image" Target="NULL"/><Relationship Id="rId13" Type="http://schemas.openxmlformats.org/officeDocument/2006/relationships/customXml" Target="../ink/ink303.xml"/><Relationship Id="rId109" Type="http://schemas.openxmlformats.org/officeDocument/2006/relationships/customXml" Target="../ink/ink351.xml"/><Relationship Id="rId34" Type="http://schemas.openxmlformats.org/officeDocument/2006/relationships/image" Target="NULL"/><Relationship Id="rId55" Type="http://schemas.openxmlformats.org/officeDocument/2006/relationships/customXml" Target="../ink/ink324.xml"/><Relationship Id="rId76" Type="http://schemas.openxmlformats.org/officeDocument/2006/relationships/image" Target="NULL"/><Relationship Id="rId97" Type="http://schemas.openxmlformats.org/officeDocument/2006/relationships/customXml" Target="../ink/ink345.xml"/><Relationship Id="rId120" Type="http://schemas.openxmlformats.org/officeDocument/2006/relationships/image" Target="NULL"/><Relationship Id="rId141" Type="http://schemas.openxmlformats.org/officeDocument/2006/relationships/customXml" Target="../ink/ink367.xml"/><Relationship Id="rId7" Type="http://schemas.openxmlformats.org/officeDocument/2006/relationships/customXml" Target="../ink/ink300.xml"/><Relationship Id="rId162" Type="http://schemas.openxmlformats.org/officeDocument/2006/relationships/image" Target="NULL"/><Relationship Id="rId183" Type="http://schemas.openxmlformats.org/officeDocument/2006/relationships/customXml" Target="../ink/ink388.xml"/><Relationship Id="rId218" Type="http://schemas.openxmlformats.org/officeDocument/2006/relationships/image" Target="NULL"/><Relationship Id="rId24" Type="http://schemas.openxmlformats.org/officeDocument/2006/relationships/image" Target="NULL"/><Relationship Id="rId45" Type="http://schemas.openxmlformats.org/officeDocument/2006/relationships/customXml" Target="../ink/ink319.xml"/><Relationship Id="rId66" Type="http://schemas.openxmlformats.org/officeDocument/2006/relationships/image" Target="NULL"/><Relationship Id="rId87" Type="http://schemas.openxmlformats.org/officeDocument/2006/relationships/customXml" Target="../ink/ink340.xml"/><Relationship Id="rId110" Type="http://schemas.openxmlformats.org/officeDocument/2006/relationships/image" Target="NULL"/><Relationship Id="rId131" Type="http://schemas.openxmlformats.org/officeDocument/2006/relationships/customXml" Target="../ink/ink362.xml"/><Relationship Id="rId152" Type="http://schemas.openxmlformats.org/officeDocument/2006/relationships/image" Target="NULL"/><Relationship Id="rId173" Type="http://schemas.openxmlformats.org/officeDocument/2006/relationships/customXml" Target="../ink/ink383.xml"/><Relationship Id="rId194" Type="http://schemas.openxmlformats.org/officeDocument/2006/relationships/image" Target="NULL"/><Relationship Id="rId208" Type="http://schemas.openxmlformats.org/officeDocument/2006/relationships/image" Target="NULL"/><Relationship Id="rId229" Type="http://schemas.openxmlformats.org/officeDocument/2006/relationships/customXml" Target="../ink/ink411.xml"/><Relationship Id="rId14" Type="http://schemas.openxmlformats.org/officeDocument/2006/relationships/image" Target="NULL"/><Relationship Id="rId35" Type="http://schemas.openxmlformats.org/officeDocument/2006/relationships/customXml" Target="../ink/ink314.xml"/><Relationship Id="rId56" Type="http://schemas.openxmlformats.org/officeDocument/2006/relationships/image" Target="NULL"/><Relationship Id="rId77" Type="http://schemas.openxmlformats.org/officeDocument/2006/relationships/customXml" Target="../ink/ink335.xml"/><Relationship Id="rId100" Type="http://schemas.openxmlformats.org/officeDocument/2006/relationships/image" Target="NULL"/><Relationship Id="rId8" Type="http://schemas.openxmlformats.org/officeDocument/2006/relationships/image" Target="NULL"/><Relationship Id="rId98" Type="http://schemas.openxmlformats.org/officeDocument/2006/relationships/image" Target="NULL"/><Relationship Id="rId121" Type="http://schemas.openxmlformats.org/officeDocument/2006/relationships/customXml" Target="../ink/ink357.xml"/><Relationship Id="rId142" Type="http://schemas.openxmlformats.org/officeDocument/2006/relationships/image" Target="NULL"/><Relationship Id="rId163" Type="http://schemas.openxmlformats.org/officeDocument/2006/relationships/customXml" Target="../ink/ink378.xml"/><Relationship Id="rId184" Type="http://schemas.openxmlformats.org/officeDocument/2006/relationships/image" Target="NULL"/><Relationship Id="rId219" Type="http://schemas.openxmlformats.org/officeDocument/2006/relationships/customXml" Target="../ink/ink406.xml"/><Relationship Id="rId230" Type="http://schemas.openxmlformats.org/officeDocument/2006/relationships/image" Target="NULL"/><Relationship Id="rId25" Type="http://schemas.openxmlformats.org/officeDocument/2006/relationships/customXml" Target="../ink/ink309.xml"/><Relationship Id="rId46" Type="http://schemas.openxmlformats.org/officeDocument/2006/relationships/image" Target="NULL"/><Relationship Id="rId67" Type="http://schemas.openxmlformats.org/officeDocument/2006/relationships/customXml" Target="../ink/ink330.xml"/><Relationship Id="rId88" Type="http://schemas.openxmlformats.org/officeDocument/2006/relationships/image" Target="NULL"/><Relationship Id="rId111" Type="http://schemas.openxmlformats.org/officeDocument/2006/relationships/customXml" Target="../ink/ink352.xml"/><Relationship Id="rId132" Type="http://schemas.openxmlformats.org/officeDocument/2006/relationships/image" Target="NULL"/><Relationship Id="rId153" Type="http://schemas.openxmlformats.org/officeDocument/2006/relationships/customXml" Target="../ink/ink373.xml"/><Relationship Id="rId174" Type="http://schemas.openxmlformats.org/officeDocument/2006/relationships/image" Target="NULL"/><Relationship Id="rId195" Type="http://schemas.openxmlformats.org/officeDocument/2006/relationships/customXml" Target="../ink/ink394.xml"/><Relationship Id="rId209" Type="http://schemas.openxmlformats.org/officeDocument/2006/relationships/customXml" Target="../ink/ink401.xml"/><Relationship Id="rId190" Type="http://schemas.openxmlformats.org/officeDocument/2006/relationships/image" Target="NULL"/><Relationship Id="rId204" Type="http://schemas.openxmlformats.org/officeDocument/2006/relationships/image" Target="NULL"/><Relationship Id="rId220" Type="http://schemas.openxmlformats.org/officeDocument/2006/relationships/image" Target="NULL"/><Relationship Id="rId225" Type="http://schemas.openxmlformats.org/officeDocument/2006/relationships/customXml" Target="../ink/ink409.xml"/><Relationship Id="rId15" Type="http://schemas.openxmlformats.org/officeDocument/2006/relationships/customXml" Target="../ink/ink304.xml"/><Relationship Id="rId36" Type="http://schemas.openxmlformats.org/officeDocument/2006/relationships/image" Target="NULL"/><Relationship Id="rId57" Type="http://schemas.openxmlformats.org/officeDocument/2006/relationships/customXml" Target="../ink/ink325.xml"/><Relationship Id="rId106" Type="http://schemas.openxmlformats.org/officeDocument/2006/relationships/image" Target="NULL"/><Relationship Id="rId127" Type="http://schemas.openxmlformats.org/officeDocument/2006/relationships/customXml" Target="../ink/ink360.xml"/><Relationship Id="rId10" Type="http://schemas.openxmlformats.org/officeDocument/2006/relationships/image" Target="NULL"/><Relationship Id="rId31" Type="http://schemas.openxmlformats.org/officeDocument/2006/relationships/customXml" Target="../ink/ink312.xml"/><Relationship Id="rId52" Type="http://schemas.openxmlformats.org/officeDocument/2006/relationships/image" Target="NULL"/><Relationship Id="rId73" Type="http://schemas.openxmlformats.org/officeDocument/2006/relationships/customXml" Target="../ink/ink333.xml"/><Relationship Id="rId78" Type="http://schemas.openxmlformats.org/officeDocument/2006/relationships/image" Target="NULL"/><Relationship Id="rId94" Type="http://schemas.openxmlformats.org/officeDocument/2006/relationships/image" Target="NULL"/><Relationship Id="rId99" Type="http://schemas.openxmlformats.org/officeDocument/2006/relationships/customXml" Target="../ink/ink346.xml"/><Relationship Id="rId101" Type="http://schemas.openxmlformats.org/officeDocument/2006/relationships/customXml" Target="../ink/ink347.xml"/><Relationship Id="rId122" Type="http://schemas.openxmlformats.org/officeDocument/2006/relationships/image" Target="NULL"/><Relationship Id="rId143" Type="http://schemas.openxmlformats.org/officeDocument/2006/relationships/customXml" Target="../ink/ink368.xml"/><Relationship Id="rId148" Type="http://schemas.openxmlformats.org/officeDocument/2006/relationships/image" Target="NULL"/><Relationship Id="rId164" Type="http://schemas.openxmlformats.org/officeDocument/2006/relationships/image" Target="NULL"/><Relationship Id="rId169" Type="http://schemas.openxmlformats.org/officeDocument/2006/relationships/customXml" Target="../ink/ink381.xml"/><Relationship Id="rId185" Type="http://schemas.openxmlformats.org/officeDocument/2006/relationships/customXml" Target="../ink/ink389.xml"/><Relationship Id="rId4" Type="http://schemas.openxmlformats.org/officeDocument/2006/relationships/image" Target="NULL"/><Relationship Id="rId9" Type="http://schemas.openxmlformats.org/officeDocument/2006/relationships/customXml" Target="../ink/ink301.xml"/><Relationship Id="rId180" Type="http://schemas.openxmlformats.org/officeDocument/2006/relationships/image" Target="NULL"/><Relationship Id="rId210" Type="http://schemas.openxmlformats.org/officeDocument/2006/relationships/image" Target="NULL"/><Relationship Id="rId215" Type="http://schemas.openxmlformats.org/officeDocument/2006/relationships/customXml" Target="../ink/ink404.xml"/><Relationship Id="rId236" Type="http://schemas.openxmlformats.org/officeDocument/2006/relationships/image" Target="NULL"/><Relationship Id="rId26" Type="http://schemas.openxmlformats.org/officeDocument/2006/relationships/image" Target="NULL"/><Relationship Id="rId231" Type="http://schemas.openxmlformats.org/officeDocument/2006/relationships/customXml" Target="../ink/ink412.xml"/><Relationship Id="rId47" Type="http://schemas.openxmlformats.org/officeDocument/2006/relationships/customXml" Target="../ink/ink320.xml"/><Relationship Id="rId68" Type="http://schemas.openxmlformats.org/officeDocument/2006/relationships/image" Target="NULL"/><Relationship Id="rId89" Type="http://schemas.openxmlformats.org/officeDocument/2006/relationships/customXml" Target="../ink/ink341.xml"/><Relationship Id="rId112" Type="http://schemas.openxmlformats.org/officeDocument/2006/relationships/image" Target="NULL"/><Relationship Id="rId133" Type="http://schemas.openxmlformats.org/officeDocument/2006/relationships/customXml" Target="../ink/ink363.xml"/><Relationship Id="rId154" Type="http://schemas.openxmlformats.org/officeDocument/2006/relationships/image" Target="NULL"/><Relationship Id="rId175" Type="http://schemas.openxmlformats.org/officeDocument/2006/relationships/customXml" Target="../ink/ink384.xml"/><Relationship Id="rId196" Type="http://schemas.openxmlformats.org/officeDocument/2006/relationships/image" Target="NULL"/><Relationship Id="rId200" Type="http://schemas.openxmlformats.org/officeDocument/2006/relationships/image" Target="NULL"/><Relationship Id="rId16" Type="http://schemas.openxmlformats.org/officeDocument/2006/relationships/image" Target="NULL"/><Relationship Id="rId221" Type="http://schemas.openxmlformats.org/officeDocument/2006/relationships/customXml" Target="../ink/ink407.xml"/><Relationship Id="rId37" Type="http://schemas.openxmlformats.org/officeDocument/2006/relationships/customXml" Target="../ink/ink315.xml"/><Relationship Id="rId58" Type="http://schemas.openxmlformats.org/officeDocument/2006/relationships/image" Target="NULL"/><Relationship Id="rId79" Type="http://schemas.openxmlformats.org/officeDocument/2006/relationships/customXml" Target="../ink/ink336.xml"/><Relationship Id="rId102" Type="http://schemas.openxmlformats.org/officeDocument/2006/relationships/image" Target="NULL"/><Relationship Id="rId123" Type="http://schemas.openxmlformats.org/officeDocument/2006/relationships/customXml" Target="../ink/ink358.xml"/><Relationship Id="rId144" Type="http://schemas.openxmlformats.org/officeDocument/2006/relationships/image" Target="NULL"/><Relationship Id="rId90" Type="http://schemas.openxmlformats.org/officeDocument/2006/relationships/image" Target="NULL"/><Relationship Id="rId165" Type="http://schemas.openxmlformats.org/officeDocument/2006/relationships/customXml" Target="../ink/ink379.xml"/><Relationship Id="rId186" Type="http://schemas.openxmlformats.org/officeDocument/2006/relationships/image" Target="NULL"/><Relationship Id="rId211" Type="http://schemas.openxmlformats.org/officeDocument/2006/relationships/customXml" Target="../ink/ink402.xml"/><Relationship Id="rId232" Type="http://schemas.openxmlformats.org/officeDocument/2006/relationships/image" Target="NULL"/><Relationship Id="rId27" Type="http://schemas.openxmlformats.org/officeDocument/2006/relationships/customXml" Target="../ink/ink310.xml"/><Relationship Id="rId48" Type="http://schemas.openxmlformats.org/officeDocument/2006/relationships/image" Target="NULL"/><Relationship Id="rId69" Type="http://schemas.openxmlformats.org/officeDocument/2006/relationships/customXml" Target="../ink/ink331.xml"/><Relationship Id="rId113" Type="http://schemas.openxmlformats.org/officeDocument/2006/relationships/customXml" Target="../ink/ink353.xml"/><Relationship Id="rId134" Type="http://schemas.openxmlformats.org/officeDocument/2006/relationships/image" Target="NULL"/><Relationship Id="rId80" Type="http://schemas.openxmlformats.org/officeDocument/2006/relationships/image" Target="NULL"/><Relationship Id="rId155" Type="http://schemas.openxmlformats.org/officeDocument/2006/relationships/customXml" Target="../ink/ink374.xml"/><Relationship Id="rId176" Type="http://schemas.openxmlformats.org/officeDocument/2006/relationships/image" Target="NULL"/><Relationship Id="rId197" Type="http://schemas.openxmlformats.org/officeDocument/2006/relationships/customXml" Target="../ink/ink395.xml"/><Relationship Id="rId201" Type="http://schemas.openxmlformats.org/officeDocument/2006/relationships/customXml" Target="../ink/ink397.xml"/><Relationship Id="rId222" Type="http://schemas.openxmlformats.org/officeDocument/2006/relationships/image" Target="NULL"/><Relationship Id="rId17" Type="http://schemas.openxmlformats.org/officeDocument/2006/relationships/customXml" Target="../ink/ink305.xml"/><Relationship Id="rId38" Type="http://schemas.openxmlformats.org/officeDocument/2006/relationships/image" Target="NULL"/><Relationship Id="rId59" Type="http://schemas.openxmlformats.org/officeDocument/2006/relationships/customXml" Target="../ink/ink326.xml"/><Relationship Id="rId103" Type="http://schemas.openxmlformats.org/officeDocument/2006/relationships/customXml" Target="../ink/ink348.xml"/><Relationship Id="rId124" Type="http://schemas.openxmlformats.org/officeDocument/2006/relationships/image" Target="NULL"/><Relationship Id="rId70" Type="http://schemas.openxmlformats.org/officeDocument/2006/relationships/image" Target="NULL"/><Relationship Id="rId91" Type="http://schemas.openxmlformats.org/officeDocument/2006/relationships/customXml" Target="../ink/ink342.xml"/><Relationship Id="rId145" Type="http://schemas.openxmlformats.org/officeDocument/2006/relationships/customXml" Target="../ink/ink369.xml"/><Relationship Id="rId166" Type="http://schemas.openxmlformats.org/officeDocument/2006/relationships/image" Target="NULL"/><Relationship Id="rId187" Type="http://schemas.openxmlformats.org/officeDocument/2006/relationships/customXml" Target="../ink/ink390.xml"/><Relationship Id="rId1" Type="http://schemas.openxmlformats.org/officeDocument/2006/relationships/slideLayout" Target="../slideLayouts/slideLayout7.xml"/><Relationship Id="rId212" Type="http://schemas.openxmlformats.org/officeDocument/2006/relationships/image" Target="NULL"/><Relationship Id="rId233" Type="http://schemas.openxmlformats.org/officeDocument/2006/relationships/customXml" Target="../ink/ink413.xml"/><Relationship Id="rId28" Type="http://schemas.openxmlformats.org/officeDocument/2006/relationships/image" Target="NULL"/><Relationship Id="rId49" Type="http://schemas.openxmlformats.org/officeDocument/2006/relationships/customXml" Target="../ink/ink321.xml"/><Relationship Id="rId114" Type="http://schemas.openxmlformats.org/officeDocument/2006/relationships/image" Target="NULL"/><Relationship Id="rId60" Type="http://schemas.openxmlformats.org/officeDocument/2006/relationships/image" Target="NULL"/><Relationship Id="rId81" Type="http://schemas.openxmlformats.org/officeDocument/2006/relationships/customXml" Target="../ink/ink337.xml"/><Relationship Id="rId135" Type="http://schemas.openxmlformats.org/officeDocument/2006/relationships/customXml" Target="../ink/ink364.xml"/><Relationship Id="rId156" Type="http://schemas.openxmlformats.org/officeDocument/2006/relationships/image" Target="NULL"/><Relationship Id="rId177" Type="http://schemas.openxmlformats.org/officeDocument/2006/relationships/customXml" Target="../ink/ink385.xml"/><Relationship Id="rId198" Type="http://schemas.openxmlformats.org/officeDocument/2006/relationships/image" Target="NULL"/><Relationship Id="rId202" Type="http://schemas.openxmlformats.org/officeDocument/2006/relationships/image" Target="NULL"/><Relationship Id="rId223" Type="http://schemas.openxmlformats.org/officeDocument/2006/relationships/customXml" Target="../ink/ink408.xml"/><Relationship Id="rId18" Type="http://schemas.openxmlformats.org/officeDocument/2006/relationships/image" Target="NULL"/><Relationship Id="rId39" Type="http://schemas.openxmlformats.org/officeDocument/2006/relationships/customXml" Target="../ink/ink316.xml"/><Relationship Id="rId50" Type="http://schemas.openxmlformats.org/officeDocument/2006/relationships/image" Target="NULL"/><Relationship Id="rId104" Type="http://schemas.openxmlformats.org/officeDocument/2006/relationships/image" Target="NULL"/><Relationship Id="rId125" Type="http://schemas.openxmlformats.org/officeDocument/2006/relationships/customXml" Target="../ink/ink359.xml"/><Relationship Id="rId146" Type="http://schemas.openxmlformats.org/officeDocument/2006/relationships/image" Target="NULL"/><Relationship Id="rId167" Type="http://schemas.openxmlformats.org/officeDocument/2006/relationships/customXml" Target="../ink/ink380.xml"/><Relationship Id="rId188" Type="http://schemas.openxmlformats.org/officeDocument/2006/relationships/image" Target="NULL"/><Relationship Id="rId71" Type="http://schemas.openxmlformats.org/officeDocument/2006/relationships/customXml" Target="../ink/ink332.xml"/><Relationship Id="rId92" Type="http://schemas.openxmlformats.org/officeDocument/2006/relationships/image" Target="NULL"/><Relationship Id="rId213" Type="http://schemas.openxmlformats.org/officeDocument/2006/relationships/customXml" Target="../ink/ink403.xml"/><Relationship Id="rId234" Type="http://schemas.openxmlformats.org/officeDocument/2006/relationships/image" Target="NULL"/><Relationship Id="rId2" Type="http://schemas.openxmlformats.org/officeDocument/2006/relationships/notesSlide" Target="../notesSlides/notesSlide5.xml"/><Relationship Id="rId29" Type="http://schemas.openxmlformats.org/officeDocument/2006/relationships/customXml" Target="../ink/ink311.xml"/><Relationship Id="rId40" Type="http://schemas.openxmlformats.org/officeDocument/2006/relationships/image" Target="NULL"/><Relationship Id="rId115" Type="http://schemas.openxmlformats.org/officeDocument/2006/relationships/customXml" Target="../ink/ink354.xml"/><Relationship Id="rId136" Type="http://schemas.openxmlformats.org/officeDocument/2006/relationships/image" Target="NULL"/><Relationship Id="rId157" Type="http://schemas.openxmlformats.org/officeDocument/2006/relationships/customXml" Target="../ink/ink375.xml"/><Relationship Id="rId178" Type="http://schemas.openxmlformats.org/officeDocument/2006/relationships/image" Target="NULL"/><Relationship Id="rId61" Type="http://schemas.openxmlformats.org/officeDocument/2006/relationships/customXml" Target="../ink/ink327.xml"/><Relationship Id="rId82" Type="http://schemas.openxmlformats.org/officeDocument/2006/relationships/image" Target="NULL"/><Relationship Id="rId199" Type="http://schemas.openxmlformats.org/officeDocument/2006/relationships/customXml" Target="../ink/ink396.xml"/><Relationship Id="rId203" Type="http://schemas.openxmlformats.org/officeDocument/2006/relationships/customXml" Target="../ink/ink398.xml"/><Relationship Id="rId19" Type="http://schemas.openxmlformats.org/officeDocument/2006/relationships/customXml" Target="../ink/ink306.xml"/><Relationship Id="rId224" Type="http://schemas.openxmlformats.org/officeDocument/2006/relationships/image" Target="NULL"/><Relationship Id="rId30" Type="http://schemas.openxmlformats.org/officeDocument/2006/relationships/image" Target="NULL"/><Relationship Id="rId105" Type="http://schemas.openxmlformats.org/officeDocument/2006/relationships/customXml" Target="../ink/ink349.xml"/><Relationship Id="rId126" Type="http://schemas.openxmlformats.org/officeDocument/2006/relationships/image" Target="NULL"/><Relationship Id="rId147" Type="http://schemas.openxmlformats.org/officeDocument/2006/relationships/customXml" Target="../ink/ink370.xml"/><Relationship Id="rId168" Type="http://schemas.openxmlformats.org/officeDocument/2006/relationships/image" Target="NULL"/><Relationship Id="rId51" Type="http://schemas.openxmlformats.org/officeDocument/2006/relationships/customXml" Target="../ink/ink322.xml"/><Relationship Id="rId72" Type="http://schemas.openxmlformats.org/officeDocument/2006/relationships/image" Target="NULL"/><Relationship Id="rId93" Type="http://schemas.openxmlformats.org/officeDocument/2006/relationships/customXml" Target="../ink/ink343.xml"/><Relationship Id="rId189" Type="http://schemas.openxmlformats.org/officeDocument/2006/relationships/customXml" Target="../ink/ink391.xml"/><Relationship Id="rId3" Type="http://schemas.openxmlformats.org/officeDocument/2006/relationships/customXml" Target="../ink/ink298.xml"/><Relationship Id="rId214" Type="http://schemas.openxmlformats.org/officeDocument/2006/relationships/image" Target="NULL"/><Relationship Id="rId235" Type="http://schemas.openxmlformats.org/officeDocument/2006/relationships/customXml" Target="../ink/ink414.xml"/><Relationship Id="rId116" Type="http://schemas.openxmlformats.org/officeDocument/2006/relationships/image" Target="NULL"/><Relationship Id="rId137" Type="http://schemas.openxmlformats.org/officeDocument/2006/relationships/customXml" Target="../ink/ink365.xml"/><Relationship Id="rId158" Type="http://schemas.openxmlformats.org/officeDocument/2006/relationships/image" Target="NULL"/><Relationship Id="rId20" Type="http://schemas.openxmlformats.org/officeDocument/2006/relationships/image" Target="NULL"/><Relationship Id="rId41" Type="http://schemas.openxmlformats.org/officeDocument/2006/relationships/customXml" Target="../ink/ink317.xml"/><Relationship Id="rId62" Type="http://schemas.openxmlformats.org/officeDocument/2006/relationships/image" Target="NULL"/><Relationship Id="rId83" Type="http://schemas.openxmlformats.org/officeDocument/2006/relationships/customXml" Target="../ink/ink338.xml"/><Relationship Id="rId179" Type="http://schemas.openxmlformats.org/officeDocument/2006/relationships/customXml" Target="../ink/ink386.xml"/></Relationships>
</file>

<file path=ppt/slides/_rels/slide6.xml.rels><?xml version="1.0" encoding="UTF-8" standalone="yes"?>
<Relationships xmlns="http://schemas.openxmlformats.org/package/2006/relationships"><Relationship Id="rId8" Type="http://schemas.openxmlformats.org/officeDocument/2006/relationships/customXml" Target="../ink/ink418.xm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417.xml"/><Relationship Id="rId5" Type="http://schemas.openxmlformats.org/officeDocument/2006/relationships/image" Target="NULL"/><Relationship Id="rId4" Type="http://schemas.openxmlformats.org/officeDocument/2006/relationships/customXml" Target="../ink/ink416.xml"/><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117" Type="http://schemas.openxmlformats.org/officeDocument/2006/relationships/customXml" Target="../ink/ink476.xml"/><Relationship Id="rId21" Type="http://schemas.openxmlformats.org/officeDocument/2006/relationships/customXml" Target="../ink/ink428.xml"/><Relationship Id="rId42" Type="http://schemas.openxmlformats.org/officeDocument/2006/relationships/image" Target="NULL"/><Relationship Id="rId63" Type="http://schemas.openxmlformats.org/officeDocument/2006/relationships/customXml" Target="../ink/ink449.xml"/><Relationship Id="rId84" Type="http://schemas.openxmlformats.org/officeDocument/2006/relationships/image" Target="NULL"/><Relationship Id="rId138" Type="http://schemas.openxmlformats.org/officeDocument/2006/relationships/image" Target="NULL"/><Relationship Id="rId159" Type="http://schemas.openxmlformats.org/officeDocument/2006/relationships/customXml" Target="../ink/ink497.xml"/><Relationship Id="rId170" Type="http://schemas.openxmlformats.org/officeDocument/2006/relationships/image" Target="NULL"/><Relationship Id="rId191" Type="http://schemas.openxmlformats.org/officeDocument/2006/relationships/customXml" Target="../ink/ink513.xml"/><Relationship Id="rId205" Type="http://schemas.openxmlformats.org/officeDocument/2006/relationships/customXml" Target="../ink/ink520.xml"/><Relationship Id="rId226" Type="http://schemas.openxmlformats.org/officeDocument/2006/relationships/image" Target="NULL"/><Relationship Id="rId247" Type="http://schemas.openxmlformats.org/officeDocument/2006/relationships/customXml" Target="../ink/ink541.xml"/><Relationship Id="rId107" Type="http://schemas.openxmlformats.org/officeDocument/2006/relationships/customXml" Target="../ink/ink471.xml"/><Relationship Id="rId11" Type="http://schemas.openxmlformats.org/officeDocument/2006/relationships/customXml" Target="../ink/ink423.xml"/><Relationship Id="rId32" Type="http://schemas.openxmlformats.org/officeDocument/2006/relationships/image" Target="NULL"/><Relationship Id="rId53" Type="http://schemas.openxmlformats.org/officeDocument/2006/relationships/customXml" Target="../ink/ink444.xml"/><Relationship Id="rId74" Type="http://schemas.openxmlformats.org/officeDocument/2006/relationships/image" Target="NULL"/><Relationship Id="rId128" Type="http://schemas.openxmlformats.org/officeDocument/2006/relationships/image" Target="NULL"/><Relationship Id="rId149" Type="http://schemas.openxmlformats.org/officeDocument/2006/relationships/customXml" Target="../ink/ink492.xml"/><Relationship Id="rId5" Type="http://schemas.openxmlformats.org/officeDocument/2006/relationships/customXml" Target="../ink/ink420.xml"/><Relationship Id="rId95" Type="http://schemas.openxmlformats.org/officeDocument/2006/relationships/customXml" Target="../ink/ink465.xml"/><Relationship Id="rId160" Type="http://schemas.openxmlformats.org/officeDocument/2006/relationships/image" Target="NULL"/><Relationship Id="rId181" Type="http://schemas.openxmlformats.org/officeDocument/2006/relationships/customXml" Target="../ink/ink508.xml"/><Relationship Id="rId216" Type="http://schemas.openxmlformats.org/officeDocument/2006/relationships/image" Target="NULL"/><Relationship Id="rId237" Type="http://schemas.openxmlformats.org/officeDocument/2006/relationships/customXml" Target="../ink/ink536.xml"/><Relationship Id="rId22" Type="http://schemas.openxmlformats.org/officeDocument/2006/relationships/image" Target="NULL"/><Relationship Id="rId43" Type="http://schemas.openxmlformats.org/officeDocument/2006/relationships/customXml" Target="../ink/ink439.xml"/><Relationship Id="rId64" Type="http://schemas.openxmlformats.org/officeDocument/2006/relationships/image" Target="NULL"/><Relationship Id="rId118" Type="http://schemas.openxmlformats.org/officeDocument/2006/relationships/image" Target="NULL"/><Relationship Id="rId139" Type="http://schemas.openxmlformats.org/officeDocument/2006/relationships/customXml" Target="../ink/ink487.xml"/><Relationship Id="rId85" Type="http://schemas.openxmlformats.org/officeDocument/2006/relationships/customXml" Target="../ink/ink460.xml"/><Relationship Id="rId150" Type="http://schemas.openxmlformats.org/officeDocument/2006/relationships/image" Target="NULL"/><Relationship Id="rId171" Type="http://schemas.openxmlformats.org/officeDocument/2006/relationships/customXml" Target="../ink/ink503.xml"/><Relationship Id="rId192" Type="http://schemas.openxmlformats.org/officeDocument/2006/relationships/image" Target="NULL"/><Relationship Id="rId206" Type="http://schemas.openxmlformats.org/officeDocument/2006/relationships/image" Target="NULL"/><Relationship Id="rId227" Type="http://schemas.openxmlformats.org/officeDocument/2006/relationships/customXml" Target="../ink/ink531.xml"/><Relationship Id="rId248" Type="http://schemas.openxmlformats.org/officeDocument/2006/relationships/image" Target="NULL"/><Relationship Id="rId12" Type="http://schemas.openxmlformats.org/officeDocument/2006/relationships/image" Target="NULL"/><Relationship Id="rId33" Type="http://schemas.openxmlformats.org/officeDocument/2006/relationships/customXml" Target="../ink/ink434.xml"/><Relationship Id="rId108" Type="http://schemas.openxmlformats.org/officeDocument/2006/relationships/image" Target="NULL"/><Relationship Id="rId129" Type="http://schemas.openxmlformats.org/officeDocument/2006/relationships/customXml" Target="../ink/ink482.xml"/><Relationship Id="rId54" Type="http://schemas.openxmlformats.org/officeDocument/2006/relationships/image" Target="NULL"/><Relationship Id="rId75" Type="http://schemas.openxmlformats.org/officeDocument/2006/relationships/customXml" Target="../ink/ink455.xml"/><Relationship Id="rId96" Type="http://schemas.openxmlformats.org/officeDocument/2006/relationships/image" Target="NULL"/><Relationship Id="rId140" Type="http://schemas.openxmlformats.org/officeDocument/2006/relationships/image" Target="NULL"/><Relationship Id="rId161" Type="http://schemas.openxmlformats.org/officeDocument/2006/relationships/customXml" Target="../ink/ink498.xml"/><Relationship Id="rId182" Type="http://schemas.openxmlformats.org/officeDocument/2006/relationships/image" Target="NULL"/><Relationship Id="rId217" Type="http://schemas.openxmlformats.org/officeDocument/2006/relationships/customXml" Target="../ink/ink526.xml"/><Relationship Id="rId6" Type="http://schemas.openxmlformats.org/officeDocument/2006/relationships/image" Target="NULL"/><Relationship Id="rId238" Type="http://schemas.openxmlformats.org/officeDocument/2006/relationships/image" Target="NULL"/><Relationship Id="rId23" Type="http://schemas.openxmlformats.org/officeDocument/2006/relationships/customXml" Target="../ink/ink429.xml"/><Relationship Id="rId119" Type="http://schemas.openxmlformats.org/officeDocument/2006/relationships/customXml" Target="../ink/ink477.xml"/><Relationship Id="rId44" Type="http://schemas.openxmlformats.org/officeDocument/2006/relationships/image" Target="NULL"/><Relationship Id="rId65" Type="http://schemas.openxmlformats.org/officeDocument/2006/relationships/customXml" Target="../ink/ink450.xml"/><Relationship Id="rId86" Type="http://schemas.openxmlformats.org/officeDocument/2006/relationships/image" Target="NULL"/><Relationship Id="rId130" Type="http://schemas.openxmlformats.org/officeDocument/2006/relationships/image" Target="NULL"/><Relationship Id="rId151" Type="http://schemas.openxmlformats.org/officeDocument/2006/relationships/customXml" Target="../ink/ink493.xml"/><Relationship Id="rId172" Type="http://schemas.openxmlformats.org/officeDocument/2006/relationships/image" Target="NULL"/><Relationship Id="rId193" Type="http://schemas.openxmlformats.org/officeDocument/2006/relationships/customXml" Target="../ink/ink514.xml"/><Relationship Id="rId207" Type="http://schemas.openxmlformats.org/officeDocument/2006/relationships/customXml" Target="../ink/ink521.xml"/><Relationship Id="rId228" Type="http://schemas.openxmlformats.org/officeDocument/2006/relationships/image" Target="NULL"/><Relationship Id="rId249" Type="http://schemas.openxmlformats.org/officeDocument/2006/relationships/customXml" Target="../ink/ink542.xml"/><Relationship Id="rId13" Type="http://schemas.openxmlformats.org/officeDocument/2006/relationships/customXml" Target="../ink/ink424.xml"/><Relationship Id="rId109" Type="http://schemas.openxmlformats.org/officeDocument/2006/relationships/customXml" Target="../ink/ink472.xml"/><Relationship Id="rId34" Type="http://schemas.openxmlformats.org/officeDocument/2006/relationships/image" Target="NULL"/><Relationship Id="rId55" Type="http://schemas.openxmlformats.org/officeDocument/2006/relationships/customXml" Target="../ink/ink445.xml"/><Relationship Id="rId76" Type="http://schemas.openxmlformats.org/officeDocument/2006/relationships/image" Target="NULL"/><Relationship Id="rId97" Type="http://schemas.openxmlformats.org/officeDocument/2006/relationships/customXml" Target="../ink/ink466.xml"/><Relationship Id="rId120" Type="http://schemas.openxmlformats.org/officeDocument/2006/relationships/image" Target="NULL"/><Relationship Id="rId141" Type="http://schemas.openxmlformats.org/officeDocument/2006/relationships/customXml" Target="../ink/ink488.xml"/><Relationship Id="rId7" Type="http://schemas.openxmlformats.org/officeDocument/2006/relationships/customXml" Target="../ink/ink421.xml"/><Relationship Id="rId162" Type="http://schemas.openxmlformats.org/officeDocument/2006/relationships/image" Target="NULL"/><Relationship Id="rId183" Type="http://schemas.openxmlformats.org/officeDocument/2006/relationships/customXml" Target="../ink/ink509.xml"/><Relationship Id="rId218" Type="http://schemas.openxmlformats.org/officeDocument/2006/relationships/image" Target="NULL"/><Relationship Id="rId239" Type="http://schemas.openxmlformats.org/officeDocument/2006/relationships/customXml" Target="../ink/ink537.xml"/><Relationship Id="rId250" Type="http://schemas.openxmlformats.org/officeDocument/2006/relationships/image" Target="NULL"/><Relationship Id="rId24" Type="http://schemas.openxmlformats.org/officeDocument/2006/relationships/image" Target="NULL"/><Relationship Id="rId45" Type="http://schemas.openxmlformats.org/officeDocument/2006/relationships/customXml" Target="../ink/ink440.xml"/><Relationship Id="rId66" Type="http://schemas.openxmlformats.org/officeDocument/2006/relationships/image" Target="NULL"/><Relationship Id="rId87" Type="http://schemas.openxmlformats.org/officeDocument/2006/relationships/customXml" Target="../ink/ink461.xml"/><Relationship Id="rId110" Type="http://schemas.openxmlformats.org/officeDocument/2006/relationships/image" Target="NULL"/><Relationship Id="rId131" Type="http://schemas.openxmlformats.org/officeDocument/2006/relationships/customXml" Target="../ink/ink483.xml"/><Relationship Id="rId152" Type="http://schemas.openxmlformats.org/officeDocument/2006/relationships/image" Target="NULL"/><Relationship Id="rId173" Type="http://schemas.openxmlformats.org/officeDocument/2006/relationships/customXml" Target="../ink/ink504.xml"/><Relationship Id="rId194" Type="http://schemas.openxmlformats.org/officeDocument/2006/relationships/image" Target="NULL"/><Relationship Id="rId208" Type="http://schemas.openxmlformats.org/officeDocument/2006/relationships/image" Target="NULL"/><Relationship Id="rId229" Type="http://schemas.openxmlformats.org/officeDocument/2006/relationships/customXml" Target="../ink/ink532.xml"/><Relationship Id="rId240" Type="http://schemas.openxmlformats.org/officeDocument/2006/relationships/image" Target="NULL"/><Relationship Id="rId14" Type="http://schemas.openxmlformats.org/officeDocument/2006/relationships/image" Target="NULL"/><Relationship Id="rId35" Type="http://schemas.openxmlformats.org/officeDocument/2006/relationships/customXml" Target="../ink/ink435.xml"/><Relationship Id="rId56" Type="http://schemas.openxmlformats.org/officeDocument/2006/relationships/image" Target="NULL"/><Relationship Id="rId77" Type="http://schemas.openxmlformats.org/officeDocument/2006/relationships/customXml" Target="../ink/ink456.xml"/><Relationship Id="rId100" Type="http://schemas.openxmlformats.org/officeDocument/2006/relationships/image" Target="NULL"/><Relationship Id="rId8" Type="http://schemas.openxmlformats.org/officeDocument/2006/relationships/image" Target="NULL"/><Relationship Id="rId98" Type="http://schemas.openxmlformats.org/officeDocument/2006/relationships/image" Target="NULL"/><Relationship Id="rId121" Type="http://schemas.openxmlformats.org/officeDocument/2006/relationships/customXml" Target="../ink/ink478.xml"/><Relationship Id="rId142" Type="http://schemas.openxmlformats.org/officeDocument/2006/relationships/image" Target="NULL"/><Relationship Id="rId163" Type="http://schemas.openxmlformats.org/officeDocument/2006/relationships/customXml" Target="../ink/ink499.xml"/><Relationship Id="rId184" Type="http://schemas.openxmlformats.org/officeDocument/2006/relationships/image" Target="NULL"/><Relationship Id="rId219" Type="http://schemas.openxmlformats.org/officeDocument/2006/relationships/customXml" Target="../ink/ink527.xml"/><Relationship Id="rId230" Type="http://schemas.openxmlformats.org/officeDocument/2006/relationships/image" Target="NULL"/><Relationship Id="rId251" Type="http://schemas.openxmlformats.org/officeDocument/2006/relationships/customXml" Target="../ink/ink543.xml"/><Relationship Id="rId25" Type="http://schemas.openxmlformats.org/officeDocument/2006/relationships/customXml" Target="../ink/ink430.xml"/><Relationship Id="rId46" Type="http://schemas.openxmlformats.org/officeDocument/2006/relationships/image" Target="NULL"/><Relationship Id="rId67" Type="http://schemas.openxmlformats.org/officeDocument/2006/relationships/customXml" Target="../ink/ink451.xml"/><Relationship Id="rId88" Type="http://schemas.openxmlformats.org/officeDocument/2006/relationships/image" Target="NULL"/><Relationship Id="rId111" Type="http://schemas.openxmlformats.org/officeDocument/2006/relationships/customXml" Target="../ink/ink473.xml"/><Relationship Id="rId132" Type="http://schemas.openxmlformats.org/officeDocument/2006/relationships/image" Target="NULL"/><Relationship Id="rId153" Type="http://schemas.openxmlformats.org/officeDocument/2006/relationships/customXml" Target="../ink/ink494.xml"/><Relationship Id="rId174" Type="http://schemas.openxmlformats.org/officeDocument/2006/relationships/image" Target="NULL"/><Relationship Id="rId195" Type="http://schemas.openxmlformats.org/officeDocument/2006/relationships/customXml" Target="../ink/ink515.xml"/><Relationship Id="rId209" Type="http://schemas.openxmlformats.org/officeDocument/2006/relationships/customXml" Target="../ink/ink522.xml"/><Relationship Id="rId220" Type="http://schemas.openxmlformats.org/officeDocument/2006/relationships/image" Target="NULL"/><Relationship Id="rId241" Type="http://schemas.openxmlformats.org/officeDocument/2006/relationships/customXml" Target="../ink/ink538.xml"/><Relationship Id="rId15" Type="http://schemas.openxmlformats.org/officeDocument/2006/relationships/customXml" Target="../ink/ink425.xml"/><Relationship Id="rId36" Type="http://schemas.openxmlformats.org/officeDocument/2006/relationships/image" Target="NULL"/><Relationship Id="rId57" Type="http://schemas.openxmlformats.org/officeDocument/2006/relationships/customXml" Target="../ink/ink446.xml"/><Relationship Id="rId78" Type="http://schemas.openxmlformats.org/officeDocument/2006/relationships/image" Target="NULL"/><Relationship Id="rId99" Type="http://schemas.openxmlformats.org/officeDocument/2006/relationships/customXml" Target="../ink/ink467.xml"/><Relationship Id="rId101" Type="http://schemas.openxmlformats.org/officeDocument/2006/relationships/customXml" Target="../ink/ink468.xml"/><Relationship Id="rId122" Type="http://schemas.openxmlformats.org/officeDocument/2006/relationships/image" Target="NULL"/><Relationship Id="rId143" Type="http://schemas.openxmlformats.org/officeDocument/2006/relationships/customXml" Target="../ink/ink489.xml"/><Relationship Id="rId164" Type="http://schemas.openxmlformats.org/officeDocument/2006/relationships/image" Target="NULL"/><Relationship Id="rId185" Type="http://schemas.openxmlformats.org/officeDocument/2006/relationships/customXml" Target="../ink/ink510.xml"/><Relationship Id="rId4" Type="http://schemas.openxmlformats.org/officeDocument/2006/relationships/image" Target="NULL"/><Relationship Id="rId9" Type="http://schemas.openxmlformats.org/officeDocument/2006/relationships/customXml" Target="../ink/ink422.xml"/><Relationship Id="rId180" Type="http://schemas.openxmlformats.org/officeDocument/2006/relationships/image" Target="NULL"/><Relationship Id="rId210" Type="http://schemas.openxmlformats.org/officeDocument/2006/relationships/image" Target="NULL"/><Relationship Id="rId215" Type="http://schemas.openxmlformats.org/officeDocument/2006/relationships/customXml" Target="../ink/ink525.xml"/><Relationship Id="rId236" Type="http://schemas.openxmlformats.org/officeDocument/2006/relationships/image" Target="NULL"/><Relationship Id="rId26" Type="http://schemas.openxmlformats.org/officeDocument/2006/relationships/image" Target="NULL"/><Relationship Id="rId231" Type="http://schemas.openxmlformats.org/officeDocument/2006/relationships/customXml" Target="../ink/ink533.xml"/><Relationship Id="rId252" Type="http://schemas.openxmlformats.org/officeDocument/2006/relationships/image" Target="NULL"/><Relationship Id="rId47" Type="http://schemas.openxmlformats.org/officeDocument/2006/relationships/customXml" Target="../ink/ink441.xml"/><Relationship Id="rId68" Type="http://schemas.openxmlformats.org/officeDocument/2006/relationships/image" Target="NULL"/><Relationship Id="rId89" Type="http://schemas.openxmlformats.org/officeDocument/2006/relationships/customXml" Target="../ink/ink462.xml"/><Relationship Id="rId112" Type="http://schemas.openxmlformats.org/officeDocument/2006/relationships/image" Target="NULL"/><Relationship Id="rId133" Type="http://schemas.openxmlformats.org/officeDocument/2006/relationships/customXml" Target="../ink/ink484.xml"/><Relationship Id="rId154" Type="http://schemas.openxmlformats.org/officeDocument/2006/relationships/image" Target="NULL"/><Relationship Id="rId175" Type="http://schemas.openxmlformats.org/officeDocument/2006/relationships/customXml" Target="../ink/ink505.xml"/><Relationship Id="rId196" Type="http://schemas.openxmlformats.org/officeDocument/2006/relationships/image" Target="NULL"/><Relationship Id="rId200" Type="http://schemas.openxmlformats.org/officeDocument/2006/relationships/image" Target="NULL"/><Relationship Id="rId16" Type="http://schemas.openxmlformats.org/officeDocument/2006/relationships/image" Target="NULL"/><Relationship Id="rId221" Type="http://schemas.openxmlformats.org/officeDocument/2006/relationships/customXml" Target="../ink/ink528.xml"/><Relationship Id="rId242" Type="http://schemas.openxmlformats.org/officeDocument/2006/relationships/image" Target="NULL"/><Relationship Id="rId37" Type="http://schemas.openxmlformats.org/officeDocument/2006/relationships/customXml" Target="../ink/ink436.xml"/><Relationship Id="rId58" Type="http://schemas.openxmlformats.org/officeDocument/2006/relationships/image" Target="NULL"/><Relationship Id="rId79" Type="http://schemas.openxmlformats.org/officeDocument/2006/relationships/customXml" Target="../ink/ink457.xml"/><Relationship Id="rId102" Type="http://schemas.openxmlformats.org/officeDocument/2006/relationships/image" Target="NULL"/><Relationship Id="rId123" Type="http://schemas.openxmlformats.org/officeDocument/2006/relationships/customXml" Target="../ink/ink479.xml"/><Relationship Id="rId144" Type="http://schemas.openxmlformats.org/officeDocument/2006/relationships/image" Target="NULL"/><Relationship Id="rId90" Type="http://schemas.openxmlformats.org/officeDocument/2006/relationships/image" Target="NULL"/><Relationship Id="rId165" Type="http://schemas.openxmlformats.org/officeDocument/2006/relationships/customXml" Target="../ink/ink500.xml"/><Relationship Id="rId186" Type="http://schemas.openxmlformats.org/officeDocument/2006/relationships/image" Target="NULL"/><Relationship Id="rId211" Type="http://schemas.openxmlformats.org/officeDocument/2006/relationships/customXml" Target="../ink/ink523.xml"/><Relationship Id="rId232" Type="http://schemas.openxmlformats.org/officeDocument/2006/relationships/image" Target="NULL"/><Relationship Id="rId27" Type="http://schemas.openxmlformats.org/officeDocument/2006/relationships/customXml" Target="../ink/ink431.xml"/><Relationship Id="rId48" Type="http://schemas.openxmlformats.org/officeDocument/2006/relationships/image" Target="NULL"/><Relationship Id="rId69" Type="http://schemas.openxmlformats.org/officeDocument/2006/relationships/customXml" Target="../ink/ink452.xml"/><Relationship Id="rId113" Type="http://schemas.openxmlformats.org/officeDocument/2006/relationships/customXml" Target="../ink/ink474.xml"/><Relationship Id="rId134" Type="http://schemas.openxmlformats.org/officeDocument/2006/relationships/image" Target="NULL"/><Relationship Id="rId80" Type="http://schemas.openxmlformats.org/officeDocument/2006/relationships/image" Target="NULL"/><Relationship Id="rId155" Type="http://schemas.openxmlformats.org/officeDocument/2006/relationships/customXml" Target="../ink/ink495.xml"/><Relationship Id="rId176" Type="http://schemas.openxmlformats.org/officeDocument/2006/relationships/image" Target="NULL"/><Relationship Id="rId197" Type="http://schemas.openxmlformats.org/officeDocument/2006/relationships/customXml" Target="../ink/ink516.xml"/><Relationship Id="rId201" Type="http://schemas.openxmlformats.org/officeDocument/2006/relationships/customXml" Target="../ink/ink518.xml"/><Relationship Id="rId222" Type="http://schemas.openxmlformats.org/officeDocument/2006/relationships/image" Target="NULL"/><Relationship Id="rId243" Type="http://schemas.openxmlformats.org/officeDocument/2006/relationships/customXml" Target="../ink/ink539.xml"/><Relationship Id="rId17" Type="http://schemas.openxmlformats.org/officeDocument/2006/relationships/customXml" Target="../ink/ink426.xml"/><Relationship Id="rId38" Type="http://schemas.openxmlformats.org/officeDocument/2006/relationships/image" Target="NULL"/><Relationship Id="rId59" Type="http://schemas.openxmlformats.org/officeDocument/2006/relationships/customXml" Target="../ink/ink447.xml"/><Relationship Id="rId103" Type="http://schemas.openxmlformats.org/officeDocument/2006/relationships/customXml" Target="../ink/ink469.xml"/><Relationship Id="rId124" Type="http://schemas.openxmlformats.org/officeDocument/2006/relationships/image" Target="NULL"/><Relationship Id="rId70" Type="http://schemas.openxmlformats.org/officeDocument/2006/relationships/image" Target="NULL"/><Relationship Id="rId91" Type="http://schemas.openxmlformats.org/officeDocument/2006/relationships/customXml" Target="../ink/ink463.xml"/><Relationship Id="rId145" Type="http://schemas.openxmlformats.org/officeDocument/2006/relationships/customXml" Target="../ink/ink490.xml"/><Relationship Id="rId166" Type="http://schemas.openxmlformats.org/officeDocument/2006/relationships/image" Target="NULL"/><Relationship Id="rId187" Type="http://schemas.openxmlformats.org/officeDocument/2006/relationships/customXml" Target="../ink/ink511.xml"/><Relationship Id="rId1" Type="http://schemas.openxmlformats.org/officeDocument/2006/relationships/slideLayout" Target="../slideLayouts/slideLayout7.xml"/><Relationship Id="rId212" Type="http://schemas.openxmlformats.org/officeDocument/2006/relationships/image" Target="NULL"/><Relationship Id="rId233" Type="http://schemas.openxmlformats.org/officeDocument/2006/relationships/customXml" Target="../ink/ink534.xml"/><Relationship Id="rId28" Type="http://schemas.openxmlformats.org/officeDocument/2006/relationships/image" Target="NULL"/><Relationship Id="rId49" Type="http://schemas.openxmlformats.org/officeDocument/2006/relationships/customXml" Target="../ink/ink442.xml"/><Relationship Id="rId114" Type="http://schemas.openxmlformats.org/officeDocument/2006/relationships/image" Target="NULL"/><Relationship Id="rId60" Type="http://schemas.openxmlformats.org/officeDocument/2006/relationships/image" Target="NULL"/><Relationship Id="rId81" Type="http://schemas.openxmlformats.org/officeDocument/2006/relationships/customXml" Target="../ink/ink458.xml"/><Relationship Id="rId135" Type="http://schemas.openxmlformats.org/officeDocument/2006/relationships/customXml" Target="../ink/ink485.xml"/><Relationship Id="rId156" Type="http://schemas.openxmlformats.org/officeDocument/2006/relationships/image" Target="NULL"/><Relationship Id="rId177" Type="http://schemas.openxmlformats.org/officeDocument/2006/relationships/customXml" Target="../ink/ink506.xml"/><Relationship Id="rId198" Type="http://schemas.openxmlformats.org/officeDocument/2006/relationships/image" Target="NULL"/><Relationship Id="rId202" Type="http://schemas.openxmlformats.org/officeDocument/2006/relationships/image" Target="NULL"/><Relationship Id="rId223" Type="http://schemas.openxmlformats.org/officeDocument/2006/relationships/customXml" Target="../ink/ink529.xml"/><Relationship Id="rId244" Type="http://schemas.openxmlformats.org/officeDocument/2006/relationships/image" Target="NULL"/><Relationship Id="rId18" Type="http://schemas.openxmlformats.org/officeDocument/2006/relationships/image" Target="NULL"/><Relationship Id="rId39" Type="http://schemas.openxmlformats.org/officeDocument/2006/relationships/customXml" Target="../ink/ink437.xml"/><Relationship Id="rId50" Type="http://schemas.openxmlformats.org/officeDocument/2006/relationships/image" Target="NULL"/><Relationship Id="rId104" Type="http://schemas.openxmlformats.org/officeDocument/2006/relationships/image" Target="NULL"/><Relationship Id="rId125" Type="http://schemas.openxmlformats.org/officeDocument/2006/relationships/customXml" Target="../ink/ink480.xml"/><Relationship Id="rId146" Type="http://schemas.openxmlformats.org/officeDocument/2006/relationships/image" Target="NULL"/><Relationship Id="rId167" Type="http://schemas.openxmlformats.org/officeDocument/2006/relationships/customXml" Target="../ink/ink501.xml"/><Relationship Id="rId188" Type="http://schemas.openxmlformats.org/officeDocument/2006/relationships/image" Target="NULL"/><Relationship Id="rId71" Type="http://schemas.openxmlformats.org/officeDocument/2006/relationships/customXml" Target="../ink/ink453.xml"/><Relationship Id="rId92" Type="http://schemas.openxmlformats.org/officeDocument/2006/relationships/image" Target="NULL"/><Relationship Id="rId213" Type="http://schemas.openxmlformats.org/officeDocument/2006/relationships/customXml" Target="../ink/ink524.xml"/><Relationship Id="rId234" Type="http://schemas.openxmlformats.org/officeDocument/2006/relationships/image" Target="NULL"/><Relationship Id="rId2" Type="http://schemas.openxmlformats.org/officeDocument/2006/relationships/notesSlide" Target="../notesSlides/notesSlide7.xml"/><Relationship Id="rId29" Type="http://schemas.openxmlformats.org/officeDocument/2006/relationships/customXml" Target="../ink/ink432.xml"/><Relationship Id="rId40" Type="http://schemas.openxmlformats.org/officeDocument/2006/relationships/image" Target="NULL"/><Relationship Id="rId115" Type="http://schemas.openxmlformats.org/officeDocument/2006/relationships/customXml" Target="../ink/ink475.xml"/><Relationship Id="rId136" Type="http://schemas.openxmlformats.org/officeDocument/2006/relationships/image" Target="NULL"/><Relationship Id="rId157" Type="http://schemas.openxmlformats.org/officeDocument/2006/relationships/customXml" Target="../ink/ink496.xml"/><Relationship Id="rId178" Type="http://schemas.openxmlformats.org/officeDocument/2006/relationships/image" Target="NULL"/><Relationship Id="rId61" Type="http://schemas.openxmlformats.org/officeDocument/2006/relationships/customXml" Target="../ink/ink448.xml"/><Relationship Id="rId82" Type="http://schemas.openxmlformats.org/officeDocument/2006/relationships/image" Target="NULL"/><Relationship Id="rId199" Type="http://schemas.openxmlformats.org/officeDocument/2006/relationships/customXml" Target="../ink/ink517.xml"/><Relationship Id="rId203" Type="http://schemas.openxmlformats.org/officeDocument/2006/relationships/customXml" Target="../ink/ink519.xml"/><Relationship Id="rId19" Type="http://schemas.openxmlformats.org/officeDocument/2006/relationships/customXml" Target="../ink/ink427.xml"/><Relationship Id="rId224" Type="http://schemas.openxmlformats.org/officeDocument/2006/relationships/image" Target="NULL"/><Relationship Id="rId245" Type="http://schemas.openxmlformats.org/officeDocument/2006/relationships/customXml" Target="../ink/ink540.xml"/><Relationship Id="rId30" Type="http://schemas.openxmlformats.org/officeDocument/2006/relationships/image" Target="NULL"/><Relationship Id="rId105" Type="http://schemas.openxmlformats.org/officeDocument/2006/relationships/customXml" Target="../ink/ink470.xml"/><Relationship Id="rId126" Type="http://schemas.openxmlformats.org/officeDocument/2006/relationships/image" Target="NULL"/><Relationship Id="rId147" Type="http://schemas.openxmlformats.org/officeDocument/2006/relationships/customXml" Target="../ink/ink491.xml"/><Relationship Id="rId168" Type="http://schemas.openxmlformats.org/officeDocument/2006/relationships/image" Target="NULL"/><Relationship Id="rId51" Type="http://schemas.openxmlformats.org/officeDocument/2006/relationships/customXml" Target="../ink/ink443.xml"/><Relationship Id="rId72" Type="http://schemas.openxmlformats.org/officeDocument/2006/relationships/image" Target="NULL"/><Relationship Id="rId93" Type="http://schemas.openxmlformats.org/officeDocument/2006/relationships/customXml" Target="../ink/ink464.xml"/><Relationship Id="rId189" Type="http://schemas.openxmlformats.org/officeDocument/2006/relationships/customXml" Target="../ink/ink512.xml"/><Relationship Id="rId3" Type="http://schemas.openxmlformats.org/officeDocument/2006/relationships/customXml" Target="../ink/ink419.xml"/><Relationship Id="rId214" Type="http://schemas.openxmlformats.org/officeDocument/2006/relationships/image" Target="NULL"/><Relationship Id="rId235" Type="http://schemas.openxmlformats.org/officeDocument/2006/relationships/customXml" Target="../ink/ink535.xml"/><Relationship Id="rId116" Type="http://schemas.openxmlformats.org/officeDocument/2006/relationships/image" Target="NULL"/><Relationship Id="rId137" Type="http://schemas.openxmlformats.org/officeDocument/2006/relationships/customXml" Target="../ink/ink486.xml"/><Relationship Id="rId158" Type="http://schemas.openxmlformats.org/officeDocument/2006/relationships/image" Target="NULL"/><Relationship Id="rId20" Type="http://schemas.openxmlformats.org/officeDocument/2006/relationships/image" Target="NULL"/><Relationship Id="rId41" Type="http://schemas.openxmlformats.org/officeDocument/2006/relationships/customXml" Target="../ink/ink438.xml"/><Relationship Id="rId62" Type="http://schemas.openxmlformats.org/officeDocument/2006/relationships/image" Target="NULL"/><Relationship Id="rId83" Type="http://schemas.openxmlformats.org/officeDocument/2006/relationships/customXml" Target="../ink/ink459.xml"/><Relationship Id="rId179" Type="http://schemas.openxmlformats.org/officeDocument/2006/relationships/customXml" Target="../ink/ink507.xml"/><Relationship Id="rId190" Type="http://schemas.openxmlformats.org/officeDocument/2006/relationships/image" Target="NULL"/><Relationship Id="rId204" Type="http://schemas.openxmlformats.org/officeDocument/2006/relationships/image" Target="NULL"/><Relationship Id="rId225" Type="http://schemas.openxmlformats.org/officeDocument/2006/relationships/customXml" Target="../ink/ink530.xml"/><Relationship Id="rId246" Type="http://schemas.openxmlformats.org/officeDocument/2006/relationships/image" Target="NULL"/><Relationship Id="rId106" Type="http://schemas.openxmlformats.org/officeDocument/2006/relationships/image" Target="NULL"/><Relationship Id="rId127" Type="http://schemas.openxmlformats.org/officeDocument/2006/relationships/customXml" Target="../ink/ink481.xml"/><Relationship Id="rId10" Type="http://schemas.openxmlformats.org/officeDocument/2006/relationships/image" Target="NULL"/><Relationship Id="rId31" Type="http://schemas.openxmlformats.org/officeDocument/2006/relationships/customXml" Target="../ink/ink433.xml"/><Relationship Id="rId52" Type="http://schemas.openxmlformats.org/officeDocument/2006/relationships/image" Target="NULL"/><Relationship Id="rId73" Type="http://schemas.openxmlformats.org/officeDocument/2006/relationships/customXml" Target="../ink/ink454.xml"/><Relationship Id="rId94" Type="http://schemas.openxmlformats.org/officeDocument/2006/relationships/image" Target="NULL"/><Relationship Id="rId148" Type="http://schemas.openxmlformats.org/officeDocument/2006/relationships/image" Target="NULL"/><Relationship Id="rId169" Type="http://schemas.openxmlformats.org/officeDocument/2006/relationships/customXml" Target="../ink/ink502.xml"/></Relationships>
</file>

<file path=ppt/slides/_rels/slide8.xml.rels><?xml version="1.0" encoding="UTF-8" standalone="yes"?>
<Relationships xmlns="http://schemas.openxmlformats.org/package/2006/relationships"><Relationship Id="rId117" Type="http://schemas.openxmlformats.org/officeDocument/2006/relationships/customXml" Target="../ink/ink601.xml"/><Relationship Id="rId21" Type="http://schemas.openxmlformats.org/officeDocument/2006/relationships/customXml" Target="../ink/ink553.xml"/><Relationship Id="rId42" Type="http://schemas.openxmlformats.org/officeDocument/2006/relationships/image" Target="NULL"/><Relationship Id="rId63" Type="http://schemas.openxmlformats.org/officeDocument/2006/relationships/customXml" Target="../ink/ink574.xml"/><Relationship Id="rId84" Type="http://schemas.openxmlformats.org/officeDocument/2006/relationships/image" Target="NULL"/><Relationship Id="rId138" Type="http://schemas.openxmlformats.org/officeDocument/2006/relationships/image" Target="NULL"/><Relationship Id="rId107" Type="http://schemas.openxmlformats.org/officeDocument/2006/relationships/customXml" Target="../ink/ink596.xml"/><Relationship Id="rId11" Type="http://schemas.openxmlformats.org/officeDocument/2006/relationships/customXml" Target="../ink/ink548.xml"/><Relationship Id="rId32" Type="http://schemas.openxmlformats.org/officeDocument/2006/relationships/image" Target="NULL"/><Relationship Id="rId53" Type="http://schemas.openxmlformats.org/officeDocument/2006/relationships/customXml" Target="../ink/ink569.xml"/><Relationship Id="rId74" Type="http://schemas.openxmlformats.org/officeDocument/2006/relationships/image" Target="NULL"/><Relationship Id="rId128" Type="http://schemas.openxmlformats.org/officeDocument/2006/relationships/image" Target="NULL"/><Relationship Id="rId149" Type="http://schemas.openxmlformats.org/officeDocument/2006/relationships/customXml" Target="../ink/ink617.xml"/><Relationship Id="rId5" Type="http://schemas.openxmlformats.org/officeDocument/2006/relationships/customXml" Target="../ink/ink545.xml"/><Relationship Id="rId95" Type="http://schemas.openxmlformats.org/officeDocument/2006/relationships/customXml" Target="../ink/ink590.xml"/><Relationship Id="rId22" Type="http://schemas.openxmlformats.org/officeDocument/2006/relationships/image" Target="NULL"/><Relationship Id="rId27" Type="http://schemas.openxmlformats.org/officeDocument/2006/relationships/customXml" Target="../ink/ink556.xml"/><Relationship Id="rId43" Type="http://schemas.openxmlformats.org/officeDocument/2006/relationships/customXml" Target="../ink/ink564.xml"/><Relationship Id="rId48"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577.xml"/><Relationship Id="rId113" Type="http://schemas.openxmlformats.org/officeDocument/2006/relationships/customXml" Target="../ink/ink599.xml"/><Relationship Id="rId118" Type="http://schemas.openxmlformats.org/officeDocument/2006/relationships/image" Target="NULL"/><Relationship Id="rId134" Type="http://schemas.openxmlformats.org/officeDocument/2006/relationships/image" Target="NULL"/><Relationship Id="rId139" Type="http://schemas.openxmlformats.org/officeDocument/2006/relationships/customXml" Target="../ink/ink612.xml"/><Relationship Id="rId80" Type="http://schemas.openxmlformats.org/officeDocument/2006/relationships/image" Target="NULL"/><Relationship Id="rId85" Type="http://schemas.openxmlformats.org/officeDocument/2006/relationships/customXml" Target="../ink/ink585.xml"/><Relationship Id="rId150" Type="http://schemas.openxmlformats.org/officeDocument/2006/relationships/image" Target="NULL"/><Relationship Id="rId12" Type="http://schemas.openxmlformats.org/officeDocument/2006/relationships/image" Target="NULL"/><Relationship Id="rId17" Type="http://schemas.openxmlformats.org/officeDocument/2006/relationships/customXml" Target="../ink/ink551.xml"/><Relationship Id="rId33" Type="http://schemas.openxmlformats.org/officeDocument/2006/relationships/customXml" Target="../ink/ink559.xml"/><Relationship Id="rId38" Type="http://schemas.openxmlformats.org/officeDocument/2006/relationships/image" Target="NULL"/><Relationship Id="rId59" Type="http://schemas.openxmlformats.org/officeDocument/2006/relationships/customXml" Target="../ink/ink572.xml"/><Relationship Id="rId103" Type="http://schemas.openxmlformats.org/officeDocument/2006/relationships/customXml" Target="../ink/ink594.xml"/><Relationship Id="rId108" Type="http://schemas.openxmlformats.org/officeDocument/2006/relationships/image" Target="NULL"/><Relationship Id="rId124" Type="http://schemas.openxmlformats.org/officeDocument/2006/relationships/image" Target="NULL"/><Relationship Id="rId129" Type="http://schemas.openxmlformats.org/officeDocument/2006/relationships/customXml" Target="../ink/ink607.xml"/><Relationship Id="rId54" Type="http://schemas.openxmlformats.org/officeDocument/2006/relationships/image" Target="NULL"/><Relationship Id="rId70" Type="http://schemas.openxmlformats.org/officeDocument/2006/relationships/image" Target="NULL"/><Relationship Id="rId75" Type="http://schemas.openxmlformats.org/officeDocument/2006/relationships/customXml" Target="../ink/ink580.xml"/><Relationship Id="rId91" Type="http://schemas.openxmlformats.org/officeDocument/2006/relationships/customXml" Target="../ink/ink588.xml"/><Relationship Id="rId96" Type="http://schemas.openxmlformats.org/officeDocument/2006/relationships/image" Target="NULL"/><Relationship Id="rId140" Type="http://schemas.openxmlformats.org/officeDocument/2006/relationships/image" Target="NULL"/><Relationship Id="rId145" Type="http://schemas.openxmlformats.org/officeDocument/2006/relationships/customXml" Target="../ink/ink615.xml"/><Relationship Id="rId1" Type="http://schemas.openxmlformats.org/officeDocument/2006/relationships/slideLayout" Target="../slideLayouts/slideLayout7.xml"/><Relationship Id="rId6" Type="http://schemas.openxmlformats.org/officeDocument/2006/relationships/image" Target="NULL"/><Relationship Id="rId23" Type="http://schemas.openxmlformats.org/officeDocument/2006/relationships/customXml" Target="../ink/ink554.xml"/><Relationship Id="rId28" Type="http://schemas.openxmlformats.org/officeDocument/2006/relationships/image" Target="NULL"/><Relationship Id="rId49" Type="http://schemas.openxmlformats.org/officeDocument/2006/relationships/customXml" Target="../ink/ink567.xml"/><Relationship Id="rId114" Type="http://schemas.openxmlformats.org/officeDocument/2006/relationships/image" Target="NULL"/><Relationship Id="rId119" Type="http://schemas.openxmlformats.org/officeDocument/2006/relationships/customXml" Target="../ink/ink602.xml"/><Relationship Id="rId44"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575.xml"/><Relationship Id="rId81" Type="http://schemas.openxmlformats.org/officeDocument/2006/relationships/customXml" Target="../ink/ink583.xml"/><Relationship Id="rId86" Type="http://schemas.openxmlformats.org/officeDocument/2006/relationships/image" Target="NULL"/><Relationship Id="rId130" Type="http://schemas.openxmlformats.org/officeDocument/2006/relationships/image" Target="NULL"/><Relationship Id="rId135" Type="http://schemas.openxmlformats.org/officeDocument/2006/relationships/customXml" Target="../ink/ink610.xml"/><Relationship Id="rId151" Type="http://schemas.openxmlformats.org/officeDocument/2006/relationships/customXml" Target="../ink/ink618.xml"/><Relationship Id="rId13" Type="http://schemas.openxmlformats.org/officeDocument/2006/relationships/customXml" Target="../ink/ink549.xml"/><Relationship Id="rId18" Type="http://schemas.openxmlformats.org/officeDocument/2006/relationships/image" Target="NULL"/><Relationship Id="rId39" Type="http://schemas.openxmlformats.org/officeDocument/2006/relationships/customXml" Target="../ink/ink562.xml"/><Relationship Id="rId109" Type="http://schemas.openxmlformats.org/officeDocument/2006/relationships/customXml" Target="../ink/ink597.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570.xml"/><Relationship Id="rId76" Type="http://schemas.openxmlformats.org/officeDocument/2006/relationships/image" Target="NULL"/><Relationship Id="rId97" Type="http://schemas.openxmlformats.org/officeDocument/2006/relationships/customXml" Target="../ink/ink591.xml"/><Relationship Id="rId104" Type="http://schemas.openxmlformats.org/officeDocument/2006/relationships/image" Target="NULL"/><Relationship Id="rId120" Type="http://schemas.openxmlformats.org/officeDocument/2006/relationships/image" Target="NULL"/><Relationship Id="rId125" Type="http://schemas.openxmlformats.org/officeDocument/2006/relationships/customXml" Target="../ink/ink605.xml"/><Relationship Id="rId141" Type="http://schemas.openxmlformats.org/officeDocument/2006/relationships/customXml" Target="../ink/ink613.xml"/><Relationship Id="rId146" Type="http://schemas.openxmlformats.org/officeDocument/2006/relationships/image" Target="NULL"/><Relationship Id="rId7" Type="http://schemas.openxmlformats.org/officeDocument/2006/relationships/customXml" Target="../ink/ink546.xml"/><Relationship Id="rId71" Type="http://schemas.openxmlformats.org/officeDocument/2006/relationships/customXml" Target="../ink/ink578.xml"/><Relationship Id="rId92" Type="http://schemas.openxmlformats.org/officeDocument/2006/relationships/image" Target="NULL"/><Relationship Id="rId2" Type="http://schemas.openxmlformats.org/officeDocument/2006/relationships/notesSlide" Target="../notesSlides/notesSlide8.xml"/><Relationship Id="rId29" Type="http://schemas.openxmlformats.org/officeDocument/2006/relationships/customXml" Target="../ink/ink557.xml"/><Relationship Id="rId24" Type="http://schemas.openxmlformats.org/officeDocument/2006/relationships/image" Target="NULL"/><Relationship Id="rId40" Type="http://schemas.openxmlformats.org/officeDocument/2006/relationships/image" Target="NULL"/><Relationship Id="rId45" Type="http://schemas.openxmlformats.org/officeDocument/2006/relationships/customXml" Target="../ink/ink565.xml"/><Relationship Id="rId66" Type="http://schemas.openxmlformats.org/officeDocument/2006/relationships/image" Target="NULL"/><Relationship Id="rId87" Type="http://schemas.openxmlformats.org/officeDocument/2006/relationships/customXml" Target="../ink/ink586.xml"/><Relationship Id="rId110" Type="http://schemas.openxmlformats.org/officeDocument/2006/relationships/image" Target="NULL"/><Relationship Id="rId115" Type="http://schemas.openxmlformats.org/officeDocument/2006/relationships/customXml" Target="../ink/ink600.xml"/><Relationship Id="rId131" Type="http://schemas.openxmlformats.org/officeDocument/2006/relationships/customXml" Target="../ink/ink608.xml"/><Relationship Id="rId136" Type="http://schemas.openxmlformats.org/officeDocument/2006/relationships/image" Target="NULL"/><Relationship Id="rId61" Type="http://schemas.openxmlformats.org/officeDocument/2006/relationships/customXml" Target="../ink/ink573.xml"/><Relationship Id="rId82" Type="http://schemas.openxmlformats.org/officeDocument/2006/relationships/image" Target="NULL"/><Relationship Id="rId152" Type="http://schemas.openxmlformats.org/officeDocument/2006/relationships/image" Target="NULL"/><Relationship Id="rId19" Type="http://schemas.openxmlformats.org/officeDocument/2006/relationships/customXml" Target="../ink/ink552.xml"/><Relationship Id="rId14" Type="http://schemas.openxmlformats.org/officeDocument/2006/relationships/image" Target="NULL"/><Relationship Id="rId30" Type="http://schemas.openxmlformats.org/officeDocument/2006/relationships/image" Target="NULL"/><Relationship Id="rId35" Type="http://schemas.openxmlformats.org/officeDocument/2006/relationships/customXml" Target="../ink/ink560.xml"/><Relationship Id="rId56" Type="http://schemas.openxmlformats.org/officeDocument/2006/relationships/image" Target="NULL"/><Relationship Id="rId77" Type="http://schemas.openxmlformats.org/officeDocument/2006/relationships/customXml" Target="../ink/ink581.xml"/><Relationship Id="rId100" Type="http://schemas.openxmlformats.org/officeDocument/2006/relationships/image" Target="NULL"/><Relationship Id="rId105" Type="http://schemas.openxmlformats.org/officeDocument/2006/relationships/customXml" Target="../ink/ink595.xml"/><Relationship Id="rId126" Type="http://schemas.openxmlformats.org/officeDocument/2006/relationships/image" Target="NULL"/><Relationship Id="rId147" Type="http://schemas.openxmlformats.org/officeDocument/2006/relationships/customXml" Target="../ink/ink616.xml"/><Relationship Id="rId8" Type="http://schemas.openxmlformats.org/officeDocument/2006/relationships/image" Target="NULL"/><Relationship Id="rId51" Type="http://schemas.openxmlformats.org/officeDocument/2006/relationships/customXml" Target="../ink/ink568.xml"/><Relationship Id="rId72" Type="http://schemas.openxmlformats.org/officeDocument/2006/relationships/image" Target="NULL"/><Relationship Id="rId93" Type="http://schemas.openxmlformats.org/officeDocument/2006/relationships/customXml" Target="../ink/ink589.xml"/><Relationship Id="rId98" Type="http://schemas.openxmlformats.org/officeDocument/2006/relationships/image" Target="NULL"/><Relationship Id="rId121" Type="http://schemas.openxmlformats.org/officeDocument/2006/relationships/customXml" Target="../ink/ink603.xml"/><Relationship Id="rId142" Type="http://schemas.openxmlformats.org/officeDocument/2006/relationships/image" Target="NULL"/><Relationship Id="rId3" Type="http://schemas.openxmlformats.org/officeDocument/2006/relationships/customXml" Target="../ink/ink544.xml"/><Relationship Id="rId25" Type="http://schemas.openxmlformats.org/officeDocument/2006/relationships/customXml" Target="../ink/ink555.xml"/><Relationship Id="rId46" Type="http://schemas.openxmlformats.org/officeDocument/2006/relationships/image" Target="NULL"/><Relationship Id="rId67" Type="http://schemas.openxmlformats.org/officeDocument/2006/relationships/customXml" Target="../ink/ink576.xml"/><Relationship Id="rId116" Type="http://schemas.openxmlformats.org/officeDocument/2006/relationships/image" Target="NULL"/><Relationship Id="rId137" Type="http://schemas.openxmlformats.org/officeDocument/2006/relationships/customXml" Target="../ink/ink611.xml"/><Relationship Id="rId20" Type="http://schemas.openxmlformats.org/officeDocument/2006/relationships/image" Target="NULL"/><Relationship Id="rId41" Type="http://schemas.openxmlformats.org/officeDocument/2006/relationships/customXml" Target="../ink/ink563.xml"/><Relationship Id="rId62" Type="http://schemas.openxmlformats.org/officeDocument/2006/relationships/image" Target="NULL"/><Relationship Id="rId83" Type="http://schemas.openxmlformats.org/officeDocument/2006/relationships/customXml" Target="../ink/ink584.xml"/><Relationship Id="rId88" Type="http://schemas.openxmlformats.org/officeDocument/2006/relationships/image" Target="NULL"/><Relationship Id="rId111" Type="http://schemas.openxmlformats.org/officeDocument/2006/relationships/customXml" Target="../ink/ink598.xml"/><Relationship Id="rId132" Type="http://schemas.openxmlformats.org/officeDocument/2006/relationships/image" Target="NULL"/><Relationship Id="rId15" Type="http://schemas.openxmlformats.org/officeDocument/2006/relationships/customXml" Target="../ink/ink550.xml"/><Relationship Id="rId36" Type="http://schemas.openxmlformats.org/officeDocument/2006/relationships/image" Target="NULL"/><Relationship Id="rId57" Type="http://schemas.openxmlformats.org/officeDocument/2006/relationships/customXml" Target="../ink/ink571.xml"/><Relationship Id="rId106" Type="http://schemas.openxmlformats.org/officeDocument/2006/relationships/image" Target="NULL"/><Relationship Id="rId127" Type="http://schemas.openxmlformats.org/officeDocument/2006/relationships/customXml" Target="../ink/ink606.xml"/><Relationship Id="rId10" Type="http://schemas.openxmlformats.org/officeDocument/2006/relationships/image" Target="NULL"/><Relationship Id="rId31" Type="http://schemas.openxmlformats.org/officeDocument/2006/relationships/customXml" Target="../ink/ink558.xml"/><Relationship Id="rId52" Type="http://schemas.openxmlformats.org/officeDocument/2006/relationships/image" Target="NULL"/><Relationship Id="rId73" Type="http://schemas.openxmlformats.org/officeDocument/2006/relationships/customXml" Target="../ink/ink579.xml"/><Relationship Id="rId78" Type="http://schemas.openxmlformats.org/officeDocument/2006/relationships/image" Target="NULL"/><Relationship Id="rId94" Type="http://schemas.openxmlformats.org/officeDocument/2006/relationships/image" Target="NULL"/><Relationship Id="rId99" Type="http://schemas.openxmlformats.org/officeDocument/2006/relationships/customXml" Target="../ink/ink592.xml"/><Relationship Id="rId101" Type="http://schemas.openxmlformats.org/officeDocument/2006/relationships/customXml" Target="../ink/ink593.xml"/><Relationship Id="rId122" Type="http://schemas.openxmlformats.org/officeDocument/2006/relationships/image" Target="NULL"/><Relationship Id="rId143" Type="http://schemas.openxmlformats.org/officeDocument/2006/relationships/customXml" Target="../ink/ink614.xml"/><Relationship Id="rId148"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547.xml"/><Relationship Id="rId26" Type="http://schemas.openxmlformats.org/officeDocument/2006/relationships/image" Target="NULL"/><Relationship Id="rId47" Type="http://schemas.openxmlformats.org/officeDocument/2006/relationships/customXml" Target="../ink/ink566.xml"/><Relationship Id="rId68" Type="http://schemas.openxmlformats.org/officeDocument/2006/relationships/image" Target="NULL"/><Relationship Id="rId89" Type="http://schemas.openxmlformats.org/officeDocument/2006/relationships/customXml" Target="../ink/ink587.xml"/><Relationship Id="rId112" Type="http://schemas.openxmlformats.org/officeDocument/2006/relationships/image" Target="NULL"/><Relationship Id="rId133" Type="http://schemas.openxmlformats.org/officeDocument/2006/relationships/customXml" Target="../ink/ink609.xml"/><Relationship Id="rId16" Type="http://schemas.openxmlformats.org/officeDocument/2006/relationships/image" Target="NULL"/><Relationship Id="rId37" Type="http://schemas.openxmlformats.org/officeDocument/2006/relationships/customXml" Target="../ink/ink561.xml"/><Relationship Id="rId58" Type="http://schemas.openxmlformats.org/officeDocument/2006/relationships/image" Target="NULL"/><Relationship Id="rId79" Type="http://schemas.openxmlformats.org/officeDocument/2006/relationships/customXml" Target="../ink/ink582.xml"/><Relationship Id="rId102" Type="http://schemas.openxmlformats.org/officeDocument/2006/relationships/image" Target="NULL"/><Relationship Id="rId123" Type="http://schemas.openxmlformats.org/officeDocument/2006/relationships/customXml" Target="../ink/ink604.xml"/><Relationship Id="rId144" Type="http://schemas.openxmlformats.org/officeDocument/2006/relationships/image" Target="NULL"/><Relationship Id="rId90" Type="http://schemas.openxmlformats.org/officeDocument/2006/relationships/image" Target="NULL"/></Relationships>
</file>

<file path=ppt/slides/_rels/slide9.xml.rels><?xml version="1.0" encoding="UTF-8" standalone="yes"?>
<Relationships xmlns="http://schemas.openxmlformats.org/package/2006/relationships"><Relationship Id="rId117" Type="http://schemas.openxmlformats.org/officeDocument/2006/relationships/customXml" Target="../ink/ink676.xml"/><Relationship Id="rId21" Type="http://schemas.openxmlformats.org/officeDocument/2006/relationships/customXml" Target="../ink/ink628.xml"/><Relationship Id="rId42" Type="http://schemas.openxmlformats.org/officeDocument/2006/relationships/image" Target="NULL"/><Relationship Id="rId47" Type="http://schemas.openxmlformats.org/officeDocument/2006/relationships/customXml" Target="../ink/ink641.xml"/><Relationship Id="rId63" Type="http://schemas.openxmlformats.org/officeDocument/2006/relationships/customXml" Target="../ink/ink649.xml"/><Relationship Id="rId68" Type="http://schemas.openxmlformats.org/officeDocument/2006/relationships/image" Target="NULL"/><Relationship Id="rId84" Type="http://schemas.openxmlformats.org/officeDocument/2006/relationships/image" Target="NULL"/><Relationship Id="rId89" Type="http://schemas.openxmlformats.org/officeDocument/2006/relationships/customXml" Target="../ink/ink662.xml"/><Relationship Id="rId112" Type="http://schemas.openxmlformats.org/officeDocument/2006/relationships/image" Target="NULL"/><Relationship Id="rId16" Type="http://schemas.openxmlformats.org/officeDocument/2006/relationships/image" Target="NULL"/><Relationship Id="rId107" Type="http://schemas.openxmlformats.org/officeDocument/2006/relationships/customXml" Target="../ink/ink671.xml"/><Relationship Id="rId11" Type="http://schemas.openxmlformats.org/officeDocument/2006/relationships/customXml" Target="../ink/ink623.xml"/><Relationship Id="rId32" Type="http://schemas.openxmlformats.org/officeDocument/2006/relationships/image" Target="NULL"/><Relationship Id="rId37" Type="http://schemas.openxmlformats.org/officeDocument/2006/relationships/customXml" Target="../ink/ink636.xml"/><Relationship Id="rId53" Type="http://schemas.openxmlformats.org/officeDocument/2006/relationships/customXml" Target="../ink/ink644.xml"/><Relationship Id="rId58" Type="http://schemas.openxmlformats.org/officeDocument/2006/relationships/image" Target="NULL"/><Relationship Id="rId74" Type="http://schemas.openxmlformats.org/officeDocument/2006/relationships/image" Target="NULL"/><Relationship Id="rId79" Type="http://schemas.openxmlformats.org/officeDocument/2006/relationships/customXml" Target="../ink/ink657.xml"/><Relationship Id="rId102" Type="http://schemas.openxmlformats.org/officeDocument/2006/relationships/image" Target="NULL"/><Relationship Id="rId123" Type="http://schemas.openxmlformats.org/officeDocument/2006/relationships/customXml" Target="../ink/ink679.xml"/><Relationship Id="rId128" Type="http://schemas.openxmlformats.org/officeDocument/2006/relationships/image" Target="NULL"/><Relationship Id="rId5" Type="http://schemas.openxmlformats.org/officeDocument/2006/relationships/customXml" Target="../ink/ink620.xml"/><Relationship Id="rId90" Type="http://schemas.openxmlformats.org/officeDocument/2006/relationships/image" Target="NULL"/><Relationship Id="rId95" Type="http://schemas.openxmlformats.org/officeDocument/2006/relationships/customXml" Target="../ink/ink665.xml"/><Relationship Id="rId22" Type="http://schemas.openxmlformats.org/officeDocument/2006/relationships/image" Target="NULL"/><Relationship Id="rId27" Type="http://schemas.openxmlformats.org/officeDocument/2006/relationships/customXml" Target="../ink/ink631.xml"/><Relationship Id="rId43" Type="http://schemas.openxmlformats.org/officeDocument/2006/relationships/customXml" Target="../ink/ink639.xml"/><Relationship Id="rId48"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652.xml"/><Relationship Id="rId113" Type="http://schemas.openxmlformats.org/officeDocument/2006/relationships/customXml" Target="../ink/ink674.xml"/><Relationship Id="rId118" Type="http://schemas.openxmlformats.org/officeDocument/2006/relationships/image" Target="NULL"/><Relationship Id="rId80" Type="http://schemas.openxmlformats.org/officeDocument/2006/relationships/image" Target="NULL"/><Relationship Id="rId85" Type="http://schemas.openxmlformats.org/officeDocument/2006/relationships/customXml" Target="../ink/ink660.xml"/><Relationship Id="rId12" Type="http://schemas.openxmlformats.org/officeDocument/2006/relationships/image" Target="NULL"/><Relationship Id="rId17" Type="http://schemas.openxmlformats.org/officeDocument/2006/relationships/customXml" Target="../ink/ink626.xml"/><Relationship Id="rId33" Type="http://schemas.openxmlformats.org/officeDocument/2006/relationships/customXml" Target="../ink/ink634.xml"/><Relationship Id="rId38" Type="http://schemas.openxmlformats.org/officeDocument/2006/relationships/image" Target="NULL"/><Relationship Id="rId59" Type="http://schemas.openxmlformats.org/officeDocument/2006/relationships/customXml" Target="../ink/ink647.xml"/><Relationship Id="rId103" Type="http://schemas.openxmlformats.org/officeDocument/2006/relationships/customXml" Target="../ink/ink669.xml"/><Relationship Id="rId108" Type="http://schemas.openxmlformats.org/officeDocument/2006/relationships/image" Target="NULL"/><Relationship Id="rId124" Type="http://schemas.openxmlformats.org/officeDocument/2006/relationships/image" Target="NULL"/><Relationship Id="rId129" Type="http://schemas.openxmlformats.org/officeDocument/2006/relationships/customXml" Target="../ink/ink682.xml"/><Relationship Id="rId54" Type="http://schemas.openxmlformats.org/officeDocument/2006/relationships/image" Target="NULL"/><Relationship Id="rId70" Type="http://schemas.openxmlformats.org/officeDocument/2006/relationships/image" Target="NULL"/><Relationship Id="rId75" Type="http://schemas.openxmlformats.org/officeDocument/2006/relationships/customXml" Target="../ink/ink655.xml"/><Relationship Id="rId91" Type="http://schemas.openxmlformats.org/officeDocument/2006/relationships/customXml" Target="../ink/ink663.xml"/><Relationship Id="rId9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23" Type="http://schemas.openxmlformats.org/officeDocument/2006/relationships/customXml" Target="../ink/ink629.xml"/><Relationship Id="rId28" Type="http://schemas.openxmlformats.org/officeDocument/2006/relationships/image" Target="NULL"/><Relationship Id="rId49" Type="http://schemas.openxmlformats.org/officeDocument/2006/relationships/customXml" Target="../ink/ink642.xml"/><Relationship Id="rId114" Type="http://schemas.openxmlformats.org/officeDocument/2006/relationships/image" Target="NULL"/><Relationship Id="rId119" Type="http://schemas.openxmlformats.org/officeDocument/2006/relationships/customXml" Target="../ink/ink677.xml"/><Relationship Id="rId44"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650.xml"/><Relationship Id="rId81" Type="http://schemas.openxmlformats.org/officeDocument/2006/relationships/customXml" Target="../ink/ink658.xml"/><Relationship Id="rId86" Type="http://schemas.openxmlformats.org/officeDocument/2006/relationships/image" Target="NULL"/><Relationship Id="rId130" Type="http://schemas.openxmlformats.org/officeDocument/2006/relationships/image" Target="NULL"/><Relationship Id="rId13" Type="http://schemas.openxmlformats.org/officeDocument/2006/relationships/customXml" Target="../ink/ink624.xml"/><Relationship Id="rId18" Type="http://schemas.openxmlformats.org/officeDocument/2006/relationships/image" Target="NULL"/><Relationship Id="rId39" Type="http://schemas.openxmlformats.org/officeDocument/2006/relationships/customXml" Target="../ink/ink637.xml"/><Relationship Id="rId109" Type="http://schemas.openxmlformats.org/officeDocument/2006/relationships/customXml" Target="../ink/ink672.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645.xml"/><Relationship Id="rId76" Type="http://schemas.openxmlformats.org/officeDocument/2006/relationships/image" Target="NULL"/><Relationship Id="rId97" Type="http://schemas.openxmlformats.org/officeDocument/2006/relationships/customXml" Target="../ink/ink666.xml"/><Relationship Id="rId104" Type="http://schemas.openxmlformats.org/officeDocument/2006/relationships/image" Target="NULL"/><Relationship Id="rId120" Type="http://schemas.openxmlformats.org/officeDocument/2006/relationships/image" Target="NULL"/><Relationship Id="rId125" Type="http://schemas.openxmlformats.org/officeDocument/2006/relationships/customXml" Target="../ink/ink680.xml"/><Relationship Id="rId7" Type="http://schemas.openxmlformats.org/officeDocument/2006/relationships/customXml" Target="../ink/ink621.xml"/><Relationship Id="rId71" Type="http://schemas.openxmlformats.org/officeDocument/2006/relationships/customXml" Target="../ink/ink653.xml"/><Relationship Id="rId92" Type="http://schemas.openxmlformats.org/officeDocument/2006/relationships/image" Target="NULL"/><Relationship Id="rId2" Type="http://schemas.openxmlformats.org/officeDocument/2006/relationships/notesSlide" Target="../notesSlides/notesSlide9.xml"/><Relationship Id="rId29" Type="http://schemas.openxmlformats.org/officeDocument/2006/relationships/customXml" Target="../ink/ink632.xml"/><Relationship Id="rId24" Type="http://schemas.openxmlformats.org/officeDocument/2006/relationships/image" Target="NULL"/><Relationship Id="rId40" Type="http://schemas.openxmlformats.org/officeDocument/2006/relationships/image" Target="NULL"/><Relationship Id="rId45" Type="http://schemas.openxmlformats.org/officeDocument/2006/relationships/customXml" Target="../ink/ink640.xml"/><Relationship Id="rId66" Type="http://schemas.openxmlformats.org/officeDocument/2006/relationships/image" Target="NULL"/><Relationship Id="rId87" Type="http://schemas.openxmlformats.org/officeDocument/2006/relationships/customXml" Target="../ink/ink661.xml"/><Relationship Id="rId110" Type="http://schemas.openxmlformats.org/officeDocument/2006/relationships/image" Target="NULL"/><Relationship Id="rId115" Type="http://schemas.openxmlformats.org/officeDocument/2006/relationships/customXml" Target="../ink/ink675.xml"/><Relationship Id="rId131" Type="http://schemas.openxmlformats.org/officeDocument/2006/relationships/customXml" Target="../ink/ink683.xml"/><Relationship Id="rId61" Type="http://schemas.openxmlformats.org/officeDocument/2006/relationships/customXml" Target="../ink/ink648.xml"/><Relationship Id="rId82" Type="http://schemas.openxmlformats.org/officeDocument/2006/relationships/image" Target="NULL"/><Relationship Id="rId19" Type="http://schemas.openxmlformats.org/officeDocument/2006/relationships/customXml" Target="../ink/ink627.xml"/><Relationship Id="rId14" Type="http://schemas.openxmlformats.org/officeDocument/2006/relationships/image" Target="NULL"/><Relationship Id="rId30" Type="http://schemas.openxmlformats.org/officeDocument/2006/relationships/image" Target="NULL"/><Relationship Id="rId35" Type="http://schemas.openxmlformats.org/officeDocument/2006/relationships/customXml" Target="../ink/ink635.xml"/><Relationship Id="rId56" Type="http://schemas.openxmlformats.org/officeDocument/2006/relationships/image" Target="NULL"/><Relationship Id="rId77" Type="http://schemas.openxmlformats.org/officeDocument/2006/relationships/customXml" Target="../ink/ink656.xml"/><Relationship Id="rId100" Type="http://schemas.openxmlformats.org/officeDocument/2006/relationships/image" Target="NULL"/><Relationship Id="rId105" Type="http://schemas.openxmlformats.org/officeDocument/2006/relationships/customXml" Target="../ink/ink670.xml"/><Relationship Id="rId126" Type="http://schemas.openxmlformats.org/officeDocument/2006/relationships/image" Target="NULL"/><Relationship Id="rId8" Type="http://schemas.openxmlformats.org/officeDocument/2006/relationships/image" Target="NULL"/><Relationship Id="rId51" Type="http://schemas.openxmlformats.org/officeDocument/2006/relationships/customXml" Target="../ink/ink643.xml"/><Relationship Id="rId72" Type="http://schemas.openxmlformats.org/officeDocument/2006/relationships/image" Target="NULL"/><Relationship Id="rId93" Type="http://schemas.openxmlformats.org/officeDocument/2006/relationships/customXml" Target="../ink/ink664.xml"/><Relationship Id="rId98" Type="http://schemas.openxmlformats.org/officeDocument/2006/relationships/image" Target="NULL"/><Relationship Id="rId121" Type="http://schemas.openxmlformats.org/officeDocument/2006/relationships/customXml" Target="../ink/ink678.xml"/><Relationship Id="rId3" Type="http://schemas.openxmlformats.org/officeDocument/2006/relationships/customXml" Target="../ink/ink619.xml"/><Relationship Id="rId25" Type="http://schemas.openxmlformats.org/officeDocument/2006/relationships/customXml" Target="../ink/ink630.xml"/><Relationship Id="rId46" Type="http://schemas.openxmlformats.org/officeDocument/2006/relationships/image" Target="NULL"/><Relationship Id="rId67" Type="http://schemas.openxmlformats.org/officeDocument/2006/relationships/customXml" Target="../ink/ink651.xml"/><Relationship Id="rId116" Type="http://schemas.openxmlformats.org/officeDocument/2006/relationships/image" Target="NULL"/><Relationship Id="rId20" Type="http://schemas.openxmlformats.org/officeDocument/2006/relationships/image" Target="NULL"/><Relationship Id="rId41" Type="http://schemas.openxmlformats.org/officeDocument/2006/relationships/customXml" Target="../ink/ink638.xml"/><Relationship Id="rId62" Type="http://schemas.openxmlformats.org/officeDocument/2006/relationships/image" Target="NULL"/><Relationship Id="rId83" Type="http://schemas.openxmlformats.org/officeDocument/2006/relationships/customXml" Target="../ink/ink659.xml"/><Relationship Id="rId88" Type="http://schemas.openxmlformats.org/officeDocument/2006/relationships/image" Target="NULL"/><Relationship Id="rId111" Type="http://schemas.openxmlformats.org/officeDocument/2006/relationships/customXml" Target="../ink/ink673.xml"/><Relationship Id="rId132" Type="http://schemas.openxmlformats.org/officeDocument/2006/relationships/image" Target="NULL"/><Relationship Id="rId15" Type="http://schemas.openxmlformats.org/officeDocument/2006/relationships/customXml" Target="../ink/ink625.xml"/><Relationship Id="rId36" Type="http://schemas.openxmlformats.org/officeDocument/2006/relationships/image" Target="NULL"/><Relationship Id="rId57" Type="http://schemas.openxmlformats.org/officeDocument/2006/relationships/customXml" Target="../ink/ink646.xml"/><Relationship Id="rId106" Type="http://schemas.openxmlformats.org/officeDocument/2006/relationships/image" Target="NULL"/><Relationship Id="rId127" Type="http://schemas.openxmlformats.org/officeDocument/2006/relationships/customXml" Target="../ink/ink681.xml"/><Relationship Id="rId10" Type="http://schemas.openxmlformats.org/officeDocument/2006/relationships/image" Target="NULL"/><Relationship Id="rId31" Type="http://schemas.openxmlformats.org/officeDocument/2006/relationships/customXml" Target="../ink/ink633.xml"/><Relationship Id="rId52" Type="http://schemas.openxmlformats.org/officeDocument/2006/relationships/image" Target="NULL"/><Relationship Id="rId73" Type="http://schemas.openxmlformats.org/officeDocument/2006/relationships/customXml" Target="../ink/ink654.xml"/><Relationship Id="rId78" Type="http://schemas.openxmlformats.org/officeDocument/2006/relationships/image" Target="NULL"/><Relationship Id="rId94" Type="http://schemas.openxmlformats.org/officeDocument/2006/relationships/image" Target="NULL"/><Relationship Id="rId99" Type="http://schemas.openxmlformats.org/officeDocument/2006/relationships/customXml" Target="../ink/ink667.xml"/><Relationship Id="rId101" Type="http://schemas.openxmlformats.org/officeDocument/2006/relationships/customXml" Target="../ink/ink668.xml"/><Relationship Id="rId122"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622.xml"/><Relationship Id="rId26"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253B2818-45DF-496F-8A5F-442E581992F7}"/>
              </a:ext>
            </a:extLst>
          </p:cNvPr>
          <p:cNvGrpSpPr/>
          <p:nvPr/>
        </p:nvGrpSpPr>
        <p:grpSpPr>
          <a:xfrm>
            <a:off x="11009501" y="737672"/>
            <a:ext cx="178560" cy="168480"/>
            <a:chOff x="11009501" y="737672"/>
            <a:chExt cx="178560" cy="1684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FA92E43-912D-45DD-AAC1-EE6A30B37E89}"/>
                    </a:ext>
                  </a:extLst>
                </p14:cNvPr>
                <p14:cNvContentPartPr/>
                <p14:nvPr/>
              </p14:nvContentPartPr>
              <p14:xfrm>
                <a:off x="11025341" y="737672"/>
                <a:ext cx="123840" cy="164520"/>
              </p14:xfrm>
            </p:contentPart>
          </mc:Choice>
          <mc:Fallback xmlns="">
            <p:pic>
              <p:nvPicPr>
                <p:cNvPr id="2" name="Freihand 1">
                  <a:extLst>
                    <a:ext uri="{FF2B5EF4-FFF2-40B4-BE49-F238E27FC236}">
                      <a16:creationId xmlns:a16="http://schemas.microsoft.com/office/drawing/2014/main" id="{AFA92E43-912D-45DD-AAC1-EE6A30B37E89}"/>
                    </a:ext>
                  </a:extLst>
                </p:cNvPr>
                <p:cNvPicPr/>
                <p:nvPr/>
              </p:nvPicPr>
              <p:blipFill>
                <a:blip r:embed="rId6"/>
                <a:stretch>
                  <a:fillRect/>
                </a:stretch>
              </p:blipFill>
              <p:spPr>
                <a:xfrm>
                  <a:off x="11021021" y="733352"/>
                  <a:ext cx="132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D2D0A8D-58E6-4A2D-8947-5A360FA43ACD}"/>
                    </a:ext>
                  </a:extLst>
                </p14:cNvPr>
                <p14:cNvContentPartPr/>
                <p14:nvPr/>
              </p14:nvContentPartPr>
              <p14:xfrm>
                <a:off x="11009501" y="777632"/>
                <a:ext cx="178560" cy="128520"/>
              </p14:xfrm>
            </p:contentPart>
          </mc:Choice>
          <mc:Fallback xmlns="">
            <p:pic>
              <p:nvPicPr>
                <p:cNvPr id="3" name="Freihand 2">
                  <a:extLst>
                    <a:ext uri="{FF2B5EF4-FFF2-40B4-BE49-F238E27FC236}">
                      <a16:creationId xmlns:a16="http://schemas.microsoft.com/office/drawing/2014/main" id="{7D2D0A8D-58E6-4A2D-8947-5A360FA43ACD}"/>
                    </a:ext>
                  </a:extLst>
                </p:cNvPr>
                <p:cNvPicPr/>
                <p:nvPr/>
              </p:nvPicPr>
              <p:blipFill>
                <a:blip r:embed="rId8"/>
                <a:stretch>
                  <a:fillRect/>
                </a:stretch>
              </p:blipFill>
              <p:spPr>
                <a:xfrm>
                  <a:off x="11005181" y="773312"/>
                  <a:ext cx="187200" cy="137160"/>
                </a:xfrm>
                <a:prstGeom prst="rect">
                  <a:avLst/>
                </a:prstGeom>
              </p:spPr>
            </p:pic>
          </mc:Fallback>
        </mc:AlternateContent>
      </p:grpSp>
      <p:grpSp>
        <p:nvGrpSpPr>
          <p:cNvPr id="14" name="Gruppieren 13">
            <a:extLst>
              <a:ext uri="{FF2B5EF4-FFF2-40B4-BE49-F238E27FC236}">
                <a16:creationId xmlns:a16="http://schemas.microsoft.com/office/drawing/2014/main" id="{BD02EE6E-6751-2E60-AEA3-AB54CBE7DFEF}"/>
              </a:ext>
            </a:extLst>
          </p:cNvPr>
          <p:cNvGrpSpPr/>
          <p:nvPr/>
        </p:nvGrpSpPr>
        <p:grpSpPr>
          <a:xfrm>
            <a:off x="2690411" y="1607662"/>
            <a:ext cx="175320" cy="263880"/>
            <a:chOff x="2690411" y="1607662"/>
            <a:chExt cx="175320" cy="26388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F535E75-3250-25D1-F8D0-DFB938E0DBD2}"/>
                    </a:ext>
                  </a:extLst>
                </p14:cNvPr>
                <p14:cNvContentPartPr/>
                <p14:nvPr/>
              </p14:nvContentPartPr>
              <p14:xfrm>
                <a:off x="2694011" y="1607662"/>
                <a:ext cx="140760" cy="263880"/>
              </p14:xfrm>
            </p:contentPart>
          </mc:Choice>
          <mc:Fallback xmlns="">
            <p:pic>
              <p:nvPicPr>
                <p:cNvPr id="6" name="Freihand 5">
                  <a:extLst>
                    <a:ext uri="{FF2B5EF4-FFF2-40B4-BE49-F238E27FC236}">
                      <a16:creationId xmlns:a16="http://schemas.microsoft.com/office/drawing/2014/main" id="{FF535E75-3250-25D1-F8D0-DFB938E0DBD2}"/>
                    </a:ext>
                  </a:extLst>
                </p:cNvPr>
                <p:cNvPicPr/>
                <p:nvPr/>
              </p:nvPicPr>
              <p:blipFill>
                <a:blip r:embed="rId10"/>
                <a:stretch>
                  <a:fillRect/>
                </a:stretch>
              </p:blipFill>
              <p:spPr>
                <a:xfrm>
                  <a:off x="2687891" y="1601542"/>
                  <a:ext cx="1530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FED5CE9-BAFB-6574-5387-9C5D1CAC3216}"/>
                    </a:ext>
                  </a:extLst>
                </p14:cNvPr>
                <p14:cNvContentPartPr/>
                <p14:nvPr/>
              </p14:nvContentPartPr>
              <p14:xfrm>
                <a:off x="2690411" y="1622782"/>
                <a:ext cx="175320" cy="202680"/>
              </p14:xfrm>
            </p:contentPart>
          </mc:Choice>
          <mc:Fallback xmlns="">
            <p:pic>
              <p:nvPicPr>
                <p:cNvPr id="9" name="Freihand 8">
                  <a:extLst>
                    <a:ext uri="{FF2B5EF4-FFF2-40B4-BE49-F238E27FC236}">
                      <a16:creationId xmlns:a16="http://schemas.microsoft.com/office/drawing/2014/main" id="{1FED5CE9-BAFB-6574-5387-9C5D1CAC3216}"/>
                    </a:ext>
                  </a:extLst>
                </p:cNvPr>
                <p:cNvPicPr/>
                <p:nvPr/>
              </p:nvPicPr>
              <p:blipFill>
                <a:blip r:embed="rId12"/>
                <a:stretch>
                  <a:fillRect/>
                </a:stretch>
              </p:blipFill>
              <p:spPr>
                <a:xfrm>
                  <a:off x="2684291" y="1616662"/>
                  <a:ext cx="187560" cy="21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57" name="Freihand 56">
                <a:extLst>
                  <a:ext uri="{FF2B5EF4-FFF2-40B4-BE49-F238E27FC236}">
                    <a16:creationId xmlns:a16="http://schemas.microsoft.com/office/drawing/2014/main" id="{F89BBC44-D87A-4895-B0BA-EC30DC82244F}"/>
                  </a:ext>
                </a:extLst>
              </p14:cNvPr>
              <p14:cNvContentPartPr/>
              <p14:nvPr/>
            </p14:nvContentPartPr>
            <p14:xfrm>
              <a:off x="9132821" y="61232"/>
              <a:ext cx="1996200" cy="534240"/>
            </p14:xfrm>
          </p:contentPart>
        </mc:Choice>
        <mc:Fallback xmlns="">
          <p:pic>
            <p:nvPicPr>
              <p:cNvPr id="57" name="Freihand 56">
                <a:extLst>
                  <a:ext uri="{FF2B5EF4-FFF2-40B4-BE49-F238E27FC236}">
                    <a16:creationId xmlns:a16="http://schemas.microsoft.com/office/drawing/2014/main" id="{F89BBC44-D87A-4895-B0BA-EC30DC82244F}"/>
                  </a:ext>
                </a:extLst>
              </p:cNvPr>
              <p:cNvPicPr/>
              <p:nvPr/>
            </p:nvPicPr>
            <p:blipFill>
              <a:blip r:embed="rId14"/>
              <a:stretch>
                <a:fillRect/>
              </a:stretch>
            </p:blipFill>
            <p:spPr>
              <a:xfrm>
                <a:off x="9128501" y="56912"/>
                <a:ext cx="200484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A018648B-9950-4C09-90D7-903144CB6960}"/>
                  </a:ext>
                </a:extLst>
              </p14:cNvPr>
              <p14:cNvContentPartPr/>
              <p14:nvPr/>
            </p14:nvContentPartPr>
            <p14:xfrm>
              <a:off x="9032741" y="1033952"/>
              <a:ext cx="142200" cy="224280"/>
            </p14:xfrm>
          </p:contentPart>
        </mc:Choice>
        <mc:Fallback xmlns="">
          <p:pic>
            <p:nvPicPr>
              <p:cNvPr id="15" name="Freihand 14">
                <a:extLst>
                  <a:ext uri="{FF2B5EF4-FFF2-40B4-BE49-F238E27FC236}">
                    <a16:creationId xmlns:a16="http://schemas.microsoft.com/office/drawing/2014/main" id="{A018648B-9950-4C09-90D7-903144CB6960}"/>
                  </a:ext>
                </a:extLst>
              </p:cNvPr>
              <p:cNvPicPr/>
              <p:nvPr/>
            </p:nvPicPr>
            <p:blipFill>
              <a:blip r:embed="rId16"/>
              <a:stretch>
                <a:fillRect/>
              </a:stretch>
            </p:blipFill>
            <p:spPr>
              <a:xfrm>
                <a:off x="9028421" y="1029632"/>
                <a:ext cx="1508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79109244-E979-40C6-8E18-7067A5A7206E}"/>
                  </a:ext>
                </a:extLst>
              </p14:cNvPr>
              <p14:cNvContentPartPr/>
              <p14:nvPr/>
            </p14:nvContentPartPr>
            <p14:xfrm>
              <a:off x="9118421" y="1181552"/>
              <a:ext cx="61560" cy="102960"/>
            </p14:xfrm>
          </p:contentPart>
        </mc:Choice>
        <mc:Fallback xmlns="">
          <p:pic>
            <p:nvPicPr>
              <p:cNvPr id="16" name="Freihand 15">
                <a:extLst>
                  <a:ext uri="{FF2B5EF4-FFF2-40B4-BE49-F238E27FC236}">
                    <a16:creationId xmlns:a16="http://schemas.microsoft.com/office/drawing/2014/main" id="{79109244-E979-40C6-8E18-7067A5A7206E}"/>
                  </a:ext>
                </a:extLst>
              </p:cNvPr>
              <p:cNvPicPr/>
              <p:nvPr/>
            </p:nvPicPr>
            <p:blipFill>
              <a:blip r:embed="rId18"/>
              <a:stretch>
                <a:fillRect/>
              </a:stretch>
            </p:blipFill>
            <p:spPr>
              <a:xfrm>
                <a:off x="9114101" y="1177232"/>
                <a:ext cx="70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B20C3C77-4647-48DF-AACF-DE48E01139AA}"/>
                  </a:ext>
                </a:extLst>
              </p14:cNvPr>
              <p14:cNvContentPartPr/>
              <p14:nvPr/>
            </p14:nvContentPartPr>
            <p14:xfrm>
              <a:off x="9212741" y="1140152"/>
              <a:ext cx="110880" cy="105480"/>
            </p14:xfrm>
          </p:contentPart>
        </mc:Choice>
        <mc:Fallback xmlns="">
          <p:pic>
            <p:nvPicPr>
              <p:cNvPr id="17" name="Freihand 16">
                <a:extLst>
                  <a:ext uri="{FF2B5EF4-FFF2-40B4-BE49-F238E27FC236}">
                    <a16:creationId xmlns:a16="http://schemas.microsoft.com/office/drawing/2014/main" id="{B20C3C77-4647-48DF-AACF-DE48E01139AA}"/>
                  </a:ext>
                </a:extLst>
              </p:cNvPr>
              <p:cNvPicPr/>
              <p:nvPr/>
            </p:nvPicPr>
            <p:blipFill>
              <a:blip r:embed="rId20"/>
              <a:stretch>
                <a:fillRect/>
              </a:stretch>
            </p:blipFill>
            <p:spPr>
              <a:xfrm>
                <a:off x="9208421" y="1135832"/>
                <a:ext cx="119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CAE0AA85-FB82-4B4A-842F-1001CD009D33}"/>
                  </a:ext>
                </a:extLst>
              </p14:cNvPr>
              <p14:cNvContentPartPr/>
              <p14:nvPr/>
            </p14:nvContentPartPr>
            <p14:xfrm>
              <a:off x="9365381" y="1120352"/>
              <a:ext cx="293400" cy="273960"/>
            </p14:xfrm>
          </p:contentPart>
        </mc:Choice>
        <mc:Fallback xmlns="">
          <p:pic>
            <p:nvPicPr>
              <p:cNvPr id="18" name="Freihand 17">
                <a:extLst>
                  <a:ext uri="{FF2B5EF4-FFF2-40B4-BE49-F238E27FC236}">
                    <a16:creationId xmlns:a16="http://schemas.microsoft.com/office/drawing/2014/main" id="{CAE0AA85-FB82-4B4A-842F-1001CD009D33}"/>
                  </a:ext>
                </a:extLst>
              </p:cNvPr>
              <p:cNvPicPr/>
              <p:nvPr/>
            </p:nvPicPr>
            <p:blipFill>
              <a:blip r:embed="rId22"/>
              <a:stretch>
                <a:fillRect/>
              </a:stretch>
            </p:blipFill>
            <p:spPr>
              <a:xfrm>
                <a:off x="9361061" y="1116032"/>
                <a:ext cx="3020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CA852D4E-B23B-4D47-9C76-9B5DB781F435}"/>
                  </a:ext>
                </a:extLst>
              </p14:cNvPr>
              <p14:cNvContentPartPr/>
              <p14:nvPr/>
            </p14:nvContentPartPr>
            <p14:xfrm>
              <a:off x="9716741" y="1109192"/>
              <a:ext cx="70920" cy="101160"/>
            </p14:xfrm>
          </p:contentPart>
        </mc:Choice>
        <mc:Fallback xmlns="">
          <p:pic>
            <p:nvPicPr>
              <p:cNvPr id="19" name="Freihand 18">
                <a:extLst>
                  <a:ext uri="{FF2B5EF4-FFF2-40B4-BE49-F238E27FC236}">
                    <a16:creationId xmlns:a16="http://schemas.microsoft.com/office/drawing/2014/main" id="{CA852D4E-B23B-4D47-9C76-9B5DB781F435}"/>
                  </a:ext>
                </a:extLst>
              </p:cNvPr>
              <p:cNvPicPr/>
              <p:nvPr/>
            </p:nvPicPr>
            <p:blipFill>
              <a:blip r:embed="rId24"/>
              <a:stretch>
                <a:fillRect/>
              </a:stretch>
            </p:blipFill>
            <p:spPr>
              <a:xfrm>
                <a:off x="9712421" y="1104872"/>
                <a:ext cx="79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99CC95B5-FC6B-4C0D-9F25-74303AF2A90E}"/>
                  </a:ext>
                </a:extLst>
              </p14:cNvPr>
              <p14:cNvContentPartPr/>
              <p14:nvPr/>
            </p14:nvContentPartPr>
            <p14:xfrm>
              <a:off x="9846701" y="1072472"/>
              <a:ext cx="68760" cy="106560"/>
            </p14:xfrm>
          </p:contentPart>
        </mc:Choice>
        <mc:Fallback xmlns="">
          <p:pic>
            <p:nvPicPr>
              <p:cNvPr id="20" name="Freihand 19">
                <a:extLst>
                  <a:ext uri="{FF2B5EF4-FFF2-40B4-BE49-F238E27FC236}">
                    <a16:creationId xmlns:a16="http://schemas.microsoft.com/office/drawing/2014/main" id="{99CC95B5-FC6B-4C0D-9F25-74303AF2A90E}"/>
                  </a:ext>
                </a:extLst>
              </p:cNvPr>
              <p:cNvPicPr/>
              <p:nvPr/>
            </p:nvPicPr>
            <p:blipFill>
              <a:blip r:embed="rId26"/>
              <a:stretch>
                <a:fillRect/>
              </a:stretch>
            </p:blipFill>
            <p:spPr>
              <a:xfrm>
                <a:off x="9842381" y="1068152"/>
                <a:ext cx="77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3086623E-57C9-40F5-9C27-45A4A8357C44}"/>
                  </a:ext>
                </a:extLst>
              </p14:cNvPr>
              <p14:cNvContentPartPr/>
              <p14:nvPr/>
            </p14:nvContentPartPr>
            <p14:xfrm>
              <a:off x="10094021" y="948632"/>
              <a:ext cx="136800" cy="205920"/>
            </p14:xfrm>
          </p:contentPart>
        </mc:Choice>
        <mc:Fallback xmlns="">
          <p:pic>
            <p:nvPicPr>
              <p:cNvPr id="21" name="Freihand 20">
                <a:extLst>
                  <a:ext uri="{FF2B5EF4-FFF2-40B4-BE49-F238E27FC236}">
                    <a16:creationId xmlns:a16="http://schemas.microsoft.com/office/drawing/2014/main" id="{3086623E-57C9-40F5-9C27-45A4A8357C44}"/>
                  </a:ext>
                </a:extLst>
              </p:cNvPr>
              <p:cNvPicPr/>
              <p:nvPr/>
            </p:nvPicPr>
            <p:blipFill>
              <a:blip r:embed="rId28"/>
              <a:stretch>
                <a:fillRect/>
              </a:stretch>
            </p:blipFill>
            <p:spPr>
              <a:xfrm>
                <a:off x="10089701" y="944312"/>
                <a:ext cx="1454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247DCAFE-70EE-47E9-BBD9-1357FCDA82F8}"/>
                  </a:ext>
                </a:extLst>
              </p14:cNvPr>
              <p14:cNvContentPartPr/>
              <p14:nvPr/>
            </p14:nvContentPartPr>
            <p14:xfrm>
              <a:off x="10313261" y="924512"/>
              <a:ext cx="344880" cy="201600"/>
            </p14:xfrm>
          </p:contentPart>
        </mc:Choice>
        <mc:Fallback xmlns="">
          <p:pic>
            <p:nvPicPr>
              <p:cNvPr id="22" name="Freihand 21">
                <a:extLst>
                  <a:ext uri="{FF2B5EF4-FFF2-40B4-BE49-F238E27FC236}">
                    <a16:creationId xmlns:a16="http://schemas.microsoft.com/office/drawing/2014/main" id="{247DCAFE-70EE-47E9-BBD9-1357FCDA82F8}"/>
                  </a:ext>
                </a:extLst>
              </p:cNvPr>
              <p:cNvPicPr/>
              <p:nvPr/>
            </p:nvPicPr>
            <p:blipFill>
              <a:blip r:embed="rId30"/>
              <a:stretch>
                <a:fillRect/>
              </a:stretch>
            </p:blipFill>
            <p:spPr>
              <a:xfrm>
                <a:off x="10308941" y="920192"/>
                <a:ext cx="353520" cy="210240"/>
              </a:xfrm>
              <a:prstGeom prst="rect">
                <a:avLst/>
              </a:prstGeom>
            </p:spPr>
          </p:pic>
        </mc:Fallback>
      </mc:AlternateContent>
      <p:grpSp>
        <p:nvGrpSpPr>
          <p:cNvPr id="211" name="Gruppieren 210">
            <a:extLst>
              <a:ext uri="{FF2B5EF4-FFF2-40B4-BE49-F238E27FC236}">
                <a16:creationId xmlns:a16="http://schemas.microsoft.com/office/drawing/2014/main" id="{2FA7A881-7F2A-4952-8088-88731E08E688}"/>
              </a:ext>
            </a:extLst>
          </p:cNvPr>
          <p:cNvGrpSpPr/>
          <p:nvPr/>
        </p:nvGrpSpPr>
        <p:grpSpPr>
          <a:xfrm>
            <a:off x="11150981" y="91472"/>
            <a:ext cx="1043640" cy="638280"/>
            <a:chOff x="11150981" y="91472"/>
            <a:chExt cx="1043640" cy="638280"/>
          </a:xfrm>
        </p:grpSpPr>
        <mc:AlternateContent xmlns:mc="http://schemas.openxmlformats.org/markup-compatibility/2006" xmlns:p14="http://schemas.microsoft.com/office/powerpoint/2010/main">
          <mc:Choice Requires="p14">
            <p:contentPart p14:bwMode="auto" r:id="rId31">
              <p14:nvContentPartPr>
                <p14:cNvPr id="102" name="Freihand 101">
                  <a:extLst>
                    <a:ext uri="{FF2B5EF4-FFF2-40B4-BE49-F238E27FC236}">
                      <a16:creationId xmlns:a16="http://schemas.microsoft.com/office/drawing/2014/main" id="{5D415706-1FF6-4C3F-8795-6C16E0AC47C0}"/>
                    </a:ext>
                  </a:extLst>
                </p14:cNvPr>
                <p14:cNvContentPartPr/>
                <p14:nvPr/>
              </p14:nvContentPartPr>
              <p14:xfrm>
                <a:off x="11150981" y="254552"/>
                <a:ext cx="111960" cy="10080"/>
              </p14:xfrm>
            </p:contentPart>
          </mc:Choice>
          <mc:Fallback xmlns="">
            <p:pic>
              <p:nvPicPr>
                <p:cNvPr id="102" name="Freihand 101">
                  <a:extLst>
                    <a:ext uri="{FF2B5EF4-FFF2-40B4-BE49-F238E27FC236}">
                      <a16:creationId xmlns:a16="http://schemas.microsoft.com/office/drawing/2014/main" id="{5D415706-1FF6-4C3F-8795-6C16E0AC47C0}"/>
                    </a:ext>
                  </a:extLst>
                </p:cNvPr>
                <p:cNvPicPr/>
                <p:nvPr/>
              </p:nvPicPr>
              <p:blipFill>
                <a:blip r:embed="rId263"/>
                <a:stretch>
                  <a:fillRect/>
                </a:stretch>
              </p:blipFill>
              <p:spPr>
                <a:xfrm>
                  <a:off x="11146661" y="250232"/>
                  <a:ext cx="120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03" name="Freihand 102">
                  <a:extLst>
                    <a:ext uri="{FF2B5EF4-FFF2-40B4-BE49-F238E27FC236}">
                      <a16:creationId xmlns:a16="http://schemas.microsoft.com/office/drawing/2014/main" id="{7379759F-03E1-4522-A9FC-F2E3859A5C84}"/>
                    </a:ext>
                  </a:extLst>
                </p14:cNvPr>
                <p14:cNvContentPartPr/>
                <p14:nvPr/>
              </p14:nvContentPartPr>
              <p14:xfrm>
                <a:off x="11171501" y="288392"/>
                <a:ext cx="84600" cy="11160"/>
              </p14:xfrm>
            </p:contentPart>
          </mc:Choice>
          <mc:Fallback xmlns="">
            <p:pic>
              <p:nvPicPr>
                <p:cNvPr id="103" name="Freihand 102">
                  <a:extLst>
                    <a:ext uri="{FF2B5EF4-FFF2-40B4-BE49-F238E27FC236}">
                      <a16:creationId xmlns:a16="http://schemas.microsoft.com/office/drawing/2014/main" id="{7379759F-03E1-4522-A9FC-F2E3859A5C84}"/>
                    </a:ext>
                  </a:extLst>
                </p:cNvPr>
                <p:cNvPicPr/>
                <p:nvPr/>
              </p:nvPicPr>
              <p:blipFill>
                <a:blip r:embed="rId265"/>
                <a:stretch>
                  <a:fillRect/>
                </a:stretch>
              </p:blipFill>
              <p:spPr>
                <a:xfrm>
                  <a:off x="11167181" y="284072"/>
                  <a:ext cx="93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05" name="Freihand 104">
                  <a:extLst>
                    <a:ext uri="{FF2B5EF4-FFF2-40B4-BE49-F238E27FC236}">
                      <a16:creationId xmlns:a16="http://schemas.microsoft.com/office/drawing/2014/main" id="{93ED5EFF-D168-4F8B-8EE1-DC2D44AE62CD}"/>
                    </a:ext>
                  </a:extLst>
                </p14:cNvPr>
                <p14:cNvContentPartPr/>
                <p14:nvPr/>
              </p14:nvContentPartPr>
              <p14:xfrm>
                <a:off x="11730581" y="221072"/>
                <a:ext cx="9360" cy="103320"/>
              </p14:xfrm>
            </p:contentPart>
          </mc:Choice>
          <mc:Fallback xmlns="">
            <p:pic>
              <p:nvPicPr>
                <p:cNvPr id="105" name="Freihand 104">
                  <a:extLst>
                    <a:ext uri="{FF2B5EF4-FFF2-40B4-BE49-F238E27FC236}">
                      <a16:creationId xmlns:a16="http://schemas.microsoft.com/office/drawing/2014/main" id="{93ED5EFF-D168-4F8B-8EE1-DC2D44AE62CD}"/>
                    </a:ext>
                  </a:extLst>
                </p:cNvPr>
                <p:cNvPicPr/>
                <p:nvPr/>
              </p:nvPicPr>
              <p:blipFill>
                <a:blip r:embed="rId267"/>
                <a:stretch>
                  <a:fillRect/>
                </a:stretch>
              </p:blipFill>
              <p:spPr>
                <a:xfrm>
                  <a:off x="11726261" y="216752"/>
                  <a:ext cx="18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06" name="Freihand 105">
                  <a:extLst>
                    <a:ext uri="{FF2B5EF4-FFF2-40B4-BE49-F238E27FC236}">
                      <a16:creationId xmlns:a16="http://schemas.microsoft.com/office/drawing/2014/main" id="{68AD8A7A-420D-4A78-B050-BF4C375B03E0}"/>
                    </a:ext>
                  </a:extLst>
                </p14:cNvPr>
                <p14:cNvContentPartPr/>
                <p14:nvPr/>
              </p14:nvContentPartPr>
              <p14:xfrm>
                <a:off x="11661821" y="301352"/>
                <a:ext cx="103680" cy="32760"/>
              </p14:xfrm>
            </p:contentPart>
          </mc:Choice>
          <mc:Fallback xmlns="">
            <p:pic>
              <p:nvPicPr>
                <p:cNvPr id="106" name="Freihand 105">
                  <a:extLst>
                    <a:ext uri="{FF2B5EF4-FFF2-40B4-BE49-F238E27FC236}">
                      <a16:creationId xmlns:a16="http://schemas.microsoft.com/office/drawing/2014/main" id="{68AD8A7A-420D-4A78-B050-BF4C375B03E0}"/>
                    </a:ext>
                  </a:extLst>
                </p:cNvPr>
                <p:cNvPicPr/>
                <p:nvPr/>
              </p:nvPicPr>
              <p:blipFill>
                <a:blip r:embed="rId269"/>
                <a:stretch>
                  <a:fillRect/>
                </a:stretch>
              </p:blipFill>
              <p:spPr>
                <a:xfrm>
                  <a:off x="11657501" y="297032"/>
                  <a:ext cx="11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07" name="Freihand 106">
                  <a:extLst>
                    <a:ext uri="{FF2B5EF4-FFF2-40B4-BE49-F238E27FC236}">
                      <a16:creationId xmlns:a16="http://schemas.microsoft.com/office/drawing/2014/main" id="{06012ADC-4DFE-47E0-B225-64612A2F3608}"/>
                    </a:ext>
                  </a:extLst>
                </p14:cNvPr>
                <p14:cNvContentPartPr/>
                <p14:nvPr/>
              </p14:nvContentPartPr>
              <p14:xfrm>
                <a:off x="11698541" y="216032"/>
                <a:ext cx="169560" cy="96480"/>
              </p14:xfrm>
            </p:contentPart>
          </mc:Choice>
          <mc:Fallback xmlns="">
            <p:pic>
              <p:nvPicPr>
                <p:cNvPr id="107" name="Freihand 106">
                  <a:extLst>
                    <a:ext uri="{FF2B5EF4-FFF2-40B4-BE49-F238E27FC236}">
                      <a16:creationId xmlns:a16="http://schemas.microsoft.com/office/drawing/2014/main" id="{06012ADC-4DFE-47E0-B225-64612A2F3608}"/>
                    </a:ext>
                  </a:extLst>
                </p:cNvPr>
                <p:cNvPicPr/>
                <p:nvPr/>
              </p:nvPicPr>
              <p:blipFill>
                <a:blip r:embed="rId271"/>
                <a:stretch>
                  <a:fillRect/>
                </a:stretch>
              </p:blipFill>
              <p:spPr>
                <a:xfrm>
                  <a:off x="11694221" y="211712"/>
                  <a:ext cx="178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08" name="Freihand 107">
                  <a:extLst>
                    <a:ext uri="{FF2B5EF4-FFF2-40B4-BE49-F238E27FC236}">
                      <a16:creationId xmlns:a16="http://schemas.microsoft.com/office/drawing/2014/main" id="{CBE45B10-DFE6-4E79-8BB5-667DE08990D5}"/>
                    </a:ext>
                  </a:extLst>
                </p14:cNvPr>
                <p14:cNvContentPartPr/>
                <p14:nvPr/>
              </p14:nvContentPartPr>
              <p14:xfrm>
                <a:off x="11825621" y="256712"/>
                <a:ext cx="67680" cy="14400"/>
              </p14:xfrm>
            </p:contentPart>
          </mc:Choice>
          <mc:Fallback xmlns="">
            <p:pic>
              <p:nvPicPr>
                <p:cNvPr id="108" name="Freihand 107">
                  <a:extLst>
                    <a:ext uri="{FF2B5EF4-FFF2-40B4-BE49-F238E27FC236}">
                      <a16:creationId xmlns:a16="http://schemas.microsoft.com/office/drawing/2014/main" id="{CBE45B10-DFE6-4E79-8BB5-667DE08990D5}"/>
                    </a:ext>
                  </a:extLst>
                </p:cNvPr>
                <p:cNvPicPr/>
                <p:nvPr/>
              </p:nvPicPr>
              <p:blipFill>
                <a:blip r:embed="rId273"/>
                <a:stretch>
                  <a:fillRect/>
                </a:stretch>
              </p:blipFill>
              <p:spPr>
                <a:xfrm>
                  <a:off x="11821301" y="252392"/>
                  <a:ext cx="76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09" name="Freihand 108">
                  <a:extLst>
                    <a:ext uri="{FF2B5EF4-FFF2-40B4-BE49-F238E27FC236}">
                      <a16:creationId xmlns:a16="http://schemas.microsoft.com/office/drawing/2014/main" id="{6E51295F-9C1F-426B-8BC2-ACC995744131}"/>
                    </a:ext>
                  </a:extLst>
                </p14:cNvPr>
                <p14:cNvContentPartPr/>
                <p14:nvPr/>
              </p14:nvContentPartPr>
              <p14:xfrm>
                <a:off x="11941181" y="205592"/>
                <a:ext cx="87480" cy="170640"/>
              </p14:xfrm>
            </p:contentPart>
          </mc:Choice>
          <mc:Fallback xmlns="">
            <p:pic>
              <p:nvPicPr>
                <p:cNvPr id="109" name="Freihand 108">
                  <a:extLst>
                    <a:ext uri="{FF2B5EF4-FFF2-40B4-BE49-F238E27FC236}">
                      <a16:creationId xmlns:a16="http://schemas.microsoft.com/office/drawing/2014/main" id="{6E51295F-9C1F-426B-8BC2-ACC995744131}"/>
                    </a:ext>
                  </a:extLst>
                </p:cNvPr>
                <p:cNvPicPr/>
                <p:nvPr/>
              </p:nvPicPr>
              <p:blipFill>
                <a:blip r:embed="rId275"/>
                <a:stretch>
                  <a:fillRect/>
                </a:stretch>
              </p:blipFill>
              <p:spPr>
                <a:xfrm>
                  <a:off x="11936861" y="201272"/>
                  <a:ext cx="961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1" name="Freihand 110">
                  <a:extLst>
                    <a:ext uri="{FF2B5EF4-FFF2-40B4-BE49-F238E27FC236}">
                      <a16:creationId xmlns:a16="http://schemas.microsoft.com/office/drawing/2014/main" id="{16CCB13D-93A6-4E98-B100-14E2DD0B727B}"/>
                    </a:ext>
                  </a:extLst>
                </p14:cNvPr>
                <p14:cNvContentPartPr/>
                <p14:nvPr/>
              </p14:nvContentPartPr>
              <p14:xfrm>
                <a:off x="11301461" y="195152"/>
                <a:ext cx="60120" cy="111240"/>
              </p14:xfrm>
            </p:contentPart>
          </mc:Choice>
          <mc:Fallback xmlns="">
            <p:pic>
              <p:nvPicPr>
                <p:cNvPr id="111" name="Freihand 110">
                  <a:extLst>
                    <a:ext uri="{FF2B5EF4-FFF2-40B4-BE49-F238E27FC236}">
                      <a16:creationId xmlns:a16="http://schemas.microsoft.com/office/drawing/2014/main" id="{16CCB13D-93A6-4E98-B100-14E2DD0B727B}"/>
                    </a:ext>
                  </a:extLst>
                </p:cNvPr>
                <p:cNvPicPr/>
                <p:nvPr/>
              </p:nvPicPr>
              <p:blipFill>
                <a:blip r:embed="rId277"/>
                <a:stretch>
                  <a:fillRect/>
                </a:stretch>
              </p:blipFill>
              <p:spPr>
                <a:xfrm>
                  <a:off x="11297141" y="190832"/>
                  <a:ext cx="68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2" name="Freihand 111">
                  <a:extLst>
                    <a:ext uri="{FF2B5EF4-FFF2-40B4-BE49-F238E27FC236}">
                      <a16:creationId xmlns:a16="http://schemas.microsoft.com/office/drawing/2014/main" id="{7B9155A2-6364-41E7-908D-A9F5948A3A64}"/>
                    </a:ext>
                  </a:extLst>
                </p14:cNvPr>
                <p14:cNvContentPartPr/>
                <p14:nvPr/>
              </p14:nvContentPartPr>
              <p14:xfrm>
                <a:off x="11344661" y="293072"/>
                <a:ext cx="44280" cy="73440"/>
              </p14:xfrm>
            </p:contentPart>
          </mc:Choice>
          <mc:Fallback xmlns="">
            <p:pic>
              <p:nvPicPr>
                <p:cNvPr id="112" name="Freihand 111">
                  <a:extLst>
                    <a:ext uri="{FF2B5EF4-FFF2-40B4-BE49-F238E27FC236}">
                      <a16:creationId xmlns:a16="http://schemas.microsoft.com/office/drawing/2014/main" id="{7B9155A2-6364-41E7-908D-A9F5948A3A64}"/>
                    </a:ext>
                  </a:extLst>
                </p:cNvPr>
                <p:cNvPicPr/>
                <p:nvPr/>
              </p:nvPicPr>
              <p:blipFill>
                <a:blip r:embed="rId279"/>
                <a:stretch>
                  <a:fillRect/>
                </a:stretch>
              </p:blipFill>
              <p:spPr>
                <a:xfrm>
                  <a:off x="11340341" y="288752"/>
                  <a:ext cx="52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3" name="Freihand 112">
                  <a:extLst>
                    <a:ext uri="{FF2B5EF4-FFF2-40B4-BE49-F238E27FC236}">
                      <a16:creationId xmlns:a16="http://schemas.microsoft.com/office/drawing/2014/main" id="{A40E3D5D-708E-4D7C-8FAF-12E3642FEED6}"/>
                    </a:ext>
                  </a:extLst>
                </p14:cNvPr>
                <p14:cNvContentPartPr/>
                <p14:nvPr/>
              </p14:nvContentPartPr>
              <p14:xfrm>
                <a:off x="11428541" y="220712"/>
                <a:ext cx="20160" cy="95400"/>
              </p14:xfrm>
            </p:contentPart>
          </mc:Choice>
          <mc:Fallback xmlns="">
            <p:pic>
              <p:nvPicPr>
                <p:cNvPr id="113" name="Freihand 112">
                  <a:extLst>
                    <a:ext uri="{FF2B5EF4-FFF2-40B4-BE49-F238E27FC236}">
                      <a16:creationId xmlns:a16="http://schemas.microsoft.com/office/drawing/2014/main" id="{A40E3D5D-708E-4D7C-8FAF-12E3642FEED6}"/>
                    </a:ext>
                  </a:extLst>
                </p:cNvPr>
                <p:cNvPicPr/>
                <p:nvPr/>
              </p:nvPicPr>
              <p:blipFill>
                <a:blip r:embed="rId281"/>
                <a:stretch>
                  <a:fillRect/>
                </a:stretch>
              </p:blipFill>
              <p:spPr>
                <a:xfrm>
                  <a:off x="11424221" y="216392"/>
                  <a:ext cx="28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4" name="Freihand 113">
                  <a:extLst>
                    <a:ext uri="{FF2B5EF4-FFF2-40B4-BE49-F238E27FC236}">
                      <a16:creationId xmlns:a16="http://schemas.microsoft.com/office/drawing/2014/main" id="{885193DC-3CB4-4238-B6BF-F3EFBFDAD23B}"/>
                    </a:ext>
                  </a:extLst>
                </p14:cNvPr>
                <p14:cNvContentPartPr/>
                <p14:nvPr/>
              </p14:nvContentPartPr>
              <p14:xfrm>
                <a:off x="11409821" y="254912"/>
                <a:ext cx="50400" cy="5400"/>
              </p14:xfrm>
            </p:contentPart>
          </mc:Choice>
          <mc:Fallback xmlns="">
            <p:pic>
              <p:nvPicPr>
                <p:cNvPr id="114" name="Freihand 113">
                  <a:extLst>
                    <a:ext uri="{FF2B5EF4-FFF2-40B4-BE49-F238E27FC236}">
                      <a16:creationId xmlns:a16="http://schemas.microsoft.com/office/drawing/2014/main" id="{885193DC-3CB4-4238-B6BF-F3EFBFDAD23B}"/>
                    </a:ext>
                  </a:extLst>
                </p:cNvPr>
                <p:cNvPicPr/>
                <p:nvPr/>
              </p:nvPicPr>
              <p:blipFill>
                <a:blip r:embed="rId283"/>
                <a:stretch>
                  <a:fillRect/>
                </a:stretch>
              </p:blipFill>
              <p:spPr>
                <a:xfrm>
                  <a:off x="11405501" y="250592"/>
                  <a:ext cx="59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5" name="Freihand 114">
                  <a:extLst>
                    <a:ext uri="{FF2B5EF4-FFF2-40B4-BE49-F238E27FC236}">
                      <a16:creationId xmlns:a16="http://schemas.microsoft.com/office/drawing/2014/main" id="{574A44C9-9EF8-40D1-AEF4-B9A66518B883}"/>
                    </a:ext>
                  </a:extLst>
                </p14:cNvPr>
                <p14:cNvContentPartPr/>
                <p14:nvPr/>
              </p14:nvContentPartPr>
              <p14:xfrm>
                <a:off x="11500541" y="215312"/>
                <a:ext cx="17640" cy="30600"/>
              </p14:xfrm>
            </p:contentPart>
          </mc:Choice>
          <mc:Fallback xmlns="">
            <p:pic>
              <p:nvPicPr>
                <p:cNvPr id="115" name="Freihand 114">
                  <a:extLst>
                    <a:ext uri="{FF2B5EF4-FFF2-40B4-BE49-F238E27FC236}">
                      <a16:creationId xmlns:a16="http://schemas.microsoft.com/office/drawing/2014/main" id="{574A44C9-9EF8-40D1-AEF4-B9A66518B883}"/>
                    </a:ext>
                  </a:extLst>
                </p:cNvPr>
                <p:cNvPicPr/>
                <p:nvPr/>
              </p:nvPicPr>
              <p:blipFill>
                <a:blip r:embed="rId285"/>
                <a:stretch>
                  <a:fillRect/>
                </a:stretch>
              </p:blipFill>
              <p:spPr>
                <a:xfrm>
                  <a:off x="11496221" y="210992"/>
                  <a:ext cx="26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16" name="Freihand 115">
                  <a:extLst>
                    <a:ext uri="{FF2B5EF4-FFF2-40B4-BE49-F238E27FC236}">
                      <a16:creationId xmlns:a16="http://schemas.microsoft.com/office/drawing/2014/main" id="{0B134012-432E-4D33-AB3B-E539FC92E3BD}"/>
                    </a:ext>
                  </a:extLst>
                </p14:cNvPr>
                <p14:cNvContentPartPr/>
                <p14:nvPr/>
              </p14:nvContentPartPr>
              <p14:xfrm>
                <a:off x="11472461" y="194432"/>
                <a:ext cx="77760" cy="101880"/>
              </p14:xfrm>
            </p:contentPart>
          </mc:Choice>
          <mc:Fallback xmlns="">
            <p:pic>
              <p:nvPicPr>
                <p:cNvPr id="116" name="Freihand 115">
                  <a:extLst>
                    <a:ext uri="{FF2B5EF4-FFF2-40B4-BE49-F238E27FC236}">
                      <a16:creationId xmlns:a16="http://schemas.microsoft.com/office/drawing/2014/main" id="{0B134012-432E-4D33-AB3B-E539FC92E3BD}"/>
                    </a:ext>
                  </a:extLst>
                </p:cNvPr>
                <p:cNvPicPr/>
                <p:nvPr/>
              </p:nvPicPr>
              <p:blipFill>
                <a:blip r:embed="rId287"/>
                <a:stretch>
                  <a:fillRect/>
                </a:stretch>
              </p:blipFill>
              <p:spPr>
                <a:xfrm>
                  <a:off x="11468141" y="190112"/>
                  <a:ext cx="86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17" name="Freihand 116">
                  <a:extLst>
                    <a:ext uri="{FF2B5EF4-FFF2-40B4-BE49-F238E27FC236}">
                      <a16:creationId xmlns:a16="http://schemas.microsoft.com/office/drawing/2014/main" id="{247F2698-49A1-4F4B-9053-AB86329BA57B}"/>
                    </a:ext>
                  </a:extLst>
                </p14:cNvPr>
                <p14:cNvContentPartPr/>
                <p14:nvPr/>
              </p14:nvContentPartPr>
              <p14:xfrm>
                <a:off x="11519621" y="277952"/>
                <a:ext cx="39240" cy="80280"/>
              </p14:xfrm>
            </p:contentPart>
          </mc:Choice>
          <mc:Fallback xmlns="">
            <p:pic>
              <p:nvPicPr>
                <p:cNvPr id="117" name="Freihand 116">
                  <a:extLst>
                    <a:ext uri="{FF2B5EF4-FFF2-40B4-BE49-F238E27FC236}">
                      <a16:creationId xmlns:a16="http://schemas.microsoft.com/office/drawing/2014/main" id="{247F2698-49A1-4F4B-9053-AB86329BA57B}"/>
                    </a:ext>
                  </a:extLst>
                </p:cNvPr>
                <p:cNvPicPr/>
                <p:nvPr/>
              </p:nvPicPr>
              <p:blipFill>
                <a:blip r:embed="rId289"/>
                <a:stretch>
                  <a:fillRect/>
                </a:stretch>
              </p:blipFill>
              <p:spPr>
                <a:xfrm>
                  <a:off x="11515301" y="273632"/>
                  <a:ext cx="47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18" name="Freihand 117">
                  <a:extLst>
                    <a:ext uri="{FF2B5EF4-FFF2-40B4-BE49-F238E27FC236}">
                      <a16:creationId xmlns:a16="http://schemas.microsoft.com/office/drawing/2014/main" id="{0EBC4A01-6F95-4749-9BA4-4BA76FD60CEB}"/>
                    </a:ext>
                  </a:extLst>
                </p14:cNvPr>
                <p14:cNvContentPartPr/>
                <p14:nvPr/>
              </p14:nvContentPartPr>
              <p14:xfrm>
                <a:off x="11584061" y="254912"/>
                <a:ext cx="4320" cy="360"/>
              </p14:xfrm>
            </p:contentPart>
          </mc:Choice>
          <mc:Fallback xmlns="">
            <p:pic>
              <p:nvPicPr>
                <p:cNvPr id="118" name="Freihand 117">
                  <a:extLst>
                    <a:ext uri="{FF2B5EF4-FFF2-40B4-BE49-F238E27FC236}">
                      <a16:creationId xmlns:a16="http://schemas.microsoft.com/office/drawing/2014/main" id="{0EBC4A01-6F95-4749-9BA4-4BA76FD60CEB}"/>
                    </a:ext>
                  </a:extLst>
                </p:cNvPr>
                <p:cNvPicPr/>
                <p:nvPr/>
              </p:nvPicPr>
              <p:blipFill>
                <a:blip r:embed="rId291"/>
                <a:stretch>
                  <a:fillRect/>
                </a:stretch>
              </p:blipFill>
              <p:spPr>
                <a:xfrm>
                  <a:off x="11579741" y="250592"/>
                  <a:ext cx="12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9" name="Freihand 118">
                  <a:extLst>
                    <a:ext uri="{FF2B5EF4-FFF2-40B4-BE49-F238E27FC236}">
                      <a16:creationId xmlns:a16="http://schemas.microsoft.com/office/drawing/2014/main" id="{9E44EA80-670B-4CC9-ACE3-DF107A27E046}"/>
                    </a:ext>
                  </a:extLst>
                </p14:cNvPr>
                <p14:cNvContentPartPr/>
                <p14:nvPr/>
              </p14:nvContentPartPr>
              <p14:xfrm>
                <a:off x="11592341" y="218192"/>
                <a:ext cx="61920" cy="134640"/>
              </p14:xfrm>
            </p:contentPart>
          </mc:Choice>
          <mc:Fallback xmlns="">
            <p:pic>
              <p:nvPicPr>
                <p:cNvPr id="119" name="Freihand 118">
                  <a:extLst>
                    <a:ext uri="{FF2B5EF4-FFF2-40B4-BE49-F238E27FC236}">
                      <a16:creationId xmlns:a16="http://schemas.microsoft.com/office/drawing/2014/main" id="{9E44EA80-670B-4CC9-ACE3-DF107A27E046}"/>
                    </a:ext>
                  </a:extLst>
                </p:cNvPr>
                <p:cNvPicPr/>
                <p:nvPr/>
              </p:nvPicPr>
              <p:blipFill>
                <a:blip r:embed="rId293"/>
                <a:stretch>
                  <a:fillRect/>
                </a:stretch>
              </p:blipFill>
              <p:spPr>
                <a:xfrm>
                  <a:off x="11588021" y="213872"/>
                  <a:ext cx="70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21" name="Freihand 120">
                  <a:extLst>
                    <a:ext uri="{FF2B5EF4-FFF2-40B4-BE49-F238E27FC236}">
                      <a16:creationId xmlns:a16="http://schemas.microsoft.com/office/drawing/2014/main" id="{E73A349D-6FEF-4446-B7BB-0E320E7C5C84}"/>
                    </a:ext>
                  </a:extLst>
                </p14:cNvPr>
                <p14:cNvContentPartPr/>
                <p14:nvPr/>
              </p14:nvContentPartPr>
              <p14:xfrm>
                <a:off x="11489381" y="459032"/>
                <a:ext cx="360" cy="360"/>
              </p14:xfrm>
            </p:contentPart>
          </mc:Choice>
          <mc:Fallback xmlns="">
            <p:pic>
              <p:nvPicPr>
                <p:cNvPr id="121" name="Freihand 120">
                  <a:extLst>
                    <a:ext uri="{FF2B5EF4-FFF2-40B4-BE49-F238E27FC236}">
                      <a16:creationId xmlns:a16="http://schemas.microsoft.com/office/drawing/2014/main" id="{E73A349D-6FEF-4446-B7BB-0E320E7C5C84}"/>
                    </a:ext>
                  </a:extLst>
                </p:cNvPr>
                <p:cNvPicPr/>
                <p:nvPr/>
              </p:nvPicPr>
              <p:blipFill>
                <a:blip r:embed="rId54"/>
                <a:stretch>
                  <a:fillRect/>
                </a:stretch>
              </p:blipFill>
              <p:spPr>
                <a:xfrm>
                  <a:off x="11485061" y="454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22" name="Freihand 121">
                  <a:extLst>
                    <a:ext uri="{FF2B5EF4-FFF2-40B4-BE49-F238E27FC236}">
                      <a16:creationId xmlns:a16="http://schemas.microsoft.com/office/drawing/2014/main" id="{E5380278-C944-4A8F-B289-76527DA7E050}"/>
                    </a:ext>
                  </a:extLst>
                </p14:cNvPr>
                <p14:cNvContentPartPr/>
                <p14:nvPr/>
              </p14:nvContentPartPr>
              <p14:xfrm>
                <a:off x="11489381" y="413672"/>
                <a:ext cx="120960" cy="114120"/>
              </p14:xfrm>
            </p:contentPart>
          </mc:Choice>
          <mc:Fallback xmlns="">
            <p:pic>
              <p:nvPicPr>
                <p:cNvPr id="122" name="Freihand 121">
                  <a:extLst>
                    <a:ext uri="{FF2B5EF4-FFF2-40B4-BE49-F238E27FC236}">
                      <a16:creationId xmlns:a16="http://schemas.microsoft.com/office/drawing/2014/main" id="{E5380278-C944-4A8F-B289-76527DA7E050}"/>
                    </a:ext>
                  </a:extLst>
                </p:cNvPr>
                <p:cNvPicPr/>
                <p:nvPr/>
              </p:nvPicPr>
              <p:blipFill>
                <a:blip r:embed="rId296"/>
                <a:stretch>
                  <a:fillRect/>
                </a:stretch>
              </p:blipFill>
              <p:spPr>
                <a:xfrm>
                  <a:off x="11485061" y="409352"/>
                  <a:ext cx="129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23" name="Freihand 122">
                  <a:extLst>
                    <a:ext uri="{FF2B5EF4-FFF2-40B4-BE49-F238E27FC236}">
                      <a16:creationId xmlns:a16="http://schemas.microsoft.com/office/drawing/2014/main" id="{AC519359-1219-49D8-BE49-DA6F6DF455B8}"/>
                    </a:ext>
                  </a:extLst>
                </p14:cNvPr>
                <p14:cNvContentPartPr/>
                <p14:nvPr/>
              </p14:nvContentPartPr>
              <p14:xfrm>
                <a:off x="11570381" y="497912"/>
                <a:ext cx="68760" cy="115560"/>
              </p14:xfrm>
            </p:contentPart>
          </mc:Choice>
          <mc:Fallback xmlns="">
            <p:pic>
              <p:nvPicPr>
                <p:cNvPr id="123" name="Freihand 122">
                  <a:extLst>
                    <a:ext uri="{FF2B5EF4-FFF2-40B4-BE49-F238E27FC236}">
                      <a16:creationId xmlns:a16="http://schemas.microsoft.com/office/drawing/2014/main" id="{AC519359-1219-49D8-BE49-DA6F6DF455B8}"/>
                    </a:ext>
                  </a:extLst>
                </p:cNvPr>
                <p:cNvPicPr/>
                <p:nvPr/>
              </p:nvPicPr>
              <p:blipFill>
                <a:blip r:embed="rId298"/>
                <a:stretch>
                  <a:fillRect/>
                </a:stretch>
              </p:blipFill>
              <p:spPr>
                <a:xfrm>
                  <a:off x="11566061" y="493592"/>
                  <a:ext cx="77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25" name="Freihand 124">
                  <a:extLst>
                    <a:ext uri="{FF2B5EF4-FFF2-40B4-BE49-F238E27FC236}">
                      <a16:creationId xmlns:a16="http://schemas.microsoft.com/office/drawing/2014/main" id="{3C00FEB5-7465-42F0-BCA9-ABBED9CF4BB4}"/>
                    </a:ext>
                  </a:extLst>
                </p14:cNvPr>
                <p14:cNvContentPartPr/>
                <p14:nvPr/>
              </p14:nvContentPartPr>
              <p14:xfrm>
                <a:off x="11460581" y="640832"/>
                <a:ext cx="46440" cy="69840"/>
              </p14:xfrm>
            </p:contentPart>
          </mc:Choice>
          <mc:Fallback xmlns="">
            <p:pic>
              <p:nvPicPr>
                <p:cNvPr id="125" name="Freihand 124">
                  <a:extLst>
                    <a:ext uri="{FF2B5EF4-FFF2-40B4-BE49-F238E27FC236}">
                      <a16:creationId xmlns:a16="http://schemas.microsoft.com/office/drawing/2014/main" id="{3C00FEB5-7465-42F0-BCA9-ABBED9CF4BB4}"/>
                    </a:ext>
                  </a:extLst>
                </p:cNvPr>
                <p:cNvPicPr/>
                <p:nvPr/>
              </p:nvPicPr>
              <p:blipFill>
                <a:blip r:embed="rId300"/>
                <a:stretch>
                  <a:fillRect/>
                </a:stretch>
              </p:blipFill>
              <p:spPr>
                <a:xfrm>
                  <a:off x="11456261" y="636512"/>
                  <a:ext cx="55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26" name="Freihand 125">
                  <a:extLst>
                    <a:ext uri="{FF2B5EF4-FFF2-40B4-BE49-F238E27FC236}">
                      <a16:creationId xmlns:a16="http://schemas.microsoft.com/office/drawing/2014/main" id="{3ECB4658-3DBB-43F6-8E56-18C331810E79}"/>
                    </a:ext>
                  </a:extLst>
                </p14:cNvPr>
                <p14:cNvContentPartPr/>
                <p14:nvPr/>
              </p14:nvContentPartPr>
              <p14:xfrm>
                <a:off x="11481101" y="650912"/>
                <a:ext cx="60480" cy="78840"/>
              </p14:xfrm>
            </p:contentPart>
          </mc:Choice>
          <mc:Fallback xmlns="">
            <p:pic>
              <p:nvPicPr>
                <p:cNvPr id="126" name="Freihand 125">
                  <a:extLst>
                    <a:ext uri="{FF2B5EF4-FFF2-40B4-BE49-F238E27FC236}">
                      <a16:creationId xmlns:a16="http://schemas.microsoft.com/office/drawing/2014/main" id="{3ECB4658-3DBB-43F6-8E56-18C331810E79}"/>
                    </a:ext>
                  </a:extLst>
                </p:cNvPr>
                <p:cNvPicPr/>
                <p:nvPr/>
              </p:nvPicPr>
              <p:blipFill>
                <a:blip r:embed="rId302"/>
                <a:stretch>
                  <a:fillRect/>
                </a:stretch>
              </p:blipFill>
              <p:spPr>
                <a:xfrm>
                  <a:off x="11476781" y="646592"/>
                  <a:ext cx="69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27" name="Freihand 126">
                  <a:extLst>
                    <a:ext uri="{FF2B5EF4-FFF2-40B4-BE49-F238E27FC236}">
                      <a16:creationId xmlns:a16="http://schemas.microsoft.com/office/drawing/2014/main" id="{C2D6D837-A3F6-427E-B4EA-BC1E1DB25403}"/>
                    </a:ext>
                  </a:extLst>
                </p14:cNvPr>
                <p14:cNvContentPartPr/>
                <p14:nvPr/>
              </p14:nvContentPartPr>
              <p14:xfrm>
                <a:off x="11564981" y="628232"/>
                <a:ext cx="70200" cy="73440"/>
              </p14:xfrm>
            </p:contentPart>
          </mc:Choice>
          <mc:Fallback xmlns="">
            <p:pic>
              <p:nvPicPr>
                <p:cNvPr id="127" name="Freihand 126">
                  <a:extLst>
                    <a:ext uri="{FF2B5EF4-FFF2-40B4-BE49-F238E27FC236}">
                      <a16:creationId xmlns:a16="http://schemas.microsoft.com/office/drawing/2014/main" id="{C2D6D837-A3F6-427E-B4EA-BC1E1DB25403}"/>
                    </a:ext>
                  </a:extLst>
                </p:cNvPr>
                <p:cNvPicPr/>
                <p:nvPr/>
              </p:nvPicPr>
              <p:blipFill>
                <a:blip r:embed="rId304"/>
                <a:stretch>
                  <a:fillRect/>
                </a:stretch>
              </p:blipFill>
              <p:spPr>
                <a:xfrm>
                  <a:off x="11560661" y="623912"/>
                  <a:ext cx="78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28" name="Freihand 127">
                  <a:extLst>
                    <a:ext uri="{FF2B5EF4-FFF2-40B4-BE49-F238E27FC236}">
                      <a16:creationId xmlns:a16="http://schemas.microsoft.com/office/drawing/2014/main" id="{38498452-BF9A-477B-8D41-8F1E160CDDAD}"/>
                    </a:ext>
                  </a:extLst>
                </p14:cNvPr>
                <p14:cNvContentPartPr/>
                <p14:nvPr/>
              </p14:nvContentPartPr>
              <p14:xfrm>
                <a:off x="11659661" y="608432"/>
                <a:ext cx="61560" cy="55800"/>
              </p14:xfrm>
            </p:contentPart>
          </mc:Choice>
          <mc:Fallback xmlns="">
            <p:pic>
              <p:nvPicPr>
                <p:cNvPr id="128" name="Freihand 127">
                  <a:extLst>
                    <a:ext uri="{FF2B5EF4-FFF2-40B4-BE49-F238E27FC236}">
                      <a16:creationId xmlns:a16="http://schemas.microsoft.com/office/drawing/2014/main" id="{38498452-BF9A-477B-8D41-8F1E160CDDAD}"/>
                    </a:ext>
                  </a:extLst>
                </p:cNvPr>
                <p:cNvPicPr/>
                <p:nvPr/>
              </p:nvPicPr>
              <p:blipFill>
                <a:blip r:embed="rId306"/>
                <a:stretch>
                  <a:fillRect/>
                </a:stretch>
              </p:blipFill>
              <p:spPr>
                <a:xfrm>
                  <a:off x="11655341" y="604112"/>
                  <a:ext cx="70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9" name="Freihand 128">
                  <a:extLst>
                    <a:ext uri="{FF2B5EF4-FFF2-40B4-BE49-F238E27FC236}">
                      <a16:creationId xmlns:a16="http://schemas.microsoft.com/office/drawing/2014/main" id="{C02E78ED-94E2-4F57-9E6C-5961E5446D8E}"/>
                    </a:ext>
                  </a:extLst>
                </p14:cNvPr>
                <p14:cNvContentPartPr/>
                <p14:nvPr/>
              </p14:nvContentPartPr>
              <p14:xfrm>
                <a:off x="11726981" y="633272"/>
                <a:ext cx="53280" cy="76320"/>
              </p14:xfrm>
            </p:contentPart>
          </mc:Choice>
          <mc:Fallback xmlns="">
            <p:pic>
              <p:nvPicPr>
                <p:cNvPr id="129" name="Freihand 128">
                  <a:extLst>
                    <a:ext uri="{FF2B5EF4-FFF2-40B4-BE49-F238E27FC236}">
                      <a16:creationId xmlns:a16="http://schemas.microsoft.com/office/drawing/2014/main" id="{C02E78ED-94E2-4F57-9E6C-5961E5446D8E}"/>
                    </a:ext>
                  </a:extLst>
                </p:cNvPr>
                <p:cNvPicPr/>
                <p:nvPr/>
              </p:nvPicPr>
              <p:blipFill>
                <a:blip r:embed="rId308"/>
                <a:stretch>
                  <a:fillRect/>
                </a:stretch>
              </p:blipFill>
              <p:spPr>
                <a:xfrm>
                  <a:off x="11722661" y="628952"/>
                  <a:ext cx="61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0" name="Freihand 129">
                  <a:extLst>
                    <a:ext uri="{FF2B5EF4-FFF2-40B4-BE49-F238E27FC236}">
                      <a16:creationId xmlns:a16="http://schemas.microsoft.com/office/drawing/2014/main" id="{B01A30D7-EE78-470C-BC52-E08618380455}"/>
                    </a:ext>
                  </a:extLst>
                </p14:cNvPr>
                <p14:cNvContentPartPr/>
                <p14:nvPr/>
              </p14:nvContentPartPr>
              <p14:xfrm>
                <a:off x="11795381" y="590072"/>
                <a:ext cx="64080" cy="74520"/>
              </p14:xfrm>
            </p:contentPart>
          </mc:Choice>
          <mc:Fallback xmlns="">
            <p:pic>
              <p:nvPicPr>
                <p:cNvPr id="130" name="Freihand 129">
                  <a:extLst>
                    <a:ext uri="{FF2B5EF4-FFF2-40B4-BE49-F238E27FC236}">
                      <a16:creationId xmlns:a16="http://schemas.microsoft.com/office/drawing/2014/main" id="{B01A30D7-EE78-470C-BC52-E08618380455}"/>
                    </a:ext>
                  </a:extLst>
                </p:cNvPr>
                <p:cNvPicPr/>
                <p:nvPr/>
              </p:nvPicPr>
              <p:blipFill>
                <a:blip r:embed="rId310"/>
                <a:stretch>
                  <a:fillRect/>
                </a:stretch>
              </p:blipFill>
              <p:spPr>
                <a:xfrm>
                  <a:off x="11791061" y="585752"/>
                  <a:ext cx="72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1" name="Freihand 130">
                  <a:extLst>
                    <a:ext uri="{FF2B5EF4-FFF2-40B4-BE49-F238E27FC236}">
                      <a16:creationId xmlns:a16="http://schemas.microsoft.com/office/drawing/2014/main" id="{CB7F5959-5352-4F36-8EC9-807D641569EE}"/>
                    </a:ext>
                  </a:extLst>
                </p14:cNvPr>
                <p14:cNvContentPartPr/>
                <p14:nvPr/>
              </p14:nvContentPartPr>
              <p14:xfrm>
                <a:off x="11905901" y="576752"/>
                <a:ext cx="99360" cy="75600"/>
              </p14:xfrm>
            </p:contentPart>
          </mc:Choice>
          <mc:Fallback xmlns="">
            <p:pic>
              <p:nvPicPr>
                <p:cNvPr id="131" name="Freihand 130">
                  <a:extLst>
                    <a:ext uri="{FF2B5EF4-FFF2-40B4-BE49-F238E27FC236}">
                      <a16:creationId xmlns:a16="http://schemas.microsoft.com/office/drawing/2014/main" id="{CB7F5959-5352-4F36-8EC9-807D641569EE}"/>
                    </a:ext>
                  </a:extLst>
                </p:cNvPr>
                <p:cNvPicPr/>
                <p:nvPr/>
              </p:nvPicPr>
              <p:blipFill>
                <a:blip r:embed="rId312"/>
                <a:stretch>
                  <a:fillRect/>
                </a:stretch>
              </p:blipFill>
              <p:spPr>
                <a:xfrm>
                  <a:off x="11901581" y="572432"/>
                  <a:ext cx="108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3" name="Freihand 132">
                  <a:extLst>
                    <a:ext uri="{FF2B5EF4-FFF2-40B4-BE49-F238E27FC236}">
                      <a16:creationId xmlns:a16="http://schemas.microsoft.com/office/drawing/2014/main" id="{DA8F8B10-1926-404D-9B55-A8A248567C2B}"/>
                    </a:ext>
                  </a:extLst>
                </p14:cNvPr>
                <p14:cNvContentPartPr/>
                <p14:nvPr/>
              </p14:nvContentPartPr>
              <p14:xfrm>
                <a:off x="11280221" y="379472"/>
                <a:ext cx="111240" cy="36000"/>
              </p14:xfrm>
            </p:contentPart>
          </mc:Choice>
          <mc:Fallback xmlns="">
            <p:pic>
              <p:nvPicPr>
                <p:cNvPr id="133" name="Freihand 132">
                  <a:extLst>
                    <a:ext uri="{FF2B5EF4-FFF2-40B4-BE49-F238E27FC236}">
                      <a16:creationId xmlns:a16="http://schemas.microsoft.com/office/drawing/2014/main" id="{DA8F8B10-1926-404D-9B55-A8A248567C2B}"/>
                    </a:ext>
                  </a:extLst>
                </p:cNvPr>
                <p:cNvPicPr/>
                <p:nvPr/>
              </p:nvPicPr>
              <p:blipFill>
                <a:blip r:embed="rId314"/>
                <a:stretch>
                  <a:fillRect/>
                </a:stretch>
              </p:blipFill>
              <p:spPr>
                <a:xfrm>
                  <a:off x="11275901" y="375152"/>
                  <a:ext cx="119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4" name="Freihand 133">
                  <a:extLst>
                    <a:ext uri="{FF2B5EF4-FFF2-40B4-BE49-F238E27FC236}">
                      <a16:creationId xmlns:a16="http://schemas.microsoft.com/office/drawing/2014/main" id="{B1EFFABA-D996-4FAB-A531-F7F75719F403}"/>
                    </a:ext>
                  </a:extLst>
                </p14:cNvPr>
                <p14:cNvContentPartPr/>
                <p14:nvPr/>
              </p14:nvContentPartPr>
              <p14:xfrm>
                <a:off x="11201741" y="495032"/>
                <a:ext cx="93600" cy="80280"/>
              </p14:xfrm>
            </p:contentPart>
          </mc:Choice>
          <mc:Fallback xmlns="">
            <p:pic>
              <p:nvPicPr>
                <p:cNvPr id="134" name="Freihand 133">
                  <a:extLst>
                    <a:ext uri="{FF2B5EF4-FFF2-40B4-BE49-F238E27FC236}">
                      <a16:creationId xmlns:a16="http://schemas.microsoft.com/office/drawing/2014/main" id="{B1EFFABA-D996-4FAB-A531-F7F75719F403}"/>
                    </a:ext>
                  </a:extLst>
                </p:cNvPr>
                <p:cNvPicPr/>
                <p:nvPr/>
              </p:nvPicPr>
              <p:blipFill>
                <a:blip r:embed="rId316"/>
                <a:stretch>
                  <a:fillRect/>
                </a:stretch>
              </p:blipFill>
              <p:spPr>
                <a:xfrm>
                  <a:off x="11197421" y="490712"/>
                  <a:ext cx="102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5" name="Freihand 134">
                  <a:extLst>
                    <a:ext uri="{FF2B5EF4-FFF2-40B4-BE49-F238E27FC236}">
                      <a16:creationId xmlns:a16="http://schemas.microsoft.com/office/drawing/2014/main" id="{1E8110DB-9E05-4CA2-8DFA-2CA460182A45}"/>
                    </a:ext>
                  </a:extLst>
                </p14:cNvPr>
                <p14:cNvContentPartPr/>
                <p14:nvPr/>
              </p14:nvContentPartPr>
              <p14:xfrm>
                <a:off x="11335301" y="459392"/>
                <a:ext cx="68400" cy="81720"/>
              </p14:xfrm>
            </p:contentPart>
          </mc:Choice>
          <mc:Fallback xmlns="">
            <p:pic>
              <p:nvPicPr>
                <p:cNvPr id="135" name="Freihand 134">
                  <a:extLst>
                    <a:ext uri="{FF2B5EF4-FFF2-40B4-BE49-F238E27FC236}">
                      <a16:creationId xmlns:a16="http://schemas.microsoft.com/office/drawing/2014/main" id="{1E8110DB-9E05-4CA2-8DFA-2CA460182A45}"/>
                    </a:ext>
                  </a:extLst>
                </p:cNvPr>
                <p:cNvPicPr/>
                <p:nvPr/>
              </p:nvPicPr>
              <p:blipFill>
                <a:blip r:embed="rId318"/>
                <a:stretch>
                  <a:fillRect/>
                </a:stretch>
              </p:blipFill>
              <p:spPr>
                <a:xfrm>
                  <a:off x="11330981" y="455072"/>
                  <a:ext cx="7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0" name="Freihand 209">
                  <a:extLst>
                    <a:ext uri="{FF2B5EF4-FFF2-40B4-BE49-F238E27FC236}">
                      <a16:creationId xmlns:a16="http://schemas.microsoft.com/office/drawing/2014/main" id="{87C75C64-4D58-4DF4-BE76-331AC0B91217}"/>
                    </a:ext>
                  </a:extLst>
                </p14:cNvPr>
                <p14:cNvContentPartPr/>
                <p14:nvPr/>
              </p14:nvContentPartPr>
              <p14:xfrm>
                <a:off x="11810861" y="91472"/>
                <a:ext cx="383760" cy="341640"/>
              </p14:xfrm>
            </p:contentPart>
          </mc:Choice>
          <mc:Fallback xmlns="">
            <p:pic>
              <p:nvPicPr>
                <p:cNvPr id="210" name="Freihand 209">
                  <a:extLst>
                    <a:ext uri="{FF2B5EF4-FFF2-40B4-BE49-F238E27FC236}">
                      <a16:creationId xmlns:a16="http://schemas.microsoft.com/office/drawing/2014/main" id="{87C75C64-4D58-4DF4-BE76-331AC0B91217}"/>
                    </a:ext>
                  </a:extLst>
                </p:cNvPr>
                <p:cNvPicPr/>
                <p:nvPr/>
              </p:nvPicPr>
              <p:blipFill>
                <a:blip r:embed="rId320"/>
                <a:stretch>
                  <a:fillRect/>
                </a:stretch>
              </p:blipFill>
              <p:spPr>
                <a:xfrm>
                  <a:off x="11806541" y="87152"/>
                  <a:ext cx="392400" cy="35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1">
            <p14:nvContentPartPr>
              <p14:cNvPr id="26" name="Freihand 25">
                <a:extLst>
                  <a:ext uri="{FF2B5EF4-FFF2-40B4-BE49-F238E27FC236}">
                    <a16:creationId xmlns:a16="http://schemas.microsoft.com/office/drawing/2014/main" id="{BAD6F2E6-3544-205D-C50C-2A15A37EADAA}"/>
                  </a:ext>
                </a:extLst>
              </p14:cNvPr>
              <p14:cNvContentPartPr/>
              <p14:nvPr/>
            </p14:nvContentPartPr>
            <p14:xfrm>
              <a:off x="10220531" y="1698022"/>
              <a:ext cx="9000" cy="3600"/>
            </p14:xfrm>
          </p:contentPart>
        </mc:Choice>
        <mc:Fallback xmlns="">
          <p:pic>
            <p:nvPicPr>
              <p:cNvPr id="26" name="Freihand 25">
                <a:extLst>
                  <a:ext uri="{FF2B5EF4-FFF2-40B4-BE49-F238E27FC236}">
                    <a16:creationId xmlns:a16="http://schemas.microsoft.com/office/drawing/2014/main" id="{BAD6F2E6-3544-205D-C50C-2A15A37EADAA}"/>
                  </a:ext>
                </a:extLst>
              </p:cNvPr>
              <p:cNvPicPr/>
              <p:nvPr/>
            </p:nvPicPr>
            <p:blipFill>
              <a:blip r:embed="rId322"/>
              <a:stretch>
                <a:fillRect/>
              </a:stretch>
            </p:blipFill>
            <p:spPr>
              <a:xfrm>
                <a:off x="10214411" y="1691902"/>
                <a:ext cx="21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9" name="Freihand 28">
                <a:extLst>
                  <a:ext uri="{FF2B5EF4-FFF2-40B4-BE49-F238E27FC236}">
                    <a16:creationId xmlns:a16="http://schemas.microsoft.com/office/drawing/2014/main" id="{ABA3BF63-E631-0D44-4945-B2881F0A05F0}"/>
                  </a:ext>
                </a:extLst>
              </p14:cNvPr>
              <p14:cNvContentPartPr/>
              <p14:nvPr/>
            </p14:nvContentPartPr>
            <p14:xfrm>
              <a:off x="8173571" y="703342"/>
              <a:ext cx="3770280" cy="2575440"/>
            </p14:xfrm>
          </p:contentPart>
        </mc:Choice>
        <mc:Fallback xmlns="">
          <p:pic>
            <p:nvPicPr>
              <p:cNvPr id="29" name="Freihand 28">
                <a:extLst>
                  <a:ext uri="{FF2B5EF4-FFF2-40B4-BE49-F238E27FC236}">
                    <a16:creationId xmlns:a16="http://schemas.microsoft.com/office/drawing/2014/main" id="{ABA3BF63-E631-0D44-4945-B2881F0A05F0}"/>
                  </a:ext>
                </a:extLst>
              </p:cNvPr>
              <p:cNvPicPr/>
              <p:nvPr/>
            </p:nvPicPr>
            <p:blipFill>
              <a:blip r:embed="rId324"/>
              <a:stretch>
                <a:fillRect/>
              </a:stretch>
            </p:blipFill>
            <p:spPr>
              <a:xfrm>
                <a:off x="8167451" y="697222"/>
                <a:ext cx="3782520" cy="2587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1" name="Freihand 30">
                <a:extLst>
                  <a:ext uri="{FF2B5EF4-FFF2-40B4-BE49-F238E27FC236}">
                    <a16:creationId xmlns:a16="http://schemas.microsoft.com/office/drawing/2014/main" id="{9EC8C5BD-FF51-DDA3-58C0-D8B03574A23B}"/>
                  </a:ext>
                </a:extLst>
              </p14:cNvPr>
              <p14:cNvContentPartPr/>
              <p14:nvPr/>
            </p14:nvContentPartPr>
            <p14:xfrm>
              <a:off x="9174011" y="72622"/>
              <a:ext cx="2048760" cy="545760"/>
            </p14:xfrm>
          </p:contentPart>
        </mc:Choice>
        <mc:Fallback xmlns="">
          <p:pic>
            <p:nvPicPr>
              <p:cNvPr id="31" name="Freihand 30">
                <a:extLst>
                  <a:ext uri="{FF2B5EF4-FFF2-40B4-BE49-F238E27FC236}">
                    <a16:creationId xmlns:a16="http://schemas.microsoft.com/office/drawing/2014/main" id="{9EC8C5BD-FF51-DDA3-58C0-D8B03574A23B}"/>
                  </a:ext>
                </a:extLst>
              </p:cNvPr>
              <p:cNvPicPr/>
              <p:nvPr/>
            </p:nvPicPr>
            <p:blipFill>
              <a:blip r:embed="rId326"/>
              <a:stretch>
                <a:fillRect/>
              </a:stretch>
            </p:blipFill>
            <p:spPr>
              <a:xfrm>
                <a:off x="9167891" y="66502"/>
                <a:ext cx="2061000" cy="558000"/>
              </a:xfrm>
              <a:prstGeom prst="rect">
                <a:avLst/>
              </a:prstGeom>
            </p:spPr>
          </p:pic>
        </mc:Fallback>
      </mc:AlternateContent>
      <p:grpSp>
        <p:nvGrpSpPr>
          <p:cNvPr id="61" name="Gruppieren 60">
            <a:extLst>
              <a:ext uri="{FF2B5EF4-FFF2-40B4-BE49-F238E27FC236}">
                <a16:creationId xmlns:a16="http://schemas.microsoft.com/office/drawing/2014/main" id="{50EEAA9E-AA09-5E70-F78F-266B28967F01}"/>
              </a:ext>
            </a:extLst>
          </p:cNvPr>
          <p:cNvGrpSpPr/>
          <p:nvPr/>
        </p:nvGrpSpPr>
        <p:grpSpPr>
          <a:xfrm>
            <a:off x="8468051" y="93862"/>
            <a:ext cx="1181880" cy="642600"/>
            <a:chOff x="8468051" y="93862"/>
            <a:chExt cx="1181880" cy="642600"/>
          </a:xfrm>
        </p:grpSpPr>
        <mc:AlternateContent xmlns:mc="http://schemas.openxmlformats.org/markup-compatibility/2006" xmlns:p14="http://schemas.microsoft.com/office/powerpoint/2010/main">
          <mc:Choice Requires="p14">
            <p:contentPart p14:bwMode="auto" r:id="rId327">
              <p14:nvContentPartPr>
                <p14:cNvPr id="33" name="Freihand 32">
                  <a:extLst>
                    <a:ext uri="{FF2B5EF4-FFF2-40B4-BE49-F238E27FC236}">
                      <a16:creationId xmlns:a16="http://schemas.microsoft.com/office/drawing/2014/main" id="{AAB8C524-2D88-B55C-5E02-0D7B78560CB3}"/>
                    </a:ext>
                  </a:extLst>
                </p14:cNvPr>
                <p14:cNvContentPartPr/>
                <p14:nvPr/>
              </p14:nvContentPartPr>
              <p14:xfrm>
                <a:off x="8468051" y="93862"/>
                <a:ext cx="1181880" cy="642600"/>
              </p14:xfrm>
            </p:contentPart>
          </mc:Choice>
          <mc:Fallback xmlns="">
            <p:pic>
              <p:nvPicPr>
                <p:cNvPr id="33" name="Freihand 32">
                  <a:extLst>
                    <a:ext uri="{FF2B5EF4-FFF2-40B4-BE49-F238E27FC236}">
                      <a16:creationId xmlns:a16="http://schemas.microsoft.com/office/drawing/2014/main" id="{AAB8C524-2D88-B55C-5E02-0D7B78560CB3}"/>
                    </a:ext>
                  </a:extLst>
                </p:cNvPr>
                <p:cNvPicPr/>
                <p:nvPr/>
              </p:nvPicPr>
              <p:blipFill>
                <a:blip r:embed="rId328"/>
                <a:stretch>
                  <a:fillRect/>
                </a:stretch>
              </p:blipFill>
              <p:spPr>
                <a:xfrm>
                  <a:off x="8461931" y="87742"/>
                  <a:ext cx="119412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1" name="Freihand 40">
                  <a:extLst>
                    <a:ext uri="{FF2B5EF4-FFF2-40B4-BE49-F238E27FC236}">
                      <a16:creationId xmlns:a16="http://schemas.microsoft.com/office/drawing/2014/main" id="{0071BFEC-4B06-C038-414E-250E89F64839}"/>
                    </a:ext>
                  </a:extLst>
                </p14:cNvPr>
                <p14:cNvContentPartPr/>
                <p14:nvPr/>
              </p14:nvContentPartPr>
              <p14:xfrm>
                <a:off x="8900771" y="284302"/>
                <a:ext cx="182160" cy="48600"/>
              </p14:xfrm>
            </p:contentPart>
          </mc:Choice>
          <mc:Fallback xmlns="">
            <p:pic>
              <p:nvPicPr>
                <p:cNvPr id="41" name="Freihand 40">
                  <a:extLst>
                    <a:ext uri="{FF2B5EF4-FFF2-40B4-BE49-F238E27FC236}">
                      <a16:creationId xmlns:a16="http://schemas.microsoft.com/office/drawing/2014/main" id="{0071BFEC-4B06-C038-414E-250E89F64839}"/>
                    </a:ext>
                  </a:extLst>
                </p:cNvPr>
                <p:cNvPicPr/>
                <p:nvPr/>
              </p:nvPicPr>
              <p:blipFill>
                <a:blip r:embed="rId330"/>
                <a:stretch>
                  <a:fillRect/>
                </a:stretch>
              </p:blipFill>
              <p:spPr>
                <a:xfrm>
                  <a:off x="8894651" y="278182"/>
                  <a:ext cx="194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2" name="Freihand 41">
                  <a:extLst>
                    <a:ext uri="{FF2B5EF4-FFF2-40B4-BE49-F238E27FC236}">
                      <a16:creationId xmlns:a16="http://schemas.microsoft.com/office/drawing/2014/main" id="{2D74B32D-C640-C534-9550-6766854E4279}"/>
                    </a:ext>
                  </a:extLst>
                </p14:cNvPr>
                <p14:cNvContentPartPr/>
                <p14:nvPr/>
              </p14:nvContentPartPr>
              <p14:xfrm>
                <a:off x="8920211" y="417862"/>
                <a:ext cx="121680" cy="61920"/>
              </p14:xfrm>
            </p:contentPart>
          </mc:Choice>
          <mc:Fallback xmlns="">
            <p:pic>
              <p:nvPicPr>
                <p:cNvPr id="42" name="Freihand 41">
                  <a:extLst>
                    <a:ext uri="{FF2B5EF4-FFF2-40B4-BE49-F238E27FC236}">
                      <a16:creationId xmlns:a16="http://schemas.microsoft.com/office/drawing/2014/main" id="{2D74B32D-C640-C534-9550-6766854E4279}"/>
                    </a:ext>
                  </a:extLst>
                </p:cNvPr>
                <p:cNvPicPr/>
                <p:nvPr/>
              </p:nvPicPr>
              <p:blipFill>
                <a:blip r:embed="rId332"/>
                <a:stretch>
                  <a:fillRect/>
                </a:stretch>
              </p:blipFill>
              <p:spPr>
                <a:xfrm>
                  <a:off x="8914091" y="411742"/>
                  <a:ext cx="133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56" name="Freihand 55">
                  <a:extLst>
                    <a:ext uri="{FF2B5EF4-FFF2-40B4-BE49-F238E27FC236}">
                      <a16:creationId xmlns:a16="http://schemas.microsoft.com/office/drawing/2014/main" id="{291D7663-5C92-6A65-4AF8-63B842E11293}"/>
                    </a:ext>
                  </a:extLst>
                </p14:cNvPr>
                <p14:cNvContentPartPr/>
                <p14:nvPr/>
              </p14:nvContentPartPr>
              <p14:xfrm>
                <a:off x="8946851" y="161542"/>
                <a:ext cx="225720" cy="36360"/>
              </p14:xfrm>
            </p:contentPart>
          </mc:Choice>
          <mc:Fallback xmlns="">
            <p:pic>
              <p:nvPicPr>
                <p:cNvPr id="56" name="Freihand 55">
                  <a:extLst>
                    <a:ext uri="{FF2B5EF4-FFF2-40B4-BE49-F238E27FC236}">
                      <a16:creationId xmlns:a16="http://schemas.microsoft.com/office/drawing/2014/main" id="{291D7663-5C92-6A65-4AF8-63B842E11293}"/>
                    </a:ext>
                  </a:extLst>
                </p:cNvPr>
                <p:cNvPicPr/>
                <p:nvPr/>
              </p:nvPicPr>
              <p:blipFill>
                <a:blip r:embed="rId334"/>
                <a:stretch>
                  <a:fillRect/>
                </a:stretch>
              </p:blipFill>
              <p:spPr>
                <a:xfrm>
                  <a:off x="8940731" y="155422"/>
                  <a:ext cx="237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58" name="Freihand 57">
                  <a:extLst>
                    <a:ext uri="{FF2B5EF4-FFF2-40B4-BE49-F238E27FC236}">
                      <a16:creationId xmlns:a16="http://schemas.microsoft.com/office/drawing/2014/main" id="{4D118F97-C34D-229B-16A6-D636D0E804E9}"/>
                    </a:ext>
                  </a:extLst>
                </p14:cNvPr>
                <p14:cNvContentPartPr/>
                <p14:nvPr/>
              </p14:nvContentPartPr>
              <p14:xfrm>
                <a:off x="8809331" y="118702"/>
                <a:ext cx="216720" cy="135720"/>
              </p14:xfrm>
            </p:contentPart>
          </mc:Choice>
          <mc:Fallback xmlns="">
            <p:pic>
              <p:nvPicPr>
                <p:cNvPr id="58" name="Freihand 57">
                  <a:extLst>
                    <a:ext uri="{FF2B5EF4-FFF2-40B4-BE49-F238E27FC236}">
                      <a16:creationId xmlns:a16="http://schemas.microsoft.com/office/drawing/2014/main" id="{4D118F97-C34D-229B-16A6-D636D0E804E9}"/>
                    </a:ext>
                  </a:extLst>
                </p:cNvPr>
                <p:cNvPicPr/>
                <p:nvPr/>
              </p:nvPicPr>
              <p:blipFill>
                <a:blip r:embed="rId336"/>
                <a:stretch>
                  <a:fillRect/>
                </a:stretch>
              </p:blipFill>
              <p:spPr>
                <a:xfrm>
                  <a:off x="8803211" y="112582"/>
                  <a:ext cx="228960" cy="147960"/>
                </a:xfrm>
                <a:prstGeom prst="rect">
                  <a:avLst/>
                </a:prstGeom>
              </p:spPr>
            </p:pic>
          </mc:Fallback>
        </mc:AlternateContent>
      </p:grpSp>
      <p:grpSp>
        <p:nvGrpSpPr>
          <p:cNvPr id="84" name="Gruppieren 83">
            <a:extLst>
              <a:ext uri="{FF2B5EF4-FFF2-40B4-BE49-F238E27FC236}">
                <a16:creationId xmlns:a16="http://schemas.microsoft.com/office/drawing/2014/main" id="{0498CEB7-4EBD-3639-1CD0-760DDBCB9A81}"/>
              </a:ext>
            </a:extLst>
          </p:cNvPr>
          <p:cNvGrpSpPr/>
          <p:nvPr/>
        </p:nvGrpSpPr>
        <p:grpSpPr>
          <a:xfrm>
            <a:off x="9243851" y="1001422"/>
            <a:ext cx="2583720" cy="2137680"/>
            <a:chOff x="9243851" y="1001422"/>
            <a:chExt cx="2583720" cy="2137680"/>
          </a:xfrm>
        </p:grpSpPr>
        <mc:AlternateContent xmlns:mc="http://schemas.openxmlformats.org/markup-compatibility/2006" xmlns:p14="http://schemas.microsoft.com/office/powerpoint/2010/main">
          <mc:Choice Requires="p14">
            <p:contentPart p14:bwMode="auto" r:id="rId337">
              <p14:nvContentPartPr>
                <p14:cNvPr id="65" name="Freihand 64">
                  <a:extLst>
                    <a:ext uri="{FF2B5EF4-FFF2-40B4-BE49-F238E27FC236}">
                      <a16:creationId xmlns:a16="http://schemas.microsoft.com/office/drawing/2014/main" id="{83644EBD-A829-76AD-F392-D5AD31624886}"/>
                    </a:ext>
                  </a:extLst>
                </p14:cNvPr>
                <p14:cNvContentPartPr/>
                <p14:nvPr/>
              </p14:nvContentPartPr>
              <p14:xfrm>
                <a:off x="11241131" y="1413982"/>
                <a:ext cx="586440" cy="477720"/>
              </p14:xfrm>
            </p:contentPart>
          </mc:Choice>
          <mc:Fallback xmlns="">
            <p:pic>
              <p:nvPicPr>
                <p:cNvPr id="65" name="Freihand 64">
                  <a:extLst>
                    <a:ext uri="{FF2B5EF4-FFF2-40B4-BE49-F238E27FC236}">
                      <a16:creationId xmlns:a16="http://schemas.microsoft.com/office/drawing/2014/main" id="{83644EBD-A829-76AD-F392-D5AD31624886}"/>
                    </a:ext>
                  </a:extLst>
                </p:cNvPr>
                <p:cNvPicPr/>
                <p:nvPr/>
              </p:nvPicPr>
              <p:blipFill>
                <a:blip r:embed="rId338"/>
                <a:stretch>
                  <a:fillRect/>
                </a:stretch>
              </p:blipFill>
              <p:spPr>
                <a:xfrm>
                  <a:off x="11235011" y="1407862"/>
                  <a:ext cx="59868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72" name="Freihand 71">
                  <a:extLst>
                    <a:ext uri="{FF2B5EF4-FFF2-40B4-BE49-F238E27FC236}">
                      <a16:creationId xmlns:a16="http://schemas.microsoft.com/office/drawing/2014/main" id="{A98DB115-36EC-3F53-988F-897F0209BB23}"/>
                    </a:ext>
                  </a:extLst>
                </p14:cNvPr>
                <p14:cNvContentPartPr/>
                <p14:nvPr/>
              </p14:nvContentPartPr>
              <p14:xfrm>
                <a:off x="10164731" y="2114542"/>
                <a:ext cx="122040" cy="1024560"/>
              </p14:xfrm>
            </p:contentPart>
          </mc:Choice>
          <mc:Fallback xmlns="">
            <p:pic>
              <p:nvPicPr>
                <p:cNvPr id="72" name="Freihand 71">
                  <a:extLst>
                    <a:ext uri="{FF2B5EF4-FFF2-40B4-BE49-F238E27FC236}">
                      <a16:creationId xmlns:a16="http://schemas.microsoft.com/office/drawing/2014/main" id="{A98DB115-36EC-3F53-988F-897F0209BB23}"/>
                    </a:ext>
                  </a:extLst>
                </p:cNvPr>
                <p:cNvPicPr/>
                <p:nvPr/>
              </p:nvPicPr>
              <p:blipFill>
                <a:blip r:embed="rId340"/>
                <a:stretch>
                  <a:fillRect/>
                </a:stretch>
              </p:blipFill>
              <p:spPr>
                <a:xfrm>
                  <a:off x="10158611" y="2108422"/>
                  <a:ext cx="134280" cy="1036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78" name="Freihand 77">
                  <a:extLst>
                    <a:ext uri="{FF2B5EF4-FFF2-40B4-BE49-F238E27FC236}">
                      <a16:creationId xmlns:a16="http://schemas.microsoft.com/office/drawing/2014/main" id="{C2BE7226-DCA8-87E8-084E-B52D0DD8A272}"/>
                    </a:ext>
                  </a:extLst>
                </p14:cNvPr>
                <p14:cNvContentPartPr/>
                <p14:nvPr/>
              </p14:nvContentPartPr>
              <p14:xfrm>
                <a:off x="9243851" y="1333342"/>
                <a:ext cx="1747080" cy="1713960"/>
              </p14:xfrm>
            </p:contentPart>
          </mc:Choice>
          <mc:Fallback xmlns="">
            <p:pic>
              <p:nvPicPr>
                <p:cNvPr id="78" name="Freihand 77">
                  <a:extLst>
                    <a:ext uri="{FF2B5EF4-FFF2-40B4-BE49-F238E27FC236}">
                      <a16:creationId xmlns:a16="http://schemas.microsoft.com/office/drawing/2014/main" id="{C2BE7226-DCA8-87E8-084E-B52D0DD8A272}"/>
                    </a:ext>
                  </a:extLst>
                </p:cNvPr>
                <p:cNvPicPr/>
                <p:nvPr/>
              </p:nvPicPr>
              <p:blipFill>
                <a:blip r:embed="rId342"/>
                <a:stretch>
                  <a:fillRect/>
                </a:stretch>
              </p:blipFill>
              <p:spPr>
                <a:xfrm>
                  <a:off x="9237731" y="1327222"/>
                  <a:ext cx="1759320" cy="17262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82" name="Freihand 81">
                  <a:extLst>
                    <a:ext uri="{FF2B5EF4-FFF2-40B4-BE49-F238E27FC236}">
                      <a16:creationId xmlns:a16="http://schemas.microsoft.com/office/drawing/2014/main" id="{631248E1-1ADF-803D-38B3-D2A28D64993C}"/>
                    </a:ext>
                  </a:extLst>
                </p14:cNvPr>
                <p14:cNvContentPartPr/>
                <p14:nvPr/>
              </p14:nvContentPartPr>
              <p14:xfrm>
                <a:off x="10862411" y="1001422"/>
                <a:ext cx="890280" cy="538560"/>
              </p14:xfrm>
            </p:contentPart>
          </mc:Choice>
          <mc:Fallback xmlns="">
            <p:pic>
              <p:nvPicPr>
                <p:cNvPr id="82" name="Freihand 81">
                  <a:extLst>
                    <a:ext uri="{FF2B5EF4-FFF2-40B4-BE49-F238E27FC236}">
                      <a16:creationId xmlns:a16="http://schemas.microsoft.com/office/drawing/2014/main" id="{631248E1-1ADF-803D-38B3-D2A28D64993C}"/>
                    </a:ext>
                  </a:extLst>
                </p:cNvPr>
                <p:cNvPicPr/>
                <p:nvPr/>
              </p:nvPicPr>
              <p:blipFill>
                <a:blip r:embed="rId344"/>
                <a:stretch>
                  <a:fillRect/>
                </a:stretch>
              </p:blipFill>
              <p:spPr>
                <a:xfrm>
                  <a:off x="10856291" y="995302"/>
                  <a:ext cx="902520" cy="55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5">
            <p14:nvContentPartPr>
              <p14:cNvPr id="87" name="Freihand 86">
                <a:extLst>
                  <a:ext uri="{FF2B5EF4-FFF2-40B4-BE49-F238E27FC236}">
                    <a16:creationId xmlns:a16="http://schemas.microsoft.com/office/drawing/2014/main" id="{D6C89BA0-CB7F-FEDF-5F04-5CC4F2A84723}"/>
                  </a:ext>
                </a:extLst>
              </p14:cNvPr>
              <p14:cNvContentPartPr/>
              <p14:nvPr/>
            </p14:nvContentPartPr>
            <p14:xfrm>
              <a:off x="10207571" y="2077822"/>
              <a:ext cx="141120" cy="1044720"/>
            </p14:xfrm>
          </p:contentPart>
        </mc:Choice>
        <mc:Fallback xmlns="">
          <p:pic>
            <p:nvPicPr>
              <p:cNvPr id="87" name="Freihand 86">
                <a:extLst>
                  <a:ext uri="{FF2B5EF4-FFF2-40B4-BE49-F238E27FC236}">
                    <a16:creationId xmlns:a16="http://schemas.microsoft.com/office/drawing/2014/main" id="{D6C89BA0-CB7F-FEDF-5F04-5CC4F2A84723}"/>
                  </a:ext>
                </a:extLst>
              </p:cNvPr>
              <p:cNvPicPr/>
              <p:nvPr/>
            </p:nvPicPr>
            <p:blipFill>
              <a:blip r:embed="rId346"/>
              <a:stretch>
                <a:fillRect/>
              </a:stretch>
            </p:blipFill>
            <p:spPr>
              <a:xfrm>
                <a:off x="10201451" y="2071702"/>
                <a:ext cx="153360" cy="105696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AEFD837-C35A-93DB-5462-E586F9629D46}"/>
                  </a:ext>
                </a:extLst>
              </p14:cNvPr>
              <p14:cNvContentPartPr/>
              <p14:nvPr/>
            </p14:nvContentPartPr>
            <p14:xfrm>
              <a:off x="5169011" y="791542"/>
              <a:ext cx="1338120" cy="955440"/>
            </p14:xfrm>
          </p:contentPart>
        </mc:Choice>
        <mc:Fallback xmlns="">
          <p:pic>
            <p:nvPicPr>
              <p:cNvPr id="4" name="Freihand 3">
                <a:extLst>
                  <a:ext uri="{FF2B5EF4-FFF2-40B4-BE49-F238E27FC236}">
                    <a16:creationId xmlns:a16="http://schemas.microsoft.com/office/drawing/2014/main" id="{CAEFD837-C35A-93DB-5462-E586F9629D46}"/>
                  </a:ext>
                </a:extLst>
              </p:cNvPr>
              <p:cNvPicPr/>
              <p:nvPr/>
            </p:nvPicPr>
            <p:blipFill>
              <a:blip r:embed="rId6"/>
              <a:stretch>
                <a:fillRect/>
              </a:stretch>
            </p:blipFill>
            <p:spPr>
              <a:xfrm>
                <a:off x="5162891" y="785422"/>
                <a:ext cx="1350360" cy="96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A47D481-001D-D080-CC21-9DC6D8435342}"/>
                  </a:ext>
                </a:extLst>
              </p14:cNvPr>
              <p14:cNvContentPartPr/>
              <p14:nvPr/>
            </p14:nvContentPartPr>
            <p14:xfrm>
              <a:off x="1224491" y="1015462"/>
              <a:ext cx="530640" cy="750960"/>
            </p14:xfrm>
          </p:contentPart>
        </mc:Choice>
        <mc:Fallback xmlns="">
          <p:pic>
            <p:nvPicPr>
              <p:cNvPr id="5" name="Freihand 4">
                <a:extLst>
                  <a:ext uri="{FF2B5EF4-FFF2-40B4-BE49-F238E27FC236}">
                    <a16:creationId xmlns:a16="http://schemas.microsoft.com/office/drawing/2014/main" id="{BA47D481-001D-D080-CC21-9DC6D8435342}"/>
                  </a:ext>
                </a:extLst>
              </p:cNvPr>
              <p:cNvPicPr/>
              <p:nvPr/>
            </p:nvPicPr>
            <p:blipFill>
              <a:blip r:embed="rId8"/>
              <a:stretch>
                <a:fillRect/>
              </a:stretch>
            </p:blipFill>
            <p:spPr>
              <a:xfrm>
                <a:off x="1218371" y="1009342"/>
                <a:ext cx="54288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C17E928-8D9B-DB3D-E039-2B725175554A}"/>
                  </a:ext>
                </a:extLst>
              </p14:cNvPr>
              <p14:cNvContentPartPr/>
              <p14:nvPr/>
            </p14:nvContentPartPr>
            <p14:xfrm>
              <a:off x="7039211" y="4706182"/>
              <a:ext cx="395640" cy="517680"/>
            </p14:xfrm>
          </p:contentPart>
        </mc:Choice>
        <mc:Fallback xmlns="">
          <p:pic>
            <p:nvPicPr>
              <p:cNvPr id="8" name="Freihand 7">
                <a:extLst>
                  <a:ext uri="{FF2B5EF4-FFF2-40B4-BE49-F238E27FC236}">
                    <a16:creationId xmlns:a16="http://schemas.microsoft.com/office/drawing/2014/main" id="{6C17E928-8D9B-DB3D-E039-2B725175554A}"/>
                  </a:ext>
                </a:extLst>
              </p:cNvPr>
              <p:cNvPicPr/>
              <p:nvPr/>
            </p:nvPicPr>
            <p:blipFill>
              <a:blip r:embed="rId10"/>
              <a:stretch>
                <a:fillRect/>
              </a:stretch>
            </p:blipFill>
            <p:spPr>
              <a:xfrm>
                <a:off x="7033091" y="4700062"/>
                <a:ext cx="407880" cy="529920"/>
              </a:xfrm>
              <a:prstGeom prst="rect">
                <a:avLst/>
              </a:prstGeom>
            </p:spPr>
          </p:pic>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DE55282-50B9-70AB-A2C4-A2EE2D41B238}"/>
                  </a:ext>
                </a:extLst>
              </p14:cNvPr>
              <p14:cNvContentPartPr/>
              <p14:nvPr/>
            </p14:nvContentPartPr>
            <p14:xfrm>
              <a:off x="979691" y="1236469"/>
              <a:ext cx="577440" cy="198000"/>
            </p14:xfrm>
          </p:contentPart>
        </mc:Choice>
        <mc:Fallback xmlns="">
          <p:pic>
            <p:nvPicPr>
              <p:cNvPr id="2" name="Freihand 1">
                <a:extLst>
                  <a:ext uri="{FF2B5EF4-FFF2-40B4-BE49-F238E27FC236}">
                    <a16:creationId xmlns:a16="http://schemas.microsoft.com/office/drawing/2014/main" id="{8DE55282-50B9-70AB-A2C4-A2EE2D41B238}"/>
                  </a:ext>
                </a:extLst>
              </p:cNvPr>
              <p:cNvPicPr/>
              <p:nvPr/>
            </p:nvPicPr>
            <p:blipFill>
              <a:blip r:embed="rId5"/>
              <a:stretch>
                <a:fillRect/>
              </a:stretch>
            </p:blipFill>
            <p:spPr>
              <a:xfrm>
                <a:off x="973571" y="1230349"/>
                <a:ext cx="5896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5A00EE5-8E81-7A07-D063-88081C37DFB8}"/>
                  </a:ext>
                </a:extLst>
              </p14:cNvPr>
              <p14:cNvContentPartPr/>
              <p14:nvPr/>
            </p14:nvContentPartPr>
            <p14:xfrm>
              <a:off x="1275251" y="1058629"/>
              <a:ext cx="69480" cy="136440"/>
            </p14:xfrm>
          </p:contentPart>
        </mc:Choice>
        <mc:Fallback xmlns="">
          <p:pic>
            <p:nvPicPr>
              <p:cNvPr id="3" name="Freihand 2">
                <a:extLst>
                  <a:ext uri="{FF2B5EF4-FFF2-40B4-BE49-F238E27FC236}">
                    <a16:creationId xmlns:a16="http://schemas.microsoft.com/office/drawing/2014/main" id="{35A00EE5-8E81-7A07-D063-88081C37DFB8}"/>
                  </a:ext>
                </a:extLst>
              </p:cNvPr>
              <p:cNvPicPr/>
              <p:nvPr/>
            </p:nvPicPr>
            <p:blipFill>
              <a:blip r:embed="rId7"/>
              <a:stretch>
                <a:fillRect/>
              </a:stretch>
            </p:blipFill>
            <p:spPr>
              <a:xfrm>
                <a:off x="1269131" y="1052509"/>
                <a:ext cx="81720" cy="148680"/>
              </a:xfrm>
              <a:prstGeom prst="rect">
                <a:avLst/>
              </a:prstGeom>
            </p:spPr>
          </p:pic>
        </mc:Fallback>
      </mc:AlternateContent>
      <p:grpSp>
        <p:nvGrpSpPr>
          <p:cNvPr id="14" name="Gruppieren 13">
            <a:extLst>
              <a:ext uri="{FF2B5EF4-FFF2-40B4-BE49-F238E27FC236}">
                <a16:creationId xmlns:a16="http://schemas.microsoft.com/office/drawing/2014/main" id="{5DEF28F5-101F-CD92-03A7-338B1A33482D}"/>
              </a:ext>
            </a:extLst>
          </p:cNvPr>
          <p:cNvGrpSpPr/>
          <p:nvPr/>
        </p:nvGrpSpPr>
        <p:grpSpPr>
          <a:xfrm>
            <a:off x="1804811" y="974749"/>
            <a:ext cx="437400" cy="429840"/>
            <a:chOff x="1804811" y="974749"/>
            <a:chExt cx="437400" cy="4298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1DA2602-092C-E9E1-83A9-4E603216ABA7}"/>
                    </a:ext>
                  </a:extLst>
                </p14:cNvPr>
                <p14:cNvContentPartPr/>
                <p14:nvPr/>
              </p14:nvContentPartPr>
              <p14:xfrm>
                <a:off x="1804811" y="1258789"/>
                <a:ext cx="432360" cy="145800"/>
              </p14:xfrm>
            </p:contentPart>
          </mc:Choice>
          <mc:Fallback xmlns="">
            <p:pic>
              <p:nvPicPr>
                <p:cNvPr id="5" name="Freihand 4">
                  <a:extLst>
                    <a:ext uri="{FF2B5EF4-FFF2-40B4-BE49-F238E27FC236}">
                      <a16:creationId xmlns:a16="http://schemas.microsoft.com/office/drawing/2014/main" id="{31DA2602-092C-E9E1-83A9-4E603216ABA7}"/>
                    </a:ext>
                  </a:extLst>
                </p:cNvPr>
                <p:cNvPicPr/>
                <p:nvPr/>
              </p:nvPicPr>
              <p:blipFill>
                <a:blip r:embed="rId9"/>
                <a:stretch>
                  <a:fillRect/>
                </a:stretch>
              </p:blipFill>
              <p:spPr>
                <a:xfrm>
                  <a:off x="1798691" y="1252669"/>
                  <a:ext cx="444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2BC60DFA-36B2-8E4F-950A-6BF25685D7C5}"/>
                    </a:ext>
                  </a:extLst>
                </p14:cNvPr>
                <p14:cNvContentPartPr/>
                <p14:nvPr/>
              </p14:nvContentPartPr>
              <p14:xfrm>
                <a:off x="1901291" y="1123429"/>
                <a:ext cx="23040" cy="95400"/>
              </p14:xfrm>
            </p:contentPart>
          </mc:Choice>
          <mc:Fallback xmlns="">
            <p:pic>
              <p:nvPicPr>
                <p:cNvPr id="9" name="Freihand 8">
                  <a:extLst>
                    <a:ext uri="{FF2B5EF4-FFF2-40B4-BE49-F238E27FC236}">
                      <a16:creationId xmlns:a16="http://schemas.microsoft.com/office/drawing/2014/main" id="{2BC60DFA-36B2-8E4F-950A-6BF25685D7C5}"/>
                    </a:ext>
                  </a:extLst>
                </p:cNvPr>
                <p:cNvPicPr/>
                <p:nvPr/>
              </p:nvPicPr>
              <p:blipFill>
                <a:blip r:embed="rId11"/>
                <a:stretch>
                  <a:fillRect/>
                </a:stretch>
              </p:blipFill>
              <p:spPr>
                <a:xfrm>
                  <a:off x="1895171" y="1117309"/>
                  <a:ext cx="35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92ECFED4-1EC0-B7AB-1313-28CB270AE2B5}"/>
                    </a:ext>
                  </a:extLst>
                </p14:cNvPr>
                <p14:cNvContentPartPr/>
                <p14:nvPr/>
              </p14:nvContentPartPr>
              <p14:xfrm>
                <a:off x="1826411" y="1089589"/>
                <a:ext cx="162360" cy="157320"/>
              </p14:xfrm>
            </p:contentPart>
          </mc:Choice>
          <mc:Fallback xmlns="">
            <p:pic>
              <p:nvPicPr>
                <p:cNvPr id="10" name="Freihand 9">
                  <a:extLst>
                    <a:ext uri="{FF2B5EF4-FFF2-40B4-BE49-F238E27FC236}">
                      <a16:creationId xmlns:a16="http://schemas.microsoft.com/office/drawing/2014/main" id="{92ECFED4-1EC0-B7AB-1313-28CB270AE2B5}"/>
                    </a:ext>
                  </a:extLst>
                </p:cNvPr>
                <p:cNvPicPr/>
                <p:nvPr/>
              </p:nvPicPr>
              <p:blipFill>
                <a:blip r:embed="rId13"/>
                <a:stretch>
                  <a:fillRect/>
                </a:stretch>
              </p:blipFill>
              <p:spPr>
                <a:xfrm>
                  <a:off x="1820291" y="1083469"/>
                  <a:ext cx="174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B5BDF764-0803-FDB6-8E78-142C5A46E3CB}"/>
                    </a:ext>
                  </a:extLst>
                </p14:cNvPr>
                <p14:cNvContentPartPr/>
                <p14:nvPr/>
              </p14:nvContentPartPr>
              <p14:xfrm>
                <a:off x="2035571" y="1026949"/>
                <a:ext cx="66240" cy="161640"/>
              </p14:xfrm>
            </p:contentPart>
          </mc:Choice>
          <mc:Fallback xmlns="">
            <p:pic>
              <p:nvPicPr>
                <p:cNvPr id="11" name="Freihand 10">
                  <a:extLst>
                    <a:ext uri="{FF2B5EF4-FFF2-40B4-BE49-F238E27FC236}">
                      <a16:creationId xmlns:a16="http://schemas.microsoft.com/office/drawing/2014/main" id="{B5BDF764-0803-FDB6-8E78-142C5A46E3CB}"/>
                    </a:ext>
                  </a:extLst>
                </p:cNvPr>
                <p:cNvPicPr/>
                <p:nvPr/>
              </p:nvPicPr>
              <p:blipFill>
                <a:blip r:embed="rId15"/>
                <a:stretch>
                  <a:fillRect/>
                </a:stretch>
              </p:blipFill>
              <p:spPr>
                <a:xfrm>
                  <a:off x="2029451" y="1020829"/>
                  <a:ext cx="78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508AC9FD-68FD-9497-D7CE-566457A5FEDF}"/>
                    </a:ext>
                  </a:extLst>
                </p14:cNvPr>
                <p14:cNvContentPartPr/>
                <p14:nvPr/>
              </p14:nvContentPartPr>
              <p14:xfrm>
                <a:off x="2134571" y="994189"/>
                <a:ext cx="34920" cy="162000"/>
              </p14:xfrm>
            </p:contentPart>
          </mc:Choice>
          <mc:Fallback xmlns="">
            <p:pic>
              <p:nvPicPr>
                <p:cNvPr id="12" name="Freihand 11">
                  <a:extLst>
                    <a:ext uri="{FF2B5EF4-FFF2-40B4-BE49-F238E27FC236}">
                      <a16:creationId xmlns:a16="http://schemas.microsoft.com/office/drawing/2014/main" id="{508AC9FD-68FD-9497-D7CE-566457A5FEDF}"/>
                    </a:ext>
                  </a:extLst>
                </p:cNvPr>
                <p:cNvPicPr/>
                <p:nvPr/>
              </p:nvPicPr>
              <p:blipFill>
                <a:blip r:embed="rId17"/>
                <a:stretch>
                  <a:fillRect/>
                </a:stretch>
              </p:blipFill>
              <p:spPr>
                <a:xfrm>
                  <a:off x="2128451" y="988069"/>
                  <a:ext cx="47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2FEE1976-D6A4-DD64-5B1C-D2F2D9BCC6A0}"/>
                    </a:ext>
                  </a:extLst>
                </p14:cNvPr>
                <p14:cNvContentPartPr/>
                <p14:nvPr/>
              </p14:nvContentPartPr>
              <p14:xfrm>
                <a:off x="2196851" y="974749"/>
                <a:ext cx="45360" cy="216720"/>
              </p14:xfrm>
            </p:contentPart>
          </mc:Choice>
          <mc:Fallback xmlns="">
            <p:pic>
              <p:nvPicPr>
                <p:cNvPr id="13" name="Freihand 12">
                  <a:extLst>
                    <a:ext uri="{FF2B5EF4-FFF2-40B4-BE49-F238E27FC236}">
                      <a16:creationId xmlns:a16="http://schemas.microsoft.com/office/drawing/2014/main" id="{2FEE1976-D6A4-DD64-5B1C-D2F2D9BCC6A0}"/>
                    </a:ext>
                  </a:extLst>
                </p:cNvPr>
                <p:cNvPicPr/>
                <p:nvPr/>
              </p:nvPicPr>
              <p:blipFill>
                <a:blip r:embed="rId19"/>
                <a:stretch>
                  <a:fillRect/>
                </a:stretch>
              </p:blipFill>
              <p:spPr>
                <a:xfrm>
                  <a:off x="2190731" y="968629"/>
                  <a:ext cx="57600" cy="228960"/>
                </a:xfrm>
                <a:prstGeom prst="rect">
                  <a:avLst/>
                </a:prstGeom>
              </p:spPr>
            </p:pic>
          </mc:Fallback>
        </mc:AlternateContent>
      </p:grpSp>
      <p:grpSp>
        <p:nvGrpSpPr>
          <p:cNvPr id="17" name="Gruppieren 16">
            <a:extLst>
              <a:ext uri="{FF2B5EF4-FFF2-40B4-BE49-F238E27FC236}">
                <a16:creationId xmlns:a16="http://schemas.microsoft.com/office/drawing/2014/main" id="{548FE21F-0743-6138-B9C3-09B258F03EA5}"/>
              </a:ext>
            </a:extLst>
          </p:cNvPr>
          <p:cNvGrpSpPr/>
          <p:nvPr/>
        </p:nvGrpSpPr>
        <p:grpSpPr>
          <a:xfrm>
            <a:off x="2507171" y="995629"/>
            <a:ext cx="154080" cy="302040"/>
            <a:chOff x="2507171" y="995629"/>
            <a:chExt cx="154080" cy="30204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9D3EE329-EF54-04C8-3B29-C7985E01DBE4}"/>
                    </a:ext>
                  </a:extLst>
                </p14:cNvPr>
                <p14:cNvContentPartPr/>
                <p14:nvPr/>
              </p14:nvContentPartPr>
              <p14:xfrm>
                <a:off x="2507171" y="1277149"/>
                <a:ext cx="127800" cy="20520"/>
              </p14:xfrm>
            </p:contentPart>
          </mc:Choice>
          <mc:Fallback xmlns="">
            <p:pic>
              <p:nvPicPr>
                <p:cNvPr id="15" name="Freihand 14">
                  <a:extLst>
                    <a:ext uri="{FF2B5EF4-FFF2-40B4-BE49-F238E27FC236}">
                      <a16:creationId xmlns:a16="http://schemas.microsoft.com/office/drawing/2014/main" id="{9D3EE329-EF54-04C8-3B29-C7985E01DBE4}"/>
                    </a:ext>
                  </a:extLst>
                </p:cNvPr>
                <p:cNvPicPr/>
                <p:nvPr/>
              </p:nvPicPr>
              <p:blipFill>
                <a:blip r:embed="rId21"/>
                <a:stretch>
                  <a:fillRect/>
                </a:stretch>
              </p:blipFill>
              <p:spPr>
                <a:xfrm>
                  <a:off x="2501051" y="1271029"/>
                  <a:ext cx="140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679ADB18-32AF-893D-B60C-A4D3F92C1772}"/>
                    </a:ext>
                  </a:extLst>
                </p14:cNvPr>
                <p14:cNvContentPartPr/>
                <p14:nvPr/>
              </p14:nvContentPartPr>
              <p14:xfrm>
                <a:off x="2517251" y="995629"/>
                <a:ext cx="144000" cy="210960"/>
              </p14:xfrm>
            </p:contentPart>
          </mc:Choice>
          <mc:Fallback xmlns="">
            <p:pic>
              <p:nvPicPr>
                <p:cNvPr id="16" name="Freihand 15">
                  <a:extLst>
                    <a:ext uri="{FF2B5EF4-FFF2-40B4-BE49-F238E27FC236}">
                      <a16:creationId xmlns:a16="http://schemas.microsoft.com/office/drawing/2014/main" id="{679ADB18-32AF-893D-B60C-A4D3F92C1772}"/>
                    </a:ext>
                  </a:extLst>
                </p:cNvPr>
                <p:cNvPicPr/>
                <p:nvPr/>
              </p:nvPicPr>
              <p:blipFill>
                <a:blip r:embed="rId23"/>
                <a:stretch>
                  <a:fillRect/>
                </a:stretch>
              </p:blipFill>
              <p:spPr>
                <a:xfrm>
                  <a:off x="2511131" y="989509"/>
                  <a:ext cx="156240" cy="223200"/>
                </a:xfrm>
                <a:prstGeom prst="rect">
                  <a:avLst/>
                </a:prstGeom>
              </p:spPr>
            </p:pic>
          </mc:Fallback>
        </mc:AlternateContent>
      </p:grpSp>
      <p:grpSp>
        <p:nvGrpSpPr>
          <p:cNvPr id="22" name="Gruppieren 21">
            <a:extLst>
              <a:ext uri="{FF2B5EF4-FFF2-40B4-BE49-F238E27FC236}">
                <a16:creationId xmlns:a16="http://schemas.microsoft.com/office/drawing/2014/main" id="{4F2A0AAD-2A3C-5D57-3064-AC0637DB47E9}"/>
              </a:ext>
            </a:extLst>
          </p:cNvPr>
          <p:cNvGrpSpPr/>
          <p:nvPr/>
        </p:nvGrpSpPr>
        <p:grpSpPr>
          <a:xfrm>
            <a:off x="1494851" y="1965829"/>
            <a:ext cx="257400" cy="138240"/>
            <a:chOff x="1494851" y="1965829"/>
            <a:chExt cx="257400" cy="138240"/>
          </a:xfrm>
        </p:grpSpPr>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14E12333-746B-938B-BEC2-A984F0D35F81}"/>
                    </a:ext>
                  </a:extLst>
                </p14:cNvPr>
                <p14:cNvContentPartPr/>
                <p14:nvPr/>
              </p14:nvContentPartPr>
              <p14:xfrm>
                <a:off x="1524011" y="1965829"/>
                <a:ext cx="6120" cy="138240"/>
              </p14:xfrm>
            </p:contentPart>
          </mc:Choice>
          <mc:Fallback xmlns="">
            <p:pic>
              <p:nvPicPr>
                <p:cNvPr id="18" name="Freihand 17">
                  <a:extLst>
                    <a:ext uri="{FF2B5EF4-FFF2-40B4-BE49-F238E27FC236}">
                      <a16:creationId xmlns:a16="http://schemas.microsoft.com/office/drawing/2014/main" id="{14E12333-746B-938B-BEC2-A984F0D35F81}"/>
                    </a:ext>
                  </a:extLst>
                </p:cNvPr>
                <p:cNvPicPr/>
                <p:nvPr/>
              </p:nvPicPr>
              <p:blipFill>
                <a:blip r:embed="rId25"/>
                <a:stretch>
                  <a:fillRect/>
                </a:stretch>
              </p:blipFill>
              <p:spPr>
                <a:xfrm>
                  <a:off x="1517891" y="1959709"/>
                  <a:ext cx="18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107CE3A7-B4D1-72D1-3B5E-279F933E23FE}"/>
                    </a:ext>
                  </a:extLst>
                </p14:cNvPr>
                <p14:cNvContentPartPr/>
                <p14:nvPr/>
              </p14:nvContentPartPr>
              <p14:xfrm>
                <a:off x="1494851" y="2007589"/>
                <a:ext cx="80280" cy="24120"/>
              </p14:xfrm>
            </p:contentPart>
          </mc:Choice>
          <mc:Fallback xmlns="">
            <p:pic>
              <p:nvPicPr>
                <p:cNvPr id="19" name="Freihand 18">
                  <a:extLst>
                    <a:ext uri="{FF2B5EF4-FFF2-40B4-BE49-F238E27FC236}">
                      <a16:creationId xmlns:a16="http://schemas.microsoft.com/office/drawing/2014/main" id="{107CE3A7-B4D1-72D1-3B5E-279F933E23FE}"/>
                    </a:ext>
                  </a:extLst>
                </p:cNvPr>
                <p:cNvPicPr/>
                <p:nvPr/>
              </p:nvPicPr>
              <p:blipFill>
                <a:blip r:embed="rId27"/>
                <a:stretch>
                  <a:fillRect/>
                </a:stretch>
              </p:blipFill>
              <p:spPr>
                <a:xfrm>
                  <a:off x="1488731" y="2001469"/>
                  <a:ext cx="92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2D88655A-CDDF-ABF0-8927-705897C2B373}"/>
                    </a:ext>
                  </a:extLst>
                </p14:cNvPr>
                <p14:cNvContentPartPr/>
                <p14:nvPr/>
              </p14:nvContentPartPr>
              <p14:xfrm>
                <a:off x="1688891" y="2007589"/>
                <a:ext cx="63360" cy="25200"/>
              </p14:xfrm>
            </p:contentPart>
          </mc:Choice>
          <mc:Fallback xmlns="">
            <p:pic>
              <p:nvPicPr>
                <p:cNvPr id="21" name="Freihand 20">
                  <a:extLst>
                    <a:ext uri="{FF2B5EF4-FFF2-40B4-BE49-F238E27FC236}">
                      <a16:creationId xmlns:a16="http://schemas.microsoft.com/office/drawing/2014/main" id="{2D88655A-CDDF-ABF0-8927-705897C2B373}"/>
                    </a:ext>
                  </a:extLst>
                </p:cNvPr>
                <p:cNvPicPr/>
                <p:nvPr/>
              </p:nvPicPr>
              <p:blipFill>
                <a:blip r:embed="rId29"/>
                <a:stretch>
                  <a:fillRect/>
                </a:stretch>
              </p:blipFill>
              <p:spPr>
                <a:xfrm>
                  <a:off x="1682771" y="2001469"/>
                  <a:ext cx="75600" cy="37440"/>
                </a:xfrm>
                <a:prstGeom prst="rect">
                  <a:avLst/>
                </a:prstGeom>
              </p:spPr>
            </p:pic>
          </mc:Fallback>
        </mc:AlternateContent>
      </p:grpSp>
      <p:grpSp>
        <p:nvGrpSpPr>
          <p:cNvPr id="47" name="Gruppieren 46">
            <a:extLst>
              <a:ext uri="{FF2B5EF4-FFF2-40B4-BE49-F238E27FC236}">
                <a16:creationId xmlns:a16="http://schemas.microsoft.com/office/drawing/2014/main" id="{42581F31-8512-0E2C-E57A-CBF48D915A45}"/>
              </a:ext>
            </a:extLst>
          </p:cNvPr>
          <p:cNvGrpSpPr/>
          <p:nvPr/>
        </p:nvGrpSpPr>
        <p:grpSpPr>
          <a:xfrm>
            <a:off x="847571" y="2275429"/>
            <a:ext cx="2695320" cy="549360"/>
            <a:chOff x="847571" y="2275429"/>
            <a:chExt cx="2695320" cy="549360"/>
          </a:xfrm>
        </p:grpSpPr>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B089097E-D104-348F-334D-7AF57B6BA450}"/>
                    </a:ext>
                  </a:extLst>
                </p14:cNvPr>
                <p14:cNvContentPartPr/>
                <p14:nvPr/>
              </p14:nvContentPartPr>
              <p14:xfrm>
                <a:off x="847571" y="2275429"/>
                <a:ext cx="226800" cy="328680"/>
              </p14:xfrm>
            </p:contentPart>
          </mc:Choice>
          <mc:Fallback xmlns="">
            <p:pic>
              <p:nvPicPr>
                <p:cNvPr id="23" name="Freihand 22">
                  <a:extLst>
                    <a:ext uri="{FF2B5EF4-FFF2-40B4-BE49-F238E27FC236}">
                      <a16:creationId xmlns:a16="http://schemas.microsoft.com/office/drawing/2014/main" id="{B089097E-D104-348F-334D-7AF57B6BA450}"/>
                    </a:ext>
                  </a:extLst>
                </p:cNvPr>
                <p:cNvPicPr/>
                <p:nvPr/>
              </p:nvPicPr>
              <p:blipFill>
                <a:blip r:embed="rId31"/>
                <a:stretch>
                  <a:fillRect/>
                </a:stretch>
              </p:blipFill>
              <p:spPr>
                <a:xfrm>
                  <a:off x="841451" y="2269309"/>
                  <a:ext cx="2390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B8BC0728-FC8D-9B23-6866-7853D8EF46F0}"/>
                    </a:ext>
                  </a:extLst>
                </p14:cNvPr>
                <p14:cNvContentPartPr/>
                <p14:nvPr/>
              </p14:nvContentPartPr>
              <p14:xfrm>
                <a:off x="1121171" y="2556949"/>
                <a:ext cx="252000" cy="172440"/>
              </p14:xfrm>
            </p:contentPart>
          </mc:Choice>
          <mc:Fallback xmlns="">
            <p:pic>
              <p:nvPicPr>
                <p:cNvPr id="24" name="Freihand 23">
                  <a:extLst>
                    <a:ext uri="{FF2B5EF4-FFF2-40B4-BE49-F238E27FC236}">
                      <a16:creationId xmlns:a16="http://schemas.microsoft.com/office/drawing/2014/main" id="{B8BC0728-FC8D-9B23-6866-7853D8EF46F0}"/>
                    </a:ext>
                  </a:extLst>
                </p:cNvPr>
                <p:cNvPicPr/>
                <p:nvPr/>
              </p:nvPicPr>
              <p:blipFill>
                <a:blip r:embed="rId33"/>
                <a:stretch>
                  <a:fillRect/>
                </a:stretch>
              </p:blipFill>
              <p:spPr>
                <a:xfrm>
                  <a:off x="1115051" y="2550829"/>
                  <a:ext cx="264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A4418767-023A-14F2-301C-575542743F1E}"/>
                    </a:ext>
                  </a:extLst>
                </p14:cNvPr>
                <p14:cNvContentPartPr/>
                <p14:nvPr/>
              </p14:nvContentPartPr>
              <p14:xfrm>
                <a:off x="1099571" y="2439229"/>
                <a:ext cx="169560" cy="210960"/>
              </p14:xfrm>
            </p:contentPart>
          </mc:Choice>
          <mc:Fallback xmlns="">
            <p:pic>
              <p:nvPicPr>
                <p:cNvPr id="25" name="Freihand 24">
                  <a:extLst>
                    <a:ext uri="{FF2B5EF4-FFF2-40B4-BE49-F238E27FC236}">
                      <a16:creationId xmlns:a16="http://schemas.microsoft.com/office/drawing/2014/main" id="{A4418767-023A-14F2-301C-575542743F1E}"/>
                    </a:ext>
                  </a:extLst>
                </p:cNvPr>
                <p:cNvPicPr/>
                <p:nvPr/>
              </p:nvPicPr>
              <p:blipFill>
                <a:blip r:embed="rId35"/>
                <a:stretch>
                  <a:fillRect/>
                </a:stretch>
              </p:blipFill>
              <p:spPr>
                <a:xfrm>
                  <a:off x="1093451" y="2433109"/>
                  <a:ext cx="1818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DF7C0B7C-8EBA-5749-215D-C15D9E184823}"/>
                    </a:ext>
                  </a:extLst>
                </p14:cNvPr>
                <p14:cNvContentPartPr/>
                <p14:nvPr/>
              </p14:nvContentPartPr>
              <p14:xfrm>
                <a:off x="1565051" y="2667109"/>
                <a:ext cx="29160" cy="157680"/>
              </p14:xfrm>
            </p:contentPart>
          </mc:Choice>
          <mc:Fallback xmlns="">
            <p:pic>
              <p:nvPicPr>
                <p:cNvPr id="27" name="Freihand 26">
                  <a:extLst>
                    <a:ext uri="{FF2B5EF4-FFF2-40B4-BE49-F238E27FC236}">
                      <a16:creationId xmlns:a16="http://schemas.microsoft.com/office/drawing/2014/main" id="{DF7C0B7C-8EBA-5749-215D-C15D9E184823}"/>
                    </a:ext>
                  </a:extLst>
                </p:cNvPr>
                <p:cNvPicPr/>
                <p:nvPr/>
              </p:nvPicPr>
              <p:blipFill>
                <a:blip r:embed="rId37"/>
                <a:stretch>
                  <a:fillRect/>
                </a:stretch>
              </p:blipFill>
              <p:spPr>
                <a:xfrm>
                  <a:off x="1558931" y="2660989"/>
                  <a:ext cx="41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628C6615-6234-D08B-88E6-811C12AE6454}"/>
                    </a:ext>
                  </a:extLst>
                </p14:cNvPr>
                <p14:cNvContentPartPr/>
                <p14:nvPr/>
              </p14:nvContentPartPr>
              <p14:xfrm>
                <a:off x="1508171" y="2588629"/>
                <a:ext cx="132480" cy="168840"/>
              </p14:xfrm>
            </p:contentPart>
          </mc:Choice>
          <mc:Fallback xmlns="">
            <p:pic>
              <p:nvPicPr>
                <p:cNvPr id="28" name="Freihand 27">
                  <a:extLst>
                    <a:ext uri="{FF2B5EF4-FFF2-40B4-BE49-F238E27FC236}">
                      <a16:creationId xmlns:a16="http://schemas.microsoft.com/office/drawing/2014/main" id="{628C6615-6234-D08B-88E6-811C12AE6454}"/>
                    </a:ext>
                  </a:extLst>
                </p:cNvPr>
                <p:cNvPicPr/>
                <p:nvPr/>
              </p:nvPicPr>
              <p:blipFill>
                <a:blip r:embed="rId39"/>
                <a:stretch>
                  <a:fillRect/>
                </a:stretch>
              </p:blipFill>
              <p:spPr>
                <a:xfrm>
                  <a:off x="1502051" y="2582509"/>
                  <a:ext cx="144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BAE6D337-EB33-49DE-64EC-75391C8B0DAD}"/>
                    </a:ext>
                  </a:extLst>
                </p14:cNvPr>
                <p14:cNvContentPartPr/>
                <p14:nvPr/>
              </p14:nvContentPartPr>
              <p14:xfrm>
                <a:off x="1690691" y="2672509"/>
                <a:ext cx="189720" cy="127440"/>
              </p14:xfrm>
            </p:contentPart>
          </mc:Choice>
          <mc:Fallback xmlns="">
            <p:pic>
              <p:nvPicPr>
                <p:cNvPr id="29" name="Freihand 28">
                  <a:extLst>
                    <a:ext uri="{FF2B5EF4-FFF2-40B4-BE49-F238E27FC236}">
                      <a16:creationId xmlns:a16="http://schemas.microsoft.com/office/drawing/2014/main" id="{BAE6D337-EB33-49DE-64EC-75391C8B0DAD}"/>
                    </a:ext>
                  </a:extLst>
                </p:cNvPr>
                <p:cNvPicPr/>
                <p:nvPr/>
              </p:nvPicPr>
              <p:blipFill>
                <a:blip r:embed="rId41"/>
                <a:stretch>
                  <a:fillRect/>
                </a:stretch>
              </p:blipFill>
              <p:spPr>
                <a:xfrm>
                  <a:off x="1684571" y="2666389"/>
                  <a:ext cx="201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64C8E370-B4F5-A347-F7D7-C49F86BB0C2A}"/>
                    </a:ext>
                  </a:extLst>
                </p14:cNvPr>
                <p14:cNvContentPartPr/>
                <p14:nvPr/>
              </p14:nvContentPartPr>
              <p14:xfrm>
                <a:off x="1837931" y="2601589"/>
                <a:ext cx="172440" cy="179640"/>
              </p14:xfrm>
            </p:contentPart>
          </mc:Choice>
          <mc:Fallback xmlns="">
            <p:pic>
              <p:nvPicPr>
                <p:cNvPr id="30" name="Freihand 29">
                  <a:extLst>
                    <a:ext uri="{FF2B5EF4-FFF2-40B4-BE49-F238E27FC236}">
                      <a16:creationId xmlns:a16="http://schemas.microsoft.com/office/drawing/2014/main" id="{64C8E370-B4F5-A347-F7D7-C49F86BB0C2A}"/>
                    </a:ext>
                  </a:extLst>
                </p:cNvPr>
                <p:cNvPicPr/>
                <p:nvPr/>
              </p:nvPicPr>
              <p:blipFill>
                <a:blip r:embed="rId43"/>
                <a:stretch>
                  <a:fillRect/>
                </a:stretch>
              </p:blipFill>
              <p:spPr>
                <a:xfrm>
                  <a:off x="1831811" y="2595469"/>
                  <a:ext cx="184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C7675BF9-E310-D280-600E-C60A1C50CF84}"/>
                    </a:ext>
                  </a:extLst>
                </p14:cNvPr>
                <p14:cNvContentPartPr/>
                <p14:nvPr/>
              </p14:nvContentPartPr>
              <p14:xfrm>
                <a:off x="2045291" y="2624629"/>
                <a:ext cx="126360" cy="151560"/>
              </p14:xfrm>
            </p:contentPart>
          </mc:Choice>
          <mc:Fallback xmlns="">
            <p:pic>
              <p:nvPicPr>
                <p:cNvPr id="31" name="Freihand 30">
                  <a:extLst>
                    <a:ext uri="{FF2B5EF4-FFF2-40B4-BE49-F238E27FC236}">
                      <a16:creationId xmlns:a16="http://schemas.microsoft.com/office/drawing/2014/main" id="{C7675BF9-E310-D280-600E-C60A1C50CF84}"/>
                    </a:ext>
                  </a:extLst>
                </p:cNvPr>
                <p:cNvPicPr/>
                <p:nvPr/>
              </p:nvPicPr>
              <p:blipFill>
                <a:blip r:embed="rId45"/>
                <a:stretch>
                  <a:fillRect/>
                </a:stretch>
              </p:blipFill>
              <p:spPr>
                <a:xfrm>
                  <a:off x="2039171" y="2618509"/>
                  <a:ext cx="138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5E321404-49E9-3BE1-786E-0368A67D60DB}"/>
                    </a:ext>
                  </a:extLst>
                </p14:cNvPr>
                <p14:cNvContentPartPr/>
                <p14:nvPr/>
              </p14:nvContentPartPr>
              <p14:xfrm>
                <a:off x="2248691" y="2529949"/>
                <a:ext cx="128160" cy="189000"/>
              </p14:xfrm>
            </p:contentPart>
          </mc:Choice>
          <mc:Fallback xmlns="">
            <p:pic>
              <p:nvPicPr>
                <p:cNvPr id="32" name="Freihand 31">
                  <a:extLst>
                    <a:ext uri="{FF2B5EF4-FFF2-40B4-BE49-F238E27FC236}">
                      <a16:creationId xmlns:a16="http://schemas.microsoft.com/office/drawing/2014/main" id="{5E321404-49E9-3BE1-786E-0368A67D60DB}"/>
                    </a:ext>
                  </a:extLst>
                </p:cNvPr>
                <p:cNvPicPr/>
                <p:nvPr/>
              </p:nvPicPr>
              <p:blipFill>
                <a:blip r:embed="rId47"/>
                <a:stretch>
                  <a:fillRect/>
                </a:stretch>
              </p:blipFill>
              <p:spPr>
                <a:xfrm>
                  <a:off x="2242571" y="2523829"/>
                  <a:ext cx="140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E71CFCB-D847-648A-92B9-053182BF9CA9}"/>
                    </a:ext>
                  </a:extLst>
                </p14:cNvPr>
                <p14:cNvContentPartPr/>
                <p14:nvPr/>
              </p14:nvContentPartPr>
              <p14:xfrm>
                <a:off x="2340851" y="2674669"/>
                <a:ext cx="103680" cy="33840"/>
              </p14:xfrm>
            </p:contentPart>
          </mc:Choice>
          <mc:Fallback xmlns="">
            <p:pic>
              <p:nvPicPr>
                <p:cNvPr id="33" name="Freihand 32">
                  <a:extLst>
                    <a:ext uri="{FF2B5EF4-FFF2-40B4-BE49-F238E27FC236}">
                      <a16:creationId xmlns:a16="http://schemas.microsoft.com/office/drawing/2014/main" id="{0E71CFCB-D847-648A-92B9-053182BF9CA9}"/>
                    </a:ext>
                  </a:extLst>
                </p:cNvPr>
                <p:cNvPicPr/>
                <p:nvPr/>
              </p:nvPicPr>
              <p:blipFill>
                <a:blip r:embed="rId49"/>
                <a:stretch>
                  <a:fillRect/>
                </a:stretch>
              </p:blipFill>
              <p:spPr>
                <a:xfrm>
                  <a:off x="2334731" y="2668549"/>
                  <a:ext cx="1159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FEBC4BF7-EFD0-3983-9C80-D303CAF8BD47}"/>
                    </a:ext>
                  </a:extLst>
                </p14:cNvPr>
                <p14:cNvContentPartPr/>
                <p14:nvPr/>
              </p14:nvContentPartPr>
              <p14:xfrm>
                <a:off x="2458571" y="2621749"/>
                <a:ext cx="206640" cy="66960"/>
              </p14:xfrm>
            </p:contentPart>
          </mc:Choice>
          <mc:Fallback xmlns="">
            <p:pic>
              <p:nvPicPr>
                <p:cNvPr id="34" name="Freihand 33">
                  <a:extLst>
                    <a:ext uri="{FF2B5EF4-FFF2-40B4-BE49-F238E27FC236}">
                      <a16:creationId xmlns:a16="http://schemas.microsoft.com/office/drawing/2014/main" id="{FEBC4BF7-EFD0-3983-9C80-D303CAF8BD47}"/>
                    </a:ext>
                  </a:extLst>
                </p:cNvPr>
                <p:cNvPicPr/>
                <p:nvPr/>
              </p:nvPicPr>
              <p:blipFill>
                <a:blip r:embed="rId51"/>
                <a:stretch>
                  <a:fillRect/>
                </a:stretch>
              </p:blipFill>
              <p:spPr>
                <a:xfrm>
                  <a:off x="2452451" y="2615629"/>
                  <a:ext cx="218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3675FB29-F637-85B4-83E6-F23D6FB75DAD}"/>
                    </a:ext>
                  </a:extLst>
                </p14:cNvPr>
                <p14:cNvContentPartPr/>
                <p14:nvPr/>
              </p14:nvContentPartPr>
              <p14:xfrm>
                <a:off x="2686091" y="2608069"/>
                <a:ext cx="100080" cy="68760"/>
              </p14:xfrm>
            </p:contentPart>
          </mc:Choice>
          <mc:Fallback xmlns="">
            <p:pic>
              <p:nvPicPr>
                <p:cNvPr id="35" name="Freihand 34">
                  <a:extLst>
                    <a:ext uri="{FF2B5EF4-FFF2-40B4-BE49-F238E27FC236}">
                      <a16:creationId xmlns:a16="http://schemas.microsoft.com/office/drawing/2014/main" id="{3675FB29-F637-85B4-83E6-F23D6FB75DAD}"/>
                    </a:ext>
                  </a:extLst>
                </p:cNvPr>
                <p:cNvPicPr/>
                <p:nvPr/>
              </p:nvPicPr>
              <p:blipFill>
                <a:blip r:embed="rId53"/>
                <a:stretch>
                  <a:fillRect/>
                </a:stretch>
              </p:blipFill>
              <p:spPr>
                <a:xfrm>
                  <a:off x="2679971" y="2601949"/>
                  <a:ext cx="112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EEE2799A-C759-5423-5B27-339207C9F060}"/>
                    </a:ext>
                  </a:extLst>
                </p14:cNvPr>
                <p14:cNvContentPartPr/>
                <p14:nvPr/>
              </p14:nvContentPartPr>
              <p14:xfrm>
                <a:off x="2551451" y="2547229"/>
                <a:ext cx="446400" cy="137520"/>
              </p14:xfrm>
            </p:contentPart>
          </mc:Choice>
          <mc:Fallback xmlns="">
            <p:pic>
              <p:nvPicPr>
                <p:cNvPr id="36" name="Freihand 35">
                  <a:extLst>
                    <a:ext uri="{FF2B5EF4-FFF2-40B4-BE49-F238E27FC236}">
                      <a16:creationId xmlns:a16="http://schemas.microsoft.com/office/drawing/2014/main" id="{EEE2799A-C759-5423-5B27-339207C9F060}"/>
                    </a:ext>
                  </a:extLst>
                </p:cNvPr>
                <p:cNvPicPr/>
                <p:nvPr/>
              </p:nvPicPr>
              <p:blipFill>
                <a:blip r:embed="rId55"/>
                <a:stretch>
                  <a:fillRect/>
                </a:stretch>
              </p:blipFill>
              <p:spPr>
                <a:xfrm>
                  <a:off x="2545331" y="2541109"/>
                  <a:ext cx="458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80784565-7807-18C0-80A2-2AAE72BD719B}"/>
                    </a:ext>
                  </a:extLst>
                </p14:cNvPr>
                <p14:cNvContentPartPr/>
                <p14:nvPr/>
              </p14:nvContentPartPr>
              <p14:xfrm>
                <a:off x="3147611" y="2582149"/>
                <a:ext cx="178920" cy="186120"/>
              </p14:xfrm>
            </p:contentPart>
          </mc:Choice>
          <mc:Fallback xmlns="">
            <p:pic>
              <p:nvPicPr>
                <p:cNvPr id="37" name="Freihand 36">
                  <a:extLst>
                    <a:ext uri="{FF2B5EF4-FFF2-40B4-BE49-F238E27FC236}">
                      <a16:creationId xmlns:a16="http://schemas.microsoft.com/office/drawing/2014/main" id="{80784565-7807-18C0-80A2-2AAE72BD719B}"/>
                    </a:ext>
                  </a:extLst>
                </p:cNvPr>
                <p:cNvPicPr/>
                <p:nvPr/>
              </p:nvPicPr>
              <p:blipFill>
                <a:blip r:embed="rId57"/>
                <a:stretch>
                  <a:fillRect/>
                </a:stretch>
              </p:blipFill>
              <p:spPr>
                <a:xfrm>
                  <a:off x="3141491" y="2576029"/>
                  <a:ext cx="191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0199215B-F5EE-1E8C-4390-C96B2010D63D}"/>
                    </a:ext>
                  </a:extLst>
                </p14:cNvPr>
                <p14:cNvContentPartPr/>
                <p14:nvPr/>
              </p14:nvContentPartPr>
              <p14:xfrm>
                <a:off x="3268211" y="2542549"/>
                <a:ext cx="38520" cy="31320"/>
              </p14:xfrm>
            </p:contentPart>
          </mc:Choice>
          <mc:Fallback xmlns="">
            <p:pic>
              <p:nvPicPr>
                <p:cNvPr id="38" name="Freihand 37">
                  <a:extLst>
                    <a:ext uri="{FF2B5EF4-FFF2-40B4-BE49-F238E27FC236}">
                      <a16:creationId xmlns:a16="http://schemas.microsoft.com/office/drawing/2014/main" id="{0199215B-F5EE-1E8C-4390-C96B2010D63D}"/>
                    </a:ext>
                  </a:extLst>
                </p:cNvPr>
                <p:cNvPicPr/>
                <p:nvPr/>
              </p:nvPicPr>
              <p:blipFill>
                <a:blip r:embed="rId59"/>
                <a:stretch>
                  <a:fillRect/>
                </a:stretch>
              </p:blipFill>
              <p:spPr>
                <a:xfrm>
                  <a:off x="3262091" y="2536429"/>
                  <a:ext cx="50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6F7DF699-DB29-9A74-A1C0-5B178B78276A}"/>
                    </a:ext>
                  </a:extLst>
                </p14:cNvPr>
                <p14:cNvContentPartPr/>
                <p14:nvPr/>
              </p14:nvContentPartPr>
              <p14:xfrm>
                <a:off x="3424811" y="2475949"/>
                <a:ext cx="118080" cy="196920"/>
              </p14:xfrm>
            </p:contentPart>
          </mc:Choice>
          <mc:Fallback xmlns="">
            <p:pic>
              <p:nvPicPr>
                <p:cNvPr id="39" name="Freihand 38">
                  <a:extLst>
                    <a:ext uri="{FF2B5EF4-FFF2-40B4-BE49-F238E27FC236}">
                      <a16:creationId xmlns:a16="http://schemas.microsoft.com/office/drawing/2014/main" id="{6F7DF699-DB29-9A74-A1C0-5B178B78276A}"/>
                    </a:ext>
                  </a:extLst>
                </p:cNvPr>
                <p:cNvPicPr/>
                <p:nvPr/>
              </p:nvPicPr>
              <p:blipFill>
                <a:blip r:embed="rId61"/>
                <a:stretch>
                  <a:fillRect/>
                </a:stretch>
              </p:blipFill>
              <p:spPr>
                <a:xfrm>
                  <a:off x="3418691" y="2469829"/>
                  <a:ext cx="130320" cy="209160"/>
                </a:xfrm>
                <a:prstGeom prst="rect">
                  <a:avLst/>
                </a:prstGeom>
              </p:spPr>
            </p:pic>
          </mc:Fallback>
        </mc:AlternateContent>
      </p:grpSp>
      <p:grpSp>
        <p:nvGrpSpPr>
          <p:cNvPr id="46" name="Gruppieren 45">
            <a:extLst>
              <a:ext uri="{FF2B5EF4-FFF2-40B4-BE49-F238E27FC236}">
                <a16:creationId xmlns:a16="http://schemas.microsoft.com/office/drawing/2014/main" id="{8E63090D-290D-9A2A-BD75-46F939F3B779}"/>
              </a:ext>
            </a:extLst>
          </p:cNvPr>
          <p:cNvGrpSpPr/>
          <p:nvPr/>
        </p:nvGrpSpPr>
        <p:grpSpPr>
          <a:xfrm>
            <a:off x="3716411" y="2460109"/>
            <a:ext cx="412920" cy="419760"/>
            <a:chOff x="3716411" y="2460109"/>
            <a:chExt cx="412920" cy="419760"/>
          </a:xfrm>
        </p:grpSpPr>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3A585008-D1A7-C7DC-E6F5-0849DDEF7BA0}"/>
                    </a:ext>
                  </a:extLst>
                </p14:cNvPr>
                <p14:cNvContentPartPr/>
                <p14:nvPr/>
              </p14:nvContentPartPr>
              <p14:xfrm>
                <a:off x="3716411" y="2555149"/>
                <a:ext cx="150120" cy="324720"/>
              </p14:xfrm>
            </p:contentPart>
          </mc:Choice>
          <mc:Fallback xmlns="">
            <p:pic>
              <p:nvPicPr>
                <p:cNvPr id="40" name="Freihand 39">
                  <a:extLst>
                    <a:ext uri="{FF2B5EF4-FFF2-40B4-BE49-F238E27FC236}">
                      <a16:creationId xmlns:a16="http://schemas.microsoft.com/office/drawing/2014/main" id="{3A585008-D1A7-C7DC-E6F5-0849DDEF7BA0}"/>
                    </a:ext>
                  </a:extLst>
                </p:cNvPr>
                <p:cNvPicPr/>
                <p:nvPr/>
              </p:nvPicPr>
              <p:blipFill>
                <a:blip r:embed="rId63"/>
                <a:stretch>
                  <a:fillRect/>
                </a:stretch>
              </p:blipFill>
              <p:spPr>
                <a:xfrm>
                  <a:off x="3710291" y="2549029"/>
                  <a:ext cx="1623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6FD541A-1056-E95A-B99A-256FF183D9CA}"/>
                    </a:ext>
                  </a:extLst>
                </p14:cNvPr>
                <p14:cNvContentPartPr/>
                <p14:nvPr/>
              </p14:nvContentPartPr>
              <p14:xfrm>
                <a:off x="3934211" y="2460109"/>
                <a:ext cx="195120" cy="200520"/>
              </p14:xfrm>
            </p:contentPart>
          </mc:Choice>
          <mc:Fallback xmlns="">
            <p:pic>
              <p:nvPicPr>
                <p:cNvPr id="41" name="Freihand 40">
                  <a:extLst>
                    <a:ext uri="{FF2B5EF4-FFF2-40B4-BE49-F238E27FC236}">
                      <a16:creationId xmlns:a16="http://schemas.microsoft.com/office/drawing/2014/main" id="{F6FD541A-1056-E95A-B99A-256FF183D9CA}"/>
                    </a:ext>
                  </a:extLst>
                </p:cNvPr>
                <p:cNvPicPr/>
                <p:nvPr/>
              </p:nvPicPr>
              <p:blipFill>
                <a:blip r:embed="rId65"/>
                <a:stretch>
                  <a:fillRect/>
                </a:stretch>
              </p:blipFill>
              <p:spPr>
                <a:xfrm>
                  <a:off x="3928091" y="2453989"/>
                  <a:ext cx="207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A57578BE-F789-97EA-26FD-20AC5E845857}"/>
                    </a:ext>
                  </a:extLst>
                </p14:cNvPr>
                <p14:cNvContentPartPr/>
                <p14:nvPr/>
              </p14:nvContentPartPr>
              <p14:xfrm>
                <a:off x="3846011" y="2517709"/>
                <a:ext cx="104760" cy="46440"/>
              </p14:xfrm>
            </p:contentPart>
          </mc:Choice>
          <mc:Fallback xmlns="">
            <p:pic>
              <p:nvPicPr>
                <p:cNvPr id="42" name="Freihand 41">
                  <a:extLst>
                    <a:ext uri="{FF2B5EF4-FFF2-40B4-BE49-F238E27FC236}">
                      <a16:creationId xmlns:a16="http://schemas.microsoft.com/office/drawing/2014/main" id="{A57578BE-F789-97EA-26FD-20AC5E845857}"/>
                    </a:ext>
                  </a:extLst>
                </p:cNvPr>
                <p:cNvPicPr/>
                <p:nvPr/>
              </p:nvPicPr>
              <p:blipFill>
                <a:blip r:embed="rId67"/>
                <a:stretch>
                  <a:fillRect/>
                </a:stretch>
              </p:blipFill>
              <p:spPr>
                <a:xfrm>
                  <a:off x="3839891" y="2511589"/>
                  <a:ext cx="117000" cy="58680"/>
                </a:xfrm>
                <a:prstGeom prst="rect">
                  <a:avLst/>
                </a:prstGeom>
              </p:spPr>
            </p:pic>
          </mc:Fallback>
        </mc:AlternateContent>
      </p:grpSp>
      <p:grpSp>
        <p:nvGrpSpPr>
          <p:cNvPr id="50" name="Gruppieren 49">
            <a:extLst>
              <a:ext uri="{FF2B5EF4-FFF2-40B4-BE49-F238E27FC236}">
                <a16:creationId xmlns:a16="http://schemas.microsoft.com/office/drawing/2014/main" id="{019DA8FA-BD11-3E2B-9719-5E263DF0FAEF}"/>
              </a:ext>
            </a:extLst>
          </p:cNvPr>
          <p:cNvGrpSpPr/>
          <p:nvPr/>
        </p:nvGrpSpPr>
        <p:grpSpPr>
          <a:xfrm>
            <a:off x="4318331" y="2472349"/>
            <a:ext cx="743040" cy="220680"/>
            <a:chOff x="4318331" y="2472349"/>
            <a:chExt cx="743040" cy="220680"/>
          </a:xfrm>
        </p:grpSpPr>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ABD91409-866C-A64D-BC88-45A370D24CA1}"/>
                    </a:ext>
                  </a:extLst>
                </p14:cNvPr>
                <p14:cNvContentPartPr/>
                <p14:nvPr/>
              </p14:nvContentPartPr>
              <p14:xfrm>
                <a:off x="4318331" y="2556949"/>
                <a:ext cx="218880" cy="136080"/>
              </p14:xfrm>
            </p:contentPart>
          </mc:Choice>
          <mc:Fallback xmlns="">
            <p:pic>
              <p:nvPicPr>
                <p:cNvPr id="43" name="Freihand 42">
                  <a:extLst>
                    <a:ext uri="{FF2B5EF4-FFF2-40B4-BE49-F238E27FC236}">
                      <a16:creationId xmlns:a16="http://schemas.microsoft.com/office/drawing/2014/main" id="{ABD91409-866C-A64D-BC88-45A370D24CA1}"/>
                    </a:ext>
                  </a:extLst>
                </p:cNvPr>
                <p:cNvPicPr/>
                <p:nvPr/>
              </p:nvPicPr>
              <p:blipFill>
                <a:blip r:embed="rId69"/>
                <a:stretch>
                  <a:fillRect/>
                </a:stretch>
              </p:blipFill>
              <p:spPr>
                <a:xfrm>
                  <a:off x="4312211" y="2550829"/>
                  <a:ext cx="231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D93FA24F-532A-CB4B-135B-B9943B17BAF0}"/>
                    </a:ext>
                  </a:extLst>
                </p14:cNvPr>
                <p14:cNvContentPartPr/>
                <p14:nvPr/>
              </p14:nvContentPartPr>
              <p14:xfrm>
                <a:off x="4520651" y="2599429"/>
                <a:ext cx="72720" cy="81720"/>
              </p14:xfrm>
            </p:contentPart>
          </mc:Choice>
          <mc:Fallback xmlns="">
            <p:pic>
              <p:nvPicPr>
                <p:cNvPr id="44" name="Freihand 43">
                  <a:extLst>
                    <a:ext uri="{FF2B5EF4-FFF2-40B4-BE49-F238E27FC236}">
                      <a16:creationId xmlns:a16="http://schemas.microsoft.com/office/drawing/2014/main" id="{D93FA24F-532A-CB4B-135B-B9943B17BAF0}"/>
                    </a:ext>
                  </a:extLst>
                </p:cNvPr>
                <p:cNvPicPr/>
                <p:nvPr/>
              </p:nvPicPr>
              <p:blipFill>
                <a:blip r:embed="rId71"/>
                <a:stretch>
                  <a:fillRect/>
                </a:stretch>
              </p:blipFill>
              <p:spPr>
                <a:xfrm>
                  <a:off x="4514531" y="2593309"/>
                  <a:ext cx="84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6BA310F0-B7A6-1684-056B-B4925323DB46}"/>
                    </a:ext>
                  </a:extLst>
                </p14:cNvPr>
                <p14:cNvContentPartPr/>
                <p14:nvPr/>
              </p14:nvContentPartPr>
              <p14:xfrm>
                <a:off x="4653851" y="2472349"/>
                <a:ext cx="73800" cy="195480"/>
              </p14:xfrm>
            </p:contentPart>
          </mc:Choice>
          <mc:Fallback xmlns="">
            <p:pic>
              <p:nvPicPr>
                <p:cNvPr id="48" name="Freihand 47">
                  <a:extLst>
                    <a:ext uri="{FF2B5EF4-FFF2-40B4-BE49-F238E27FC236}">
                      <a16:creationId xmlns:a16="http://schemas.microsoft.com/office/drawing/2014/main" id="{6BA310F0-B7A6-1684-056B-B4925323DB46}"/>
                    </a:ext>
                  </a:extLst>
                </p:cNvPr>
                <p:cNvPicPr/>
                <p:nvPr/>
              </p:nvPicPr>
              <p:blipFill>
                <a:blip r:embed="rId73"/>
                <a:stretch>
                  <a:fillRect/>
                </a:stretch>
              </p:blipFill>
              <p:spPr>
                <a:xfrm>
                  <a:off x="4647731" y="2466229"/>
                  <a:ext cx="86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03DE638F-7B57-38D2-ACB7-111BF8489562}"/>
                    </a:ext>
                  </a:extLst>
                </p14:cNvPr>
                <p14:cNvContentPartPr/>
                <p14:nvPr/>
              </p14:nvContentPartPr>
              <p14:xfrm>
                <a:off x="4766531" y="2515909"/>
                <a:ext cx="294840" cy="101160"/>
              </p14:xfrm>
            </p:contentPart>
          </mc:Choice>
          <mc:Fallback xmlns="">
            <p:pic>
              <p:nvPicPr>
                <p:cNvPr id="49" name="Freihand 48">
                  <a:extLst>
                    <a:ext uri="{FF2B5EF4-FFF2-40B4-BE49-F238E27FC236}">
                      <a16:creationId xmlns:a16="http://schemas.microsoft.com/office/drawing/2014/main" id="{03DE638F-7B57-38D2-ACB7-111BF8489562}"/>
                    </a:ext>
                  </a:extLst>
                </p:cNvPr>
                <p:cNvPicPr/>
                <p:nvPr/>
              </p:nvPicPr>
              <p:blipFill>
                <a:blip r:embed="rId75"/>
                <a:stretch>
                  <a:fillRect/>
                </a:stretch>
              </p:blipFill>
              <p:spPr>
                <a:xfrm>
                  <a:off x="4760411" y="2509789"/>
                  <a:ext cx="307080" cy="11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174138" name="Freihand 174137">
                <a:extLst>
                  <a:ext uri="{FF2B5EF4-FFF2-40B4-BE49-F238E27FC236}">
                    <a16:creationId xmlns:a16="http://schemas.microsoft.com/office/drawing/2014/main" id="{DAF3DF35-7F3C-C574-7A26-BE54D4DCDE12}"/>
                  </a:ext>
                </a:extLst>
              </p14:cNvPr>
              <p14:cNvContentPartPr/>
              <p14:nvPr/>
            </p14:nvContentPartPr>
            <p14:xfrm>
              <a:off x="2308091" y="3711829"/>
              <a:ext cx="2085840" cy="77040"/>
            </p14:xfrm>
          </p:contentPart>
        </mc:Choice>
        <mc:Fallback xmlns="">
          <p:pic>
            <p:nvPicPr>
              <p:cNvPr id="174138" name="Freihand 174137">
                <a:extLst>
                  <a:ext uri="{FF2B5EF4-FFF2-40B4-BE49-F238E27FC236}">
                    <a16:creationId xmlns:a16="http://schemas.microsoft.com/office/drawing/2014/main" id="{DAF3DF35-7F3C-C574-7A26-BE54D4DCDE12}"/>
                  </a:ext>
                </a:extLst>
              </p:cNvPr>
              <p:cNvPicPr/>
              <p:nvPr/>
            </p:nvPicPr>
            <p:blipFill>
              <a:blip r:embed="rId77"/>
              <a:stretch>
                <a:fillRect/>
              </a:stretch>
            </p:blipFill>
            <p:spPr>
              <a:xfrm>
                <a:off x="2301971" y="3705709"/>
                <a:ext cx="2098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4139" name="Freihand 174138">
                <a:extLst>
                  <a:ext uri="{FF2B5EF4-FFF2-40B4-BE49-F238E27FC236}">
                    <a16:creationId xmlns:a16="http://schemas.microsoft.com/office/drawing/2014/main" id="{F90CE44E-161B-BA42-F84C-B57A87433408}"/>
                  </a:ext>
                </a:extLst>
              </p14:cNvPr>
              <p14:cNvContentPartPr/>
              <p14:nvPr/>
            </p14:nvContentPartPr>
            <p14:xfrm>
              <a:off x="6449891" y="1213789"/>
              <a:ext cx="313560" cy="273960"/>
            </p14:xfrm>
          </p:contentPart>
        </mc:Choice>
        <mc:Fallback xmlns="">
          <p:pic>
            <p:nvPicPr>
              <p:cNvPr id="174139" name="Freihand 174138">
                <a:extLst>
                  <a:ext uri="{FF2B5EF4-FFF2-40B4-BE49-F238E27FC236}">
                    <a16:creationId xmlns:a16="http://schemas.microsoft.com/office/drawing/2014/main" id="{F90CE44E-161B-BA42-F84C-B57A87433408}"/>
                  </a:ext>
                </a:extLst>
              </p:cNvPr>
              <p:cNvPicPr/>
              <p:nvPr/>
            </p:nvPicPr>
            <p:blipFill>
              <a:blip r:embed="rId79"/>
              <a:stretch>
                <a:fillRect/>
              </a:stretch>
            </p:blipFill>
            <p:spPr>
              <a:xfrm>
                <a:off x="6443771" y="1207669"/>
                <a:ext cx="325800" cy="286200"/>
              </a:xfrm>
              <a:prstGeom prst="rect">
                <a:avLst/>
              </a:prstGeom>
            </p:spPr>
          </p:pic>
        </mc:Fallback>
      </mc:AlternateContent>
      <p:grpSp>
        <p:nvGrpSpPr>
          <p:cNvPr id="174174" name="Gruppieren 174173">
            <a:extLst>
              <a:ext uri="{FF2B5EF4-FFF2-40B4-BE49-F238E27FC236}">
                <a16:creationId xmlns:a16="http://schemas.microsoft.com/office/drawing/2014/main" id="{2CC29EDD-F17C-1F11-D187-375B9CBFC690}"/>
              </a:ext>
            </a:extLst>
          </p:cNvPr>
          <p:cNvGrpSpPr/>
          <p:nvPr/>
        </p:nvGrpSpPr>
        <p:grpSpPr>
          <a:xfrm>
            <a:off x="6214811" y="765949"/>
            <a:ext cx="5532840" cy="2189880"/>
            <a:chOff x="6214811" y="765949"/>
            <a:chExt cx="5532840" cy="2189880"/>
          </a:xfrm>
        </p:grpSpPr>
        <mc:AlternateContent xmlns:mc="http://schemas.openxmlformats.org/markup-compatibility/2006" xmlns:p14="http://schemas.microsoft.com/office/powerpoint/2010/main">
          <mc:Choice Requires="p14">
            <p:contentPart p14:bwMode="auto" r:id="rId80">
              <p14:nvContentPartPr>
                <p14:cNvPr id="174107" name="Freihand 174106">
                  <a:extLst>
                    <a:ext uri="{FF2B5EF4-FFF2-40B4-BE49-F238E27FC236}">
                      <a16:creationId xmlns:a16="http://schemas.microsoft.com/office/drawing/2014/main" id="{72F8E551-748D-3870-8E4D-C1FE41FF52AE}"/>
                    </a:ext>
                  </a:extLst>
                </p14:cNvPr>
                <p14:cNvContentPartPr/>
                <p14:nvPr/>
              </p14:nvContentPartPr>
              <p14:xfrm>
                <a:off x="8222171" y="1162669"/>
                <a:ext cx="106200" cy="274320"/>
              </p14:xfrm>
            </p:contentPart>
          </mc:Choice>
          <mc:Fallback xmlns="">
            <p:pic>
              <p:nvPicPr>
                <p:cNvPr id="174107" name="Freihand 174106">
                  <a:extLst>
                    <a:ext uri="{FF2B5EF4-FFF2-40B4-BE49-F238E27FC236}">
                      <a16:creationId xmlns:a16="http://schemas.microsoft.com/office/drawing/2014/main" id="{72F8E551-748D-3870-8E4D-C1FE41FF52AE}"/>
                    </a:ext>
                  </a:extLst>
                </p:cNvPr>
                <p:cNvPicPr/>
                <p:nvPr/>
              </p:nvPicPr>
              <p:blipFill>
                <a:blip r:embed="rId81"/>
                <a:stretch>
                  <a:fillRect/>
                </a:stretch>
              </p:blipFill>
              <p:spPr>
                <a:xfrm>
                  <a:off x="8216051" y="1156549"/>
                  <a:ext cx="1184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4108" name="Freihand 174107">
                  <a:extLst>
                    <a:ext uri="{FF2B5EF4-FFF2-40B4-BE49-F238E27FC236}">
                      <a16:creationId xmlns:a16="http://schemas.microsoft.com/office/drawing/2014/main" id="{C20BB422-37B9-6C52-1E54-22C7E6F8C9FF}"/>
                    </a:ext>
                  </a:extLst>
                </p14:cNvPr>
                <p14:cNvContentPartPr/>
                <p14:nvPr/>
              </p14:nvContentPartPr>
              <p14:xfrm>
                <a:off x="8361851" y="1003909"/>
                <a:ext cx="16920" cy="114840"/>
              </p14:xfrm>
            </p:contentPart>
          </mc:Choice>
          <mc:Fallback xmlns="">
            <p:pic>
              <p:nvPicPr>
                <p:cNvPr id="174108" name="Freihand 174107">
                  <a:extLst>
                    <a:ext uri="{FF2B5EF4-FFF2-40B4-BE49-F238E27FC236}">
                      <a16:creationId xmlns:a16="http://schemas.microsoft.com/office/drawing/2014/main" id="{C20BB422-37B9-6C52-1E54-22C7E6F8C9FF}"/>
                    </a:ext>
                  </a:extLst>
                </p:cNvPr>
                <p:cNvPicPr/>
                <p:nvPr/>
              </p:nvPicPr>
              <p:blipFill>
                <a:blip r:embed="rId83"/>
                <a:stretch>
                  <a:fillRect/>
                </a:stretch>
              </p:blipFill>
              <p:spPr>
                <a:xfrm>
                  <a:off x="8355731" y="997789"/>
                  <a:ext cx="29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4110" name="Freihand 174109">
                  <a:extLst>
                    <a:ext uri="{FF2B5EF4-FFF2-40B4-BE49-F238E27FC236}">
                      <a16:creationId xmlns:a16="http://schemas.microsoft.com/office/drawing/2014/main" id="{08022124-823C-49C7-2044-164C5F3976F2}"/>
                    </a:ext>
                  </a:extLst>
                </p14:cNvPr>
                <p14:cNvContentPartPr/>
                <p14:nvPr/>
              </p14:nvContentPartPr>
              <p14:xfrm>
                <a:off x="8446091" y="1160869"/>
                <a:ext cx="123840" cy="103680"/>
              </p14:xfrm>
            </p:contentPart>
          </mc:Choice>
          <mc:Fallback xmlns="">
            <p:pic>
              <p:nvPicPr>
                <p:cNvPr id="174110" name="Freihand 174109">
                  <a:extLst>
                    <a:ext uri="{FF2B5EF4-FFF2-40B4-BE49-F238E27FC236}">
                      <a16:creationId xmlns:a16="http://schemas.microsoft.com/office/drawing/2014/main" id="{08022124-823C-49C7-2044-164C5F3976F2}"/>
                    </a:ext>
                  </a:extLst>
                </p:cNvPr>
                <p:cNvPicPr/>
                <p:nvPr/>
              </p:nvPicPr>
              <p:blipFill>
                <a:blip r:embed="rId85"/>
                <a:stretch>
                  <a:fillRect/>
                </a:stretch>
              </p:blipFill>
              <p:spPr>
                <a:xfrm>
                  <a:off x="8439971" y="1154749"/>
                  <a:ext cx="136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4111" name="Freihand 174110">
                  <a:extLst>
                    <a:ext uri="{FF2B5EF4-FFF2-40B4-BE49-F238E27FC236}">
                      <a16:creationId xmlns:a16="http://schemas.microsoft.com/office/drawing/2014/main" id="{6F985E39-942C-A071-8AC2-585F731E1E06}"/>
                    </a:ext>
                  </a:extLst>
                </p14:cNvPr>
                <p14:cNvContentPartPr/>
                <p14:nvPr/>
              </p14:nvContentPartPr>
              <p14:xfrm>
                <a:off x="8631131" y="1084549"/>
                <a:ext cx="123120" cy="303840"/>
              </p14:xfrm>
            </p:contentPart>
          </mc:Choice>
          <mc:Fallback xmlns="">
            <p:pic>
              <p:nvPicPr>
                <p:cNvPr id="174111" name="Freihand 174110">
                  <a:extLst>
                    <a:ext uri="{FF2B5EF4-FFF2-40B4-BE49-F238E27FC236}">
                      <a16:creationId xmlns:a16="http://schemas.microsoft.com/office/drawing/2014/main" id="{6F985E39-942C-A071-8AC2-585F731E1E06}"/>
                    </a:ext>
                  </a:extLst>
                </p:cNvPr>
                <p:cNvPicPr/>
                <p:nvPr/>
              </p:nvPicPr>
              <p:blipFill>
                <a:blip r:embed="rId87"/>
                <a:stretch>
                  <a:fillRect/>
                </a:stretch>
              </p:blipFill>
              <p:spPr>
                <a:xfrm>
                  <a:off x="8625011" y="1078429"/>
                  <a:ext cx="1353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4112" name="Freihand 174111">
                  <a:extLst>
                    <a:ext uri="{FF2B5EF4-FFF2-40B4-BE49-F238E27FC236}">
                      <a16:creationId xmlns:a16="http://schemas.microsoft.com/office/drawing/2014/main" id="{A5E7BF0A-0BF7-2146-83BA-BB1AB946E870}"/>
                    </a:ext>
                  </a:extLst>
                </p14:cNvPr>
                <p14:cNvContentPartPr/>
                <p14:nvPr/>
              </p14:nvContentPartPr>
              <p14:xfrm>
                <a:off x="8927411" y="1105789"/>
                <a:ext cx="146520" cy="34920"/>
              </p14:xfrm>
            </p:contentPart>
          </mc:Choice>
          <mc:Fallback xmlns="">
            <p:pic>
              <p:nvPicPr>
                <p:cNvPr id="174112" name="Freihand 174111">
                  <a:extLst>
                    <a:ext uri="{FF2B5EF4-FFF2-40B4-BE49-F238E27FC236}">
                      <a16:creationId xmlns:a16="http://schemas.microsoft.com/office/drawing/2014/main" id="{A5E7BF0A-0BF7-2146-83BA-BB1AB946E870}"/>
                    </a:ext>
                  </a:extLst>
                </p:cNvPr>
                <p:cNvPicPr/>
                <p:nvPr/>
              </p:nvPicPr>
              <p:blipFill>
                <a:blip r:embed="rId89"/>
                <a:stretch>
                  <a:fillRect/>
                </a:stretch>
              </p:blipFill>
              <p:spPr>
                <a:xfrm>
                  <a:off x="8921291" y="1099669"/>
                  <a:ext cx="158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4113" name="Freihand 174112">
                  <a:extLst>
                    <a:ext uri="{FF2B5EF4-FFF2-40B4-BE49-F238E27FC236}">
                      <a16:creationId xmlns:a16="http://schemas.microsoft.com/office/drawing/2014/main" id="{F56F462F-4FA9-FFAB-0651-06DE368278C4}"/>
                    </a:ext>
                  </a:extLst>
                </p14:cNvPr>
                <p14:cNvContentPartPr/>
                <p14:nvPr/>
              </p14:nvContentPartPr>
              <p14:xfrm>
                <a:off x="8946491" y="1168069"/>
                <a:ext cx="129960" cy="38520"/>
              </p14:xfrm>
            </p:contentPart>
          </mc:Choice>
          <mc:Fallback xmlns="">
            <p:pic>
              <p:nvPicPr>
                <p:cNvPr id="174113" name="Freihand 174112">
                  <a:extLst>
                    <a:ext uri="{FF2B5EF4-FFF2-40B4-BE49-F238E27FC236}">
                      <a16:creationId xmlns:a16="http://schemas.microsoft.com/office/drawing/2014/main" id="{F56F462F-4FA9-FFAB-0651-06DE368278C4}"/>
                    </a:ext>
                  </a:extLst>
                </p:cNvPr>
                <p:cNvPicPr/>
                <p:nvPr/>
              </p:nvPicPr>
              <p:blipFill>
                <a:blip r:embed="rId91"/>
                <a:stretch>
                  <a:fillRect/>
                </a:stretch>
              </p:blipFill>
              <p:spPr>
                <a:xfrm>
                  <a:off x="8940371" y="1161949"/>
                  <a:ext cx="142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114" name="Freihand 174113">
                  <a:extLst>
                    <a:ext uri="{FF2B5EF4-FFF2-40B4-BE49-F238E27FC236}">
                      <a16:creationId xmlns:a16="http://schemas.microsoft.com/office/drawing/2014/main" id="{6495FB1A-EFC8-19AE-D981-D22E2D3E7C02}"/>
                    </a:ext>
                  </a:extLst>
                </p14:cNvPr>
                <p14:cNvContentPartPr/>
                <p14:nvPr/>
              </p14:nvContentPartPr>
              <p14:xfrm>
                <a:off x="9078611" y="1032709"/>
                <a:ext cx="89640" cy="193320"/>
              </p14:xfrm>
            </p:contentPart>
          </mc:Choice>
          <mc:Fallback xmlns="">
            <p:pic>
              <p:nvPicPr>
                <p:cNvPr id="174114" name="Freihand 174113">
                  <a:extLst>
                    <a:ext uri="{FF2B5EF4-FFF2-40B4-BE49-F238E27FC236}">
                      <a16:creationId xmlns:a16="http://schemas.microsoft.com/office/drawing/2014/main" id="{6495FB1A-EFC8-19AE-D981-D22E2D3E7C02}"/>
                    </a:ext>
                  </a:extLst>
                </p:cNvPr>
                <p:cNvPicPr/>
                <p:nvPr/>
              </p:nvPicPr>
              <p:blipFill>
                <a:blip r:embed="rId93"/>
                <a:stretch>
                  <a:fillRect/>
                </a:stretch>
              </p:blipFill>
              <p:spPr>
                <a:xfrm>
                  <a:off x="9072491" y="1026589"/>
                  <a:ext cx="1018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4115" name="Freihand 174114">
                  <a:extLst>
                    <a:ext uri="{FF2B5EF4-FFF2-40B4-BE49-F238E27FC236}">
                      <a16:creationId xmlns:a16="http://schemas.microsoft.com/office/drawing/2014/main" id="{10FEEEEE-936B-2D62-7CD2-30081AF85935}"/>
                    </a:ext>
                  </a:extLst>
                </p14:cNvPr>
                <p14:cNvContentPartPr/>
                <p14:nvPr/>
              </p14:nvContentPartPr>
              <p14:xfrm>
                <a:off x="9404411" y="1027309"/>
                <a:ext cx="74880" cy="156960"/>
              </p14:xfrm>
            </p:contentPart>
          </mc:Choice>
          <mc:Fallback xmlns="">
            <p:pic>
              <p:nvPicPr>
                <p:cNvPr id="174115" name="Freihand 174114">
                  <a:extLst>
                    <a:ext uri="{FF2B5EF4-FFF2-40B4-BE49-F238E27FC236}">
                      <a16:creationId xmlns:a16="http://schemas.microsoft.com/office/drawing/2014/main" id="{10FEEEEE-936B-2D62-7CD2-30081AF85935}"/>
                    </a:ext>
                  </a:extLst>
                </p:cNvPr>
                <p:cNvPicPr/>
                <p:nvPr/>
              </p:nvPicPr>
              <p:blipFill>
                <a:blip r:embed="rId95"/>
                <a:stretch>
                  <a:fillRect/>
                </a:stretch>
              </p:blipFill>
              <p:spPr>
                <a:xfrm>
                  <a:off x="9398291" y="1021189"/>
                  <a:ext cx="87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4116" name="Freihand 174115">
                  <a:extLst>
                    <a:ext uri="{FF2B5EF4-FFF2-40B4-BE49-F238E27FC236}">
                      <a16:creationId xmlns:a16="http://schemas.microsoft.com/office/drawing/2014/main" id="{14898B18-A4D2-A3B5-2120-0D7106D7E80D}"/>
                    </a:ext>
                  </a:extLst>
                </p14:cNvPr>
                <p14:cNvContentPartPr/>
                <p14:nvPr/>
              </p14:nvContentPartPr>
              <p14:xfrm>
                <a:off x="9549131" y="914269"/>
                <a:ext cx="188640" cy="230040"/>
              </p14:xfrm>
            </p:contentPart>
          </mc:Choice>
          <mc:Fallback xmlns="">
            <p:pic>
              <p:nvPicPr>
                <p:cNvPr id="174116" name="Freihand 174115">
                  <a:extLst>
                    <a:ext uri="{FF2B5EF4-FFF2-40B4-BE49-F238E27FC236}">
                      <a16:creationId xmlns:a16="http://schemas.microsoft.com/office/drawing/2014/main" id="{14898B18-A4D2-A3B5-2120-0D7106D7E80D}"/>
                    </a:ext>
                  </a:extLst>
                </p:cNvPr>
                <p:cNvPicPr/>
                <p:nvPr/>
              </p:nvPicPr>
              <p:blipFill>
                <a:blip r:embed="rId97"/>
                <a:stretch>
                  <a:fillRect/>
                </a:stretch>
              </p:blipFill>
              <p:spPr>
                <a:xfrm>
                  <a:off x="9543011" y="908149"/>
                  <a:ext cx="2008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117" name="Freihand 174116">
                  <a:extLst>
                    <a:ext uri="{FF2B5EF4-FFF2-40B4-BE49-F238E27FC236}">
                      <a16:creationId xmlns:a16="http://schemas.microsoft.com/office/drawing/2014/main" id="{4ECEF93E-7A93-2689-187C-1CB12E283BFA}"/>
                    </a:ext>
                  </a:extLst>
                </p14:cNvPr>
                <p14:cNvContentPartPr/>
                <p14:nvPr/>
              </p14:nvContentPartPr>
              <p14:xfrm>
                <a:off x="9782771" y="884389"/>
                <a:ext cx="119160" cy="245880"/>
              </p14:xfrm>
            </p:contentPart>
          </mc:Choice>
          <mc:Fallback xmlns="">
            <p:pic>
              <p:nvPicPr>
                <p:cNvPr id="174117" name="Freihand 174116">
                  <a:extLst>
                    <a:ext uri="{FF2B5EF4-FFF2-40B4-BE49-F238E27FC236}">
                      <a16:creationId xmlns:a16="http://schemas.microsoft.com/office/drawing/2014/main" id="{4ECEF93E-7A93-2689-187C-1CB12E283BFA}"/>
                    </a:ext>
                  </a:extLst>
                </p:cNvPr>
                <p:cNvPicPr/>
                <p:nvPr/>
              </p:nvPicPr>
              <p:blipFill>
                <a:blip r:embed="rId99"/>
                <a:stretch>
                  <a:fillRect/>
                </a:stretch>
              </p:blipFill>
              <p:spPr>
                <a:xfrm>
                  <a:off x="9776651" y="878269"/>
                  <a:ext cx="1314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4118" name="Freihand 174117">
                  <a:extLst>
                    <a:ext uri="{FF2B5EF4-FFF2-40B4-BE49-F238E27FC236}">
                      <a16:creationId xmlns:a16="http://schemas.microsoft.com/office/drawing/2014/main" id="{F5C8EDFF-A5CA-3054-5791-D912EA8381EA}"/>
                    </a:ext>
                  </a:extLst>
                </p14:cNvPr>
                <p14:cNvContentPartPr/>
                <p14:nvPr/>
              </p14:nvContentPartPr>
              <p14:xfrm>
                <a:off x="9882131" y="843709"/>
                <a:ext cx="86400" cy="257760"/>
              </p14:xfrm>
            </p:contentPart>
          </mc:Choice>
          <mc:Fallback xmlns="">
            <p:pic>
              <p:nvPicPr>
                <p:cNvPr id="174118" name="Freihand 174117">
                  <a:extLst>
                    <a:ext uri="{FF2B5EF4-FFF2-40B4-BE49-F238E27FC236}">
                      <a16:creationId xmlns:a16="http://schemas.microsoft.com/office/drawing/2014/main" id="{F5C8EDFF-A5CA-3054-5791-D912EA8381EA}"/>
                    </a:ext>
                  </a:extLst>
                </p:cNvPr>
                <p:cNvPicPr/>
                <p:nvPr/>
              </p:nvPicPr>
              <p:blipFill>
                <a:blip r:embed="rId101"/>
                <a:stretch>
                  <a:fillRect/>
                </a:stretch>
              </p:blipFill>
              <p:spPr>
                <a:xfrm>
                  <a:off x="9876011" y="837589"/>
                  <a:ext cx="986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119" name="Freihand 174118">
                  <a:extLst>
                    <a:ext uri="{FF2B5EF4-FFF2-40B4-BE49-F238E27FC236}">
                      <a16:creationId xmlns:a16="http://schemas.microsoft.com/office/drawing/2014/main" id="{41AA1191-42C0-85B3-B3F2-2BBF8158A620}"/>
                    </a:ext>
                  </a:extLst>
                </p14:cNvPr>
                <p14:cNvContentPartPr/>
                <p14:nvPr/>
              </p14:nvContentPartPr>
              <p14:xfrm>
                <a:off x="10155011" y="888349"/>
                <a:ext cx="191160" cy="99720"/>
              </p14:xfrm>
            </p:contentPart>
          </mc:Choice>
          <mc:Fallback xmlns="">
            <p:pic>
              <p:nvPicPr>
                <p:cNvPr id="174119" name="Freihand 174118">
                  <a:extLst>
                    <a:ext uri="{FF2B5EF4-FFF2-40B4-BE49-F238E27FC236}">
                      <a16:creationId xmlns:a16="http://schemas.microsoft.com/office/drawing/2014/main" id="{41AA1191-42C0-85B3-B3F2-2BBF8158A620}"/>
                    </a:ext>
                  </a:extLst>
                </p:cNvPr>
                <p:cNvPicPr/>
                <p:nvPr/>
              </p:nvPicPr>
              <p:blipFill>
                <a:blip r:embed="rId103"/>
                <a:stretch>
                  <a:fillRect/>
                </a:stretch>
              </p:blipFill>
              <p:spPr>
                <a:xfrm>
                  <a:off x="10148891" y="882229"/>
                  <a:ext cx="203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120" name="Freihand 174119">
                  <a:extLst>
                    <a:ext uri="{FF2B5EF4-FFF2-40B4-BE49-F238E27FC236}">
                      <a16:creationId xmlns:a16="http://schemas.microsoft.com/office/drawing/2014/main" id="{D215E592-CEFE-B0B6-02FF-013C62C01967}"/>
                    </a:ext>
                  </a:extLst>
                </p14:cNvPr>
                <p14:cNvContentPartPr/>
                <p14:nvPr/>
              </p14:nvContentPartPr>
              <p14:xfrm>
                <a:off x="10193891" y="991309"/>
                <a:ext cx="191520" cy="79920"/>
              </p14:xfrm>
            </p:contentPart>
          </mc:Choice>
          <mc:Fallback xmlns="">
            <p:pic>
              <p:nvPicPr>
                <p:cNvPr id="174120" name="Freihand 174119">
                  <a:extLst>
                    <a:ext uri="{FF2B5EF4-FFF2-40B4-BE49-F238E27FC236}">
                      <a16:creationId xmlns:a16="http://schemas.microsoft.com/office/drawing/2014/main" id="{D215E592-CEFE-B0B6-02FF-013C62C01967}"/>
                    </a:ext>
                  </a:extLst>
                </p:cNvPr>
                <p:cNvPicPr/>
                <p:nvPr/>
              </p:nvPicPr>
              <p:blipFill>
                <a:blip r:embed="rId105"/>
                <a:stretch>
                  <a:fillRect/>
                </a:stretch>
              </p:blipFill>
              <p:spPr>
                <a:xfrm>
                  <a:off x="10187771" y="985189"/>
                  <a:ext cx="203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121" name="Freihand 174120">
                  <a:extLst>
                    <a:ext uri="{FF2B5EF4-FFF2-40B4-BE49-F238E27FC236}">
                      <a16:creationId xmlns:a16="http://schemas.microsoft.com/office/drawing/2014/main" id="{FA029141-6550-5FFC-E8B3-63F9336A9704}"/>
                    </a:ext>
                  </a:extLst>
                </p14:cNvPr>
                <p14:cNvContentPartPr/>
                <p14:nvPr/>
              </p14:nvContentPartPr>
              <p14:xfrm>
                <a:off x="10274531" y="1111549"/>
                <a:ext cx="92160" cy="221040"/>
              </p14:xfrm>
            </p:contentPart>
          </mc:Choice>
          <mc:Fallback xmlns="">
            <p:pic>
              <p:nvPicPr>
                <p:cNvPr id="174121" name="Freihand 174120">
                  <a:extLst>
                    <a:ext uri="{FF2B5EF4-FFF2-40B4-BE49-F238E27FC236}">
                      <a16:creationId xmlns:a16="http://schemas.microsoft.com/office/drawing/2014/main" id="{FA029141-6550-5FFC-E8B3-63F9336A9704}"/>
                    </a:ext>
                  </a:extLst>
                </p:cNvPr>
                <p:cNvPicPr/>
                <p:nvPr/>
              </p:nvPicPr>
              <p:blipFill>
                <a:blip r:embed="rId107"/>
                <a:stretch>
                  <a:fillRect/>
                </a:stretch>
              </p:blipFill>
              <p:spPr>
                <a:xfrm>
                  <a:off x="10268411" y="1105429"/>
                  <a:ext cx="104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122" name="Freihand 174121">
                  <a:extLst>
                    <a:ext uri="{FF2B5EF4-FFF2-40B4-BE49-F238E27FC236}">
                      <a16:creationId xmlns:a16="http://schemas.microsoft.com/office/drawing/2014/main" id="{DA462F21-2355-DAED-D2E1-6B7CA2E06FED}"/>
                    </a:ext>
                  </a:extLst>
                </p14:cNvPr>
                <p14:cNvContentPartPr/>
                <p14:nvPr/>
              </p14:nvContentPartPr>
              <p14:xfrm>
                <a:off x="10154651" y="765949"/>
                <a:ext cx="202680" cy="272880"/>
              </p14:xfrm>
            </p:contentPart>
          </mc:Choice>
          <mc:Fallback xmlns="">
            <p:pic>
              <p:nvPicPr>
                <p:cNvPr id="174122" name="Freihand 174121">
                  <a:extLst>
                    <a:ext uri="{FF2B5EF4-FFF2-40B4-BE49-F238E27FC236}">
                      <a16:creationId xmlns:a16="http://schemas.microsoft.com/office/drawing/2014/main" id="{DA462F21-2355-DAED-D2E1-6B7CA2E06FED}"/>
                    </a:ext>
                  </a:extLst>
                </p:cNvPr>
                <p:cNvPicPr/>
                <p:nvPr/>
              </p:nvPicPr>
              <p:blipFill>
                <a:blip r:embed="rId109"/>
                <a:stretch>
                  <a:fillRect/>
                </a:stretch>
              </p:blipFill>
              <p:spPr>
                <a:xfrm>
                  <a:off x="10148531" y="759829"/>
                  <a:ext cx="2149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123" name="Freihand 174122">
                  <a:extLst>
                    <a:ext uri="{FF2B5EF4-FFF2-40B4-BE49-F238E27FC236}">
                      <a16:creationId xmlns:a16="http://schemas.microsoft.com/office/drawing/2014/main" id="{DF8C93E3-A360-33A1-1EAA-593C443B7D10}"/>
                    </a:ext>
                  </a:extLst>
                </p14:cNvPr>
                <p14:cNvContentPartPr/>
                <p14:nvPr/>
              </p14:nvContentPartPr>
              <p14:xfrm>
                <a:off x="10446971" y="956029"/>
                <a:ext cx="127800" cy="32760"/>
              </p14:xfrm>
            </p:contentPart>
          </mc:Choice>
          <mc:Fallback xmlns="">
            <p:pic>
              <p:nvPicPr>
                <p:cNvPr id="174123" name="Freihand 174122">
                  <a:extLst>
                    <a:ext uri="{FF2B5EF4-FFF2-40B4-BE49-F238E27FC236}">
                      <a16:creationId xmlns:a16="http://schemas.microsoft.com/office/drawing/2014/main" id="{DF8C93E3-A360-33A1-1EAA-593C443B7D10}"/>
                    </a:ext>
                  </a:extLst>
                </p:cNvPr>
                <p:cNvPicPr/>
                <p:nvPr/>
              </p:nvPicPr>
              <p:blipFill>
                <a:blip r:embed="rId111"/>
                <a:stretch>
                  <a:fillRect/>
                </a:stretch>
              </p:blipFill>
              <p:spPr>
                <a:xfrm>
                  <a:off x="10440851" y="949909"/>
                  <a:ext cx="140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124" name="Freihand 174123">
                  <a:extLst>
                    <a:ext uri="{FF2B5EF4-FFF2-40B4-BE49-F238E27FC236}">
                      <a16:creationId xmlns:a16="http://schemas.microsoft.com/office/drawing/2014/main" id="{1B455E92-1FCE-B9F4-836F-3B43F635855B}"/>
                    </a:ext>
                  </a:extLst>
                </p14:cNvPr>
                <p14:cNvContentPartPr/>
                <p14:nvPr/>
              </p14:nvContentPartPr>
              <p14:xfrm>
                <a:off x="10457411" y="1012189"/>
                <a:ext cx="127800" cy="56160"/>
              </p14:xfrm>
            </p:contentPart>
          </mc:Choice>
          <mc:Fallback xmlns="">
            <p:pic>
              <p:nvPicPr>
                <p:cNvPr id="174124" name="Freihand 174123">
                  <a:extLst>
                    <a:ext uri="{FF2B5EF4-FFF2-40B4-BE49-F238E27FC236}">
                      <a16:creationId xmlns:a16="http://schemas.microsoft.com/office/drawing/2014/main" id="{1B455E92-1FCE-B9F4-836F-3B43F635855B}"/>
                    </a:ext>
                  </a:extLst>
                </p:cNvPr>
                <p:cNvPicPr/>
                <p:nvPr/>
              </p:nvPicPr>
              <p:blipFill>
                <a:blip r:embed="rId113"/>
                <a:stretch>
                  <a:fillRect/>
                </a:stretch>
              </p:blipFill>
              <p:spPr>
                <a:xfrm>
                  <a:off x="10451291" y="1006069"/>
                  <a:ext cx="140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125" name="Freihand 174124">
                  <a:extLst>
                    <a:ext uri="{FF2B5EF4-FFF2-40B4-BE49-F238E27FC236}">
                      <a16:creationId xmlns:a16="http://schemas.microsoft.com/office/drawing/2014/main" id="{CE9A674A-ABC5-7475-5EC1-EB0C8CD38ED7}"/>
                    </a:ext>
                  </a:extLst>
                </p14:cNvPr>
                <p14:cNvContentPartPr/>
                <p14:nvPr/>
              </p14:nvContentPartPr>
              <p14:xfrm>
                <a:off x="10675571" y="899149"/>
                <a:ext cx="228960" cy="127080"/>
              </p14:xfrm>
            </p:contentPart>
          </mc:Choice>
          <mc:Fallback xmlns="">
            <p:pic>
              <p:nvPicPr>
                <p:cNvPr id="174125" name="Freihand 174124">
                  <a:extLst>
                    <a:ext uri="{FF2B5EF4-FFF2-40B4-BE49-F238E27FC236}">
                      <a16:creationId xmlns:a16="http://schemas.microsoft.com/office/drawing/2014/main" id="{CE9A674A-ABC5-7475-5EC1-EB0C8CD38ED7}"/>
                    </a:ext>
                  </a:extLst>
                </p:cNvPr>
                <p:cNvPicPr/>
                <p:nvPr/>
              </p:nvPicPr>
              <p:blipFill>
                <a:blip r:embed="rId115"/>
                <a:stretch>
                  <a:fillRect/>
                </a:stretch>
              </p:blipFill>
              <p:spPr>
                <a:xfrm>
                  <a:off x="10669451" y="893029"/>
                  <a:ext cx="241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126" name="Freihand 174125">
                  <a:extLst>
                    <a:ext uri="{FF2B5EF4-FFF2-40B4-BE49-F238E27FC236}">
                      <a16:creationId xmlns:a16="http://schemas.microsoft.com/office/drawing/2014/main" id="{641CC9E5-5834-4062-CA1D-30A93117939A}"/>
                    </a:ext>
                  </a:extLst>
                </p14:cNvPr>
                <p14:cNvContentPartPr/>
                <p14:nvPr/>
              </p14:nvContentPartPr>
              <p14:xfrm>
                <a:off x="10823891" y="1186069"/>
                <a:ext cx="45360" cy="205200"/>
              </p14:xfrm>
            </p:contentPart>
          </mc:Choice>
          <mc:Fallback xmlns="">
            <p:pic>
              <p:nvPicPr>
                <p:cNvPr id="174126" name="Freihand 174125">
                  <a:extLst>
                    <a:ext uri="{FF2B5EF4-FFF2-40B4-BE49-F238E27FC236}">
                      <a16:creationId xmlns:a16="http://schemas.microsoft.com/office/drawing/2014/main" id="{641CC9E5-5834-4062-CA1D-30A93117939A}"/>
                    </a:ext>
                  </a:extLst>
                </p:cNvPr>
                <p:cNvPicPr/>
                <p:nvPr/>
              </p:nvPicPr>
              <p:blipFill>
                <a:blip r:embed="rId117"/>
                <a:stretch>
                  <a:fillRect/>
                </a:stretch>
              </p:blipFill>
              <p:spPr>
                <a:xfrm>
                  <a:off x="10817771" y="1179949"/>
                  <a:ext cx="57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127" name="Freihand 174126">
                  <a:extLst>
                    <a:ext uri="{FF2B5EF4-FFF2-40B4-BE49-F238E27FC236}">
                      <a16:creationId xmlns:a16="http://schemas.microsoft.com/office/drawing/2014/main" id="{C543241B-4152-681A-8D9F-7C7EF90498DB}"/>
                    </a:ext>
                  </a:extLst>
                </p14:cNvPr>
                <p14:cNvContentPartPr/>
                <p14:nvPr/>
              </p14:nvContentPartPr>
              <p14:xfrm>
                <a:off x="10746491" y="1028389"/>
                <a:ext cx="208800" cy="187920"/>
              </p14:xfrm>
            </p:contentPart>
          </mc:Choice>
          <mc:Fallback xmlns="">
            <p:pic>
              <p:nvPicPr>
                <p:cNvPr id="174127" name="Freihand 174126">
                  <a:extLst>
                    <a:ext uri="{FF2B5EF4-FFF2-40B4-BE49-F238E27FC236}">
                      <a16:creationId xmlns:a16="http://schemas.microsoft.com/office/drawing/2014/main" id="{C543241B-4152-681A-8D9F-7C7EF90498DB}"/>
                    </a:ext>
                  </a:extLst>
                </p:cNvPr>
                <p:cNvPicPr/>
                <p:nvPr/>
              </p:nvPicPr>
              <p:blipFill>
                <a:blip r:embed="rId119"/>
                <a:stretch>
                  <a:fillRect/>
                </a:stretch>
              </p:blipFill>
              <p:spPr>
                <a:xfrm>
                  <a:off x="10740371" y="1022269"/>
                  <a:ext cx="221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128" name="Freihand 174127">
                  <a:extLst>
                    <a:ext uri="{FF2B5EF4-FFF2-40B4-BE49-F238E27FC236}">
                      <a16:creationId xmlns:a16="http://schemas.microsoft.com/office/drawing/2014/main" id="{740C88F7-4809-98B5-4CEE-E00D83577D7E}"/>
                    </a:ext>
                  </a:extLst>
                </p14:cNvPr>
                <p14:cNvContentPartPr/>
                <p14:nvPr/>
              </p14:nvContentPartPr>
              <p14:xfrm>
                <a:off x="10649291" y="1534189"/>
                <a:ext cx="182880" cy="205560"/>
              </p14:xfrm>
            </p:contentPart>
          </mc:Choice>
          <mc:Fallback xmlns="">
            <p:pic>
              <p:nvPicPr>
                <p:cNvPr id="174128" name="Freihand 174127">
                  <a:extLst>
                    <a:ext uri="{FF2B5EF4-FFF2-40B4-BE49-F238E27FC236}">
                      <a16:creationId xmlns:a16="http://schemas.microsoft.com/office/drawing/2014/main" id="{740C88F7-4809-98B5-4CEE-E00D83577D7E}"/>
                    </a:ext>
                  </a:extLst>
                </p:cNvPr>
                <p:cNvPicPr/>
                <p:nvPr/>
              </p:nvPicPr>
              <p:blipFill>
                <a:blip r:embed="rId121"/>
                <a:stretch>
                  <a:fillRect/>
                </a:stretch>
              </p:blipFill>
              <p:spPr>
                <a:xfrm>
                  <a:off x="10643171" y="1528069"/>
                  <a:ext cx="195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129" name="Freihand 174128">
                  <a:extLst>
                    <a:ext uri="{FF2B5EF4-FFF2-40B4-BE49-F238E27FC236}">
                      <a16:creationId xmlns:a16="http://schemas.microsoft.com/office/drawing/2014/main" id="{D7BDF337-5365-61D8-D818-F4826F9EC761}"/>
                    </a:ext>
                  </a:extLst>
                </p14:cNvPr>
                <p14:cNvContentPartPr/>
                <p14:nvPr/>
              </p14:nvContentPartPr>
              <p14:xfrm>
                <a:off x="10866731" y="1369669"/>
                <a:ext cx="254520" cy="237960"/>
              </p14:xfrm>
            </p:contentPart>
          </mc:Choice>
          <mc:Fallback xmlns="">
            <p:pic>
              <p:nvPicPr>
                <p:cNvPr id="174129" name="Freihand 174128">
                  <a:extLst>
                    <a:ext uri="{FF2B5EF4-FFF2-40B4-BE49-F238E27FC236}">
                      <a16:creationId xmlns:a16="http://schemas.microsoft.com/office/drawing/2014/main" id="{D7BDF337-5365-61D8-D818-F4826F9EC761}"/>
                    </a:ext>
                  </a:extLst>
                </p:cNvPr>
                <p:cNvPicPr/>
                <p:nvPr/>
              </p:nvPicPr>
              <p:blipFill>
                <a:blip r:embed="rId123"/>
                <a:stretch>
                  <a:fillRect/>
                </a:stretch>
              </p:blipFill>
              <p:spPr>
                <a:xfrm>
                  <a:off x="10860611" y="1363549"/>
                  <a:ext cx="2667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130" name="Freihand 174129">
                  <a:extLst>
                    <a:ext uri="{FF2B5EF4-FFF2-40B4-BE49-F238E27FC236}">
                      <a16:creationId xmlns:a16="http://schemas.microsoft.com/office/drawing/2014/main" id="{2423AADC-1AE6-DFE3-6163-441E22B930E4}"/>
                    </a:ext>
                  </a:extLst>
                </p14:cNvPr>
                <p14:cNvContentPartPr/>
                <p14:nvPr/>
              </p14:nvContentPartPr>
              <p14:xfrm>
                <a:off x="10664051" y="1813909"/>
                <a:ext cx="159840" cy="247320"/>
              </p14:xfrm>
            </p:contentPart>
          </mc:Choice>
          <mc:Fallback xmlns="">
            <p:pic>
              <p:nvPicPr>
                <p:cNvPr id="174130" name="Freihand 174129">
                  <a:extLst>
                    <a:ext uri="{FF2B5EF4-FFF2-40B4-BE49-F238E27FC236}">
                      <a16:creationId xmlns:a16="http://schemas.microsoft.com/office/drawing/2014/main" id="{2423AADC-1AE6-DFE3-6163-441E22B930E4}"/>
                    </a:ext>
                  </a:extLst>
                </p:cNvPr>
                <p:cNvPicPr/>
                <p:nvPr/>
              </p:nvPicPr>
              <p:blipFill>
                <a:blip r:embed="rId125"/>
                <a:stretch>
                  <a:fillRect/>
                </a:stretch>
              </p:blipFill>
              <p:spPr>
                <a:xfrm>
                  <a:off x="10657931" y="1807789"/>
                  <a:ext cx="1720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131" name="Freihand 174130">
                  <a:extLst>
                    <a:ext uri="{FF2B5EF4-FFF2-40B4-BE49-F238E27FC236}">
                      <a16:creationId xmlns:a16="http://schemas.microsoft.com/office/drawing/2014/main" id="{2986452B-686F-79E6-2263-CF41F270F8CE}"/>
                    </a:ext>
                  </a:extLst>
                </p14:cNvPr>
                <p14:cNvContentPartPr/>
                <p14:nvPr/>
              </p14:nvContentPartPr>
              <p14:xfrm>
                <a:off x="10877531" y="1737229"/>
                <a:ext cx="153000" cy="249840"/>
              </p14:xfrm>
            </p:contentPart>
          </mc:Choice>
          <mc:Fallback xmlns="">
            <p:pic>
              <p:nvPicPr>
                <p:cNvPr id="174131" name="Freihand 174130">
                  <a:extLst>
                    <a:ext uri="{FF2B5EF4-FFF2-40B4-BE49-F238E27FC236}">
                      <a16:creationId xmlns:a16="http://schemas.microsoft.com/office/drawing/2014/main" id="{2986452B-686F-79E6-2263-CF41F270F8CE}"/>
                    </a:ext>
                  </a:extLst>
                </p:cNvPr>
                <p:cNvPicPr/>
                <p:nvPr/>
              </p:nvPicPr>
              <p:blipFill>
                <a:blip r:embed="rId127"/>
                <a:stretch>
                  <a:fillRect/>
                </a:stretch>
              </p:blipFill>
              <p:spPr>
                <a:xfrm>
                  <a:off x="10871411" y="1731109"/>
                  <a:ext cx="1652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132" name="Freihand 174131">
                  <a:extLst>
                    <a:ext uri="{FF2B5EF4-FFF2-40B4-BE49-F238E27FC236}">
                      <a16:creationId xmlns:a16="http://schemas.microsoft.com/office/drawing/2014/main" id="{E469F7DB-89B3-6962-EB73-45ABD53C9F46}"/>
                    </a:ext>
                  </a:extLst>
                </p14:cNvPr>
                <p14:cNvContentPartPr/>
                <p14:nvPr/>
              </p14:nvContentPartPr>
              <p14:xfrm>
                <a:off x="11061131" y="1722109"/>
                <a:ext cx="90000" cy="221400"/>
              </p14:xfrm>
            </p:contentPart>
          </mc:Choice>
          <mc:Fallback xmlns="">
            <p:pic>
              <p:nvPicPr>
                <p:cNvPr id="174132" name="Freihand 174131">
                  <a:extLst>
                    <a:ext uri="{FF2B5EF4-FFF2-40B4-BE49-F238E27FC236}">
                      <a16:creationId xmlns:a16="http://schemas.microsoft.com/office/drawing/2014/main" id="{E469F7DB-89B3-6962-EB73-45ABD53C9F46}"/>
                    </a:ext>
                  </a:extLst>
                </p:cNvPr>
                <p:cNvPicPr/>
                <p:nvPr/>
              </p:nvPicPr>
              <p:blipFill>
                <a:blip r:embed="rId129"/>
                <a:stretch>
                  <a:fillRect/>
                </a:stretch>
              </p:blipFill>
              <p:spPr>
                <a:xfrm>
                  <a:off x="11055011" y="1715989"/>
                  <a:ext cx="102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133" name="Freihand 174132">
                  <a:extLst>
                    <a:ext uri="{FF2B5EF4-FFF2-40B4-BE49-F238E27FC236}">
                      <a16:creationId xmlns:a16="http://schemas.microsoft.com/office/drawing/2014/main" id="{0F383D98-B5F6-A2C0-FA50-1000B6184A82}"/>
                    </a:ext>
                  </a:extLst>
                </p14:cNvPr>
                <p14:cNvContentPartPr/>
                <p14:nvPr/>
              </p14:nvContentPartPr>
              <p14:xfrm>
                <a:off x="11180651" y="1624909"/>
                <a:ext cx="567000" cy="355680"/>
              </p14:xfrm>
            </p:contentPart>
          </mc:Choice>
          <mc:Fallback xmlns="">
            <p:pic>
              <p:nvPicPr>
                <p:cNvPr id="174133" name="Freihand 174132">
                  <a:extLst>
                    <a:ext uri="{FF2B5EF4-FFF2-40B4-BE49-F238E27FC236}">
                      <a16:creationId xmlns:a16="http://schemas.microsoft.com/office/drawing/2014/main" id="{0F383D98-B5F6-A2C0-FA50-1000B6184A82}"/>
                    </a:ext>
                  </a:extLst>
                </p:cNvPr>
                <p:cNvPicPr/>
                <p:nvPr/>
              </p:nvPicPr>
              <p:blipFill>
                <a:blip r:embed="rId131"/>
                <a:stretch>
                  <a:fillRect/>
                </a:stretch>
              </p:blipFill>
              <p:spPr>
                <a:xfrm>
                  <a:off x="11174531" y="1618789"/>
                  <a:ext cx="57924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7" name="Freihand 56">
                  <a:extLst>
                    <a:ext uri="{FF2B5EF4-FFF2-40B4-BE49-F238E27FC236}">
                      <a16:creationId xmlns:a16="http://schemas.microsoft.com/office/drawing/2014/main" id="{6AA4D425-E472-B23F-FCAC-9F9695AA6666}"/>
                    </a:ext>
                  </a:extLst>
                </p14:cNvPr>
                <p14:cNvContentPartPr/>
                <p14:nvPr/>
              </p14:nvContentPartPr>
              <p14:xfrm>
                <a:off x="6232811" y="1681429"/>
                <a:ext cx="67680" cy="163800"/>
              </p14:xfrm>
            </p:contentPart>
          </mc:Choice>
          <mc:Fallback xmlns="">
            <p:pic>
              <p:nvPicPr>
                <p:cNvPr id="57" name="Freihand 56">
                  <a:extLst>
                    <a:ext uri="{FF2B5EF4-FFF2-40B4-BE49-F238E27FC236}">
                      <a16:creationId xmlns:a16="http://schemas.microsoft.com/office/drawing/2014/main" id="{6AA4D425-E472-B23F-FCAC-9F9695AA6666}"/>
                    </a:ext>
                  </a:extLst>
                </p:cNvPr>
                <p:cNvPicPr/>
                <p:nvPr/>
              </p:nvPicPr>
              <p:blipFill>
                <a:blip r:embed="rId133"/>
                <a:stretch>
                  <a:fillRect/>
                </a:stretch>
              </p:blipFill>
              <p:spPr>
                <a:xfrm>
                  <a:off x="6226691" y="1675309"/>
                  <a:ext cx="79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8" name="Freihand 57">
                  <a:extLst>
                    <a:ext uri="{FF2B5EF4-FFF2-40B4-BE49-F238E27FC236}">
                      <a16:creationId xmlns:a16="http://schemas.microsoft.com/office/drawing/2014/main" id="{C81004C6-B027-3A2F-A350-CAC0FF3884A0}"/>
                    </a:ext>
                  </a:extLst>
                </p14:cNvPr>
                <p14:cNvContentPartPr/>
                <p14:nvPr/>
              </p14:nvContentPartPr>
              <p14:xfrm>
                <a:off x="6214811" y="1602589"/>
                <a:ext cx="11160" cy="18360"/>
              </p14:xfrm>
            </p:contentPart>
          </mc:Choice>
          <mc:Fallback xmlns="">
            <p:pic>
              <p:nvPicPr>
                <p:cNvPr id="58" name="Freihand 57">
                  <a:extLst>
                    <a:ext uri="{FF2B5EF4-FFF2-40B4-BE49-F238E27FC236}">
                      <a16:creationId xmlns:a16="http://schemas.microsoft.com/office/drawing/2014/main" id="{C81004C6-B027-3A2F-A350-CAC0FF3884A0}"/>
                    </a:ext>
                  </a:extLst>
                </p:cNvPr>
                <p:cNvPicPr/>
                <p:nvPr/>
              </p:nvPicPr>
              <p:blipFill>
                <a:blip r:embed="rId135"/>
                <a:stretch>
                  <a:fillRect/>
                </a:stretch>
              </p:blipFill>
              <p:spPr>
                <a:xfrm>
                  <a:off x="6208691" y="1596469"/>
                  <a:ext cx="23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1" name="Freihand 50">
                  <a:extLst>
                    <a:ext uri="{FF2B5EF4-FFF2-40B4-BE49-F238E27FC236}">
                      <a16:creationId xmlns:a16="http://schemas.microsoft.com/office/drawing/2014/main" id="{89375999-63BE-A8FC-FF2A-99CA6EE3AD9D}"/>
                    </a:ext>
                  </a:extLst>
                </p14:cNvPr>
                <p14:cNvContentPartPr/>
                <p14:nvPr/>
              </p14:nvContentPartPr>
              <p14:xfrm>
                <a:off x="6482291" y="1944229"/>
                <a:ext cx="30240" cy="628200"/>
              </p14:xfrm>
            </p:contentPart>
          </mc:Choice>
          <mc:Fallback xmlns="">
            <p:pic>
              <p:nvPicPr>
                <p:cNvPr id="51" name="Freihand 50">
                  <a:extLst>
                    <a:ext uri="{FF2B5EF4-FFF2-40B4-BE49-F238E27FC236}">
                      <a16:creationId xmlns:a16="http://schemas.microsoft.com/office/drawing/2014/main" id="{89375999-63BE-A8FC-FF2A-99CA6EE3AD9D}"/>
                    </a:ext>
                  </a:extLst>
                </p:cNvPr>
                <p:cNvPicPr/>
                <p:nvPr/>
              </p:nvPicPr>
              <p:blipFill>
                <a:blip r:embed="rId137"/>
                <a:stretch>
                  <a:fillRect/>
                </a:stretch>
              </p:blipFill>
              <p:spPr>
                <a:xfrm>
                  <a:off x="6476171" y="1938109"/>
                  <a:ext cx="4248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2" name="Freihand 51">
                  <a:extLst>
                    <a:ext uri="{FF2B5EF4-FFF2-40B4-BE49-F238E27FC236}">
                      <a16:creationId xmlns:a16="http://schemas.microsoft.com/office/drawing/2014/main" id="{1BB8F5E0-FFC1-5DC9-5B0D-FC22E88492C6}"/>
                    </a:ext>
                  </a:extLst>
                </p14:cNvPr>
                <p14:cNvContentPartPr/>
                <p14:nvPr/>
              </p14:nvContentPartPr>
              <p14:xfrm>
                <a:off x="6361331" y="2544349"/>
                <a:ext cx="1473120" cy="29160"/>
              </p14:xfrm>
            </p:contentPart>
          </mc:Choice>
          <mc:Fallback xmlns="">
            <p:pic>
              <p:nvPicPr>
                <p:cNvPr id="52" name="Freihand 51">
                  <a:extLst>
                    <a:ext uri="{FF2B5EF4-FFF2-40B4-BE49-F238E27FC236}">
                      <a16:creationId xmlns:a16="http://schemas.microsoft.com/office/drawing/2014/main" id="{1BB8F5E0-FFC1-5DC9-5B0D-FC22E88492C6}"/>
                    </a:ext>
                  </a:extLst>
                </p:cNvPr>
                <p:cNvPicPr/>
                <p:nvPr/>
              </p:nvPicPr>
              <p:blipFill>
                <a:blip r:embed="rId139"/>
                <a:stretch>
                  <a:fillRect/>
                </a:stretch>
              </p:blipFill>
              <p:spPr>
                <a:xfrm>
                  <a:off x="6355211" y="2538229"/>
                  <a:ext cx="1485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3" name="Freihand 52">
                  <a:extLst>
                    <a:ext uri="{FF2B5EF4-FFF2-40B4-BE49-F238E27FC236}">
                      <a16:creationId xmlns:a16="http://schemas.microsoft.com/office/drawing/2014/main" id="{A74A78AD-7975-733C-E68E-4550E8783BB9}"/>
                    </a:ext>
                  </a:extLst>
                </p14:cNvPr>
                <p14:cNvContentPartPr/>
                <p14:nvPr/>
              </p14:nvContentPartPr>
              <p14:xfrm>
                <a:off x="7853891" y="2469469"/>
                <a:ext cx="107640" cy="186120"/>
              </p14:xfrm>
            </p:contentPart>
          </mc:Choice>
          <mc:Fallback xmlns="">
            <p:pic>
              <p:nvPicPr>
                <p:cNvPr id="53" name="Freihand 52">
                  <a:extLst>
                    <a:ext uri="{FF2B5EF4-FFF2-40B4-BE49-F238E27FC236}">
                      <a16:creationId xmlns:a16="http://schemas.microsoft.com/office/drawing/2014/main" id="{A74A78AD-7975-733C-E68E-4550E8783BB9}"/>
                    </a:ext>
                  </a:extLst>
                </p:cNvPr>
                <p:cNvPicPr/>
                <p:nvPr/>
              </p:nvPicPr>
              <p:blipFill>
                <a:blip r:embed="rId141"/>
                <a:stretch>
                  <a:fillRect/>
                </a:stretch>
              </p:blipFill>
              <p:spPr>
                <a:xfrm>
                  <a:off x="7847771" y="2463349"/>
                  <a:ext cx="119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5" name="Freihand 54">
                  <a:extLst>
                    <a:ext uri="{FF2B5EF4-FFF2-40B4-BE49-F238E27FC236}">
                      <a16:creationId xmlns:a16="http://schemas.microsoft.com/office/drawing/2014/main" id="{F2AB91BA-0F06-BBAB-245A-FB8440AE8B9A}"/>
                    </a:ext>
                  </a:extLst>
                </p14:cNvPr>
                <p14:cNvContentPartPr/>
                <p14:nvPr/>
              </p14:nvContentPartPr>
              <p14:xfrm>
                <a:off x="6366371" y="1733989"/>
                <a:ext cx="185760" cy="335520"/>
              </p14:xfrm>
            </p:contentPart>
          </mc:Choice>
          <mc:Fallback xmlns="">
            <p:pic>
              <p:nvPicPr>
                <p:cNvPr id="55" name="Freihand 54">
                  <a:extLst>
                    <a:ext uri="{FF2B5EF4-FFF2-40B4-BE49-F238E27FC236}">
                      <a16:creationId xmlns:a16="http://schemas.microsoft.com/office/drawing/2014/main" id="{F2AB91BA-0F06-BBAB-245A-FB8440AE8B9A}"/>
                    </a:ext>
                  </a:extLst>
                </p:cNvPr>
                <p:cNvPicPr/>
                <p:nvPr/>
              </p:nvPicPr>
              <p:blipFill>
                <a:blip r:embed="rId143"/>
                <a:stretch>
                  <a:fillRect/>
                </a:stretch>
              </p:blipFill>
              <p:spPr>
                <a:xfrm>
                  <a:off x="6360251" y="1727869"/>
                  <a:ext cx="1980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0" name="Freihand 59">
                  <a:extLst>
                    <a:ext uri="{FF2B5EF4-FFF2-40B4-BE49-F238E27FC236}">
                      <a16:creationId xmlns:a16="http://schemas.microsoft.com/office/drawing/2014/main" id="{C5706498-8516-0AD4-544F-AF09CF914754}"/>
                    </a:ext>
                  </a:extLst>
                </p14:cNvPr>
                <p14:cNvContentPartPr/>
                <p14:nvPr/>
              </p14:nvContentPartPr>
              <p14:xfrm>
                <a:off x="7693331" y="2714629"/>
                <a:ext cx="120240" cy="156240"/>
              </p14:xfrm>
            </p:contentPart>
          </mc:Choice>
          <mc:Fallback xmlns="">
            <p:pic>
              <p:nvPicPr>
                <p:cNvPr id="60" name="Freihand 59">
                  <a:extLst>
                    <a:ext uri="{FF2B5EF4-FFF2-40B4-BE49-F238E27FC236}">
                      <a16:creationId xmlns:a16="http://schemas.microsoft.com/office/drawing/2014/main" id="{C5706498-8516-0AD4-544F-AF09CF914754}"/>
                    </a:ext>
                  </a:extLst>
                </p:cNvPr>
                <p:cNvPicPr/>
                <p:nvPr/>
              </p:nvPicPr>
              <p:blipFill>
                <a:blip r:embed="rId145"/>
                <a:stretch>
                  <a:fillRect/>
                </a:stretch>
              </p:blipFill>
              <p:spPr>
                <a:xfrm>
                  <a:off x="7687211" y="2708509"/>
                  <a:ext cx="132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1" name="Freihand 60">
                  <a:extLst>
                    <a:ext uri="{FF2B5EF4-FFF2-40B4-BE49-F238E27FC236}">
                      <a16:creationId xmlns:a16="http://schemas.microsoft.com/office/drawing/2014/main" id="{0DABF423-72C5-1E88-65F4-F843DD81AF1C}"/>
                    </a:ext>
                  </a:extLst>
                </p14:cNvPr>
                <p14:cNvContentPartPr/>
                <p14:nvPr/>
              </p14:nvContentPartPr>
              <p14:xfrm>
                <a:off x="7897091" y="2804629"/>
                <a:ext cx="7200" cy="91800"/>
              </p14:xfrm>
            </p:contentPart>
          </mc:Choice>
          <mc:Fallback xmlns="">
            <p:pic>
              <p:nvPicPr>
                <p:cNvPr id="61" name="Freihand 60">
                  <a:extLst>
                    <a:ext uri="{FF2B5EF4-FFF2-40B4-BE49-F238E27FC236}">
                      <a16:creationId xmlns:a16="http://schemas.microsoft.com/office/drawing/2014/main" id="{0DABF423-72C5-1E88-65F4-F843DD81AF1C}"/>
                    </a:ext>
                  </a:extLst>
                </p:cNvPr>
                <p:cNvPicPr/>
                <p:nvPr/>
              </p:nvPicPr>
              <p:blipFill>
                <a:blip r:embed="rId147"/>
                <a:stretch>
                  <a:fillRect/>
                </a:stretch>
              </p:blipFill>
              <p:spPr>
                <a:xfrm>
                  <a:off x="7890971" y="2798509"/>
                  <a:ext cx="19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3" name="Freihand 62">
                  <a:extLst>
                    <a:ext uri="{FF2B5EF4-FFF2-40B4-BE49-F238E27FC236}">
                      <a16:creationId xmlns:a16="http://schemas.microsoft.com/office/drawing/2014/main" id="{7E46948A-F54C-4300-2CFE-37CFD982C2F1}"/>
                    </a:ext>
                  </a:extLst>
                </p14:cNvPr>
                <p14:cNvContentPartPr/>
                <p14:nvPr/>
              </p14:nvContentPartPr>
              <p14:xfrm>
                <a:off x="8018771" y="2576749"/>
                <a:ext cx="73800" cy="150840"/>
              </p14:xfrm>
            </p:contentPart>
          </mc:Choice>
          <mc:Fallback xmlns="">
            <p:pic>
              <p:nvPicPr>
                <p:cNvPr id="63" name="Freihand 62">
                  <a:extLst>
                    <a:ext uri="{FF2B5EF4-FFF2-40B4-BE49-F238E27FC236}">
                      <a16:creationId xmlns:a16="http://schemas.microsoft.com/office/drawing/2014/main" id="{7E46948A-F54C-4300-2CFE-37CFD982C2F1}"/>
                    </a:ext>
                  </a:extLst>
                </p:cNvPr>
                <p:cNvPicPr/>
                <p:nvPr/>
              </p:nvPicPr>
              <p:blipFill>
                <a:blip r:embed="rId149"/>
                <a:stretch>
                  <a:fillRect/>
                </a:stretch>
              </p:blipFill>
              <p:spPr>
                <a:xfrm>
                  <a:off x="8012651" y="2570629"/>
                  <a:ext cx="86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4080" name="Freihand 174079">
                  <a:extLst>
                    <a:ext uri="{FF2B5EF4-FFF2-40B4-BE49-F238E27FC236}">
                      <a16:creationId xmlns:a16="http://schemas.microsoft.com/office/drawing/2014/main" id="{06D3B15E-364E-2E15-CE6C-C9D4F847D4C1}"/>
                    </a:ext>
                  </a:extLst>
                </p14:cNvPr>
                <p14:cNvContentPartPr/>
                <p14:nvPr/>
              </p14:nvContentPartPr>
              <p14:xfrm>
                <a:off x="7994291" y="2702749"/>
                <a:ext cx="148680" cy="83880"/>
              </p14:xfrm>
            </p:contentPart>
          </mc:Choice>
          <mc:Fallback xmlns="">
            <p:pic>
              <p:nvPicPr>
                <p:cNvPr id="174080" name="Freihand 174079">
                  <a:extLst>
                    <a:ext uri="{FF2B5EF4-FFF2-40B4-BE49-F238E27FC236}">
                      <a16:creationId xmlns:a16="http://schemas.microsoft.com/office/drawing/2014/main" id="{06D3B15E-364E-2E15-CE6C-C9D4F847D4C1}"/>
                    </a:ext>
                  </a:extLst>
                </p:cNvPr>
                <p:cNvPicPr/>
                <p:nvPr/>
              </p:nvPicPr>
              <p:blipFill>
                <a:blip r:embed="rId151"/>
                <a:stretch>
                  <a:fillRect/>
                </a:stretch>
              </p:blipFill>
              <p:spPr>
                <a:xfrm>
                  <a:off x="7988171" y="2696629"/>
                  <a:ext cx="160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4081" name="Freihand 174080">
                  <a:extLst>
                    <a:ext uri="{FF2B5EF4-FFF2-40B4-BE49-F238E27FC236}">
                      <a16:creationId xmlns:a16="http://schemas.microsoft.com/office/drawing/2014/main" id="{701F39D9-B435-28FD-11B5-E4AF6DC7C150}"/>
                    </a:ext>
                  </a:extLst>
                </p14:cNvPr>
                <p14:cNvContentPartPr/>
                <p14:nvPr/>
              </p14:nvContentPartPr>
              <p14:xfrm>
                <a:off x="8045411" y="2774389"/>
                <a:ext cx="108000" cy="181440"/>
              </p14:xfrm>
            </p:contentPart>
          </mc:Choice>
          <mc:Fallback xmlns="">
            <p:pic>
              <p:nvPicPr>
                <p:cNvPr id="174081" name="Freihand 174080">
                  <a:extLst>
                    <a:ext uri="{FF2B5EF4-FFF2-40B4-BE49-F238E27FC236}">
                      <a16:creationId xmlns:a16="http://schemas.microsoft.com/office/drawing/2014/main" id="{701F39D9-B435-28FD-11B5-E4AF6DC7C150}"/>
                    </a:ext>
                  </a:extLst>
                </p:cNvPr>
                <p:cNvPicPr/>
                <p:nvPr/>
              </p:nvPicPr>
              <p:blipFill>
                <a:blip r:embed="rId153"/>
                <a:stretch>
                  <a:fillRect/>
                </a:stretch>
              </p:blipFill>
              <p:spPr>
                <a:xfrm>
                  <a:off x="8039291" y="2768269"/>
                  <a:ext cx="120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4091" name="Freihand 174090">
                  <a:extLst>
                    <a:ext uri="{FF2B5EF4-FFF2-40B4-BE49-F238E27FC236}">
                      <a16:creationId xmlns:a16="http://schemas.microsoft.com/office/drawing/2014/main" id="{238EA9FA-5148-C87D-8837-21DDF41B6A74}"/>
                    </a:ext>
                  </a:extLst>
                </p14:cNvPr>
                <p14:cNvContentPartPr/>
                <p14:nvPr/>
              </p14:nvContentPartPr>
              <p14:xfrm>
                <a:off x="7667051" y="1257709"/>
                <a:ext cx="81720" cy="214920"/>
              </p14:xfrm>
            </p:contentPart>
          </mc:Choice>
          <mc:Fallback xmlns="">
            <p:pic>
              <p:nvPicPr>
                <p:cNvPr id="174091" name="Freihand 174090">
                  <a:extLst>
                    <a:ext uri="{FF2B5EF4-FFF2-40B4-BE49-F238E27FC236}">
                      <a16:creationId xmlns:a16="http://schemas.microsoft.com/office/drawing/2014/main" id="{238EA9FA-5148-C87D-8837-21DDF41B6A74}"/>
                    </a:ext>
                  </a:extLst>
                </p:cNvPr>
                <p:cNvPicPr/>
                <p:nvPr/>
              </p:nvPicPr>
              <p:blipFill>
                <a:blip r:embed="rId155"/>
                <a:stretch>
                  <a:fillRect/>
                </a:stretch>
              </p:blipFill>
              <p:spPr>
                <a:xfrm>
                  <a:off x="7660931" y="1251589"/>
                  <a:ext cx="939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092" name="Freihand 174091">
                  <a:extLst>
                    <a:ext uri="{FF2B5EF4-FFF2-40B4-BE49-F238E27FC236}">
                      <a16:creationId xmlns:a16="http://schemas.microsoft.com/office/drawing/2014/main" id="{9D9138FB-A722-8458-0486-E094B4A23F9C}"/>
                    </a:ext>
                  </a:extLst>
                </p14:cNvPr>
                <p14:cNvContentPartPr/>
                <p14:nvPr/>
              </p14:nvContentPartPr>
              <p14:xfrm>
                <a:off x="7895651" y="1196869"/>
                <a:ext cx="5400" cy="122760"/>
              </p14:xfrm>
            </p:contentPart>
          </mc:Choice>
          <mc:Fallback xmlns="">
            <p:pic>
              <p:nvPicPr>
                <p:cNvPr id="174092" name="Freihand 174091">
                  <a:extLst>
                    <a:ext uri="{FF2B5EF4-FFF2-40B4-BE49-F238E27FC236}">
                      <a16:creationId xmlns:a16="http://schemas.microsoft.com/office/drawing/2014/main" id="{9D9138FB-A722-8458-0486-E094B4A23F9C}"/>
                    </a:ext>
                  </a:extLst>
                </p:cNvPr>
                <p:cNvPicPr/>
                <p:nvPr/>
              </p:nvPicPr>
              <p:blipFill>
                <a:blip r:embed="rId157"/>
                <a:stretch>
                  <a:fillRect/>
                </a:stretch>
              </p:blipFill>
              <p:spPr>
                <a:xfrm>
                  <a:off x="7889531" y="1190749"/>
                  <a:ext cx="17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4093" name="Freihand 174092">
                  <a:extLst>
                    <a:ext uri="{FF2B5EF4-FFF2-40B4-BE49-F238E27FC236}">
                      <a16:creationId xmlns:a16="http://schemas.microsoft.com/office/drawing/2014/main" id="{21689F6B-B581-1DEE-B905-CB09AC4E658D}"/>
                    </a:ext>
                  </a:extLst>
                </p14:cNvPr>
                <p14:cNvContentPartPr/>
                <p14:nvPr/>
              </p14:nvContentPartPr>
              <p14:xfrm>
                <a:off x="7776851" y="1018309"/>
                <a:ext cx="168480" cy="156960"/>
              </p14:xfrm>
            </p:contentPart>
          </mc:Choice>
          <mc:Fallback xmlns="">
            <p:pic>
              <p:nvPicPr>
                <p:cNvPr id="174093" name="Freihand 174092">
                  <a:extLst>
                    <a:ext uri="{FF2B5EF4-FFF2-40B4-BE49-F238E27FC236}">
                      <a16:creationId xmlns:a16="http://schemas.microsoft.com/office/drawing/2014/main" id="{21689F6B-B581-1DEE-B905-CB09AC4E658D}"/>
                    </a:ext>
                  </a:extLst>
                </p:cNvPr>
                <p:cNvPicPr/>
                <p:nvPr/>
              </p:nvPicPr>
              <p:blipFill>
                <a:blip r:embed="rId159"/>
                <a:stretch>
                  <a:fillRect/>
                </a:stretch>
              </p:blipFill>
              <p:spPr>
                <a:xfrm>
                  <a:off x="7770731" y="1012189"/>
                  <a:ext cx="180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084" name="Freihand 174083">
                  <a:extLst>
                    <a:ext uri="{FF2B5EF4-FFF2-40B4-BE49-F238E27FC236}">
                      <a16:creationId xmlns:a16="http://schemas.microsoft.com/office/drawing/2014/main" id="{A4799113-DFC6-1BD3-784C-8836236E9DDC}"/>
                    </a:ext>
                  </a:extLst>
                </p14:cNvPr>
                <p14:cNvContentPartPr/>
                <p14:nvPr/>
              </p14:nvContentPartPr>
              <p14:xfrm>
                <a:off x="7061171" y="1796269"/>
                <a:ext cx="76680" cy="910440"/>
              </p14:xfrm>
            </p:contentPart>
          </mc:Choice>
          <mc:Fallback xmlns="">
            <p:pic>
              <p:nvPicPr>
                <p:cNvPr id="174084" name="Freihand 174083">
                  <a:extLst>
                    <a:ext uri="{FF2B5EF4-FFF2-40B4-BE49-F238E27FC236}">
                      <a16:creationId xmlns:a16="http://schemas.microsoft.com/office/drawing/2014/main" id="{A4799113-DFC6-1BD3-784C-8836236E9DDC}"/>
                    </a:ext>
                  </a:extLst>
                </p:cNvPr>
                <p:cNvPicPr/>
                <p:nvPr/>
              </p:nvPicPr>
              <p:blipFill>
                <a:blip r:embed="rId161"/>
                <a:stretch>
                  <a:fillRect/>
                </a:stretch>
              </p:blipFill>
              <p:spPr>
                <a:xfrm>
                  <a:off x="7055051" y="1790149"/>
                  <a:ext cx="8892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4085" name="Freihand 174084">
                  <a:extLst>
                    <a:ext uri="{FF2B5EF4-FFF2-40B4-BE49-F238E27FC236}">
                      <a16:creationId xmlns:a16="http://schemas.microsoft.com/office/drawing/2014/main" id="{E60ECB45-7F47-7302-5BC0-833A6010679E}"/>
                    </a:ext>
                  </a:extLst>
                </p14:cNvPr>
                <p14:cNvContentPartPr/>
                <p14:nvPr/>
              </p14:nvContentPartPr>
              <p14:xfrm>
                <a:off x="6984491" y="1343749"/>
                <a:ext cx="81720" cy="178200"/>
              </p14:xfrm>
            </p:contentPart>
          </mc:Choice>
          <mc:Fallback xmlns="">
            <p:pic>
              <p:nvPicPr>
                <p:cNvPr id="174085" name="Freihand 174084">
                  <a:extLst>
                    <a:ext uri="{FF2B5EF4-FFF2-40B4-BE49-F238E27FC236}">
                      <a16:creationId xmlns:a16="http://schemas.microsoft.com/office/drawing/2014/main" id="{E60ECB45-7F47-7302-5BC0-833A6010679E}"/>
                    </a:ext>
                  </a:extLst>
                </p:cNvPr>
                <p:cNvPicPr/>
                <p:nvPr/>
              </p:nvPicPr>
              <p:blipFill>
                <a:blip r:embed="rId163"/>
                <a:stretch>
                  <a:fillRect/>
                </a:stretch>
              </p:blipFill>
              <p:spPr>
                <a:xfrm>
                  <a:off x="6978371" y="1337629"/>
                  <a:ext cx="93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4086" name="Freihand 174085">
                  <a:extLst>
                    <a:ext uri="{FF2B5EF4-FFF2-40B4-BE49-F238E27FC236}">
                      <a16:creationId xmlns:a16="http://schemas.microsoft.com/office/drawing/2014/main" id="{576BB49F-BA84-E670-B8B1-661D210F583E}"/>
                    </a:ext>
                  </a:extLst>
                </p14:cNvPr>
                <p14:cNvContentPartPr/>
                <p14:nvPr/>
              </p14:nvContentPartPr>
              <p14:xfrm>
                <a:off x="6940931" y="1444909"/>
                <a:ext cx="228960" cy="172080"/>
              </p14:xfrm>
            </p:contentPart>
          </mc:Choice>
          <mc:Fallback xmlns="">
            <p:pic>
              <p:nvPicPr>
                <p:cNvPr id="174086" name="Freihand 174085">
                  <a:extLst>
                    <a:ext uri="{FF2B5EF4-FFF2-40B4-BE49-F238E27FC236}">
                      <a16:creationId xmlns:a16="http://schemas.microsoft.com/office/drawing/2014/main" id="{576BB49F-BA84-E670-B8B1-661D210F583E}"/>
                    </a:ext>
                  </a:extLst>
                </p:cNvPr>
                <p:cNvPicPr/>
                <p:nvPr/>
              </p:nvPicPr>
              <p:blipFill>
                <a:blip r:embed="rId165"/>
                <a:stretch>
                  <a:fillRect/>
                </a:stretch>
              </p:blipFill>
              <p:spPr>
                <a:xfrm>
                  <a:off x="6934811" y="1438789"/>
                  <a:ext cx="241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4087" name="Freihand 174086">
                  <a:extLst>
                    <a:ext uri="{FF2B5EF4-FFF2-40B4-BE49-F238E27FC236}">
                      <a16:creationId xmlns:a16="http://schemas.microsoft.com/office/drawing/2014/main" id="{34EB90E2-6143-F758-6300-80FE40EE4CC4}"/>
                    </a:ext>
                  </a:extLst>
                </p14:cNvPr>
                <p14:cNvContentPartPr/>
                <p14:nvPr/>
              </p14:nvContentPartPr>
              <p14:xfrm>
                <a:off x="7066211" y="1576309"/>
                <a:ext cx="51840" cy="124560"/>
              </p14:xfrm>
            </p:contentPart>
          </mc:Choice>
          <mc:Fallback xmlns="">
            <p:pic>
              <p:nvPicPr>
                <p:cNvPr id="174087" name="Freihand 174086">
                  <a:extLst>
                    <a:ext uri="{FF2B5EF4-FFF2-40B4-BE49-F238E27FC236}">
                      <a16:creationId xmlns:a16="http://schemas.microsoft.com/office/drawing/2014/main" id="{34EB90E2-6143-F758-6300-80FE40EE4CC4}"/>
                    </a:ext>
                  </a:extLst>
                </p:cNvPr>
                <p:cNvPicPr/>
                <p:nvPr/>
              </p:nvPicPr>
              <p:blipFill>
                <a:blip r:embed="rId167"/>
                <a:stretch>
                  <a:fillRect/>
                </a:stretch>
              </p:blipFill>
              <p:spPr>
                <a:xfrm>
                  <a:off x="7060091" y="1570189"/>
                  <a:ext cx="64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74088" name="Freihand 174087">
                  <a:extLst>
                    <a:ext uri="{FF2B5EF4-FFF2-40B4-BE49-F238E27FC236}">
                      <a16:creationId xmlns:a16="http://schemas.microsoft.com/office/drawing/2014/main" id="{A92A8EE7-90DA-7E38-F492-5331DF0A3ED3}"/>
                    </a:ext>
                  </a:extLst>
                </p14:cNvPr>
                <p14:cNvContentPartPr/>
                <p14:nvPr/>
              </p14:nvContentPartPr>
              <p14:xfrm>
                <a:off x="7019771" y="1541749"/>
                <a:ext cx="140040" cy="84240"/>
              </p14:xfrm>
            </p:contentPart>
          </mc:Choice>
          <mc:Fallback xmlns="">
            <p:pic>
              <p:nvPicPr>
                <p:cNvPr id="174088" name="Freihand 174087">
                  <a:extLst>
                    <a:ext uri="{FF2B5EF4-FFF2-40B4-BE49-F238E27FC236}">
                      <a16:creationId xmlns:a16="http://schemas.microsoft.com/office/drawing/2014/main" id="{A92A8EE7-90DA-7E38-F492-5331DF0A3ED3}"/>
                    </a:ext>
                  </a:extLst>
                </p:cNvPr>
                <p:cNvPicPr/>
                <p:nvPr/>
              </p:nvPicPr>
              <p:blipFill>
                <a:blip r:embed="rId169"/>
                <a:stretch>
                  <a:fillRect/>
                </a:stretch>
              </p:blipFill>
              <p:spPr>
                <a:xfrm>
                  <a:off x="7013651" y="1535629"/>
                  <a:ext cx="152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74089" name="Freihand 174088">
                  <a:extLst>
                    <a:ext uri="{FF2B5EF4-FFF2-40B4-BE49-F238E27FC236}">
                      <a16:creationId xmlns:a16="http://schemas.microsoft.com/office/drawing/2014/main" id="{244C3CB9-68F2-ADEC-9E42-87F40FBFB348}"/>
                    </a:ext>
                  </a:extLst>
                </p14:cNvPr>
                <p14:cNvContentPartPr/>
                <p14:nvPr/>
              </p14:nvContentPartPr>
              <p14:xfrm>
                <a:off x="6893051" y="1223509"/>
                <a:ext cx="275040" cy="356040"/>
              </p14:xfrm>
            </p:contentPart>
          </mc:Choice>
          <mc:Fallback xmlns="">
            <p:pic>
              <p:nvPicPr>
                <p:cNvPr id="174089" name="Freihand 174088">
                  <a:extLst>
                    <a:ext uri="{FF2B5EF4-FFF2-40B4-BE49-F238E27FC236}">
                      <a16:creationId xmlns:a16="http://schemas.microsoft.com/office/drawing/2014/main" id="{244C3CB9-68F2-ADEC-9E42-87F40FBFB348}"/>
                    </a:ext>
                  </a:extLst>
                </p:cNvPr>
                <p:cNvPicPr/>
                <p:nvPr/>
              </p:nvPicPr>
              <p:blipFill>
                <a:blip r:embed="rId171"/>
                <a:stretch>
                  <a:fillRect/>
                </a:stretch>
              </p:blipFill>
              <p:spPr>
                <a:xfrm>
                  <a:off x="6886931" y="1217389"/>
                  <a:ext cx="2872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74095" name="Freihand 174094">
                  <a:extLst>
                    <a:ext uri="{FF2B5EF4-FFF2-40B4-BE49-F238E27FC236}">
                      <a16:creationId xmlns:a16="http://schemas.microsoft.com/office/drawing/2014/main" id="{E901F288-E78C-6039-A1F3-4398D2A679A3}"/>
                    </a:ext>
                  </a:extLst>
                </p14:cNvPr>
                <p14:cNvContentPartPr/>
                <p14:nvPr/>
              </p14:nvContentPartPr>
              <p14:xfrm>
                <a:off x="6924011" y="1310989"/>
                <a:ext cx="201240" cy="228960"/>
              </p14:xfrm>
            </p:contentPart>
          </mc:Choice>
          <mc:Fallback xmlns="">
            <p:pic>
              <p:nvPicPr>
                <p:cNvPr id="174095" name="Freihand 174094">
                  <a:extLst>
                    <a:ext uri="{FF2B5EF4-FFF2-40B4-BE49-F238E27FC236}">
                      <a16:creationId xmlns:a16="http://schemas.microsoft.com/office/drawing/2014/main" id="{E901F288-E78C-6039-A1F3-4398D2A679A3}"/>
                    </a:ext>
                  </a:extLst>
                </p:cNvPr>
                <p:cNvPicPr/>
                <p:nvPr/>
              </p:nvPicPr>
              <p:blipFill>
                <a:blip r:embed="rId173"/>
                <a:stretch>
                  <a:fillRect/>
                </a:stretch>
              </p:blipFill>
              <p:spPr>
                <a:xfrm>
                  <a:off x="6917891" y="1304869"/>
                  <a:ext cx="213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4097" name="Freihand 174096">
                  <a:extLst>
                    <a:ext uri="{FF2B5EF4-FFF2-40B4-BE49-F238E27FC236}">
                      <a16:creationId xmlns:a16="http://schemas.microsoft.com/office/drawing/2014/main" id="{F8CF981C-8CCF-3FC6-31FB-9AD50AA58676}"/>
                    </a:ext>
                  </a:extLst>
                </p14:cNvPr>
                <p14:cNvContentPartPr/>
                <p14:nvPr/>
              </p14:nvContentPartPr>
              <p14:xfrm>
                <a:off x="7031651" y="1500349"/>
                <a:ext cx="161280" cy="239760"/>
              </p14:xfrm>
            </p:contentPart>
          </mc:Choice>
          <mc:Fallback xmlns="">
            <p:pic>
              <p:nvPicPr>
                <p:cNvPr id="174097" name="Freihand 174096">
                  <a:extLst>
                    <a:ext uri="{FF2B5EF4-FFF2-40B4-BE49-F238E27FC236}">
                      <a16:creationId xmlns:a16="http://schemas.microsoft.com/office/drawing/2014/main" id="{F8CF981C-8CCF-3FC6-31FB-9AD50AA58676}"/>
                    </a:ext>
                  </a:extLst>
                </p:cNvPr>
                <p:cNvPicPr/>
                <p:nvPr/>
              </p:nvPicPr>
              <p:blipFill>
                <a:blip r:embed="rId175"/>
                <a:stretch>
                  <a:fillRect/>
                </a:stretch>
              </p:blipFill>
              <p:spPr>
                <a:xfrm>
                  <a:off x="7025531" y="1494229"/>
                  <a:ext cx="1735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4098" name="Freihand 174097">
                  <a:extLst>
                    <a:ext uri="{FF2B5EF4-FFF2-40B4-BE49-F238E27FC236}">
                      <a16:creationId xmlns:a16="http://schemas.microsoft.com/office/drawing/2014/main" id="{059FA533-A9DC-A031-5BB6-4D8632A27249}"/>
                    </a:ext>
                  </a:extLst>
                </p14:cNvPr>
                <p14:cNvContentPartPr/>
                <p14:nvPr/>
              </p14:nvContentPartPr>
              <p14:xfrm>
                <a:off x="6947051" y="1874389"/>
                <a:ext cx="147240" cy="16200"/>
              </p14:xfrm>
            </p:contentPart>
          </mc:Choice>
          <mc:Fallback xmlns="">
            <p:pic>
              <p:nvPicPr>
                <p:cNvPr id="174098" name="Freihand 174097">
                  <a:extLst>
                    <a:ext uri="{FF2B5EF4-FFF2-40B4-BE49-F238E27FC236}">
                      <a16:creationId xmlns:a16="http://schemas.microsoft.com/office/drawing/2014/main" id="{059FA533-A9DC-A031-5BB6-4D8632A27249}"/>
                    </a:ext>
                  </a:extLst>
                </p:cNvPr>
                <p:cNvPicPr/>
                <p:nvPr/>
              </p:nvPicPr>
              <p:blipFill>
                <a:blip r:embed="rId177"/>
                <a:stretch>
                  <a:fillRect/>
                </a:stretch>
              </p:blipFill>
              <p:spPr>
                <a:xfrm>
                  <a:off x="6940931" y="1868269"/>
                  <a:ext cx="159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4099" name="Freihand 174098">
                  <a:extLst>
                    <a:ext uri="{FF2B5EF4-FFF2-40B4-BE49-F238E27FC236}">
                      <a16:creationId xmlns:a16="http://schemas.microsoft.com/office/drawing/2014/main" id="{AF4C48E6-2898-11EF-6A36-00D152C7B2C1}"/>
                    </a:ext>
                  </a:extLst>
                </p14:cNvPr>
                <p14:cNvContentPartPr/>
                <p14:nvPr/>
              </p14:nvContentPartPr>
              <p14:xfrm>
                <a:off x="6908891" y="1811749"/>
                <a:ext cx="101520" cy="136080"/>
              </p14:xfrm>
            </p:contentPart>
          </mc:Choice>
          <mc:Fallback xmlns="">
            <p:pic>
              <p:nvPicPr>
                <p:cNvPr id="174099" name="Freihand 174098">
                  <a:extLst>
                    <a:ext uri="{FF2B5EF4-FFF2-40B4-BE49-F238E27FC236}">
                      <a16:creationId xmlns:a16="http://schemas.microsoft.com/office/drawing/2014/main" id="{AF4C48E6-2898-11EF-6A36-00D152C7B2C1}"/>
                    </a:ext>
                  </a:extLst>
                </p:cNvPr>
                <p:cNvPicPr/>
                <p:nvPr/>
              </p:nvPicPr>
              <p:blipFill>
                <a:blip r:embed="rId179"/>
                <a:stretch>
                  <a:fillRect/>
                </a:stretch>
              </p:blipFill>
              <p:spPr>
                <a:xfrm>
                  <a:off x="6902771" y="1805629"/>
                  <a:ext cx="113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4100" name="Freihand 174099">
                  <a:extLst>
                    <a:ext uri="{FF2B5EF4-FFF2-40B4-BE49-F238E27FC236}">
                      <a16:creationId xmlns:a16="http://schemas.microsoft.com/office/drawing/2014/main" id="{3E456C44-B00F-CDA6-8E92-3835E7EB698E}"/>
                    </a:ext>
                  </a:extLst>
                </p14:cNvPr>
                <p14:cNvContentPartPr/>
                <p14:nvPr/>
              </p14:nvContentPartPr>
              <p14:xfrm>
                <a:off x="6814571" y="1753069"/>
                <a:ext cx="18360" cy="933840"/>
              </p14:xfrm>
            </p:contentPart>
          </mc:Choice>
          <mc:Fallback xmlns="">
            <p:pic>
              <p:nvPicPr>
                <p:cNvPr id="174100" name="Freihand 174099">
                  <a:extLst>
                    <a:ext uri="{FF2B5EF4-FFF2-40B4-BE49-F238E27FC236}">
                      <a16:creationId xmlns:a16="http://schemas.microsoft.com/office/drawing/2014/main" id="{3E456C44-B00F-CDA6-8E92-3835E7EB698E}"/>
                    </a:ext>
                  </a:extLst>
                </p:cNvPr>
                <p:cNvPicPr/>
                <p:nvPr/>
              </p:nvPicPr>
              <p:blipFill>
                <a:blip r:embed="rId181"/>
                <a:stretch>
                  <a:fillRect/>
                </a:stretch>
              </p:blipFill>
              <p:spPr>
                <a:xfrm>
                  <a:off x="6808451" y="1746949"/>
                  <a:ext cx="3060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102" name="Freihand 174101">
                  <a:extLst>
                    <a:ext uri="{FF2B5EF4-FFF2-40B4-BE49-F238E27FC236}">
                      <a16:creationId xmlns:a16="http://schemas.microsoft.com/office/drawing/2014/main" id="{16C23F65-7792-A8DA-D242-477B12F94713}"/>
                    </a:ext>
                  </a:extLst>
                </p14:cNvPr>
                <p14:cNvContentPartPr/>
                <p14:nvPr/>
              </p14:nvContentPartPr>
              <p14:xfrm>
                <a:off x="6599291" y="1318909"/>
                <a:ext cx="91800" cy="174600"/>
              </p14:xfrm>
            </p:contentPart>
          </mc:Choice>
          <mc:Fallback xmlns="">
            <p:pic>
              <p:nvPicPr>
                <p:cNvPr id="174102" name="Freihand 174101">
                  <a:extLst>
                    <a:ext uri="{FF2B5EF4-FFF2-40B4-BE49-F238E27FC236}">
                      <a16:creationId xmlns:a16="http://schemas.microsoft.com/office/drawing/2014/main" id="{16C23F65-7792-A8DA-D242-477B12F94713}"/>
                    </a:ext>
                  </a:extLst>
                </p:cNvPr>
                <p:cNvPicPr/>
                <p:nvPr/>
              </p:nvPicPr>
              <p:blipFill>
                <a:blip r:embed="rId183"/>
                <a:stretch>
                  <a:fillRect/>
                </a:stretch>
              </p:blipFill>
              <p:spPr>
                <a:xfrm>
                  <a:off x="6593171" y="1312789"/>
                  <a:ext cx="104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4103" name="Freihand 174102">
                  <a:extLst>
                    <a:ext uri="{FF2B5EF4-FFF2-40B4-BE49-F238E27FC236}">
                      <a16:creationId xmlns:a16="http://schemas.microsoft.com/office/drawing/2014/main" id="{669D1232-CF67-3630-DA73-6ED2E3AAED37}"/>
                    </a:ext>
                  </a:extLst>
                </p14:cNvPr>
                <p14:cNvContentPartPr/>
                <p14:nvPr/>
              </p14:nvContentPartPr>
              <p14:xfrm>
                <a:off x="6548171" y="1440949"/>
                <a:ext cx="212400" cy="150840"/>
              </p14:xfrm>
            </p:contentPart>
          </mc:Choice>
          <mc:Fallback xmlns="">
            <p:pic>
              <p:nvPicPr>
                <p:cNvPr id="174103" name="Freihand 174102">
                  <a:extLst>
                    <a:ext uri="{FF2B5EF4-FFF2-40B4-BE49-F238E27FC236}">
                      <a16:creationId xmlns:a16="http://schemas.microsoft.com/office/drawing/2014/main" id="{669D1232-CF67-3630-DA73-6ED2E3AAED37}"/>
                    </a:ext>
                  </a:extLst>
                </p:cNvPr>
                <p:cNvPicPr/>
                <p:nvPr/>
              </p:nvPicPr>
              <p:blipFill>
                <a:blip r:embed="rId185"/>
                <a:stretch>
                  <a:fillRect/>
                </a:stretch>
              </p:blipFill>
              <p:spPr>
                <a:xfrm>
                  <a:off x="6542051" y="1434829"/>
                  <a:ext cx="224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4104" name="Freihand 174103">
                  <a:extLst>
                    <a:ext uri="{FF2B5EF4-FFF2-40B4-BE49-F238E27FC236}">
                      <a16:creationId xmlns:a16="http://schemas.microsoft.com/office/drawing/2014/main" id="{137F5AD4-4D63-F17A-CA79-7327DBC0300D}"/>
                    </a:ext>
                  </a:extLst>
                </p14:cNvPr>
                <p14:cNvContentPartPr/>
                <p14:nvPr/>
              </p14:nvContentPartPr>
              <p14:xfrm>
                <a:off x="6655811" y="1596109"/>
                <a:ext cx="61560" cy="205920"/>
              </p14:xfrm>
            </p:contentPart>
          </mc:Choice>
          <mc:Fallback xmlns="">
            <p:pic>
              <p:nvPicPr>
                <p:cNvPr id="174104" name="Freihand 174103">
                  <a:extLst>
                    <a:ext uri="{FF2B5EF4-FFF2-40B4-BE49-F238E27FC236}">
                      <a16:creationId xmlns:a16="http://schemas.microsoft.com/office/drawing/2014/main" id="{137F5AD4-4D63-F17A-CA79-7327DBC0300D}"/>
                    </a:ext>
                  </a:extLst>
                </p:cNvPr>
                <p:cNvPicPr/>
                <p:nvPr/>
              </p:nvPicPr>
              <p:blipFill>
                <a:blip r:embed="rId187"/>
                <a:stretch>
                  <a:fillRect/>
                </a:stretch>
              </p:blipFill>
              <p:spPr>
                <a:xfrm>
                  <a:off x="6649691" y="1589989"/>
                  <a:ext cx="73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4105" name="Freihand 174104">
                  <a:extLst>
                    <a:ext uri="{FF2B5EF4-FFF2-40B4-BE49-F238E27FC236}">
                      <a16:creationId xmlns:a16="http://schemas.microsoft.com/office/drawing/2014/main" id="{F6208E10-140A-2EEC-3A6F-C72C19604B10}"/>
                    </a:ext>
                  </a:extLst>
                </p14:cNvPr>
                <p14:cNvContentPartPr/>
                <p14:nvPr/>
              </p14:nvContentPartPr>
              <p14:xfrm>
                <a:off x="6760931" y="1510069"/>
                <a:ext cx="14400" cy="99360"/>
              </p14:xfrm>
            </p:contentPart>
          </mc:Choice>
          <mc:Fallback xmlns="">
            <p:pic>
              <p:nvPicPr>
                <p:cNvPr id="174105" name="Freihand 174104">
                  <a:extLst>
                    <a:ext uri="{FF2B5EF4-FFF2-40B4-BE49-F238E27FC236}">
                      <a16:creationId xmlns:a16="http://schemas.microsoft.com/office/drawing/2014/main" id="{F6208E10-140A-2EEC-3A6F-C72C19604B10}"/>
                    </a:ext>
                  </a:extLst>
                </p:cNvPr>
                <p:cNvPicPr/>
                <p:nvPr/>
              </p:nvPicPr>
              <p:blipFill>
                <a:blip r:embed="rId189"/>
                <a:stretch>
                  <a:fillRect/>
                </a:stretch>
              </p:blipFill>
              <p:spPr>
                <a:xfrm>
                  <a:off x="6754811" y="1503949"/>
                  <a:ext cx="26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4141" name="Freihand 174140">
                  <a:extLst>
                    <a:ext uri="{FF2B5EF4-FFF2-40B4-BE49-F238E27FC236}">
                      <a16:creationId xmlns:a16="http://schemas.microsoft.com/office/drawing/2014/main" id="{CD534574-DD1B-BEAB-1EA7-87A53265C2CC}"/>
                    </a:ext>
                  </a:extLst>
                </p14:cNvPr>
                <p14:cNvContentPartPr/>
                <p14:nvPr/>
              </p14:nvContentPartPr>
              <p14:xfrm>
                <a:off x="8942891" y="1790149"/>
                <a:ext cx="72000" cy="792720"/>
              </p14:xfrm>
            </p:contentPart>
          </mc:Choice>
          <mc:Fallback xmlns="">
            <p:pic>
              <p:nvPicPr>
                <p:cNvPr id="174141" name="Freihand 174140">
                  <a:extLst>
                    <a:ext uri="{FF2B5EF4-FFF2-40B4-BE49-F238E27FC236}">
                      <a16:creationId xmlns:a16="http://schemas.microsoft.com/office/drawing/2014/main" id="{CD534574-DD1B-BEAB-1EA7-87A53265C2CC}"/>
                    </a:ext>
                  </a:extLst>
                </p:cNvPr>
                <p:cNvPicPr/>
                <p:nvPr/>
              </p:nvPicPr>
              <p:blipFill>
                <a:blip r:embed="rId191"/>
                <a:stretch>
                  <a:fillRect/>
                </a:stretch>
              </p:blipFill>
              <p:spPr>
                <a:xfrm>
                  <a:off x="8936771" y="1784029"/>
                  <a:ext cx="84240" cy="804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4142" name="Freihand 174141">
                  <a:extLst>
                    <a:ext uri="{FF2B5EF4-FFF2-40B4-BE49-F238E27FC236}">
                      <a16:creationId xmlns:a16="http://schemas.microsoft.com/office/drawing/2014/main" id="{0947E226-43E6-DF86-D6B8-4EE50950B603}"/>
                    </a:ext>
                  </a:extLst>
                </p14:cNvPr>
                <p14:cNvContentPartPr/>
                <p14:nvPr/>
              </p14:nvContentPartPr>
              <p14:xfrm>
                <a:off x="8800331" y="2430229"/>
                <a:ext cx="1167840" cy="137160"/>
              </p14:xfrm>
            </p:contentPart>
          </mc:Choice>
          <mc:Fallback xmlns="">
            <p:pic>
              <p:nvPicPr>
                <p:cNvPr id="174142" name="Freihand 174141">
                  <a:extLst>
                    <a:ext uri="{FF2B5EF4-FFF2-40B4-BE49-F238E27FC236}">
                      <a16:creationId xmlns:a16="http://schemas.microsoft.com/office/drawing/2014/main" id="{0947E226-43E6-DF86-D6B8-4EE50950B603}"/>
                    </a:ext>
                  </a:extLst>
                </p:cNvPr>
                <p:cNvPicPr/>
                <p:nvPr/>
              </p:nvPicPr>
              <p:blipFill>
                <a:blip r:embed="rId193"/>
                <a:stretch>
                  <a:fillRect/>
                </a:stretch>
              </p:blipFill>
              <p:spPr>
                <a:xfrm>
                  <a:off x="8794211" y="2424109"/>
                  <a:ext cx="1180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4143" name="Freihand 174142">
                  <a:extLst>
                    <a:ext uri="{FF2B5EF4-FFF2-40B4-BE49-F238E27FC236}">
                      <a16:creationId xmlns:a16="http://schemas.microsoft.com/office/drawing/2014/main" id="{8F563285-63A2-839B-5C13-6CDBF5D43CF2}"/>
                    </a:ext>
                  </a:extLst>
                </p14:cNvPr>
                <p14:cNvContentPartPr/>
                <p14:nvPr/>
              </p14:nvContentPartPr>
              <p14:xfrm>
                <a:off x="9942971" y="2357509"/>
                <a:ext cx="101880" cy="308880"/>
              </p14:xfrm>
            </p:contentPart>
          </mc:Choice>
          <mc:Fallback xmlns="">
            <p:pic>
              <p:nvPicPr>
                <p:cNvPr id="174143" name="Freihand 174142">
                  <a:extLst>
                    <a:ext uri="{FF2B5EF4-FFF2-40B4-BE49-F238E27FC236}">
                      <a16:creationId xmlns:a16="http://schemas.microsoft.com/office/drawing/2014/main" id="{8F563285-63A2-839B-5C13-6CDBF5D43CF2}"/>
                    </a:ext>
                  </a:extLst>
                </p:cNvPr>
                <p:cNvPicPr/>
                <p:nvPr/>
              </p:nvPicPr>
              <p:blipFill>
                <a:blip r:embed="rId195"/>
                <a:stretch>
                  <a:fillRect/>
                </a:stretch>
              </p:blipFill>
              <p:spPr>
                <a:xfrm>
                  <a:off x="9936851" y="2351389"/>
                  <a:ext cx="1141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4144" name="Freihand 174143">
                  <a:extLst>
                    <a:ext uri="{FF2B5EF4-FFF2-40B4-BE49-F238E27FC236}">
                      <a16:creationId xmlns:a16="http://schemas.microsoft.com/office/drawing/2014/main" id="{7B5E864D-7EE6-5948-7E11-E99BEF870066}"/>
                    </a:ext>
                  </a:extLst>
                </p14:cNvPr>
                <p14:cNvContentPartPr/>
                <p14:nvPr/>
              </p14:nvContentPartPr>
              <p14:xfrm>
                <a:off x="8854691" y="1584589"/>
                <a:ext cx="276480" cy="263160"/>
              </p14:xfrm>
            </p:contentPart>
          </mc:Choice>
          <mc:Fallback xmlns="">
            <p:pic>
              <p:nvPicPr>
                <p:cNvPr id="174144" name="Freihand 174143">
                  <a:extLst>
                    <a:ext uri="{FF2B5EF4-FFF2-40B4-BE49-F238E27FC236}">
                      <a16:creationId xmlns:a16="http://schemas.microsoft.com/office/drawing/2014/main" id="{7B5E864D-7EE6-5948-7E11-E99BEF870066}"/>
                    </a:ext>
                  </a:extLst>
                </p:cNvPr>
                <p:cNvPicPr/>
                <p:nvPr/>
              </p:nvPicPr>
              <p:blipFill>
                <a:blip r:embed="rId197"/>
                <a:stretch>
                  <a:fillRect/>
                </a:stretch>
              </p:blipFill>
              <p:spPr>
                <a:xfrm>
                  <a:off x="8848571" y="1578469"/>
                  <a:ext cx="2887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4146" name="Freihand 174145">
                  <a:extLst>
                    <a:ext uri="{FF2B5EF4-FFF2-40B4-BE49-F238E27FC236}">
                      <a16:creationId xmlns:a16="http://schemas.microsoft.com/office/drawing/2014/main" id="{60546B3A-BD21-8108-ACC9-3A024CA17DE4}"/>
                    </a:ext>
                  </a:extLst>
                </p14:cNvPr>
                <p14:cNvContentPartPr/>
                <p14:nvPr/>
              </p14:nvContentPartPr>
              <p14:xfrm>
                <a:off x="9227651" y="1867909"/>
                <a:ext cx="466560" cy="374400"/>
              </p14:xfrm>
            </p:contentPart>
          </mc:Choice>
          <mc:Fallback xmlns="">
            <p:pic>
              <p:nvPicPr>
                <p:cNvPr id="174146" name="Freihand 174145">
                  <a:extLst>
                    <a:ext uri="{FF2B5EF4-FFF2-40B4-BE49-F238E27FC236}">
                      <a16:creationId xmlns:a16="http://schemas.microsoft.com/office/drawing/2014/main" id="{60546B3A-BD21-8108-ACC9-3A024CA17DE4}"/>
                    </a:ext>
                  </a:extLst>
                </p:cNvPr>
                <p:cNvPicPr/>
                <p:nvPr/>
              </p:nvPicPr>
              <p:blipFill>
                <a:blip r:embed="rId199"/>
                <a:stretch>
                  <a:fillRect/>
                </a:stretch>
              </p:blipFill>
              <p:spPr>
                <a:xfrm>
                  <a:off x="9221531" y="1861789"/>
                  <a:ext cx="47880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4147" name="Freihand 174146">
                  <a:extLst>
                    <a:ext uri="{FF2B5EF4-FFF2-40B4-BE49-F238E27FC236}">
                      <a16:creationId xmlns:a16="http://schemas.microsoft.com/office/drawing/2014/main" id="{8FDC0E3E-5341-A7CE-DA53-AC3B998858D9}"/>
                    </a:ext>
                  </a:extLst>
                </p14:cNvPr>
                <p14:cNvContentPartPr/>
                <p14:nvPr/>
              </p14:nvContentPartPr>
              <p14:xfrm>
                <a:off x="9244931" y="1777549"/>
                <a:ext cx="437040" cy="570960"/>
              </p14:xfrm>
            </p:contentPart>
          </mc:Choice>
          <mc:Fallback xmlns="">
            <p:pic>
              <p:nvPicPr>
                <p:cNvPr id="174147" name="Freihand 174146">
                  <a:extLst>
                    <a:ext uri="{FF2B5EF4-FFF2-40B4-BE49-F238E27FC236}">
                      <a16:creationId xmlns:a16="http://schemas.microsoft.com/office/drawing/2014/main" id="{8FDC0E3E-5341-A7CE-DA53-AC3B998858D9}"/>
                    </a:ext>
                  </a:extLst>
                </p:cNvPr>
                <p:cNvPicPr/>
                <p:nvPr/>
              </p:nvPicPr>
              <p:blipFill>
                <a:blip r:embed="rId201"/>
                <a:stretch>
                  <a:fillRect/>
                </a:stretch>
              </p:blipFill>
              <p:spPr>
                <a:xfrm>
                  <a:off x="9238811" y="1771429"/>
                  <a:ext cx="449280" cy="583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148" name="Freihand 174147">
                  <a:extLst>
                    <a:ext uri="{FF2B5EF4-FFF2-40B4-BE49-F238E27FC236}">
                      <a16:creationId xmlns:a16="http://schemas.microsoft.com/office/drawing/2014/main" id="{1D4D37C0-219E-D07B-F759-CC62907E5D8E}"/>
                    </a:ext>
                  </a:extLst>
                </p14:cNvPr>
                <p14:cNvContentPartPr/>
                <p14:nvPr/>
              </p14:nvContentPartPr>
              <p14:xfrm>
                <a:off x="9828851" y="2172829"/>
                <a:ext cx="25560" cy="93240"/>
              </p14:xfrm>
            </p:contentPart>
          </mc:Choice>
          <mc:Fallback xmlns="">
            <p:pic>
              <p:nvPicPr>
                <p:cNvPr id="174148" name="Freihand 174147">
                  <a:extLst>
                    <a:ext uri="{FF2B5EF4-FFF2-40B4-BE49-F238E27FC236}">
                      <a16:creationId xmlns:a16="http://schemas.microsoft.com/office/drawing/2014/main" id="{1D4D37C0-219E-D07B-F759-CC62907E5D8E}"/>
                    </a:ext>
                  </a:extLst>
                </p:cNvPr>
                <p:cNvPicPr/>
                <p:nvPr/>
              </p:nvPicPr>
              <p:blipFill>
                <a:blip r:embed="rId203"/>
                <a:stretch>
                  <a:fillRect/>
                </a:stretch>
              </p:blipFill>
              <p:spPr>
                <a:xfrm>
                  <a:off x="9822731" y="2166709"/>
                  <a:ext cx="37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4149" name="Freihand 174148">
                  <a:extLst>
                    <a:ext uri="{FF2B5EF4-FFF2-40B4-BE49-F238E27FC236}">
                      <a16:creationId xmlns:a16="http://schemas.microsoft.com/office/drawing/2014/main" id="{F1170916-B05C-25CC-9217-2958E43D6DE2}"/>
                    </a:ext>
                  </a:extLst>
                </p14:cNvPr>
                <p14:cNvContentPartPr/>
                <p14:nvPr/>
              </p14:nvContentPartPr>
              <p14:xfrm>
                <a:off x="9891491" y="2146909"/>
                <a:ext cx="74520" cy="134280"/>
              </p14:xfrm>
            </p:contentPart>
          </mc:Choice>
          <mc:Fallback xmlns="">
            <p:pic>
              <p:nvPicPr>
                <p:cNvPr id="174149" name="Freihand 174148">
                  <a:extLst>
                    <a:ext uri="{FF2B5EF4-FFF2-40B4-BE49-F238E27FC236}">
                      <a16:creationId xmlns:a16="http://schemas.microsoft.com/office/drawing/2014/main" id="{F1170916-B05C-25CC-9217-2958E43D6DE2}"/>
                    </a:ext>
                  </a:extLst>
                </p:cNvPr>
                <p:cNvPicPr/>
                <p:nvPr/>
              </p:nvPicPr>
              <p:blipFill>
                <a:blip r:embed="rId205"/>
                <a:stretch>
                  <a:fillRect/>
                </a:stretch>
              </p:blipFill>
              <p:spPr>
                <a:xfrm>
                  <a:off x="9885371" y="2140789"/>
                  <a:ext cx="86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4150" name="Freihand 174149">
                  <a:extLst>
                    <a:ext uri="{FF2B5EF4-FFF2-40B4-BE49-F238E27FC236}">
                      <a16:creationId xmlns:a16="http://schemas.microsoft.com/office/drawing/2014/main" id="{EB7BCF3A-1997-2593-AA14-4800CD8E0F77}"/>
                    </a:ext>
                  </a:extLst>
                </p14:cNvPr>
                <p14:cNvContentPartPr/>
                <p14:nvPr/>
              </p14:nvContentPartPr>
              <p14:xfrm>
                <a:off x="9840731" y="1644349"/>
                <a:ext cx="107280" cy="211320"/>
              </p14:xfrm>
            </p:contentPart>
          </mc:Choice>
          <mc:Fallback xmlns="">
            <p:pic>
              <p:nvPicPr>
                <p:cNvPr id="174150" name="Freihand 174149">
                  <a:extLst>
                    <a:ext uri="{FF2B5EF4-FFF2-40B4-BE49-F238E27FC236}">
                      <a16:creationId xmlns:a16="http://schemas.microsoft.com/office/drawing/2014/main" id="{EB7BCF3A-1997-2593-AA14-4800CD8E0F77}"/>
                    </a:ext>
                  </a:extLst>
                </p:cNvPr>
                <p:cNvPicPr/>
                <p:nvPr/>
              </p:nvPicPr>
              <p:blipFill>
                <a:blip r:embed="rId207"/>
                <a:stretch>
                  <a:fillRect/>
                </a:stretch>
              </p:blipFill>
              <p:spPr>
                <a:xfrm>
                  <a:off x="9834611" y="1638229"/>
                  <a:ext cx="119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4151" name="Freihand 174150">
                  <a:extLst>
                    <a:ext uri="{FF2B5EF4-FFF2-40B4-BE49-F238E27FC236}">
                      <a16:creationId xmlns:a16="http://schemas.microsoft.com/office/drawing/2014/main" id="{4F449E8F-535C-5CA7-2FBB-FC26D37E065A}"/>
                    </a:ext>
                  </a:extLst>
                </p14:cNvPr>
                <p14:cNvContentPartPr/>
                <p14:nvPr/>
              </p14:nvContentPartPr>
              <p14:xfrm>
                <a:off x="9998411" y="1611589"/>
                <a:ext cx="154800" cy="177840"/>
              </p14:xfrm>
            </p:contentPart>
          </mc:Choice>
          <mc:Fallback xmlns="">
            <p:pic>
              <p:nvPicPr>
                <p:cNvPr id="174151" name="Freihand 174150">
                  <a:extLst>
                    <a:ext uri="{FF2B5EF4-FFF2-40B4-BE49-F238E27FC236}">
                      <a16:creationId xmlns:a16="http://schemas.microsoft.com/office/drawing/2014/main" id="{4F449E8F-535C-5CA7-2FBB-FC26D37E065A}"/>
                    </a:ext>
                  </a:extLst>
                </p:cNvPr>
                <p:cNvPicPr/>
                <p:nvPr/>
              </p:nvPicPr>
              <p:blipFill>
                <a:blip r:embed="rId209"/>
                <a:stretch>
                  <a:fillRect/>
                </a:stretch>
              </p:blipFill>
              <p:spPr>
                <a:xfrm>
                  <a:off x="9992291" y="1605469"/>
                  <a:ext cx="167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4153" name="Freihand 174152">
                  <a:extLst>
                    <a:ext uri="{FF2B5EF4-FFF2-40B4-BE49-F238E27FC236}">
                      <a16:creationId xmlns:a16="http://schemas.microsoft.com/office/drawing/2014/main" id="{5DBEDF6F-1700-535A-C696-69104F7B3FE8}"/>
                    </a:ext>
                  </a:extLst>
                </p14:cNvPr>
                <p14:cNvContentPartPr/>
                <p14:nvPr/>
              </p14:nvContentPartPr>
              <p14:xfrm>
                <a:off x="9104171" y="1742629"/>
                <a:ext cx="434880" cy="618480"/>
              </p14:xfrm>
            </p:contentPart>
          </mc:Choice>
          <mc:Fallback xmlns="">
            <p:pic>
              <p:nvPicPr>
                <p:cNvPr id="174153" name="Freihand 174152">
                  <a:extLst>
                    <a:ext uri="{FF2B5EF4-FFF2-40B4-BE49-F238E27FC236}">
                      <a16:creationId xmlns:a16="http://schemas.microsoft.com/office/drawing/2014/main" id="{5DBEDF6F-1700-535A-C696-69104F7B3FE8}"/>
                    </a:ext>
                  </a:extLst>
                </p:cNvPr>
                <p:cNvPicPr/>
                <p:nvPr/>
              </p:nvPicPr>
              <p:blipFill>
                <a:blip r:embed="rId211"/>
                <a:stretch>
                  <a:fillRect/>
                </a:stretch>
              </p:blipFill>
              <p:spPr>
                <a:xfrm>
                  <a:off x="9098051" y="1736509"/>
                  <a:ext cx="447120" cy="630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4154" name="Freihand 174153">
                  <a:extLst>
                    <a:ext uri="{FF2B5EF4-FFF2-40B4-BE49-F238E27FC236}">
                      <a16:creationId xmlns:a16="http://schemas.microsoft.com/office/drawing/2014/main" id="{502E3E1D-EE86-A130-990E-F3DE2DF955EF}"/>
                    </a:ext>
                  </a:extLst>
                </p14:cNvPr>
                <p14:cNvContentPartPr/>
                <p14:nvPr/>
              </p14:nvContentPartPr>
              <p14:xfrm>
                <a:off x="9500171" y="1485229"/>
                <a:ext cx="112680" cy="163440"/>
              </p14:xfrm>
            </p:contentPart>
          </mc:Choice>
          <mc:Fallback xmlns="">
            <p:pic>
              <p:nvPicPr>
                <p:cNvPr id="174154" name="Freihand 174153">
                  <a:extLst>
                    <a:ext uri="{FF2B5EF4-FFF2-40B4-BE49-F238E27FC236}">
                      <a16:creationId xmlns:a16="http://schemas.microsoft.com/office/drawing/2014/main" id="{502E3E1D-EE86-A130-990E-F3DE2DF955EF}"/>
                    </a:ext>
                  </a:extLst>
                </p:cNvPr>
                <p:cNvPicPr/>
                <p:nvPr/>
              </p:nvPicPr>
              <p:blipFill>
                <a:blip r:embed="rId213"/>
                <a:stretch>
                  <a:fillRect/>
                </a:stretch>
              </p:blipFill>
              <p:spPr>
                <a:xfrm>
                  <a:off x="9494051" y="1479109"/>
                  <a:ext cx="124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4155" name="Freihand 174154">
                  <a:extLst>
                    <a:ext uri="{FF2B5EF4-FFF2-40B4-BE49-F238E27FC236}">
                      <a16:creationId xmlns:a16="http://schemas.microsoft.com/office/drawing/2014/main" id="{61A4D3B1-C335-E486-8E4F-3E6A70A2A6B2}"/>
                    </a:ext>
                  </a:extLst>
                </p14:cNvPr>
                <p14:cNvContentPartPr/>
                <p14:nvPr/>
              </p14:nvContentPartPr>
              <p14:xfrm>
                <a:off x="9657131" y="1411429"/>
                <a:ext cx="107280" cy="192600"/>
              </p14:xfrm>
            </p:contentPart>
          </mc:Choice>
          <mc:Fallback xmlns="">
            <p:pic>
              <p:nvPicPr>
                <p:cNvPr id="174155" name="Freihand 174154">
                  <a:extLst>
                    <a:ext uri="{FF2B5EF4-FFF2-40B4-BE49-F238E27FC236}">
                      <a16:creationId xmlns:a16="http://schemas.microsoft.com/office/drawing/2014/main" id="{61A4D3B1-C335-E486-8E4F-3E6A70A2A6B2}"/>
                    </a:ext>
                  </a:extLst>
                </p:cNvPr>
                <p:cNvPicPr/>
                <p:nvPr/>
              </p:nvPicPr>
              <p:blipFill>
                <a:blip r:embed="rId215"/>
                <a:stretch>
                  <a:fillRect/>
                </a:stretch>
              </p:blipFill>
              <p:spPr>
                <a:xfrm>
                  <a:off x="9651011" y="1405309"/>
                  <a:ext cx="119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4157" name="Freihand 174156">
                  <a:extLst>
                    <a:ext uri="{FF2B5EF4-FFF2-40B4-BE49-F238E27FC236}">
                      <a16:creationId xmlns:a16="http://schemas.microsoft.com/office/drawing/2014/main" id="{669FA331-ED4B-377E-7156-A74710AE0AB3}"/>
                    </a:ext>
                  </a:extLst>
                </p14:cNvPr>
                <p14:cNvContentPartPr/>
                <p14:nvPr/>
              </p14:nvContentPartPr>
              <p14:xfrm>
                <a:off x="9854411" y="1535989"/>
                <a:ext cx="92520" cy="85320"/>
              </p14:xfrm>
            </p:contentPart>
          </mc:Choice>
          <mc:Fallback xmlns="">
            <p:pic>
              <p:nvPicPr>
                <p:cNvPr id="174157" name="Freihand 174156">
                  <a:extLst>
                    <a:ext uri="{FF2B5EF4-FFF2-40B4-BE49-F238E27FC236}">
                      <a16:creationId xmlns:a16="http://schemas.microsoft.com/office/drawing/2014/main" id="{669FA331-ED4B-377E-7156-A74710AE0AB3}"/>
                    </a:ext>
                  </a:extLst>
                </p:cNvPr>
                <p:cNvPicPr/>
                <p:nvPr/>
              </p:nvPicPr>
              <p:blipFill>
                <a:blip r:embed="rId217"/>
                <a:stretch>
                  <a:fillRect/>
                </a:stretch>
              </p:blipFill>
              <p:spPr>
                <a:xfrm>
                  <a:off x="9848291" y="1529869"/>
                  <a:ext cx="104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4158" name="Freihand 174157">
                  <a:extLst>
                    <a:ext uri="{FF2B5EF4-FFF2-40B4-BE49-F238E27FC236}">
                      <a16:creationId xmlns:a16="http://schemas.microsoft.com/office/drawing/2014/main" id="{E351AA02-8CB7-ADB7-72A7-8983DB4AFE15}"/>
                    </a:ext>
                  </a:extLst>
                </p14:cNvPr>
                <p14:cNvContentPartPr/>
                <p14:nvPr/>
              </p14:nvContentPartPr>
              <p14:xfrm>
                <a:off x="9820571" y="1447789"/>
                <a:ext cx="140400" cy="151920"/>
              </p14:xfrm>
            </p:contentPart>
          </mc:Choice>
          <mc:Fallback xmlns="">
            <p:pic>
              <p:nvPicPr>
                <p:cNvPr id="174158" name="Freihand 174157">
                  <a:extLst>
                    <a:ext uri="{FF2B5EF4-FFF2-40B4-BE49-F238E27FC236}">
                      <a16:creationId xmlns:a16="http://schemas.microsoft.com/office/drawing/2014/main" id="{E351AA02-8CB7-ADB7-72A7-8983DB4AFE15}"/>
                    </a:ext>
                  </a:extLst>
                </p:cNvPr>
                <p:cNvPicPr/>
                <p:nvPr/>
              </p:nvPicPr>
              <p:blipFill>
                <a:blip r:embed="rId219"/>
                <a:stretch>
                  <a:fillRect/>
                </a:stretch>
              </p:blipFill>
              <p:spPr>
                <a:xfrm>
                  <a:off x="9814451" y="1441669"/>
                  <a:ext cx="152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4159" name="Freihand 174158">
                  <a:extLst>
                    <a:ext uri="{FF2B5EF4-FFF2-40B4-BE49-F238E27FC236}">
                      <a16:creationId xmlns:a16="http://schemas.microsoft.com/office/drawing/2014/main" id="{40F72203-3407-26DA-9AA5-4BC5D0CB3CED}"/>
                    </a:ext>
                  </a:extLst>
                </p14:cNvPr>
                <p14:cNvContentPartPr/>
                <p14:nvPr/>
              </p14:nvContentPartPr>
              <p14:xfrm>
                <a:off x="9837491" y="1267789"/>
                <a:ext cx="5040" cy="106200"/>
              </p14:xfrm>
            </p:contentPart>
          </mc:Choice>
          <mc:Fallback xmlns="">
            <p:pic>
              <p:nvPicPr>
                <p:cNvPr id="174159" name="Freihand 174158">
                  <a:extLst>
                    <a:ext uri="{FF2B5EF4-FFF2-40B4-BE49-F238E27FC236}">
                      <a16:creationId xmlns:a16="http://schemas.microsoft.com/office/drawing/2014/main" id="{40F72203-3407-26DA-9AA5-4BC5D0CB3CED}"/>
                    </a:ext>
                  </a:extLst>
                </p:cNvPr>
                <p:cNvPicPr/>
                <p:nvPr/>
              </p:nvPicPr>
              <p:blipFill>
                <a:blip r:embed="rId221"/>
                <a:stretch>
                  <a:fillRect/>
                </a:stretch>
              </p:blipFill>
              <p:spPr>
                <a:xfrm>
                  <a:off x="9831371" y="1261669"/>
                  <a:ext cx="17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160" name="Freihand 174159">
                  <a:extLst>
                    <a:ext uri="{FF2B5EF4-FFF2-40B4-BE49-F238E27FC236}">
                      <a16:creationId xmlns:a16="http://schemas.microsoft.com/office/drawing/2014/main" id="{B32FF50C-BB2C-CE69-0DB7-F5212C8DBED3}"/>
                    </a:ext>
                  </a:extLst>
                </p14:cNvPr>
                <p14:cNvContentPartPr/>
                <p14:nvPr/>
              </p14:nvContentPartPr>
              <p14:xfrm>
                <a:off x="9416651" y="2021629"/>
                <a:ext cx="9000" cy="156600"/>
              </p14:xfrm>
            </p:contentPart>
          </mc:Choice>
          <mc:Fallback xmlns="">
            <p:pic>
              <p:nvPicPr>
                <p:cNvPr id="174160" name="Freihand 174159">
                  <a:extLst>
                    <a:ext uri="{FF2B5EF4-FFF2-40B4-BE49-F238E27FC236}">
                      <a16:creationId xmlns:a16="http://schemas.microsoft.com/office/drawing/2014/main" id="{B32FF50C-BB2C-CE69-0DB7-F5212C8DBED3}"/>
                    </a:ext>
                  </a:extLst>
                </p:cNvPr>
                <p:cNvPicPr/>
                <p:nvPr/>
              </p:nvPicPr>
              <p:blipFill>
                <a:blip r:embed="rId223"/>
                <a:stretch>
                  <a:fillRect/>
                </a:stretch>
              </p:blipFill>
              <p:spPr>
                <a:xfrm>
                  <a:off x="9410531" y="2015509"/>
                  <a:ext cx="21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4161" name="Freihand 174160">
                  <a:extLst>
                    <a:ext uri="{FF2B5EF4-FFF2-40B4-BE49-F238E27FC236}">
                      <a16:creationId xmlns:a16="http://schemas.microsoft.com/office/drawing/2014/main" id="{43A27C4B-48E5-3575-0296-39EA1BCE8B49}"/>
                    </a:ext>
                  </a:extLst>
                </p14:cNvPr>
                <p14:cNvContentPartPr/>
                <p14:nvPr/>
              </p14:nvContentPartPr>
              <p14:xfrm>
                <a:off x="9376331" y="2380549"/>
                <a:ext cx="15120" cy="132120"/>
              </p14:xfrm>
            </p:contentPart>
          </mc:Choice>
          <mc:Fallback xmlns="">
            <p:pic>
              <p:nvPicPr>
                <p:cNvPr id="174161" name="Freihand 174160">
                  <a:extLst>
                    <a:ext uri="{FF2B5EF4-FFF2-40B4-BE49-F238E27FC236}">
                      <a16:creationId xmlns:a16="http://schemas.microsoft.com/office/drawing/2014/main" id="{43A27C4B-48E5-3575-0296-39EA1BCE8B49}"/>
                    </a:ext>
                  </a:extLst>
                </p:cNvPr>
                <p:cNvPicPr/>
                <p:nvPr/>
              </p:nvPicPr>
              <p:blipFill>
                <a:blip r:embed="rId225"/>
                <a:stretch>
                  <a:fillRect/>
                </a:stretch>
              </p:blipFill>
              <p:spPr>
                <a:xfrm>
                  <a:off x="9370211" y="2374429"/>
                  <a:ext cx="27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162" name="Freihand 174161">
                  <a:extLst>
                    <a:ext uri="{FF2B5EF4-FFF2-40B4-BE49-F238E27FC236}">
                      <a16:creationId xmlns:a16="http://schemas.microsoft.com/office/drawing/2014/main" id="{8034CD4C-ED20-92FB-D588-7E533D7F6EE3}"/>
                    </a:ext>
                  </a:extLst>
                </p14:cNvPr>
                <p14:cNvContentPartPr/>
                <p14:nvPr/>
              </p14:nvContentPartPr>
              <p14:xfrm>
                <a:off x="9345371" y="2023069"/>
                <a:ext cx="38520" cy="102960"/>
              </p14:xfrm>
            </p:contentPart>
          </mc:Choice>
          <mc:Fallback xmlns="">
            <p:pic>
              <p:nvPicPr>
                <p:cNvPr id="174162" name="Freihand 174161">
                  <a:extLst>
                    <a:ext uri="{FF2B5EF4-FFF2-40B4-BE49-F238E27FC236}">
                      <a16:creationId xmlns:a16="http://schemas.microsoft.com/office/drawing/2014/main" id="{8034CD4C-ED20-92FB-D588-7E533D7F6EE3}"/>
                    </a:ext>
                  </a:extLst>
                </p:cNvPr>
                <p:cNvPicPr/>
                <p:nvPr/>
              </p:nvPicPr>
              <p:blipFill>
                <a:blip r:embed="rId227"/>
                <a:stretch>
                  <a:fillRect/>
                </a:stretch>
              </p:blipFill>
              <p:spPr>
                <a:xfrm>
                  <a:off x="9339251" y="2016949"/>
                  <a:ext cx="50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163" name="Freihand 174162">
                  <a:extLst>
                    <a:ext uri="{FF2B5EF4-FFF2-40B4-BE49-F238E27FC236}">
                      <a16:creationId xmlns:a16="http://schemas.microsoft.com/office/drawing/2014/main" id="{6880B9DE-40AE-9F5D-B5EC-F684E2EAFC8E}"/>
                    </a:ext>
                  </a:extLst>
                </p14:cNvPr>
                <p14:cNvContentPartPr/>
                <p14:nvPr/>
              </p14:nvContentPartPr>
              <p14:xfrm>
                <a:off x="9303971" y="2240149"/>
                <a:ext cx="36000" cy="286200"/>
              </p14:xfrm>
            </p:contentPart>
          </mc:Choice>
          <mc:Fallback xmlns="">
            <p:pic>
              <p:nvPicPr>
                <p:cNvPr id="174163" name="Freihand 174162">
                  <a:extLst>
                    <a:ext uri="{FF2B5EF4-FFF2-40B4-BE49-F238E27FC236}">
                      <a16:creationId xmlns:a16="http://schemas.microsoft.com/office/drawing/2014/main" id="{6880B9DE-40AE-9F5D-B5EC-F684E2EAFC8E}"/>
                    </a:ext>
                  </a:extLst>
                </p:cNvPr>
                <p:cNvPicPr/>
                <p:nvPr/>
              </p:nvPicPr>
              <p:blipFill>
                <a:blip r:embed="rId229"/>
                <a:stretch>
                  <a:fillRect/>
                </a:stretch>
              </p:blipFill>
              <p:spPr>
                <a:xfrm>
                  <a:off x="9297851" y="2234029"/>
                  <a:ext cx="482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4164" name="Freihand 174163">
                  <a:extLst>
                    <a:ext uri="{FF2B5EF4-FFF2-40B4-BE49-F238E27FC236}">
                      <a16:creationId xmlns:a16="http://schemas.microsoft.com/office/drawing/2014/main" id="{F39A073A-4E49-E8E7-E6DE-6FBF8ADE1D96}"/>
                    </a:ext>
                  </a:extLst>
                </p14:cNvPr>
                <p14:cNvContentPartPr/>
                <p14:nvPr/>
              </p14:nvContentPartPr>
              <p14:xfrm>
                <a:off x="9280211" y="2696269"/>
                <a:ext cx="168120" cy="27000"/>
              </p14:xfrm>
            </p:contentPart>
          </mc:Choice>
          <mc:Fallback xmlns="">
            <p:pic>
              <p:nvPicPr>
                <p:cNvPr id="174164" name="Freihand 174163">
                  <a:extLst>
                    <a:ext uri="{FF2B5EF4-FFF2-40B4-BE49-F238E27FC236}">
                      <a16:creationId xmlns:a16="http://schemas.microsoft.com/office/drawing/2014/main" id="{F39A073A-4E49-E8E7-E6DE-6FBF8ADE1D96}"/>
                    </a:ext>
                  </a:extLst>
                </p:cNvPr>
                <p:cNvPicPr/>
                <p:nvPr/>
              </p:nvPicPr>
              <p:blipFill>
                <a:blip r:embed="rId231"/>
                <a:stretch>
                  <a:fillRect/>
                </a:stretch>
              </p:blipFill>
              <p:spPr>
                <a:xfrm>
                  <a:off x="9274091" y="2690149"/>
                  <a:ext cx="180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165" name="Freihand 174164">
                  <a:extLst>
                    <a:ext uri="{FF2B5EF4-FFF2-40B4-BE49-F238E27FC236}">
                      <a16:creationId xmlns:a16="http://schemas.microsoft.com/office/drawing/2014/main" id="{110AE1D9-19D7-77C1-072B-3FB648EFF891}"/>
                    </a:ext>
                  </a:extLst>
                </p14:cNvPr>
                <p14:cNvContentPartPr/>
                <p14:nvPr/>
              </p14:nvContentPartPr>
              <p14:xfrm>
                <a:off x="9191291" y="2599069"/>
                <a:ext cx="197640" cy="182160"/>
              </p14:xfrm>
            </p:contentPart>
          </mc:Choice>
          <mc:Fallback xmlns="">
            <p:pic>
              <p:nvPicPr>
                <p:cNvPr id="174165" name="Freihand 174164">
                  <a:extLst>
                    <a:ext uri="{FF2B5EF4-FFF2-40B4-BE49-F238E27FC236}">
                      <a16:creationId xmlns:a16="http://schemas.microsoft.com/office/drawing/2014/main" id="{110AE1D9-19D7-77C1-072B-3FB648EFF891}"/>
                    </a:ext>
                  </a:extLst>
                </p:cNvPr>
                <p:cNvPicPr/>
                <p:nvPr/>
              </p:nvPicPr>
              <p:blipFill>
                <a:blip r:embed="rId233"/>
                <a:stretch>
                  <a:fillRect/>
                </a:stretch>
              </p:blipFill>
              <p:spPr>
                <a:xfrm>
                  <a:off x="9185171" y="2592949"/>
                  <a:ext cx="209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4167" name="Freihand 174166">
                  <a:extLst>
                    <a:ext uri="{FF2B5EF4-FFF2-40B4-BE49-F238E27FC236}">
                      <a16:creationId xmlns:a16="http://schemas.microsoft.com/office/drawing/2014/main" id="{29466278-A781-40C6-5CCE-16D3AAC2C1EC}"/>
                    </a:ext>
                  </a:extLst>
                </p14:cNvPr>
                <p14:cNvContentPartPr/>
                <p14:nvPr/>
              </p14:nvContentPartPr>
              <p14:xfrm>
                <a:off x="8761091" y="1671349"/>
                <a:ext cx="38520" cy="128880"/>
              </p14:xfrm>
            </p:contentPart>
          </mc:Choice>
          <mc:Fallback xmlns="">
            <p:pic>
              <p:nvPicPr>
                <p:cNvPr id="174167" name="Freihand 174166">
                  <a:extLst>
                    <a:ext uri="{FF2B5EF4-FFF2-40B4-BE49-F238E27FC236}">
                      <a16:creationId xmlns:a16="http://schemas.microsoft.com/office/drawing/2014/main" id="{29466278-A781-40C6-5CCE-16D3AAC2C1EC}"/>
                    </a:ext>
                  </a:extLst>
                </p:cNvPr>
                <p:cNvPicPr/>
                <p:nvPr/>
              </p:nvPicPr>
              <p:blipFill>
                <a:blip r:embed="rId235"/>
                <a:stretch>
                  <a:fillRect/>
                </a:stretch>
              </p:blipFill>
              <p:spPr>
                <a:xfrm>
                  <a:off x="8754971" y="1665229"/>
                  <a:ext cx="50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4168" name="Freihand 174167">
                  <a:extLst>
                    <a:ext uri="{FF2B5EF4-FFF2-40B4-BE49-F238E27FC236}">
                      <a16:creationId xmlns:a16="http://schemas.microsoft.com/office/drawing/2014/main" id="{2BA016E1-E189-8E07-B7D5-5EABFE1642CD}"/>
                    </a:ext>
                  </a:extLst>
                </p14:cNvPr>
                <p14:cNvContentPartPr/>
                <p14:nvPr/>
              </p14:nvContentPartPr>
              <p14:xfrm>
                <a:off x="8762891" y="1586029"/>
                <a:ext cx="8640" cy="18000"/>
              </p14:xfrm>
            </p:contentPart>
          </mc:Choice>
          <mc:Fallback xmlns="">
            <p:pic>
              <p:nvPicPr>
                <p:cNvPr id="174168" name="Freihand 174167">
                  <a:extLst>
                    <a:ext uri="{FF2B5EF4-FFF2-40B4-BE49-F238E27FC236}">
                      <a16:creationId xmlns:a16="http://schemas.microsoft.com/office/drawing/2014/main" id="{2BA016E1-E189-8E07-B7D5-5EABFE1642CD}"/>
                    </a:ext>
                  </a:extLst>
                </p:cNvPr>
                <p:cNvPicPr/>
                <p:nvPr/>
              </p:nvPicPr>
              <p:blipFill>
                <a:blip r:embed="rId237"/>
                <a:stretch>
                  <a:fillRect/>
                </a:stretch>
              </p:blipFill>
              <p:spPr>
                <a:xfrm>
                  <a:off x="8756771" y="1579909"/>
                  <a:ext cx="20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4170" name="Freihand 174169">
                  <a:extLst>
                    <a:ext uri="{FF2B5EF4-FFF2-40B4-BE49-F238E27FC236}">
                      <a16:creationId xmlns:a16="http://schemas.microsoft.com/office/drawing/2014/main" id="{E02D26E9-7F80-EBEC-14C2-6BE5F3A26BE2}"/>
                    </a:ext>
                  </a:extLst>
                </p14:cNvPr>
                <p14:cNvContentPartPr/>
                <p14:nvPr/>
              </p14:nvContentPartPr>
              <p14:xfrm>
                <a:off x="9900851" y="2676829"/>
                <a:ext cx="90000" cy="145440"/>
              </p14:xfrm>
            </p:contentPart>
          </mc:Choice>
          <mc:Fallback xmlns="">
            <p:pic>
              <p:nvPicPr>
                <p:cNvPr id="174170" name="Freihand 174169">
                  <a:extLst>
                    <a:ext uri="{FF2B5EF4-FFF2-40B4-BE49-F238E27FC236}">
                      <a16:creationId xmlns:a16="http://schemas.microsoft.com/office/drawing/2014/main" id="{E02D26E9-7F80-EBEC-14C2-6BE5F3A26BE2}"/>
                    </a:ext>
                  </a:extLst>
                </p:cNvPr>
                <p:cNvPicPr/>
                <p:nvPr/>
              </p:nvPicPr>
              <p:blipFill>
                <a:blip r:embed="rId239"/>
                <a:stretch>
                  <a:fillRect/>
                </a:stretch>
              </p:blipFill>
              <p:spPr>
                <a:xfrm>
                  <a:off x="9894731" y="2670709"/>
                  <a:ext cx="102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4171" name="Freihand 174170">
                  <a:extLst>
                    <a:ext uri="{FF2B5EF4-FFF2-40B4-BE49-F238E27FC236}">
                      <a16:creationId xmlns:a16="http://schemas.microsoft.com/office/drawing/2014/main" id="{19D9A325-61EC-5173-7349-F79A201AC05E}"/>
                    </a:ext>
                  </a:extLst>
                </p14:cNvPr>
                <p14:cNvContentPartPr/>
                <p14:nvPr/>
              </p14:nvContentPartPr>
              <p14:xfrm>
                <a:off x="9379931" y="2577469"/>
                <a:ext cx="82440" cy="118800"/>
              </p14:xfrm>
            </p:contentPart>
          </mc:Choice>
          <mc:Fallback xmlns="">
            <p:pic>
              <p:nvPicPr>
                <p:cNvPr id="174171" name="Freihand 174170">
                  <a:extLst>
                    <a:ext uri="{FF2B5EF4-FFF2-40B4-BE49-F238E27FC236}">
                      <a16:creationId xmlns:a16="http://schemas.microsoft.com/office/drawing/2014/main" id="{19D9A325-61EC-5173-7349-F79A201AC05E}"/>
                    </a:ext>
                  </a:extLst>
                </p:cNvPr>
                <p:cNvPicPr/>
                <p:nvPr/>
              </p:nvPicPr>
              <p:blipFill>
                <a:blip r:embed="rId241"/>
                <a:stretch>
                  <a:fillRect/>
                </a:stretch>
              </p:blipFill>
              <p:spPr>
                <a:xfrm>
                  <a:off x="9373811" y="2571349"/>
                  <a:ext cx="94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4172" name="Freihand 174171">
                  <a:extLst>
                    <a:ext uri="{FF2B5EF4-FFF2-40B4-BE49-F238E27FC236}">
                      <a16:creationId xmlns:a16="http://schemas.microsoft.com/office/drawing/2014/main" id="{914D9E56-4EB3-5BD1-9C1F-C11D94C84BD5}"/>
                    </a:ext>
                  </a:extLst>
                </p14:cNvPr>
                <p14:cNvContentPartPr/>
                <p14:nvPr/>
              </p14:nvContentPartPr>
              <p14:xfrm>
                <a:off x="9192011" y="2583589"/>
                <a:ext cx="81720" cy="45720"/>
              </p14:xfrm>
            </p:contentPart>
          </mc:Choice>
          <mc:Fallback xmlns="">
            <p:pic>
              <p:nvPicPr>
                <p:cNvPr id="174172" name="Freihand 174171">
                  <a:extLst>
                    <a:ext uri="{FF2B5EF4-FFF2-40B4-BE49-F238E27FC236}">
                      <a16:creationId xmlns:a16="http://schemas.microsoft.com/office/drawing/2014/main" id="{914D9E56-4EB3-5BD1-9C1F-C11D94C84BD5}"/>
                    </a:ext>
                  </a:extLst>
                </p:cNvPr>
                <p:cNvPicPr/>
                <p:nvPr/>
              </p:nvPicPr>
              <p:blipFill>
                <a:blip r:embed="rId243"/>
                <a:stretch>
                  <a:fillRect/>
                </a:stretch>
              </p:blipFill>
              <p:spPr>
                <a:xfrm>
                  <a:off x="9185891" y="2577469"/>
                  <a:ext cx="93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4173" name="Freihand 174172">
                  <a:extLst>
                    <a:ext uri="{FF2B5EF4-FFF2-40B4-BE49-F238E27FC236}">
                      <a16:creationId xmlns:a16="http://schemas.microsoft.com/office/drawing/2014/main" id="{682456A4-90CD-9581-FAE2-3C6BA0BE81DC}"/>
                    </a:ext>
                  </a:extLst>
                </p14:cNvPr>
                <p14:cNvContentPartPr/>
                <p14:nvPr/>
              </p14:nvContentPartPr>
              <p14:xfrm>
                <a:off x="9256811" y="2552989"/>
                <a:ext cx="69840" cy="164520"/>
              </p14:xfrm>
            </p:contentPart>
          </mc:Choice>
          <mc:Fallback xmlns="">
            <p:pic>
              <p:nvPicPr>
                <p:cNvPr id="174173" name="Freihand 174172">
                  <a:extLst>
                    <a:ext uri="{FF2B5EF4-FFF2-40B4-BE49-F238E27FC236}">
                      <a16:creationId xmlns:a16="http://schemas.microsoft.com/office/drawing/2014/main" id="{682456A4-90CD-9581-FAE2-3C6BA0BE81DC}"/>
                    </a:ext>
                  </a:extLst>
                </p:cNvPr>
                <p:cNvPicPr/>
                <p:nvPr/>
              </p:nvPicPr>
              <p:blipFill>
                <a:blip r:embed="rId245"/>
                <a:stretch>
                  <a:fillRect/>
                </a:stretch>
              </p:blipFill>
              <p:spPr>
                <a:xfrm>
                  <a:off x="9250691" y="2546869"/>
                  <a:ext cx="82080" cy="17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6">
            <p14:nvContentPartPr>
              <p14:cNvPr id="174175" name="Freihand 174174">
                <a:extLst>
                  <a:ext uri="{FF2B5EF4-FFF2-40B4-BE49-F238E27FC236}">
                    <a16:creationId xmlns:a16="http://schemas.microsoft.com/office/drawing/2014/main" id="{9B18D47F-88B4-54E3-F26C-5988E9F25047}"/>
                  </a:ext>
                </a:extLst>
              </p14:cNvPr>
              <p14:cNvContentPartPr/>
              <p14:nvPr/>
            </p14:nvContentPartPr>
            <p14:xfrm>
              <a:off x="7365371" y="5118349"/>
              <a:ext cx="1102320" cy="924840"/>
            </p14:xfrm>
          </p:contentPart>
        </mc:Choice>
        <mc:Fallback xmlns="">
          <p:pic>
            <p:nvPicPr>
              <p:cNvPr id="174175" name="Freihand 174174">
                <a:extLst>
                  <a:ext uri="{FF2B5EF4-FFF2-40B4-BE49-F238E27FC236}">
                    <a16:creationId xmlns:a16="http://schemas.microsoft.com/office/drawing/2014/main" id="{9B18D47F-88B4-54E3-F26C-5988E9F25047}"/>
                  </a:ext>
                </a:extLst>
              </p:cNvPr>
              <p:cNvPicPr/>
              <p:nvPr/>
            </p:nvPicPr>
            <p:blipFill>
              <a:blip r:embed="rId247"/>
              <a:stretch>
                <a:fillRect/>
              </a:stretch>
            </p:blipFill>
            <p:spPr>
              <a:xfrm>
                <a:off x="7359251" y="5112229"/>
                <a:ext cx="111456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179" name="Freihand 174178">
                <a:extLst>
                  <a:ext uri="{FF2B5EF4-FFF2-40B4-BE49-F238E27FC236}">
                    <a16:creationId xmlns:a16="http://schemas.microsoft.com/office/drawing/2014/main" id="{B34E0582-77A0-E698-C513-282F23D27072}"/>
                  </a:ext>
                </a:extLst>
              </p14:cNvPr>
              <p14:cNvContentPartPr/>
              <p14:nvPr/>
            </p14:nvContentPartPr>
            <p14:xfrm>
              <a:off x="3586091" y="6190069"/>
              <a:ext cx="185040" cy="19080"/>
            </p14:xfrm>
          </p:contentPart>
        </mc:Choice>
        <mc:Fallback xmlns="">
          <p:pic>
            <p:nvPicPr>
              <p:cNvPr id="174179" name="Freihand 174178">
                <a:extLst>
                  <a:ext uri="{FF2B5EF4-FFF2-40B4-BE49-F238E27FC236}">
                    <a16:creationId xmlns:a16="http://schemas.microsoft.com/office/drawing/2014/main" id="{B34E0582-77A0-E698-C513-282F23D27072}"/>
                  </a:ext>
                </a:extLst>
              </p:cNvPr>
              <p:cNvPicPr/>
              <p:nvPr/>
            </p:nvPicPr>
            <p:blipFill>
              <a:blip r:embed="rId249"/>
              <a:stretch>
                <a:fillRect/>
              </a:stretch>
            </p:blipFill>
            <p:spPr>
              <a:xfrm>
                <a:off x="3579971" y="6183949"/>
                <a:ext cx="197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4180" name="Freihand 174179">
                <a:extLst>
                  <a:ext uri="{FF2B5EF4-FFF2-40B4-BE49-F238E27FC236}">
                    <a16:creationId xmlns:a16="http://schemas.microsoft.com/office/drawing/2014/main" id="{E534A936-5165-6087-F8C9-F94110A588AC}"/>
                  </a:ext>
                </a:extLst>
              </p14:cNvPr>
              <p14:cNvContentPartPr/>
              <p14:nvPr/>
            </p14:nvContentPartPr>
            <p14:xfrm>
              <a:off x="3660971" y="6101869"/>
              <a:ext cx="193680" cy="224280"/>
            </p14:xfrm>
          </p:contentPart>
        </mc:Choice>
        <mc:Fallback xmlns="">
          <p:pic>
            <p:nvPicPr>
              <p:cNvPr id="174180" name="Freihand 174179">
                <a:extLst>
                  <a:ext uri="{FF2B5EF4-FFF2-40B4-BE49-F238E27FC236}">
                    <a16:creationId xmlns:a16="http://schemas.microsoft.com/office/drawing/2014/main" id="{E534A936-5165-6087-F8C9-F94110A588AC}"/>
                  </a:ext>
                </a:extLst>
              </p:cNvPr>
              <p:cNvPicPr/>
              <p:nvPr/>
            </p:nvPicPr>
            <p:blipFill>
              <a:blip r:embed="rId251"/>
              <a:stretch>
                <a:fillRect/>
              </a:stretch>
            </p:blipFill>
            <p:spPr>
              <a:xfrm>
                <a:off x="3654851" y="6095749"/>
                <a:ext cx="205920" cy="236520"/>
              </a:xfrm>
              <a:prstGeom prst="rect">
                <a:avLst/>
              </a:prstGeom>
            </p:spPr>
          </p:pic>
        </mc:Fallback>
      </mc:AlternateContent>
      <p:grpSp>
        <p:nvGrpSpPr>
          <p:cNvPr id="174227" name="Gruppieren 174226">
            <a:extLst>
              <a:ext uri="{FF2B5EF4-FFF2-40B4-BE49-F238E27FC236}">
                <a16:creationId xmlns:a16="http://schemas.microsoft.com/office/drawing/2014/main" id="{9B8C7F7C-57A9-F0D2-FE61-807BD61D8048}"/>
              </a:ext>
            </a:extLst>
          </p:cNvPr>
          <p:cNvGrpSpPr/>
          <p:nvPr/>
        </p:nvGrpSpPr>
        <p:grpSpPr>
          <a:xfrm>
            <a:off x="4037891" y="5310589"/>
            <a:ext cx="4368240" cy="1432440"/>
            <a:chOff x="4037891" y="5310589"/>
            <a:chExt cx="4368240" cy="1432440"/>
          </a:xfrm>
        </p:grpSpPr>
        <mc:AlternateContent xmlns:mc="http://schemas.openxmlformats.org/markup-compatibility/2006" xmlns:p14="http://schemas.microsoft.com/office/powerpoint/2010/main">
          <mc:Choice Requires="p14">
            <p:contentPart p14:bwMode="auto" r:id="rId252">
              <p14:nvContentPartPr>
                <p14:cNvPr id="174176" name="Freihand 174175">
                  <a:extLst>
                    <a:ext uri="{FF2B5EF4-FFF2-40B4-BE49-F238E27FC236}">
                      <a16:creationId xmlns:a16="http://schemas.microsoft.com/office/drawing/2014/main" id="{78899902-ECCD-CA17-7262-C30DCAB3E735}"/>
                    </a:ext>
                  </a:extLst>
                </p14:cNvPr>
                <p14:cNvContentPartPr/>
                <p14:nvPr/>
              </p14:nvContentPartPr>
              <p14:xfrm>
                <a:off x="7538171" y="5310589"/>
                <a:ext cx="325440" cy="502560"/>
              </p14:xfrm>
            </p:contentPart>
          </mc:Choice>
          <mc:Fallback xmlns="">
            <p:pic>
              <p:nvPicPr>
                <p:cNvPr id="174176" name="Freihand 174175">
                  <a:extLst>
                    <a:ext uri="{FF2B5EF4-FFF2-40B4-BE49-F238E27FC236}">
                      <a16:creationId xmlns:a16="http://schemas.microsoft.com/office/drawing/2014/main" id="{78899902-ECCD-CA17-7262-C30DCAB3E735}"/>
                    </a:ext>
                  </a:extLst>
                </p:cNvPr>
                <p:cNvPicPr/>
                <p:nvPr/>
              </p:nvPicPr>
              <p:blipFill>
                <a:blip r:embed="rId253"/>
                <a:stretch>
                  <a:fillRect/>
                </a:stretch>
              </p:blipFill>
              <p:spPr>
                <a:xfrm>
                  <a:off x="7532051" y="5304469"/>
                  <a:ext cx="33768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4177" name="Freihand 174176">
                  <a:extLst>
                    <a:ext uri="{FF2B5EF4-FFF2-40B4-BE49-F238E27FC236}">
                      <a16:creationId xmlns:a16="http://schemas.microsoft.com/office/drawing/2014/main" id="{875B7F0F-D38A-88F8-AA45-E7C3CEC598E0}"/>
                    </a:ext>
                  </a:extLst>
                </p14:cNvPr>
                <p14:cNvContentPartPr/>
                <p14:nvPr/>
              </p14:nvContentPartPr>
              <p14:xfrm>
                <a:off x="7992491" y="5498509"/>
                <a:ext cx="143640" cy="309600"/>
              </p14:xfrm>
            </p:contentPart>
          </mc:Choice>
          <mc:Fallback xmlns="">
            <p:pic>
              <p:nvPicPr>
                <p:cNvPr id="174177" name="Freihand 174176">
                  <a:extLst>
                    <a:ext uri="{FF2B5EF4-FFF2-40B4-BE49-F238E27FC236}">
                      <a16:creationId xmlns:a16="http://schemas.microsoft.com/office/drawing/2014/main" id="{875B7F0F-D38A-88F8-AA45-E7C3CEC598E0}"/>
                    </a:ext>
                  </a:extLst>
                </p:cNvPr>
                <p:cNvPicPr/>
                <p:nvPr/>
              </p:nvPicPr>
              <p:blipFill>
                <a:blip r:embed="rId255"/>
                <a:stretch>
                  <a:fillRect/>
                </a:stretch>
              </p:blipFill>
              <p:spPr>
                <a:xfrm>
                  <a:off x="7986371" y="5492389"/>
                  <a:ext cx="1558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4181" name="Freihand 174180">
                  <a:extLst>
                    <a:ext uri="{FF2B5EF4-FFF2-40B4-BE49-F238E27FC236}">
                      <a16:creationId xmlns:a16="http://schemas.microsoft.com/office/drawing/2014/main" id="{D1FC125E-8D7C-2539-12A9-0DBF5D32DC19}"/>
                    </a:ext>
                  </a:extLst>
                </p14:cNvPr>
                <p14:cNvContentPartPr/>
                <p14:nvPr/>
              </p14:nvContentPartPr>
              <p14:xfrm>
                <a:off x="4113851" y="6106909"/>
                <a:ext cx="92160" cy="192240"/>
              </p14:xfrm>
            </p:contentPart>
          </mc:Choice>
          <mc:Fallback xmlns="">
            <p:pic>
              <p:nvPicPr>
                <p:cNvPr id="174181" name="Freihand 174180">
                  <a:extLst>
                    <a:ext uri="{FF2B5EF4-FFF2-40B4-BE49-F238E27FC236}">
                      <a16:creationId xmlns:a16="http://schemas.microsoft.com/office/drawing/2014/main" id="{D1FC125E-8D7C-2539-12A9-0DBF5D32DC19}"/>
                    </a:ext>
                  </a:extLst>
                </p:cNvPr>
                <p:cNvPicPr/>
                <p:nvPr/>
              </p:nvPicPr>
              <p:blipFill>
                <a:blip r:embed="rId257"/>
                <a:stretch>
                  <a:fillRect/>
                </a:stretch>
              </p:blipFill>
              <p:spPr>
                <a:xfrm>
                  <a:off x="4107731" y="6100789"/>
                  <a:ext cx="104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4182" name="Freihand 174181">
                  <a:extLst>
                    <a:ext uri="{FF2B5EF4-FFF2-40B4-BE49-F238E27FC236}">
                      <a16:creationId xmlns:a16="http://schemas.microsoft.com/office/drawing/2014/main" id="{323D0349-5E3D-CA3A-933E-F60B7325363B}"/>
                    </a:ext>
                  </a:extLst>
                </p14:cNvPr>
                <p14:cNvContentPartPr/>
                <p14:nvPr/>
              </p14:nvContentPartPr>
              <p14:xfrm>
                <a:off x="4037891" y="6029509"/>
                <a:ext cx="140040" cy="185040"/>
              </p14:xfrm>
            </p:contentPart>
          </mc:Choice>
          <mc:Fallback xmlns="">
            <p:pic>
              <p:nvPicPr>
                <p:cNvPr id="174182" name="Freihand 174181">
                  <a:extLst>
                    <a:ext uri="{FF2B5EF4-FFF2-40B4-BE49-F238E27FC236}">
                      <a16:creationId xmlns:a16="http://schemas.microsoft.com/office/drawing/2014/main" id="{323D0349-5E3D-CA3A-933E-F60B7325363B}"/>
                    </a:ext>
                  </a:extLst>
                </p:cNvPr>
                <p:cNvPicPr/>
                <p:nvPr/>
              </p:nvPicPr>
              <p:blipFill>
                <a:blip r:embed="rId259"/>
                <a:stretch>
                  <a:fillRect/>
                </a:stretch>
              </p:blipFill>
              <p:spPr>
                <a:xfrm>
                  <a:off x="4031771" y="6023389"/>
                  <a:ext cx="152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4183" name="Freihand 174182">
                  <a:extLst>
                    <a:ext uri="{FF2B5EF4-FFF2-40B4-BE49-F238E27FC236}">
                      <a16:creationId xmlns:a16="http://schemas.microsoft.com/office/drawing/2014/main" id="{59442377-EC59-22A6-0E0D-C0B61C758873}"/>
                    </a:ext>
                  </a:extLst>
                </p14:cNvPr>
                <p14:cNvContentPartPr/>
                <p14:nvPr/>
              </p14:nvContentPartPr>
              <p14:xfrm>
                <a:off x="4227971" y="6096469"/>
                <a:ext cx="218160" cy="160560"/>
              </p14:xfrm>
            </p:contentPart>
          </mc:Choice>
          <mc:Fallback xmlns="">
            <p:pic>
              <p:nvPicPr>
                <p:cNvPr id="174183" name="Freihand 174182">
                  <a:extLst>
                    <a:ext uri="{FF2B5EF4-FFF2-40B4-BE49-F238E27FC236}">
                      <a16:creationId xmlns:a16="http://schemas.microsoft.com/office/drawing/2014/main" id="{59442377-EC59-22A6-0E0D-C0B61C758873}"/>
                    </a:ext>
                  </a:extLst>
                </p:cNvPr>
                <p:cNvPicPr/>
                <p:nvPr/>
              </p:nvPicPr>
              <p:blipFill>
                <a:blip r:embed="rId261"/>
                <a:stretch>
                  <a:fillRect/>
                </a:stretch>
              </p:blipFill>
              <p:spPr>
                <a:xfrm>
                  <a:off x="4221851" y="6090349"/>
                  <a:ext cx="230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4184" name="Freihand 174183">
                  <a:extLst>
                    <a:ext uri="{FF2B5EF4-FFF2-40B4-BE49-F238E27FC236}">
                      <a16:creationId xmlns:a16="http://schemas.microsoft.com/office/drawing/2014/main" id="{47EB19FD-BF4D-2C97-55BC-4BBDE19E5E85}"/>
                    </a:ext>
                  </a:extLst>
                </p14:cNvPr>
                <p14:cNvContentPartPr/>
                <p14:nvPr/>
              </p14:nvContentPartPr>
              <p14:xfrm>
                <a:off x="4331651" y="6025909"/>
                <a:ext cx="26280" cy="13680"/>
              </p14:xfrm>
            </p:contentPart>
          </mc:Choice>
          <mc:Fallback xmlns="">
            <p:pic>
              <p:nvPicPr>
                <p:cNvPr id="174184" name="Freihand 174183">
                  <a:extLst>
                    <a:ext uri="{FF2B5EF4-FFF2-40B4-BE49-F238E27FC236}">
                      <a16:creationId xmlns:a16="http://schemas.microsoft.com/office/drawing/2014/main" id="{47EB19FD-BF4D-2C97-55BC-4BBDE19E5E85}"/>
                    </a:ext>
                  </a:extLst>
                </p:cNvPr>
                <p:cNvPicPr/>
                <p:nvPr/>
              </p:nvPicPr>
              <p:blipFill>
                <a:blip r:embed="rId263"/>
                <a:stretch>
                  <a:fillRect/>
                </a:stretch>
              </p:blipFill>
              <p:spPr>
                <a:xfrm>
                  <a:off x="4325531" y="6019789"/>
                  <a:ext cx="38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185" name="Freihand 174184">
                  <a:extLst>
                    <a:ext uri="{FF2B5EF4-FFF2-40B4-BE49-F238E27FC236}">
                      <a16:creationId xmlns:a16="http://schemas.microsoft.com/office/drawing/2014/main" id="{65CF8E22-65A2-3B88-5553-899F37F3BF79}"/>
                    </a:ext>
                  </a:extLst>
                </p14:cNvPr>
                <p14:cNvContentPartPr/>
                <p14:nvPr/>
              </p14:nvContentPartPr>
              <p14:xfrm>
                <a:off x="4478891" y="6056869"/>
                <a:ext cx="217080" cy="166680"/>
              </p14:xfrm>
            </p:contentPart>
          </mc:Choice>
          <mc:Fallback xmlns="">
            <p:pic>
              <p:nvPicPr>
                <p:cNvPr id="174185" name="Freihand 174184">
                  <a:extLst>
                    <a:ext uri="{FF2B5EF4-FFF2-40B4-BE49-F238E27FC236}">
                      <a16:creationId xmlns:a16="http://schemas.microsoft.com/office/drawing/2014/main" id="{65CF8E22-65A2-3B88-5553-899F37F3BF79}"/>
                    </a:ext>
                  </a:extLst>
                </p:cNvPr>
                <p:cNvPicPr/>
                <p:nvPr/>
              </p:nvPicPr>
              <p:blipFill>
                <a:blip r:embed="rId265"/>
                <a:stretch>
                  <a:fillRect/>
                </a:stretch>
              </p:blipFill>
              <p:spPr>
                <a:xfrm>
                  <a:off x="4472771" y="6050749"/>
                  <a:ext cx="229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186" name="Freihand 174185">
                  <a:extLst>
                    <a:ext uri="{FF2B5EF4-FFF2-40B4-BE49-F238E27FC236}">
                      <a16:creationId xmlns:a16="http://schemas.microsoft.com/office/drawing/2014/main" id="{614CA2D4-6B8B-0888-B1ED-D88C20C38FFF}"/>
                    </a:ext>
                  </a:extLst>
                </p14:cNvPr>
                <p14:cNvContentPartPr/>
                <p14:nvPr/>
              </p14:nvContentPartPr>
              <p14:xfrm>
                <a:off x="4882451" y="6023029"/>
                <a:ext cx="280080" cy="104040"/>
              </p14:xfrm>
            </p:contentPart>
          </mc:Choice>
          <mc:Fallback xmlns="">
            <p:pic>
              <p:nvPicPr>
                <p:cNvPr id="174186" name="Freihand 174185">
                  <a:extLst>
                    <a:ext uri="{FF2B5EF4-FFF2-40B4-BE49-F238E27FC236}">
                      <a16:creationId xmlns:a16="http://schemas.microsoft.com/office/drawing/2014/main" id="{614CA2D4-6B8B-0888-B1ED-D88C20C38FFF}"/>
                    </a:ext>
                  </a:extLst>
                </p:cNvPr>
                <p:cNvPicPr/>
                <p:nvPr/>
              </p:nvPicPr>
              <p:blipFill>
                <a:blip r:embed="rId267"/>
                <a:stretch>
                  <a:fillRect/>
                </a:stretch>
              </p:blipFill>
              <p:spPr>
                <a:xfrm>
                  <a:off x="4876331" y="6016909"/>
                  <a:ext cx="292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4187" name="Freihand 174186">
                  <a:extLst>
                    <a:ext uri="{FF2B5EF4-FFF2-40B4-BE49-F238E27FC236}">
                      <a16:creationId xmlns:a16="http://schemas.microsoft.com/office/drawing/2014/main" id="{0B585D56-5F60-79D7-C656-60D9ED4D2467}"/>
                    </a:ext>
                  </a:extLst>
                </p14:cNvPr>
                <p14:cNvContentPartPr/>
                <p14:nvPr/>
              </p14:nvContentPartPr>
              <p14:xfrm>
                <a:off x="5215451" y="5897029"/>
                <a:ext cx="148320" cy="186840"/>
              </p14:xfrm>
            </p:contentPart>
          </mc:Choice>
          <mc:Fallback xmlns="">
            <p:pic>
              <p:nvPicPr>
                <p:cNvPr id="174187" name="Freihand 174186">
                  <a:extLst>
                    <a:ext uri="{FF2B5EF4-FFF2-40B4-BE49-F238E27FC236}">
                      <a16:creationId xmlns:a16="http://schemas.microsoft.com/office/drawing/2014/main" id="{0B585D56-5F60-79D7-C656-60D9ED4D2467}"/>
                    </a:ext>
                  </a:extLst>
                </p:cNvPr>
                <p:cNvPicPr/>
                <p:nvPr/>
              </p:nvPicPr>
              <p:blipFill>
                <a:blip r:embed="rId269"/>
                <a:stretch>
                  <a:fillRect/>
                </a:stretch>
              </p:blipFill>
              <p:spPr>
                <a:xfrm>
                  <a:off x="5209331" y="5890909"/>
                  <a:ext cx="160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4189" name="Freihand 174188">
                  <a:extLst>
                    <a:ext uri="{FF2B5EF4-FFF2-40B4-BE49-F238E27FC236}">
                      <a16:creationId xmlns:a16="http://schemas.microsoft.com/office/drawing/2014/main" id="{0AED0ACC-53CD-395B-741A-442FFE6D2BCC}"/>
                    </a:ext>
                  </a:extLst>
                </p14:cNvPr>
                <p14:cNvContentPartPr/>
                <p14:nvPr/>
              </p14:nvContentPartPr>
              <p14:xfrm>
                <a:off x="5600651" y="5947069"/>
                <a:ext cx="162720" cy="281160"/>
              </p14:xfrm>
            </p:contentPart>
          </mc:Choice>
          <mc:Fallback xmlns="">
            <p:pic>
              <p:nvPicPr>
                <p:cNvPr id="174189" name="Freihand 174188">
                  <a:extLst>
                    <a:ext uri="{FF2B5EF4-FFF2-40B4-BE49-F238E27FC236}">
                      <a16:creationId xmlns:a16="http://schemas.microsoft.com/office/drawing/2014/main" id="{0AED0ACC-53CD-395B-741A-442FFE6D2BCC}"/>
                    </a:ext>
                  </a:extLst>
                </p:cNvPr>
                <p:cNvPicPr/>
                <p:nvPr/>
              </p:nvPicPr>
              <p:blipFill>
                <a:blip r:embed="rId271"/>
                <a:stretch>
                  <a:fillRect/>
                </a:stretch>
              </p:blipFill>
              <p:spPr>
                <a:xfrm>
                  <a:off x="5594531" y="5940949"/>
                  <a:ext cx="1749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190" name="Freihand 174189">
                  <a:extLst>
                    <a:ext uri="{FF2B5EF4-FFF2-40B4-BE49-F238E27FC236}">
                      <a16:creationId xmlns:a16="http://schemas.microsoft.com/office/drawing/2014/main" id="{F46E4414-1647-2D6D-E7BF-97F541C71FA1}"/>
                    </a:ext>
                  </a:extLst>
                </p14:cNvPr>
                <p14:cNvContentPartPr/>
                <p14:nvPr/>
              </p14:nvContentPartPr>
              <p14:xfrm>
                <a:off x="5796851" y="5951749"/>
                <a:ext cx="50760" cy="130680"/>
              </p14:xfrm>
            </p:contentPart>
          </mc:Choice>
          <mc:Fallback xmlns="">
            <p:pic>
              <p:nvPicPr>
                <p:cNvPr id="174190" name="Freihand 174189">
                  <a:extLst>
                    <a:ext uri="{FF2B5EF4-FFF2-40B4-BE49-F238E27FC236}">
                      <a16:creationId xmlns:a16="http://schemas.microsoft.com/office/drawing/2014/main" id="{F46E4414-1647-2D6D-E7BF-97F541C71FA1}"/>
                    </a:ext>
                  </a:extLst>
                </p:cNvPr>
                <p:cNvPicPr/>
                <p:nvPr/>
              </p:nvPicPr>
              <p:blipFill>
                <a:blip r:embed="rId273"/>
                <a:stretch>
                  <a:fillRect/>
                </a:stretch>
              </p:blipFill>
              <p:spPr>
                <a:xfrm>
                  <a:off x="5790731" y="5945629"/>
                  <a:ext cx="63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4192" name="Freihand 174191">
                  <a:extLst>
                    <a:ext uri="{FF2B5EF4-FFF2-40B4-BE49-F238E27FC236}">
                      <a16:creationId xmlns:a16="http://schemas.microsoft.com/office/drawing/2014/main" id="{9EB9BF3F-15B4-1EDB-744F-353A39834903}"/>
                    </a:ext>
                  </a:extLst>
                </p14:cNvPr>
                <p14:cNvContentPartPr/>
                <p14:nvPr/>
              </p14:nvContentPartPr>
              <p14:xfrm>
                <a:off x="5883971" y="5881909"/>
                <a:ext cx="280800" cy="167760"/>
              </p14:xfrm>
            </p:contentPart>
          </mc:Choice>
          <mc:Fallback xmlns="">
            <p:pic>
              <p:nvPicPr>
                <p:cNvPr id="174192" name="Freihand 174191">
                  <a:extLst>
                    <a:ext uri="{FF2B5EF4-FFF2-40B4-BE49-F238E27FC236}">
                      <a16:creationId xmlns:a16="http://schemas.microsoft.com/office/drawing/2014/main" id="{9EB9BF3F-15B4-1EDB-744F-353A39834903}"/>
                    </a:ext>
                  </a:extLst>
                </p:cNvPr>
                <p:cNvPicPr/>
                <p:nvPr/>
              </p:nvPicPr>
              <p:blipFill>
                <a:blip r:embed="rId275"/>
                <a:stretch>
                  <a:fillRect/>
                </a:stretch>
              </p:blipFill>
              <p:spPr>
                <a:xfrm>
                  <a:off x="5877851" y="5875789"/>
                  <a:ext cx="293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193" name="Freihand 174192">
                  <a:extLst>
                    <a:ext uri="{FF2B5EF4-FFF2-40B4-BE49-F238E27FC236}">
                      <a16:creationId xmlns:a16="http://schemas.microsoft.com/office/drawing/2014/main" id="{6F2ABC58-9F26-6E11-A1D8-2D36E695B2A7}"/>
                    </a:ext>
                  </a:extLst>
                </p14:cNvPr>
                <p14:cNvContentPartPr/>
                <p14:nvPr/>
              </p14:nvContentPartPr>
              <p14:xfrm>
                <a:off x="6168731" y="5822509"/>
                <a:ext cx="78840" cy="209160"/>
              </p14:xfrm>
            </p:contentPart>
          </mc:Choice>
          <mc:Fallback xmlns="">
            <p:pic>
              <p:nvPicPr>
                <p:cNvPr id="174193" name="Freihand 174192">
                  <a:extLst>
                    <a:ext uri="{FF2B5EF4-FFF2-40B4-BE49-F238E27FC236}">
                      <a16:creationId xmlns:a16="http://schemas.microsoft.com/office/drawing/2014/main" id="{6F2ABC58-9F26-6E11-A1D8-2D36E695B2A7}"/>
                    </a:ext>
                  </a:extLst>
                </p:cNvPr>
                <p:cNvPicPr/>
                <p:nvPr/>
              </p:nvPicPr>
              <p:blipFill>
                <a:blip r:embed="rId277"/>
                <a:stretch>
                  <a:fillRect/>
                </a:stretch>
              </p:blipFill>
              <p:spPr>
                <a:xfrm>
                  <a:off x="6162611" y="5816389"/>
                  <a:ext cx="91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4194" name="Freihand 174193">
                  <a:extLst>
                    <a:ext uri="{FF2B5EF4-FFF2-40B4-BE49-F238E27FC236}">
                      <a16:creationId xmlns:a16="http://schemas.microsoft.com/office/drawing/2014/main" id="{7115BA59-CD5E-8A12-96C9-DDCB81CBD41B}"/>
                    </a:ext>
                  </a:extLst>
                </p14:cNvPr>
                <p14:cNvContentPartPr/>
                <p14:nvPr/>
              </p14:nvContentPartPr>
              <p14:xfrm>
                <a:off x="6310931" y="5910709"/>
                <a:ext cx="313560" cy="129600"/>
              </p14:xfrm>
            </p:contentPart>
          </mc:Choice>
          <mc:Fallback xmlns="">
            <p:pic>
              <p:nvPicPr>
                <p:cNvPr id="174194" name="Freihand 174193">
                  <a:extLst>
                    <a:ext uri="{FF2B5EF4-FFF2-40B4-BE49-F238E27FC236}">
                      <a16:creationId xmlns:a16="http://schemas.microsoft.com/office/drawing/2014/main" id="{7115BA59-CD5E-8A12-96C9-DDCB81CBD41B}"/>
                    </a:ext>
                  </a:extLst>
                </p:cNvPr>
                <p:cNvPicPr/>
                <p:nvPr/>
              </p:nvPicPr>
              <p:blipFill>
                <a:blip r:embed="rId279"/>
                <a:stretch>
                  <a:fillRect/>
                </a:stretch>
              </p:blipFill>
              <p:spPr>
                <a:xfrm>
                  <a:off x="6304811" y="5904589"/>
                  <a:ext cx="325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4195" name="Freihand 174194">
                  <a:extLst>
                    <a:ext uri="{FF2B5EF4-FFF2-40B4-BE49-F238E27FC236}">
                      <a16:creationId xmlns:a16="http://schemas.microsoft.com/office/drawing/2014/main" id="{D9CC3264-DBAB-E1B9-EF9B-47226A7B4FB1}"/>
                    </a:ext>
                  </a:extLst>
                </p14:cNvPr>
                <p14:cNvContentPartPr/>
                <p14:nvPr/>
              </p14:nvContentPartPr>
              <p14:xfrm>
                <a:off x="6618371" y="5771029"/>
                <a:ext cx="82080" cy="236160"/>
              </p14:xfrm>
            </p:contentPart>
          </mc:Choice>
          <mc:Fallback xmlns="">
            <p:pic>
              <p:nvPicPr>
                <p:cNvPr id="174195" name="Freihand 174194">
                  <a:extLst>
                    <a:ext uri="{FF2B5EF4-FFF2-40B4-BE49-F238E27FC236}">
                      <a16:creationId xmlns:a16="http://schemas.microsoft.com/office/drawing/2014/main" id="{D9CC3264-DBAB-E1B9-EF9B-47226A7B4FB1}"/>
                    </a:ext>
                  </a:extLst>
                </p:cNvPr>
                <p:cNvPicPr/>
                <p:nvPr/>
              </p:nvPicPr>
              <p:blipFill>
                <a:blip r:embed="rId281"/>
                <a:stretch>
                  <a:fillRect/>
                </a:stretch>
              </p:blipFill>
              <p:spPr>
                <a:xfrm>
                  <a:off x="6612251" y="5764909"/>
                  <a:ext cx="943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196" name="Freihand 174195">
                  <a:extLst>
                    <a:ext uri="{FF2B5EF4-FFF2-40B4-BE49-F238E27FC236}">
                      <a16:creationId xmlns:a16="http://schemas.microsoft.com/office/drawing/2014/main" id="{8632F56A-9183-1B69-69D6-7171D53B177C}"/>
                    </a:ext>
                  </a:extLst>
                </p14:cNvPr>
                <p14:cNvContentPartPr/>
                <p14:nvPr/>
              </p14:nvContentPartPr>
              <p14:xfrm>
                <a:off x="6549971" y="5806669"/>
                <a:ext cx="222480" cy="183600"/>
              </p14:xfrm>
            </p:contentPart>
          </mc:Choice>
          <mc:Fallback xmlns="">
            <p:pic>
              <p:nvPicPr>
                <p:cNvPr id="174196" name="Freihand 174195">
                  <a:extLst>
                    <a:ext uri="{FF2B5EF4-FFF2-40B4-BE49-F238E27FC236}">
                      <a16:creationId xmlns:a16="http://schemas.microsoft.com/office/drawing/2014/main" id="{8632F56A-9183-1B69-69D6-7171D53B177C}"/>
                    </a:ext>
                  </a:extLst>
                </p:cNvPr>
                <p:cNvPicPr/>
                <p:nvPr/>
              </p:nvPicPr>
              <p:blipFill>
                <a:blip r:embed="rId283"/>
                <a:stretch>
                  <a:fillRect/>
                </a:stretch>
              </p:blipFill>
              <p:spPr>
                <a:xfrm>
                  <a:off x="6543851" y="5800549"/>
                  <a:ext cx="2347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4197" name="Freihand 174196">
                  <a:extLst>
                    <a:ext uri="{FF2B5EF4-FFF2-40B4-BE49-F238E27FC236}">
                      <a16:creationId xmlns:a16="http://schemas.microsoft.com/office/drawing/2014/main" id="{6C135FE5-5359-A9EB-4913-73F3E12B53E2}"/>
                    </a:ext>
                  </a:extLst>
                </p14:cNvPr>
                <p14:cNvContentPartPr/>
                <p14:nvPr/>
              </p14:nvContentPartPr>
              <p14:xfrm>
                <a:off x="6789371" y="5780029"/>
                <a:ext cx="104760" cy="223920"/>
              </p14:xfrm>
            </p:contentPart>
          </mc:Choice>
          <mc:Fallback xmlns="">
            <p:pic>
              <p:nvPicPr>
                <p:cNvPr id="174197" name="Freihand 174196">
                  <a:extLst>
                    <a:ext uri="{FF2B5EF4-FFF2-40B4-BE49-F238E27FC236}">
                      <a16:creationId xmlns:a16="http://schemas.microsoft.com/office/drawing/2014/main" id="{6C135FE5-5359-A9EB-4913-73F3E12B53E2}"/>
                    </a:ext>
                  </a:extLst>
                </p:cNvPr>
                <p:cNvPicPr/>
                <p:nvPr/>
              </p:nvPicPr>
              <p:blipFill>
                <a:blip r:embed="rId285"/>
                <a:stretch>
                  <a:fillRect/>
                </a:stretch>
              </p:blipFill>
              <p:spPr>
                <a:xfrm>
                  <a:off x="6783251" y="5773909"/>
                  <a:ext cx="117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4198" name="Freihand 174197">
                  <a:extLst>
                    <a:ext uri="{FF2B5EF4-FFF2-40B4-BE49-F238E27FC236}">
                      <a16:creationId xmlns:a16="http://schemas.microsoft.com/office/drawing/2014/main" id="{0FCA6F4A-7A86-05A3-024A-2DC909450B8C}"/>
                    </a:ext>
                  </a:extLst>
                </p14:cNvPr>
                <p14:cNvContentPartPr/>
                <p14:nvPr/>
              </p14:nvContentPartPr>
              <p14:xfrm>
                <a:off x="6929051" y="5681389"/>
                <a:ext cx="157680" cy="382320"/>
              </p14:xfrm>
            </p:contentPart>
          </mc:Choice>
          <mc:Fallback xmlns="">
            <p:pic>
              <p:nvPicPr>
                <p:cNvPr id="174198" name="Freihand 174197">
                  <a:extLst>
                    <a:ext uri="{FF2B5EF4-FFF2-40B4-BE49-F238E27FC236}">
                      <a16:creationId xmlns:a16="http://schemas.microsoft.com/office/drawing/2014/main" id="{0FCA6F4A-7A86-05A3-024A-2DC909450B8C}"/>
                    </a:ext>
                  </a:extLst>
                </p:cNvPr>
                <p:cNvPicPr/>
                <p:nvPr/>
              </p:nvPicPr>
              <p:blipFill>
                <a:blip r:embed="rId287"/>
                <a:stretch>
                  <a:fillRect/>
                </a:stretch>
              </p:blipFill>
              <p:spPr>
                <a:xfrm>
                  <a:off x="6922931" y="5675269"/>
                  <a:ext cx="1699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199" name="Freihand 174198">
                  <a:extLst>
                    <a:ext uri="{FF2B5EF4-FFF2-40B4-BE49-F238E27FC236}">
                      <a16:creationId xmlns:a16="http://schemas.microsoft.com/office/drawing/2014/main" id="{EF3524B0-9A90-B596-C472-80CB28CCEB3C}"/>
                    </a:ext>
                  </a:extLst>
                </p14:cNvPr>
                <p14:cNvContentPartPr/>
                <p14:nvPr/>
              </p14:nvContentPartPr>
              <p14:xfrm>
                <a:off x="7048211" y="5674549"/>
                <a:ext cx="115920" cy="282600"/>
              </p14:xfrm>
            </p:contentPart>
          </mc:Choice>
          <mc:Fallback xmlns="">
            <p:pic>
              <p:nvPicPr>
                <p:cNvPr id="174199" name="Freihand 174198">
                  <a:extLst>
                    <a:ext uri="{FF2B5EF4-FFF2-40B4-BE49-F238E27FC236}">
                      <a16:creationId xmlns:a16="http://schemas.microsoft.com/office/drawing/2014/main" id="{EF3524B0-9A90-B596-C472-80CB28CCEB3C}"/>
                    </a:ext>
                  </a:extLst>
                </p:cNvPr>
                <p:cNvPicPr/>
                <p:nvPr/>
              </p:nvPicPr>
              <p:blipFill>
                <a:blip r:embed="rId289"/>
                <a:stretch>
                  <a:fillRect/>
                </a:stretch>
              </p:blipFill>
              <p:spPr>
                <a:xfrm>
                  <a:off x="7042091" y="5668429"/>
                  <a:ext cx="1281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4200" name="Freihand 174199">
                  <a:extLst>
                    <a:ext uri="{FF2B5EF4-FFF2-40B4-BE49-F238E27FC236}">
                      <a16:creationId xmlns:a16="http://schemas.microsoft.com/office/drawing/2014/main" id="{9ABE2E51-B5A0-E521-3B1B-00FCE2814009}"/>
                    </a:ext>
                  </a:extLst>
                </p14:cNvPr>
                <p14:cNvContentPartPr/>
                <p14:nvPr/>
              </p14:nvContentPartPr>
              <p14:xfrm>
                <a:off x="7184651" y="5804509"/>
                <a:ext cx="44640" cy="27360"/>
              </p14:xfrm>
            </p:contentPart>
          </mc:Choice>
          <mc:Fallback xmlns="">
            <p:pic>
              <p:nvPicPr>
                <p:cNvPr id="174200" name="Freihand 174199">
                  <a:extLst>
                    <a:ext uri="{FF2B5EF4-FFF2-40B4-BE49-F238E27FC236}">
                      <a16:creationId xmlns:a16="http://schemas.microsoft.com/office/drawing/2014/main" id="{9ABE2E51-B5A0-E521-3B1B-00FCE2814009}"/>
                    </a:ext>
                  </a:extLst>
                </p:cNvPr>
                <p:cNvPicPr/>
                <p:nvPr/>
              </p:nvPicPr>
              <p:blipFill>
                <a:blip r:embed="rId291"/>
                <a:stretch>
                  <a:fillRect/>
                </a:stretch>
              </p:blipFill>
              <p:spPr>
                <a:xfrm>
                  <a:off x="7178531" y="5798389"/>
                  <a:ext cx="56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201" name="Freihand 174200">
                  <a:extLst>
                    <a:ext uri="{FF2B5EF4-FFF2-40B4-BE49-F238E27FC236}">
                      <a16:creationId xmlns:a16="http://schemas.microsoft.com/office/drawing/2014/main" id="{21F483BC-8342-5B06-5ECB-6CE4E41F4044}"/>
                    </a:ext>
                  </a:extLst>
                </p14:cNvPr>
                <p14:cNvContentPartPr/>
                <p14:nvPr/>
              </p14:nvContentPartPr>
              <p14:xfrm>
                <a:off x="4261091" y="6430909"/>
                <a:ext cx="181800" cy="178560"/>
              </p14:xfrm>
            </p:contentPart>
          </mc:Choice>
          <mc:Fallback xmlns="">
            <p:pic>
              <p:nvPicPr>
                <p:cNvPr id="174201" name="Freihand 174200">
                  <a:extLst>
                    <a:ext uri="{FF2B5EF4-FFF2-40B4-BE49-F238E27FC236}">
                      <a16:creationId xmlns:a16="http://schemas.microsoft.com/office/drawing/2014/main" id="{21F483BC-8342-5B06-5ECB-6CE4E41F4044}"/>
                    </a:ext>
                  </a:extLst>
                </p:cNvPr>
                <p:cNvPicPr/>
                <p:nvPr/>
              </p:nvPicPr>
              <p:blipFill>
                <a:blip r:embed="rId293"/>
                <a:stretch>
                  <a:fillRect/>
                </a:stretch>
              </p:blipFill>
              <p:spPr>
                <a:xfrm>
                  <a:off x="4254971" y="6424789"/>
                  <a:ext cx="194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4202" name="Freihand 174201">
                  <a:extLst>
                    <a:ext uri="{FF2B5EF4-FFF2-40B4-BE49-F238E27FC236}">
                      <a16:creationId xmlns:a16="http://schemas.microsoft.com/office/drawing/2014/main" id="{2685845D-A42B-EFD1-7AF0-C505D1DB1580}"/>
                    </a:ext>
                  </a:extLst>
                </p14:cNvPr>
                <p14:cNvContentPartPr/>
                <p14:nvPr/>
              </p14:nvContentPartPr>
              <p14:xfrm>
                <a:off x="4370171" y="6438109"/>
                <a:ext cx="46440" cy="21960"/>
              </p14:xfrm>
            </p:contentPart>
          </mc:Choice>
          <mc:Fallback xmlns="">
            <p:pic>
              <p:nvPicPr>
                <p:cNvPr id="174202" name="Freihand 174201">
                  <a:extLst>
                    <a:ext uri="{FF2B5EF4-FFF2-40B4-BE49-F238E27FC236}">
                      <a16:creationId xmlns:a16="http://schemas.microsoft.com/office/drawing/2014/main" id="{2685845D-A42B-EFD1-7AF0-C505D1DB1580}"/>
                    </a:ext>
                  </a:extLst>
                </p:cNvPr>
                <p:cNvPicPr/>
                <p:nvPr/>
              </p:nvPicPr>
              <p:blipFill>
                <a:blip r:embed="rId295"/>
                <a:stretch>
                  <a:fillRect/>
                </a:stretch>
              </p:blipFill>
              <p:spPr>
                <a:xfrm>
                  <a:off x="4364051" y="6431989"/>
                  <a:ext cx="58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203" name="Freihand 174202">
                  <a:extLst>
                    <a:ext uri="{FF2B5EF4-FFF2-40B4-BE49-F238E27FC236}">
                      <a16:creationId xmlns:a16="http://schemas.microsoft.com/office/drawing/2014/main" id="{2C18E33F-999E-F206-9D6E-2606CDE7B2D9}"/>
                    </a:ext>
                  </a:extLst>
                </p14:cNvPr>
                <p14:cNvContentPartPr/>
                <p14:nvPr/>
              </p14:nvContentPartPr>
              <p14:xfrm>
                <a:off x="4505531" y="6376189"/>
                <a:ext cx="218160" cy="210600"/>
              </p14:xfrm>
            </p:contentPart>
          </mc:Choice>
          <mc:Fallback xmlns="">
            <p:pic>
              <p:nvPicPr>
                <p:cNvPr id="174203" name="Freihand 174202">
                  <a:extLst>
                    <a:ext uri="{FF2B5EF4-FFF2-40B4-BE49-F238E27FC236}">
                      <a16:creationId xmlns:a16="http://schemas.microsoft.com/office/drawing/2014/main" id="{2C18E33F-999E-F206-9D6E-2606CDE7B2D9}"/>
                    </a:ext>
                  </a:extLst>
                </p:cNvPr>
                <p:cNvPicPr/>
                <p:nvPr/>
              </p:nvPicPr>
              <p:blipFill>
                <a:blip r:embed="rId297"/>
                <a:stretch>
                  <a:fillRect/>
                </a:stretch>
              </p:blipFill>
              <p:spPr>
                <a:xfrm>
                  <a:off x="4499411" y="6370069"/>
                  <a:ext cx="2304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204" name="Freihand 174203">
                  <a:extLst>
                    <a:ext uri="{FF2B5EF4-FFF2-40B4-BE49-F238E27FC236}">
                      <a16:creationId xmlns:a16="http://schemas.microsoft.com/office/drawing/2014/main" id="{812BCD30-C66D-A186-33E1-86D51F37EF9C}"/>
                    </a:ext>
                  </a:extLst>
                </p14:cNvPr>
                <p14:cNvContentPartPr/>
                <p14:nvPr/>
              </p14:nvContentPartPr>
              <p14:xfrm>
                <a:off x="4913051" y="6349909"/>
                <a:ext cx="117000" cy="199440"/>
              </p14:xfrm>
            </p:contentPart>
          </mc:Choice>
          <mc:Fallback xmlns="">
            <p:pic>
              <p:nvPicPr>
                <p:cNvPr id="174204" name="Freihand 174203">
                  <a:extLst>
                    <a:ext uri="{FF2B5EF4-FFF2-40B4-BE49-F238E27FC236}">
                      <a16:creationId xmlns:a16="http://schemas.microsoft.com/office/drawing/2014/main" id="{812BCD30-C66D-A186-33E1-86D51F37EF9C}"/>
                    </a:ext>
                  </a:extLst>
                </p:cNvPr>
                <p:cNvPicPr/>
                <p:nvPr/>
              </p:nvPicPr>
              <p:blipFill>
                <a:blip r:embed="rId299"/>
                <a:stretch>
                  <a:fillRect/>
                </a:stretch>
              </p:blipFill>
              <p:spPr>
                <a:xfrm>
                  <a:off x="4906931" y="6343789"/>
                  <a:ext cx="129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4205" name="Freihand 174204">
                  <a:extLst>
                    <a:ext uri="{FF2B5EF4-FFF2-40B4-BE49-F238E27FC236}">
                      <a16:creationId xmlns:a16="http://schemas.microsoft.com/office/drawing/2014/main" id="{12B59539-AAE0-D170-2F64-A04715F85D84}"/>
                    </a:ext>
                  </a:extLst>
                </p14:cNvPr>
                <p14:cNvContentPartPr/>
                <p14:nvPr/>
              </p14:nvContentPartPr>
              <p14:xfrm>
                <a:off x="5108531" y="6426589"/>
                <a:ext cx="61920" cy="75600"/>
              </p14:xfrm>
            </p:contentPart>
          </mc:Choice>
          <mc:Fallback xmlns="">
            <p:pic>
              <p:nvPicPr>
                <p:cNvPr id="174205" name="Freihand 174204">
                  <a:extLst>
                    <a:ext uri="{FF2B5EF4-FFF2-40B4-BE49-F238E27FC236}">
                      <a16:creationId xmlns:a16="http://schemas.microsoft.com/office/drawing/2014/main" id="{12B59539-AAE0-D170-2F64-A04715F85D84}"/>
                    </a:ext>
                  </a:extLst>
                </p:cNvPr>
                <p:cNvPicPr/>
                <p:nvPr/>
              </p:nvPicPr>
              <p:blipFill>
                <a:blip r:embed="rId301"/>
                <a:stretch>
                  <a:fillRect/>
                </a:stretch>
              </p:blipFill>
              <p:spPr>
                <a:xfrm>
                  <a:off x="5102411" y="6420469"/>
                  <a:ext cx="74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4206" name="Freihand 174205">
                  <a:extLst>
                    <a:ext uri="{FF2B5EF4-FFF2-40B4-BE49-F238E27FC236}">
                      <a16:creationId xmlns:a16="http://schemas.microsoft.com/office/drawing/2014/main" id="{5D6B0BEF-4B17-124F-945E-E7EA4F166EFD}"/>
                    </a:ext>
                  </a:extLst>
                </p14:cNvPr>
                <p14:cNvContentPartPr/>
                <p14:nvPr/>
              </p14:nvContentPartPr>
              <p14:xfrm>
                <a:off x="5216891" y="6299509"/>
                <a:ext cx="126360" cy="207360"/>
              </p14:xfrm>
            </p:contentPart>
          </mc:Choice>
          <mc:Fallback xmlns="">
            <p:pic>
              <p:nvPicPr>
                <p:cNvPr id="174206" name="Freihand 174205">
                  <a:extLst>
                    <a:ext uri="{FF2B5EF4-FFF2-40B4-BE49-F238E27FC236}">
                      <a16:creationId xmlns:a16="http://schemas.microsoft.com/office/drawing/2014/main" id="{5D6B0BEF-4B17-124F-945E-E7EA4F166EFD}"/>
                    </a:ext>
                  </a:extLst>
                </p:cNvPr>
                <p:cNvPicPr/>
                <p:nvPr/>
              </p:nvPicPr>
              <p:blipFill>
                <a:blip r:embed="rId303"/>
                <a:stretch>
                  <a:fillRect/>
                </a:stretch>
              </p:blipFill>
              <p:spPr>
                <a:xfrm>
                  <a:off x="5210771" y="6293389"/>
                  <a:ext cx="138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4207" name="Freihand 174206">
                  <a:extLst>
                    <a:ext uri="{FF2B5EF4-FFF2-40B4-BE49-F238E27FC236}">
                      <a16:creationId xmlns:a16="http://schemas.microsoft.com/office/drawing/2014/main" id="{C4040B40-F1F2-8C8F-5075-5F2F8A104898}"/>
                    </a:ext>
                  </a:extLst>
                </p14:cNvPr>
                <p14:cNvContentPartPr/>
                <p14:nvPr/>
              </p14:nvContentPartPr>
              <p14:xfrm>
                <a:off x="5384291" y="6281149"/>
                <a:ext cx="204480" cy="342720"/>
              </p14:xfrm>
            </p:contentPart>
          </mc:Choice>
          <mc:Fallback xmlns="">
            <p:pic>
              <p:nvPicPr>
                <p:cNvPr id="174207" name="Freihand 174206">
                  <a:extLst>
                    <a:ext uri="{FF2B5EF4-FFF2-40B4-BE49-F238E27FC236}">
                      <a16:creationId xmlns:a16="http://schemas.microsoft.com/office/drawing/2014/main" id="{C4040B40-F1F2-8C8F-5075-5F2F8A104898}"/>
                    </a:ext>
                  </a:extLst>
                </p:cNvPr>
                <p:cNvPicPr/>
                <p:nvPr/>
              </p:nvPicPr>
              <p:blipFill>
                <a:blip r:embed="rId305"/>
                <a:stretch>
                  <a:fillRect/>
                </a:stretch>
              </p:blipFill>
              <p:spPr>
                <a:xfrm>
                  <a:off x="5378171" y="6275029"/>
                  <a:ext cx="2167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4208" name="Freihand 174207">
                  <a:extLst>
                    <a:ext uri="{FF2B5EF4-FFF2-40B4-BE49-F238E27FC236}">
                      <a16:creationId xmlns:a16="http://schemas.microsoft.com/office/drawing/2014/main" id="{199A4A45-B696-FF44-AD53-EDABBD2562DD}"/>
                    </a:ext>
                  </a:extLst>
                </p14:cNvPr>
                <p14:cNvContentPartPr/>
                <p14:nvPr/>
              </p14:nvContentPartPr>
              <p14:xfrm>
                <a:off x="5597411" y="6365029"/>
                <a:ext cx="208080" cy="304200"/>
              </p14:xfrm>
            </p:contentPart>
          </mc:Choice>
          <mc:Fallback xmlns="">
            <p:pic>
              <p:nvPicPr>
                <p:cNvPr id="174208" name="Freihand 174207">
                  <a:extLst>
                    <a:ext uri="{FF2B5EF4-FFF2-40B4-BE49-F238E27FC236}">
                      <a16:creationId xmlns:a16="http://schemas.microsoft.com/office/drawing/2014/main" id="{199A4A45-B696-FF44-AD53-EDABBD2562DD}"/>
                    </a:ext>
                  </a:extLst>
                </p:cNvPr>
                <p:cNvPicPr/>
                <p:nvPr/>
              </p:nvPicPr>
              <p:blipFill>
                <a:blip r:embed="rId307"/>
                <a:stretch>
                  <a:fillRect/>
                </a:stretch>
              </p:blipFill>
              <p:spPr>
                <a:xfrm>
                  <a:off x="5591291" y="6358909"/>
                  <a:ext cx="2203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4210" name="Freihand 174209">
                  <a:extLst>
                    <a:ext uri="{FF2B5EF4-FFF2-40B4-BE49-F238E27FC236}">
                      <a16:creationId xmlns:a16="http://schemas.microsoft.com/office/drawing/2014/main" id="{EF743A6F-AC40-DE70-91DB-4A1738AF8AA5}"/>
                    </a:ext>
                  </a:extLst>
                </p14:cNvPr>
                <p14:cNvContentPartPr/>
                <p14:nvPr/>
              </p14:nvContentPartPr>
              <p14:xfrm>
                <a:off x="6033731" y="6379789"/>
                <a:ext cx="263520" cy="111960"/>
              </p14:xfrm>
            </p:contentPart>
          </mc:Choice>
          <mc:Fallback xmlns="">
            <p:pic>
              <p:nvPicPr>
                <p:cNvPr id="174210" name="Freihand 174209">
                  <a:extLst>
                    <a:ext uri="{FF2B5EF4-FFF2-40B4-BE49-F238E27FC236}">
                      <a16:creationId xmlns:a16="http://schemas.microsoft.com/office/drawing/2014/main" id="{EF743A6F-AC40-DE70-91DB-4A1738AF8AA5}"/>
                    </a:ext>
                  </a:extLst>
                </p:cNvPr>
                <p:cNvPicPr/>
                <p:nvPr/>
              </p:nvPicPr>
              <p:blipFill>
                <a:blip r:embed="rId309"/>
                <a:stretch>
                  <a:fillRect/>
                </a:stretch>
              </p:blipFill>
              <p:spPr>
                <a:xfrm>
                  <a:off x="6027611" y="6373669"/>
                  <a:ext cx="275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4211" name="Freihand 174210">
                  <a:extLst>
                    <a:ext uri="{FF2B5EF4-FFF2-40B4-BE49-F238E27FC236}">
                      <a16:creationId xmlns:a16="http://schemas.microsoft.com/office/drawing/2014/main" id="{84632D7F-D07C-AF94-FDF1-15CC9B14BE2F}"/>
                    </a:ext>
                  </a:extLst>
                </p14:cNvPr>
                <p14:cNvContentPartPr/>
                <p14:nvPr/>
              </p14:nvContentPartPr>
              <p14:xfrm>
                <a:off x="6288611" y="6233989"/>
                <a:ext cx="353880" cy="251280"/>
              </p14:xfrm>
            </p:contentPart>
          </mc:Choice>
          <mc:Fallback xmlns="">
            <p:pic>
              <p:nvPicPr>
                <p:cNvPr id="174211" name="Freihand 174210">
                  <a:extLst>
                    <a:ext uri="{FF2B5EF4-FFF2-40B4-BE49-F238E27FC236}">
                      <a16:creationId xmlns:a16="http://schemas.microsoft.com/office/drawing/2014/main" id="{84632D7F-D07C-AF94-FDF1-15CC9B14BE2F}"/>
                    </a:ext>
                  </a:extLst>
                </p:cNvPr>
                <p:cNvPicPr/>
                <p:nvPr/>
              </p:nvPicPr>
              <p:blipFill>
                <a:blip r:embed="rId311"/>
                <a:stretch>
                  <a:fillRect/>
                </a:stretch>
              </p:blipFill>
              <p:spPr>
                <a:xfrm>
                  <a:off x="6282491" y="6227869"/>
                  <a:ext cx="3661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4212" name="Freihand 174211">
                  <a:extLst>
                    <a:ext uri="{FF2B5EF4-FFF2-40B4-BE49-F238E27FC236}">
                      <a16:creationId xmlns:a16="http://schemas.microsoft.com/office/drawing/2014/main" id="{7D1FD463-0DD2-66E1-06A6-77745D653B32}"/>
                    </a:ext>
                  </a:extLst>
                </p14:cNvPr>
                <p14:cNvContentPartPr/>
                <p14:nvPr/>
              </p14:nvContentPartPr>
              <p14:xfrm>
                <a:off x="6601811" y="6242269"/>
                <a:ext cx="7200" cy="24480"/>
              </p14:xfrm>
            </p:contentPart>
          </mc:Choice>
          <mc:Fallback xmlns="">
            <p:pic>
              <p:nvPicPr>
                <p:cNvPr id="174212" name="Freihand 174211">
                  <a:extLst>
                    <a:ext uri="{FF2B5EF4-FFF2-40B4-BE49-F238E27FC236}">
                      <a16:creationId xmlns:a16="http://schemas.microsoft.com/office/drawing/2014/main" id="{7D1FD463-0DD2-66E1-06A6-77745D653B32}"/>
                    </a:ext>
                  </a:extLst>
                </p:cNvPr>
                <p:cNvPicPr/>
                <p:nvPr/>
              </p:nvPicPr>
              <p:blipFill>
                <a:blip r:embed="rId313"/>
                <a:stretch>
                  <a:fillRect/>
                </a:stretch>
              </p:blipFill>
              <p:spPr>
                <a:xfrm>
                  <a:off x="6595691" y="6236149"/>
                  <a:ext cx="19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4213" name="Freihand 174212">
                  <a:extLst>
                    <a:ext uri="{FF2B5EF4-FFF2-40B4-BE49-F238E27FC236}">
                      <a16:creationId xmlns:a16="http://schemas.microsoft.com/office/drawing/2014/main" id="{307ABE1B-C957-242E-CF51-B50B6CC0AAB8}"/>
                    </a:ext>
                  </a:extLst>
                </p14:cNvPr>
                <p14:cNvContentPartPr/>
                <p14:nvPr/>
              </p14:nvContentPartPr>
              <p14:xfrm>
                <a:off x="6743651" y="6332989"/>
                <a:ext cx="61200" cy="118800"/>
              </p14:xfrm>
            </p:contentPart>
          </mc:Choice>
          <mc:Fallback xmlns="">
            <p:pic>
              <p:nvPicPr>
                <p:cNvPr id="174213" name="Freihand 174212">
                  <a:extLst>
                    <a:ext uri="{FF2B5EF4-FFF2-40B4-BE49-F238E27FC236}">
                      <a16:creationId xmlns:a16="http://schemas.microsoft.com/office/drawing/2014/main" id="{307ABE1B-C957-242E-CF51-B50B6CC0AAB8}"/>
                    </a:ext>
                  </a:extLst>
                </p:cNvPr>
                <p:cNvPicPr/>
                <p:nvPr/>
              </p:nvPicPr>
              <p:blipFill>
                <a:blip r:embed="rId315"/>
                <a:stretch>
                  <a:fillRect/>
                </a:stretch>
              </p:blipFill>
              <p:spPr>
                <a:xfrm>
                  <a:off x="6737531" y="6326869"/>
                  <a:ext cx="73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4214" name="Freihand 174213">
                  <a:extLst>
                    <a:ext uri="{FF2B5EF4-FFF2-40B4-BE49-F238E27FC236}">
                      <a16:creationId xmlns:a16="http://schemas.microsoft.com/office/drawing/2014/main" id="{1C651FE0-A40D-6705-7A6B-547A9A134111}"/>
                    </a:ext>
                  </a:extLst>
                </p14:cNvPr>
                <p14:cNvContentPartPr/>
                <p14:nvPr/>
              </p14:nvContentPartPr>
              <p14:xfrm>
                <a:off x="6848411" y="6208429"/>
                <a:ext cx="147240" cy="261360"/>
              </p14:xfrm>
            </p:contentPart>
          </mc:Choice>
          <mc:Fallback xmlns="">
            <p:pic>
              <p:nvPicPr>
                <p:cNvPr id="174214" name="Freihand 174213">
                  <a:extLst>
                    <a:ext uri="{FF2B5EF4-FFF2-40B4-BE49-F238E27FC236}">
                      <a16:creationId xmlns:a16="http://schemas.microsoft.com/office/drawing/2014/main" id="{1C651FE0-A40D-6705-7A6B-547A9A134111}"/>
                    </a:ext>
                  </a:extLst>
                </p:cNvPr>
                <p:cNvPicPr/>
                <p:nvPr/>
              </p:nvPicPr>
              <p:blipFill>
                <a:blip r:embed="rId317"/>
                <a:stretch>
                  <a:fillRect/>
                </a:stretch>
              </p:blipFill>
              <p:spPr>
                <a:xfrm>
                  <a:off x="6842291" y="6202309"/>
                  <a:ext cx="1594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4215" name="Freihand 174214">
                  <a:extLst>
                    <a:ext uri="{FF2B5EF4-FFF2-40B4-BE49-F238E27FC236}">
                      <a16:creationId xmlns:a16="http://schemas.microsoft.com/office/drawing/2014/main" id="{2A10FF94-5F47-017D-34D0-9D24E412EC49}"/>
                    </a:ext>
                  </a:extLst>
                </p14:cNvPr>
                <p14:cNvContentPartPr/>
                <p14:nvPr/>
              </p14:nvContentPartPr>
              <p14:xfrm>
                <a:off x="7005371" y="6180709"/>
                <a:ext cx="311040" cy="264240"/>
              </p14:xfrm>
            </p:contentPart>
          </mc:Choice>
          <mc:Fallback xmlns="">
            <p:pic>
              <p:nvPicPr>
                <p:cNvPr id="174215" name="Freihand 174214">
                  <a:extLst>
                    <a:ext uri="{FF2B5EF4-FFF2-40B4-BE49-F238E27FC236}">
                      <a16:creationId xmlns:a16="http://schemas.microsoft.com/office/drawing/2014/main" id="{2A10FF94-5F47-017D-34D0-9D24E412EC49}"/>
                    </a:ext>
                  </a:extLst>
                </p:cNvPr>
                <p:cNvPicPr/>
                <p:nvPr/>
              </p:nvPicPr>
              <p:blipFill>
                <a:blip r:embed="rId319"/>
                <a:stretch>
                  <a:fillRect/>
                </a:stretch>
              </p:blipFill>
              <p:spPr>
                <a:xfrm>
                  <a:off x="6999251" y="6174589"/>
                  <a:ext cx="323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4216" name="Freihand 174215">
                  <a:extLst>
                    <a:ext uri="{FF2B5EF4-FFF2-40B4-BE49-F238E27FC236}">
                      <a16:creationId xmlns:a16="http://schemas.microsoft.com/office/drawing/2014/main" id="{24B362F3-1F86-3EC7-ADC1-221191CEA859}"/>
                    </a:ext>
                  </a:extLst>
                </p14:cNvPr>
                <p14:cNvContentPartPr/>
                <p14:nvPr/>
              </p14:nvContentPartPr>
              <p14:xfrm>
                <a:off x="7435211" y="6267829"/>
                <a:ext cx="214920" cy="186840"/>
              </p14:xfrm>
            </p:contentPart>
          </mc:Choice>
          <mc:Fallback xmlns="">
            <p:pic>
              <p:nvPicPr>
                <p:cNvPr id="174216" name="Freihand 174215">
                  <a:extLst>
                    <a:ext uri="{FF2B5EF4-FFF2-40B4-BE49-F238E27FC236}">
                      <a16:creationId xmlns:a16="http://schemas.microsoft.com/office/drawing/2014/main" id="{24B362F3-1F86-3EC7-ADC1-221191CEA859}"/>
                    </a:ext>
                  </a:extLst>
                </p:cNvPr>
                <p:cNvPicPr/>
                <p:nvPr/>
              </p:nvPicPr>
              <p:blipFill>
                <a:blip r:embed="rId321"/>
                <a:stretch>
                  <a:fillRect/>
                </a:stretch>
              </p:blipFill>
              <p:spPr>
                <a:xfrm>
                  <a:off x="7429091" y="6261709"/>
                  <a:ext cx="227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4217" name="Freihand 174216">
                  <a:extLst>
                    <a:ext uri="{FF2B5EF4-FFF2-40B4-BE49-F238E27FC236}">
                      <a16:creationId xmlns:a16="http://schemas.microsoft.com/office/drawing/2014/main" id="{ECBC7247-8E13-588D-F580-C7EFA845ADD4}"/>
                    </a:ext>
                  </a:extLst>
                </p14:cNvPr>
                <p14:cNvContentPartPr/>
                <p14:nvPr/>
              </p14:nvContentPartPr>
              <p14:xfrm>
                <a:off x="7536731" y="6203029"/>
                <a:ext cx="6120" cy="12240"/>
              </p14:xfrm>
            </p:contentPart>
          </mc:Choice>
          <mc:Fallback xmlns="">
            <p:pic>
              <p:nvPicPr>
                <p:cNvPr id="174217" name="Freihand 174216">
                  <a:extLst>
                    <a:ext uri="{FF2B5EF4-FFF2-40B4-BE49-F238E27FC236}">
                      <a16:creationId xmlns:a16="http://schemas.microsoft.com/office/drawing/2014/main" id="{ECBC7247-8E13-588D-F580-C7EFA845ADD4}"/>
                    </a:ext>
                  </a:extLst>
                </p:cNvPr>
                <p:cNvPicPr/>
                <p:nvPr/>
              </p:nvPicPr>
              <p:blipFill>
                <a:blip r:embed="rId323"/>
                <a:stretch>
                  <a:fillRect/>
                </a:stretch>
              </p:blipFill>
              <p:spPr>
                <a:xfrm>
                  <a:off x="7530611" y="6196909"/>
                  <a:ext cx="18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4218" name="Freihand 174217">
                  <a:extLst>
                    <a:ext uri="{FF2B5EF4-FFF2-40B4-BE49-F238E27FC236}">
                      <a16:creationId xmlns:a16="http://schemas.microsoft.com/office/drawing/2014/main" id="{28B6BEE9-B0D6-C515-1E92-4654C4F58EE1}"/>
                    </a:ext>
                  </a:extLst>
                </p14:cNvPr>
                <p14:cNvContentPartPr/>
                <p14:nvPr/>
              </p14:nvContentPartPr>
              <p14:xfrm>
                <a:off x="7684691" y="6152629"/>
                <a:ext cx="131040" cy="252720"/>
              </p14:xfrm>
            </p:contentPart>
          </mc:Choice>
          <mc:Fallback xmlns="">
            <p:pic>
              <p:nvPicPr>
                <p:cNvPr id="174218" name="Freihand 174217">
                  <a:extLst>
                    <a:ext uri="{FF2B5EF4-FFF2-40B4-BE49-F238E27FC236}">
                      <a16:creationId xmlns:a16="http://schemas.microsoft.com/office/drawing/2014/main" id="{28B6BEE9-B0D6-C515-1E92-4654C4F58EE1}"/>
                    </a:ext>
                  </a:extLst>
                </p:cNvPr>
                <p:cNvPicPr/>
                <p:nvPr/>
              </p:nvPicPr>
              <p:blipFill>
                <a:blip r:embed="rId325"/>
                <a:stretch>
                  <a:fillRect/>
                </a:stretch>
              </p:blipFill>
              <p:spPr>
                <a:xfrm>
                  <a:off x="7678571" y="6146509"/>
                  <a:ext cx="1432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4219" name="Freihand 174218">
                  <a:extLst>
                    <a:ext uri="{FF2B5EF4-FFF2-40B4-BE49-F238E27FC236}">
                      <a16:creationId xmlns:a16="http://schemas.microsoft.com/office/drawing/2014/main" id="{DF4C4279-8B6D-38D8-CD57-1F7FEA6AB6DD}"/>
                    </a:ext>
                  </a:extLst>
                </p14:cNvPr>
                <p14:cNvContentPartPr/>
                <p14:nvPr/>
              </p14:nvContentPartPr>
              <p14:xfrm>
                <a:off x="7905371" y="6192589"/>
                <a:ext cx="137160" cy="270360"/>
              </p14:xfrm>
            </p:contentPart>
          </mc:Choice>
          <mc:Fallback xmlns="">
            <p:pic>
              <p:nvPicPr>
                <p:cNvPr id="174219" name="Freihand 174218">
                  <a:extLst>
                    <a:ext uri="{FF2B5EF4-FFF2-40B4-BE49-F238E27FC236}">
                      <a16:creationId xmlns:a16="http://schemas.microsoft.com/office/drawing/2014/main" id="{DF4C4279-8B6D-38D8-CD57-1F7FEA6AB6DD}"/>
                    </a:ext>
                  </a:extLst>
                </p:cNvPr>
                <p:cNvPicPr/>
                <p:nvPr/>
              </p:nvPicPr>
              <p:blipFill>
                <a:blip r:embed="rId327"/>
                <a:stretch>
                  <a:fillRect/>
                </a:stretch>
              </p:blipFill>
              <p:spPr>
                <a:xfrm>
                  <a:off x="7899251" y="6186469"/>
                  <a:ext cx="1494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4220" name="Freihand 174219">
                  <a:extLst>
                    <a:ext uri="{FF2B5EF4-FFF2-40B4-BE49-F238E27FC236}">
                      <a16:creationId xmlns:a16="http://schemas.microsoft.com/office/drawing/2014/main" id="{496CD53B-C015-E5A7-B789-9FD3330E6706}"/>
                    </a:ext>
                  </a:extLst>
                </p14:cNvPr>
                <p14:cNvContentPartPr/>
                <p14:nvPr/>
              </p14:nvContentPartPr>
              <p14:xfrm>
                <a:off x="8073131" y="6146509"/>
                <a:ext cx="262800" cy="275760"/>
              </p14:xfrm>
            </p:contentPart>
          </mc:Choice>
          <mc:Fallback xmlns="">
            <p:pic>
              <p:nvPicPr>
                <p:cNvPr id="174220" name="Freihand 174219">
                  <a:extLst>
                    <a:ext uri="{FF2B5EF4-FFF2-40B4-BE49-F238E27FC236}">
                      <a16:creationId xmlns:a16="http://schemas.microsoft.com/office/drawing/2014/main" id="{496CD53B-C015-E5A7-B789-9FD3330E6706}"/>
                    </a:ext>
                  </a:extLst>
                </p:cNvPr>
                <p:cNvPicPr/>
                <p:nvPr/>
              </p:nvPicPr>
              <p:blipFill>
                <a:blip r:embed="rId329"/>
                <a:stretch>
                  <a:fillRect/>
                </a:stretch>
              </p:blipFill>
              <p:spPr>
                <a:xfrm>
                  <a:off x="8067011" y="6140389"/>
                  <a:ext cx="275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4221" name="Freihand 174220">
                  <a:extLst>
                    <a:ext uri="{FF2B5EF4-FFF2-40B4-BE49-F238E27FC236}">
                      <a16:creationId xmlns:a16="http://schemas.microsoft.com/office/drawing/2014/main" id="{14B01B32-F106-7F35-5654-90B06D881105}"/>
                    </a:ext>
                  </a:extLst>
                </p14:cNvPr>
                <p14:cNvContentPartPr/>
                <p14:nvPr/>
              </p14:nvContentPartPr>
              <p14:xfrm>
                <a:off x="8382011" y="6130669"/>
                <a:ext cx="24120" cy="18000"/>
              </p14:xfrm>
            </p:contentPart>
          </mc:Choice>
          <mc:Fallback xmlns="">
            <p:pic>
              <p:nvPicPr>
                <p:cNvPr id="174221" name="Freihand 174220">
                  <a:extLst>
                    <a:ext uri="{FF2B5EF4-FFF2-40B4-BE49-F238E27FC236}">
                      <a16:creationId xmlns:a16="http://schemas.microsoft.com/office/drawing/2014/main" id="{14B01B32-F106-7F35-5654-90B06D881105}"/>
                    </a:ext>
                  </a:extLst>
                </p:cNvPr>
                <p:cNvPicPr/>
                <p:nvPr/>
              </p:nvPicPr>
              <p:blipFill>
                <a:blip r:embed="rId331"/>
                <a:stretch>
                  <a:fillRect/>
                </a:stretch>
              </p:blipFill>
              <p:spPr>
                <a:xfrm>
                  <a:off x="8375891" y="6124549"/>
                  <a:ext cx="36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4222" name="Freihand 174221">
                  <a:extLst>
                    <a:ext uri="{FF2B5EF4-FFF2-40B4-BE49-F238E27FC236}">
                      <a16:creationId xmlns:a16="http://schemas.microsoft.com/office/drawing/2014/main" id="{57B08F42-66AE-EAA1-25E0-2844559F6FA3}"/>
                    </a:ext>
                  </a:extLst>
                </p14:cNvPr>
                <p14:cNvContentPartPr/>
                <p14:nvPr/>
              </p14:nvContentPartPr>
              <p14:xfrm>
                <a:off x="7543571" y="6538549"/>
                <a:ext cx="98280" cy="200160"/>
              </p14:xfrm>
            </p:contentPart>
          </mc:Choice>
          <mc:Fallback xmlns="">
            <p:pic>
              <p:nvPicPr>
                <p:cNvPr id="174222" name="Freihand 174221">
                  <a:extLst>
                    <a:ext uri="{FF2B5EF4-FFF2-40B4-BE49-F238E27FC236}">
                      <a16:creationId xmlns:a16="http://schemas.microsoft.com/office/drawing/2014/main" id="{57B08F42-66AE-EAA1-25E0-2844559F6FA3}"/>
                    </a:ext>
                  </a:extLst>
                </p:cNvPr>
                <p:cNvPicPr/>
                <p:nvPr/>
              </p:nvPicPr>
              <p:blipFill>
                <a:blip r:embed="rId333"/>
                <a:stretch>
                  <a:fillRect/>
                </a:stretch>
              </p:blipFill>
              <p:spPr>
                <a:xfrm>
                  <a:off x="7537451" y="6532429"/>
                  <a:ext cx="110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4223" name="Freihand 174222">
                  <a:extLst>
                    <a:ext uri="{FF2B5EF4-FFF2-40B4-BE49-F238E27FC236}">
                      <a16:creationId xmlns:a16="http://schemas.microsoft.com/office/drawing/2014/main" id="{F57CA35A-080D-B998-08A8-21E82826DFB0}"/>
                    </a:ext>
                  </a:extLst>
                </p14:cNvPr>
                <p14:cNvContentPartPr/>
                <p14:nvPr/>
              </p14:nvContentPartPr>
              <p14:xfrm>
                <a:off x="7708091" y="6446389"/>
                <a:ext cx="331920" cy="270720"/>
              </p14:xfrm>
            </p:contentPart>
          </mc:Choice>
          <mc:Fallback xmlns="">
            <p:pic>
              <p:nvPicPr>
                <p:cNvPr id="174223" name="Freihand 174222">
                  <a:extLst>
                    <a:ext uri="{FF2B5EF4-FFF2-40B4-BE49-F238E27FC236}">
                      <a16:creationId xmlns:a16="http://schemas.microsoft.com/office/drawing/2014/main" id="{F57CA35A-080D-B998-08A8-21E82826DFB0}"/>
                    </a:ext>
                  </a:extLst>
                </p:cNvPr>
                <p:cNvPicPr/>
                <p:nvPr/>
              </p:nvPicPr>
              <p:blipFill>
                <a:blip r:embed="rId335"/>
                <a:stretch>
                  <a:fillRect/>
                </a:stretch>
              </p:blipFill>
              <p:spPr>
                <a:xfrm>
                  <a:off x="7701971" y="6440269"/>
                  <a:ext cx="3441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4224" name="Freihand 174223">
                  <a:extLst>
                    <a:ext uri="{FF2B5EF4-FFF2-40B4-BE49-F238E27FC236}">
                      <a16:creationId xmlns:a16="http://schemas.microsoft.com/office/drawing/2014/main" id="{58B39857-57B8-1E3A-23C9-78F459AAC4D5}"/>
                    </a:ext>
                  </a:extLst>
                </p14:cNvPr>
                <p14:cNvContentPartPr/>
                <p14:nvPr/>
              </p14:nvContentPartPr>
              <p14:xfrm>
                <a:off x="8013011" y="6489589"/>
                <a:ext cx="124200" cy="253440"/>
              </p14:xfrm>
            </p:contentPart>
          </mc:Choice>
          <mc:Fallback xmlns="">
            <p:pic>
              <p:nvPicPr>
                <p:cNvPr id="174224" name="Freihand 174223">
                  <a:extLst>
                    <a:ext uri="{FF2B5EF4-FFF2-40B4-BE49-F238E27FC236}">
                      <a16:creationId xmlns:a16="http://schemas.microsoft.com/office/drawing/2014/main" id="{58B39857-57B8-1E3A-23C9-78F459AAC4D5}"/>
                    </a:ext>
                  </a:extLst>
                </p:cNvPr>
                <p:cNvPicPr/>
                <p:nvPr/>
              </p:nvPicPr>
              <p:blipFill>
                <a:blip r:embed="rId337"/>
                <a:stretch>
                  <a:fillRect/>
                </a:stretch>
              </p:blipFill>
              <p:spPr>
                <a:xfrm>
                  <a:off x="8006891" y="6483469"/>
                  <a:ext cx="1364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4225" name="Freihand 174224">
                  <a:extLst>
                    <a:ext uri="{FF2B5EF4-FFF2-40B4-BE49-F238E27FC236}">
                      <a16:creationId xmlns:a16="http://schemas.microsoft.com/office/drawing/2014/main" id="{24AFD408-1470-42DD-58CF-AC8DEDEB2534}"/>
                    </a:ext>
                  </a:extLst>
                </p14:cNvPr>
                <p14:cNvContentPartPr/>
                <p14:nvPr/>
              </p14:nvContentPartPr>
              <p14:xfrm>
                <a:off x="7688651" y="6471229"/>
                <a:ext cx="152640" cy="59040"/>
              </p14:xfrm>
            </p:contentPart>
          </mc:Choice>
          <mc:Fallback xmlns="">
            <p:pic>
              <p:nvPicPr>
                <p:cNvPr id="174225" name="Freihand 174224">
                  <a:extLst>
                    <a:ext uri="{FF2B5EF4-FFF2-40B4-BE49-F238E27FC236}">
                      <a16:creationId xmlns:a16="http://schemas.microsoft.com/office/drawing/2014/main" id="{24AFD408-1470-42DD-58CF-AC8DEDEB2534}"/>
                    </a:ext>
                  </a:extLst>
                </p:cNvPr>
                <p:cNvPicPr/>
                <p:nvPr/>
              </p:nvPicPr>
              <p:blipFill>
                <a:blip r:embed="rId339"/>
                <a:stretch>
                  <a:fillRect/>
                </a:stretch>
              </p:blipFill>
              <p:spPr>
                <a:xfrm>
                  <a:off x="7682531" y="6465109"/>
                  <a:ext cx="1648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4226" name="Freihand 174225">
                  <a:extLst>
                    <a:ext uri="{FF2B5EF4-FFF2-40B4-BE49-F238E27FC236}">
                      <a16:creationId xmlns:a16="http://schemas.microsoft.com/office/drawing/2014/main" id="{7F4A7DBA-B055-B34B-D2C5-C8692C61BD49}"/>
                    </a:ext>
                  </a:extLst>
                </p14:cNvPr>
                <p14:cNvContentPartPr/>
                <p14:nvPr/>
              </p14:nvContentPartPr>
              <p14:xfrm>
                <a:off x="8198411" y="6348469"/>
                <a:ext cx="51840" cy="243360"/>
              </p14:xfrm>
            </p:contentPart>
          </mc:Choice>
          <mc:Fallback xmlns="">
            <p:pic>
              <p:nvPicPr>
                <p:cNvPr id="174226" name="Freihand 174225">
                  <a:extLst>
                    <a:ext uri="{FF2B5EF4-FFF2-40B4-BE49-F238E27FC236}">
                      <a16:creationId xmlns:a16="http://schemas.microsoft.com/office/drawing/2014/main" id="{7F4A7DBA-B055-B34B-D2C5-C8692C61BD49}"/>
                    </a:ext>
                  </a:extLst>
                </p:cNvPr>
                <p:cNvPicPr/>
                <p:nvPr/>
              </p:nvPicPr>
              <p:blipFill>
                <a:blip r:embed="rId341"/>
                <a:stretch>
                  <a:fillRect/>
                </a:stretch>
              </p:blipFill>
              <p:spPr>
                <a:xfrm>
                  <a:off x="8192291" y="6342349"/>
                  <a:ext cx="64080" cy="25560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0545F4F-A287-EFE5-8D63-06B8E09AC25B}"/>
                  </a:ext>
                </a:extLst>
              </p14:cNvPr>
              <p14:cNvContentPartPr/>
              <p14:nvPr/>
            </p14:nvContentPartPr>
            <p14:xfrm>
              <a:off x="4323371" y="2035244"/>
              <a:ext cx="36360" cy="107280"/>
            </p14:xfrm>
          </p:contentPart>
        </mc:Choice>
        <mc:Fallback xmlns="">
          <p:pic>
            <p:nvPicPr>
              <p:cNvPr id="2" name="Freihand 1">
                <a:extLst>
                  <a:ext uri="{FF2B5EF4-FFF2-40B4-BE49-F238E27FC236}">
                    <a16:creationId xmlns:a16="http://schemas.microsoft.com/office/drawing/2014/main" id="{80545F4F-A287-EFE5-8D63-06B8E09AC25B}"/>
                  </a:ext>
                </a:extLst>
              </p:cNvPr>
              <p:cNvPicPr/>
              <p:nvPr/>
            </p:nvPicPr>
            <p:blipFill>
              <a:blip r:embed="rId4"/>
              <a:stretch>
                <a:fillRect/>
              </a:stretch>
            </p:blipFill>
            <p:spPr>
              <a:xfrm>
                <a:off x="4317251" y="2029124"/>
                <a:ext cx="48600" cy="119520"/>
              </a:xfrm>
              <a:prstGeom prst="rect">
                <a:avLst/>
              </a:prstGeom>
            </p:spPr>
          </p:pic>
        </mc:Fallback>
      </mc:AlternateContent>
      <p:grpSp>
        <p:nvGrpSpPr>
          <p:cNvPr id="42" name="Gruppieren 41">
            <a:extLst>
              <a:ext uri="{FF2B5EF4-FFF2-40B4-BE49-F238E27FC236}">
                <a16:creationId xmlns:a16="http://schemas.microsoft.com/office/drawing/2014/main" id="{78A1A477-33F2-DBA2-9936-FAF5274129FB}"/>
              </a:ext>
            </a:extLst>
          </p:cNvPr>
          <p:cNvGrpSpPr/>
          <p:nvPr/>
        </p:nvGrpSpPr>
        <p:grpSpPr>
          <a:xfrm>
            <a:off x="4770131" y="1831124"/>
            <a:ext cx="708120" cy="268920"/>
            <a:chOff x="4770131" y="1831124"/>
            <a:chExt cx="708120" cy="268920"/>
          </a:xfrm>
        </p:grpSpPr>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6DB7423C-9D09-9E58-7FBD-85B4ED3CD7B7}"/>
                    </a:ext>
                  </a:extLst>
                </p14:cNvPr>
                <p14:cNvContentPartPr/>
                <p14:nvPr/>
              </p14:nvContentPartPr>
              <p14:xfrm>
                <a:off x="4873811" y="1932284"/>
                <a:ext cx="604440" cy="47160"/>
              </p14:xfrm>
            </p:contentPart>
          </mc:Choice>
          <mc:Fallback xmlns="">
            <p:pic>
              <p:nvPicPr>
                <p:cNvPr id="20" name="Freihand 19">
                  <a:extLst>
                    <a:ext uri="{FF2B5EF4-FFF2-40B4-BE49-F238E27FC236}">
                      <a16:creationId xmlns:a16="http://schemas.microsoft.com/office/drawing/2014/main" id="{6DB7423C-9D09-9E58-7FBD-85B4ED3CD7B7}"/>
                    </a:ext>
                  </a:extLst>
                </p:cNvPr>
                <p:cNvPicPr/>
                <p:nvPr/>
              </p:nvPicPr>
              <p:blipFill>
                <a:blip r:embed="rId6"/>
                <a:stretch>
                  <a:fillRect/>
                </a:stretch>
              </p:blipFill>
              <p:spPr>
                <a:xfrm>
                  <a:off x="4867691" y="1926164"/>
                  <a:ext cx="616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Freihand 20">
                  <a:extLst>
                    <a:ext uri="{FF2B5EF4-FFF2-40B4-BE49-F238E27FC236}">
                      <a16:creationId xmlns:a16="http://schemas.microsoft.com/office/drawing/2014/main" id="{464CC1CD-BB9C-D4A4-B093-D96D65DEE6C5}"/>
                    </a:ext>
                  </a:extLst>
                </p14:cNvPr>
                <p14:cNvContentPartPr/>
                <p14:nvPr/>
              </p14:nvContentPartPr>
              <p14:xfrm>
                <a:off x="4770131" y="1831124"/>
                <a:ext cx="294120" cy="268920"/>
              </p14:xfrm>
            </p:contentPart>
          </mc:Choice>
          <mc:Fallback xmlns="">
            <p:pic>
              <p:nvPicPr>
                <p:cNvPr id="21" name="Freihand 20">
                  <a:extLst>
                    <a:ext uri="{FF2B5EF4-FFF2-40B4-BE49-F238E27FC236}">
                      <a16:creationId xmlns:a16="http://schemas.microsoft.com/office/drawing/2014/main" id="{464CC1CD-BB9C-D4A4-B093-D96D65DEE6C5}"/>
                    </a:ext>
                  </a:extLst>
                </p:cNvPr>
                <p:cNvPicPr/>
                <p:nvPr/>
              </p:nvPicPr>
              <p:blipFill>
                <a:blip r:embed="rId8"/>
                <a:stretch>
                  <a:fillRect/>
                </a:stretch>
              </p:blipFill>
              <p:spPr>
                <a:xfrm>
                  <a:off x="4764011" y="1825004"/>
                  <a:ext cx="306360" cy="28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5" name="Freihand 64">
                <a:extLst>
                  <a:ext uri="{FF2B5EF4-FFF2-40B4-BE49-F238E27FC236}">
                    <a16:creationId xmlns:a16="http://schemas.microsoft.com/office/drawing/2014/main" id="{40EBE6CA-8395-E882-7D8B-B0380031B162}"/>
                  </a:ext>
                </a:extLst>
              </p14:cNvPr>
              <p14:cNvContentPartPr/>
              <p14:nvPr/>
            </p14:nvContentPartPr>
            <p14:xfrm>
              <a:off x="8668571" y="704324"/>
              <a:ext cx="36720" cy="954720"/>
            </p14:xfrm>
          </p:contentPart>
        </mc:Choice>
        <mc:Fallback xmlns="">
          <p:pic>
            <p:nvPicPr>
              <p:cNvPr id="65" name="Freihand 64">
                <a:extLst>
                  <a:ext uri="{FF2B5EF4-FFF2-40B4-BE49-F238E27FC236}">
                    <a16:creationId xmlns:a16="http://schemas.microsoft.com/office/drawing/2014/main" id="{40EBE6CA-8395-E882-7D8B-B0380031B162}"/>
                  </a:ext>
                </a:extLst>
              </p:cNvPr>
              <p:cNvPicPr/>
              <p:nvPr/>
            </p:nvPicPr>
            <p:blipFill>
              <a:blip r:embed="rId10"/>
              <a:stretch>
                <a:fillRect/>
              </a:stretch>
            </p:blipFill>
            <p:spPr>
              <a:xfrm>
                <a:off x="8662451" y="698204"/>
                <a:ext cx="48960" cy="966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6" name="Freihand 65">
                <a:extLst>
                  <a:ext uri="{FF2B5EF4-FFF2-40B4-BE49-F238E27FC236}">
                    <a16:creationId xmlns:a16="http://schemas.microsoft.com/office/drawing/2014/main" id="{CCC4B2B6-F8B5-F045-E9A0-7331F0F1ED97}"/>
                  </a:ext>
                </a:extLst>
              </p14:cNvPr>
              <p14:cNvContentPartPr/>
              <p14:nvPr/>
            </p14:nvContentPartPr>
            <p14:xfrm>
              <a:off x="8565971" y="1524764"/>
              <a:ext cx="1160640" cy="127800"/>
            </p14:xfrm>
          </p:contentPart>
        </mc:Choice>
        <mc:Fallback xmlns="">
          <p:pic>
            <p:nvPicPr>
              <p:cNvPr id="66" name="Freihand 65">
                <a:extLst>
                  <a:ext uri="{FF2B5EF4-FFF2-40B4-BE49-F238E27FC236}">
                    <a16:creationId xmlns:a16="http://schemas.microsoft.com/office/drawing/2014/main" id="{CCC4B2B6-F8B5-F045-E9A0-7331F0F1ED97}"/>
                  </a:ext>
                </a:extLst>
              </p:cNvPr>
              <p:cNvPicPr/>
              <p:nvPr/>
            </p:nvPicPr>
            <p:blipFill>
              <a:blip r:embed="rId12"/>
              <a:stretch>
                <a:fillRect/>
              </a:stretch>
            </p:blipFill>
            <p:spPr>
              <a:xfrm>
                <a:off x="8559851" y="1518644"/>
                <a:ext cx="1172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7" name="Freihand 66">
                <a:extLst>
                  <a:ext uri="{FF2B5EF4-FFF2-40B4-BE49-F238E27FC236}">
                    <a16:creationId xmlns:a16="http://schemas.microsoft.com/office/drawing/2014/main" id="{D6D7A491-CA81-47C3-7E60-3CB31DAE3020}"/>
                  </a:ext>
                </a:extLst>
              </p14:cNvPr>
              <p14:cNvContentPartPr/>
              <p14:nvPr/>
            </p14:nvContentPartPr>
            <p14:xfrm>
              <a:off x="9717971" y="1424324"/>
              <a:ext cx="155160" cy="248400"/>
            </p14:xfrm>
          </p:contentPart>
        </mc:Choice>
        <mc:Fallback xmlns="">
          <p:pic>
            <p:nvPicPr>
              <p:cNvPr id="67" name="Freihand 66">
                <a:extLst>
                  <a:ext uri="{FF2B5EF4-FFF2-40B4-BE49-F238E27FC236}">
                    <a16:creationId xmlns:a16="http://schemas.microsoft.com/office/drawing/2014/main" id="{D6D7A491-CA81-47C3-7E60-3CB31DAE3020}"/>
                  </a:ext>
                </a:extLst>
              </p:cNvPr>
              <p:cNvPicPr/>
              <p:nvPr/>
            </p:nvPicPr>
            <p:blipFill>
              <a:blip r:embed="rId14"/>
              <a:stretch>
                <a:fillRect/>
              </a:stretch>
            </p:blipFill>
            <p:spPr>
              <a:xfrm>
                <a:off x="9711851" y="1418204"/>
                <a:ext cx="1674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8" name="Freihand 67">
                <a:extLst>
                  <a:ext uri="{FF2B5EF4-FFF2-40B4-BE49-F238E27FC236}">
                    <a16:creationId xmlns:a16="http://schemas.microsoft.com/office/drawing/2014/main" id="{8C0B6F10-055F-8136-E5D5-A092345F82B2}"/>
                  </a:ext>
                </a:extLst>
              </p14:cNvPr>
              <p14:cNvContentPartPr/>
              <p14:nvPr/>
            </p14:nvContentPartPr>
            <p14:xfrm>
              <a:off x="8533931" y="504164"/>
              <a:ext cx="243720" cy="303840"/>
            </p14:xfrm>
          </p:contentPart>
        </mc:Choice>
        <mc:Fallback xmlns="">
          <p:pic>
            <p:nvPicPr>
              <p:cNvPr id="68" name="Freihand 67">
                <a:extLst>
                  <a:ext uri="{FF2B5EF4-FFF2-40B4-BE49-F238E27FC236}">
                    <a16:creationId xmlns:a16="http://schemas.microsoft.com/office/drawing/2014/main" id="{8C0B6F10-055F-8136-E5D5-A092345F82B2}"/>
                  </a:ext>
                </a:extLst>
              </p:cNvPr>
              <p:cNvPicPr/>
              <p:nvPr/>
            </p:nvPicPr>
            <p:blipFill>
              <a:blip r:embed="rId16"/>
              <a:stretch>
                <a:fillRect/>
              </a:stretch>
            </p:blipFill>
            <p:spPr>
              <a:xfrm>
                <a:off x="8527811" y="498044"/>
                <a:ext cx="2559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9" name="Freihand 68">
                <a:extLst>
                  <a:ext uri="{FF2B5EF4-FFF2-40B4-BE49-F238E27FC236}">
                    <a16:creationId xmlns:a16="http://schemas.microsoft.com/office/drawing/2014/main" id="{8DF4F046-0039-7AFA-2B67-BCD9A8603A9A}"/>
                  </a:ext>
                </a:extLst>
              </p14:cNvPr>
              <p14:cNvContentPartPr/>
              <p14:nvPr/>
            </p14:nvContentPartPr>
            <p14:xfrm>
              <a:off x="8418011" y="571484"/>
              <a:ext cx="76680" cy="142920"/>
            </p14:xfrm>
          </p:contentPart>
        </mc:Choice>
        <mc:Fallback xmlns="">
          <p:pic>
            <p:nvPicPr>
              <p:cNvPr id="69" name="Freihand 68">
                <a:extLst>
                  <a:ext uri="{FF2B5EF4-FFF2-40B4-BE49-F238E27FC236}">
                    <a16:creationId xmlns:a16="http://schemas.microsoft.com/office/drawing/2014/main" id="{8DF4F046-0039-7AFA-2B67-BCD9A8603A9A}"/>
                  </a:ext>
                </a:extLst>
              </p:cNvPr>
              <p:cNvPicPr/>
              <p:nvPr/>
            </p:nvPicPr>
            <p:blipFill>
              <a:blip r:embed="rId18"/>
              <a:stretch>
                <a:fillRect/>
              </a:stretch>
            </p:blipFill>
            <p:spPr>
              <a:xfrm>
                <a:off x="8411891" y="565364"/>
                <a:ext cx="88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 name="Freihand 69">
                <a:extLst>
                  <a:ext uri="{FF2B5EF4-FFF2-40B4-BE49-F238E27FC236}">
                    <a16:creationId xmlns:a16="http://schemas.microsoft.com/office/drawing/2014/main" id="{F25BD526-0488-7921-2703-96192C9C1A6D}"/>
                  </a:ext>
                </a:extLst>
              </p14:cNvPr>
              <p14:cNvContentPartPr/>
              <p14:nvPr/>
            </p14:nvContentPartPr>
            <p14:xfrm>
              <a:off x="8397491" y="473564"/>
              <a:ext cx="7200" cy="14760"/>
            </p14:xfrm>
          </p:contentPart>
        </mc:Choice>
        <mc:Fallback xmlns="">
          <p:pic>
            <p:nvPicPr>
              <p:cNvPr id="70" name="Freihand 69">
                <a:extLst>
                  <a:ext uri="{FF2B5EF4-FFF2-40B4-BE49-F238E27FC236}">
                    <a16:creationId xmlns:a16="http://schemas.microsoft.com/office/drawing/2014/main" id="{F25BD526-0488-7921-2703-96192C9C1A6D}"/>
                  </a:ext>
                </a:extLst>
              </p:cNvPr>
              <p:cNvPicPr/>
              <p:nvPr/>
            </p:nvPicPr>
            <p:blipFill>
              <a:blip r:embed="rId20"/>
              <a:stretch>
                <a:fillRect/>
              </a:stretch>
            </p:blipFill>
            <p:spPr>
              <a:xfrm>
                <a:off x="8391371" y="467444"/>
                <a:ext cx="19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2" name="Freihand 71">
                <a:extLst>
                  <a:ext uri="{FF2B5EF4-FFF2-40B4-BE49-F238E27FC236}">
                    <a16:creationId xmlns:a16="http://schemas.microsoft.com/office/drawing/2014/main" id="{16D389DD-8BF8-7AD9-6EF8-97950018A5EC}"/>
                  </a:ext>
                </a:extLst>
              </p14:cNvPr>
              <p14:cNvContentPartPr/>
              <p14:nvPr/>
            </p14:nvContentPartPr>
            <p14:xfrm>
              <a:off x="9523931" y="1772084"/>
              <a:ext cx="111240" cy="190440"/>
            </p14:xfrm>
          </p:contentPart>
        </mc:Choice>
        <mc:Fallback xmlns="">
          <p:pic>
            <p:nvPicPr>
              <p:cNvPr id="72" name="Freihand 71">
                <a:extLst>
                  <a:ext uri="{FF2B5EF4-FFF2-40B4-BE49-F238E27FC236}">
                    <a16:creationId xmlns:a16="http://schemas.microsoft.com/office/drawing/2014/main" id="{16D389DD-8BF8-7AD9-6EF8-97950018A5EC}"/>
                  </a:ext>
                </a:extLst>
              </p:cNvPr>
              <p:cNvPicPr/>
              <p:nvPr/>
            </p:nvPicPr>
            <p:blipFill>
              <a:blip r:embed="rId22"/>
              <a:stretch>
                <a:fillRect/>
              </a:stretch>
            </p:blipFill>
            <p:spPr>
              <a:xfrm>
                <a:off x="9517811" y="1765964"/>
                <a:ext cx="123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3" name="Freihand 72">
                <a:extLst>
                  <a:ext uri="{FF2B5EF4-FFF2-40B4-BE49-F238E27FC236}">
                    <a16:creationId xmlns:a16="http://schemas.microsoft.com/office/drawing/2014/main" id="{073D9324-55FB-93B0-0DBC-3DEEC9D79103}"/>
                  </a:ext>
                </a:extLst>
              </p14:cNvPr>
              <p14:cNvContentPartPr/>
              <p14:nvPr/>
            </p14:nvContentPartPr>
            <p14:xfrm>
              <a:off x="9672971" y="1875044"/>
              <a:ext cx="9000" cy="114480"/>
            </p14:xfrm>
          </p:contentPart>
        </mc:Choice>
        <mc:Fallback xmlns="">
          <p:pic>
            <p:nvPicPr>
              <p:cNvPr id="73" name="Freihand 72">
                <a:extLst>
                  <a:ext uri="{FF2B5EF4-FFF2-40B4-BE49-F238E27FC236}">
                    <a16:creationId xmlns:a16="http://schemas.microsoft.com/office/drawing/2014/main" id="{073D9324-55FB-93B0-0DBC-3DEEC9D79103}"/>
                  </a:ext>
                </a:extLst>
              </p:cNvPr>
              <p:cNvPicPr/>
              <p:nvPr/>
            </p:nvPicPr>
            <p:blipFill>
              <a:blip r:embed="rId24"/>
              <a:stretch>
                <a:fillRect/>
              </a:stretch>
            </p:blipFill>
            <p:spPr>
              <a:xfrm>
                <a:off x="9666851" y="1868924"/>
                <a:ext cx="21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4" name="Freihand 73">
                <a:extLst>
                  <a:ext uri="{FF2B5EF4-FFF2-40B4-BE49-F238E27FC236}">
                    <a16:creationId xmlns:a16="http://schemas.microsoft.com/office/drawing/2014/main" id="{FCC66BBB-A877-7E7F-EF45-3E171AD3D86A}"/>
                  </a:ext>
                </a:extLst>
              </p14:cNvPr>
              <p14:cNvContentPartPr/>
              <p14:nvPr/>
            </p14:nvContentPartPr>
            <p14:xfrm>
              <a:off x="9786731" y="1664444"/>
              <a:ext cx="82080" cy="156240"/>
            </p14:xfrm>
          </p:contentPart>
        </mc:Choice>
        <mc:Fallback xmlns="">
          <p:pic>
            <p:nvPicPr>
              <p:cNvPr id="74" name="Freihand 73">
                <a:extLst>
                  <a:ext uri="{FF2B5EF4-FFF2-40B4-BE49-F238E27FC236}">
                    <a16:creationId xmlns:a16="http://schemas.microsoft.com/office/drawing/2014/main" id="{FCC66BBB-A877-7E7F-EF45-3E171AD3D86A}"/>
                  </a:ext>
                </a:extLst>
              </p:cNvPr>
              <p:cNvPicPr/>
              <p:nvPr/>
            </p:nvPicPr>
            <p:blipFill>
              <a:blip r:embed="rId26"/>
              <a:stretch>
                <a:fillRect/>
              </a:stretch>
            </p:blipFill>
            <p:spPr>
              <a:xfrm>
                <a:off x="9780611" y="1658324"/>
                <a:ext cx="94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 name="Freihand 74">
                <a:extLst>
                  <a:ext uri="{FF2B5EF4-FFF2-40B4-BE49-F238E27FC236}">
                    <a16:creationId xmlns:a16="http://schemas.microsoft.com/office/drawing/2014/main" id="{89B4CA21-9E0B-921A-4D89-C48DCF015D50}"/>
                  </a:ext>
                </a:extLst>
              </p14:cNvPr>
              <p14:cNvContentPartPr/>
              <p14:nvPr/>
            </p14:nvContentPartPr>
            <p14:xfrm>
              <a:off x="9759731" y="1827524"/>
              <a:ext cx="151200" cy="43200"/>
            </p14:xfrm>
          </p:contentPart>
        </mc:Choice>
        <mc:Fallback xmlns="">
          <p:pic>
            <p:nvPicPr>
              <p:cNvPr id="75" name="Freihand 74">
                <a:extLst>
                  <a:ext uri="{FF2B5EF4-FFF2-40B4-BE49-F238E27FC236}">
                    <a16:creationId xmlns:a16="http://schemas.microsoft.com/office/drawing/2014/main" id="{89B4CA21-9E0B-921A-4D89-C48DCF015D50}"/>
                  </a:ext>
                </a:extLst>
              </p:cNvPr>
              <p:cNvPicPr/>
              <p:nvPr/>
            </p:nvPicPr>
            <p:blipFill>
              <a:blip r:embed="rId28"/>
              <a:stretch>
                <a:fillRect/>
              </a:stretch>
            </p:blipFill>
            <p:spPr>
              <a:xfrm>
                <a:off x="9753611" y="1821404"/>
                <a:ext cx="163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6" name="Freihand 75">
                <a:extLst>
                  <a:ext uri="{FF2B5EF4-FFF2-40B4-BE49-F238E27FC236}">
                    <a16:creationId xmlns:a16="http://schemas.microsoft.com/office/drawing/2014/main" id="{39093623-162B-43B6-1C04-7C72DECAA317}"/>
                  </a:ext>
                </a:extLst>
              </p14:cNvPr>
              <p14:cNvContentPartPr/>
              <p14:nvPr/>
            </p14:nvContentPartPr>
            <p14:xfrm>
              <a:off x="9805811" y="1871444"/>
              <a:ext cx="118800" cy="215640"/>
            </p14:xfrm>
          </p:contentPart>
        </mc:Choice>
        <mc:Fallback xmlns="">
          <p:pic>
            <p:nvPicPr>
              <p:cNvPr id="76" name="Freihand 75">
                <a:extLst>
                  <a:ext uri="{FF2B5EF4-FFF2-40B4-BE49-F238E27FC236}">
                    <a16:creationId xmlns:a16="http://schemas.microsoft.com/office/drawing/2014/main" id="{39093623-162B-43B6-1C04-7C72DECAA317}"/>
                  </a:ext>
                </a:extLst>
              </p:cNvPr>
              <p:cNvPicPr/>
              <p:nvPr/>
            </p:nvPicPr>
            <p:blipFill>
              <a:blip r:embed="rId30"/>
              <a:stretch>
                <a:fillRect/>
              </a:stretch>
            </p:blipFill>
            <p:spPr>
              <a:xfrm>
                <a:off x="9799691" y="1865324"/>
                <a:ext cx="1310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7" name="Freihand 76">
                <a:extLst>
                  <a:ext uri="{FF2B5EF4-FFF2-40B4-BE49-F238E27FC236}">
                    <a16:creationId xmlns:a16="http://schemas.microsoft.com/office/drawing/2014/main" id="{6DA234A0-A5BD-05B0-EB27-951AA24B596A}"/>
                  </a:ext>
                </a:extLst>
              </p14:cNvPr>
              <p14:cNvContentPartPr/>
              <p14:nvPr/>
            </p14:nvContentPartPr>
            <p14:xfrm>
              <a:off x="9145571" y="710444"/>
              <a:ext cx="68760" cy="1044720"/>
            </p14:xfrm>
          </p:contentPart>
        </mc:Choice>
        <mc:Fallback xmlns="">
          <p:pic>
            <p:nvPicPr>
              <p:cNvPr id="77" name="Freihand 76">
                <a:extLst>
                  <a:ext uri="{FF2B5EF4-FFF2-40B4-BE49-F238E27FC236}">
                    <a16:creationId xmlns:a16="http://schemas.microsoft.com/office/drawing/2014/main" id="{6DA234A0-A5BD-05B0-EB27-951AA24B596A}"/>
                  </a:ext>
                </a:extLst>
              </p:cNvPr>
              <p:cNvPicPr/>
              <p:nvPr/>
            </p:nvPicPr>
            <p:blipFill>
              <a:blip r:embed="rId32"/>
              <a:stretch>
                <a:fillRect/>
              </a:stretch>
            </p:blipFill>
            <p:spPr>
              <a:xfrm>
                <a:off x="9139451" y="704324"/>
                <a:ext cx="81000" cy="1056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Freihand 77">
                <a:extLst>
                  <a:ext uri="{FF2B5EF4-FFF2-40B4-BE49-F238E27FC236}">
                    <a16:creationId xmlns:a16="http://schemas.microsoft.com/office/drawing/2014/main" id="{94A90EA3-4ECC-1B09-04AA-8B0109952624}"/>
                  </a:ext>
                </a:extLst>
              </p14:cNvPr>
              <p14:cNvContentPartPr/>
              <p14:nvPr/>
            </p14:nvContentPartPr>
            <p14:xfrm>
              <a:off x="8879531" y="761204"/>
              <a:ext cx="760320" cy="616320"/>
            </p14:xfrm>
          </p:contentPart>
        </mc:Choice>
        <mc:Fallback xmlns="">
          <p:pic>
            <p:nvPicPr>
              <p:cNvPr id="78" name="Freihand 77">
                <a:extLst>
                  <a:ext uri="{FF2B5EF4-FFF2-40B4-BE49-F238E27FC236}">
                    <a16:creationId xmlns:a16="http://schemas.microsoft.com/office/drawing/2014/main" id="{94A90EA3-4ECC-1B09-04AA-8B0109952624}"/>
                  </a:ext>
                </a:extLst>
              </p:cNvPr>
              <p:cNvPicPr/>
              <p:nvPr/>
            </p:nvPicPr>
            <p:blipFill>
              <a:blip r:embed="rId34"/>
              <a:stretch>
                <a:fillRect/>
              </a:stretch>
            </p:blipFill>
            <p:spPr>
              <a:xfrm>
                <a:off x="8873411" y="755084"/>
                <a:ext cx="77256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9" name="Freihand 78">
                <a:extLst>
                  <a:ext uri="{FF2B5EF4-FFF2-40B4-BE49-F238E27FC236}">
                    <a16:creationId xmlns:a16="http://schemas.microsoft.com/office/drawing/2014/main" id="{B90A4B05-FBB7-A288-5C31-FF6398D90846}"/>
                  </a:ext>
                </a:extLst>
              </p14:cNvPr>
              <p14:cNvContentPartPr/>
              <p14:nvPr/>
            </p14:nvContentPartPr>
            <p14:xfrm>
              <a:off x="10361291" y="615044"/>
              <a:ext cx="78840" cy="1032840"/>
            </p14:xfrm>
          </p:contentPart>
        </mc:Choice>
        <mc:Fallback xmlns="">
          <p:pic>
            <p:nvPicPr>
              <p:cNvPr id="79" name="Freihand 78">
                <a:extLst>
                  <a:ext uri="{FF2B5EF4-FFF2-40B4-BE49-F238E27FC236}">
                    <a16:creationId xmlns:a16="http://schemas.microsoft.com/office/drawing/2014/main" id="{B90A4B05-FBB7-A288-5C31-FF6398D90846}"/>
                  </a:ext>
                </a:extLst>
              </p:cNvPr>
              <p:cNvPicPr/>
              <p:nvPr/>
            </p:nvPicPr>
            <p:blipFill>
              <a:blip r:embed="rId36"/>
              <a:stretch>
                <a:fillRect/>
              </a:stretch>
            </p:blipFill>
            <p:spPr>
              <a:xfrm>
                <a:off x="10355171" y="608924"/>
                <a:ext cx="91080" cy="1045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0" name="Freihand 79">
                <a:extLst>
                  <a:ext uri="{FF2B5EF4-FFF2-40B4-BE49-F238E27FC236}">
                    <a16:creationId xmlns:a16="http://schemas.microsoft.com/office/drawing/2014/main" id="{908BB062-8053-21F4-4E2B-17C1BF993ECD}"/>
                  </a:ext>
                </a:extLst>
              </p14:cNvPr>
              <p14:cNvContentPartPr/>
              <p14:nvPr/>
            </p14:nvContentPartPr>
            <p14:xfrm>
              <a:off x="10319531" y="1287884"/>
              <a:ext cx="1215000" cy="237600"/>
            </p14:xfrm>
          </p:contentPart>
        </mc:Choice>
        <mc:Fallback xmlns="">
          <p:pic>
            <p:nvPicPr>
              <p:cNvPr id="80" name="Freihand 79">
                <a:extLst>
                  <a:ext uri="{FF2B5EF4-FFF2-40B4-BE49-F238E27FC236}">
                    <a16:creationId xmlns:a16="http://schemas.microsoft.com/office/drawing/2014/main" id="{908BB062-8053-21F4-4E2B-17C1BF993ECD}"/>
                  </a:ext>
                </a:extLst>
              </p:cNvPr>
              <p:cNvPicPr/>
              <p:nvPr/>
            </p:nvPicPr>
            <p:blipFill>
              <a:blip r:embed="rId38"/>
              <a:stretch>
                <a:fillRect/>
              </a:stretch>
            </p:blipFill>
            <p:spPr>
              <a:xfrm>
                <a:off x="10313411" y="1281764"/>
                <a:ext cx="12272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1" name="Freihand 80">
                <a:extLst>
                  <a:ext uri="{FF2B5EF4-FFF2-40B4-BE49-F238E27FC236}">
                    <a16:creationId xmlns:a16="http://schemas.microsoft.com/office/drawing/2014/main" id="{9D2FB80B-64C3-32CE-C6AD-ADFA5CEFEF3A}"/>
                  </a:ext>
                </a:extLst>
              </p14:cNvPr>
              <p14:cNvContentPartPr/>
              <p14:nvPr/>
            </p14:nvContentPartPr>
            <p14:xfrm>
              <a:off x="11551091" y="1195724"/>
              <a:ext cx="164880" cy="193320"/>
            </p14:xfrm>
          </p:contentPart>
        </mc:Choice>
        <mc:Fallback xmlns="">
          <p:pic>
            <p:nvPicPr>
              <p:cNvPr id="81" name="Freihand 80">
                <a:extLst>
                  <a:ext uri="{FF2B5EF4-FFF2-40B4-BE49-F238E27FC236}">
                    <a16:creationId xmlns:a16="http://schemas.microsoft.com/office/drawing/2014/main" id="{9D2FB80B-64C3-32CE-C6AD-ADFA5CEFEF3A}"/>
                  </a:ext>
                </a:extLst>
              </p:cNvPr>
              <p:cNvPicPr/>
              <p:nvPr/>
            </p:nvPicPr>
            <p:blipFill>
              <a:blip r:embed="rId40"/>
              <a:stretch>
                <a:fillRect/>
              </a:stretch>
            </p:blipFill>
            <p:spPr>
              <a:xfrm>
                <a:off x="11544971" y="1189604"/>
                <a:ext cx="177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2" name="Freihand 81">
                <a:extLst>
                  <a:ext uri="{FF2B5EF4-FFF2-40B4-BE49-F238E27FC236}">
                    <a16:creationId xmlns:a16="http://schemas.microsoft.com/office/drawing/2014/main" id="{6920E14D-0CD1-5078-61D0-FA5869F8486B}"/>
                  </a:ext>
                </a:extLst>
              </p14:cNvPr>
              <p14:cNvContentPartPr/>
              <p14:nvPr/>
            </p14:nvContentPartPr>
            <p14:xfrm>
              <a:off x="10268051" y="444404"/>
              <a:ext cx="219240" cy="220680"/>
            </p14:xfrm>
          </p:contentPart>
        </mc:Choice>
        <mc:Fallback xmlns="">
          <p:pic>
            <p:nvPicPr>
              <p:cNvPr id="82" name="Freihand 81">
                <a:extLst>
                  <a:ext uri="{FF2B5EF4-FFF2-40B4-BE49-F238E27FC236}">
                    <a16:creationId xmlns:a16="http://schemas.microsoft.com/office/drawing/2014/main" id="{6920E14D-0CD1-5078-61D0-FA5869F8486B}"/>
                  </a:ext>
                </a:extLst>
              </p:cNvPr>
              <p:cNvPicPr/>
              <p:nvPr/>
            </p:nvPicPr>
            <p:blipFill>
              <a:blip r:embed="rId42"/>
              <a:stretch>
                <a:fillRect/>
              </a:stretch>
            </p:blipFill>
            <p:spPr>
              <a:xfrm>
                <a:off x="10261931" y="438284"/>
                <a:ext cx="2314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5" name="Freihand 84">
                <a:extLst>
                  <a:ext uri="{FF2B5EF4-FFF2-40B4-BE49-F238E27FC236}">
                    <a16:creationId xmlns:a16="http://schemas.microsoft.com/office/drawing/2014/main" id="{393039A5-C475-81DD-D5BE-4F056B4FB88C}"/>
                  </a:ext>
                </a:extLst>
              </p14:cNvPr>
              <p14:cNvContentPartPr/>
              <p14:nvPr/>
            </p14:nvContentPartPr>
            <p14:xfrm>
              <a:off x="9192731" y="1196804"/>
              <a:ext cx="42840" cy="17280"/>
            </p14:xfrm>
          </p:contentPart>
        </mc:Choice>
        <mc:Fallback xmlns="">
          <p:pic>
            <p:nvPicPr>
              <p:cNvPr id="85" name="Freihand 84">
                <a:extLst>
                  <a:ext uri="{FF2B5EF4-FFF2-40B4-BE49-F238E27FC236}">
                    <a16:creationId xmlns:a16="http://schemas.microsoft.com/office/drawing/2014/main" id="{393039A5-C475-81DD-D5BE-4F056B4FB88C}"/>
                  </a:ext>
                </a:extLst>
              </p:cNvPr>
              <p:cNvPicPr/>
              <p:nvPr/>
            </p:nvPicPr>
            <p:blipFill>
              <a:blip r:embed="rId44"/>
              <a:stretch>
                <a:fillRect/>
              </a:stretch>
            </p:blipFill>
            <p:spPr>
              <a:xfrm>
                <a:off x="9186611" y="1190684"/>
                <a:ext cx="55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6" name="Freihand 85">
                <a:extLst>
                  <a:ext uri="{FF2B5EF4-FFF2-40B4-BE49-F238E27FC236}">
                    <a16:creationId xmlns:a16="http://schemas.microsoft.com/office/drawing/2014/main" id="{3A747823-6703-7DBF-EDBF-1AE8139BD04A}"/>
                  </a:ext>
                </a:extLst>
              </p14:cNvPr>
              <p14:cNvContentPartPr/>
              <p14:nvPr/>
            </p14:nvContentPartPr>
            <p14:xfrm>
              <a:off x="9341411" y="1111844"/>
              <a:ext cx="255240" cy="68040"/>
            </p14:xfrm>
          </p:contentPart>
        </mc:Choice>
        <mc:Fallback xmlns="">
          <p:pic>
            <p:nvPicPr>
              <p:cNvPr id="86" name="Freihand 85">
                <a:extLst>
                  <a:ext uri="{FF2B5EF4-FFF2-40B4-BE49-F238E27FC236}">
                    <a16:creationId xmlns:a16="http://schemas.microsoft.com/office/drawing/2014/main" id="{3A747823-6703-7DBF-EDBF-1AE8139BD04A}"/>
                  </a:ext>
                </a:extLst>
              </p:cNvPr>
              <p:cNvPicPr/>
              <p:nvPr/>
            </p:nvPicPr>
            <p:blipFill>
              <a:blip r:embed="rId46"/>
              <a:stretch>
                <a:fillRect/>
              </a:stretch>
            </p:blipFill>
            <p:spPr>
              <a:xfrm>
                <a:off x="9335291" y="1105724"/>
                <a:ext cx="267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7" name="Freihand 86">
                <a:extLst>
                  <a:ext uri="{FF2B5EF4-FFF2-40B4-BE49-F238E27FC236}">
                    <a16:creationId xmlns:a16="http://schemas.microsoft.com/office/drawing/2014/main" id="{C286D16C-ACF6-662E-C5E7-2849FF9C60BB}"/>
                  </a:ext>
                </a:extLst>
              </p14:cNvPr>
              <p14:cNvContentPartPr/>
              <p14:nvPr/>
            </p14:nvContentPartPr>
            <p14:xfrm>
              <a:off x="9842891" y="983324"/>
              <a:ext cx="767520" cy="117360"/>
            </p14:xfrm>
          </p:contentPart>
        </mc:Choice>
        <mc:Fallback xmlns="">
          <p:pic>
            <p:nvPicPr>
              <p:cNvPr id="87" name="Freihand 86">
                <a:extLst>
                  <a:ext uri="{FF2B5EF4-FFF2-40B4-BE49-F238E27FC236}">
                    <a16:creationId xmlns:a16="http://schemas.microsoft.com/office/drawing/2014/main" id="{C286D16C-ACF6-662E-C5E7-2849FF9C60BB}"/>
                  </a:ext>
                </a:extLst>
              </p:cNvPr>
              <p:cNvPicPr/>
              <p:nvPr/>
            </p:nvPicPr>
            <p:blipFill>
              <a:blip r:embed="rId48"/>
              <a:stretch>
                <a:fillRect/>
              </a:stretch>
            </p:blipFill>
            <p:spPr>
              <a:xfrm>
                <a:off x="9836771" y="977204"/>
                <a:ext cx="779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8" name="Freihand 87">
                <a:extLst>
                  <a:ext uri="{FF2B5EF4-FFF2-40B4-BE49-F238E27FC236}">
                    <a16:creationId xmlns:a16="http://schemas.microsoft.com/office/drawing/2014/main" id="{59D5DEB1-1C2C-A887-12E7-CFE840FBAF4D}"/>
                  </a:ext>
                </a:extLst>
              </p14:cNvPr>
              <p14:cNvContentPartPr/>
              <p14:nvPr/>
            </p14:nvContentPartPr>
            <p14:xfrm>
              <a:off x="10701851" y="982244"/>
              <a:ext cx="37440" cy="18360"/>
            </p14:xfrm>
          </p:contentPart>
        </mc:Choice>
        <mc:Fallback xmlns="">
          <p:pic>
            <p:nvPicPr>
              <p:cNvPr id="88" name="Freihand 87">
                <a:extLst>
                  <a:ext uri="{FF2B5EF4-FFF2-40B4-BE49-F238E27FC236}">
                    <a16:creationId xmlns:a16="http://schemas.microsoft.com/office/drawing/2014/main" id="{59D5DEB1-1C2C-A887-12E7-CFE840FBAF4D}"/>
                  </a:ext>
                </a:extLst>
              </p:cNvPr>
              <p:cNvPicPr/>
              <p:nvPr/>
            </p:nvPicPr>
            <p:blipFill>
              <a:blip r:embed="rId50"/>
              <a:stretch>
                <a:fillRect/>
              </a:stretch>
            </p:blipFill>
            <p:spPr>
              <a:xfrm>
                <a:off x="10695731" y="976124"/>
                <a:ext cx="4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1" name="Freihand 90">
                <a:extLst>
                  <a:ext uri="{FF2B5EF4-FFF2-40B4-BE49-F238E27FC236}">
                    <a16:creationId xmlns:a16="http://schemas.microsoft.com/office/drawing/2014/main" id="{E21EC0F9-DAA3-D64F-BC46-3F96C458C16A}"/>
                  </a:ext>
                </a:extLst>
              </p14:cNvPr>
              <p14:cNvContentPartPr/>
              <p14:nvPr/>
            </p14:nvContentPartPr>
            <p14:xfrm>
              <a:off x="10856651" y="977564"/>
              <a:ext cx="20520" cy="291240"/>
            </p14:xfrm>
          </p:contentPart>
        </mc:Choice>
        <mc:Fallback xmlns="">
          <p:pic>
            <p:nvPicPr>
              <p:cNvPr id="91" name="Freihand 90">
                <a:extLst>
                  <a:ext uri="{FF2B5EF4-FFF2-40B4-BE49-F238E27FC236}">
                    <a16:creationId xmlns:a16="http://schemas.microsoft.com/office/drawing/2014/main" id="{E21EC0F9-DAA3-D64F-BC46-3F96C458C16A}"/>
                  </a:ext>
                </a:extLst>
              </p:cNvPr>
              <p:cNvPicPr/>
              <p:nvPr/>
            </p:nvPicPr>
            <p:blipFill>
              <a:blip r:embed="rId52"/>
              <a:stretch>
                <a:fillRect/>
              </a:stretch>
            </p:blipFill>
            <p:spPr>
              <a:xfrm>
                <a:off x="10850531" y="971444"/>
                <a:ext cx="327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2" name="Freihand 91">
                <a:extLst>
                  <a:ext uri="{FF2B5EF4-FFF2-40B4-BE49-F238E27FC236}">
                    <a16:creationId xmlns:a16="http://schemas.microsoft.com/office/drawing/2014/main" id="{075B245B-6A0F-74BE-1A40-A4DF77E913B0}"/>
                  </a:ext>
                </a:extLst>
              </p14:cNvPr>
              <p14:cNvContentPartPr/>
              <p14:nvPr/>
            </p14:nvContentPartPr>
            <p14:xfrm>
              <a:off x="10901651" y="1346564"/>
              <a:ext cx="7920" cy="43200"/>
            </p14:xfrm>
          </p:contentPart>
        </mc:Choice>
        <mc:Fallback xmlns="">
          <p:pic>
            <p:nvPicPr>
              <p:cNvPr id="92" name="Freihand 91">
                <a:extLst>
                  <a:ext uri="{FF2B5EF4-FFF2-40B4-BE49-F238E27FC236}">
                    <a16:creationId xmlns:a16="http://schemas.microsoft.com/office/drawing/2014/main" id="{075B245B-6A0F-74BE-1A40-A4DF77E913B0}"/>
                  </a:ext>
                </a:extLst>
              </p:cNvPr>
              <p:cNvPicPr/>
              <p:nvPr/>
            </p:nvPicPr>
            <p:blipFill>
              <a:blip r:embed="rId54"/>
              <a:stretch>
                <a:fillRect/>
              </a:stretch>
            </p:blipFill>
            <p:spPr>
              <a:xfrm>
                <a:off x="10895531" y="1340444"/>
                <a:ext cx="20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3" name="Freihand 92">
                <a:extLst>
                  <a:ext uri="{FF2B5EF4-FFF2-40B4-BE49-F238E27FC236}">
                    <a16:creationId xmlns:a16="http://schemas.microsoft.com/office/drawing/2014/main" id="{E2991F0C-F57B-CD97-89B0-7AD84029071B}"/>
                  </a:ext>
                </a:extLst>
              </p14:cNvPr>
              <p14:cNvContentPartPr/>
              <p14:nvPr/>
            </p14:nvContentPartPr>
            <p14:xfrm>
              <a:off x="10071491" y="309404"/>
              <a:ext cx="81360" cy="304920"/>
            </p14:xfrm>
          </p:contentPart>
        </mc:Choice>
        <mc:Fallback xmlns="">
          <p:pic>
            <p:nvPicPr>
              <p:cNvPr id="93" name="Freihand 92">
                <a:extLst>
                  <a:ext uri="{FF2B5EF4-FFF2-40B4-BE49-F238E27FC236}">
                    <a16:creationId xmlns:a16="http://schemas.microsoft.com/office/drawing/2014/main" id="{E2991F0C-F57B-CD97-89B0-7AD84029071B}"/>
                  </a:ext>
                </a:extLst>
              </p:cNvPr>
              <p:cNvPicPr/>
              <p:nvPr/>
            </p:nvPicPr>
            <p:blipFill>
              <a:blip r:embed="rId56"/>
              <a:stretch>
                <a:fillRect/>
              </a:stretch>
            </p:blipFill>
            <p:spPr>
              <a:xfrm>
                <a:off x="10065371" y="303284"/>
                <a:ext cx="936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4" name="Freihand 93">
                <a:extLst>
                  <a:ext uri="{FF2B5EF4-FFF2-40B4-BE49-F238E27FC236}">
                    <a16:creationId xmlns:a16="http://schemas.microsoft.com/office/drawing/2014/main" id="{7E5DEE5B-0A6D-C8A8-5B16-620C787A7EA3}"/>
                  </a:ext>
                </a:extLst>
              </p14:cNvPr>
              <p14:cNvContentPartPr/>
              <p14:nvPr/>
            </p14:nvContentPartPr>
            <p14:xfrm>
              <a:off x="11493851" y="1480844"/>
              <a:ext cx="155520" cy="331200"/>
            </p14:xfrm>
          </p:contentPart>
        </mc:Choice>
        <mc:Fallback xmlns="">
          <p:pic>
            <p:nvPicPr>
              <p:cNvPr id="94" name="Freihand 93">
                <a:extLst>
                  <a:ext uri="{FF2B5EF4-FFF2-40B4-BE49-F238E27FC236}">
                    <a16:creationId xmlns:a16="http://schemas.microsoft.com/office/drawing/2014/main" id="{7E5DEE5B-0A6D-C8A8-5B16-620C787A7EA3}"/>
                  </a:ext>
                </a:extLst>
              </p:cNvPr>
              <p:cNvPicPr/>
              <p:nvPr/>
            </p:nvPicPr>
            <p:blipFill>
              <a:blip r:embed="rId58"/>
              <a:stretch>
                <a:fillRect/>
              </a:stretch>
            </p:blipFill>
            <p:spPr>
              <a:xfrm>
                <a:off x="11487731" y="1474724"/>
                <a:ext cx="1677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6" name="Freihand 95">
                <a:extLst>
                  <a:ext uri="{FF2B5EF4-FFF2-40B4-BE49-F238E27FC236}">
                    <a16:creationId xmlns:a16="http://schemas.microsoft.com/office/drawing/2014/main" id="{D82DFF39-CB23-E46B-547D-13EA0212219F}"/>
                  </a:ext>
                </a:extLst>
              </p14:cNvPr>
              <p14:cNvContentPartPr/>
              <p14:nvPr/>
            </p14:nvContentPartPr>
            <p14:xfrm>
              <a:off x="10853771" y="1606124"/>
              <a:ext cx="77400" cy="42480"/>
            </p14:xfrm>
          </p:contentPart>
        </mc:Choice>
        <mc:Fallback xmlns="">
          <p:pic>
            <p:nvPicPr>
              <p:cNvPr id="96" name="Freihand 95">
                <a:extLst>
                  <a:ext uri="{FF2B5EF4-FFF2-40B4-BE49-F238E27FC236}">
                    <a16:creationId xmlns:a16="http://schemas.microsoft.com/office/drawing/2014/main" id="{D82DFF39-CB23-E46B-547D-13EA0212219F}"/>
                  </a:ext>
                </a:extLst>
              </p:cNvPr>
              <p:cNvPicPr/>
              <p:nvPr/>
            </p:nvPicPr>
            <p:blipFill>
              <a:blip r:embed="rId60"/>
              <a:stretch>
                <a:fillRect/>
              </a:stretch>
            </p:blipFill>
            <p:spPr>
              <a:xfrm>
                <a:off x="10847651" y="1600004"/>
                <a:ext cx="89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7" name="Freihand 96">
                <a:extLst>
                  <a:ext uri="{FF2B5EF4-FFF2-40B4-BE49-F238E27FC236}">
                    <a16:creationId xmlns:a16="http://schemas.microsoft.com/office/drawing/2014/main" id="{59C2AA67-6269-896C-EF32-E2B64863C1D5}"/>
                  </a:ext>
                </a:extLst>
              </p14:cNvPr>
              <p14:cNvContentPartPr/>
              <p14:nvPr/>
            </p14:nvContentPartPr>
            <p14:xfrm>
              <a:off x="10894811" y="1584884"/>
              <a:ext cx="62280" cy="248040"/>
            </p14:xfrm>
          </p:contentPart>
        </mc:Choice>
        <mc:Fallback xmlns="">
          <p:pic>
            <p:nvPicPr>
              <p:cNvPr id="97" name="Freihand 96">
                <a:extLst>
                  <a:ext uri="{FF2B5EF4-FFF2-40B4-BE49-F238E27FC236}">
                    <a16:creationId xmlns:a16="http://schemas.microsoft.com/office/drawing/2014/main" id="{59C2AA67-6269-896C-EF32-E2B64863C1D5}"/>
                  </a:ext>
                </a:extLst>
              </p:cNvPr>
              <p:cNvPicPr/>
              <p:nvPr/>
            </p:nvPicPr>
            <p:blipFill>
              <a:blip r:embed="rId62"/>
              <a:stretch>
                <a:fillRect/>
              </a:stretch>
            </p:blipFill>
            <p:spPr>
              <a:xfrm>
                <a:off x="10888691" y="1578764"/>
                <a:ext cx="745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9" name="Freihand 98">
                <a:extLst>
                  <a:ext uri="{FF2B5EF4-FFF2-40B4-BE49-F238E27FC236}">
                    <a16:creationId xmlns:a16="http://schemas.microsoft.com/office/drawing/2014/main" id="{3004FFBC-AAF7-78E2-7DB2-931EDB320B5E}"/>
                  </a:ext>
                </a:extLst>
              </p14:cNvPr>
              <p14:cNvContentPartPr/>
              <p14:nvPr/>
            </p14:nvContentPartPr>
            <p14:xfrm>
              <a:off x="8808971" y="1229924"/>
              <a:ext cx="314640" cy="66600"/>
            </p14:xfrm>
          </p:contentPart>
        </mc:Choice>
        <mc:Fallback xmlns="">
          <p:pic>
            <p:nvPicPr>
              <p:cNvPr id="99" name="Freihand 98">
                <a:extLst>
                  <a:ext uri="{FF2B5EF4-FFF2-40B4-BE49-F238E27FC236}">
                    <a16:creationId xmlns:a16="http://schemas.microsoft.com/office/drawing/2014/main" id="{3004FFBC-AAF7-78E2-7DB2-931EDB320B5E}"/>
                  </a:ext>
                </a:extLst>
              </p:cNvPr>
              <p:cNvPicPr/>
              <p:nvPr/>
            </p:nvPicPr>
            <p:blipFill>
              <a:blip r:embed="rId64"/>
              <a:stretch>
                <a:fillRect/>
              </a:stretch>
            </p:blipFill>
            <p:spPr>
              <a:xfrm>
                <a:off x="8802851" y="1223804"/>
                <a:ext cx="326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0" name="Freihand 99">
                <a:extLst>
                  <a:ext uri="{FF2B5EF4-FFF2-40B4-BE49-F238E27FC236}">
                    <a16:creationId xmlns:a16="http://schemas.microsoft.com/office/drawing/2014/main" id="{9D5F2198-B7A3-09AD-2BFE-B542ED4AAFF7}"/>
                  </a:ext>
                </a:extLst>
              </p14:cNvPr>
              <p14:cNvContentPartPr/>
              <p14:nvPr/>
            </p14:nvContentPartPr>
            <p14:xfrm>
              <a:off x="8705651" y="1271324"/>
              <a:ext cx="13320" cy="19080"/>
            </p14:xfrm>
          </p:contentPart>
        </mc:Choice>
        <mc:Fallback xmlns="">
          <p:pic>
            <p:nvPicPr>
              <p:cNvPr id="100" name="Freihand 99">
                <a:extLst>
                  <a:ext uri="{FF2B5EF4-FFF2-40B4-BE49-F238E27FC236}">
                    <a16:creationId xmlns:a16="http://schemas.microsoft.com/office/drawing/2014/main" id="{9D5F2198-B7A3-09AD-2BFE-B542ED4AAFF7}"/>
                  </a:ext>
                </a:extLst>
              </p:cNvPr>
              <p:cNvPicPr/>
              <p:nvPr/>
            </p:nvPicPr>
            <p:blipFill>
              <a:blip r:embed="rId66"/>
              <a:stretch>
                <a:fillRect/>
              </a:stretch>
            </p:blipFill>
            <p:spPr>
              <a:xfrm>
                <a:off x="8699531" y="1265204"/>
                <a:ext cx="25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2" name="Freihand 101">
                <a:extLst>
                  <a:ext uri="{FF2B5EF4-FFF2-40B4-BE49-F238E27FC236}">
                    <a16:creationId xmlns:a16="http://schemas.microsoft.com/office/drawing/2014/main" id="{2571F6F9-81DF-DEA7-1C5D-D17D1D9A94AE}"/>
                  </a:ext>
                </a:extLst>
              </p14:cNvPr>
              <p14:cNvContentPartPr/>
              <p14:nvPr/>
            </p14:nvContentPartPr>
            <p14:xfrm>
              <a:off x="8518811" y="1243964"/>
              <a:ext cx="49320" cy="155160"/>
            </p14:xfrm>
          </p:contentPart>
        </mc:Choice>
        <mc:Fallback xmlns="">
          <p:pic>
            <p:nvPicPr>
              <p:cNvPr id="102" name="Freihand 101">
                <a:extLst>
                  <a:ext uri="{FF2B5EF4-FFF2-40B4-BE49-F238E27FC236}">
                    <a16:creationId xmlns:a16="http://schemas.microsoft.com/office/drawing/2014/main" id="{2571F6F9-81DF-DEA7-1C5D-D17D1D9A94AE}"/>
                  </a:ext>
                </a:extLst>
              </p:cNvPr>
              <p:cNvPicPr/>
              <p:nvPr/>
            </p:nvPicPr>
            <p:blipFill>
              <a:blip r:embed="rId68"/>
              <a:stretch>
                <a:fillRect/>
              </a:stretch>
            </p:blipFill>
            <p:spPr>
              <a:xfrm>
                <a:off x="8512691" y="1237844"/>
                <a:ext cx="61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3" name="Freihand 102">
                <a:extLst>
                  <a:ext uri="{FF2B5EF4-FFF2-40B4-BE49-F238E27FC236}">
                    <a16:creationId xmlns:a16="http://schemas.microsoft.com/office/drawing/2014/main" id="{07082636-CC1D-9602-F590-CC1B7F742C6F}"/>
                  </a:ext>
                </a:extLst>
              </p14:cNvPr>
              <p14:cNvContentPartPr/>
              <p14:nvPr/>
            </p14:nvContentPartPr>
            <p14:xfrm>
              <a:off x="8511611" y="1171244"/>
              <a:ext cx="11880" cy="30240"/>
            </p14:xfrm>
          </p:contentPart>
        </mc:Choice>
        <mc:Fallback xmlns="">
          <p:pic>
            <p:nvPicPr>
              <p:cNvPr id="103" name="Freihand 102">
                <a:extLst>
                  <a:ext uri="{FF2B5EF4-FFF2-40B4-BE49-F238E27FC236}">
                    <a16:creationId xmlns:a16="http://schemas.microsoft.com/office/drawing/2014/main" id="{07082636-CC1D-9602-F590-CC1B7F742C6F}"/>
                  </a:ext>
                </a:extLst>
              </p:cNvPr>
              <p:cNvPicPr/>
              <p:nvPr/>
            </p:nvPicPr>
            <p:blipFill>
              <a:blip r:embed="rId70"/>
              <a:stretch>
                <a:fillRect/>
              </a:stretch>
            </p:blipFill>
            <p:spPr>
              <a:xfrm>
                <a:off x="8505491" y="1165124"/>
                <a:ext cx="24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5" name="Freihand 104">
                <a:extLst>
                  <a:ext uri="{FF2B5EF4-FFF2-40B4-BE49-F238E27FC236}">
                    <a16:creationId xmlns:a16="http://schemas.microsoft.com/office/drawing/2014/main" id="{E40ABED9-AC82-32DC-2677-AE2C96C1F2F1}"/>
                  </a:ext>
                </a:extLst>
              </p14:cNvPr>
              <p14:cNvContentPartPr/>
              <p14:nvPr/>
            </p14:nvContentPartPr>
            <p14:xfrm>
              <a:off x="8512331" y="1169804"/>
              <a:ext cx="80280" cy="41400"/>
            </p14:xfrm>
          </p:contentPart>
        </mc:Choice>
        <mc:Fallback xmlns="">
          <p:pic>
            <p:nvPicPr>
              <p:cNvPr id="105" name="Freihand 104">
                <a:extLst>
                  <a:ext uri="{FF2B5EF4-FFF2-40B4-BE49-F238E27FC236}">
                    <a16:creationId xmlns:a16="http://schemas.microsoft.com/office/drawing/2014/main" id="{E40ABED9-AC82-32DC-2677-AE2C96C1F2F1}"/>
                  </a:ext>
                </a:extLst>
              </p:cNvPr>
              <p:cNvPicPr/>
              <p:nvPr/>
            </p:nvPicPr>
            <p:blipFill>
              <a:blip r:embed="rId72"/>
              <a:stretch>
                <a:fillRect/>
              </a:stretch>
            </p:blipFill>
            <p:spPr>
              <a:xfrm>
                <a:off x="8506211" y="1163684"/>
                <a:ext cx="92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6" name="Freihand 105">
                <a:extLst>
                  <a:ext uri="{FF2B5EF4-FFF2-40B4-BE49-F238E27FC236}">
                    <a16:creationId xmlns:a16="http://schemas.microsoft.com/office/drawing/2014/main" id="{34282702-3463-10CD-F34D-7972BA9368D1}"/>
                  </a:ext>
                </a:extLst>
              </p14:cNvPr>
              <p14:cNvContentPartPr/>
              <p14:nvPr/>
            </p14:nvContentPartPr>
            <p14:xfrm>
              <a:off x="10200731" y="934004"/>
              <a:ext cx="93240" cy="167760"/>
            </p14:xfrm>
          </p:contentPart>
        </mc:Choice>
        <mc:Fallback xmlns="">
          <p:pic>
            <p:nvPicPr>
              <p:cNvPr id="106" name="Freihand 105">
                <a:extLst>
                  <a:ext uri="{FF2B5EF4-FFF2-40B4-BE49-F238E27FC236}">
                    <a16:creationId xmlns:a16="http://schemas.microsoft.com/office/drawing/2014/main" id="{34282702-3463-10CD-F34D-7972BA9368D1}"/>
                  </a:ext>
                </a:extLst>
              </p:cNvPr>
              <p:cNvPicPr/>
              <p:nvPr/>
            </p:nvPicPr>
            <p:blipFill>
              <a:blip r:embed="rId74"/>
              <a:stretch>
                <a:fillRect/>
              </a:stretch>
            </p:blipFill>
            <p:spPr>
              <a:xfrm>
                <a:off x="10194611" y="927884"/>
                <a:ext cx="105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7" name="Freihand 106">
                <a:extLst>
                  <a:ext uri="{FF2B5EF4-FFF2-40B4-BE49-F238E27FC236}">
                    <a16:creationId xmlns:a16="http://schemas.microsoft.com/office/drawing/2014/main" id="{D85CADFB-4814-6F24-414D-BCC8D8885A1C}"/>
                  </a:ext>
                </a:extLst>
              </p14:cNvPr>
              <p14:cNvContentPartPr/>
              <p14:nvPr/>
            </p14:nvContentPartPr>
            <p14:xfrm>
              <a:off x="10214771" y="863084"/>
              <a:ext cx="16920" cy="14400"/>
            </p14:xfrm>
          </p:contentPart>
        </mc:Choice>
        <mc:Fallback xmlns="">
          <p:pic>
            <p:nvPicPr>
              <p:cNvPr id="107" name="Freihand 106">
                <a:extLst>
                  <a:ext uri="{FF2B5EF4-FFF2-40B4-BE49-F238E27FC236}">
                    <a16:creationId xmlns:a16="http://schemas.microsoft.com/office/drawing/2014/main" id="{D85CADFB-4814-6F24-414D-BCC8D8885A1C}"/>
                  </a:ext>
                </a:extLst>
              </p:cNvPr>
              <p:cNvPicPr/>
              <p:nvPr/>
            </p:nvPicPr>
            <p:blipFill>
              <a:blip r:embed="rId76"/>
              <a:stretch>
                <a:fillRect/>
              </a:stretch>
            </p:blipFill>
            <p:spPr>
              <a:xfrm>
                <a:off x="10208651" y="856964"/>
                <a:ext cx="29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8" name="Freihand 107">
                <a:extLst>
                  <a:ext uri="{FF2B5EF4-FFF2-40B4-BE49-F238E27FC236}">
                    <a16:creationId xmlns:a16="http://schemas.microsoft.com/office/drawing/2014/main" id="{2857E1F7-9C6B-9060-FBC1-E75C5F9F30B4}"/>
                  </a:ext>
                </a:extLst>
              </p14:cNvPr>
              <p14:cNvContentPartPr/>
              <p14:nvPr/>
            </p14:nvContentPartPr>
            <p14:xfrm>
              <a:off x="10152851" y="864164"/>
              <a:ext cx="130320" cy="69480"/>
            </p14:xfrm>
          </p:contentPart>
        </mc:Choice>
        <mc:Fallback xmlns="">
          <p:pic>
            <p:nvPicPr>
              <p:cNvPr id="108" name="Freihand 107">
                <a:extLst>
                  <a:ext uri="{FF2B5EF4-FFF2-40B4-BE49-F238E27FC236}">
                    <a16:creationId xmlns:a16="http://schemas.microsoft.com/office/drawing/2014/main" id="{2857E1F7-9C6B-9060-FBC1-E75C5F9F30B4}"/>
                  </a:ext>
                </a:extLst>
              </p:cNvPr>
              <p:cNvPicPr/>
              <p:nvPr/>
            </p:nvPicPr>
            <p:blipFill>
              <a:blip r:embed="rId78"/>
              <a:stretch>
                <a:fillRect/>
              </a:stretch>
            </p:blipFill>
            <p:spPr>
              <a:xfrm>
                <a:off x="10146731" y="858044"/>
                <a:ext cx="142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9" name="Freihand 108">
                <a:extLst>
                  <a:ext uri="{FF2B5EF4-FFF2-40B4-BE49-F238E27FC236}">
                    <a16:creationId xmlns:a16="http://schemas.microsoft.com/office/drawing/2014/main" id="{09DB4D42-91C6-F8F5-C17A-CF3C5E2A87FF}"/>
                  </a:ext>
                </a:extLst>
              </p14:cNvPr>
              <p14:cNvContentPartPr/>
              <p14:nvPr/>
            </p14:nvContentPartPr>
            <p14:xfrm>
              <a:off x="10808771" y="938684"/>
              <a:ext cx="64440" cy="90720"/>
            </p14:xfrm>
          </p:contentPart>
        </mc:Choice>
        <mc:Fallback xmlns="">
          <p:pic>
            <p:nvPicPr>
              <p:cNvPr id="109" name="Freihand 108">
                <a:extLst>
                  <a:ext uri="{FF2B5EF4-FFF2-40B4-BE49-F238E27FC236}">
                    <a16:creationId xmlns:a16="http://schemas.microsoft.com/office/drawing/2014/main" id="{09DB4D42-91C6-F8F5-C17A-CF3C5E2A87FF}"/>
                  </a:ext>
                </a:extLst>
              </p:cNvPr>
              <p:cNvPicPr/>
              <p:nvPr/>
            </p:nvPicPr>
            <p:blipFill>
              <a:blip r:embed="rId80"/>
              <a:stretch>
                <a:fillRect/>
              </a:stretch>
            </p:blipFill>
            <p:spPr>
              <a:xfrm>
                <a:off x="10802651" y="932564"/>
                <a:ext cx="76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1" name="Freihand 110">
                <a:extLst>
                  <a:ext uri="{FF2B5EF4-FFF2-40B4-BE49-F238E27FC236}">
                    <a16:creationId xmlns:a16="http://schemas.microsoft.com/office/drawing/2014/main" id="{996EC896-8EDF-7915-702A-D6893F4EFF97}"/>
                  </a:ext>
                </a:extLst>
              </p14:cNvPr>
              <p14:cNvContentPartPr/>
              <p14:nvPr/>
            </p14:nvContentPartPr>
            <p14:xfrm>
              <a:off x="9102371" y="274484"/>
              <a:ext cx="139320" cy="234000"/>
            </p14:xfrm>
          </p:contentPart>
        </mc:Choice>
        <mc:Fallback xmlns="">
          <p:pic>
            <p:nvPicPr>
              <p:cNvPr id="111" name="Freihand 110">
                <a:extLst>
                  <a:ext uri="{FF2B5EF4-FFF2-40B4-BE49-F238E27FC236}">
                    <a16:creationId xmlns:a16="http://schemas.microsoft.com/office/drawing/2014/main" id="{996EC896-8EDF-7915-702A-D6893F4EFF97}"/>
                  </a:ext>
                </a:extLst>
              </p:cNvPr>
              <p:cNvPicPr/>
              <p:nvPr/>
            </p:nvPicPr>
            <p:blipFill>
              <a:blip r:embed="rId82"/>
              <a:stretch>
                <a:fillRect/>
              </a:stretch>
            </p:blipFill>
            <p:spPr>
              <a:xfrm>
                <a:off x="9096251" y="268364"/>
                <a:ext cx="1515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2" name="Freihand 111">
                <a:extLst>
                  <a:ext uri="{FF2B5EF4-FFF2-40B4-BE49-F238E27FC236}">
                    <a16:creationId xmlns:a16="http://schemas.microsoft.com/office/drawing/2014/main" id="{5A0D0330-7D55-D4BA-C5E6-8FC7473CD8FE}"/>
                  </a:ext>
                </a:extLst>
              </p14:cNvPr>
              <p14:cNvContentPartPr/>
              <p14:nvPr/>
            </p14:nvContentPartPr>
            <p14:xfrm>
              <a:off x="9033611" y="404084"/>
              <a:ext cx="352800" cy="189720"/>
            </p14:xfrm>
          </p:contentPart>
        </mc:Choice>
        <mc:Fallback xmlns="">
          <p:pic>
            <p:nvPicPr>
              <p:cNvPr id="112" name="Freihand 111">
                <a:extLst>
                  <a:ext uri="{FF2B5EF4-FFF2-40B4-BE49-F238E27FC236}">
                    <a16:creationId xmlns:a16="http://schemas.microsoft.com/office/drawing/2014/main" id="{5A0D0330-7D55-D4BA-C5E6-8FC7473CD8FE}"/>
                  </a:ext>
                </a:extLst>
              </p:cNvPr>
              <p:cNvPicPr/>
              <p:nvPr/>
            </p:nvPicPr>
            <p:blipFill>
              <a:blip r:embed="rId84"/>
              <a:stretch>
                <a:fillRect/>
              </a:stretch>
            </p:blipFill>
            <p:spPr>
              <a:xfrm>
                <a:off x="9027491" y="397964"/>
                <a:ext cx="365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3" name="Freihand 112">
                <a:extLst>
                  <a:ext uri="{FF2B5EF4-FFF2-40B4-BE49-F238E27FC236}">
                    <a16:creationId xmlns:a16="http://schemas.microsoft.com/office/drawing/2014/main" id="{EF6EB230-E422-D009-2145-A688A5958091}"/>
                  </a:ext>
                </a:extLst>
              </p14:cNvPr>
              <p14:cNvContentPartPr/>
              <p14:nvPr/>
            </p14:nvContentPartPr>
            <p14:xfrm>
              <a:off x="9248171" y="525404"/>
              <a:ext cx="70560" cy="185400"/>
            </p14:xfrm>
          </p:contentPart>
        </mc:Choice>
        <mc:Fallback xmlns="">
          <p:pic>
            <p:nvPicPr>
              <p:cNvPr id="113" name="Freihand 112">
                <a:extLst>
                  <a:ext uri="{FF2B5EF4-FFF2-40B4-BE49-F238E27FC236}">
                    <a16:creationId xmlns:a16="http://schemas.microsoft.com/office/drawing/2014/main" id="{EF6EB230-E422-D009-2145-A688A5958091}"/>
                  </a:ext>
                </a:extLst>
              </p:cNvPr>
              <p:cNvPicPr/>
              <p:nvPr/>
            </p:nvPicPr>
            <p:blipFill>
              <a:blip r:embed="rId86"/>
              <a:stretch>
                <a:fillRect/>
              </a:stretch>
            </p:blipFill>
            <p:spPr>
              <a:xfrm>
                <a:off x="9242051" y="519284"/>
                <a:ext cx="82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4" name="Freihand 113">
                <a:extLst>
                  <a:ext uri="{FF2B5EF4-FFF2-40B4-BE49-F238E27FC236}">
                    <a16:creationId xmlns:a16="http://schemas.microsoft.com/office/drawing/2014/main" id="{CE826353-733E-6681-E662-A1FFBB6F2B34}"/>
                  </a:ext>
                </a:extLst>
              </p14:cNvPr>
              <p14:cNvContentPartPr/>
              <p14:nvPr/>
            </p14:nvContentPartPr>
            <p14:xfrm>
              <a:off x="9386771" y="579404"/>
              <a:ext cx="64080" cy="91800"/>
            </p14:xfrm>
          </p:contentPart>
        </mc:Choice>
        <mc:Fallback xmlns="">
          <p:pic>
            <p:nvPicPr>
              <p:cNvPr id="114" name="Freihand 113">
                <a:extLst>
                  <a:ext uri="{FF2B5EF4-FFF2-40B4-BE49-F238E27FC236}">
                    <a16:creationId xmlns:a16="http://schemas.microsoft.com/office/drawing/2014/main" id="{CE826353-733E-6681-E662-A1FFBB6F2B34}"/>
                  </a:ext>
                </a:extLst>
              </p:cNvPr>
              <p:cNvPicPr/>
              <p:nvPr/>
            </p:nvPicPr>
            <p:blipFill>
              <a:blip r:embed="rId88"/>
              <a:stretch>
                <a:fillRect/>
              </a:stretch>
            </p:blipFill>
            <p:spPr>
              <a:xfrm>
                <a:off x="9380651" y="573284"/>
                <a:ext cx="76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6" name="Freihand 115">
                <a:extLst>
                  <a:ext uri="{FF2B5EF4-FFF2-40B4-BE49-F238E27FC236}">
                    <a16:creationId xmlns:a16="http://schemas.microsoft.com/office/drawing/2014/main" id="{08B61A5A-F92B-2C09-3920-C0AB7E5A2FD4}"/>
                  </a:ext>
                </a:extLst>
              </p14:cNvPr>
              <p14:cNvContentPartPr/>
              <p14:nvPr/>
            </p14:nvContentPartPr>
            <p14:xfrm>
              <a:off x="5850131" y="1103924"/>
              <a:ext cx="837720" cy="582120"/>
            </p14:xfrm>
          </p:contentPart>
        </mc:Choice>
        <mc:Fallback xmlns="">
          <p:pic>
            <p:nvPicPr>
              <p:cNvPr id="116" name="Freihand 115">
                <a:extLst>
                  <a:ext uri="{FF2B5EF4-FFF2-40B4-BE49-F238E27FC236}">
                    <a16:creationId xmlns:a16="http://schemas.microsoft.com/office/drawing/2014/main" id="{08B61A5A-F92B-2C09-3920-C0AB7E5A2FD4}"/>
                  </a:ext>
                </a:extLst>
              </p:cNvPr>
              <p:cNvPicPr/>
              <p:nvPr/>
            </p:nvPicPr>
            <p:blipFill>
              <a:blip r:embed="rId90"/>
              <a:stretch>
                <a:fillRect/>
              </a:stretch>
            </p:blipFill>
            <p:spPr>
              <a:xfrm>
                <a:off x="5844011" y="1097804"/>
                <a:ext cx="84996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8" name="Freihand 117">
                <a:extLst>
                  <a:ext uri="{FF2B5EF4-FFF2-40B4-BE49-F238E27FC236}">
                    <a16:creationId xmlns:a16="http://schemas.microsoft.com/office/drawing/2014/main" id="{30A581B4-9237-D48E-D182-BBAA1E6DD72E}"/>
                  </a:ext>
                </a:extLst>
              </p14:cNvPr>
              <p14:cNvContentPartPr/>
              <p14:nvPr/>
            </p14:nvContentPartPr>
            <p14:xfrm>
              <a:off x="5882171" y="1203284"/>
              <a:ext cx="323280" cy="462600"/>
            </p14:xfrm>
          </p:contentPart>
        </mc:Choice>
        <mc:Fallback xmlns="">
          <p:pic>
            <p:nvPicPr>
              <p:cNvPr id="118" name="Freihand 117">
                <a:extLst>
                  <a:ext uri="{FF2B5EF4-FFF2-40B4-BE49-F238E27FC236}">
                    <a16:creationId xmlns:a16="http://schemas.microsoft.com/office/drawing/2014/main" id="{30A581B4-9237-D48E-D182-BBAA1E6DD72E}"/>
                  </a:ext>
                </a:extLst>
              </p:cNvPr>
              <p:cNvPicPr/>
              <p:nvPr/>
            </p:nvPicPr>
            <p:blipFill>
              <a:blip r:embed="rId92"/>
              <a:stretch>
                <a:fillRect/>
              </a:stretch>
            </p:blipFill>
            <p:spPr>
              <a:xfrm>
                <a:off x="5876051" y="1197164"/>
                <a:ext cx="33552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3" name="Freihand 142">
                <a:extLst>
                  <a:ext uri="{FF2B5EF4-FFF2-40B4-BE49-F238E27FC236}">
                    <a16:creationId xmlns:a16="http://schemas.microsoft.com/office/drawing/2014/main" id="{358C4DDC-FE04-A222-3913-F9E3819FB19C}"/>
                  </a:ext>
                </a:extLst>
              </p14:cNvPr>
              <p14:cNvContentPartPr/>
              <p14:nvPr/>
            </p14:nvContentPartPr>
            <p14:xfrm>
              <a:off x="10802651" y="1477244"/>
              <a:ext cx="239400" cy="454320"/>
            </p14:xfrm>
          </p:contentPart>
        </mc:Choice>
        <mc:Fallback xmlns="">
          <p:pic>
            <p:nvPicPr>
              <p:cNvPr id="143" name="Freihand 142">
                <a:extLst>
                  <a:ext uri="{FF2B5EF4-FFF2-40B4-BE49-F238E27FC236}">
                    <a16:creationId xmlns:a16="http://schemas.microsoft.com/office/drawing/2014/main" id="{358C4DDC-FE04-A222-3913-F9E3819FB19C}"/>
                  </a:ext>
                </a:extLst>
              </p:cNvPr>
              <p:cNvPicPr/>
              <p:nvPr/>
            </p:nvPicPr>
            <p:blipFill>
              <a:blip r:embed="rId94"/>
              <a:stretch>
                <a:fillRect/>
              </a:stretch>
            </p:blipFill>
            <p:spPr>
              <a:xfrm>
                <a:off x="10796531" y="1471124"/>
                <a:ext cx="251640" cy="466560"/>
              </a:xfrm>
              <a:prstGeom prst="rect">
                <a:avLst/>
              </a:prstGeom>
            </p:spPr>
          </p:pic>
        </mc:Fallback>
      </mc:AlternateContent>
      <p:grpSp>
        <p:nvGrpSpPr>
          <p:cNvPr id="149" name="Gruppieren 148">
            <a:extLst>
              <a:ext uri="{FF2B5EF4-FFF2-40B4-BE49-F238E27FC236}">
                <a16:creationId xmlns:a16="http://schemas.microsoft.com/office/drawing/2014/main" id="{EFF43C2E-D179-588A-8428-C0B2D56B8E2D}"/>
              </a:ext>
            </a:extLst>
          </p:cNvPr>
          <p:cNvGrpSpPr/>
          <p:nvPr/>
        </p:nvGrpSpPr>
        <p:grpSpPr>
          <a:xfrm>
            <a:off x="8409371" y="179084"/>
            <a:ext cx="681480" cy="1690920"/>
            <a:chOff x="8409371" y="179084"/>
            <a:chExt cx="681480" cy="1690920"/>
          </a:xfrm>
        </p:grpSpPr>
        <mc:AlternateContent xmlns:mc="http://schemas.openxmlformats.org/markup-compatibility/2006" xmlns:p14="http://schemas.microsoft.com/office/powerpoint/2010/main">
          <mc:Choice Requires="p14">
            <p:contentPart p14:bwMode="auto" r:id="rId95">
              <p14:nvContentPartPr>
                <p14:cNvPr id="119" name="Freihand 118">
                  <a:extLst>
                    <a:ext uri="{FF2B5EF4-FFF2-40B4-BE49-F238E27FC236}">
                      <a16:creationId xmlns:a16="http://schemas.microsoft.com/office/drawing/2014/main" id="{7E8DF333-F7BB-4FEB-E750-303A9C432A55}"/>
                    </a:ext>
                  </a:extLst>
                </p14:cNvPr>
                <p14:cNvContentPartPr/>
                <p14:nvPr/>
              </p14:nvContentPartPr>
              <p14:xfrm>
                <a:off x="8920211" y="707564"/>
                <a:ext cx="43560" cy="1162440"/>
              </p14:xfrm>
            </p:contentPart>
          </mc:Choice>
          <mc:Fallback xmlns="">
            <p:pic>
              <p:nvPicPr>
                <p:cNvPr id="119" name="Freihand 118">
                  <a:extLst>
                    <a:ext uri="{FF2B5EF4-FFF2-40B4-BE49-F238E27FC236}">
                      <a16:creationId xmlns:a16="http://schemas.microsoft.com/office/drawing/2014/main" id="{7E8DF333-F7BB-4FEB-E750-303A9C432A55}"/>
                    </a:ext>
                  </a:extLst>
                </p:cNvPr>
                <p:cNvPicPr/>
                <p:nvPr/>
              </p:nvPicPr>
              <p:blipFill>
                <a:blip r:embed="rId96"/>
                <a:stretch>
                  <a:fillRect/>
                </a:stretch>
              </p:blipFill>
              <p:spPr>
                <a:xfrm>
                  <a:off x="8914091" y="701444"/>
                  <a:ext cx="55800" cy="1174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0" name="Freihand 119">
                  <a:extLst>
                    <a:ext uri="{FF2B5EF4-FFF2-40B4-BE49-F238E27FC236}">
                      <a16:creationId xmlns:a16="http://schemas.microsoft.com/office/drawing/2014/main" id="{C79713DC-788D-0E14-2E14-6A35B96643C2}"/>
                    </a:ext>
                  </a:extLst>
                </p14:cNvPr>
                <p14:cNvContentPartPr/>
                <p14:nvPr/>
              </p14:nvContentPartPr>
              <p14:xfrm>
                <a:off x="8776211" y="230924"/>
                <a:ext cx="74520" cy="236880"/>
              </p14:xfrm>
            </p:contentPart>
          </mc:Choice>
          <mc:Fallback xmlns="">
            <p:pic>
              <p:nvPicPr>
                <p:cNvPr id="120" name="Freihand 119">
                  <a:extLst>
                    <a:ext uri="{FF2B5EF4-FFF2-40B4-BE49-F238E27FC236}">
                      <a16:creationId xmlns:a16="http://schemas.microsoft.com/office/drawing/2014/main" id="{C79713DC-788D-0E14-2E14-6A35B96643C2}"/>
                    </a:ext>
                  </a:extLst>
                </p:cNvPr>
                <p:cNvPicPr/>
                <p:nvPr/>
              </p:nvPicPr>
              <p:blipFill>
                <a:blip r:embed="rId98"/>
                <a:stretch>
                  <a:fillRect/>
                </a:stretch>
              </p:blipFill>
              <p:spPr>
                <a:xfrm>
                  <a:off x="8770091" y="224804"/>
                  <a:ext cx="867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1" name="Freihand 120">
                  <a:extLst>
                    <a:ext uri="{FF2B5EF4-FFF2-40B4-BE49-F238E27FC236}">
                      <a16:creationId xmlns:a16="http://schemas.microsoft.com/office/drawing/2014/main" id="{B66FA4F4-8A99-2C62-B5F2-EF22BAAAF31A}"/>
                    </a:ext>
                  </a:extLst>
                </p14:cNvPr>
                <p14:cNvContentPartPr/>
                <p14:nvPr/>
              </p14:nvContentPartPr>
              <p14:xfrm>
                <a:off x="8748131" y="481484"/>
                <a:ext cx="155520" cy="92520"/>
              </p14:xfrm>
            </p:contentPart>
          </mc:Choice>
          <mc:Fallback xmlns="">
            <p:pic>
              <p:nvPicPr>
                <p:cNvPr id="121" name="Freihand 120">
                  <a:extLst>
                    <a:ext uri="{FF2B5EF4-FFF2-40B4-BE49-F238E27FC236}">
                      <a16:creationId xmlns:a16="http://schemas.microsoft.com/office/drawing/2014/main" id="{B66FA4F4-8A99-2C62-B5F2-EF22BAAAF31A}"/>
                    </a:ext>
                  </a:extLst>
                </p:cNvPr>
                <p:cNvPicPr/>
                <p:nvPr/>
              </p:nvPicPr>
              <p:blipFill>
                <a:blip r:embed="rId100"/>
                <a:stretch>
                  <a:fillRect/>
                </a:stretch>
              </p:blipFill>
              <p:spPr>
                <a:xfrm>
                  <a:off x="8742011" y="475364"/>
                  <a:ext cx="167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2" name="Freihand 121">
                  <a:extLst>
                    <a:ext uri="{FF2B5EF4-FFF2-40B4-BE49-F238E27FC236}">
                      <a16:creationId xmlns:a16="http://schemas.microsoft.com/office/drawing/2014/main" id="{38901B9B-5FF9-2CF2-DD5B-378A4BB5A63A}"/>
                    </a:ext>
                  </a:extLst>
                </p14:cNvPr>
                <p14:cNvContentPartPr/>
                <p14:nvPr/>
              </p14:nvContentPartPr>
              <p14:xfrm>
                <a:off x="8787371" y="576884"/>
                <a:ext cx="73080" cy="206280"/>
              </p14:xfrm>
            </p:contentPart>
          </mc:Choice>
          <mc:Fallback xmlns="">
            <p:pic>
              <p:nvPicPr>
                <p:cNvPr id="122" name="Freihand 121">
                  <a:extLst>
                    <a:ext uri="{FF2B5EF4-FFF2-40B4-BE49-F238E27FC236}">
                      <a16:creationId xmlns:a16="http://schemas.microsoft.com/office/drawing/2014/main" id="{38901B9B-5FF9-2CF2-DD5B-378A4BB5A63A}"/>
                    </a:ext>
                  </a:extLst>
                </p:cNvPr>
                <p:cNvPicPr/>
                <p:nvPr/>
              </p:nvPicPr>
              <p:blipFill>
                <a:blip r:embed="rId102"/>
                <a:stretch>
                  <a:fillRect/>
                </a:stretch>
              </p:blipFill>
              <p:spPr>
                <a:xfrm>
                  <a:off x="8781251" y="570764"/>
                  <a:ext cx="853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3" name="Freihand 122">
                  <a:extLst>
                    <a:ext uri="{FF2B5EF4-FFF2-40B4-BE49-F238E27FC236}">
                      <a16:creationId xmlns:a16="http://schemas.microsoft.com/office/drawing/2014/main" id="{972AE534-5DF0-9E4F-2485-A96CFDC3E225}"/>
                    </a:ext>
                  </a:extLst>
                </p14:cNvPr>
                <p14:cNvContentPartPr/>
                <p14:nvPr/>
              </p14:nvContentPartPr>
              <p14:xfrm>
                <a:off x="8856851" y="584804"/>
                <a:ext cx="72360" cy="147600"/>
              </p14:xfrm>
            </p:contentPart>
          </mc:Choice>
          <mc:Fallback xmlns="">
            <p:pic>
              <p:nvPicPr>
                <p:cNvPr id="123" name="Freihand 122">
                  <a:extLst>
                    <a:ext uri="{FF2B5EF4-FFF2-40B4-BE49-F238E27FC236}">
                      <a16:creationId xmlns:a16="http://schemas.microsoft.com/office/drawing/2014/main" id="{972AE534-5DF0-9E4F-2485-A96CFDC3E225}"/>
                    </a:ext>
                  </a:extLst>
                </p:cNvPr>
                <p:cNvPicPr/>
                <p:nvPr/>
              </p:nvPicPr>
              <p:blipFill>
                <a:blip r:embed="rId104"/>
                <a:stretch>
                  <a:fillRect/>
                </a:stretch>
              </p:blipFill>
              <p:spPr>
                <a:xfrm>
                  <a:off x="8850731" y="578684"/>
                  <a:ext cx="84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4" name="Freihand 123">
                  <a:extLst>
                    <a:ext uri="{FF2B5EF4-FFF2-40B4-BE49-F238E27FC236}">
                      <a16:creationId xmlns:a16="http://schemas.microsoft.com/office/drawing/2014/main" id="{85932B3D-7D01-AD0A-5DEC-B3CD403592C6}"/>
                    </a:ext>
                  </a:extLst>
                </p14:cNvPr>
                <p14:cNvContentPartPr/>
                <p14:nvPr/>
              </p14:nvContentPartPr>
              <p14:xfrm>
                <a:off x="8966651" y="262604"/>
                <a:ext cx="124200" cy="18000"/>
              </p14:xfrm>
            </p:contentPart>
          </mc:Choice>
          <mc:Fallback xmlns="">
            <p:pic>
              <p:nvPicPr>
                <p:cNvPr id="124" name="Freihand 123">
                  <a:extLst>
                    <a:ext uri="{FF2B5EF4-FFF2-40B4-BE49-F238E27FC236}">
                      <a16:creationId xmlns:a16="http://schemas.microsoft.com/office/drawing/2014/main" id="{85932B3D-7D01-AD0A-5DEC-B3CD403592C6}"/>
                    </a:ext>
                  </a:extLst>
                </p:cNvPr>
                <p:cNvPicPr/>
                <p:nvPr/>
              </p:nvPicPr>
              <p:blipFill>
                <a:blip r:embed="rId106"/>
                <a:stretch>
                  <a:fillRect/>
                </a:stretch>
              </p:blipFill>
              <p:spPr>
                <a:xfrm>
                  <a:off x="8960531" y="256484"/>
                  <a:ext cx="136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5" name="Freihand 124">
                  <a:extLst>
                    <a:ext uri="{FF2B5EF4-FFF2-40B4-BE49-F238E27FC236}">
                      <a16:creationId xmlns:a16="http://schemas.microsoft.com/office/drawing/2014/main" id="{9C5B6991-EA4D-0235-397C-A4C606B95F21}"/>
                    </a:ext>
                  </a:extLst>
                </p14:cNvPr>
                <p14:cNvContentPartPr/>
                <p14:nvPr/>
              </p14:nvContentPartPr>
              <p14:xfrm>
                <a:off x="8927411" y="179084"/>
                <a:ext cx="118800" cy="202320"/>
              </p14:xfrm>
            </p:contentPart>
          </mc:Choice>
          <mc:Fallback xmlns="">
            <p:pic>
              <p:nvPicPr>
                <p:cNvPr id="125" name="Freihand 124">
                  <a:extLst>
                    <a:ext uri="{FF2B5EF4-FFF2-40B4-BE49-F238E27FC236}">
                      <a16:creationId xmlns:a16="http://schemas.microsoft.com/office/drawing/2014/main" id="{9C5B6991-EA4D-0235-397C-A4C606B95F21}"/>
                    </a:ext>
                  </a:extLst>
                </p:cNvPr>
                <p:cNvPicPr/>
                <p:nvPr/>
              </p:nvPicPr>
              <p:blipFill>
                <a:blip r:embed="rId108"/>
                <a:stretch>
                  <a:fillRect/>
                </a:stretch>
              </p:blipFill>
              <p:spPr>
                <a:xfrm>
                  <a:off x="8921291" y="172964"/>
                  <a:ext cx="131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4" name="Freihand 143">
                  <a:extLst>
                    <a:ext uri="{FF2B5EF4-FFF2-40B4-BE49-F238E27FC236}">
                      <a16:creationId xmlns:a16="http://schemas.microsoft.com/office/drawing/2014/main" id="{12FB69B7-3BAE-4610-DE46-CBB3276A9891}"/>
                    </a:ext>
                  </a:extLst>
                </p14:cNvPr>
                <p14:cNvContentPartPr/>
                <p14:nvPr/>
              </p14:nvContentPartPr>
              <p14:xfrm>
                <a:off x="8676851" y="971084"/>
                <a:ext cx="128880" cy="24480"/>
              </p14:xfrm>
            </p:contentPart>
          </mc:Choice>
          <mc:Fallback xmlns="">
            <p:pic>
              <p:nvPicPr>
                <p:cNvPr id="144" name="Freihand 143">
                  <a:extLst>
                    <a:ext uri="{FF2B5EF4-FFF2-40B4-BE49-F238E27FC236}">
                      <a16:creationId xmlns:a16="http://schemas.microsoft.com/office/drawing/2014/main" id="{12FB69B7-3BAE-4610-DE46-CBB3276A9891}"/>
                    </a:ext>
                  </a:extLst>
                </p:cNvPr>
                <p:cNvPicPr/>
                <p:nvPr/>
              </p:nvPicPr>
              <p:blipFill>
                <a:blip r:embed="rId110"/>
                <a:stretch>
                  <a:fillRect/>
                </a:stretch>
              </p:blipFill>
              <p:spPr>
                <a:xfrm>
                  <a:off x="8670731" y="964964"/>
                  <a:ext cx="141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5" name="Freihand 144">
                  <a:extLst>
                    <a:ext uri="{FF2B5EF4-FFF2-40B4-BE49-F238E27FC236}">
                      <a16:creationId xmlns:a16="http://schemas.microsoft.com/office/drawing/2014/main" id="{0C7D69E6-7EE5-4922-CEC7-84A37306D455}"/>
                    </a:ext>
                  </a:extLst>
                </p14:cNvPr>
                <p14:cNvContentPartPr/>
                <p14:nvPr/>
              </p14:nvContentPartPr>
              <p14:xfrm>
                <a:off x="8858291" y="954884"/>
                <a:ext cx="75600" cy="12600"/>
              </p14:xfrm>
            </p:contentPart>
          </mc:Choice>
          <mc:Fallback xmlns="">
            <p:pic>
              <p:nvPicPr>
                <p:cNvPr id="145" name="Freihand 144">
                  <a:extLst>
                    <a:ext uri="{FF2B5EF4-FFF2-40B4-BE49-F238E27FC236}">
                      <a16:creationId xmlns:a16="http://schemas.microsoft.com/office/drawing/2014/main" id="{0C7D69E6-7EE5-4922-CEC7-84A37306D455}"/>
                    </a:ext>
                  </a:extLst>
                </p:cNvPr>
                <p:cNvPicPr/>
                <p:nvPr/>
              </p:nvPicPr>
              <p:blipFill>
                <a:blip r:embed="rId112"/>
                <a:stretch>
                  <a:fillRect/>
                </a:stretch>
              </p:blipFill>
              <p:spPr>
                <a:xfrm>
                  <a:off x="8852171" y="948764"/>
                  <a:ext cx="87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6" name="Freihand 145">
                  <a:extLst>
                    <a:ext uri="{FF2B5EF4-FFF2-40B4-BE49-F238E27FC236}">
                      <a16:creationId xmlns:a16="http://schemas.microsoft.com/office/drawing/2014/main" id="{1D7B80F2-2CDF-A67F-21FC-4A1DA65E712E}"/>
                    </a:ext>
                  </a:extLst>
                </p14:cNvPr>
                <p14:cNvContentPartPr/>
                <p14:nvPr/>
              </p14:nvContentPartPr>
              <p14:xfrm>
                <a:off x="8467691" y="970724"/>
                <a:ext cx="65160" cy="117360"/>
              </p14:xfrm>
            </p:contentPart>
          </mc:Choice>
          <mc:Fallback xmlns="">
            <p:pic>
              <p:nvPicPr>
                <p:cNvPr id="146" name="Freihand 145">
                  <a:extLst>
                    <a:ext uri="{FF2B5EF4-FFF2-40B4-BE49-F238E27FC236}">
                      <a16:creationId xmlns:a16="http://schemas.microsoft.com/office/drawing/2014/main" id="{1D7B80F2-2CDF-A67F-21FC-4A1DA65E712E}"/>
                    </a:ext>
                  </a:extLst>
                </p:cNvPr>
                <p:cNvPicPr/>
                <p:nvPr/>
              </p:nvPicPr>
              <p:blipFill>
                <a:blip r:embed="rId114"/>
                <a:stretch>
                  <a:fillRect/>
                </a:stretch>
              </p:blipFill>
              <p:spPr>
                <a:xfrm>
                  <a:off x="8461571" y="964604"/>
                  <a:ext cx="77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7" name="Freihand 146">
                  <a:extLst>
                    <a:ext uri="{FF2B5EF4-FFF2-40B4-BE49-F238E27FC236}">
                      <a16:creationId xmlns:a16="http://schemas.microsoft.com/office/drawing/2014/main" id="{CAF5D69D-1311-2B1C-9EE0-A9AD3D7B0571}"/>
                    </a:ext>
                  </a:extLst>
                </p14:cNvPr>
                <p14:cNvContentPartPr/>
                <p14:nvPr/>
              </p14:nvContentPartPr>
              <p14:xfrm>
                <a:off x="8409371" y="889004"/>
                <a:ext cx="150120" cy="43920"/>
              </p14:xfrm>
            </p:contentPart>
          </mc:Choice>
          <mc:Fallback xmlns="">
            <p:pic>
              <p:nvPicPr>
                <p:cNvPr id="147" name="Freihand 146">
                  <a:extLst>
                    <a:ext uri="{FF2B5EF4-FFF2-40B4-BE49-F238E27FC236}">
                      <a16:creationId xmlns:a16="http://schemas.microsoft.com/office/drawing/2014/main" id="{CAF5D69D-1311-2B1C-9EE0-A9AD3D7B0571}"/>
                    </a:ext>
                  </a:extLst>
                </p:cNvPr>
                <p:cNvPicPr/>
                <p:nvPr/>
              </p:nvPicPr>
              <p:blipFill>
                <a:blip r:embed="rId116"/>
                <a:stretch>
                  <a:fillRect/>
                </a:stretch>
              </p:blipFill>
              <p:spPr>
                <a:xfrm>
                  <a:off x="8403251" y="882884"/>
                  <a:ext cx="162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8" name="Freihand 147">
                  <a:extLst>
                    <a:ext uri="{FF2B5EF4-FFF2-40B4-BE49-F238E27FC236}">
                      <a16:creationId xmlns:a16="http://schemas.microsoft.com/office/drawing/2014/main" id="{0B858C71-FF9E-45E9-7508-11B0DCCD1BE5}"/>
                    </a:ext>
                  </a:extLst>
                </p14:cNvPr>
                <p14:cNvContentPartPr/>
                <p14:nvPr/>
              </p14:nvContentPartPr>
              <p14:xfrm>
                <a:off x="8606651" y="781004"/>
                <a:ext cx="6480" cy="138960"/>
              </p14:xfrm>
            </p:contentPart>
          </mc:Choice>
          <mc:Fallback xmlns="">
            <p:pic>
              <p:nvPicPr>
                <p:cNvPr id="148" name="Freihand 147">
                  <a:extLst>
                    <a:ext uri="{FF2B5EF4-FFF2-40B4-BE49-F238E27FC236}">
                      <a16:creationId xmlns:a16="http://schemas.microsoft.com/office/drawing/2014/main" id="{0B858C71-FF9E-45E9-7508-11B0DCCD1BE5}"/>
                    </a:ext>
                  </a:extLst>
                </p:cNvPr>
                <p:cNvPicPr/>
                <p:nvPr/>
              </p:nvPicPr>
              <p:blipFill>
                <a:blip r:embed="rId118"/>
                <a:stretch>
                  <a:fillRect/>
                </a:stretch>
              </p:blipFill>
              <p:spPr>
                <a:xfrm>
                  <a:off x="8600531" y="774884"/>
                  <a:ext cx="18720" cy="15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150" name="Freihand 149">
                <a:extLst>
                  <a:ext uri="{FF2B5EF4-FFF2-40B4-BE49-F238E27FC236}">
                    <a16:creationId xmlns:a16="http://schemas.microsoft.com/office/drawing/2014/main" id="{ABEFD9E8-65A3-7F46-FE14-E78D2BF662CF}"/>
                  </a:ext>
                </a:extLst>
              </p14:cNvPr>
              <p14:cNvContentPartPr/>
              <p14:nvPr/>
            </p14:nvContentPartPr>
            <p14:xfrm>
              <a:off x="9039011" y="915284"/>
              <a:ext cx="73080" cy="7560"/>
            </p14:xfrm>
          </p:contentPart>
        </mc:Choice>
        <mc:Fallback xmlns="">
          <p:pic>
            <p:nvPicPr>
              <p:cNvPr id="150" name="Freihand 149">
                <a:extLst>
                  <a:ext uri="{FF2B5EF4-FFF2-40B4-BE49-F238E27FC236}">
                    <a16:creationId xmlns:a16="http://schemas.microsoft.com/office/drawing/2014/main" id="{ABEFD9E8-65A3-7F46-FE14-E78D2BF662CF}"/>
                  </a:ext>
                </a:extLst>
              </p:cNvPr>
              <p:cNvPicPr/>
              <p:nvPr/>
            </p:nvPicPr>
            <p:blipFill>
              <a:blip r:embed="rId120"/>
              <a:stretch>
                <a:fillRect/>
              </a:stretch>
            </p:blipFill>
            <p:spPr>
              <a:xfrm>
                <a:off x="9032891" y="909164"/>
                <a:ext cx="85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51" name="Freihand 150">
                <a:extLst>
                  <a:ext uri="{FF2B5EF4-FFF2-40B4-BE49-F238E27FC236}">
                    <a16:creationId xmlns:a16="http://schemas.microsoft.com/office/drawing/2014/main" id="{72067A97-8D12-28BF-B29D-138311CFACC1}"/>
                  </a:ext>
                </a:extLst>
              </p14:cNvPr>
              <p14:cNvContentPartPr/>
              <p14:nvPr/>
            </p14:nvContentPartPr>
            <p14:xfrm>
              <a:off x="9325211" y="768044"/>
              <a:ext cx="438840" cy="96840"/>
            </p14:xfrm>
          </p:contentPart>
        </mc:Choice>
        <mc:Fallback xmlns="">
          <p:pic>
            <p:nvPicPr>
              <p:cNvPr id="151" name="Freihand 150">
                <a:extLst>
                  <a:ext uri="{FF2B5EF4-FFF2-40B4-BE49-F238E27FC236}">
                    <a16:creationId xmlns:a16="http://schemas.microsoft.com/office/drawing/2014/main" id="{72067A97-8D12-28BF-B29D-138311CFACC1}"/>
                  </a:ext>
                </a:extLst>
              </p:cNvPr>
              <p:cNvPicPr/>
              <p:nvPr/>
            </p:nvPicPr>
            <p:blipFill>
              <a:blip r:embed="rId122"/>
              <a:stretch>
                <a:fillRect/>
              </a:stretch>
            </p:blipFill>
            <p:spPr>
              <a:xfrm>
                <a:off x="9319091" y="761924"/>
                <a:ext cx="451080" cy="109080"/>
              </a:xfrm>
              <a:prstGeom prst="rect">
                <a:avLst/>
              </a:prstGeom>
            </p:spPr>
          </p:pic>
        </mc:Fallback>
      </mc:AlternateContent>
      <p:grpSp>
        <p:nvGrpSpPr>
          <p:cNvPr id="184" name="Gruppieren 183">
            <a:extLst>
              <a:ext uri="{FF2B5EF4-FFF2-40B4-BE49-F238E27FC236}">
                <a16:creationId xmlns:a16="http://schemas.microsoft.com/office/drawing/2014/main" id="{05A38F19-E158-4B06-B931-3CA3BC5FAFDA}"/>
              </a:ext>
            </a:extLst>
          </p:cNvPr>
          <p:cNvGrpSpPr/>
          <p:nvPr/>
        </p:nvGrpSpPr>
        <p:grpSpPr>
          <a:xfrm>
            <a:off x="10057451" y="593444"/>
            <a:ext cx="815760" cy="282960"/>
            <a:chOff x="10057451" y="593444"/>
            <a:chExt cx="815760" cy="282960"/>
          </a:xfrm>
        </p:grpSpPr>
        <mc:AlternateContent xmlns:mc="http://schemas.openxmlformats.org/markup-compatibility/2006" xmlns:p14="http://schemas.microsoft.com/office/powerpoint/2010/main">
          <mc:Choice Requires="p14">
            <p:contentPart p14:bwMode="auto" r:id="rId123">
              <p14:nvContentPartPr>
                <p14:cNvPr id="152" name="Freihand 151">
                  <a:extLst>
                    <a:ext uri="{FF2B5EF4-FFF2-40B4-BE49-F238E27FC236}">
                      <a16:creationId xmlns:a16="http://schemas.microsoft.com/office/drawing/2014/main" id="{75DE21F5-C305-701D-BFCD-04F9AB7F54A8}"/>
                    </a:ext>
                  </a:extLst>
                </p14:cNvPr>
                <p14:cNvContentPartPr/>
                <p14:nvPr/>
              </p14:nvContentPartPr>
              <p14:xfrm>
                <a:off x="10057451" y="622244"/>
                <a:ext cx="660240" cy="78840"/>
              </p14:xfrm>
            </p:contentPart>
          </mc:Choice>
          <mc:Fallback xmlns="">
            <p:pic>
              <p:nvPicPr>
                <p:cNvPr id="152" name="Freihand 151">
                  <a:extLst>
                    <a:ext uri="{FF2B5EF4-FFF2-40B4-BE49-F238E27FC236}">
                      <a16:creationId xmlns:a16="http://schemas.microsoft.com/office/drawing/2014/main" id="{75DE21F5-C305-701D-BFCD-04F9AB7F54A8}"/>
                    </a:ext>
                  </a:extLst>
                </p:cNvPr>
                <p:cNvPicPr/>
                <p:nvPr/>
              </p:nvPicPr>
              <p:blipFill>
                <a:blip r:embed="rId124"/>
                <a:stretch>
                  <a:fillRect/>
                </a:stretch>
              </p:blipFill>
              <p:spPr>
                <a:xfrm>
                  <a:off x="10051331" y="616124"/>
                  <a:ext cx="672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53" name="Freihand 152">
                  <a:extLst>
                    <a:ext uri="{FF2B5EF4-FFF2-40B4-BE49-F238E27FC236}">
                      <a16:creationId xmlns:a16="http://schemas.microsoft.com/office/drawing/2014/main" id="{86B8B6E8-F3B1-7D83-1DD9-B181AAD65CBD}"/>
                    </a:ext>
                  </a:extLst>
                </p14:cNvPr>
                <p14:cNvContentPartPr/>
                <p14:nvPr/>
              </p14:nvContentPartPr>
              <p14:xfrm>
                <a:off x="10800131" y="593444"/>
                <a:ext cx="42480" cy="63000"/>
              </p14:xfrm>
            </p:contentPart>
          </mc:Choice>
          <mc:Fallback xmlns="">
            <p:pic>
              <p:nvPicPr>
                <p:cNvPr id="153" name="Freihand 152">
                  <a:extLst>
                    <a:ext uri="{FF2B5EF4-FFF2-40B4-BE49-F238E27FC236}">
                      <a16:creationId xmlns:a16="http://schemas.microsoft.com/office/drawing/2014/main" id="{86B8B6E8-F3B1-7D83-1DD9-B181AAD65CBD}"/>
                    </a:ext>
                  </a:extLst>
                </p:cNvPr>
                <p:cNvPicPr/>
                <p:nvPr/>
              </p:nvPicPr>
              <p:blipFill>
                <a:blip r:embed="rId126"/>
                <a:stretch>
                  <a:fillRect/>
                </a:stretch>
              </p:blipFill>
              <p:spPr>
                <a:xfrm>
                  <a:off x="10794011" y="587324"/>
                  <a:ext cx="54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82" name="Freihand 181">
                  <a:extLst>
                    <a:ext uri="{FF2B5EF4-FFF2-40B4-BE49-F238E27FC236}">
                      <a16:creationId xmlns:a16="http://schemas.microsoft.com/office/drawing/2014/main" id="{601B2ACB-DFC9-DD0F-F836-C68CD0C85665}"/>
                    </a:ext>
                  </a:extLst>
                </p14:cNvPr>
                <p14:cNvContentPartPr/>
                <p14:nvPr/>
              </p14:nvContentPartPr>
              <p14:xfrm>
                <a:off x="10816331" y="787124"/>
                <a:ext cx="11160" cy="89280"/>
              </p14:xfrm>
            </p:contentPart>
          </mc:Choice>
          <mc:Fallback xmlns="">
            <p:pic>
              <p:nvPicPr>
                <p:cNvPr id="182" name="Freihand 181">
                  <a:extLst>
                    <a:ext uri="{FF2B5EF4-FFF2-40B4-BE49-F238E27FC236}">
                      <a16:creationId xmlns:a16="http://schemas.microsoft.com/office/drawing/2014/main" id="{601B2ACB-DFC9-DD0F-F836-C68CD0C85665}"/>
                    </a:ext>
                  </a:extLst>
                </p:cNvPr>
                <p:cNvPicPr/>
                <p:nvPr/>
              </p:nvPicPr>
              <p:blipFill>
                <a:blip r:embed="rId128"/>
                <a:stretch>
                  <a:fillRect/>
                </a:stretch>
              </p:blipFill>
              <p:spPr>
                <a:xfrm>
                  <a:off x="10810211" y="781004"/>
                  <a:ext cx="23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3" name="Freihand 182">
                  <a:extLst>
                    <a:ext uri="{FF2B5EF4-FFF2-40B4-BE49-F238E27FC236}">
                      <a16:creationId xmlns:a16="http://schemas.microsoft.com/office/drawing/2014/main" id="{DA4C0CBD-9922-78F8-095F-D6A92B9D7312}"/>
                    </a:ext>
                  </a:extLst>
                </p14:cNvPr>
                <p14:cNvContentPartPr/>
                <p14:nvPr/>
              </p14:nvContentPartPr>
              <p14:xfrm>
                <a:off x="10783931" y="686324"/>
                <a:ext cx="89280" cy="153000"/>
              </p14:xfrm>
            </p:contentPart>
          </mc:Choice>
          <mc:Fallback xmlns="">
            <p:pic>
              <p:nvPicPr>
                <p:cNvPr id="183" name="Freihand 182">
                  <a:extLst>
                    <a:ext uri="{FF2B5EF4-FFF2-40B4-BE49-F238E27FC236}">
                      <a16:creationId xmlns:a16="http://schemas.microsoft.com/office/drawing/2014/main" id="{DA4C0CBD-9922-78F8-095F-D6A92B9D7312}"/>
                    </a:ext>
                  </a:extLst>
                </p:cNvPr>
                <p:cNvPicPr/>
                <p:nvPr/>
              </p:nvPicPr>
              <p:blipFill>
                <a:blip r:embed="rId130"/>
                <a:stretch>
                  <a:fillRect/>
                </a:stretch>
              </p:blipFill>
              <p:spPr>
                <a:xfrm>
                  <a:off x="10777811" y="680204"/>
                  <a:ext cx="101520" cy="16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185" name="Freihand 184">
                <a:extLst>
                  <a:ext uri="{FF2B5EF4-FFF2-40B4-BE49-F238E27FC236}">
                    <a16:creationId xmlns:a16="http://schemas.microsoft.com/office/drawing/2014/main" id="{0F4FF19E-B4C3-58CB-8563-5F0BAC5D8B13}"/>
                  </a:ext>
                </a:extLst>
              </p14:cNvPr>
              <p14:cNvContentPartPr/>
              <p14:nvPr/>
            </p14:nvContentPartPr>
            <p14:xfrm>
              <a:off x="2688611" y="785324"/>
              <a:ext cx="2552040" cy="1999800"/>
            </p14:xfrm>
          </p:contentPart>
        </mc:Choice>
        <mc:Fallback xmlns="">
          <p:pic>
            <p:nvPicPr>
              <p:cNvPr id="185" name="Freihand 184">
                <a:extLst>
                  <a:ext uri="{FF2B5EF4-FFF2-40B4-BE49-F238E27FC236}">
                    <a16:creationId xmlns:a16="http://schemas.microsoft.com/office/drawing/2014/main" id="{0F4FF19E-B4C3-58CB-8563-5F0BAC5D8B13}"/>
                  </a:ext>
                </a:extLst>
              </p:cNvPr>
              <p:cNvPicPr/>
              <p:nvPr/>
            </p:nvPicPr>
            <p:blipFill>
              <a:blip r:embed="rId132"/>
              <a:stretch>
                <a:fillRect/>
              </a:stretch>
            </p:blipFill>
            <p:spPr>
              <a:xfrm>
                <a:off x="2682491" y="779204"/>
                <a:ext cx="2564280" cy="2012040"/>
              </a:xfrm>
              <a:prstGeom prst="rect">
                <a:avLst/>
              </a:prstGeom>
            </p:spPr>
          </p:pic>
        </mc:Fallback>
      </mc:AlternateContent>
      <p:grpSp>
        <p:nvGrpSpPr>
          <p:cNvPr id="191" name="Gruppieren 190">
            <a:extLst>
              <a:ext uri="{FF2B5EF4-FFF2-40B4-BE49-F238E27FC236}">
                <a16:creationId xmlns:a16="http://schemas.microsoft.com/office/drawing/2014/main" id="{E74FEAC0-B003-66F0-04D7-4470AEEBB86F}"/>
              </a:ext>
            </a:extLst>
          </p:cNvPr>
          <p:cNvGrpSpPr/>
          <p:nvPr/>
        </p:nvGrpSpPr>
        <p:grpSpPr>
          <a:xfrm>
            <a:off x="4932851" y="1143524"/>
            <a:ext cx="156600" cy="238680"/>
            <a:chOff x="4932851" y="1143524"/>
            <a:chExt cx="156600" cy="238680"/>
          </a:xfrm>
        </p:grpSpPr>
        <mc:AlternateContent xmlns:mc="http://schemas.openxmlformats.org/markup-compatibility/2006" xmlns:p14="http://schemas.microsoft.com/office/powerpoint/2010/main">
          <mc:Choice Requires="p14">
            <p:contentPart p14:bwMode="auto" r:id="rId133">
              <p14:nvContentPartPr>
                <p14:cNvPr id="186" name="Freihand 185">
                  <a:extLst>
                    <a:ext uri="{FF2B5EF4-FFF2-40B4-BE49-F238E27FC236}">
                      <a16:creationId xmlns:a16="http://schemas.microsoft.com/office/drawing/2014/main" id="{09559B18-10B0-8772-30B9-4B6A6A278799}"/>
                    </a:ext>
                  </a:extLst>
                </p14:cNvPr>
                <p14:cNvContentPartPr/>
                <p14:nvPr/>
              </p14:nvContentPartPr>
              <p14:xfrm>
                <a:off x="4980011" y="1217684"/>
                <a:ext cx="70560" cy="164520"/>
              </p14:xfrm>
            </p:contentPart>
          </mc:Choice>
          <mc:Fallback xmlns="">
            <p:pic>
              <p:nvPicPr>
                <p:cNvPr id="186" name="Freihand 185">
                  <a:extLst>
                    <a:ext uri="{FF2B5EF4-FFF2-40B4-BE49-F238E27FC236}">
                      <a16:creationId xmlns:a16="http://schemas.microsoft.com/office/drawing/2014/main" id="{09559B18-10B0-8772-30B9-4B6A6A278799}"/>
                    </a:ext>
                  </a:extLst>
                </p:cNvPr>
                <p:cNvPicPr/>
                <p:nvPr/>
              </p:nvPicPr>
              <p:blipFill>
                <a:blip r:embed="rId134"/>
                <a:stretch>
                  <a:fillRect/>
                </a:stretch>
              </p:blipFill>
              <p:spPr>
                <a:xfrm>
                  <a:off x="4973891" y="1211564"/>
                  <a:ext cx="82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87" name="Freihand 186">
                  <a:extLst>
                    <a:ext uri="{FF2B5EF4-FFF2-40B4-BE49-F238E27FC236}">
                      <a16:creationId xmlns:a16="http://schemas.microsoft.com/office/drawing/2014/main" id="{DDA00C98-343B-8C7B-6ED6-669DEC3A83E5}"/>
                    </a:ext>
                  </a:extLst>
                </p14:cNvPr>
                <p14:cNvContentPartPr/>
                <p14:nvPr/>
              </p14:nvContentPartPr>
              <p14:xfrm>
                <a:off x="4932851" y="1143524"/>
                <a:ext cx="156600" cy="204480"/>
              </p14:xfrm>
            </p:contentPart>
          </mc:Choice>
          <mc:Fallback xmlns="">
            <p:pic>
              <p:nvPicPr>
                <p:cNvPr id="187" name="Freihand 186">
                  <a:extLst>
                    <a:ext uri="{FF2B5EF4-FFF2-40B4-BE49-F238E27FC236}">
                      <a16:creationId xmlns:a16="http://schemas.microsoft.com/office/drawing/2014/main" id="{DDA00C98-343B-8C7B-6ED6-669DEC3A83E5}"/>
                    </a:ext>
                  </a:extLst>
                </p:cNvPr>
                <p:cNvPicPr/>
                <p:nvPr/>
              </p:nvPicPr>
              <p:blipFill>
                <a:blip r:embed="rId136"/>
                <a:stretch>
                  <a:fillRect/>
                </a:stretch>
              </p:blipFill>
              <p:spPr>
                <a:xfrm>
                  <a:off x="4926731" y="1137404"/>
                  <a:ext cx="168840" cy="216720"/>
                </a:xfrm>
                <a:prstGeom prst="rect">
                  <a:avLst/>
                </a:prstGeom>
              </p:spPr>
            </p:pic>
          </mc:Fallback>
        </mc:AlternateContent>
      </p:grpSp>
      <p:grpSp>
        <p:nvGrpSpPr>
          <p:cNvPr id="196" name="Gruppieren 195">
            <a:extLst>
              <a:ext uri="{FF2B5EF4-FFF2-40B4-BE49-F238E27FC236}">
                <a16:creationId xmlns:a16="http://schemas.microsoft.com/office/drawing/2014/main" id="{90429D93-DA38-315B-5C70-18869E54AE87}"/>
              </a:ext>
            </a:extLst>
          </p:cNvPr>
          <p:cNvGrpSpPr/>
          <p:nvPr/>
        </p:nvGrpSpPr>
        <p:grpSpPr>
          <a:xfrm>
            <a:off x="5424611" y="371684"/>
            <a:ext cx="982440" cy="356400"/>
            <a:chOff x="5424611" y="371684"/>
            <a:chExt cx="982440" cy="356400"/>
          </a:xfrm>
        </p:grpSpPr>
        <mc:AlternateContent xmlns:mc="http://schemas.openxmlformats.org/markup-compatibility/2006" xmlns:p14="http://schemas.microsoft.com/office/powerpoint/2010/main">
          <mc:Choice Requires="p14">
            <p:contentPart p14:bwMode="auto" r:id="rId137">
              <p14:nvContentPartPr>
                <p14:cNvPr id="188" name="Freihand 187">
                  <a:extLst>
                    <a:ext uri="{FF2B5EF4-FFF2-40B4-BE49-F238E27FC236}">
                      <a16:creationId xmlns:a16="http://schemas.microsoft.com/office/drawing/2014/main" id="{BA60642C-A187-84DD-99D1-0EDFCFA0FF46}"/>
                    </a:ext>
                  </a:extLst>
                </p14:cNvPr>
                <p14:cNvContentPartPr/>
                <p14:nvPr/>
              </p14:nvContentPartPr>
              <p14:xfrm>
                <a:off x="5424611" y="531164"/>
                <a:ext cx="128520" cy="195120"/>
              </p14:xfrm>
            </p:contentPart>
          </mc:Choice>
          <mc:Fallback xmlns="">
            <p:pic>
              <p:nvPicPr>
                <p:cNvPr id="188" name="Freihand 187">
                  <a:extLst>
                    <a:ext uri="{FF2B5EF4-FFF2-40B4-BE49-F238E27FC236}">
                      <a16:creationId xmlns:a16="http://schemas.microsoft.com/office/drawing/2014/main" id="{BA60642C-A187-84DD-99D1-0EDFCFA0FF46}"/>
                    </a:ext>
                  </a:extLst>
                </p:cNvPr>
                <p:cNvPicPr/>
                <p:nvPr/>
              </p:nvPicPr>
              <p:blipFill>
                <a:blip r:embed="rId138"/>
                <a:stretch>
                  <a:fillRect/>
                </a:stretch>
              </p:blipFill>
              <p:spPr>
                <a:xfrm>
                  <a:off x="5418491" y="525044"/>
                  <a:ext cx="140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89" name="Freihand 188">
                  <a:extLst>
                    <a:ext uri="{FF2B5EF4-FFF2-40B4-BE49-F238E27FC236}">
                      <a16:creationId xmlns:a16="http://schemas.microsoft.com/office/drawing/2014/main" id="{5578F8D9-95E1-65AC-54B9-BABC8D2558BB}"/>
                    </a:ext>
                  </a:extLst>
                </p14:cNvPr>
                <p14:cNvContentPartPr/>
                <p14:nvPr/>
              </p14:nvContentPartPr>
              <p14:xfrm>
                <a:off x="5628011" y="476444"/>
                <a:ext cx="133920" cy="204840"/>
              </p14:xfrm>
            </p:contentPart>
          </mc:Choice>
          <mc:Fallback xmlns="">
            <p:pic>
              <p:nvPicPr>
                <p:cNvPr id="189" name="Freihand 188">
                  <a:extLst>
                    <a:ext uri="{FF2B5EF4-FFF2-40B4-BE49-F238E27FC236}">
                      <a16:creationId xmlns:a16="http://schemas.microsoft.com/office/drawing/2014/main" id="{5578F8D9-95E1-65AC-54B9-BABC8D2558BB}"/>
                    </a:ext>
                  </a:extLst>
                </p:cNvPr>
                <p:cNvPicPr/>
                <p:nvPr/>
              </p:nvPicPr>
              <p:blipFill>
                <a:blip r:embed="rId140"/>
                <a:stretch>
                  <a:fillRect/>
                </a:stretch>
              </p:blipFill>
              <p:spPr>
                <a:xfrm>
                  <a:off x="5621891" y="470324"/>
                  <a:ext cx="146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92" name="Freihand 191">
                  <a:extLst>
                    <a:ext uri="{FF2B5EF4-FFF2-40B4-BE49-F238E27FC236}">
                      <a16:creationId xmlns:a16="http://schemas.microsoft.com/office/drawing/2014/main" id="{BBEE2987-661E-ECE5-C7DF-C0F3E0013BC6}"/>
                    </a:ext>
                  </a:extLst>
                </p14:cNvPr>
                <p14:cNvContentPartPr/>
                <p14:nvPr/>
              </p14:nvContentPartPr>
              <p14:xfrm>
                <a:off x="5873531" y="415964"/>
                <a:ext cx="60120" cy="261360"/>
              </p14:xfrm>
            </p:contentPart>
          </mc:Choice>
          <mc:Fallback xmlns="">
            <p:pic>
              <p:nvPicPr>
                <p:cNvPr id="192" name="Freihand 191">
                  <a:extLst>
                    <a:ext uri="{FF2B5EF4-FFF2-40B4-BE49-F238E27FC236}">
                      <a16:creationId xmlns:a16="http://schemas.microsoft.com/office/drawing/2014/main" id="{BBEE2987-661E-ECE5-C7DF-C0F3E0013BC6}"/>
                    </a:ext>
                  </a:extLst>
                </p:cNvPr>
                <p:cNvPicPr/>
                <p:nvPr/>
              </p:nvPicPr>
              <p:blipFill>
                <a:blip r:embed="rId142"/>
                <a:stretch>
                  <a:fillRect/>
                </a:stretch>
              </p:blipFill>
              <p:spPr>
                <a:xfrm>
                  <a:off x="5867411" y="409844"/>
                  <a:ext cx="723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93" name="Freihand 192">
                  <a:extLst>
                    <a:ext uri="{FF2B5EF4-FFF2-40B4-BE49-F238E27FC236}">
                      <a16:creationId xmlns:a16="http://schemas.microsoft.com/office/drawing/2014/main" id="{F0014ED0-85DC-7290-5E8F-AB8A3D03467C}"/>
                    </a:ext>
                  </a:extLst>
                </p14:cNvPr>
                <p14:cNvContentPartPr/>
                <p14:nvPr/>
              </p14:nvContentPartPr>
              <p14:xfrm>
                <a:off x="6042731" y="498404"/>
                <a:ext cx="89640" cy="229680"/>
              </p14:xfrm>
            </p:contentPart>
          </mc:Choice>
          <mc:Fallback xmlns="">
            <p:pic>
              <p:nvPicPr>
                <p:cNvPr id="193" name="Freihand 192">
                  <a:extLst>
                    <a:ext uri="{FF2B5EF4-FFF2-40B4-BE49-F238E27FC236}">
                      <a16:creationId xmlns:a16="http://schemas.microsoft.com/office/drawing/2014/main" id="{F0014ED0-85DC-7290-5E8F-AB8A3D03467C}"/>
                    </a:ext>
                  </a:extLst>
                </p:cNvPr>
                <p:cNvPicPr/>
                <p:nvPr/>
              </p:nvPicPr>
              <p:blipFill>
                <a:blip r:embed="rId144"/>
                <a:stretch>
                  <a:fillRect/>
                </a:stretch>
              </p:blipFill>
              <p:spPr>
                <a:xfrm>
                  <a:off x="6036611" y="492284"/>
                  <a:ext cx="1018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94" name="Freihand 193">
                  <a:extLst>
                    <a:ext uri="{FF2B5EF4-FFF2-40B4-BE49-F238E27FC236}">
                      <a16:creationId xmlns:a16="http://schemas.microsoft.com/office/drawing/2014/main" id="{40E20F9C-C48B-2EB7-9719-77115912F233}"/>
                    </a:ext>
                  </a:extLst>
                </p14:cNvPr>
                <p14:cNvContentPartPr/>
                <p14:nvPr/>
              </p14:nvContentPartPr>
              <p14:xfrm>
                <a:off x="6191051" y="543044"/>
                <a:ext cx="70920" cy="134280"/>
              </p14:xfrm>
            </p:contentPart>
          </mc:Choice>
          <mc:Fallback xmlns="">
            <p:pic>
              <p:nvPicPr>
                <p:cNvPr id="194" name="Freihand 193">
                  <a:extLst>
                    <a:ext uri="{FF2B5EF4-FFF2-40B4-BE49-F238E27FC236}">
                      <a16:creationId xmlns:a16="http://schemas.microsoft.com/office/drawing/2014/main" id="{40E20F9C-C48B-2EB7-9719-77115912F233}"/>
                    </a:ext>
                  </a:extLst>
                </p:cNvPr>
                <p:cNvPicPr/>
                <p:nvPr/>
              </p:nvPicPr>
              <p:blipFill>
                <a:blip r:embed="rId146"/>
                <a:stretch>
                  <a:fillRect/>
                </a:stretch>
              </p:blipFill>
              <p:spPr>
                <a:xfrm>
                  <a:off x="6184931" y="536924"/>
                  <a:ext cx="83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5" name="Freihand 194">
                  <a:extLst>
                    <a:ext uri="{FF2B5EF4-FFF2-40B4-BE49-F238E27FC236}">
                      <a16:creationId xmlns:a16="http://schemas.microsoft.com/office/drawing/2014/main" id="{90EE1BA6-A119-A4DF-3BE6-B0CDFC637DE2}"/>
                    </a:ext>
                  </a:extLst>
                </p14:cNvPr>
                <p14:cNvContentPartPr/>
                <p14:nvPr/>
              </p14:nvContentPartPr>
              <p14:xfrm>
                <a:off x="6332531" y="371684"/>
                <a:ext cx="74520" cy="330120"/>
              </p14:xfrm>
            </p:contentPart>
          </mc:Choice>
          <mc:Fallback xmlns="">
            <p:pic>
              <p:nvPicPr>
                <p:cNvPr id="195" name="Freihand 194">
                  <a:extLst>
                    <a:ext uri="{FF2B5EF4-FFF2-40B4-BE49-F238E27FC236}">
                      <a16:creationId xmlns:a16="http://schemas.microsoft.com/office/drawing/2014/main" id="{90EE1BA6-A119-A4DF-3BE6-B0CDFC637DE2}"/>
                    </a:ext>
                  </a:extLst>
                </p:cNvPr>
                <p:cNvPicPr/>
                <p:nvPr/>
              </p:nvPicPr>
              <p:blipFill>
                <a:blip r:embed="rId148"/>
                <a:stretch>
                  <a:fillRect/>
                </a:stretch>
              </p:blipFill>
              <p:spPr>
                <a:xfrm>
                  <a:off x="6326411" y="365564"/>
                  <a:ext cx="86760" cy="34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9">
            <p14:nvContentPartPr>
              <p14:cNvPr id="197" name="Freihand 196">
                <a:extLst>
                  <a:ext uri="{FF2B5EF4-FFF2-40B4-BE49-F238E27FC236}">
                    <a16:creationId xmlns:a16="http://schemas.microsoft.com/office/drawing/2014/main" id="{0F170AB4-D051-C5C5-2B54-329390039166}"/>
                  </a:ext>
                </a:extLst>
              </p14:cNvPr>
              <p14:cNvContentPartPr/>
              <p14:nvPr/>
            </p14:nvContentPartPr>
            <p14:xfrm>
              <a:off x="4327331" y="2064764"/>
              <a:ext cx="43920" cy="60840"/>
            </p14:xfrm>
          </p:contentPart>
        </mc:Choice>
        <mc:Fallback xmlns="">
          <p:pic>
            <p:nvPicPr>
              <p:cNvPr id="197" name="Freihand 196">
                <a:extLst>
                  <a:ext uri="{FF2B5EF4-FFF2-40B4-BE49-F238E27FC236}">
                    <a16:creationId xmlns:a16="http://schemas.microsoft.com/office/drawing/2014/main" id="{0F170AB4-D051-C5C5-2B54-329390039166}"/>
                  </a:ext>
                </a:extLst>
              </p:cNvPr>
              <p:cNvPicPr/>
              <p:nvPr/>
            </p:nvPicPr>
            <p:blipFill>
              <a:blip r:embed="rId150"/>
              <a:stretch>
                <a:fillRect/>
              </a:stretch>
            </p:blipFill>
            <p:spPr>
              <a:xfrm>
                <a:off x="4321211" y="2058644"/>
                <a:ext cx="56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98" name="Freihand 197">
                <a:extLst>
                  <a:ext uri="{FF2B5EF4-FFF2-40B4-BE49-F238E27FC236}">
                    <a16:creationId xmlns:a16="http://schemas.microsoft.com/office/drawing/2014/main" id="{4F9392D7-9FB3-6283-0CE1-7070BA9EE4B7}"/>
                  </a:ext>
                </a:extLst>
              </p14:cNvPr>
              <p14:cNvContentPartPr/>
              <p14:nvPr/>
            </p14:nvContentPartPr>
            <p14:xfrm>
              <a:off x="4325891" y="2023364"/>
              <a:ext cx="53280" cy="105840"/>
            </p14:xfrm>
          </p:contentPart>
        </mc:Choice>
        <mc:Fallback xmlns="">
          <p:pic>
            <p:nvPicPr>
              <p:cNvPr id="198" name="Freihand 197">
                <a:extLst>
                  <a:ext uri="{FF2B5EF4-FFF2-40B4-BE49-F238E27FC236}">
                    <a16:creationId xmlns:a16="http://schemas.microsoft.com/office/drawing/2014/main" id="{4F9392D7-9FB3-6283-0CE1-7070BA9EE4B7}"/>
                  </a:ext>
                </a:extLst>
              </p:cNvPr>
              <p:cNvPicPr/>
              <p:nvPr/>
            </p:nvPicPr>
            <p:blipFill>
              <a:blip r:embed="rId152"/>
              <a:stretch>
                <a:fillRect/>
              </a:stretch>
            </p:blipFill>
            <p:spPr>
              <a:xfrm>
                <a:off x="4319771" y="2017244"/>
                <a:ext cx="65520" cy="118080"/>
              </a:xfrm>
              <a:prstGeom prst="rect">
                <a:avLst/>
              </a:prstGeom>
            </p:spPr>
          </p:pic>
        </mc:Fallback>
      </mc:AlternateContent>
      <p:grpSp>
        <p:nvGrpSpPr>
          <p:cNvPr id="200" name="Gruppieren 199">
            <a:extLst>
              <a:ext uri="{FF2B5EF4-FFF2-40B4-BE49-F238E27FC236}">
                <a16:creationId xmlns:a16="http://schemas.microsoft.com/office/drawing/2014/main" id="{3FEC3D99-BC64-D6C5-7F09-5A30FA86F9DA}"/>
              </a:ext>
            </a:extLst>
          </p:cNvPr>
          <p:cNvGrpSpPr/>
          <p:nvPr/>
        </p:nvGrpSpPr>
        <p:grpSpPr>
          <a:xfrm>
            <a:off x="5864531" y="1429004"/>
            <a:ext cx="2624400" cy="1249560"/>
            <a:chOff x="5864531" y="1429004"/>
            <a:chExt cx="2624400" cy="1249560"/>
          </a:xfrm>
        </p:grpSpPr>
        <mc:AlternateContent xmlns:mc="http://schemas.openxmlformats.org/markup-compatibility/2006" xmlns:p14="http://schemas.microsoft.com/office/powerpoint/2010/main">
          <mc:Choice Requires="p14">
            <p:contentPart p14:bwMode="auto" r:id="rId153">
              <p14:nvContentPartPr>
                <p14:cNvPr id="22" name="Freihand 21">
                  <a:extLst>
                    <a:ext uri="{FF2B5EF4-FFF2-40B4-BE49-F238E27FC236}">
                      <a16:creationId xmlns:a16="http://schemas.microsoft.com/office/drawing/2014/main" id="{F84F62DA-480E-D9B7-918E-0284B7B8EF67}"/>
                    </a:ext>
                  </a:extLst>
                </p14:cNvPr>
                <p14:cNvContentPartPr/>
                <p14:nvPr/>
              </p14:nvContentPartPr>
              <p14:xfrm>
                <a:off x="5864531" y="1814564"/>
                <a:ext cx="202680" cy="299160"/>
              </p14:xfrm>
            </p:contentPart>
          </mc:Choice>
          <mc:Fallback xmlns="">
            <p:pic>
              <p:nvPicPr>
                <p:cNvPr id="22" name="Freihand 21">
                  <a:extLst>
                    <a:ext uri="{FF2B5EF4-FFF2-40B4-BE49-F238E27FC236}">
                      <a16:creationId xmlns:a16="http://schemas.microsoft.com/office/drawing/2014/main" id="{F84F62DA-480E-D9B7-918E-0284B7B8EF67}"/>
                    </a:ext>
                  </a:extLst>
                </p:cNvPr>
                <p:cNvPicPr/>
                <p:nvPr/>
              </p:nvPicPr>
              <p:blipFill>
                <a:blip r:embed="rId154"/>
                <a:stretch>
                  <a:fillRect/>
                </a:stretch>
              </p:blipFill>
              <p:spPr>
                <a:xfrm>
                  <a:off x="5858411" y="1808444"/>
                  <a:ext cx="2149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3" name="Freihand 22">
                  <a:extLst>
                    <a:ext uri="{FF2B5EF4-FFF2-40B4-BE49-F238E27FC236}">
                      <a16:creationId xmlns:a16="http://schemas.microsoft.com/office/drawing/2014/main" id="{F69DE642-1F26-B01D-5F5C-49DD876A148C}"/>
                    </a:ext>
                  </a:extLst>
                </p14:cNvPr>
                <p14:cNvContentPartPr/>
                <p14:nvPr/>
              </p14:nvContentPartPr>
              <p14:xfrm>
                <a:off x="6157211" y="1762004"/>
                <a:ext cx="56520" cy="282240"/>
              </p14:xfrm>
            </p:contentPart>
          </mc:Choice>
          <mc:Fallback xmlns="">
            <p:pic>
              <p:nvPicPr>
                <p:cNvPr id="23" name="Freihand 22">
                  <a:extLst>
                    <a:ext uri="{FF2B5EF4-FFF2-40B4-BE49-F238E27FC236}">
                      <a16:creationId xmlns:a16="http://schemas.microsoft.com/office/drawing/2014/main" id="{F69DE642-1F26-B01D-5F5C-49DD876A148C}"/>
                    </a:ext>
                  </a:extLst>
                </p:cNvPr>
                <p:cNvPicPr/>
                <p:nvPr/>
              </p:nvPicPr>
              <p:blipFill>
                <a:blip r:embed="rId156"/>
                <a:stretch>
                  <a:fillRect/>
                </a:stretch>
              </p:blipFill>
              <p:spPr>
                <a:xfrm>
                  <a:off x="6151091" y="1755884"/>
                  <a:ext cx="687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4" name="Freihand 23">
                  <a:extLst>
                    <a:ext uri="{FF2B5EF4-FFF2-40B4-BE49-F238E27FC236}">
                      <a16:creationId xmlns:a16="http://schemas.microsoft.com/office/drawing/2014/main" id="{AB4D157B-26D3-D84C-ABEA-F0801BFFD52A}"/>
                    </a:ext>
                  </a:extLst>
                </p14:cNvPr>
                <p14:cNvContentPartPr/>
                <p14:nvPr/>
              </p14:nvContentPartPr>
              <p14:xfrm>
                <a:off x="6214811" y="1877204"/>
                <a:ext cx="258840" cy="139680"/>
              </p14:xfrm>
            </p:contentPart>
          </mc:Choice>
          <mc:Fallback xmlns="">
            <p:pic>
              <p:nvPicPr>
                <p:cNvPr id="24" name="Freihand 23">
                  <a:extLst>
                    <a:ext uri="{FF2B5EF4-FFF2-40B4-BE49-F238E27FC236}">
                      <a16:creationId xmlns:a16="http://schemas.microsoft.com/office/drawing/2014/main" id="{AB4D157B-26D3-D84C-ABEA-F0801BFFD52A}"/>
                    </a:ext>
                  </a:extLst>
                </p:cNvPr>
                <p:cNvPicPr/>
                <p:nvPr/>
              </p:nvPicPr>
              <p:blipFill>
                <a:blip r:embed="rId158"/>
                <a:stretch>
                  <a:fillRect/>
                </a:stretch>
              </p:blipFill>
              <p:spPr>
                <a:xfrm>
                  <a:off x="6208691" y="1871084"/>
                  <a:ext cx="271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5" name="Freihand 24">
                  <a:extLst>
                    <a:ext uri="{FF2B5EF4-FFF2-40B4-BE49-F238E27FC236}">
                      <a16:creationId xmlns:a16="http://schemas.microsoft.com/office/drawing/2014/main" id="{4D2DADAB-1301-04AE-0E28-74AB03592E27}"/>
                    </a:ext>
                  </a:extLst>
                </p14:cNvPr>
                <p14:cNvContentPartPr/>
                <p14:nvPr/>
              </p14:nvContentPartPr>
              <p14:xfrm>
                <a:off x="6395171" y="1800164"/>
                <a:ext cx="8280" cy="21960"/>
              </p14:xfrm>
            </p:contentPart>
          </mc:Choice>
          <mc:Fallback xmlns="">
            <p:pic>
              <p:nvPicPr>
                <p:cNvPr id="25" name="Freihand 24">
                  <a:extLst>
                    <a:ext uri="{FF2B5EF4-FFF2-40B4-BE49-F238E27FC236}">
                      <a16:creationId xmlns:a16="http://schemas.microsoft.com/office/drawing/2014/main" id="{4D2DADAB-1301-04AE-0E28-74AB03592E27}"/>
                    </a:ext>
                  </a:extLst>
                </p:cNvPr>
                <p:cNvPicPr/>
                <p:nvPr/>
              </p:nvPicPr>
              <p:blipFill>
                <a:blip r:embed="rId160"/>
                <a:stretch>
                  <a:fillRect/>
                </a:stretch>
              </p:blipFill>
              <p:spPr>
                <a:xfrm>
                  <a:off x="6389051" y="1794044"/>
                  <a:ext cx="20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 name="Freihand 25">
                  <a:extLst>
                    <a:ext uri="{FF2B5EF4-FFF2-40B4-BE49-F238E27FC236}">
                      <a16:creationId xmlns:a16="http://schemas.microsoft.com/office/drawing/2014/main" id="{BE34BE4F-5A0A-6870-904A-B9A32949CD09}"/>
                    </a:ext>
                  </a:extLst>
                </p14:cNvPr>
                <p14:cNvContentPartPr/>
                <p14:nvPr/>
              </p14:nvContentPartPr>
              <p14:xfrm>
                <a:off x="6499571" y="1884764"/>
                <a:ext cx="74880" cy="107280"/>
              </p14:xfrm>
            </p:contentPart>
          </mc:Choice>
          <mc:Fallback xmlns="">
            <p:pic>
              <p:nvPicPr>
                <p:cNvPr id="26" name="Freihand 25">
                  <a:extLst>
                    <a:ext uri="{FF2B5EF4-FFF2-40B4-BE49-F238E27FC236}">
                      <a16:creationId xmlns:a16="http://schemas.microsoft.com/office/drawing/2014/main" id="{BE34BE4F-5A0A-6870-904A-B9A32949CD09}"/>
                    </a:ext>
                  </a:extLst>
                </p:cNvPr>
                <p:cNvPicPr/>
                <p:nvPr/>
              </p:nvPicPr>
              <p:blipFill>
                <a:blip r:embed="rId162"/>
                <a:stretch>
                  <a:fillRect/>
                </a:stretch>
              </p:blipFill>
              <p:spPr>
                <a:xfrm>
                  <a:off x="6493451" y="1878644"/>
                  <a:ext cx="87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8" name="Freihand 27">
                  <a:extLst>
                    <a:ext uri="{FF2B5EF4-FFF2-40B4-BE49-F238E27FC236}">
                      <a16:creationId xmlns:a16="http://schemas.microsoft.com/office/drawing/2014/main" id="{3EB7DDC9-C388-C3AE-A172-C268E1B1C142}"/>
                    </a:ext>
                  </a:extLst>
                </p14:cNvPr>
                <p14:cNvContentPartPr/>
                <p14:nvPr/>
              </p14:nvContentPartPr>
              <p14:xfrm>
                <a:off x="6494171" y="1697204"/>
                <a:ext cx="223560" cy="320760"/>
              </p14:xfrm>
            </p:contentPart>
          </mc:Choice>
          <mc:Fallback xmlns="">
            <p:pic>
              <p:nvPicPr>
                <p:cNvPr id="28" name="Freihand 27">
                  <a:extLst>
                    <a:ext uri="{FF2B5EF4-FFF2-40B4-BE49-F238E27FC236}">
                      <a16:creationId xmlns:a16="http://schemas.microsoft.com/office/drawing/2014/main" id="{3EB7DDC9-C388-C3AE-A172-C268E1B1C142}"/>
                    </a:ext>
                  </a:extLst>
                </p:cNvPr>
                <p:cNvPicPr/>
                <p:nvPr/>
              </p:nvPicPr>
              <p:blipFill>
                <a:blip r:embed="rId164"/>
                <a:stretch>
                  <a:fillRect/>
                </a:stretch>
              </p:blipFill>
              <p:spPr>
                <a:xfrm>
                  <a:off x="6488051" y="1691084"/>
                  <a:ext cx="2358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0" name="Freihand 29">
                  <a:extLst>
                    <a:ext uri="{FF2B5EF4-FFF2-40B4-BE49-F238E27FC236}">
                      <a16:creationId xmlns:a16="http://schemas.microsoft.com/office/drawing/2014/main" id="{58B3D99A-6E37-0B8D-4EFA-66FD28854A57}"/>
                    </a:ext>
                  </a:extLst>
                </p14:cNvPr>
                <p14:cNvContentPartPr/>
                <p14:nvPr/>
              </p14:nvContentPartPr>
              <p14:xfrm>
                <a:off x="6789371" y="1714124"/>
                <a:ext cx="488520" cy="455760"/>
              </p14:xfrm>
            </p:contentPart>
          </mc:Choice>
          <mc:Fallback xmlns="">
            <p:pic>
              <p:nvPicPr>
                <p:cNvPr id="30" name="Freihand 29">
                  <a:extLst>
                    <a:ext uri="{FF2B5EF4-FFF2-40B4-BE49-F238E27FC236}">
                      <a16:creationId xmlns:a16="http://schemas.microsoft.com/office/drawing/2014/main" id="{58B3D99A-6E37-0B8D-4EFA-66FD28854A57}"/>
                    </a:ext>
                  </a:extLst>
                </p:cNvPr>
                <p:cNvPicPr/>
                <p:nvPr/>
              </p:nvPicPr>
              <p:blipFill>
                <a:blip r:embed="rId166"/>
                <a:stretch>
                  <a:fillRect/>
                </a:stretch>
              </p:blipFill>
              <p:spPr>
                <a:xfrm>
                  <a:off x="6783251" y="1708004"/>
                  <a:ext cx="50076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1" name="Freihand 30">
                  <a:extLst>
                    <a:ext uri="{FF2B5EF4-FFF2-40B4-BE49-F238E27FC236}">
                      <a16:creationId xmlns:a16="http://schemas.microsoft.com/office/drawing/2014/main" id="{5A646D1A-4EA9-51DD-C883-E866D233224B}"/>
                    </a:ext>
                  </a:extLst>
                </p14:cNvPr>
                <p14:cNvContentPartPr/>
                <p14:nvPr/>
              </p14:nvContentPartPr>
              <p14:xfrm>
                <a:off x="7211651" y="1613684"/>
                <a:ext cx="18360" cy="26640"/>
              </p14:xfrm>
            </p:contentPart>
          </mc:Choice>
          <mc:Fallback xmlns="">
            <p:pic>
              <p:nvPicPr>
                <p:cNvPr id="31" name="Freihand 30">
                  <a:extLst>
                    <a:ext uri="{FF2B5EF4-FFF2-40B4-BE49-F238E27FC236}">
                      <a16:creationId xmlns:a16="http://schemas.microsoft.com/office/drawing/2014/main" id="{5A646D1A-4EA9-51DD-C883-E866D233224B}"/>
                    </a:ext>
                  </a:extLst>
                </p:cNvPr>
                <p:cNvPicPr/>
                <p:nvPr/>
              </p:nvPicPr>
              <p:blipFill>
                <a:blip r:embed="rId168"/>
                <a:stretch>
                  <a:fillRect/>
                </a:stretch>
              </p:blipFill>
              <p:spPr>
                <a:xfrm>
                  <a:off x="7205531" y="1607564"/>
                  <a:ext cx="30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3" name="Freihand 32">
                  <a:extLst>
                    <a:ext uri="{FF2B5EF4-FFF2-40B4-BE49-F238E27FC236}">
                      <a16:creationId xmlns:a16="http://schemas.microsoft.com/office/drawing/2014/main" id="{D6418297-C758-396D-7831-DF2687A61BF4}"/>
                    </a:ext>
                  </a:extLst>
                </p14:cNvPr>
                <p14:cNvContentPartPr/>
                <p14:nvPr/>
              </p14:nvContentPartPr>
              <p14:xfrm>
                <a:off x="7324691" y="1490924"/>
                <a:ext cx="282240" cy="311040"/>
              </p14:xfrm>
            </p:contentPart>
          </mc:Choice>
          <mc:Fallback xmlns="">
            <p:pic>
              <p:nvPicPr>
                <p:cNvPr id="33" name="Freihand 32">
                  <a:extLst>
                    <a:ext uri="{FF2B5EF4-FFF2-40B4-BE49-F238E27FC236}">
                      <a16:creationId xmlns:a16="http://schemas.microsoft.com/office/drawing/2014/main" id="{D6418297-C758-396D-7831-DF2687A61BF4}"/>
                    </a:ext>
                  </a:extLst>
                </p:cNvPr>
                <p:cNvPicPr/>
                <p:nvPr/>
              </p:nvPicPr>
              <p:blipFill>
                <a:blip r:embed="rId170"/>
                <a:stretch>
                  <a:fillRect/>
                </a:stretch>
              </p:blipFill>
              <p:spPr>
                <a:xfrm>
                  <a:off x="7318571" y="1484804"/>
                  <a:ext cx="2944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5" name="Freihand 34">
                  <a:extLst>
                    <a:ext uri="{FF2B5EF4-FFF2-40B4-BE49-F238E27FC236}">
                      <a16:creationId xmlns:a16="http://schemas.microsoft.com/office/drawing/2014/main" id="{51470EDF-9EBF-D2EB-4B5C-B5FB1525CCCB}"/>
                    </a:ext>
                  </a:extLst>
                </p14:cNvPr>
                <p14:cNvContentPartPr/>
                <p14:nvPr/>
              </p14:nvContentPartPr>
              <p14:xfrm>
                <a:off x="7784411" y="1480124"/>
                <a:ext cx="114120" cy="270000"/>
              </p14:xfrm>
            </p:contentPart>
          </mc:Choice>
          <mc:Fallback xmlns="">
            <p:pic>
              <p:nvPicPr>
                <p:cNvPr id="35" name="Freihand 34">
                  <a:extLst>
                    <a:ext uri="{FF2B5EF4-FFF2-40B4-BE49-F238E27FC236}">
                      <a16:creationId xmlns:a16="http://schemas.microsoft.com/office/drawing/2014/main" id="{51470EDF-9EBF-D2EB-4B5C-B5FB1525CCCB}"/>
                    </a:ext>
                  </a:extLst>
                </p:cNvPr>
                <p:cNvPicPr/>
                <p:nvPr/>
              </p:nvPicPr>
              <p:blipFill>
                <a:blip r:embed="rId172"/>
                <a:stretch>
                  <a:fillRect/>
                </a:stretch>
              </p:blipFill>
              <p:spPr>
                <a:xfrm>
                  <a:off x="7778291" y="1474004"/>
                  <a:ext cx="1263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7" name="Freihand 36">
                  <a:extLst>
                    <a:ext uri="{FF2B5EF4-FFF2-40B4-BE49-F238E27FC236}">
                      <a16:creationId xmlns:a16="http://schemas.microsoft.com/office/drawing/2014/main" id="{A31AE881-3A1A-F734-D859-66B9FF79BF7B}"/>
                    </a:ext>
                  </a:extLst>
                </p14:cNvPr>
                <p14:cNvContentPartPr/>
                <p14:nvPr/>
              </p14:nvContentPartPr>
              <p14:xfrm>
                <a:off x="7921931" y="1580924"/>
                <a:ext cx="192600" cy="116280"/>
              </p14:xfrm>
            </p:contentPart>
          </mc:Choice>
          <mc:Fallback xmlns="">
            <p:pic>
              <p:nvPicPr>
                <p:cNvPr id="37" name="Freihand 36">
                  <a:extLst>
                    <a:ext uri="{FF2B5EF4-FFF2-40B4-BE49-F238E27FC236}">
                      <a16:creationId xmlns:a16="http://schemas.microsoft.com/office/drawing/2014/main" id="{A31AE881-3A1A-F734-D859-66B9FF79BF7B}"/>
                    </a:ext>
                  </a:extLst>
                </p:cNvPr>
                <p:cNvPicPr/>
                <p:nvPr/>
              </p:nvPicPr>
              <p:blipFill>
                <a:blip r:embed="rId174"/>
                <a:stretch>
                  <a:fillRect/>
                </a:stretch>
              </p:blipFill>
              <p:spPr>
                <a:xfrm>
                  <a:off x="7915811" y="1574804"/>
                  <a:ext cx="204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9" name="Freihand 38">
                  <a:extLst>
                    <a:ext uri="{FF2B5EF4-FFF2-40B4-BE49-F238E27FC236}">
                      <a16:creationId xmlns:a16="http://schemas.microsoft.com/office/drawing/2014/main" id="{DC4EF0C6-13A8-2751-44F9-D084F94CA4A8}"/>
                    </a:ext>
                  </a:extLst>
                </p14:cNvPr>
                <p14:cNvContentPartPr/>
                <p14:nvPr/>
              </p14:nvContentPartPr>
              <p14:xfrm>
                <a:off x="8045051" y="1429004"/>
                <a:ext cx="7560" cy="11160"/>
              </p14:xfrm>
            </p:contentPart>
          </mc:Choice>
          <mc:Fallback xmlns="">
            <p:pic>
              <p:nvPicPr>
                <p:cNvPr id="39" name="Freihand 38">
                  <a:extLst>
                    <a:ext uri="{FF2B5EF4-FFF2-40B4-BE49-F238E27FC236}">
                      <a16:creationId xmlns:a16="http://schemas.microsoft.com/office/drawing/2014/main" id="{DC4EF0C6-13A8-2751-44F9-D084F94CA4A8}"/>
                    </a:ext>
                  </a:extLst>
                </p:cNvPr>
                <p:cNvPicPr/>
                <p:nvPr/>
              </p:nvPicPr>
              <p:blipFill>
                <a:blip r:embed="rId176"/>
                <a:stretch>
                  <a:fillRect/>
                </a:stretch>
              </p:blipFill>
              <p:spPr>
                <a:xfrm>
                  <a:off x="8038931" y="1422884"/>
                  <a:ext cx="19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3" name="Freihand 42">
                  <a:extLst>
                    <a:ext uri="{FF2B5EF4-FFF2-40B4-BE49-F238E27FC236}">
                      <a16:creationId xmlns:a16="http://schemas.microsoft.com/office/drawing/2014/main" id="{44DBD014-1A37-55E6-89DA-CA90010AB71D}"/>
                    </a:ext>
                  </a:extLst>
                </p14:cNvPr>
                <p14:cNvContentPartPr/>
                <p14:nvPr/>
              </p14:nvContentPartPr>
              <p14:xfrm>
                <a:off x="6918251" y="2251244"/>
                <a:ext cx="73440" cy="203400"/>
              </p14:xfrm>
            </p:contentPart>
          </mc:Choice>
          <mc:Fallback xmlns="">
            <p:pic>
              <p:nvPicPr>
                <p:cNvPr id="43" name="Freihand 42">
                  <a:extLst>
                    <a:ext uri="{FF2B5EF4-FFF2-40B4-BE49-F238E27FC236}">
                      <a16:creationId xmlns:a16="http://schemas.microsoft.com/office/drawing/2014/main" id="{44DBD014-1A37-55E6-89DA-CA90010AB71D}"/>
                    </a:ext>
                  </a:extLst>
                </p:cNvPr>
                <p:cNvPicPr/>
                <p:nvPr/>
              </p:nvPicPr>
              <p:blipFill>
                <a:blip r:embed="rId178"/>
                <a:stretch>
                  <a:fillRect/>
                </a:stretch>
              </p:blipFill>
              <p:spPr>
                <a:xfrm>
                  <a:off x="6912131" y="2245124"/>
                  <a:ext cx="856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4" name="Freihand 43">
                  <a:extLst>
                    <a:ext uri="{FF2B5EF4-FFF2-40B4-BE49-F238E27FC236}">
                      <a16:creationId xmlns:a16="http://schemas.microsoft.com/office/drawing/2014/main" id="{DA5FD8D6-F53B-DAED-71E4-09E3390210EB}"/>
                    </a:ext>
                  </a:extLst>
                </p14:cNvPr>
                <p14:cNvContentPartPr/>
                <p14:nvPr/>
              </p14:nvContentPartPr>
              <p14:xfrm>
                <a:off x="6983771" y="2362844"/>
                <a:ext cx="41040" cy="54360"/>
              </p14:xfrm>
            </p:contentPart>
          </mc:Choice>
          <mc:Fallback xmlns="">
            <p:pic>
              <p:nvPicPr>
                <p:cNvPr id="44" name="Freihand 43">
                  <a:extLst>
                    <a:ext uri="{FF2B5EF4-FFF2-40B4-BE49-F238E27FC236}">
                      <a16:creationId xmlns:a16="http://schemas.microsoft.com/office/drawing/2014/main" id="{DA5FD8D6-F53B-DAED-71E4-09E3390210EB}"/>
                    </a:ext>
                  </a:extLst>
                </p:cNvPr>
                <p:cNvPicPr/>
                <p:nvPr/>
              </p:nvPicPr>
              <p:blipFill>
                <a:blip r:embed="rId180"/>
                <a:stretch>
                  <a:fillRect/>
                </a:stretch>
              </p:blipFill>
              <p:spPr>
                <a:xfrm>
                  <a:off x="6977651" y="2356724"/>
                  <a:ext cx="53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5" name="Freihand 44">
                  <a:extLst>
                    <a:ext uri="{FF2B5EF4-FFF2-40B4-BE49-F238E27FC236}">
                      <a16:creationId xmlns:a16="http://schemas.microsoft.com/office/drawing/2014/main" id="{F46734DA-9F95-E880-3743-E152861017D9}"/>
                    </a:ext>
                  </a:extLst>
                </p14:cNvPr>
                <p14:cNvContentPartPr/>
                <p14:nvPr/>
              </p14:nvContentPartPr>
              <p14:xfrm>
                <a:off x="7072331" y="2305604"/>
                <a:ext cx="128880" cy="83520"/>
              </p14:xfrm>
            </p:contentPart>
          </mc:Choice>
          <mc:Fallback xmlns="">
            <p:pic>
              <p:nvPicPr>
                <p:cNvPr id="45" name="Freihand 44">
                  <a:extLst>
                    <a:ext uri="{FF2B5EF4-FFF2-40B4-BE49-F238E27FC236}">
                      <a16:creationId xmlns:a16="http://schemas.microsoft.com/office/drawing/2014/main" id="{F46734DA-9F95-E880-3743-E152861017D9}"/>
                    </a:ext>
                  </a:extLst>
                </p:cNvPr>
                <p:cNvPicPr/>
                <p:nvPr/>
              </p:nvPicPr>
              <p:blipFill>
                <a:blip r:embed="rId182"/>
                <a:stretch>
                  <a:fillRect/>
                </a:stretch>
              </p:blipFill>
              <p:spPr>
                <a:xfrm>
                  <a:off x="7066211" y="2299484"/>
                  <a:ext cx="141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6" name="Freihand 45">
                  <a:extLst>
                    <a:ext uri="{FF2B5EF4-FFF2-40B4-BE49-F238E27FC236}">
                      <a16:creationId xmlns:a16="http://schemas.microsoft.com/office/drawing/2014/main" id="{ADFD3CB8-0483-A6FC-3C40-86AC31FA25F0}"/>
                    </a:ext>
                  </a:extLst>
                </p14:cNvPr>
                <p14:cNvContentPartPr/>
                <p14:nvPr/>
              </p14:nvContentPartPr>
              <p14:xfrm>
                <a:off x="7208771" y="2120924"/>
                <a:ext cx="119160" cy="232200"/>
              </p14:xfrm>
            </p:contentPart>
          </mc:Choice>
          <mc:Fallback xmlns="">
            <p:pic>
              <p:nvPicPr>
                <p:cNvPr id="46" name="Freihand 45">
                  <a:extLst>
                    <a:ext uri="{FF2B5EF4-FFF2-40B4-BE49-F238E27FC236}">
                      <a16:creationId xmlns:a16="http://schemas.microsoft.com/office/drawing/2014/main" id="{ADFD3CB8-0483-A6FC-3C40-86AC31FA25F0}"/>
                    </a:ext>
                  </a:extLst>
                </p:cNvPr>
                <p:cNvPicPr/>
                <p:nvPr/>
              </p:nvPicPr>
              <p:blipFill>
                <a:blip r:embed="rId184"/>
                <a:stretch>
                  <a:fillRect/>
                </a:stretch>
              </p:blipFill>
              <p:spPr>
                <a:xfrm>
                  <a:off x="7202651" y="2114804"/>
                  <a:ext cx="1314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0" name="Freihand 49">
                  <a:extLst>
                    <a:ext uri="{FF2B5EF4-FFF2-40B4-BE49-F238E27FC236}">
                      <a16:creationId xmlns:a16="http://schemas.microsoft.com/office/drawing/2014/main" id="{49B00A5C-AF35-8255-5D86-5B41A972A641}"/>
                    </a:ext>
                  </a:extLst>
                </p14:cNvPr>
                <p14:cNvContentPartPr/>
                <p14:nvPr/>
              </p14:nvContentPartPr>
              <p14:xfrm>
                <a:off x="7402091" y="2154404"/>
                <a:ext cx="172080" cy="129240"/>
              </p14:xfrm>
            </p:contentPart>
          </mc:Choice>
          <mc:Fallback xmlns="">
            <p:pic>
              <p:nvPicPr>
                <p:cNvPr id="50" name="Freihand 49">
                  <a:extLst>
                    <a:ext uri="{FF2B5EF4-FFF2-40B4-BE49-F238E27FC236}">
                      <a16:creationId xmlns:a16="http://schemas.microsoft.com/office/drawing/2014/main" id="{49B00A5C-AF35-8255-5D86-5B41A972A641}"/>
                    </a:ext>
                  </a:extLst>
                </p:cNvPr>
                <p:cNvPicPr/>
                <p:nvPr/>
              </p:nvPicPr>
              <p:blipFill>
                <a:blip r:embed="rId186"/>
                <a:stretch>
                  <a:fillRect/>
                </a:stretch>
              </p:blipFill>
              <p:spPr>
                <a:xfrm>
                  <a:off x="7395971" y="2148284"/>
                  <a:ext cx="184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2" name="Freihand 51">
                  <a:extLst>
                    <a:ext uri="{FF2B5EF4-FFF2-40B4-BE49-F238E27FC236}">
                      <a16:creationId xmlns:a16="http://schemas.microsoft.com/office/drawing/2014/main" id="{DF79F4E0-0D52-6599-85C8-6E3993289F0C}"/>
                    </a:ext>
                  </a:extLst>
                </p14:cNvPr>
                <p14:cNvContentPartPr/>
                <p14:nvPr/>
              </p14:nvContentPartPr>
              <p14:xfrm>
                <a:off x="7592171" y="1992044"/>
                <a:ext cx="300240" cy="213840"/>
              </p14:xfrm>
            </p:contentPart>
          </mc:Choice>
          <mc:Fallback xmlns="">
            <p:pic>
              <p:nvPicPr>
                <p:cNvPr id="52" name="Freihand 51">
                  <a:extLst>
                    <a:ext uri="{FF2B5EF4-FFF2-40B4-BE49-F238E27FC236}">
                      <a16:creationId xmlns:a16="http://schemas.microsoft.com/office/drawing/2014/main" id="{DF79F4E0-0D52-6599-85C8-6E3993289F0C}"/>
                    </a:ext>
                  </a:extLst>
                </p:cNvPr>
                <p:cNvPicPr/>
                <p:nvPr/>
              </p:nvPicPr>
              <p:blipFill>
                <a:blip r:embed="rId188"/>
                <a:stretch>
                  <a:fillRect/>
                </a:stretch>
              </p:blipFill>
              <p:spPr>
                <a:xfrm>
                  <a:off x="7586051" y="1985924"/>
                  <a:ext cx="312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3" name="Freihand 52">
                  <a:extLst>
                    <a:ext uri="{FF2B5EF4-FFF2-40B4-BE49-F238E27FC236}">
                      <a16:creationId xmlns:a16="http://schemas.microsoft.com/office/drawing/2014/main" id="{55949C42-7D31-4DB7-8C9F-F55E7F8B1116}"/>
                    </a:ext>
                  </a:extLst>
                </p14:cNvPr>
                <p14:cNvContentPartPr/>
                <p14:nvPr/>
              </p14:nvContentPartPr>
              <p14:xfrm>
                <a:off x="7946051" y="1855964"/>
                <a:ext cx="118440" cy="266760"/>
              </p14:xfrm>
            </p:contentPart>
          </mc:Choice>
          <mc:Fallback xmlns="">
            <p:pic>
              <p:nvPicPr>
                <p:cNvPr id="53" name="Freihand 52">
                  <a:extLst>
                    <a:ext uri="{FF2B5EF4-FFF2-40B4-BE49-F238E27FC236}">
                      <a16:creationId xmlns:a16="http://schemas.microsoft.com/office/drawing/2014/main" id="{55949C42-7D31-4DB7-8C9F-F55E7F8B1116}"/>
                    </a:ext>
                  </a:extLst>
                </p:cNvPr>
                <p:cNvPicPr/>
                <p:nvPr/>
              </p:nvPicPr>
              <p:blipFill>
                <a:blip r:embed="rId190"/>
                <a:stretch>
                  <a:fillRect/>
                </a:stretch>
              </p:blipFill>
              <p:spPr>
                <a:xfrm>
                  <a:off x="7939931" y="1849844"/>
                  <a:ext cx="1306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593BE4AD-378E-B2C8-6885-534F8FE06714}"/>
                    </a:ext>
                  </a:extLst>
                </p14:cNvPr>
                <p14:cNvContentPartPr/>
                <p14:nvPr/>
              </p14:nvContentPartPr>
              <p14:xfrm>
                <a:off x="8087531" y="1888004"/>
                <a:ext cx="162360" cy="175320"/>
              </p14:xfrm>
            </p:contentPart>
          </mc:Choice>
          <mc:Fallback xmlns="">
            <p:pic>
              <p:nvPicPr>
                <p:cNvPr id="54" name="Freihand 53">
                  <a:extLst>
                    <a:ext uri="{FF2B5EF4-FFF2-40B4-BE49-F238E27FC236}">
                      <a16:creationId xmlns:a16="http://schemas.microsoft.com/office/drawing/2014/main" id="{593BE4AD-378E-B2C8-6885-534F8FE06714}"/>
                    </a:ext>
                  </a:extLst>
                </p:cNvPr>
                <p:cNvPicPr/>
                <p:nvPr/>
              </p:nvPicPr>
              <p:blipFill>
                <a:blip r:embed="rId192"/>
                <a:stretch>
                  <a:fillRect/>
                </a:stretch>
              </p:blipFill>
              <p:spPr>
                <a:xfrm>
                  <a:off x="8081411" y="1881884"/>
                  <a:ext cx="174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5" name="Freihand 54">
                  <a:extLst>
                    <a:ext uri="{FF2B5EF4-FFF2-40B4-BE49-F238E27FC236}">
                      <a16:creationId xmlns:a16="http://schemas.microsoft.com/office/drawing/2014/main" id="{3431AE2C-BF4A-1CBB-8472-93EDB449EB31}"/>
                    </a:ext>
                  </a:extLst>
                </p14:cNvPr>
                <p14:cNvContentPartPr/>
                <p14:nvPr/>
              </p14:nvContentPartPr>
              <p14:xfrm>
                <a:off x="8212451" y="1831124"/>
                <a:ext cx="165600" cy="151200"/>
              </p14:xfrm>
            </p:contentPart>
          </mc:Choice>
          <mc:Fallback xmlns="">
            <p:pic>
              <p:nvPicPr>
                <p:cNvPr id="55" name="Freihand 54">
                  <a:extLst>
                    <a:ext uri="{FF2B5EF4-FFF2-40B4-BE49-F238E27FC236}">
                      <a16:creationId xmlns:a16="http://schemas.microsoft.com/office/drawing/2014/main" id="{3431AE2C-BF4A-1CBB-8472-93EDB449EB31}"/>
                    </a:ext>
                  </a:extLst>
                </p:cNvPr>
                <p:cNvPicPr/>
                <p:nvPr/>
              </p:nvPicPr>
              <p:blipFill>
                <a:blip r:embed="rId194"/>
                <a:stretch>
                  <a:fillRect/>
                </a:stretch>
              </p:blipFill>
              <p:spPr>
                <a:xfrm>
                  <a:off x="8206331" y="1825004"/>
                  <a:ext cx="177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6" name="Freihand 55">
                  <a:extLst>
                    <a:ext uri="{FF2B5EF4-FFF2-40B4-BE49-F238E27FC236}">
                      <a16:creationId xmlns:a16="http://schemas.microsoft.com/office/drawing/2014/main" id="{C1FB0F6E-C7A4-D441-9E4B-B7B6BF921503}"/>
                    </a:ext>
                  </a:extLst>
                </p14:cNvPr>
                <p14:cNvContentPartPr/>
                <p14:nvPr/>
              </p14:nvContentPartPr>
              <p14:xfrm>
                <a:off x="8420891" y="1855964"/>
                <a:ext cx="68040" cy="15840"/>
              </p14:xfrm>
            </p:contentPart>
          </mc:Choice>
          <mc:Fallback xmlns="">
            <p:pic>
              <p:nvPicPr>
                <p:cNvPr id="56" name="Freihand 55">
                  <a:extLst>
                    <a:ext uri="{FF2B5EF4-FFF2-40B4-BE49-F238E27FC236}">
                      <a16:creationId xmlns:a16="http://schemas.microsoft.com/office/drawing/2014/main" id="{C1FB0F6E-C7A4-D441-9E4B-B7B6BF921503}"/>
                    </a:ext>
                  </a:extLst>
                </p:cNvPr>
                <p:cNvPicPr/>
                <p:nvPr/>
              </p:nvPicPr>
              <p:blipFill>
                <a:blip r:embed="rId196"/>
                <a:stretch>
                  <a:fillRect/>
                </a:stretch>
              </p:blipFill>
              <p:spPr>
                <a:xfrm>
                  <a:off x="8414771" y="1849844"/>
                  <a:ext cx="80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7" name="Freihand 56">
                  <a:extLst>
                    <a:ext uri="{FF2B5EF4-FFF2-40B4-BE49-F238E27FC236}">
                      <a16:creationId xmlns:a16="http://schemas.microsoft.com/office/drawing/2014/main" id="{91B3B2F0-D3F8-27BF-CF79-09CD6FECD24D}"/>
                    </a:ext>
                  </a:extLst>
                </p14:cNvPr>
                <p14:cNvContentPartPr/>
                <p14:nvPr/>
              </p14:nvContentPartPr>
              <p14:xfrm>
                <a:off x="7285091" y="2537084"/>
                <a:ext cx="148320" cy="141480"/>
              </p14:xfrm>
            </p:contentPart>
          </mc:Choice>
          <mc:Fallback xmlns="">
            <p:pic>
              <p:nvPicPr>
                <p:cNvPr id="57" name="Freihand 56">
                  <a:extLst>
                    <a:ext uri="{FF2B5EF4-FFF2-40B4-BE49-F238E27FC236}">
                      <a16:creationId xmlns:a16="http://schemas.microsoft.com/office/drawing/2014/main" id="{91B3B2F0-D3F8-27BF-CF79-09CD6FECD24D}"/>
                    </a:ext>
                  </a:extLst>
                </p:cNvPr>
                <p:cNvPicPr/>
                <p:nvPr/>
              </p:nvPicPr>
              <p:blipFill>
                <a:blip r:embed="rId198"/>
                <a:stretch>
                  <a:fillRect/>
                </a:stretch>
              </p:blipFill>
              <p:spPr>
                <a:xfrm>
                  <a:off x="7278971" y="2530964"/>
                  <a:ext cx="160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8" name="Freihand 57">
                  <a:extLst>
                    <a:ext uri="{FF2B5EF4-FFF2-40B4-BE49-F238E27FC236}">
                      <a16:creationId xmlns:a16="http://schemas.microsoft.com/office/drawing/2014/main" id="{09651148-A226-C178-893D-40BC48D5EB70}"/>
                    </a:ext>
                  </a:extLst>
                </p14:cNvPr>
                <p14:cNvContentPartPr/>
                <p14:nvPr/>
              </p14:nvContentPartPr>
              <p14:xfrm>
                <a:off x="7460411" y="2410364"/>
                <a:ext cx="32760" cy="223920"/>
              </p14:xfrm>
            </p:contentPart>
          </mc:Choice>
          <mc:Fallback xmlns="">
            <p:pic>
              <p:nvPicPr>
                <p:cNvPr id="58" name="Freihand 57">
                  <a:extLst>
                    <a:ext uri="{FF2B5EF4-FFF2-40B4-BE49-F238E27FC236}">
                      <a16:creationId xmlns:a16="http://schemas.microsoft.com/office/drawing/2014/main" id="{09651148-A226-C178-893D-40BC48D5EB70}"/>
                    </a:ext>
                  </a:extLst>
                </p:cNvPr>
                <p:cNvPicPr/>
                <p:nvPr/>
              </p:nvPicPr>
              <p:blipFill>
                <a:blip r:embed="rId200"/>
                <a:stretch>
                  <a:fillRect/>
                </a:stretch>
              </p:blipFill>
              <p:spPr>
                <a:xfrm>
                  <a:off x="7454291" y="2404244"/>
                  <a:ext cx="45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9" name="Freihand 58">
                  <a:extLst>
                    <a:ext uri="{FF2B5EF4-FFF2-40B4-BE49-F238E27FC236}">
                      <a16:creationId xmlns:a16="http://schemas.microsoft.com/office/drawing/2014/main" id="{C25FC032-D60B-E95D-A5C2-11A77E8B7415}"/>
                    </a:ext>
                  </a:extLst>
                </p14:cNvPr>
                <p14:cNvContentPartPr/>
                <p14:nvPr/>
              </p14:nvContentPartPr>
              <p14:xfrm>
                <a:off x="7531331" y="2418284"/>
                <a:ext cx="233640" cy="174240"/>
              </p14:xfrm>
            </p:contentPart>
          </mc:Choice>
          <mc:Fallback xmlns="">
            <p:pic>
              <p:nvPicPr>
                <p:cNvPr id="59" name="Freihand 58">
                  <a:extLst>
                    <a:ext uri="{FF2B5EF4-FFF2-40B4-BE49-F238E27FC236}">
                      <a16:creationId xmlns:a16="http://schemas.microsoft.com/office/drawing/2014/main" id="{C25FC032-D60B-E95D-A5C2-11A77E8B7415}"/>
                    </a:ext>
                  </a:extLst>
                </p:cNvPr>
                <p:cNvPicPr/>
                <p:nvPr/>
              </p:nvPicPr>
              <p:blipFill>
                <a:blip r:embed="rId202"/>
                <a:stretch>
                  <a:fillRect/>
                </a:stretch>
              </p:blipFill>
              <p:spPr>
                <a:xfrm>
                  <a:off x="7525211" y="2412164"/>
                  <a:ext cx="245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0" name="Freihand 59">
                  <a:extLst>
                    <a:ext uri="{FF2B5EF4-FFF2-40B4-BE49-F238E27FC236}">
                      <a16:creationId xmlns:a16="http://schemas.microsoft.com/office/drawing/2014/main" id="{6C147ABC-8E5D-A4FB-2605-860648988048}"/>
                    </a:ext>
                  </a:extLst>
                </p14:cNvPr>
                <p14:cNvContentPartPr/>
                <p14:nvPr/>
              </p14:nvContentPartPr>
              <p14:xfrm>
                <a:off x="7800971" y="2354204"/>
                <a:ext cx="141480" cy="132480"/>
              </p14:xfrm>
            </p:contentPart>
          </mc:Choice>
          <mc:Fallback xmlns="">
            <p:pic>
              <p:nvPicPr>
                <p:cNvPr id="60" name="Freihand 59">
                  <a:extLst>
                    <a:ext uri="{FF2B5EF4-FFF2-40B4-BE49-F238E27FC236}">
                      <a16:creationId xmlns:a16="http://schemas.microsoft.com/office/drawing/2014/main" id="{6C147ABC-8E5D-A4FB-2605-860648988048}"/>
                    </a:ext>
                  </a:extLst>
                </p:cNvPr>
                <p:cNvPicPr/>
                <p:nvPr/>
              </p:nvPicPr>
              <p:blipFill>
                <a:blip r:embed="rId204"/>
                <a:stretch>
                  <a:fillRect/>
                </a:stretch>
              </p:blipFill>
              <p:spPr>
                <a:xfrm>
                  <a:off x="7794851" y="2348084"/>
                  <a:ext cx="153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1" name="Freihand 60">
                  <a:extLst>
                    <a:ext uri="{FF2B5EF4-FFF2-40B4-BE49-F238E27FC236}">
                      <a16:creationId xmlns:a16="http://schemas.microsoft.com/office/drawing/2014/main" id="{FE7A442D-2B34-7C85-E5DC-2872356EE6F7}"/>
                    </a:ext>
                  </a:extLst>
                </p14:cNvPr>
                <p14:cNvContentPartPr/>
                <p14:nvPr/>
              </p14:nvContentPartPr>
              <p14:xfrm>
                <a:off x="8127131" y="2235044"/>
                <a:ext cx="27360" cy="163440"/>
              </p14:xfrm>
            </p:contentPart>
          </mc:Choice>
          <mc:Fallback xmlns="">
            <p:pic>
              <p:nvPicPr>
                <p:cNvPr id="61" name="Freihand 60">
                  <a:extLst>
                    <a:ext uri="{FF2B5EF4-FFF2-40B4-BE49-F238E27FC236}">
                      <a16:creationId xmlns:a16="http://schemas.microsoft.com/office/drawing/2014/main" id="{FE7A442D-2B34-7C85-E5DC-2872356EE6F7}"/>
                    </a:ext>
                  </a:extLst>
                </p:cNvPr>
                <p:cNvPicPr/>
                <p:nvPr/>
              </p:nvPicPr>
              <p:blipFill>
                <a:blip r:embed="rId206"/>
                <a:stretch>
                  <a:fillRect/>
                </a:stretch>
              </p:blipFill>
              <p:spPr>
                <a:xfrm>
                  <a:off x="8121011" y="2228924"/>
                  <a:ext cx="39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2" name="Freihand 61">
                  <a:extLst>
                    <a:ext uri="{FF2B5EF4-FFF2-40B4-BE49-F238E27FC236}">
                      <a16:creationId xmlns:a16="http://schemas.microsoft.com/office/drawing/2014/main" id="{8CEA6076-3B5C-591C-649E-F3DEC7BA298E}"/>
                    </a:ext>
                  </a:extLst>
                </p14:cNvPr>
                <p14:cNvContentPartPr/>
                <p14:nvPr/>
              </p14:nvContentPartPr>
              <p14:xfrm>
                <a:off x="8024531" y="2167004"/>
                <a:ext cx="171360" cy="121680"/>
              </p14:xfrm>
            </p:contentPart>
          </mc:Choice>
          <mc:Fallback xmlns="">
            <p:pic>
              <p:nvPicPr>
                <p:cNvPr id="62" name="Freihand 61">
                  <a:extLst>
                    <a:ext uri="{FF2B5EF4-FFF2-40B4-BE49-F238E27FC236}">
                      <a16:creationId xmlns:a16="http://schemas.microsoft.com/office/drawing/2014/main" id="{8CEA6076-3B5C-591C-649E-F3DEC7BA298E}"/>
                    </a:ext>
                  </a:extLst>
                </p:cNvPr>
                <p:cNvPicPr/>
                <p:nvPr/>
              </p:nvPicPr>
              <p:blipFill>
                <a:blip r:embed="rId208"/>
                <a:stretch>
                  <a:fillRect/>
                </a:stretch>
              </p:blipFill>
              <p:spPr>
                <a:xfrm>
                  <a:off x="8018411" y="2160884"/>
                  <a:ext cx="183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3" name="Freihand 62">
                  <a:extLst>
                    <a:ext uri="{FF2B5EF4-FFF2-40B4-BE49-F238E27FC236}">
                      <a16:creationId xmlns:a16="http://schemas.microsoft.com/office/drawing/2014/main" id="{35668086-0BB8-C52B-1547-B6E514AC7DD5}"/>
                    </a:ext>
                  </a:extLst>
                </p14:cNvPr>
                <p14:cNvContentPartPr/>
                <p14:nvPr/>
              </p14:nvContentPartPr>
              <p14:xfrm>
                <a:off x="8234411" y="2281124"/>
                <a:ext cx="80280" cy="145440"/>
              </p14:xfrm>
            </p:contentPart>
          </mc:Choice>
          <mc:Fallback xmlns="">
            <p:pic>
              <p:nvPicPr>
                <p:cNvPr id="63" name="Freihand 62">
                  <a:extLst>
                    <a:ext uri="{FF2B5EF4-FFF2-40B4-BE49-F238E27FC236}">
                      <a16:creationId xmlns:a16="http://schemas.microsoft.com/office/drawing/2014/main" id="{35668086-0BB8-C52B-1547-B6E514AC7DD5}"/>
                    </a:ext>
                  </a:extLst>
                </p:cNvPr>
                <p:cNvPicPr/>
                <p:nvPr/>
              </p:nvPicPr>
              <p:blipFill>
                <a:blip r:embed="rId210"/>
                <a:stretch>
                  <a:fillRect/>
                </a:stretch>
              </p:blipFill>
              <p:spPr>
                <a:xfrm>
                  <a:off x="8228291" y="2275004"/>
                  <a:ext cx="92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99" name="Freihand 198">
                  <a:extLst>
                    <a:ext uri="{FF2B5EF4-FFF2-40B4-BE49-F238E27FC236}">
                      <a16:creationId xmlns:a16="http://schemas.microsoft.com/office/drawing/2014/main" id="{2D1BACC5-7FD4-1169-BB71-DF045EECCBA0}"/>
                    </a:ext>
                  </a:extLst>
                </p14:cNvPr>
                <p14:cNvContentPartPr/>
                <p14:nvPr/>
              </p14:nvContentPartPr>
              <p14:xfrm>
                <a:off x="7966931" y="2074844"/>
                <a:ext cx="489240" cy="511920"/>
              </p14:xfrm>
            </p:contentPart>
          </mc:Choice>
          <mc:Fallback xmlns="">
            <p:pic>
              <p:nvPicPr>
                <p:cNvPr id="199" name="Freihand 198">
                  <a:extLst>
                    <a:ext uri="{FF2B5EF4-FFF2-40B4-BE49-F238E27FC236}">
                      <a16:creationId xmlns:a16="http://schemas.microsoft.com/office/drawing/2014/main" id="{2D1BACC5-7FD4-1169-BB71-DF045EECCBA0}"/>
                    </a:ext>
                  </a:extLst>
                </p:cNvPr>
                <p:cNvPicPr/>
                <p:nvPr/>
              </p:nvPicPr>
              <p:blipFill>
                <a:blip r:embed="rId212"/>
                <a:stretch>
                  <a:fillRect/>
                </a:stretch>
              </p:blipFill>
              <p:spPr>
                <a:xfrm>
                  <a:off x="7960811" y="2068724"/>
                  <a:ext cx="501480" cy="52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
            <p14:nvContentPartPr>
              <p14:cNvPr id="201" name="Freihand 200">
                <a:extLst>
                  <a:ext uri="{FF2B5EF4-FFF2-40B4-BE49-F238E27FC236}">
                    <a16:creationId xmlns:a16="http://schemas.microsoft.com/office/drawing/2014/main" id="{16E17AF9-9C18-C9CB-4855-870BD49EF0B5}"/>
                  </a:ext>
                </a:extLst>
              </p14:cNvPr>
              <p14:cNvContentPartPr/>
              <p14:nvPr/>
            </p14:nvContentPartPr>
            <p14:xfrm>
              <a:off x="4326971" y="3297764"/>
              <a:ext cx="32400" cy="141120"/>
            </p14:xfrm>
          </p:contentPart>
        </mc:Choice>
        <mc:Fallback xmlns="">
          <p:pic>
            <p:nvPicPr>
              <p:cNvPr id="201" name="Freihand 200">
                <a:extLst>
                  <a:ext uri="{FF2B5EF4-FFF2-40B4-BE49-F238E27FC236}">
                    <a16:creationId xmlns:a16="http://schemas.microsoft.com/office/drawing/2014/main" id="{16E17AF9-9C18-C9CB-4855-870BD49EF0B5}"/>
                  </a:ext>
                </a:extLst>
              </p:cNvPr>
              <p:cNvPicPr/>
              <p:nvPr/>
            </p:nvPicPr>
            <p:blipFill>
              <a:blip r:embed="rId214"/>
              <a:stretch>
                <a:fillRect/>
              </a:stretch>
            </p:blipFill>
            <p:spPr>
              <a:xfrm>
                <a:off x="4320851" y="3291644"/>
                <a:ext cx="44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02" name="Freihand 201">
                <a:extLst>
                  <a:ext uri="{FF2B5EF4-FFF2-40B4-BE49-F238E27FC236}">
                    <a16:creationId xmlns:a16="http://schemas.microsoft.com/office/drawing/2014/main" id="{79F3A645-1763-ACC8-9B54-73A41759E999}"/>
                  </a:ext>
                </a:extLst>
              </p14:cNvPr>
              <p14:cNvContentPartPr/>
              <p14:nvPr/>
            </p14:nvContentPartPr>
            <p14:xfrm>
              <a:off x="4085411" y="3413684"/>
              <a:ext cx="758880" cy="429840"/>
            </p14:xfrm>
          </p:contentPart>
        </mc:Choice>
        <mc:Fallback xmlns="">
          <p:pic>
            <p:nvPicPr>
              <p:cNvPr id="202" name="Freihand 201">
                <a:extLst>
                  <a:ext uri="{FF2B5EF4-FFF2-40B4-BE49-F238E27FC236}">
                    <a16:creationId xmlns:a16="http://schemas.microsoft.com/office/drawing/2014/main" id="{79F3A645-1763-ACC8-9B54-73A41759E999}"/>
                  </a:ext>
                </a:extLst>
              </p:cNvPr>
              <p:cNvPicPr/>
              <p:nvPr/>
            </p:nvPicPr>
            <p:blipFill>
              <a:blip r:embed="rId216"/>
              <a:stretch>
                <a:fillRect/>
              </a:stretch>
            </p:blipFill>
            <p:spPr>
              <a:xfrm>
                <a:off x="4079291" y="3407564"/>
                <a:ext cx="77112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03" name="Freihand 202">
                <a:extLst>
                  <a:ext uri="{FF2B5EF4-FFF2-40B4-BE49-F238E27FC236}">
                    <a16:creationId xmlns:a16="http://schemas.microsoft.com/office/drawing/2014/main" id="{C2DF9F07-6EEB-687D-E210-F6DBE8ED72FF}"/>
                  </a:ext>
                </a:extLst>
              </p14:cNvPr>
              <p14:cNvContentPartPr/>
              <p14:nvPr/>
            </p14:nvContentPartPr>
            <p14:xfrm>
              <a:off x="4324451" y="2034884"/>
              <a:ext cx="41040" cy="74160"/>
            </p14:xfrm>
          </p:contentPart>
        </mc:Choice>
        <mc:Fallback xmlns="">
          <p:pic>
            <p:nvPicPr>
              <p:cNvPr id="203" name="Freihand 202">
                <a:extLst>
                  <a:ext uri="{FF2B5EF4-FFF2-40B4-BE49-F238E27FC236}">
                    <a16:creationId xmlns:a16="http://schemas.microsoft.com/office/drawing/2014/main" id="{C2DF9F07-6EEB-687D-E210-F6DBE8ED72FF}"/>
                  </a:ext>
                </a:extLst>
              </p:cNvPr>
              <p:cNvPicPr/>
              <p:nvPr/>
            </p:nvPicPr>
            <p:blipFill>
              <a:blip r:embed="rId218"/>
              <a:stretch>
                <a:fillRect/>
              </a:stretch>
            </p:blipFill>
            <p:spPr>
              <a:xfrm>
                <a:off x="4318331" y="2028764"/>
                <a:ext cx="53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04" name="Freihand 203">
                <a:extLst>
                  <a:ext uri="{FF2B5EF4-FFF2-40B4-BE49-F238E27FC236}">
                    <a16:creationId xmlns:a16="http://schemas.microsoft.com/office/drawing/2014/main" id="{682F1C3A-12CE-D765-55FB-762BB12F2834}"/>
                  </a:ext>
                </a:extLst>
              </p14:cNvPr>
              <p14:cNvContentPartPr/>
              <p14:nvPr/>
            </p14:nvContentPartPr>
            <p14:xfrm>
              <a:off x="4307891" y="5187764"/>
              <a:ext cx="62640" cy="77760"/>
            </p14:xfrm>
          </p:contentPart>
        </mc:Choice>
        <mc:Fallback xmlns="">
          <p:pic>
            <p:nvPicPr>
              <p:cNvPr id="204" name="Freihand 203">
                <a:extLst>
                  <a:ext uri="{FF2B5EF4-FFF2-40B4-BE49-F238E27FC236}">
                    <a16:creationId xmlns:a16="http://schemas.microsoft.com/office/drawing/2014/main" id="{682F1C3A-12CE-D765-55FB-762BB12F2834}"/>
                  </a:ext>
                </a:extLst>
              </p:cNvPr>
              <p:cNvPicPr/>
              <p:nvPr/>
            </p:nvPicPr>
            <p:blipFill>
              <a:blip r:embed="rId220"/>
              <a:stretch>
                <a:fillRect/>
              </a:stretch>
            </p:blipFill>
            <p:spPr>
              <a:xfrm>
                <a:off x="4301771" y="5181644"/>
                <a:ext cx="74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05" name="Freihand 204">
                <a:extLst>
                  <a:ext uri="{FF2B5EF4-FFF2-40B4-BE49-F238E27FC236}">
                    <a16:creationId xmlns:a16="http://schemas.microsoft.com/office/drawing/2014/main" id="{509BCD64-713B-DB0E-B280-77FA6E3214F5}"/>
                  </a:ext>
                </a:extLst>
              </p14:cNvPr>
              <p14:cNvContentPartPr/>
              <p14:nvPr/>
            </p14:nvContentPartPr>
            <p14:xfrm>
              <a:off x="5896931" y="1206884"/>
              <a:ext cx="278640" cy="499320"/>
            </p14:xfrm>
          </p:contentPart>
        </mc:Choice>
        <mc:Fallback xmlns="">
          <p:pic>
            <p:nvPicPr>
              <p:cNvPr id="205" name="Freihand 204">
                <a:extLst>
                  <a:ext uri="{FF2B5EF4-FFF2-40B4-BE49-F238E27FC236}">
                    <a16:creationId xmlns:a16="http://schemas.microsoft.com/office/drawing/2014/main" id="{509BCD64-713B-DB0E-B280-77FA6E3214F5}"/>
                  </a:ext>
                </a:extLst>
              </p:cNvPr>
              <p:cNvPicPr/>
              <p:nvPr/>
            </p:nvPicPr>
            <p:blipFill>
              <a:blip r:embed="rId222"/>
              <a:stretch>
                <a:fillRect/>
              </a:stretch>
            </p:blipFill>
            <p:spPr>
              <a:xfrm>
                <a:off x="5890811" y="1200764"/>
                <a:ext cx="29088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06" name="Freihand 205">
                <a:extLst>
                  <a:ext uri="{FF2B5EF4-FFF2-40B4-BE49-F238E27FC236}">
                    <a16:creationId xmlns:a16="http://schemas.microsoft.com/office/drawing/2014/main" id="{80CA29CE-D516-5655-78F9-3ED2E8FF5C98}"/>
                  </a:ext>
                </a:extLst>
              </p14:cNvPr>
              <p14:cNvContentPartPr/>
              <p14:nvPr/>
            </p14:nvContentPartPr>
            <p14:xfrm>
              <a:off x="3862211" y="1864964"/>
              <a:ext cx="19440" cy="107640"/>
            </p14:xfrm>
          </p:contentPart>
        </mc:Choice>
        <mc:Fallback xmlns="">
          <p:pic>
            <p:nvPicPr>
              <p:cNvPr id="206" name="Freihand 205">
                <a:extLst>
                  <a:ext uri="{FF2B5EF4-FFF2-40B4-BE49-F238E27FC236}">
                    <a16:creationId xmlns:a16="http://schemas.microsoft.com/office/drawing/2014/main" id="{80CA29CE-D516-5655-78F9-3ED2E8FF5C98}"/>
                  </a:ext>
                </a:extLst>
              </p:cNvPr>
              <p:cNvPicPr/>
              <p:nvPr/>
            </p:nvPicPr>
            <p:blipFill>
              <a:blip r:embed="rId224"/>
              <a:stretch>
                <a:fillRect/>
              </a:stretch>
            </p:blipFill>
            <p:spPr>
              <a:xfrm>
                <a:off x="3856091" y="1858844"/>
                <a:ext cx="31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07" name="Freihand 206">
                <a:extLst>
                  <a:ext uri="{FF2B5EF4-FFF2-40B4-BE49-F238E27FC236}">
                    <a16:creationId xmlns:a16="http://schemas.microsoft.com/office/drawing/2014/main" id="{5D0F9DC4-7A5C-D3F5-B9A8-AF3B0957C286}"/>
                  </a:ext>
                </a:extLst>
              </p14:cNvPr>
              <p14:cNvContentPartPr/>
              <p14:nvPr/>
            </p14:nvContentPartPr>
            <p14:xfrm>
              <a:off x="3873011" y="2131724"/>
              <a:ext cx="19080" cy="482760"/>
            </p14:xfrm>
          </p:contentPart>
        </mc:Choice>
        <mc:Fallback xmlns="">
          <p:pic>
            <p:nvPicPr>
              <p:cNvPr id="207" name="Freihand 206">
                <a:extLst>
                  <a:ext uri="{FF2B5EF4-FFF2-40B4-BE49-F238E27FC236}">
                    <a16:creationId xmlns:a16="http://schemas.microsoft.com/office/drawing/2014/main" id="{5D0F9DC4-7A5C-D3F5-B9A8-AF3B0957C286}"/>
                  </a:ext>
                </a:extLst>
              </p:cNvPr>
              <p:cNvPicPr/>
              <p:nvPr/>
            </p:nvPicPr>
            <p:blipFill>
              <a:blip r:embed="rId226"/>
              <a:stretch>
                <a:fillRect/>
              </a:stretch>
            </p:blipFill>
            <p:spPr>
              <a:xfrm>
                <a:off x="3866891" y="2125604"/>
                <a:ext cx="31320" cy="495000"/>
              </a:xfrm>
              <a:prstGeom prst="rect">
                <a:avLst/>
              </a:prstGeom>
            </p:spPr>
          </p:pic>
        </mc:Fallback>
      </mc:AlternateContent>
      <p:grpSp>
        <p:nvGrpSpPr>
          <p:cNvPr id="221" name="Gruppieren 220">
            <a:extLst>
              <a:ext uri="{FF2B5EF4-FFF2-40B4-BE49-F238E27FC236}">
                <a16:creationId xmlns:a16="http://schemas.microsoft.com/office/drawing/2014/main" id="{B1AC30D9-8B62-E2B1-03F2-6BA0729C7BB2}"/>
              </a:ext>
            </a:extLst>
          </p:cNvPr>
          <p:cNvGrpSpPr/>
          <p:nvPr/>
        </p:nvGrpSpPr>
        <p:grpSpPr>
          <a:xfrm>
            <a:off x="5952371" y="1740404"/>
            <a:ext cx="1053720" cy="1776240"/>
            <a:chOff x="5952371" y="1740404"/>
            <a:chExt cx="1053720" cy="1776240"/>
          </a:xfrm>
        </p:grpSpPr>
        <mc:AlternateContent xmlns:mc="http://schemas.openxmlformats.org/markup-compatibility/2006" xmlns:p14="http://schemas.microsoft.com/office/powerpoint/2010/main">
          <mc:Choice Requires="p14">
            <p:contentPart p14:bwMode="auto" r:id="rId227">
              <p14:nvContentPartPr>
                <p14:cNvPr id="219" name="Freihand 218">
                  <a:extLst>
                    <a:ext uri="{FF2B5EF4-FFF2-40B4-BE49-F238E27FC236}">
                      <a16:creationId xmlns:a16="http://schemas.microsoft.com/office/drawing/2014/main" id="{EB661367-5C16-9E4A-4993-03C3970A6E1C}"/>
                    </a:ext>
                  </a:extLst>
                </p14:cNvPr>
                <p14:cNvContentPartPr/>
                <p14:nvPr/>
              </p14:nvContentPartPr>
              <p14:xfrm>
                <a:off x="5952371" y="1740404"/>
                <a:ext cx="994680" cy="1756800"/>
              </p14:xfrm>
            </p:contentPart>
          </mc:Choice>
          <mc:Fallback xmlns="">
            <p:pic>
              <p:nvPicPr>
                <p:cNvPr id="219" name="Freihand 218">
                  <a:extLst>
                    <a:ext uri="{FF2B5EF4-FFF2-40B4-BE49-F238E27FC236}">
                      <a16:creationId xmlns:a16="http://schemas.microsoft.com/office/drawing/2014/main" id="{EB661367-5C16-9E4A-4993-03C3970A6E1C}"/>
                    </a:ext>
                  </a:extLst>
                </p:cNvPr>
                <p:cNvPicPr/>
                <p:nvPr/>
              </p:nvPicPr>
              <p:blipFill>
                <a:blip r:embed="rId228"/>
                <a:stretch>
                  <a:fillRect/>
                </a:stretch>
              </p:blipFill>
              <p:spPr>
                <a:xfrm>
                  <a:off x="5946251" y="1734284"/>
                  <a:ext cx="1006920" cy="1769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20" name="Freihand 219">
                  <a:extLst>
                    <a:ext uri="{FF2B5EF4-FFF2-40B4-BE49-F238E27FC236}">
                      <a16:creationId xmlns:a16="http://schemas.microsoft.com/office/drawing/2014/main" id="{C44D8FC6-ED46-7AED-7C12-951BD28D9718}"/>
                    </a:ext>
                  </a:extLst>
                </p14:cNvPr>
                <p14:cNvContentPartPr/>
                <p14:nvPr/>
              </p14:nvContentPartPr>
              <p14:xfrm>
                <a:off x="6942011" y="3279404"/>
                <a:ext cx="64080" cy="237240"/>
              </p14:xfrm>
            </p:contentPart>
          </mc:Choice>
          <mc:Fallback xmlns="">
            <p:pic>
              <p:nvPicPr>
                <p:cNvPr id="220" name="Freihand 219">
                  <a:extLst>
                    <a:ext uri="{FF2B5EF4-FFF2-40B4-BE49-F238E27FC236}">
                      <a16:creationId xmlns:a16="http://schemas.microsoft.com/office/drawing/2014/main" id="{C44D8FC6-ED46-7AED-7C12-951BD28D9718}"/>
                    </a:ext>
                  </a:extLst>
                </p:cNvPr>
                <p:cNvPicPr/>
                <p:nvPr/>
              </p:nvPicPr>
              <p:blipFill>
                <a:blip r:embed="rId230"/>
                <a:stretch>
                  <a:fillRect/>
                </a:stretch>
              </p:blipFill>
              <p:spPr>
                <a:xfrm>
                  <a:off x="6935891" y="3273284"/>
                  <a:ext cx="76320" cy="249480"/>
                </a:xfrm>
                <a:prstGeom prst="rect">
                  <a:avLst/>
                </a:prstGeom>
              </p:spPr>
            </p:pic>
          </mc:Fallback>
        </mc:AlternateContent>
      </p:grpSp>
      <p:grpSp>
        <p:nvGrpSpPr>
          <p:cNvPr id="227" name="Gruppieren 226">
            <a:extLst>
              <a:ext uri="{FF2B5EF4-FFF2-40B4-BE49-F238E27FC236}">
                <a16:creationId xmlns:a16="http://schemas.microsoft.com/office/drawing/2014/main" id="{AE89453C-A4AD-187A-F774-29A3960519E6}"/>
              </a:ext>
            </a:extLst>
          </p:cNvPr>
          <p:cNvGrpSpPr/>
          <p:nvPr/>
        </p:nvGrpSpPr>
        <p:grpSpPr>
          <a:xfrm>
            <a:off x="7338011" y="3214964"/>
            <a:ext cx="238320" cy="301320"/>
            <a:chOff x="7338011" y="3214964"/>
            <a:chExt cx="238320" cy="301320"/>
          </a:xfrm>
        </p:grpSpPr>
        <mc:AlternateContent xmlns:mc="http://schemas.openxmlformats.org/markup-compatibility/2006" xmlns:p14="http://schemas.microsoft.com/office/powerpoint/2010/main">
          <mc:Choice Requires="p14">
            <p:contentPart p14:bwMode="auto" r:id="rId231">
              <p14:nvContentPartPr>
                <p14:cNvPr id="225" name="Freihand 224">
                  <a:extLst>
                    <a:ext uri="{FF2B5EF4-FFF2-40B4-BE49-F238E27FC236}">
                      <a16:creationId xmlns:a16="http://schemas.microsoft.com/office/drawing/2014/main" id="{7705CAD3-2512-EEF6-B9FF-9B6B1552B85E}"/>
                    </a:ext>
                  </a:extLst>
                </p14:cNvPr>
                <p14:cNvContentPartPr/>
                <p14:nvPr/>
              </p14:nvContentPartPr>
              <p14:xfrm>
                <a:off x="7433411" y="3286244"/>
                <a:ext cx="79920" cy="137520"/>
              </p14:xfrm>
            </p:contentPart>
          </mc:Choice>
          <mc:Fallback xmlns="">
            <p:pic>
              <p:nvPicPr>
                <p:cNvPr id="225" name="Freihand 224">
                  <a:extLst>
                    <a:ext uri="{FF2B5EF4-FFF2-40B4-BE49-F238E27FC236}">
                      <a16:creationId xmlns:a16="http://schemas.microsoft.com/office/drawing/2014/main" id="{7705CAD3-2512-EEF6-B9FF-9B6B1552B85E}"/>
                    </a:ext>
                  </a:extLst>
                </p:cNvPr>
                <p:cNvPicPr/>
                <p:nvPr/>
              </p:nvPicPr>
              <p:blipFill>
                <a:blip r:embed="rId232"/>
                <a:stretch>
                  <a:fillRect/>
                </a:stretch>
              </p:blipFill>
              <p:spPr>
                <a:xfrm>
                  <a:off x="7427291" y="3280124"/>
                  <a:ext cx="92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26" name="Freihand 225">
                  <a:extLst>
                    <a:ext uri="{FF2B5EF4-FFF2-40B4-BE49-F238E27FC236}">
                      <a16:creationId xmlns:a16="http://schemas.microsoft.com/office/drawing/2014/main" id="{FCC0BE47-3E7D-4747-6448-F8C2FE76DA89}"/>
                    </a:ext>
                  </a:extLst>
                </p14:cNvPr>
                <p14:cNvContentPartPr/>
                <p14:nvPr/>
              </p14:nvContentPartPr>
              <p14:xfrm>
                <a:off x="7338011" y="3214964"/>
                <a:ext cx="238320" cy="301320"/>
              </p14:xfrm>
            </p:contentPart>
          </mc:Choice>
          <mc:Fallback xmlns="">
            <p:pic>
              <p:nvPicPr>
                <p:cNvPr id="226" name="Freihand 225">
                  <a:extLst>
                    <a:ext uri="{FF2B5EF4-FFF2-40B4-BE49-F238E27FC236}">
                      <a16:creationId xmlns:a16="http://schemas.microsoft.com/office/drawing/2014/main" id="{FCC0BE47-3E7D-4747-6448-F8C2FE76DA89}"/>
                    </a:ext>
                  </a:extLst>
                </p:cNvPr>
                <p:cNvPicPr/>
                <p:nvPr/>
              </p:nvPicPr>
              <p:blipFill>
                <a:blip r:embed="rId234"/>
                <a:stretch>
                  <a:fillRect/>
                </a:stretch>
              </p:blipFill>
              <p:spPr>
                <a:xfrm>
                  <a:off x="7331891" y="3208844"/>
                  <a:ext cx="250560" cy="313560"/>
                </a:xfrm>
                <a:prstGeom prst="rect">
                  <a:avLst/>
                </a:prstGeom>
              </p:spPr>
            </p:pic>
          </mc:Fallback>
        </mc:AlternateContent>
      </p:grpSp>
      <p:grpSp>
        <p:nvGrpSpPr>
          <p:cNvPr id="288" name="Gruppieren 287">
            <a:extLst>
              <a:ext uri="{FF2B5EF4-FFF2-40B4-BE49-F238E27FC236}">
                <a16:creationId xmlns:a16="http://schemas.microsoft.com/office/drawing/2014/main" id="{86BCC1DB-8B17-9DFB-36C7-1E9D0B409713}"/>
              </a:ext>
            </a:extLst>
          </p:cNvPr>
          <p:cNvGrpSpPr/>
          <p:nvPr/>
        </p:nvGrpSpPr>
        <p:grpSpPr>
          <a:xfrm>
            <a:off x="7848131" y="1803044"/>
            <a:ext cx="4156920" cy="2246040"/>
            <a:chOff x="7848131" y="1803044"/>
            <a:chExt cx="4156920" cy="2246040"/>
          </a:xfrm>
        </p:grpSpPr>
        <mc:AlternateContent xmlns:mc="http://schemas.openxmlformats.org/markup-compatibility/2006" xmlns:p14="http://schemas.microsoft.com/office/powerpoint/2010/main">
          <mc:Choice Requires="p14">
            <p:contentPart p14:bwMode="auto" r:id="rId235">
              <p14:nvContentPartPr>
                <p14:cNvPr id="127" name="Freihand 126">
                  <a:extLst>
                    <a:ext uri="{FF2B5EF4-FFF2-40B4-BE49-F238E27FC236}">
                      <a16:creationId xmlns:a16="http://schemas.microsoft.com/office/drawing/2014/main" id="{C3650299-21FC-2A88-C3CB-831F23829BFB}"/>
                    </a:ext>
                  </a:extLst>
                </p14:cNvPr>
                <p14:cNvContentPartPr/>
                <p14:nvPr/>
              </p14:nvContentPartPr>
              <p14:xfrm>
                <a:off x="8649491" y="2203004"/>
                <a:ext cx="105840" cy="189360"/>
              </p14:xfrm>
            </p:contentPart>
          </mc:Choice>
          <mc:Fallback xmlns="">
            <p:pic>
              <p:nvPicPr>
                <p:cNvPr id="127" name="Freihand 126">
                  <a:extLst>
                    <a:ext uri="{FF2B5EF4-FFF2-40B4-BE49-F238E27FC236}">
                      <a16:creationId xmlns:a16="http://schemas.microsoft.com/office/drawing/2014/main" id="{C3650299-21FC-2A88-C3CB-831F23829BFB}"/>
                    </a:ext>
                  </a:extLst>
                </p:cNvPr>
                <p:cNvPicPr/>
                <p:nvPr/>
              </p:nvPicPr>
              <p:blipFill>
                <a:blip r:embed="rId236"/>
                <a:stretch>
                  <a:fillRect/>
                </a:stretch>
              </p:blipFill>
              <p:spPr>
                <a:xfrm>
                  <a:off x="8643371" y="2196884"/>
                  <a:ext cx="118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28" name="Freihand 127">
                  <a:extLst>
                    <a:ext uri="{FF2B5EF4-FFF2-40B4-BE49-F238E27FC236}">
                      <a16:creationId xmlns:a16="http://schemas.microsoft.com/office/drawing/2014/main" id="{38F98702-5D47-C538-A4D0-689362EC1FD3}"/>
                    </a:ext>
                  </a:extLst>
                </p14:cNvPr>
                <p14:cNvContentPartPr/>
                <p14:nvPr/>
              </p14:nvContentPartPr>
              <p14:xfrm>
                <a:off x="8781971" y="2292284"/>
                <a:ext cx="146160" cy="48240"/>
              </p14:xfrm>
            </p:contentPart>
          </mc:Choice>
          <mc:Fallback xmlns="">
            <p:pic>
              <p:nvPicPr>
                <p:cNvPr id="128" name="Freihand 127">
                  <a:extLst>
                    <a:ext uri="{FF2B5EF4-FFF2-40B4-BE49-F238E27FC236}">
                      <a16:creationId xmlns:a16="http://schemas.microsoft.com/office/drawing/2014/main" id="{38F98702-5D47-C538-A4D0-689362EC1FD3}"/>
                    </a:ext>
                  </a:extLst>
                </p:cNvPr>
                <p:cNvPicPr/>
                <p:nvPr/>
              </p:nvPicPr>
              <p:blipFill>
                <a:blip r:embed="rId238"/>
                <a:stretch>
                  <a:fillRect/>
                </a:stretch>
              </p:blipFill>
              <p:spPr>
                <a:xfrm>
                  <a:off x="8775851" y="2286164"/>
                  <a:ext cx="158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9" name="Freihand 128">
                  <a:extLst>
                    <a:ext uri="{FF2B5EF4-FFF2-40B4-BE49-F238E27FC236}">
                      <a16:creationId xmlns:a16="http://schemas.microsoft.com/office/drawing/2014/main" id="{8306E172-B919-F6CD-4A5B-5D015F3ACCBD}"/>
                    </a:ext>
                  </a:extLst>
                </p14:cNvPr>
                <p14:cNvContentPartPr/>
                <p14:nvPr/>
              </p14:nvContentPartPr>
              <p14:xfrm>
                <a:off x="8919851" y="2134964"/>
                <a:ext cx="136440" cy="204120"/>
              </p14:xfrm>
            </p:contentPart>
          </mc:Choice>
          <mc:Fallback xmlns="">
            <p:pic>
              <p:nvPicPr>
                <p:cNvPr id="129" name="Freihand 128">
                  <a:extLst>
                    <a:ext uri="{FF2B5EF4-FFF2-40B4-BE49-F238E27FC236}">
                      <a16:creationId xmlns:a16="http://schemas.microsoft.com/office/drawing/2014/main" id="{8306E172-B919-F6CD-4A5B-5D015F3ACCBD}"/>
                    </a:ext>
                  </a:extLst>
                </p:cNvPr>
                <p:cNvPicPr/>
                <p:nvPr/>
              </p:nvPicPr>
              <p:blipFill>
                <a:blip r:embed="rId240"/>
                <a:stretch>
                  <a:fillRect/>
                </a:stretch>
              </p:blipFill>
              <p:spPr>
                <a:xfrm>
                  <a:off x="8913731" y="2128844"/>
                  <a:ext cx="1486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0" name="Freihand 129">
                  <a:extLst>
                    <a:ext uri="{FF2B5EF4-FFF2-40B4-BE49-F238E27FC236}">
                      <a16:creationId xmlns:a16="http://schemas.microsoft.com/office/drawing/2014/main" id="{F74144BE-8AEE-1C27-92B6-E2B0EC87C67E}"/>
                    </a:ext>
                  </a:extLst>
                </p14:cNvPr>
                <p14:cNvContentPartPr/>
                <p14:nvPr/>
              </p14:nvContentPartPr>
              <p14:xfrm>
                <a:off x="9033611" y="2228924"/>
                <a:ext cx="147960" cy="128880"/>
              </p14:xfrm>
            </p:contentPart>
          </mc:Choice>
          <mc:Fallback xmlns="">
            <p:pic>
              <p:nvPicPr>
                <p:cNvPr id="130" name="Freihand 129">
                  <a:extLst>
                    <a:ext uri="{FF2B5EF4-FFF2-40B4-BE49-F238E27FC236}">
                      <a16:creationId xmlns:a16="http://schemas.microsoft.com/office/drawing/2014/main" id="{F74144BE-8AEE-1C27-92B6-E2B0EC87C67E}"/>
                    </a:ext>
                  </a:extLst>
                </p:cNvPr>
                <p:cNvPicPr/>
                <p:nvPr/>
              </p:nvPicPr>
              <p:blipFill>
                <a:blip r:embed="rId242"/>
                <a:stretch>
                  <a:fillRect/>
                </a:stretch>
              </p:blipFill>
              <p:spPr>
                <a:xfrm>
                  <a:off x="9027491" y="2222804"/>
                  <a:ext cx="160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1" name="Freihand 130">
                  <a:extLst>
                    <a:ext uri="{FF2B5EF4-FFF2-40B4-BE49-F238E27FC236}">
                      <a16:creationId xmlns:a16="http://schemas.microsoft.com/office/drawing/2014/main" id="{08A894C7-C51B-0449-F910-35E21217FD40}"/>
                    </a:ext>
                  </a:extLst>
                </p14:cNvPr>
                <p14:cNvContentPartPr/>
                <p14:nvPr/>
              </p14:nvContentPartPr>
              <p14:xfrm>
                <a:off x="9257891" y="2241884"/>
                <a:ext cx="198360" cy="106200"/>
              </p14:xfrm>
            </p:contentPart>
          </mc:Choice>
          <mc:Fallback xmlns="">
            <p:pic>
              <p:nvPicPr>
                <p:cNvPr id="131" name="Freihand 130">
                  <a:extLst>
                    <a:ext uri="{FF2B5EF4-FFF2-40B4-BE49-F238E27FC236}">
                      <a16:creationId xmlns:a16="http://schemas.microsoft.com/office/drawing/2014/main" id="{08A894C7-C51B-0449-F910-35E21217FD40}"/>
                    </a:ext>
                  </a:extLst>
                </p:cNvPr>
                <p:cNvPicPr/>
                <p:nvPr/>
              </p:nvPicPr>
              <p:blipFill>
                <a:blip r:embed="rId244"/>
                <a:stretch>
                  <a:fillRect/>
                </a:stretch>
              </p:blipFill>
              <p:spPr>
                <a:xfrm>
                  <a:off x="9251771" y="2235764"/>
                  <a:ext cx="210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2" name="Freihand 131">
                  <a:extLst>
                    <a:ext uri="{FF2B5EF4-FFF2-40B4-BE49-F238E27FC236}">
                      <a16:creationId xmlns:a16="http://schemas.microsoft.com/office/drawing/2014/main" id="{2C3904E5-AF1C-F84E-799C-B3FDCB623DD8}"/>
                    </a:ext>
                  </a:extLst>
                </p14:cNvPr>
                <p14:cNvContentPartPr/>
                <p14:nvPr/>
              </p14:nvContentPartPr>
              <p14:xfrm>
                <a:off x="9495131" y="2217044"/>
                <a:ext cx="56160" cy="102240"/>
              </p14:xfrm>
            </p:contentPart>
          </mc:Choice>
          <mc:Fallback xmlns="">
            <p:pic>
              <p:nvPicPr>
                <p:cNvPr id="132" name="Freihand 131">
                  <a:extLst>
                    <a:ext uri="{FF2B5EF4-FFF2-40B4-BE49-F238E27FC236}">
                      <a16:creationId xmlns:a16="http://schemas.microsoft.com/office/drawing/2014/main" id="{2C3904E5-AF1C-F84E-799C-B3FDCB623DD8}"/>
                    </a:ext>
                  </a:extLst>
                </p:cNvPr>
                <p:cNvPicPr/>
                <p:nvPr/>
              </p:nvPicPr>
              <p:blipFill>
                <a:blip r:embed="rId246"/>
                <a:stretch>
                  <a:fillRect/>
                </a:stretch>
              </p:blipFill>
              <p:spPr>
                <a:xfrm>
                  <a:off x="9489011" y="2210924"/>
                  <a:ext cx="68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3" name="Freihand 132">
                  <a:extLst>
                    <a:ext uri="{FF2B5EF4-FFF2-40B4-BE49-F238E27FC236}">
                      <a16:creationId xmlns:a16="http://schemas.microsoft.com/office/drawing/2014/main" id="{AF5A5E70-18A5-3D5F-2B30-C3E70D334FB5}"/>
                    </a:ext>
                  </a:extLst>
                </p14:cNvPr>
                <p14:cNvContentPartPr/>
                <p14:nvPr/>
              </p14:nvContentPartPr>
              <p14:xfrm>
                <a:off x="9615731" y="2116964"/>
                <a:ext cx="252720" cy="192960"/>
              </p14:xfrm>
            </p:contentPart>
          </mc:Choice>
          <mc:Fallback xmlns="">
            <p:pic>
              <p:nvPicPr>
                <p:cNvPr id="133" name="Freihand 132">
                  <a:extLst>
                    <a:ext uri="{FF2B5EF4-FFF2-40B4-BE49-F238E27FC236}">
                      <a16:creationId xmlns:a16="http://schemas.microsoft.com/office/drawing/2014/main" id="{AF5A5E70-18A5-3D5F-2B30-C3E70D334FB5}"/>
                    </a:ext>
                  </a:extLst>
                </p:cNvPr>
                <p:cNvPicPr/>
                <p:nvPr/>
              </p:nvPicPr>
              <p:blipFill>
                <a:blip r:embed="rId248"/>
                <a:stretch>
                  <a:fillRect/>
                </a:stretch>
              </p:blipFill>
              <p:spPr>
                <a:xfrm>
                  <a:off x="9609611" y="2110844"/>
                  <a:ext cx="264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4" name="Freihand 133">
                  <a:extLst>
                    <a:ext uri="{FF2B5EF4-FFF2-40B4-BE49-F238E27FC236}">
                      <a16:creationId xmlns:a16="http://schemas.microsoft.com/office/drawing/2014/main" id="{3F7201EE-ECFC-9212-7EA3-D4C420C351B9}"/>
                    </a:ext>
                  </a:extLst>
                </p14:cNvPr>
                <p14:cNvContentPartPr/>
                <p14:nvPr/>
              </p14:nvContentPartPr>
              <p14:xfrm>
                <a:off x="9783491" y="2100404"/>
                <a:ext cx="23400" cy="42840"/>
              </p14:xfrm>
            </p:contentPart>
          </mc:Choice>
          <mc:Fallback xmlns="">
            <p:pic>
              <p:nvPicPr>
                <p:cNvPr id="134" name="Freihand 133">
                  <a:extLst>
                    <a:ext uri="{FF2B5EF4-FFF2-40B4-BE49-F238E27FC236}">
                      <a16:creationId xmlns:a16="http://schemas.microsoft.com/office/drawing/2014/main" id="{3F7201EE-ECFC-9212-7EA3-D4C420C351B9}"/>
                    </a:ext>
                  </a:extLst>
                </p:cNvPr>
                <p:cNvPicPr/>
                <p:nvPr/>
              </p:nvPicPr>
              <p:blipFill>
                <a:blip r:embed="rId250"/>
                <a:stretch>
                  <a:fillRect/>
                </a:stretch>
              </p:blipFill>
              <p:spPr>
                <a:xfrm>
                  <a:off x="9777371" y="2094284"/>
                  <a:ext cx="35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5" name="Freihand 134">
                  <a:extLst>
                    <a:ext uri="{FF2B5EF4-FFF2-40B4-BE49-F238E27FC236}">
                      <a16:creationId xmlns:a16="http://schemas.microsoft.com/office/drawing/2014/main" id="{4B9F75E0-D2B8-7937-FF8F-06CC1DE7C8C7}"/>
                    </a:ext>
                  </a:extLst>
                </p14:cNvPr>
                <p14:cNvContentPartPr/>
                <p14:nvPr/>
              </p14:nvContentPartPr>
              <p14:xfrm>
                <a:off x="9860891" y="2093204"/>
                <a:ext cx="67320" cy="176760"/>
              </p14:xfrm>
            </p:contentPart>
          </mc:Choice>
          <mc:Fallback xmlns="">
            <p:pic>
              <p:nvPicPr>
                <p:cNvPr id="135" name="Freihand 134">
                  <a:extLst>
                    <a:ext uri="{FF2B5EF4-FFF2-40B4-BE49-F238E27FC236}">
                      <a16:creationId xmlns:a16="http://schemas.microsoft.com/office/drawing/2014/main" id="{4B9F75E0-D2B8-7937-FF8F-06CC1DE7C8C7}"/>
                    </a:ext>
                  </a:extLst>
                </p:cNvPr>
                <p:cNvPicPr/>
                <p:nvPr/>
              </p:nvPicPr>
              <p:blipFill>
                <a:blip r:embed="rId252"/>
                <a:stretch>
                  <a:fillRect/>
                </a:stretch>
              </p:blipFill>
              <p:spPr>
                <a:xfrm>
                  <a:off x="9854771" y="2087084"/>
                  <a:ext cx="79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6" name="Freihand 135">
                  <a:extLst>
                    <a:ext uri="{FF2B5EF4-FFF2-40B4-BE49-F238E27FC236}">
                      <a16:creationId xmlns:a16="http://schemas.microsoft.com/office/drawing/2014/main" id="{0EE98F05-5BD7-ADA0-412C-1D0ABF71B054}"/>
                    </a:ext>
                  </a:extLst>
                </p14:cNvPr>
                <p14:cNvContentPartPr/>
                <p14:nvPr/>
              </p14:nvContentPartPr>
              <p14:xfrm>
                <a:off x="9975011" y="2154404"/>
                <a:ext cx="129960" cy="281880"/>
              </p14:xfrm>
            </p:contentPart>
          </mc:Choice>
          <mc:Fallback xmlns="">
            <p:pic>
              <p:nvPicPr>
                <p:cNvPr id="136" name="Freihand 135">
                  <a:extLst>
                    <a:ext uri="{FF2B5EF4-FFF2-40B4-BE49-F238E27FC236}">
                      <a16:creationId xmlns:a16="http://schemas.microsoft.com/office/drawing/2014/main" id="{0EE98F05-5BD7-ADA0-412C-1D0ABF71B054}"/>
                    </a:ext>
                  </a:extLst>
                </p:cNvPr>
                <p:cNvPicPr/>
                <p:nvPr/>
              </p:nvPicPr>
              <p:blipFill>
                <a:blip r:embed="rId254"/>
                <a:stretch>
                  <a:fillRect/>
                </a:stretch>
              </p:blipFill>
              <p:spPr>
                <a:xfrm>
                  <a:off x="9968891" y="2148284"/>
                  <a:ext cx="1422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7" name="Freihand 136">
                  <a:extLst>
                    <a:ext uri="{FF2B5EF4-FFF2-40B4-BE49-F238E27FC236}">
                      <a16:creationId xmlns:a16="http://schemas.microsoft.com/office/drawing/2014/main" id="{B6982792-EA33-DB18-F496-ABA69CD913E1}"/>
                    </a:ext>
                  </a:extLst>
                </p14:cNvPr>
                <p14:cNvContentPartPr/>
                <p14:nvPr/>
              </p14:nvContentPartPr>
              <p14:xfrm>
                <a:off x="8789531" y="2686844"/>
                <a:ext cx="172440" cy="159480"/>
              </p14:xfrm>
            </p:contentPart>
          </mc:Choice>
          <mc:Fallback xmlns="">
            <p:pic>
              <p:nvPicPr>
                <p:cNvPr id="137" name="Freihand 136">
                  <a:extLst>
                    <a:ext uri="{FF2B5EF4-FFF2-40B4-BE49-F238E27FC236}">
                      <a16:creationId xmlns:a16="http://schemas.microsoft.com/office/drawing/2014/main" id="{B6982792-EA33-DB18-F496-ABA69CD913E1}"/>
                    </a:ext>
                  </a:extLst>
                </p:cNvPr>
                <p:cNvPicPr/>
                <p:nvPr/>
              </p:nvPicPr>
              <p:blipFill>
                <a:blip r:embed="rId256"/>
                <a:stretch>
                  <a:fillRect/>
                </a:stretch>
              </p:blipFill>
              <p:spPr>
                <a:xfrm>
                  <a:off x="8783411" y="2680724"/>
                  <a:ext cx="184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8" name="Freihand 137">
                  <a:extLst>
                    <a:ext uri="{FF2B5EF4-FFF2-40B4-BE49-F238E27FC236}">
                      <a16:creationId xmlns:a16="http://schemas.microsoft.com/office/drawing/2014/main" id="{267F969E-D70D-8EB6-2D60-AA8CFA561168}"/>
                    </a:ext>
                  </a:extLst>
                </p14:cNvPr>
                <p14:cNvContentPartPr/>
                <p14:nvPr/>
              </p14:nvContentPartPr>
              <p14:xfrm>
                <a:off x="9025331" y="2689004"/>
                <a:ext cx="230760" cy="86760"/>
              </p14:xfrm>
            </p:contentPart>
          </mc:Choice>
          <mc:Fallback xmlns="">
            <p:pic>
              <p:nvPicPr>
                <p:cNvPr id="138" name="Freihand 137">
                  <a:extLst>
                    <a:ext uri="{FF2B5EF4-FFF2-40B4-BE49-F238E27FC236}">
                      <a16:creationId xmlns:a16="http://schemas.microsoft.com/office/drawing/2014/main" id="{267F969E-D70D-8EB6-2D60-AA8CFA561168}"/>
                    </a:ext>
                  </a:extLst>
                </p:cNvPr>
                <p:cNvPicPr/>
                <p:nvPr/>
              </p:nvPicPr>
              <p:blipFill>
                <a:blip r:embed="rId258"/>
                <a:stretch>
                  <a:fillRect/>
                </a:stretch>
              </p:blipFill>
              <p:spPr>
                <a:xfrm>
                  <a:off x="9019211" y="2682884"/>
                  <a:ext cx="243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9" name="Freihand 138">
                  <a:extLst>
                    <a:ext uri="{FF2B5EF4-FFF2-40B4-BE49-F238E27FC236}">
                      <a16:creationId xmlns:a16="http://schemas.microsoft.com/office/drawing/2014/main" id="{15194B59-F757-3EA3-21B4-E707950F69B6}"/>
                    </a:ext>
                  </a:extLst>
                </p14:cNvPr>
                <p14:cNvContentPartPr/>
                <p14:nvPr/>
              </p14:nvContentPartPr>
              <p14:xfrm>
                <a:off x="9422051" y="2425124"/>
                <a:ext cx="91440" cy="252720"/>
              </p14:xfrm>
            </p:contentPart>
          </mc:Choice>
          <mc:Fallback xmlns="">
            <p:pic>
              <p:nvPicPr>
                <p:cNvPr id="139" name="Freihand 138">
                  <a:extLst>
                    <a:ext uri="{FF2B5EF4-FFF2-40B4-BE49-F238E27FC236}">
                      <a16:creationId xmlns:a16="http://schemas.microsoft.com/office/drawing/2014/main" id="{15194B59-F757-3EA3-21B4-E707950F69B6}"/>
                    </a:ext>
                  </a:extLst>
                </p:cNvPr>
                <p:cNvPicPr/>
                <p:nvPr/>
              </p:nvPicPr>
              <p:blipFill>
                <a:blip r:embed="rId260"/>
                <a:stretch>
                  <a:fillRect/>
                </a:stretch>
              </p:blipFill>
              <p:spPr>
                <a:xfrm>
                  <a:off x="9415931" y="2419004"/>
                  <a:ext cx="1036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0" name="Freihand 139">
                  <a:extLst>
                    <a:ext uri="{FF2B5EF4-FFF2-40B4-BE49-F238E27FC236}">
                      <a16:creationId xmlns:a16="http://schemas.microsoft.com/office/drawing/2014/main" id="{B6F03647-EABC-CD4A-AF0C-3A63D0C16EFB}"/>
                    </a:ext>
                  </a:extLst>
                </p14:cNvPr>
                <p14:cNvContentPartPr/>
                <p14:nvPr/>
              </p14:nvContentPartPr>
              <p14:xfrm>
                <a:off x="9372731" y="2649404"/>
                <a:ext cx="259200" cy="127440"/>
              </p14:xfrm>
            </p:contentPart>
          </mc:Choice>
          <mc:Fallback xmlns="">
            <p:pic>
              <p:nvPicPr>
                <p:cNvPr id="140" name="Freihand 139">
                  <a:extLst>
                    <a:ext uri="{FF2B5EF4-FFF2-40B4-BE49-F238E27FC236}">
                      <a16:creationId xmlns:a16="http://schemas.microsoft.com/office/drawing/2014/main" id="{B6F03647-EABC-CD4A-AF0C-3A63D0C16EFB}"/>
                    </a:ext>
                  </a:extLst>
                </p:cNvPr>
                <p:cNvPicPr/>
                <p:nvPr/>
              </p:nvPicPr>
              <p:blipFill>
                <a:blip r:embed="rId262"/>
                <a:stretch>
                  <a:fillRect/>
                </a:stretch>
              </p:blipFill>
              <p:spPr>
                <a:xfrm>
                  <a:off x="9366611" y="2643284"/>
                  <a:ext cx="271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1" name="Freihand 140">
                  <a:extLst>
                    <a:ext uri="{FF2B5EF4-FFF2-40B4-BE49-F238E27FC236}">
                      <a16:creationId xmlns:a16="http://schemas.microsoft.com/office/drawing/2014/main" id="{A3F4EE57-9970-B1EF-493B-5EAE04E4F0FE}"/>
                    </a:ext>
                  </a:extLst>
                </p14:cNvPr>
                <p14:cNvContentPartPr/>
                <p14:nvPr/>
              </p14:nvContentPartPr>
              <p14:xfrm>
                <a:off x="9444371" y="2736884"/>
                <a:ext cx="159840" cy="292320"/>
              </p14:xfrm>
            </p:contentPart>
          </mc:Choice>
          <mc:Fallback xmlns="">
            <p:pic>
              <p:nvPicPr>
                <p:cNvPr id="141" name="Freihand 140">
                  <a:extLst>
                    <a:ext uri="{FF2B5EF4-FFF2-40B4-BE49-F238E27FC236}">
                      <a16:creationId xmlns:a16="http://schemas.microsoft.com/office/drawing/2014/main" id="{A3F4EE57-9970-B1EF-493B-5EAE04E4F0FE}"/>
                    </a:ext>
                  </a:extLst>
                </p:cNvPr>
                <p:cNvPicPr/>
                <p:nvPr/>
              </p:nvPicPr>
              <p:blipFill>
                <a:blip r:embed="rId264"/>
                <a:stretch>
                  <a:fillRect/>
                </a:stretch>
              </p:blipFill>
              <p:spPr>
                <a:xfrm>
                  <a:off x="9438251" y="2730764"/>
                  <a:ext cx="1720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5" name="Freihand 154">
                  <a:extLst>
                    <a:ext uri="{FF2B5EF4-FFF2-40B4-BE49-F238E27FC236}">
                      <a16:creationId xmlns:a16="http://schemas.microsoft.com/office/drawing/2014/main" id="{32F92319-7F50-DF4F-C1D7-3E2E488AFC3C}"/>
                    </a:ext>
                  </a:extLst>
                </p14:cNvPr>
                <p14:cNvContentPartPr/>
                <p14:nvPr/>
              </p14:nvContentPartPr>
              <p14:xfrm>
                <a:off x="10377851" y="2438444"/>
                <a:ext cx="133560" cy="21600"/>
              </p14:xfrm>
            </p:contentPart>
          </mc:Choice>
          <mc:Fallback xmlns="">
            <p:pic>
              <p:nvPicPr>
                <p:cNvPr id="155" name="Freihand 154">
                  <a:extLst>
                    <a:ext uri="{FF2B5EF4-FFF2-40B4-BE49-F238E27FC236}">
                      <a16:creationId xmlns:a16="http://schemas.microsoft.com/office/drawing/2014/main" id="{32F92319-7F50-DF4F-C1D7-3E2E488AFC3C}"/>
                    </a:ext>
                  </a:extLst>
                </p:cNvPr>
                <p:cNvPicPr/>
                <p:nvPr/>
              </p:nvPicPr>
              <p:blipFill>
                <a:blip r:embed="rId266"/>
                <a:stretch>
                  <a:fillRect/>
                </a:stretch>
              </p:blipFill>
              <p:spPr>
                <a:xfrm>
                  <a:off x="10371731" y="2432324"/>
                  <a:ext cx="145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6" name="Freihand 155">
                  <a:extLst>
                    <a:ext uri="{FF2B5EF4-FFF2-40B4-BE49-F238E27FC236}">
                      <a16:creationId xmlns:a16="http://schemas.microsoft.com/office/drawing/2014/main" id="{B75D9486-3E0F-1596-CFC3-507CC8054E86}"/>
                    </a:ext>
                  </a:extLst>
                </p14:cNvPr>
                <p14:cNvContentPartPr/>
                <p14:nvPr/>
              </p14:nvContentPartPr>
              <p14:xfrm>
                <a:off x="10370651" y="2335484"/>
                <a:ext cx="241200" cy="219240"/>
              </p14:xfrm>
            </p:contentPart>
          </mc:Choice>
          <mc:Fallback xmlns="">
            <p:pic>
              <p:nvPicPr>
                <p:cNvPr id="156" name="Freihand 155">
                  <a:extLst>
                    <a:ext uri="{FF2B5EF4-FFF2-40B4-BE49-F238E27FC236}">
                      <a16:creationId xmlns:a16="http://schemas.microsoft.com/office/drawing/2014/main" id="{B75D9486-3E0F-1596-CFC3-507CC8054E86}"/>
                    </a:ext>
                  </a:extLst>
                </p:cNvPr>
                <p:cNvPicPr/>
                <p:nvPr/>
              </p:nvPicPr>
              <p:blipFill>
                <a:blip r:embed="rId268"/>
                <a:stretch>
                  <a:fillRect/>
                </a:stretch>
              </p:blipFill>
              <p:spPr>
                <a:xfrm>
                  <a:off x="10364531" y="2329364"/>
                  <a:ext cx="253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7" name="Freihand 156">
                  <a:extLst>
                    <a:ext uri="{FF2B5EF4-FFF2-40B4-BE49-F238E27FC236}">
                      <a16:creationId xmlns:a16="http://schemas.microsoft.com/office/drawing/2014/main" id="{F1A96DC4-6DAB-848D-C349-3AE3268DC019}"/>
                    </a:ext>
                  </a:extLst>
                </p14:cNvPr>
                <p14:cNvContentPartPr/>
                <p14:nvPr/>
              </p14:nvContentPartPr>
              <p14:xfrm>
                <a:off x="10785731" y="2151524"/>
                <a:ext cx="106200" cy="240840"/>
              </p14:xfrm>
            </p:contentPart>
          </mc:Choice>
          <mc:Fallback xmlns="">
            <p:pic>
              <p:nvPicPr>
                <p:cNvPr id="157" name="Freihand 156">
                  <a:extLst>
                    <a:ext uri="{FF2B5EF4-FFF2-40B4-BE49-F238E27FC236}">
                      <a16:creationId xmlns:a16="http://schemas.microsoft.com/office/drawing/2014/main" id="{F1A96DC4-6DAB-848D-C349-3AE3268DC019}"/>
                    </a:ext>
                  </a:extLst>
                </p:cNvPr>
                <p:cNvPicPr/>
                <p:nvPr/>
              </p:nvPicPr>
              <p:blipFill>
                <a:blip r:embed="rId270"/>
                <a:stretch>
                  <a:fillRect/>
                </a:stretch>
              </p:blipFill>
              <p:spPr>
                <a:xfrm>
                  <a:off x="10779611" y="2145404"/>
                  <a:ext cx="1184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8" name="Freihand 157">
                  <a:extLst>
                    <a:ext uri="{FF2B5EF4-FFF2-40B4-BE49-F238E27FC236}">
                      <a16:creationId xmlns:a16="http://schemas.microsoft.com/office/drawing/2014/main" id="{DA30E8C0-9F59-CDBF-BD19-26209296F6F2}"/>
                    </a:ext>
                  </a:extLst>
                </p14:cNvPr>
                <p14:cNvContentPartPr/>
                <p14:nvPr/>
              </p14:nvContentPartPr>
              <p14:xfrm>
                <a:off x="10927931" y="2089964"/>
                <a:ext cx="160920" cy="242640"/>
              </p14:xfrm>
            </p:contentPart>
          </mc:Choice>
          <mc:Fallback xmlns="">
            <p:pic>
              <p:nvPicPr>
                <p:cNvPr id="158" name="Freihand 157">
                  <a:extLst>
                    <a:ext uri="{FF2B5EF4-FFF2-40B4-BE49-F238E27FC236}">
                      <a16:creationId xmlns:a16="http://schemas.microsoft.com/office/drawing/2014/main" id="{DA30E8C0-9F59-CDBF-BD19-26209296F6F2}"/>
                    </a:ext>
                  </a:extLst>
                </p:cNvPr>
                <p:cNvPicPr/>
                <p:nvPr/>
              </p:nvPicPr>
              <p:blipFill>
                <a:blip r:embed="rId272"/>
                <a:stretch>
                  <a:fillRect/>
                </a:stretch>
              </p:blipFill>
              <p:spPr>
                <a:xfrm>
                  <a:off x="10921811" y="2083844"/>
                  <a:ext cx="173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1" name="Freihand 160">
                  <a:extLst>
                    <a:ext uri="{FF2B5EF4-FFF2-40B4-BE49-F238E27FC236}">
                      <a16:creationId xmlns:a16="http://schemas.microsoft.com/office/drawing/2014/main" id="{597336B6-2D62-DE7D-FF13-D2514B216536}"/>
                    </a:ext>
                  </a:extLst>
                </p14:cNvPr>
                <p14:cNvContentPartPr/>
                <p14:nvPr/>
              </p14:nvContentPartPr>
              <p14:xfrm>
                <a:off x="11275691" y="2039564"/>
                <a:ext cx="249120" cy="184320"/>
              </p14:xfrm>
            </p:contentPart>
          </mc:Choice>
          <mc:Fallback xmlns="">
            <p:pic>
              <p:nvPicPr>
                <p:cNvPr id="161" name="Freihand 160">
                  <a:extLst>
                    <a:ext uri="{FF2B5EF4-FFF2-40B4-BE49-F238E27FC236}">
                      <a16:creationId xmlns:a16="http://schemas.microsoft.com/office/drawing/2014/main" id="{597336B6-2D62-DE7D-FF13-D2514B216536}"/>
                    </a:ext>
                  </a:extLst>
                </p:cNvPr>
                <p:cNvPicPr/>
                <p:nvPr/>
              </p:nvPicPr>
              <p:blipFill>
                <a:blip r:embed="rId274"/>
                <a:stretch>
                  <a:fillRect/>
                </a:stretch>
              </p:blipFill>
              <p:spPr>
                <a:xfrm>
                  <a:off x="11269571" y="2033444"/>
                  <a:ext cx="2613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2" name="Freihand 161">
                  <a:extLst>
                    <a:ext uri="{FF2B5EF4-FFF2-40B4-BE49-F238E27FC236}">
                      <a16:creationId xmlns:a16="http://schemas.microsoft.com/office/drawing/2014/main" id="{B57032A9-4616-B57C-C9CC-CDA2D1945D34}"/>
                    </a:ext>
                  </a:extLst>
                </p14:cNvPr>
                <p14:cNvContentPartPr/>
                <p14:nvPr/>
              </p14:nvContentPartPr>
              <p14:xfrm>
                <a:off x="11549291" y="1929404"/>
                <a:ext cx="130320" cy="206640"/>
              </p14:xfrm>
            </p:contentPart>
          </mc:Choice>
          <mc:Fallback xmlns="">
            <p:pic>
              <p:nvPicPr>
                <p:cNvPr id="162" name="Freihand 161">
                  <a:extLst>
                    <a:ext uri="{FF2B5EF4-FFF2-40B4-BE49-F238E27FC236}">
                      <a16:creationId xmlns:a16="http://schemas.microsoft.com/office/drawing/2014/main" id="{B57032A9-4616-B57C-C9CC-CDA2D1945D34}"/>
                    </a:ext>
                  </a:extLst>
                </p:cNvPr>
                <p:cNvPicPr/>
                <p:nvPr/>
              </p:nvPicPr>
              <p:blipFill>
                <a:blip r:embed="rId276"/>
                <a:stretch>
                  <a:fillRect/>
                </a:stretch>
              </p:blipFill>
              <p:spPr>
                <a:xfrm>
                  <a:off x="11543171" y="1923284"/>
                  <a:ext cx="142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3" name="Freihand 162">
                  <a:extLst>
                    <a:ext uri="{FF2B5EF4-FFF2-40B4-BE49-F238E27FC236}">
                      <a16:creationId xmlns:a16="http://schemas.microsoft.com/office/drawing/2014/main" id="{1CBE4322-FBA9-C403-1A1C-BAE2C3552118}"/>
                    </a:ext>
                  </a:extLst>
                </p14:cNvPr>
                <p14:cNvContentPartPr/>
                <p14:nvPr/>
              </p14:nvContentPartPr>
              <p14:xfrm>
                <a:off x="11714531" y="1975124"/>
                <a:ext cx="43920" cy="119160"/>
              </p14:xfrm>
            </p:contentPart>
          </mc:Choice>
          <mc:Fallback xmlns="">
            <p:pic>
              <p:nvPicPr>
                <p:cNvPr id="163" name="Freihand 162">
                  <a:extLst>
                    <a:ext uri="{FF2B5EF4-FFF2-40B4-BE49-F238E27FC236}">
                      <a16:creationId xmlns:a16="http://schemas.microsoft.com/office/drawing/2014/main" id="{1CBE4322-FBA9-C403-1A1C-BAE2C3552118}"/>
                    </a:ext>
                  </a:extLst>
                </p:cNvPr>
                <p:cNvPicPr/>
                <p:nvPr/>
              </p:nvPicPr>
              <p:blipFill>
                <a:blip r:embed="rId278"/>
                <a:stretch>
                  <a:fillRect/>
                </a:stretch>
              </p:blipFill>
              <p:spPr>
                <a:xfrm>
                  <a:off x="11708411" y="1969004"/>
                  <a:ext cx="56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4" name="Freihand 163">
                  <a:extLst>
                    <a:ext uri="{FF2B5EF4-FFF2-40B4-BE49-F238E27FC236}">
                      <a16:creationId xmlns:a16="http://schemas.microsoft.com/office/drawing/2014/main" id="{29AC14D7-2798-1DF4-4014-831531219BFC}"/>
                    </a:ext>
                  </a:extLst>
                </p14:cNvPr>
                <p14:cNvContentPartPr/>
                <p14:nvPr/>
              </p14:nvContentPartPr>
              <p14:xfrm>
                <a:off x="11784731" y="1944164"/>
                <a:ext cx="82080" cy="134640"/>
              </p14:xfrm>
            </p:contentPart>
          </mc:Choice>
          <mc:Fallback xmlns="">
            <p:pic>
              <p:nvPicPr>
                <p:cNvPr id="164" name="Freihand 163">
                  <a:extLst>
                    <a:ext uri="{FF2B5EF4-FFF2-40B4-BE49-F238E27FC236}">
                      <a16:creationId xmlns:a16="http://schemas.microsoft.com/office/drawing/2014/main" id="{29AC14D7-2798-1DF4-4014-831531219BFC}"/>
                    </a:ext>
                  </a:extLst>
                </p:cNvPr>
                <p:cNvPicPr/>
                <p:nvPr/>
              </p:nvPicPr>
              <p:blipFill>
                <a:blip r:embed="rId280"/>
                <a:stretch>
                  <a:fillRect/>
                </a:stretch>
              </p:blipFill>
              <p:spPr>
                <a:xfrm>
                  <a:off x="11778611" y="1938044"/>
                  <a:ext cx="94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5" name="Freihand 164">
                  <a:extLst>
                    <a:ext uri="{FF2B5EF4-FFF2-40B4-BE49-F238E27FC236}">
                      <a16:creationId xmlns:a16="http://schemas.microsoft.com/office/drawing/2014/main" id="{3B782B5B-BBB4-DA45-C24E-292C503632F1}"/>
                    </a:ext>
                  </a:extLst>
                </p14:cNvPr>
                <p14:cNvContentPartPr/>
                <p14:nvPr/>
              </p14:nvContentPartPr>
              <p14:xfrm>
                <a:off x="11849171" y="1877564"/>
                <a:ext cx="87840" cy="182520"/>
              </p14:xfrm>
            </p:contentPart>
          </mc:Choice>
          <mc:Fallback xmlns="">
            <p:pic>
              <p:nvPicPr>
                <p:cNvPr id="165" name="Freihand 164">
                  <a:extLst>
                    <a:ext uri="{FF2B5EF4-FFF2-40B4-BE49-F238E27FC236}">
                      <a16:creationId xmlns:a16="http://schemas.microsoft.com/office/drawing/2014/main" id="{3B782B5B-BBB4-DA45-C24E-292C503632F1}"/>
                    </a:ext>
                  </a:extLst>
                </p:cNvPr>
                <p:cNvPicPr/>
                <p:nvPr/>
              </p:nvPicPr>
              <p:blipFill>
                <a:blip r:embed="rId282"/>
                <a:stretch>
                  <a:fillRect/>
                </a:stretch>
              </p:blipFill>
              <p:spPr>
                <a:xfrm>
                  <a:off x="11843051" y="1871444"/>
                  <a:ext cx="100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6" name="Freihand 165">
                  <a:extLst>
                    <a:ext uri="{FF2B5EF4-FFF2-40B4-BE49-F238E27FC236}">
                      <a16:creationId xmlns:a16="http://schemas.microsoft.com/office/drawing/2014/main" id="{B2CCDFF3-5C65-648B-D2CC-AF3C6BEA1D8C}"/>
                    </a:ext>
                  </a:extLst>
                </p14:cNvPr>
                <p14:cNvContentPartPr/>
                <p14:nvPr/>
              </p14:nvContentPartPr>
              <p14:xfrm>
                <a:off x="11954651" y="1843004"/>
                <a:ext cx="45000" cy="223560"/>
              </p14:xfrm>
            </p:contentPart>
          </mc:Choice>
          <mc:Fallback xmlns="">
            <p:pic>
              <p:nvPicPr>
                <p:cNvPr id="166" name="Freihand 165">
                  <a:extLst>
                    <a:ext uri="{FF2B5EF4-FFF2-40B4-BE49-F238E27FC236}">
                      <a16:creationId xmlns:a16="http://schemas.microsoft.com/office/drawing/2014/main" id="{B2CCDFF3-5C65-648B-D2CC-AF3C6BEA1D8C}"/>
                    </a:ext>
                  </a:extLst>
                </p:cNvPr>
                <p:cNvPicPr/>
                <p:nvPr/>
              </p:nvPicPr>
              <p:blipFill>
                <a:blip r:embed="rId284"/>
                <a:stretch>
                  <a:fillRect/>
                </a:stretch>
              </p:blipFill>
              <p:spPr>
                <a:xfrm>
                  <a:off x="11948531" y="1836884"/>
                  <a:ext cx="572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7" name="Freihand 166">
                  <a:extLst>
                    <a:ext uri="{FF2B5EF4-FFF2-40B4-BE49-F238E27FC236}">
                      <a16:creationId xmlns:a16="http://schemas.microsoft.com/office/drawing/2014/main" id="{B87C0751-CFB4-02CB-61D5-E781E547E572}"/>
                    </a:ext>
                  </a:extLst>
                </p14:cNvPr>
                <p14:cNvContentPartPr/>
                <p14:nvPr/>
              </p14:nvContentPartPr>
              <p14:xfrm>
                <a:off x="11793371" y="1803044"/>
                <a:ext cx="13320" cy="10080"/>
              </p14:xfrm>
            </p:contentPart>
          </mc:Choice>
          <mc:Fallback xmlns="">
            <p:pic>
              <p:nvPicPr>
                <p:cNvPr id="167" name="Freihand 166">
                  <a:extLst>
                    <a:ext uri="{FF2B5EF4-FFF2-40B4-BE49-F238E27FC236}">
                      <a16:creationId xmlns:a16="http://schemas.microsoft.com/office/drawing/2014/main" id="{B87C0751-CFB4-02CB-61D5-E781E547E572}"/>
                    </a:ext>
                  </a:extLst>
                </p:cNvPr>
                <p:cNvPicPr/>
                <p:nvPr/>
              </p:nvPicPr>
              <p:blipFill>
                <a:blip r:embed="rId286"/>
                <a:stretch>
                  <a:fillRect/>
                </a:stretch>
              </p:blipFill>
              <p:spPr>
                <a:xfrm>
                  <a:off x="11787251" y="1796924"/>
                  <a:ext cx="25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8" name="Freihand 167">
                  <a:extLst>
                    <a:ext uri="{FF2B5EF4-FFF2-40B4-BE49-F238E27FC236}">
                      <a16:creationId xmlns:a16="http://schemas.microsoft.com/office/drawing/2014/main" id="{32C1DB1C-F9E1-9237-C8C8-CE4A48CB6EC2}"/>
                    </a:ext>
                  </a:extLst>
                </p14:cNvPr>
                <p14:cNvContentPartPr/>
                <p14:nvPr/>
              </p14:nvContentPartPr>
              <p14:xfrm>
                <a:off x="10836491" y="2550764"/>
                <a:ext cx="192960" cy="199800"/>
              </p14:xfrm>
            </p:contentPart>
          </mc:Choice>
          <mc:Fallback xmlns="">
            <p:pic>
              <p:nvPicPr>
                <p:cNvPr id="168" name="Freihand 167">
                  <a:extLst>
                    <a:ext uri="{FF2B5EF4-FFF2-40B4-BE49-F238E27FC236}">
                      <a16:creationId xmlns:a16="http://schemas.microsoft.com/office/drawing/2014/main" id="{32C1DB1C-F9E1-9237-C8C8-CE4A48CB6EC2}"/>
                    </a:ext>
                  </a:extLst>
                </p:cNvPr>
                <p:cNvPicPr/>
                <p:nvPr/>
              </p:nvPicPr>
              <p:blipFill>
                <a:blip r:embed="rId288"/>
                <a:stretch>
                  <a:fillRect/>
                </a:stretch>
              </p:blipFill>
              <p:spPr>
                <a:xfrm>
                  <a:off x="10830371" y="2544644"/>
                  <a:ext cx="2052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9" name="Freihand 168">
                  <a:extLst>
                    <a:ext uri="{FF2B5EF4-FFF2-40B4-BE49-F238E27FC236}">
                      <a16:creationId xmlns:a16="http://schemas.microsoft.com/office/drawing/2014/main" id="{EAC1D54D-6898-28C7-A909-135D5AE5FD56}"/>
                    </a:ext>
                  </a:extLst>
                </p14:cNvPr>
                <p14:cNvContentPartPr/>
                <p14:nvPr/>
              </p14:nvContentPartPr>
              <p14:xfrm>
                <a:off x="11009291" y="2459324"/>
                <a:ext cx="19080" cy="43560"/>
              </p14:xfrm>
            </p:contentPart>
          </mc:Choice>
          <mc:Fallback xmlns="">
            <p:pic>
              <p:nvPicPr>
                <p:cNvPr id="169" name="Freihand 168">
                  <a:extLst>
                    <a:ext uri="{FF2B5EF4-FFF2-40B4-BE49-F238E27FC236}">
                      <a16:creationId xmlns:a16="http://schemas.microsoft.com/office/drawing/2014/main" id="{EAC1D54D-6898-28C7-A909-135D5AE5FD56}"/>
                    </a:ext>
                  </a:extLst>
                </p:cNvPr>
                <p:cNvPicPr/>
                <p:nvPr/>
              </p:nvPicPr>
              <p:blipFill>
                <a:blip r:embed="rId290"/>
                <a:stretch>
                  <a:fillRect/>
                </a:stretch>
              </p:blipFill>
              <p:spPr>
                <a:xfrm>
                  <a:off x="11003171" y="2453204"/>
                  <a:ext cx="31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0" name="Freihand 169">
                  <a:extLst>
                    <a:ext uri="{FF2B5EF4-FFF2-40B4-BE49-F238E27FC236}">
                      <a16:creationId xmlns:a16="http://schemas.microsoft.com/office/drawing/2014/main" id="{2449B8D8-E817-E99C-2A4E-6F2AF87A4920}"/>
                    </a:ext>
                  </a:extLst>
                </p14:cNvPr>
                <p14:cNvContentPartPr/>
                <p14:nvPr/>
              </p14:nvContentPartPr>
              <p14:xfrm>
                <a:off x="11113331" y="2374004"/>
                <a:ext cx="119520" cy="226800"/>
              </p14:xfrm>
            </p:contentPart>
          </mc:Choice>
          <mc:Fallback xmlns="">
            <p:pic>
              <p:nvPicPr>
                <p:cNvPr id="170" name="Freihand 169">
                  <a:extLst>
                    <a:ext uri="{FF2B5EF4-FFF2-40B4-BE49-F238E27FC236}">
                      <a16:creationId xmlns:a16="http://schemas.microsoft.com/office/drawing/2014/main" id="{2449B8D8-E817-E99C-2A4E-6F2AF87A4920}"/>
                    </a:ext>
                  </a:extLst>
                </p:cNvPr>
                <p:cNvPicPr/>
                <p:nvPr/>
              </p:nvPicPr>
              <p:blipFill>
                <a:blip r:embed="rId292"/>
                <a:stretch>
                  <a:fillRect/>
                </a:stretch>
              </p:blipFill>
              <p:spPr>
                <a:xfrm>
                  <a:off x="11107211" y="2367884"/>
                  <a:ext cx="1317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1" name="Freihand 170">
                  <a:extLst>
                    <a:ext uri="{FF2B5EF4-FFF2-40B4-BE49-F238E27FC236}">
                      <a16:creationId xmlns:a16="http://schemas.microsoft.com/office/drawing/2014/main" id="{6B1EC7AA-8537-5022-6A35-3EE6ACEC8CA8}"/>
                    </a:ext>
                  </a:extLst>
                </p14:cNvPr>
                <p14:cNvContentPartPr/>
                <p14:nvPr/>
              </p14:nvContentPartPr>
              <p14:xfrm>
                <a:off x="11349491" y="2443484"/>
                <a:ext cx="109080" cy="92880"/>
              </p14:xfrm>
            </p:contentPart>
          </mc:Choice>
          <mc:Fallback xmlns="">
            <p:pic>
              <p:nvPicPr>
                <p:cNvPr id="171" name="Freihand 170">
                  <a:extLst>
                    <a:ext uri="{FF2B5EF4-FFF2-40B4-BE49-F238E27FC236}">
                      <a16:creationId xmlns:a16="http://schemas.microsoft.com/office/drawing/2014/main" id="{6B1EC7AA-8537-5022-6A35-3EE6ACEC8CA8}"/>
                    </a:ext>
                  </a:extLst>
                </p:cNvPr>
                <p:cNvPicPr/>
                <p:nvPr/>
              </p:nvPicPr>
              <p:blipFill>
                <a:blip r:embed="rId294"/>
                <a:stretch>
                  <a:fillRect/>
                </a:stretch>
              </p:blipFill>
              <p:spPr>
                <a:xfrm>
                  <a:off x="11343371" y="2437364"/>
                  <a:ext cx="121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2" name="Freihand 171">
                  <a:extLst>
                    <a:ext uri="{FF2B5EF4-FFF2-40B4-BE49-F238E27FC236}">
                      <a16:creationId xmlns:a16="http://schemas.microsoft.com/office/drawing/2014/main" id="{448A5BD4-41F1-5BBC-8E01-AAACF57869FE}"/>
                    </a:ext>
                  </a:extLst>
                </p14:cNvPr>
                <p14:cNvContentPartPr/>
                <p14:nvPr/>
              </p14:nvContentPartPr>
              <p14:xfrm>
                <a:off x="11487011" y="2297684"/>
                <a:ext cx="235800" cy="216000"/>
              </p14:xfrm>
            </p:contentPart>
          </mc:Choice>
          <mc:Fallback xmlns="">
            <p:pic>
              <p:nvPicPr>
                <p:cNvPr id="172" name="Freihand 171">
                  <a:extLst>
                    <a:ext uri="{FF2B5EF4-FFF2-40B4-BE49-F238E27FC236}">
                      <a16:creationId xmlns:a16="http://schemas.microsoft.com/office/drawing/2014/main" id="{448A5BD4-41F1-5BBC-8E01-AAACF57869FE}"/>
                    </a:ext>
                  </a:extLst>
                </p:cNvPr>
                <p:cNvPicPr/>
                <p:nvPr/>
              </p:nvPicPr>
              <p:blipFill>
                <a:blip r:embed="rId296"/>
                <a:stretch>
                  <a:fillRect/>
                </a:stretch>
              </p:blipFill>
              <p:spPr>
                <a:xfrm>
                  <a:off x="11480891" y="2291564"/>
                  <a:ext cx="248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22" name="Freihand 221">
                  <a:extLst>
                    <a:ext uri="{FF2B5EF4-FFF2-40B4-BE49-F238E27FC236}">
                      <a16:creationId xmlns:a16="http://schemas.microsoft.com/office/drawing/2014/main" id="{86147F55-7AF3-7F7F-5A1E-FA0B42B3E2CB}"/>
                    </a:ext>
                  </a:extLst>
                </p14:cNvPr>
                <p14:cNvContentPartPr/>
                <p14:nvPr/>
              </p14:nvContentPartPr>
              <p14:xfrm>
                <a:off x="10599971" y="2087444"/>
                <a:ext cx="48600" cy="112680"/>
              </p14:xfrm>
            </p:contentPart>
          </mc:Choice>
          <mc:Fallback xmlns="">
            <p:pic>
              <p:nvPicPr>
                <p:cNvPr id="222" name="Freihand 221">
                  <a:extLst>
                    <a:ext uri="{FF2B5EF4-FFF2-40B4-BE49-F238E27FC236}">
                      <a16:creationId xmlns:a16="http://schemas.microsoft.com/office/drawing/2014/main" id="{86147F55-7AF3-7F7F-5A1E-FA0B42B3E2CB}"/>
                    </a:ext>
                  </a:extLst>
                </p:cNvPr>
                <p:cNvPicPr/>
                <p:nvPr/>
              </p:nvPicPr>
              <p:blipFill>
                <a:blip r:embed="rId298"/>
                <a:stretch>
                  <a:fillRect/>
                </a:stretch>
              </p:blipFill>
              <p:spPr>
                <a:xfrm>
                  <a:off x="10593851" y="2081324"/>
                  <a:ext cx="60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23" name="Freihand 222">
                  <a:extLst>
                    <a:ext uri="{FF2B5EF4-FFF2-40B4-BE49-F238E27FC236}">
                      <a16:creationId xmlns:a16="http://schemas.microsoft.com/office/drawing/2014/main" id="{396F21E2-C9EE-0AEB-F96A-4A86FADC6E76}"/>
                    </a:ext>
                  </a:extLst>
                </p14:cNvPr>
                <p14:cNvContentPartPr/>
                <p14:nvPr/>
              </p14:nvContentPartPr>
              <p14:xfrm>
                <a:off x="10558211" y="2011844"/>
                <a:ext cx="170640" cy="256680"/>
              </p14:xfrm>
            </p:contentPart>
          </mc:Choice>
          <mc:Fallback xmlns="">
            <p:pic>
              <p:nvPicPr>
                <p:cNvPr id="223" name="Freihand 222">
                  <a:extLst>
                    <a:ext uri="{FF2B5EF4-FFF2-40B4-BE49-F238E27FC236}">
                      <a16:creationId xmlns:a16="http://schemas.microsoft.com/office/drawing/2014/main" id="{396F21E2-C9EE-0AEB-F96A-4A86FADC6E76}"/>
                    </a:ext>
                  </a:extLst>
                </p:cNvPr>
                <p:cNvPicPr/>
                <p:nvPr/>
              </p:nvPicPr>
              <p:blipFill>
                <a:blip r:embed="rId300"/>
                <a:stretch>
                  <a:fillRect/>
                </a:stretch>
              </p:blipFill>
              <p:spPr>
                <a:xfrm>
                  <a:off x="10552091" y="2005724"/>
                  <a:ext cx="1828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28" name="Freihand 227">
                  <a:extLst>
                    <a:ext uri="{FF2B5EF4-FFF2-40B4-BE49-F238E27FC236}">
                      <a16:creationId xmlns:a16="http://schemas.microsoft.com/office/drawing/2014/main" id="{C07C6BE9-D726-F6EF-B50F-17CB14FFC981}"/>
                    </a:ext>
                  </a:extLst>
                </p14:cNvPr>
                <p14:cNvContentPartPr/>
                <p14:nvPr/>
              </p14:nvContentPartPr>
              <p14:xfrm>
                <a:off x="7848131" y="3187604"/>
                <a:ext cx="85320" cy="220680"/>
              </p14:xfrm>
            </p:contentPart>
          </mc:Choice>
          <mc:Fallback xmlns="">
            <p:pic>
              <p:nvPicPr>
                <p:cNvPr id="228" name="Freihand 227">
                  <a:extLst>
                    <a:ext uri="{FF2B5EF4-FFF2-40B4-BE49-F238E27FC236}">
                      <a16:creationId xmlns:a16="http://schemas.microsoft.com/office/drawing/2014/main" id="{C07C6BE9-D726-F6EF-B50F-17CB14FFC981}"/>
                    </a:ext>
                  </a:extLst>
                </p:cNvPr>
                <p:cNvPicPr/>
                <p:nvPr/>
              </p:nvPicPr>
              <p:blipFill>
                <a:blip r:embed="rId302"/>
                <a:stretch>
                  <a:fillRect/>
                </a:stretch>
              </p:blipFill>
              <p:spPr>
                <a:xfrm>
                  <a:off x="7842011" y="3181484"/>
                  <a:ext cx="975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9" name="Freihand 228">
                  <a:extLst>
                    <a:ext uri="{FF2B5EF4-FFF2-40B4-BE49-F238E27FC236}">
                      <a16:creationId xmlns:a16="http://schemas.microsoft.com/office/drawing/2014/main" id="{4E0A621F-D155-1987-C404-9DAC9F7A33D3}"/>
                    </a:ext>
                  </a:extLst>
                </p14:cNvPr>
                <p14:cNvContentPartPr/>
                <p14:nvPr/>
              </p14:nvContentPartPr>
              <p14:xfrm>
                <a:off x="7960811" y="3276884"/>
                <a:ext cx="284400" cy="127440"/>
              </p14:xfrm>
            </p:contentPart>
          </mc:Choice>
          <mc:Fallback xmlns="">
            <p:pic>
              <p:nvPicPr>
                <p:cNvPr id="229" name="Freihand 228">
                  <a:extLst>
                    <a:ext uri="{FF2B5EF4-FFF2-40B4-BE49-F238E27FC236}">
                      <a16:creationId xmlns:a16="http://schemas.microsoft.com/office/drawing/2014/main" id="{4E0A621F-D155-1987-C404-9DAC9F7A33D3}"/>
                    </a:ext>
                  </a:extLst>
                </p:cNvPr>
                <p:cNvPicPr/>
                <p:nvPr/>
              </p:nvPicPr>
              <p:blipFill>
                <a:blip r:embed="rId304"/>
                <a:stretch>
                  <a:fillRect/>
                </a:stretch>
              </p:blipFill>
              <p:spPr>
                <a:xfrm>
                  <a:off x="7954691" y="3270764"/>
                  <a:ext cx="296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31" name="Freihand 230">
                  <a:extLst>
                    <a:ext uri="{FF2B5EF4-FFF2-40B4-BE49-F238E27FC236}">
                      <a16:creationId xmlns:a16="http://schemas.microsoft.com/office/drawing/2014/main" id="{5864C9C7-9576-84B8-B84F-A83A756984EC}"/>
                    </a:ext>
                  </a:extLst>
                </p14:cNvPr>
                <p14:cNvContentPartPr/>
                <p14:nvPr/>
              </p14:nvContentPartPr>
              <p14:xfrm>
                <a:off x="8320091" y="3158444"/>
                <a:ext cx="157320" cy="261360"/>
              </p14:xfrm>
            </p:contentPart>
          </mc:Choice>
          <mc:Fallback xmlns="">
            <p:pic>
              <p:nvPicPr>
                <p:cNvPr id="231" name="Freihand 230">
                  <a:extLst>
                    <a:ext uri="{FF2B5EF4-FFF2-40B4-BE49-F238E27FC236}">
                      <a16:creationId xmlns:a16="http://schemas.microsoft.com/office/drawing/2014/main" id="{5864C9C7-9576-84B8-B84F-A83A756984EC}"/>
                    </a:ext>
                  </a:extLst>
                </p:cNvPr>
                <p:cNvPicPr/>
                <p:nvPr/>
              </p:nvPicPr>
              <p:blipFill>
                <a:blip r:embed="rId306"/>
                <a:stretch>
                  <a:fillRect/>
                </a:stretch>
              </p:blipFill>
              <p:spPr>
                <a:xfrm>
                  <a:off x="8313971" y="3152324"/>
                  <a:ext cx="1695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32" name="Freihand 231">
                  <a:extLst>
                    <a:ext uri="{FF2B5EF4-FFF2-40B4-BE49-F238E27FC236}">
                      <a16:creationId xmlns:a16="http://schemas.microsoft.com/office/drawing/2014/main" id="{E9D596A3-B3B4-55F5-40FC-21441B1D3515}"/>
                    </a:ext>
                  </a:extLst>
                </p14:cNvPr>
                <p14:cNvContentPartPr/>
                <p14:nvPr/>
              </p14:nvContentPartPr>
              <p14:xfrm>
                <a:off x="8317931" y="3160244"/>
                <a:ext cx="13680" cy="28080"/>
              </p14:xfrm>
            </p:contentPart>
          </mc:Choice>
          <mc:Fallback xmlns="">
            <p:pic>
              <p:nvPicPr>
                <p:cNvPr id="232" name="Freihand 231">
                  <a:extLst>
                    <a:ext uri="{FF2B5EF4-FFF2-40B4-BE49-F238E27FC236}">
                      <a16:creationId xmlns:a16="http://schemas.microsoft.com/office/drawing/2014/main" id="{E9D596A3-B3B4-55F5-40FC-21441B1D3515}"/>
                    </a:ext>
                  </a:extLst>
                </p:cNvPr>
                <p:cNvPicPr/>
                <p:nvPr/>
              </p:nvPicPr>
              <p:blipFill>
                <a:blip r:embed="rId308"/>
                <a:stretch>
                  <a:fillRect/>
                </a:stretch>
              </p:blipFill>
              <p:spPr>
                <a:xfrm>
                  <a:off x="8311811" y="3154124"/>
                  <a:ext cx="25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34" name="Freihand 233">
                  <a:extLst>
                    <a:ext uri="{FF2B5EF4-FFF2-40B4-BE49-F238E27FC236}">
                      <a16:creationId xmlns:a16="http://schemas.microsoft.com/office/drawing/2014/main" id="{0967EEB6-E3F4-3DC9-4E31-EECD7F0792AC}"/>
                    </a:ext>
                  </a:extLst>
                </p14:cNvPr>
                <p14:cNvContentPartPr/>
                <p14:nvPr/>
              </p14:nvContentPartPr>
              <p14:xfrm>
                <a:off x="8569211" y="3248804"/>
                <a:ext cx="169560" cy="115200"/>
              </p14:xfrm>
            </p:contentPart>
          </mc:Choice>
          <mc:Fallback xmlns="">
            <p:pic>
              <p:nvPicPr>
                <p:cNvPr id="234" name="Freihand 233">
                  <a:extLst>
                    <a:ext uri="{FF2B5EF4-FFF2-40B4-BE49-F238E27FC236}">
                      <a16:creationId xmlns:a16="http://schemas.microsoft.com/office/drawing/2014/main" id="{0967EEB6-E3F4-3DC9-4E31-EECD7F0792AC}"/>
                    </a:ext>
                  </a:extLst>
                </p:cNvPr>
                <p:cNvPicPr/>
                <p:nvPr/>
              </p:nvPicPr>
              <p:blipFill>
                <a:blip r:embed="rId310"/>
                <a:stretch>
                  <a:fillRect/>
                </a:stretch>
              </p:blipFill>
              <p:spPr>
                <a:xfrm>
                  <a:off x="8563091" y="3242684"/>
                  <a:ext cx="181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35" name="Freihand 234">
                  <a:extLst>
                    <a:ext uri="{FF2B5EF4-FFF2-40B4-BE49-F238E27FC236}">
                      <a16:creationId xmlns:a16="http://schemas.microsoft.com/office/drawing/2014/main" id="{A31BF139-0876-8002-2906-681B38E4F2C2}"/>
                    </a:ext>
                  </a:extLst>
                </p14:cNvPr>
                <p14:cNvContentPartPr/>
                <p14:nvPr/>
              </p14:nvContentPartPr>
              <p14:xfrm>
                <a:off x="8758931" y="3162044"/>
                <a:ext cx="86400" cy="208080"/>
              </p14:xfrm>
            </p:contentPart>
          </mc:Choice>
          <mc:Fallback xmlns="">
            <p:pic>
              <p:nvPicPr>
                <p:cNvPr id="235" name="Freihand 234">
                  <a:extLst>
                    <a:ext uri="{FF2B5EF4-FFF2-40B4-BE49-F238E27FC236}">
                      <a16:creationId xmlns:a16="http://schemas.microsoft.com/office/drawing/2014/main" id="{A31BF139-0876-8002-2906-681B38E4F2C2}"/>
                    </a:ext>
                  </a:extLst>
                </p:cNvPr>
                <p:cNvPicPr/>
                <p:nvPr/>
              </p:nvPicPr>
              <p:blipFill>
                <a:blip r:embed="rId312"/>
                <a:stretch>
                  <a:fillRect/>
                </a:stretch>
              </p:blipFill>
              <p:spPr>
                <a:xfrm>
                  <a:off x="8752811" y="3155924"/>
                  <a:ext cx="986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6" name="Freihand 235">
                  <a:extLst>
                    <a:ext uri="{FF2B5EF4-FFF2-40B4-BE49-F238E27FC236}">
                      <a16:creationId xmlns:a16="http://schemas.microsoft.com/office/drawing/2014/main" id="{3A356DAC-B375-B6AD-14DE-17F1AC094896}"/>
                    </a:ext>
                  </a:extLst>
                </p14:cNvPr>
                <p14:cNvContentPartPr/>
                <p14:nvPr/>
              </p14:nvContentPartPr>
              <p14:xfrm>
                <a:off x="8864411" y="3122084"/>
                <a:ext cx="272160" cy="240840"/>
              </p14:xfrm>
            </p:contentPart>
          </mc:Choice>
          <mc:Fallback xmlns="">
            <p:pic>
              <p:nvPicPr>
                <p:cNvPr id="236" name="Freihand 235">
                  <a:extLst>
                    <a:ext uri="{FF2B5EF4-FFF2-40B4-BE49-F238E27FC236}">
                      <a16:creationId xmlns:a16="http://schemas.microsoft.com/office/drawing/2014/main" id="{3A356DAC-B375-B6AD-14DE-17F1AC094896}"/>
                    </a:ext>
                  </a:extLst>
                </p:cNvPr>
                <p:cNvPicPr/>
                <p:nvPr/>
              </p:nvPicPr>
              <p:blipFill>
                <a:blip r:embed="rId314"/>
                <a:stretch>
                  <a:fillRect/>
                </a:stretch>
              </p:blipFill>
              <p:spPr>
                <a:xfrm>
                  <a:off x="8858291" y="3115964"/>
                  <a:ext cx="284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37" name="Freihand 236">
                  <a:extLst>
                    <a:ext uri="{FF2B5EF4-FFF2-40B4-BE49-F238E27FC236}">
                      <a16:creationId xmlns:a16="http://schemas.microsoft.com/office/drawing/2014/main" id="{4B632133-07F1-5431-BA62-FD7B3DAD1C5E}"/>
                    </a:ext>
                  </a:extLst>
                </p14:cNvPr>
                <p14:cNvContentPartPr/>
                <p14:nvPr/>
              </p14:nvContentPartPr>
              <p14:xfrm>
                <a:off x="8852171" y="3159524"/>
                <a:ext cx="72720" cy="30240"/>
              </p14:xfrm>
            </p:contentPart>
          </mc:Choice>
          <mc:Fallback xmlns="">
            <p:pic>
              <p:nvPicPr>
                <p:cNvPr id="237" name="Freihand 236">
                  <a:extLst>
                    <a:ext uri="{FF2B5EF4-FFF2-40B4-BE49-F238E27FC236}">
                      <a16:creationId xmlns:a16="http://schemas.microsoft.com/office/drawing/2014/main" id="{4B632133-07F1-5431-BA62-FD7B3DAD1C5E}"/>
                    </a:ext>
                  </a:extLst>
                </p:cNvPr>
                <p:cNvPicPr/>
                <p:nvPr/>
              </p:nvPicPr>
              <p:blipFill>
                <a:blip r:embed="rId316"/>
                <a:stretch>
                  <a:fillRect/>
                </a:stretch>
              </p:blipFill>
              <p:spPr>
                <a:xfrm>
                  <a:off x="8846051" y="3153404"/>
                  <a:ext cx="84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8" name="Freihand 237">
                  <a:extLst>
                    <a:ext uri="{FF2B5EF4-FFF2-40B4-BE49-F238E27FC236}">
                      <a16:creationId xmlns:a16="http://schemas.microsoft.com/office/drawing/2014/main" id="{D0AA0BA0-7215-7792-2B36-F05E13D2E656}"/>
                    </a:ext>
                  </a:extLst>
                </p14:cNvPr>
                <p14:cNvContentPartPr/>
                <p14:nvPr/>
              </p14:nvContentPartPr>
              <p14:xfrm>
                <a:off x="9262211" y="3218924"/>
                <a:ext cx="221040" cy="87480"/>
              </p14:xfrm>
            </p:contentPart>
          </mc:Choice>
          <mc:Fallback xmlns="">
            <p:pic>
              <p:nvPicPr>
                <p:cNvPr id="238" name="Freihand 237">
                  <a:extLst>
                    <a:ext uri="{FF2B5EF4-FFF2-40B4-BE49-F238E27FC236}">
                      <a16:creationId xmlns:a16="http://schemas.microsoft.com/office/drawing/2014/main" id="{D0AA0BA0-7215-7792-2B36-F05E13D2E656}"/>
                    </a:ext>
                  </a:extLst>
                </p:cNvPr>
                <p:cNvPicPr/>
                <p:nvPr/>
              </p:nvPicPr>
              <p:blipFill>
                <a:blip r:embed="rId318"/>
                <a:stretch>
                  <a:fillRect/>
                </a:stretch>
              </p:blipFill>
              <p:spPr>
                <a:xfrm>
                  <a:off x="9256091" y="3212804"/>
                  <a:ext cx="233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9" name="Freihand 238">
                  <a:extLst>
                    <a:ext uri="{FF2B5EF4-FFF2-40B4-BE49-F238E27FC236}">
                      <a16:creationId xmlns:a16="http://schemas.microsoft.com/office/drawing/2014/main" id="{D4462DA3-AB21-2BEF-4353-830F0BC1A0F3}"/>
                    </a:ext>
                  </a:extLst>
                </p14:cNvPr>
                <p14:cNvContentPartPr/>
                <p14:nvPr/>
              </p14:nvContentPartPr>
              <p14:xfrm>
                <a:off x="9513131" y="3211004"/>
                <a:ext cx="240480" cy="69120"/>
              </p14:xfrm>
            </p:contentPart>
          </mc:Choice>
          <mc:Fallback xmlns="">
            <p:pic>
              <p:nvPicPr>
                <p:cNvPr id="239" name="Freihand 238">
                  <a:extLst>
                    <a:ext uri="{FF2B5EF4-FFF2-40B4-BE49-F238E27FC236}">
                      <a16:creationId xmlns:a16="http://schemas.microsoft.com/office/drawing/2014/main" id="{D4462DA3-AB21-2BEF-4353-830F0BC1A0F3}"/>
                    </a:ext>
                  </a:extLst>
                </p:cNvPr>
                <p:cNvPicPr/>
                <p:nvPr/>
              </p:nvPicPr>
              <p:blipFill>
                <a:blip r:embed="rId320"/>
                <a:stretch>
                  <a:fillRect/>
                </a:stretch>
              </p:blipFill>
              <p:spPr>
                <a:xfrm>
                  <a:off x="9507011" y="3204884"/>
                  <a:ext cx="252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41" name="Freihand 240">
                  <a:extLst>
                    <a:ext uri="{FF2B5EF4-FFF2-40B4-BE49-F238E27FC236}">
                      <a16:creationId xmlns:a16="http://schemas.microsoft.com/office/drawing/2014/main" id="{63D385D6-EB46-52DC-637B-373867991EDB}"/>
                    </a:ext>
                  </a:extLst>
                </p14:cNvPr>
                <p14:cNvContentPartPr/>
                <p14:nvPr/>
              </p14:nvContentPartPr>
              <p14:xfrm>
                <a:off x="9882491" y="3150524"/>
                <a:ext cx="327600" cy="107280"/>
              </p14:xfrm>
            </p:contentPart>
          </mc:Choice>
          <mc:Fallback xmlns="">
            <p:pic>
              <p:nvPicPr>
                <p:cNvPr id="241" name="Freihand 240">
                  <a:extLst>
                    <a:ext uri="{FF2B5EF4-FFF2-40B4-BE49-F238E27FC236}">
                      <a16:creationId xmlns:a16="http://schemas.microsoft.com/office/drawing/2014/main" id="{63D385D6-EB46-52DC-637B-373867991EDB}"/>
                    </a:ext>
                  </a:extLst>
                </p:cNvPr>
                <p:cNvPicPr/>
                <p:nvPr/>
              </p:nvPicPr>
              <p:blipFill>
                <a:blip r:embed="rId322"/>
                <a:stretch>
                  <a:fillRect/>
                </a:stretch>
              </p:blipFill>
              <p:spPr>
                <a:xfrm>
                  <a:off x="9876371" y="3144404"/>
                  <a:ext cx="339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42" name="Freihand 241">
                  <a:extLst>
                    <a:ext uri="{FF2B5EF4-FFF2-40B4-BE49-F238E27FC236}">
                      <a16:creationId xmlns:a16="http://schemas.microsoft.com/office/drawing/2014/main" id="{3612B1FD-1EA2-2AF1-6D81-E6934FB2BCEA}"/>
                    </a:ext>
                  </a:extLst>
                </p14:cNvPr>
                <p14:cNvContentPartPr/>
                <p14:nvPr/>
              </p14:nvContentPartPr>
              <p14:xfrm>
                <a:off x="10125131" y="3022724"/>
                <a:ext cx="12600" cy="7920"/>
              </p14:xfrm>
            </p:contentPart>
          </mc:Choice>
          <mc:Fallback xmlns="">
            <p:pic>
              <p:nvPicPr>
                <p:cNvPr id="242" name="Freihand 241">
                  <a:extLst>
                    <a:ext uri="{FF2B5EF4-FFF2-40B4-BE49-F238E27FC236}">
                      <a16:creationId xmlns:a16="http://schemas.microsoft.com/office/drawing/2014/main" id="{3612B1FD-1EA2-2AF1-6D81-E6934FB2BCEA}"/>
                    </a:ext>
                  </a:extLst>
                </p:cNvPr>
                <p:cNvPicPr/>
                <p:nvPr/>
              </p:nvPicPr>
              <p:blipFill>
                <a:blip r:embed="rId324"/>
                <a:stretch>
                  <a:fillRect/>
                </a:stretch>
              </p:blipFill>
              <p:spPr>
                <a:xfrm>
                  <a:off x="10119011" y="3016604"/>
                  <a:ext cx="24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43" name="Freihand 242">
                  <a:extLst>
                    <a:ext uri="{FF2B5EF4-FFF2-40B4-BE49-F238E27FC236}">
                      <a16:creationId xmlns:a16="http://schemas.microsoft.com/office/drawing/2014/main" id="{BE65A477-F447-20FA-EAB7-C2E295BF743A}"/>
                    </a:ext>
                  </a:extLst>
                </p14:cNvPr>
                <p14:cNvContentPartPr/>
                <p14:nvPr/>
              </p14:nvContentPartPr>
              <p14:xfrm>
                <a:off x="10225571" y="3132164"/>
                <a:ext cx="212760" cy="120960"/>
              </p14:xfrm>
            </p:contentPart>
          </mc:Choice>
          <mc:Fallback xmlns="">
            <p:pic>
              <p:nvPicPr>
                <p:cNvPr id="243" name="Freihand 242">
                  <a:extLst>
                    <a:ext uri="{FF2B5EF4-FFF2-40B4-BE49-F238E27FC236}">
                      <a16:creationId xmlns:a16="http://schemas.microsoft.com/office/drawing/2014/main" id="{BE65A477-F447-20FA-EAB7-C2E295BF743A}"/>
                    </a:ext>
                  </a:extLst>
                </p:cNvPr>
                <p:cNvPicPr/>
                <p:nvPr/>
              </p:nvPicPr>
              <p:blipFill>
                <a:blip r:embed="rId326"/>
                <a:stretch>
                  <a:fillRect/>
                </a:stretch>
              </p:blipFill>
              <p:spPr>
                <a:xfrm>
                  <a:off x="10219451" y="3126044"/>
                  <a:ext cx="225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44" name="Freihand 243">
                  <a:extLst>
                    <a:ext uri="{FF2B5EF4-FFF2-40B4-BE49-F238E27FC236}">
                      <a16:creationId xmlns:a16="http://schemas.microsoft.com/office/drawing/2014/main" id="{6A1A8B18-C056-6888-B992-A7C3D0299C3A}"/>
                    </a:ext>
                  </a:extLst>
                </p14:cNvPr>
                <p14:cNvContentPartPr/>
                <p14:nvPr/>
              </p14:nvContentPartPr>
              <p14:xfrm>
                <a:off x="7890971" y="3614564"/>
                <a:ext cx="87480" cy="84240"/>
              </p14:xfrm>
            </p:contentPart>
          </mc:Choice>
          <mc:Fallback xmlns="">
            <p:pic>
              <p:nvPicPr>
                <p:cNvPr id="244" name="Freihand 243">
                  <a:extLst>
                    <a:ext uri="{FF2B5EF4-FFF2-40B4-BE49-F238E27FC236}">
                      <a16:creationId xmlns:a16="http://schemas.microsoft.com/office/drawing/2014/main" id="{6A1A8B18-C056-6888-B992-A7C3D0299C3A}"/>
                    </a:ext>
                  </a:extLst>
                </p:cNvPr>
                <p:cNvPicPr/>
                <p:nvPr/>
              </p:nvPicPr>
              <p:blipFill>
                <a:blip r:embed="rId328"/>
                <a:stretch>
                  <a:fillRect/>
                </a:stretch>
              </p:blipFill>
              <p:spPr>
                <a:xfrm>
                  <a:off x="7884851" y="3608444"/>
                  <a:ext cx="99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45" name="Freihand 244">
                  <a:extLst>
                    <a:ext uri="{FF2B5EF4-FFF2-40B4-BE49-F238E27FC236}">
                      <a16:creationId xmlns:a16="http://schemas.microsoft.com/office/drawing/2014/main" id="{DDBBA975-DED5-5E9D-6218-C487317939E8}"/>
                    </a:ext>
                  </a:extLst>
                </p14:cNvPr>
                <p14:cNvContentPartPr/>
                <p14:nvPr/>
              </p14:nvContentPartPr>
              <p14:xfrm>
                <a:off x="8036411" y="3599444"/>
                <a:ext cx="321840" cy="87120"/>
              </p14:xfrm>
            </p:contentPart>
          </mc:Choice>
          <mc:Fallback xmlns="">
            <p:pic>
              <p:nvPicPr>
                <p:cNvPr id="245" name="Freihand 244">
                  <a:extLst>
                    <a:ext uri="{FF2B5EF4-FFF2-40B4-BE49-F238E27FC236}">
                      <a16:creationId xmlns:a16="http://schemas.microsoft.com/office/drawing/2014/main" id="{DDBBA975-DED5-5E9D-6218-C487317939E8}"/>
                    </a:ext>
                  </a:extLst>
                </p:cNvPr>
                <p:cNvPicPr/>
                <p:nvPr/>
              </p:nvPicPr>
              <p:blipFill>
                <a:blip r:embed="rId330"/>
                <a:stretch>
                  <a:fillRect/>
                </a:stretch>
              </p:blipFill>
              <p:spPr>
                <a:xfrm>
                  <a:off x="8030291" y="3593324"/>
                  <a:ext cx="334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46" name="Freihand 245">
                  <a:extLst>
                    <a:ext uri="{FF2B5EF4-FFF2-40B4-BE49-F238E27FC236}">
                      <a16:creationId xmlns:a16="http://schemas.microsoft.com/office/drawing/2014/main" id="{0D3A77DF-A3DF-C608-B48D-F7D964CFCB14}"/>
                    </a:ext>
                  </a:extLst>
                </p14:cNvPr>
                <p14:cNvContentPartPr/>
                <p14:nvPr/>
              </p14:nvContentPartPr>
              <p14:xfrm>
                <a:off x="8586131" y="3474884"/>
                <a:ext cx="91800" cy="187200"/>
              </p14:xfrm>
            </p:contentPart>
          </mc:Choice>
          <mc:Fallback xmlns="">
            <p:pic>
              <p:nvPicPr>
                <p:cNvPr id="246" name="Freihand 245">
                  <a:extLst>
                    <a:ext uri="{FF2B5EF4-FFF2-40B4-BE49-F238E27FC236}">
                      <a16:creationId xmlns:a16="http://schemas.microsoft.com/office/drawing/2014/main" id="{0D3A77DF-A3DF-C608-B48D-F7D964CFCB14}"/>
                    </a:ext>
                  </a:extLst>
                </p:cNvPr>
                <p:cNvPicPr/>
                <p:nvPr/>
              </p:nvPicPr>
              <p:blipFill>
                <a:blip r:embed="rId332"/>
                <a:stretch>
                  <a:fillRect/>
                </a:stretch>
              </p:blipFill>
              <p:spPr>
                <a:xfrm>
                  <a:off x="8580011" y="3468764"/>
                  <a:ext cx="104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47" name="Freihand 246">
                  <a:extLst>
                    <a:ext uri="{FF2B5EF4-FFF2-40B4-BE49-F238E27FC236}">
                      <a16:creationId xmlns:a16="http://schemas.microsoft.com/office/drawing/2014/main" id="{CD62DF57-D0E2-63F1-4A67-57A1BD81F81F}"/>
                    </a:ext>
                  </a:extLst>
                </p14:cNvPr>
                <p14:cNvContentPartPr/>
                <p14:nvPr/>
              </p14:nvContentPartPr>
              <p14:xfrm>
                <a:off x="8740931" y="3477404"/>
                <a:ext cx="90360" cy="168120"/>
              </p14:xfrm>
            </p:contentPart>
          </mc:Choice>
          <mc:Fallback xmlns="">
            <p:pic>
              <p:nvPicPr>
                <p:cNvPr id="247" name="Freihand 246">
                  <a:extLst>
                    <a:ext uri="{FF2B5EF4-FFF2-40B4-BE49-F238E27FC236}">
                      <a16:creationId xmlns:a16="http://schemas.microsoft.com/office/drawing/2014/main" id="{CD62DF57-D0E2-63F1-4A67-57A1BD81F81F}"/>
                    </a:ext>
                  </a:extLst>
                </p:cNvPr>
                <p:cNvPicPr/>
                <p:nvPr/>
              </p:nvPicPr>
              <p:blipFill>
                <a:blip r:embed="rId334"/>
                <a:stretch>
                  <a:fillRect/>
                </a:stretch>
              </p:blipFill>
              <p:spPr>
                <a:xfrm>
                  <a:off x="8734811" y="3471284"/>
                  <a:ext cx="102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48" name="Freihand 247">
                  <a:extLst>
                    <a:ext uri="{FF2B5EF4-FFF2-40B4-BE49-F238E27FC236}">
                      <a16:creationId xmlns:a16="http://schemas.microsoft.com/office/drawing/2014/main" id="{823628B3-17B6-E7E0-6EE3-747F39627D60}"/>
                    </a:ext>
                  </a:extLst>
                </p14:cNvPr>
                <p14:cNvContentPartPr/>
                <p14:nvPr/>
              </p14:nvContentPartPr>
              <p14:xfrm>
                <a:off x="8880611" y="3571004"/>
                <a:ext cx="135720" cy="86400"/>
              </p14:xfrm>
            </p:contentPart>
          </mc:Choice>
          <mc:Fallback xmlns="">
            <p:pic>
              <p:nvPicPr>
                <p:cNvPr id="248" name="Freihand 247">
                  <a:extLst>
                    <a:ext uri="{FF2B5EF4-FFF2-40B4-BE49-F238E27FC236}">
                      <a16:creationId xmlns:a16="http://schemas.microsoft.com/office/drawing/2014/main" id="{823628B3-17B6-E7E0-6EE3-747F39627D60}"/>
                    </a:ext>
                  </a:extLst>
                </p:cNvPr>
                <p:cNvPicPr/>
                <p:nvPr/>
              </p:nvPicPr>
              <p:blipFill>
                <a:blip r:embed="rId336"/>
                <a:stretch>
                  <a:fillRect/>
                </a:stretch>
              </p:blipFill>
              <p:spPr>
                <a:xfrm>
                  <a:off x="8874491" y="3564884"/>
                  <a:ext cx="147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49" name="Freihand 248">
                  <a:extLst>
                    <a:ext uri="{FF2B5EF4-FFF2-40B4-BE49-F238E27FC236}">
                      <a16:creationId xmlns:a16="http://schemas.microsoft.com/office/drawing/2014/main" id="{5A0812AE-C674-A8C4-CA8F-4C552255945C}"/>
                    </a:ext>
                  </a:extLst>
                </p14:cNvPr>
                <p14:cNvContentPartPr/>
                <p14:nvPr/>
              </p14:nvContentPartPr>
              <p14:xfrm>
                <a:off x="9074651" y="3412244"/>
                <a:ext cx="171360" cy="221400"/>
              </p14:xfrm>
            </p:contentPart>
          </mc:Choice>
          <mc:Fallback xmlns="">
            <p:pic>
              <p:nvPicPr>
                <p:cNvPr id="249" name="Freihand 248">
                  <a:extLst>
                    <a:ext uri="{FF2B5EF4-FFF2-40B4-BE49-F238E27FC236}">
                      <a16:creationId xmlns:a16="http://schemas.microsoft.com/office/drawing/2014/main" id="{5A0812AE-C674-A8C4-CA8F-4C552255945C}"/>
                    </a:ext>
                  </a:extLst>
                </p:cNvPr>
                <p:cNvPicPr/>
                <p:nvPr/>
              </p:nvPicPr>
              <p:blipFill>
                <a:blip r:embed="rId338"/>
                <a:stretch>
                  <a:fillRect/>
                </a:stretch>
              </p:blipFill>
              <p:spPr>
                <a:xfrm>
                  <a:off x="9068531" y="3406124"/>
                  <a:ext cx="1836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50" name="Freihand 249">
                  <a:extLst>
                    <a:ext uri="{FF2B5EF4-FFF2-40B4-BE49-F238E27FC236}">
                      <a16:creationId xmlns:a16="http://schemas.microsoft.com/office/drawing/2014/main" id="{807B2158-A27B-D0D0-1394-210A20B72D6D}"/>
                    </a:ext>
                  </a:extLst>
                </p14:cNvPr>
                <p14:cNvContentPartPr/>
                <p14:nvPr/>
              </p14:nvContentPartPr>
              <p14:xfrm>
                <a:off x="9284171" y="3513044"/>
                <a:ext cx="80640" cy="232200"/>
              </p14:xfrm>
            </p:contentPart>
          </mc:Choice>
          <mc:Fallback xmlns="">
            <p:pic>
              <p:nvPicPr>
                <p:cNvPr id="250" name="Freihand 249">
                  <a:extLst>
                    <a:ext uri="{FF2B5EF4-FFF2-40B4-BE49-F238E27FC236}">
                      <a16:creationId xmlns:a16="http://schemas.microsoft.com/office/drawing/2014/main" id="{807B2158-A27B-D0D0-1394-210A20B72D6D}"/>
                    </a:ext>
                  </a:extLst>
                </p:cNvPr>
                <p:cNvPicPr/>
                <p:nvPr/>
              </p:nvPicPr>
              <p:blipFill>
                <a:blip r:embed="rId340"/>
                <a:stretch>
                  <a:fillRect/>
                </a:stretch>
              </p:blipFill>
              <p:spPr>
                <a:xfrm>
                  <a:off x="9278051" y="3506924"/>
                  <a:ext cx="928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51" name="Freihand 250">
                  <a:extLst>
                    <a:ext uri="{FF2B5EF4-FFF2-40B4-BE49-F238E27FC236}">
                      <a16:creationId xmlns:a16="http://schemas.microsoft.com/office/drawing/2014/main" id="{ECC0D0FA-C0EB-5E43-5061-B9DCACFB9E9A}"/>
                    </a:ext>
                  </a:extLst>
                </p14:cNvPr>
                <p14:cNvContentPartPr/>
                <p14:nvPr/>
              </p14:nvContentPartPr>
              <p14:xfrm>
                <a:off x="9457331" y="3520964"/>
                <a:ext cx="65880" cy="77760"/>
              </p14:xfrm>
            </p:contentPart>
          </mc:Choice>
          <mc:Fallback xmlns="">
            <p:pic>
              <p:nvPicPr>
                <p:cNvPr id="251" name="Freihand 250">
                  <a:extLst>
                    <a:ext uri="{FF2B5EF4-FFF2-40B4-BE49-F238E27FC236}">
                      <a16:creationId xmlns:a16="http://schemas.microsoft.com/office/drawing/2014/main" id="{ECC0D0FA-C0EB-5E43-5061-B9DCACFB9E9A}"/>
                    </a:ext>
                  </a:extLst>
                </p:cNvPr>
                <p:cNvPicPr/>
                <p:nvPr/>
              </p:nvPicPr>
              <p:blipFill>
                <a:blip r:embed="rId342"/>
                <a:stretch>
                  <a:fillRect/>
                </a:stretch>
              </p:blipFill>
              <p:spPr>
                <a:xfrm>
                  <a:off x="9451211" y="3514844"/>
                  <a:ext cx="78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52" name="Freihand 251">
                  <a:extLst>
                    <a:ext uri="{FF2B5EF4-FFF2-40B4-BE49-F238E27FC236}">
                      <a16:creationId xmlns:a16="http://schemas.microsoft.com/office/drawing/2014/main" id="{9B130952-4A6B-3C77-FF94-AEF3CBD681C7}"/>
                    </a:ext>
                  </a:extLst>
                </p14:cNvPr>
                <p14:cNvContentPartPr/>
                <p14:nvPr/>
              </p14:nvContentPartPr>
              <p14:xfrm>
                <a:off x="9550931" y="3420884"/>
                <a:ext cx="127080" cy="185040"/>
              </p14:xfrm>
            </p:contentPart>
          </mc:Choice>
          <mc:Fallback xmlns="">
            <p:pic>
              <p:nvPicPr>
                <p:cNvPr id="252" name="Freihand 251">
                  <a:extLst>
                    <a:ext uri="{FF2B5EF4-FFF2-40B4-BE49-F238E27FC236}">
                      <a16:creationId xmlns:a16="http://schemas.microsoft.com/office/drawing/2014/main" id="{9B130952-4A6B-3C77-FF94-AEF3CBD681C7}"/>
                    </a:ext>
                  </a:extLst>
                </p:cNvPr>
                <p:cNvPicPr/>
                <p:nvPr/>
              </p:nvPicPr>
              <p:blipFill>
                <a:blip r:embed="rId344"/>
                <a:stretch>
                  <a:fillRect/>
                </a:stretch>
              </p:blipFill>
              <p:spPr>
                <a:xfrm>
                  <a:off x="9544811" y="3414764"/>
                  <a:ext cx="139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3" name="Freihand 252">
                  <a:extLst>
                    <a:ext uri="{FF2B5EF4-FFF2-40B4-BE49-F238E27FC236}">
                      <a16:creationId xmlns:a16="http://schemas.microsoft.com/office/drawing/2014/main" id="{61F015B0-8729-7E0D-8A65-3128A9E427A6}"/>
                    </a:ext>
                  </a:extLst>
                </p14:cNvPr>
                <p14:cNvContentPartPr/>
                <p14:nvPr/>
              </p14:nvContentPartPr>
              <p14:xfrm>
                <a:off x="9680891" y="3427004"/>
                <a:ext cx="61200" cy="150840"/>
              </p14:xfrm>
            </p:contentPart>
          </mc:Choice>
          <mc:Fallback xmlns="">
            <p:pic>
              <p:nvPicPr>
                <p:cNvPr id="253" name="Freihand 252">
                  <a:extLst>
                    <a:ext uri="{FF2B5EF4-FFF2-40B4-BE49-F238E27FC236}">
                      <a16:creationId xmlns:a16="http://schemas.microsoft.com/office/drawing/2014/main" id="{61F015B0-8729-7E0D-8A65-3128A9E427A6}"/>
                    </a:ext>
                  </a:extLst>
                </p:cNvPr>
                <p:cNvPicPr/>
                <p:nvPr/>
              </p:nvPicPr>
              <p:blipFill>
                <a:blip r:embed="rId346"/>
                <a:stretch>
                  <a:fillRect/>
                </a:stretch>
              </p:blipFill>
              <p:spPr>
                <a:xfrm>
                  <a:off x="9674771" y="3420884"/>
                  <a:ext cx="73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4" name="Freihand 253">
                  <a:extLst>
                    <a:ext uri="{FF2B5EF4-FFF2-40B4-BE49-F238E27FC236}">
                      <a16:creationId xmlns:a16="http://schemas.microsoft.com/office/drawing/2014/main" id="{996037CA-BBFA-3A16-3DEF-E73178501D09}"/>
                    </a:ext>
                  </a:extLst>
                </p14:cNvPr>
                <p14:cNvContentPartPr/>
                <p14:nvPr/>
              </p14:nvContentPartPr>
              <p14:xfrm>
                <a:off x="9871331" y="3456524"/>
                <a:ext cx="349560" cy="164160"/>
              </p14:xfrm>
            </p:contentPart>
          </mc:Choice>
          <mc:Fallback xmlns="">
            <p:pic>
              <p:nvPicPr>
                <p:cNvPr id="254" name="Freihand 253">
                  <a:extLst>
                    <a:ext uri="{FF2B5EF4-FFF2-40B4-BE49-F238E27FC236}">
                      <a16:creationId xmlns:a16="http://schemas.microsoft.com/office/drawing/2014/main" id="{996037CA-BBFA-3A16-3DEF-E73178501D09}"/>
                    </a:ext>
                  </a:extLst>
                </p:cNvPr>
                <p:cNvPicPr/>
                <p:nvPr/>
              </p:nvPicPr>
              <p:blipFill>
                <a:blip r:embed="rId348"/>
                <a:stretch>
                  <a:fillRect/>
                </a:stretch>
              </p:blipFill>
              <p:spPr>
                <a:xfrm>
                  <a:off x="9865211" y="3450404"/>
                  <a:ext cx="361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5" name="Freihand 254">
                  <a:extLst>
                    <a:ext uri="{FF2B5EF4-FFF2-40B4-BE49-F238E27FC236}">
                      <a16:creationId xmlns:a16="http://schemas.microsoft.com/office/drawing/2014/main" id="{51120941-E98B-A3F2-D922-BE1ABDD52933}"/>
                    </a:ext>
                  </a:extLst>
                </p14:cNvPr>
                <p14:cNvContentPartPr/>
                <p14:nvPr/>
              </p14:nvContentPartPr>
              <p14:xfrm>
                <a:off x="10445891" y="3419804"/>
                <a:ext cx="38520" cy="141120"/>
              </p14:xfrm>
            </p:contentPart>
          </mc:Choice>
          <mc:Fallback xmlns="">
            <p:pic>
              <p:nvPicPr>
                <p:cNvPr id="255" name="Freihand 254">
                  <a:extLst>
                    <a:ext uri="{FF2B5EF4-FFF2-40B4-BE49-F238E27FC236}">
                      <a16:creationId xmlns:a16="http://schemas.microsoft.com/office/drawing/2014/main" id="{51120941-E98B-A3F2-D922-BE1ABDD52933}"/>
                    </a:ext>
                  </a:extLst>
                </p:cNvPr>
                <p:cNvPicPr/>
                <p:nvPr/>
              </p:nvPicPr>
              <p:blipFill>
                <a:blip r:embed="rId350"/>
                <a:stretch>
                  <a:fillRect/>
                </a:stretch>
              </p:blipFill>
              <p:spPr>
                <a:xfrm>
                  <a:off x="10439771" y="3413684"/>
                  <a:ext cx="50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6" name="Freihand 255">
                  <a:extLst>
                    <a:ext uri="{FF2B5EF4-FFF2-40B4-BE49-F238E27FC236}">
                      <a16:creationId xmlns:a16="http://schemas.microsoft.com/office/drawing/2014/main" id="{586CD540-C022-E985-B3DA-8DED9E8D1FF7}"/>
                    </a:ext>
                  </a:extLst>
                </p14:cNvPr>
                <p14:cNvContentPartPr/>
                <p14:nvPr/>
              </p14:nvContentPartPr>
              <p14:xfrm>
                <a:off x="10390811" y="3376244"/>
                <a:ext cx="177840" cy="212400"/>
              </p14:xfrm>
            </p:contentPart>
          </mc:Choice>
          <mc:Fallback xmlns="">
            <p:pic>
              <p:nvPicPr>
                <p:cNvPr id="256" name="Freihand 255">
                  <a:extLst>
                    <a:ext uri="{FF2B5EF4-FFF2-40B4-BE49-F238E27FC236}">
                      <a16:creationId xmlns:a16="http://schemas.microsoft.com/office/drawing/2014/main" id="{586CD540-C022-E985-B3DA-8DED9E8D1FF7}"/>
                    </a:ext>
                  </a:extLst>
                </p:cNvPr>
                <p:cNvPicPr/>
                <p:nvPr/>
              </p:nvPicPr>
              <p:blipFill>
                <a:blip r:embed="rId352"/>
                <a:stretch>
                  <a:fillRect/>
                </a:stretch>
              </p:blipFill>
              <p:spPr>
                <a:xfrm>
                  <a:off x="10384691" y="3370124"/>
                  <a:ext cx="190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7" name="Freihand 256">
                  <a:extLst>
                    <a:ext uri="{FF2B5EF4-FFF2-40B4-BE49-F238E27FC236}">
                      <a16:creationId xmlns:a16="http://schemas.microsoft.com/office/drawing/2014/main" id="{A4E9F277-EE64-F679-D9EE-963A69F5BC0F}"/>
                    </a:ext>
                  </a:extLst>
                </p14:cNvPr>
                <p14:cNvContentPartPr/>
                <p14:nvPr/>
              </p14:nvContentPartPr>
              <p14:xfrm>
                <a:off x="10603211" y="3347444"/>
                <a:ext cx="82440" cy="192240"/>
              </p14:xfrm>
            </p:contentPart>
          </mc:Choice>
          <mc:Fallback xmlns="">
            <p:pic>
              <p:nvPicPr>
                <p:cNvPr id="257" name="Freihand 256">
                  <a:extLst>
                    <a:ext uri="{FF2B5EF4-FFF2-40B4-BE49-F238E27FC236}">
                      <a16:creationId xmlns:a16="http://schemas.microsoft.com/office/drawing/2014/main" id="{A4E9F277-EE64-F679-D9EE-963A69F5BC0F}"/>
                    </a:ext>
                  </a:extLst>
                </p:cNvPr>
                <p:cNvPicPr/>
                <p:nvPr/>
              </p:nvPicPr>
              <p:blipFill>
                <a:blip r:embed="rId354"/>
                <a:stretch>
                  <a:fillRect/>
                </a:stretch>
              </p:blipFill>
              <p:spPr>
                <a:xfrm>
                  <a:off x="10597091" y="3341324"/>
                  <a:ext cx="94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74" name="Freihand 173">
                  <a:extLst>
                    <a:ext uri="{FF2B5EF4-FFF2-40B4-BE49-F238E27FC236}">
                      <a16:creationId xmlns:a16="http://schemas.microsoft.com/office/drawing/2014/main" id="{AD83D489-03FC-8213-838E-FF373B82B261}"/>
                    </a:ext>
                  </a:extLst>
                </p14:cNvPr>
                <p14:cNvContentPartPr/>
                <p14:nvPr/>
              </p14:nvContentPartPr>
              <p14:xfrm>
                <a:off x="10880771" y="2891324"/>
                <a:ext cx="213480" cy="178560"/>
              </p14:xfrm>
            </p:contentPart>
          </mc:Choice>
          <mc:Fallback xmlns="">
            <p:pic>
              <p:nvPicPr>
                <p:cNvPr id="174" name="Freihand 173">
                  <a:extLst>
                    <a:ext uri="{FF2B5EF4-FFF2-40B4-BE49-F238E27FC236}">
                      <a16:creationId xmlns:a16="http://schemas.microsoft.com/office/drawing/2014/main" id="{AD83D489-03FC-8213-838E-FF373B82B261}"/>
                    </a:ext>
                  </a:extLst>
                </p:cNvPr>
                <p:cNvPicPr/>
                <p:nvPr/>
              </p:nvPicPr>
              <p:blipFill>
                <a:blip r:embed="rId356"/>
                <a:stretch>
                  <a:fillRect/>
                </a:stretch>
              </p:blipFill>
              <p:spPr>
                <a:xfrm>
                  <a:off x="10874651" y="2885204"/>
                  <a:ext cx="225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75" name="Freihand 174">
                  <a:extLst>
                    <a:ext uri="{FF2B5EF4-FFF2-40B4-BE49-F238E27FC236}">
                      <a16:creationId xmlns:a16="http://schemas.microsoft.com/office/drawing/2014/main" id="{3536C3FA-6135-5B3B-F0F8-9FF52444E629}"/>
                    </a:ext>
                  </a:extLst>
                </p14:cNvPr>
                <p14:cNvContentPartPr/>
                <p14:nvPr/>
              </p14:nvContentPartPr>
              <p14:xfrm>
                <a:off x="11066171" y="2803484"/>
                <a:ext cx="165960" cy="190800"/>
              </p14:xfrm>
            </p:contentPart>
          </mc:Choice>
          <mc:Fallback xmlns="">
            <p:pic>
              <p:nvPicPr>
                <p:cNvPr id="175" name="Freihand 174">
                  <a:extLst>
                    <a:ext uri="{FF2B5EF4-FFF2-40B4-BE49-F238E27FC236}">
                      <a16:creationId xmlns:a16="http://schemas.microsoft.com/office/drawing/2014/main" id="{3536C3FA-6135-5B3B-F0F8-9FF52444E629}"/>
                    </a:ext>
                  </a:extLst>
                </p:cNvPr>
                <p:cNvPicPr/>
                <p:nvPr/>
              </p:nvPicPr>
              <p:blipFill>
                <a:blip r:embed="rId358"/>
                <a:stretch>
                  <a:fillRect/>
                </a:stretch>
              </p:blipFill>
              <p:spPr>
                <a:xfrm>
                  <a:off x="11060051" y="2797364"/>
                  <a:ext cx="1782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76" name="Freihand 175">
                  <a:extLst>
                    <a:ext uri="{FF2B5EF4-FFF2-40B4-BE49-F238E27FC236}">
                      <a16:creationId xmlns:a16="http://schemas.microsoft.com/office/drawing/2014/main" id="{65EBFD43-F6AE-5E4F-35A5-D99E8C8ADA7D}"/>
                    </a:ext>
                  </a:extLst>
                </p14:cNvPr>
                <p14:cNvContentPartPr/>
                <p14:nvPr/>
              </p14:nvContentPartPr>
              <p14:xfrm>
                <a:off x="11203331" y="2939924"/>
                <a:ext cx="55080" cy="64440"/>
              </p14:xfrm>
            </p:contentPart>
          </mc:Choice>
          <mc:Fallback xmlns="">
            <p:pic>
              <p:nvPicPr>
                <p:cNvPr id="176" name="Freihand 175">
                  <a:extLst>
                    <a:ext uri="{FF2B5EF4-FFF2-40B4-BE49-F238E27FC236}">
                      <a16:creationId xmlns:a16="http://schemas.microsoft.com/office/drawing/2014/main" id="{65EBFD43-F6AE-5E4F-35A5-D99E8C8ADA7D}"/>
                    </a:ext>
                  </a:extLst>
                </p:cNvPr>
                <p:cNvPicPr/>
                <p:nvPr/>
              </p:nvPicPr>
              <p:blipFill>
                <a:blip r:embed="rId360"/>
                <a:stretch>
                  <a:fillRect/>
                </a:stretch>
              </p:blipFill>
              <p:spPr>
                <a:xfrm>
                  <a:off x="11197211" y="2933804"/>
                  <a:ext cx="67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77" name="Freihand 176">
                  <a:extLst>
                    <a:ext uri="{FF2B5EF4-FFF2-40B4-BE49-F238E27FC236}">
                      <a16:creationId xmlns:a16="http://schemas.microsoft.com/office/drawing/2014/main" id="{D31503B3-7463-1A57-4478-087BB70CEAE7}"/>
                    </a:ext>
                  </a:extLst>
                </p14:cNvPr>
                <p14:cNvContentPartPr/>
                <p14:nvPr/>
              </p14:nvContentPartPr>
              <p14:xfrm>
                <a:off x="11277851" y="2890964"/>
                <a:ext cx="63360" cy="107280"/>
              </p14:xfrm>
            </p:contentPart>
          </mc:Choice>
          <mc:Fallback xmlns="">
            <p:pic>
              <p:nvPicPr>
                <p:cNvPr id="177" name="Freihand 176">
                  <a:extLst>
                    <a:ext uri="{FF2B5EF4-FFF2-40B4-BE49-F238E27FC236}">
                      <a16:creationId xmlns:a16="http://schemas.microsoft.com/office/drawing/2014/main" id="{D31503B3-7463-1A57-4478-087BB70CEAE7}"/>
                    </a:ext>
                  </a:extLst>
                </p:cNvPr>
                <p:cNvPicPr/>
                <p:nvPr/>
              </p:nvPicPr>
              <p:blipFill>
                <a:blip r:embed="rId362"/>
                <a:stretch>
                  <a:fillRect/>
                </a:stretch>
              </p:blipFill>
              <p:spPr>
                <a:xfrm>
                  <a:off x="11271731" y="2884844"/>
                  <a:ext cx="75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78" name="Freihand 177">
                  <a:extLst>
                    <a:ext uri="{FF2B5EF4-FFF2-40B4-BE49-F238E27FC236}">
                      <a16:creationId xmlns:a16="http://schemas.microsoft.com/office/drawing/2014/main" id="{E0CEC361-5909-734A-C992-0DB671E14763}"/>
                    </a:ext>
                  </a:extLst>
                </p14:cNvPr>
                <p14:cNvContentPartPr/>
                <p14:nvPr/>
              </p14:nvContentPartPr>
              <p14:xfrm>
                <a:off x="11451011" y="2808164"/>
                <a:ext cx="93960" cy="174240"/>
              </p14:xfrm>
            </p:contentPart>
          </mc:Choice>
          <mc:Fallback xmlns="">
            <p:pic>
              <p:nvPicPr>
                <p:cNvPr id="178" name="Freihand 177">
                  <a:extLst>
                    <a:ext uri="{FF2B5EF4-FFF2-40B4-BE49-F238E27FC236}">
                      <a16:creationId xmlns:a16="http://schemas.microsoft.com/office/drawing/2014/main" id="{E0CEC361-5909-734A-C992-0DB671E14763}"/>
                    </a:ext>
                  </a:extLst>
                </p:cNvPr>
                <p:cNvPicPr/>
                <p:nvPr/>
              </p:nvPicPr>
              <p:blipFill>
                <a:blip r:embed="rId364"/>
                <a:stretch>
                  <a:fillRect/>
                </a:stretch>
              </p:blipFill>
              <p:spPr>
                <a:xfrm>
                  <a:off x="11444891" y="2802044"/>
                  <a:ext cx="106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79" name="Freihand 178">
                  <a:extLst>
                    <a:ext uri="{FF2B5EF4-FFF2-40B4-BE49-F238E27FC236}">
                      <a16:creationId xmlns:a16="http://schemas.microsoft.com/office/drawing/2014/main" id="{3166449A-B41B-D738-3B89-48FFB6F180C1}"/>
                    </a:ext>
                  </a:extLst>
                </p14:cNvPr>
                <p14:cNvContentPartPr/>
                <p14:nvPr/>
              </p14:nvContentPartPr>
              <p14:xfrm>
                <a:off x="11552531" y="2729684"/>
                <a:ext cx="86400" cy="225720"/>
              </p14:xfrm>
            </p:contentPart>
          </mc:Choice>
          <mc:Fallback xmlns="">
            <p:pic>
              <p:nvPicPr>
                <p:cNvPr id="179" name="Freihand 178">
                  <a:extLst>
                    <a:ext uri="{FF2B5EF4-FFF2-40B4-BE49-F238E27FC236}">
                      <a16:creationId xmlns:a16="http://schemas.microsoft.com/office/drawing/2014/main" id="{3166449A-B41B-D738-3B89-48FFB6F180C1}"/>
                    </a:ext>
                  </a:extLst>
                </p:cNvPr>
                <p:cNvPicPr/>
                <p:nvPr/>
              </p:nvPicPr>
              <p:blipFill>
                <a:blip r:embed="rId366"/>
                <a:stretch>
                  <a:fillRect/>
                </a:stretch>
              </p:blipFill>
              <p:spPr>
                <a:xfrm>
                  <a:off x="11546411" y="2723564"/>
                  <a:ext cx="986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80" name="Freihand 179">
                  <a:extLst>
                    <a:ext uri="{FF2B5EF4-FFF2-40B4-BE49-F238E27FC236}">
                      <a16:creationId xmlns:a16="http://schemas.microsoft.com/office/drawing/2014/main" id="{A6E8BF56-9BC8-6141-879A-76D2428B9B43}"/>
                    </a:ext>
                  </a:extLst>
                </p14:cNvPr>
                <p14:cNvContentPartPr/>
                <p14:nvPr/>
              </p14:nvContentPartPr>
              <p14:xfrm>
                <a:off x="11664851" y="2784764"/>
                <a:ext cx="161280" cy="100440"/>
              </p14:xfrm>
            </p:contentPart>
          </mc:Choice>
          <mc:Fallback xmlns="">
            <p:pic>
              <p:nvPicPr>
                <p:cNvPr id="180" name="Freihand 179">
                  <a:extLst>
                    <a:ext uri="{FF2B5EF4-FFF2-40B4-BE49-F238E27FC236}">
                      <a16:creationId xmlns:a16="http://schemas.microsoft.com/office/drawing/2014/main" id="{A6E8BF56-9BC8-6141-879A-76D2428B9B43}"/>
                    </a:ext>
                  </a:extLst>
                </p:cNvPr>
                <p:cNvPicPr/>
                <p:nvPr/>
              </p:nvPicPr>
              <p:blipFill>
                <a:blip r:embed="rId368"/>
                <a:stretch>
                  <a:fillRect/>
                </a:stretch>
              </p:blipFill>
              <p:spPr>
                <a:xfrm>
                  <a:off x="11658731" y="2778644"/>
                  <a:ext cx="173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8" name="Freihand 257">
                  <a:extLst>
                    <a:ext uri="{FF2B5EF4-FFF2-40B4-BE49-F238E27FC236}">
                      <a16:creationId xmlns:a16="http://schemas.microsoft.com/office/drawing/2014/main" id="{71C342EE-E588-B247-36CA-6E2DF6B46156}"/>
                    </a:ext>
                  </a:extLst>
                </p14:cNvPr>
                <p14:cNvContentPartPr/>
                <p14:nvPr/>
              </p14:nvContentPartPr>
              <p14:xfrm>
                <a:off x="10871771" y="3400364"/>
                <a:ext cx="285840" cy="73080"/>
              </p14:xfrm>
            </p:contentPart>
          </mc:Choice>
          <mc:Fallback xmlns="">
            <p:pic>
              <p:nvPicPr>
                <p:cNvPr id="258" name="Freihand 257">
                  <a:extLst>
                    <a:ext uri="{FF2B5EF4-FFF2-40B4-BE49-F238E27FC236}">
                      <a16:creationId xmlns:a16="http://schemas.microsoft.com/office/drawing/2014/main" id="{71C342EE-E588-B247-36CA-6E2DF6B46156}"/>
                    </a:ext>
                  </a:extLst>
                </p:cNvPr>
                <p:cNvPicPr/>
                <p:nvPr/>
              </p:nvPicPr>
              <p:blipFill>
                <a:blip r:embed="rId370"/>
                <a:stretch>
                  <a:fillRect/>
                </a:stretch>
              </p:blipFill>
              <p:spPr>
                <a:xfrm>
                  <a:off x="10865651" y="3394244"/>
                  <a:ext cx="298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9" name="Freihand 258">
                  <a:extLst>
                    <a:ext uri="{FF2B5EF4-FFF2-40B4-BE49-F238E27FC236}">
                      <a16:creationId xmlns:a16="http://schemas.microsoft.com/office/drawing/2014/main" id="{4EC03BC2-8AF8-AF87-3F77-9AF6762AB6D2}"/>
                    </a:ext>
                  </a:extLst>
                </p14:cNvPr>
                <p14:cNvContentPartPr/>
                <p14:nvPr/>
              </p14:nvContentPartPr>
              <p14:xfrm>
                <a:off x="11185691" y="3271844"/>
                <a:ext cx="104760" cy="150840"/>
              </p14:xfrm>
            </p:contentPart>
          </mc:Choice>
          <mc:Fallback xmlns="">
            <p:pic>
              <p:nvPicPr>
                <p:cNvPr id="259" name="Freihand 258">
                  <a:extLst>
                    <a:ext uri="{FF2B5EF4-FFF2-40B4-BE49-F238E27FC236}">
                      <a16:creationId xmlns:a16="http://schemas.microsoft.com/office/drawing/2014/main" id="{4EC03BC2-8AF8-AF87-3F77-9AF6762AB6D2}"/>
                    </a:ext>
                  </a:extLst>
                </p:cNvPr>
                <p:cNvPicPr/>
                <p:nvPr/>
              </p:nvPicPr>
              <p:blipFill>
                <a:blip r:embed="rId372"/>
                <a:stretch>
                  <a:fillRect/>
                </a:stretch>
              </p:blipFill>
              <p:spPr>
                <a:xfrm>
                  <a:off x="11179571" y="3265724"/>
                  <a:ext cx="117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0" name="Freihand 259">
                  <a:extLst>
                    <a:ext uri="{FF2B5EF4-FFF2-40B4-BE49-F238E27FC236}">
                      <a16:creationId xmlns:a16="http://schemas.microsoft.com/office/drawing/2014/main" id="{09435D28-60CF-AB2C-5C72-E71AFCA955F7}"/>
                    </a:ext>
                  </a:extLst>
                </p14:cNvPr>
                <p14:cNvContentPartPr/>
                <p14:nvPr/>
              </p14:nvContentPartPr>
              <p14:xfrm>
                <a:off x="11397731" y="3241604"/>
                <a:ext cx="104400" cy="184680"/>
              </p14:xfrm>
            </p:contentPart>
          </mc:Choice>
          <mc:Fallback xmlns="">
            <p:pic>
              <p:nvPicPr>
                <p:cNvPr id="260" name="Freihand 259">
                  <a:extLst>
                    <a:ext uri="{FF2B5EF4-FFF2-40B4-BE49-F238E27FC236}">
                      <a16:creationId xmlns:a16="http://schemas.microsoft.com/office/drawing/2014/main" id="{09435D28-60CF-AB2C-5C72-E71AFCA955F7}"/>
                    </a:ext>
                  </a:extLst>
                </p:cNvPr>
                <p:cNvPicPr/>
                <p:nvPr/>
              </p:nvPicPr>
              <p:blipFill>
                <a:blip r:embed="rId374"/>
                <a:stretch>
                  <a:fillRect/>
                </a:stretch>
              </p:blipFill>
              <p:spPr>
                <a:xfrm>
                  <a:off x="11391611" y="3235484"/>
                  <a:ext cx="116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1" name="Freihand 260">
                  <a:extLst>
                    <a:ext uri="{FF2B5EF4-FFF2-40B4-BE49-F238E27FC236}">
                      <a16:creationId xmlns:a16="http://schemas.microsoft.com/office/drawing/2014/main" id="{18AD9920-0D55-0587-8672-58D0C3471DF3}"/>
                    </a:ext>
                  </a:extLst>
                </p14:cNvPr>
                <p14:cNvContentPartPr/>
                <p14:nvPr/>
              </p14:nvContentPartPr>
              <p14:xfrm>
                <a:off x="11543891" y="3197684"/>
                <a:ext cx="132480" cy="185760"/>
              </p14:xfrm>
            </p:contentPart>
          </mc:Choice>
          <mc:Fallback xmlns="">
            <p:pic>
              <p:nvPicPr>
                <p:cNvPr id="261" name="Freihand 260">
                  <a:extLst>
                    <a:ext uri="{FF2B5EF4-FFF2-40B4-BE49-F238E27FC236}">
                      <a16:creationId xmlns:a16="http://schemas.microsoft.com/office/drawing/2014/main" id="{18AD9920-0D55-0587-8672-58D0C3471DF3}"/>
                    </a:ext>
                  </a:extLst>
                </p:cNvPr>
                <p:cNvPicPr/>
                <p:nvPr/>
              </p:nvPicPr>
              <p:blipFill>
                <a:blip r:embed="rId376"/>
                <a:stretch>
                  <a:fillRect/>
                </a:stretch>
              </p:blipFill>
              <p:spPr>
                <a:xfrm>
                  <a:off x="11537771" y="3191564"/>
                  <a:ext cx="144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2" name="Freihand 261">
                  <a:extLst>
                    <a:ext uri="{FF2B5EF4-FFF2-40B4-BE49-F238E27FC236}">
                      <a16:creationId xmlns:a16="http://schemas.microsoft.com/office/drawing/2014/main" id="{ECE0E743-422F-27FA-339E-E4AAAA9B176C}"/>
                    </a:ext>
                  </a:extLst>
                </p14:cNvPr>
                <p14:cNvContentPartPr/>
                <p14:nvPr/>
              </p14:nvContentPartPr>
              <p14:xfrm>
                <a:off x="11726771" y="3084284"/>
                <a:ext cx="45360" cy="304560"/>
              </p14:xfrm>
            </p:contentPart>
          </mc:Choice>
          <mc:Fallback xmlns="">
            <p:pic>
              <p:nvPicPr>
                <p:cNvPr id="262" name="Freihand 261">
                  <a:extLst>
                    <a:ext uri="{FF2B5EF4-FFF2-40B4-BE49-F238E27FC236}">
                      <a16:creationId xmlns:a16="http://schemas.microsoft.com/office/drawing/2014/main" id="{ECE0E743-422F-27FA-339E-E4AAAA9B176C}"/>
                    </a:ext>
                  </a:extLst>
                </p:cNvPr>
                <p:cNvPicPr/>
                <p:nvPr/>
              </p:nvPicPr>
              <p:blipFill>
                <a:blip r:embed="rId378"/>
                <a:stretch>
                  <a:fillRect/>
                </a:stretch>
              </p:blipFill>
              <p:spPr>
                <a:xfrm>
                  <a:off x="11720651" y="3078164"/>
                  <a:ext cx="576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63" name="Freihand 262">
                  <a:extLst>
                    <a:ext uri="{FF2B5EF4-FFF2-40B4-BE49-F238E27FC236}">
                      <a16:creationId xmlns:a16="http://schemas.microsoft.com/office/drawing/2014/main" id="{506FFB50-64C9-DFBF-506C-F41258A6803F}"/>
                    </a:ext>
                  </a:extLst>
                </p14:cNvPr>
                <p14:cNvContentPartPr/>
                <p14:nvPr/>
              </p14:nvContentPartPr>
              <p14:xfrm>
                <a:off x="11794091" y="3190844"/>
                <a:ext cx="104400" cy="242640"/>
              </p14:xfrm>
            </p:contentPart>
          </mc:Choice>
          <mc:Fallback xmlns="">
            <p:pic>
              <p:nvPicPr>
                <p:cNvPr id="263" name="Freihand 262">
                  <a:extLst>
                    <a:ext uri="{FF2B5EF4-FFF2-40B4-BE49-F238E27FC236}">
                      <a16:creationId xmlns:a16="http://schemas.microsoft.com/office/drawing/2014/main" id="{506FFB50-64C9-DFBF-506C-F41258A6803F}"/>
                    </a:ext>
                  </a:extLst>
                </p:cNvPr>
                <p:cNvPicPr/>
                <p:nvPr/>
              </p:nvPicPr>
              <p:blipFill>
                <a:blip r:embed="rId380"/>
                <a:stretch>
                  <a:fillRect/>
                </a:stretch>
              </p:blipFill>
              <p:spPr>
                <a:xfrm>
                  <a:off x="11787971" y="3184724"/>
                  <a:ext cx="116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4" name="Freihand 263">
                  <a:extLst>
                    <a:ext uri="{FF2B5EF4-FFF2-40B4-BE49-F238E27FC236}">
                      <a16:creationId xmlns:a16="http://schemas.microsoft.com/office/drawing/2014/main" id="{96A6D795-7C5D-C688-C0F6-713E65A8240F}"/>
                    </a:ext>
                  </a:extLst>
                </p14:cNvPr>
                <p14:cNvContentPartPr/>
                <p14:nvPr/>
              </p14:nvContentPartPr>
              <p14:xfrm>
                <a:off x="11877971" y="3246284"/>
                <a:ext cx="76680" cy="145800"/>
              </p14:xfrm>
            </p:contentPart>
          </mc:Choice>
          <mc:Fallback xmlns="">
            <p:pic>
              <p:nvPicPr>
                <p:cNvPr id="264" name="Freihand 263">
                  <a:extLst>
                    <a:ext uri="{FF2B5EF4-FFF2-40B4-BE49-F238E27FC236}">
                      <a16:creationId xmlns:a16="http://schemas.microsoft.com/office/drawing/2014/main" id="{96A6D795-7C5D-C688-C0F6-713E65A8240F}"/>
                    </a:ext>
                  </a:extLst>
                </p:cNvPr>
                <p:cNvPicPr/>
                <p:nvPr/>
              </p:nvPicPr>
              <p:blipFill>
                <a:blip r:embed="rId382"/>
                <a:stretch>
                  <a:fillRect/>
                </a:stretch>
              </p:blipFill>
              <p:spPr>
                <a:xfrm>
                  <a:off x="11871851" y="3240164"/>
                  <a:ext cx="88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5" name="Freihand 264">
                  <a:extLst>
                    <a:ext uri="{FF2B5EF4-FFF2-40B4-BE49-F238E27FC236}">
                      <a16:creationId xmlns:a16="http://schemas.microsoft.com/office/drawing/2014/main" id="{5A4D92C5-5A03-FE0A-1467-08E1A74D6A48}"/>
                    </a:ext>
                  </a:extLst>
                </p14:cNvPr>
                <p14:cNvContentPartPr/>
                <p14:nvPr/>
              </p14:nvContentPartPr>
              <p14:xfrm>
                <a:off x="11957171" y="3112004"/>
                <a:ext cx="47880" cy="301680"/>
              </p14:xfrm>
            </p:contentPart>
          </mc:Choice>
          <mc:Fallback xmlns="">
            <p:pic>
              <p:nvPicPr>
                <p:cNvPr id="265" name="Freihand 264">
                  <a:extLst>
                    <a:ext uri="{FF2B5EF4-FFF2-40B4-BE49-F238E27FC236}">
                      <a16:creationId xmlns:a16="http://schemas.microsoft.com/office/drawing/2014/main" id="{5A4D92C5-5A03-FE0A-1467-08E1A74D6A48}"/>
                    </a:ext>
                  </a:extLst>
                </p:cNvPr>
                <p:cNvPicPr/>
                <p:nvPr/>
              </p:nvPicPr>
              <p:blipFill>
                <a:blip r:embed="rId384"/>
                <a:stretch>
                  <a:fillRect/>
                </a:stretch>
              </p:blipFill>
              <p:spPr>
                <a:xfrm>
                  <a:off x="11951051" y="3105884"/>
                  <a:ext cx="601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9" name="Freihand 268">
                  <a:extLst>
                    <a:ext uri="{FF2B5EF4-FFF2-40B4-BE49-F238E27FC236}">
                      <a16:creationId xmlns:a16="http://schemas.microsoft.com/office/drawing/2014/main" id="{DF5B86E3-D57D-8862-F805-F6FA1978DCC4}"/>
                    </a:ext>
                  </a:extLst>
                </p14:cNvPr>
                <p14:cNvContentPartPr/>
                <p14:nvPr/>
              </p14:nvContentPartPr>
              <p14:xfrm>
                <a:off x="7969451" y="3842804"/>
                <a:ext cx="133560" cy="206280"/>
              </p14:xfrm>
            </p:contentPart>
          </mc:Choice>
          <mc:Fallback xmlns="">
            <p:pic>
              <p:nvPicPr>
                <p:cNvPr id="269" name="Freihand 268">
                  <a:extLst>
                    <a:ext uri="{FF2B5EF4-FFF2-40B4-BE49-F238E27FC236}">
                      <a16:creationId xmlns:a16="http://schemas.microsoft.com/office/drawing/2014/main" id="{DF5B86E3-D57D-8862-F805-F6FA1978DCC4}"/>
                    </a:ext>
                  </a:extLst>
                </p:cNvPr>
                <p:cNvPicPr/>
                <p:nvPr/>
              </p:nvPicPr>
              <p:blipFill>
                <a:blip r:embed="rId386"/>
                <a:stretch>
                  <a:fillRect/>
                </a:stretch>
              </p:blipFill>
              <p:spPr>
                <a:xfrm>
                  <a:off x="7963331" y="3836684"/>
                  <a:ext cx="145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0" name="Freihand 269">
                  <a:extLst>
                    <a:ext uri="{FF2B5EF4-FFF2-40B4-BE49-F238E27FC236}">
                      <a16:creationId xmlns:a16="http://schemas.microsoft.com/office/drawing/2014/main" id="{1EEC472E-B4A9-C12B-E3DC-139C9FB51854}"/>
                    </a:ext>
                  </a:extLst>
                </p14:cNvPr>
                <p14:cNvContentPartPr/>
                <p14:nvPr/>
              </p14:nvContentPartPr>
              <p14:xfrm>
                <a:off x="8166731" y="3910484"/>
                <a:ext cx="190440" cy="105120"/>
              </p14:xfrm>
            </p:contentPart>
          </mc:Choice>
          <mc:Fallback xmlns="">
            <p:pic>
              <p:nvPicPr>
                <p:cNvPr id="270" name="Freihand 269">
                  <a:extLst>
                    <a:ext uri="{FF2B5EF4-FFF2-40B4-BE49-F238E27FC236}">
                      <a16:creationId xmlns:a16="http://schemas.microsoft.com/office/drawing/2014/main" id="{1EEC472E-B4A9-C12B-E3DC-139C9FB51854}"/>
                    </a:ext>
                  </a:extLst>
                </p:cNvPr>
                <p:cNvPicPr/>
                <p:nvPr/>
              </p:nvPicPr>
              <p:blipFill>
                <a:blip r:embed="rId388"/>
                <a:stretch>
                  <a:fillRect/>
                </a:stretch>
              </p:blipFill>
              <p:spPr>
                <a:xfrm>
                  <a:off x="8160611" y="3904364"/>
                  <a:ext cx="202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1" name="Freihand 270">
                  <a:extLst>
                    <a:ext uri="{FF2B5EF4-FFF2-40B4-BE49-F238E27FC236}">
                      <a16:creationId xmlns:a16="http://schemas.microsoft.com/office/drawing/2014/main" id="{0698861E-760B-194B-FC4A-AFF513BE8580}"/>
                    </a:ext>
                  </a:extLst>
                </p14:cNvPr>
                <p14:cNvContentPartPr/>
                <p14:nvPr/>
              </p14:nvContentPartPr>
              <p14:xfrm>
                <a:off x="8307131" y="3806804"/>
                <a:ext cx="12240" cy="25200"/>
              </p14:xfrm>
            </p:contentPart>
          </mc:Choice>
          <mc:Fallback xmlns="">
            <p:pic>
              <p:nvPicPr>
                <p:cNvPr id="271" name="Freihand 270">
                  <a:extLst>
                    <a:ext uri="{FF2B5EF4-FFF2-40B4-BE49-F238E27FC236}">
                      <a16:creationId xmlns:a16="http://schemas.microsoft.com/office/drawing/2014/main" id="{0698861E-760B-194B-FC4A-AFF513BE8580}"/>
                    </a:ext>
                  </a:extLst>
                </p:cNvPr>
                <p:cNvPicPr/>
                <p:nvPr/>
              </p:nvPicPr>
              <p:blipFill>
                <a:blip r:embed="rId390"/>
                <a:stretch>
                  <a:fillRect/>
                </a:stretch>
              </p:blipFill>
              <p:spPr>
                <a:xfrm>
                  <a:off x="8301011" y="3800684"/>
                  <a:ext cx="24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72" name="Freihand 271">
                  <a:extLst>
                    <a:ext uri="{FF2B5EF4-FFF2-40B4-BE49-F238E27FC236}">
                      <a16:creationId xmlns:a16="http://schemas.microsoft.com/office/drawing/2014/main" id="{45B07580-5C54-5E6B-4B9F-7E4B4B43E931}"/>
                    </a:ext>
                  </a:extLst>
                </p14:cNvPr>
                <p14:cNvContentPartPr/>
                <p14:nvPr/>
              </p14:nvContentPartPr>
              <p14:xfrm>
                <a:off x="8523851" y="3888524"/>
                <a:ext cx="107280" cy="107280"/>
              </p14:xfrm>
            </p:contentPart>
          </mc:Choice>
          <mc:Fallback xmlns="">
            <p:pic>
              <p:nvPicPr>
                <p:cNvPr id="272" name="Freihand 271">
                  <a:extLst>
                    <a:ext uri="{FF2B5EF4-FFF2-40B4-BE49-F238E27FC236}">
                      <a16:creationId xmlns:a16="http://schemas.microsoft.com/office/drawing/2014/main" id="{45B07580-5C54-5E6B-4B9F-7E4B4B43E931}"/>
                    </a:ext>
                  </a:extLst>
                </p:cNvPr>
                <p:cNvPicPr/>
                <p:nvPr/>
              </p:nvPicPr>
              <p:blipFill>
                <a:blip r:embed="rId392"/>
                <a:stretch>
                  <a:fillRect/>
                </a:stretch>
              </p:blipFill>
              <p:spPr>
                <a:xfrm>
                  <a:off x="8517731" y="3882404"/>
                  <a:ext cx="119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3" name="Freihand 272">
                  <a:extLst>
                    <a:ext uri="{FF2B5EF4-FFF2-40B4-BE49-F238E27FC236}">
                      <a16:creationId xmlns:a16="http://schemas.microsoft.com/office/drawing/2014/main" id="{99B9DC3D-29F0-F5EA-91B6-5BC5D489520E}"/>
                    </a:ext>
                  </a:extLst>
                </p14:cNvPr>
                <p14:cNvContentPartPr/>
                <p14:nvPr/>
              </p14:nvContentPartPr>
              <p14:xfrm>
                <a:off x="8692331" y="3896444"/>
                <a:ext cx="45720" cy="112680"/>
              </p14:xfrm>
            </p:contentPart>
          </mc:Choice>
          <mc:Fallback xmlns="">
            <p:pic>
              <p:nvPicPr>
                <p:cNvPr id="273" name="Freihand 272">
                  <a:extLst>
                    <a:ext uri="{FF2B5EF4-FFF2-40B4-BE49-F238E27FC236}">
                      <a16:creationId xmlns:a16="http://schemas.microsoft.com/office/drawing/2014/main" id="{99B9DC3D-29F0-F5EA-91B6-5BC5D489520E}"/>
                    </a:ext>
                  </a:extLst>
                </p:cNvPr>
                <p:cNvPicPr/>
                <p:nvPr/>
              </p:nvPicPr>
              <p:blipFill>
                <a:blip r:embed="rId394"/>
                <a:stretch>
                  <a:fillRect/>
                </a:stretch>
              </p:blipFill>
              <p:spPr>
                <a:xfrm>
                  <a:off x="8686211" y="3890324"/>
                  <a:ext cx="57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4" name="Freihand 273">
                  <a:extLst>
                    <a:ext uri="{FF2B5EF4-FFF2-40B4-BE49-F238E27FC236}">
                      <a16:creationId xmlns:a16="http://schemas.microsoft.com/office/drawing/2014/main" id="{ABC688CD-2CB8-CA41-9A98-6D43C831A951}"/>
                    </a:ext>
                  </a:extLst>
                </p14:cNvPr>
                <p14:cNvContentPartPr/>
                <p14:nvPr/>
              </p14:nvContentPartPr>
              <p14:xfrm>
                <a:off x="8767571" y="3779444"/>
                <a:ext cx="90000" cy="182520"/>
              </p14:xfrm>
            </p:contentPart>
          </mc:Choice>
          <mc:Fallback xmlns="">
            <p:pic>
              <p:nvPicPr>
                <p:cNvPr id="274" name="Freihand 273">
                  <a:extLst>
                    <a:ext uri="{FF2B5EF4-FFF2-40B4-BE49-F238E27FC236}">
                      <a16:creationId xmlns:a16="http://schemas.microsoft.com/office/drawing/2014/main" id="{ABC688CD-2CB8-CA41-9A98-6D43C831A951}"/>
                    </a:ext>
                  </a:extLst>
                </p:cNvPr>
                <p:cNvPicPr/>
                <p:nvPr/>
              </p:nvPicPr>
              <p:blipFill>
                <a:blip r:embed="rId396"/>
                <a:stretch>
                  <a:fillRect/>
                </a:stretch>
              </p:blipFill>
              <p:spPr>
                <a:xfrm>
                  <a:off x="8761451" y="3773324"/>
                  <a:ext cx="102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75" name="Freihand 274">
                  <a:extLst>
                    <a:ext uri="{FF2B5EF4-FFF2-40B4-BE49-F238E27FC236}">
                      <a16:creationId xmlns:a16="http://schemas.microsoft.com/office/drawing/2014/main" id="{1E308BD4-EC18-F913-2550-6FA4BBCE9885}"/>
                    </a:ext>
                  </a:extLst>
                </p14:cNvPr>
                <p14:cNvContentPartPr/>
                <p14:nvPr/>
              </p14:nvContentPartPr>
              <p14:xfrm>
                <a:off x="8859731" y="3807524"/>
                <a:ext cx="259560" cy="162360"/>
              </p14:xfrm>
            </p:contentPart>
          </mc:Choice>
          <mc:Fallback xmlns="">
            <p:pic>
              <p:nvPicPr>
                <p:cNvPr id="275" name="Freihand 274">
                  <a:extLst>
                    <a:ext uri="{FF2B5EF4-FFF2-40B4-BE49-F238E27FC236}">
                      <a16:creationId xmlns:a16="http://schemas.microsoft.com/office/drawing/2014/main" id="{1E308BD4-EC18-F913-2550-6FA4BBCE9885}"/>
                    </a:ext>
                  </a:extLst>
                </p:cNvPr>
                <p:cNvPicPr/>
                <p:nvPr/>
              </p:nvPicPr>
              <p:blipFill>
                <a:blip r:embed="rId398"/>
                <a:stretch>
                  <a:fillRect/>
                </a:stretch>
              </p:blipFill>
              <p:spPr>
                <a:xfrm>
                  <a:off x="8853611" y="3801404"/>
                  <a:ext cx="271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76" name="Freihand 275">
                  <a:extLst>
                    <a:ext uri="{FF2B5EF4-FFF2-40B4-BE49-F238E27FC236}">
                      <a16:creationId xmlns:a16="http://schemas.microsoft.com/office/drawing/2014/main" id="{1999ED48-D40F-53E0-6B89-773A7B050499}"/>
                    </a:ext>
                  </a:extLst>
                </p14:cNvPr>
                <p14:cNvContentPartPr/>
                <p14:nvPr/>
              </p14:nvContentPartPr>
              <p14:xfrm>
                <a:off x="9084731" y="3764684"/>
                <a:ext cx="17280" cy="20880"/>
              </p14:xfrm>
            </p:contentPart>
          </mc:Choice>
          <mc:Fallback xmlns="">
            <p:pic>
              <p:nvPicPr>
                <p:cNvPr id="276" name="Freihand 275">
                  <a:extLst>
                    <a:ext uri="{FF2B5EF4-FFF2-40B4-BE49-F238E27FC236}">
                      <a16:creationId xmlns:a16="http://schemas.microsoft.com/office/drawing/2014/main" id="{1999ED48-D40F-53E0-6B89-773A7B050499}"/>
                    </a:ext>
                  </a:extLst>
                </p:cNvPr>
                <p:cNvPicPr/>
                <p:nvPr/>
              </p:nvPicPr>
              <p:blipFill>
                <a:blip r:embed="rId400"/>
                <a:stretch>
                  <a:fillRect/>
                </a:stretch>
              </p:blipFill>
              <p:spPr>
                <a:xfrm>
                  <a:off x="9078611" y="3758564"/>
                  <a:ext cx="29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77" name="Freihand 276">
                  <a:extLst>
                    <a:ext uri="{FF2B5EF4-FFF2-40B4-BE49-F238E27FC236}">
                      <a16:creationId xmlns:a16="http://schemas.microsoft.com/office/drawing/2014/main" id="{12E23C82-2D4A-E9B9-A0BE-1A689521D4B0}"/>
                    </a:ext>
                  </a:extLst>
                </p14:cNvPr>
                <p14:cNvContentPartPr/>
                <p14:nvPr/>
              </p14:nvContentPartPr>
              <p14:xfrm>
                <a:off x="9211091" y="3857204"/>
                <a:ext cx="555480" cy="165600"/>
              </p14:xfrm>
            </p:contentPart>
          </mc:Choice>
          <mc:Fallback xmlns="">
            <p:pic>
              <p:nvPicPr>
                <p:cNvPr id="277" name="Freihand 276">
                  <a:extLst>
                    <a:ext uri="{FF2B5EF4-FFF2-40B4-BE49-F238E27FC236}">
                      <a16:creationId xmlns:a16="http://schemas.microsoft.com/office/drawing/2014/main" id="{12E23C82-2D4A-E9B9-A0BE-1A689521D4B0}"/>
                    </a:ext>
                  </a:extLst>
                </p:cNvPr>
                <p:cNvPicPr/>
                <p:nvPr/>
              </p:nvPicPr>
              <p:blipFill>
                <a:blip r:embed="rId402"/>
                <a:stretch>
                  <a:fillRect/>
                </a:stretch>
              </p:blipFill>
              <p:spPr>
                <a:xfrm>
                  <a:off x="9204971" y="3851084"/>
                  <a:ext cx="567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78" name="Freihand 277">
                  <a:extLst>
                    <a:ext uri="{FF2B5EF4-FFF2-40B4-BE49-F238E27FC236}">
                      <a16:creationId xmlns:a16="http://schemas.microsoft.com/office/drawing/2014/main" id="{A284B7AC-867D-9801-B065-804FD60D8EB8}"/>
                    </a:ext>
                  </a:extLst>
                </p14:cNvPr>
                <p14:cNvContentPartPr/>
                <p14:nvPr/>
              </p14:nvContentPartPr>
              <p14:xfrm>
                <a:off x="9964571" y="3748124"/>
                <a:ext cx="117360" cy="179640"/>
              </p14:xfrm>
            </p:contentPart>
          </mc:Choice>
          <mc:Fallback xmlns="">
            <p:pic>
              <p:nvPicPr>
                <p:cNvPr id="278" name="Freihand 277">
                  <a:extLst>
                    <a:ext uri="{FF2B5EF4-FFF2-40B4-BE49-F238E27FC236}">
                      <a16:creationId xmlns:a16="http://schemas.microsoft.com/office/drawing/2014/main" id="{A284B7AC-867D-9801-B065-804FD60D8EB8}"/>
                    </a:ext>
                  </a:extLst>
                </p:cNvPr>
                <p:cNvPicPr/>
                <p:nvPr/>
              </p:nvPicPr>
              <p:blipFill>
                <a:blip r:embed="rId404"/>
                <a:stretch>
                  <a:fillRect/>
                </a:stretch>
              </p:blipFill>
              <p:spPr>
                <a:xfrm>
                  <a:off x="9958451" y="3742004"/>
                  <a:ext cx="129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9" name="Freihand 278">
                  <a:extLst>
                    <a:ext uri="{FF2B5EF4-FFF2-40B4-BE49-F238E27FC236}">
                      <a16:creationId xmlns:a16="http://schemas.microsoft.com/office/drawing/2014/main" id="{20A4B9F9-6D3F-FF0A-A720-C9E132F10A05}"/>
                    </a:ext>
                  </a:extLst>
                </p14:cNvPr>
                <p14:cNvContentPartPr/>
                <p14:nvPr/>
              </p14:nvContentPartPr>
              <p14:xfrm>
                <a:off x="9976811" y="3845684"/>
                <a:ext cx="122760" cy="97920"/>
              </p14:xfrm>
            </p:contentPart>
          </mc:Choice>
          <mc:Fallback xmlns="">
            <p:pic>
              <p:nvPicPr>
                <p:cNvPr id="279" name="Freihand 278">
                  <a:extLst>
                    <a:ext uri="{FF2B5EF4-FFF2-40B4-BE49-F238E27FC236}">
                      <a16:creationId xmlns:a16="http://schemas.microsoft.com/office/drawing/2014/main" id="{20A4B9F9-6D3F-FF0A-A720-C9E132F10A05}"/>
                    </a:ext>
                  </a:extLst>
                </p:cNvPr>
                <p:cNvPicPr/>
                <p:nvPr/>
              </p:nvPicPr>
              <p:blipFill>
                <a:blip r:embed="rId406"/>
                <a:stretch>
                  <a:fillRect/>
                </a:stretch>
              </p:blipFill>
              <p:spPr>
                <a:xfrm>
                  <a:off x="9970691" y="3839564"/>
                  <a:ext cx="135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0" name="Freihand 279">
                  <a:extLst>
                    <a:ext uri="{FF2B5EF4-FFF2-40B4-BE49-F238E27FC236}">
                      <a16:creationId xmlns:a16="http://schemas.microsoft.com/office/drawing/2014/main" id="{02AA3201-FDC0-3DA0-3BF6-A1F1A1D14685}"/>
                    </a:ext>
                  </a:extLst>
                </p14:cNvPr>
                <p14:cNvContentPartPr/>
                <p14:nvPr/>
              </p14:nvContentPartPr>
              <p14:xfrm>
                <a:off x="10165451" y="3843524"/>
                <a:ext cx="180720" cy="83880"/>
              </p14:xfrm>
            </p:contentPart>
          </mc:Choice>
          <mc:Fallback xmlns="">
            <p:pic>
              <p:nvPicPr>
                <p:cNvPr id="280" name="Freihand 279">
                  <a:extLst>
                    <a:ext uri="{FF2B5EF4-FFF2-40B4-BE49-F238E27FC236}">
                      <a16:creationId xmlns:a16="http://schemas.microsoft.com/office/drawing/2014/main" id="{02AA3201-FDC0-3DA0-3BF6-A1F1A1D14685}"/>
                    </a:ext>
                  </a:extLst>
                </p:cNvPr>
                <p:cNvPicPr/>
                <p:nvPr/>
              </p:nvPicPr>
              <p:blipFill>
                <a:blip r:embed="rId408"/>
                <a:stretch>
                  <a:fillRect/>
                </a:stretch>
              </p:blipFill>
              <p:spPr>
                <a:xfrm>
                  <a:off x="10159331" y="3837404"/>
                  <a:ext cx="192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1" name="Freihand 280">
                  <a:extLst>
                    <a:ext uri="{FF2B5EF4-FFF2-40B4-BE49-F238E27FC236}">
                      <a16:creationId xmlns:a16="http://schemas.microsoft.com/office/drawing/2014/main" id="{228C7ECF-9748-909A-E988-3D1114CDA5E1}"/>
                    </a:ext>
                  </a:extLst>
                </p14:cNvPr>
                <p14:cNvContentPartPr/>
                <p14:nvPr/>
              </p14:nvContentPartPr>
              <p14:xfrm>
                <a:off x="10325291" y="3709604"/>
                <a:ext cx="5040" cy="13320"/>
              </p14:xfrm>
            </p:contentPart>
          </mc:Choice>
          <mc:Fallback xmlns="">
            <p:pic>
              <p:nvPicPr>
                <p:cNvPr id="281" name="Freihand 280">
                  <a:extLst>
                    <a:ext uri="{FF2B5EF4-FFF2-40B4-BE49-F238E27FC236}">
                      <a16:creationId xmlns:a16="http://schemas.microsoft.com/office/drawing/2014/main" id="{228C7ECF-9748-909A-E988-3D1114CDA5E1}"/>
                    </a:ext>
                  </a:extLst>
                </p:cNvPr>
                <p:cNvPicPr/>
                <p:nvPr/>
              </p:nvPicPr>
              <p:blipFill>
                <a:blip r:embed="rId410"/>
                <a:stretch>
                  <a:fillRect/>
                </a:stretch>
              </p:blipFill>
              <p:spPr>
                <a:xfrm>
                  <a:off x="10319171" y="3703484"/>
                  <a:ext cx="17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2" name="Freihand 281">
                  <a:extLst>
                    <a:ext uri="{FF2B5EF4-FFF2-40B4-BE49-F238E27FC236}">
                      <a16:creationId xmlns:a16="http://schemas.microsoft.com/office/drawing/2014/main" id="{C72708F3-FEE8-9D1A-2D66-95C8106439C8}"/>
                    </a:ext>
                  </a:extLst>
                </p14:cNvPr>
                <p14:cNvContentPartPr/>
                <p14:nvPr/>
              </p14:nvContentPartPr>
              <p14:xfrm>
                <a:off x="10427891" y="3679724"/>
                <a:ext cx="132480" cy="231480"/>
              </p14:xfrm>
            </p:contentPart>
          </mc:Choice>
          <mc:Fallback xmlns="">
            <p:pic>
              <p:nvPicPr>
                <p:cNvPr id="282" name="Freihand 281">
                  <a:extLst>
                    <a:ext uri="{FF2B5EF4-FFF2-40B4-BE49-F238E27FC236}">
                      <a16:creationId xmlns:a16="http://schemas.microsoft.com/office/drawing/2014/main" id="{C72708F3-FEE8-9D1A-2D66-95C8106439C8}"/>
                    </a:ext>
                  </a:extLst>
                </p:cNvPr>
                <p:cNvPicPr/>
                <p:nvPr/>
              </p:nvPicPr>
              <p:blipFill>
                <a:blip r:embed="rId412"/>
                <a:stretch>
                  <a:fillRect/>
                </a:stretch>
              </p:blipFill>
              <p:spPr>
                <a:xfrm>
                  <a:off x="10421771" y="3673604"/>
                  <a:ext cx="144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83" name="Freihand 282">
                  <a:extLst>
                    <a:ext uri="{FF2B5EF4-FFF2-40B4-BE49-F238E27FC236}">
                      <a16:creationId xmlns:a16="http://schemas.microsoft.com/office/drawing/2014/main" id="{A6408FA7-1DEC-A872-639A-EB24C637EF6E}"/>
                    </a:ext>
                  </a:extLst>
                </p14:cNvPr>
                <p14:cNvContentPartPr/>
                <p14:nvPr/>
              </p14:nvContentPartPr>
              <p14:xfrm>
                <a:off x="10563611" y="3795284"/>
                <a:ext cx="288720" cy="104400"/>
              </p14:xfrm>
            </p:contentPart>
          </mc:Choice>
          <mc:Fallback xmlns="">
            <p:pic>
              <p:nvPicPr>
                <p:cNvPr id="283" name="Freihand 282">
                  <a:extLst>
                    <a:ext uri="{FF2B5EF4-FFF2-40B4-BE49-F238E27FC236}">
                      <a16:creationId xmlns:a16="http://schemas.microsoft.com/office/drawing/2014/main" id="{A6408FA7-1DEC-A872-639A-EB24C637EF6E}"/>
                    </a:ext>
                  </a:extLst>
                </p:cNvPr>
                <p:cNvPicPr/>
                <p:nvPr/>
              </p:nvPicPr>
              <p:blipFill>
                <a:blip r:embed="rId414"/>
                <a:stretch>
                  <a:fillRect/>
                </a:stretch>
              </p:blipFill>
              <p:spPr>
                <a:xfrm>
                  <a:off x="10557491" y="3789164"/>
                  <a:ext cx="300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4" name="Freihand 283">
                  <a:extLst>
                    <a:ext uri="{FF2B5EF4-FFF2-40B4-BE49-F238E27FC236}">
                      <a16:creationId xmlns:a16="http://schemas.microsoft.com/office/drawing/2014/main" id="{6DD7572C-FAB2-97CF-A69F-BB915AD0F3AA}"/>
                    </a:ext>
                  </a:extLst>
                </p14:cNvPr>
                <p14:cNvContentPartPr/>
                <p14:nvPr/>
              </p14:nvContentPartPr>
              <p14:xfrm>
                <a:off x="10867811" y="3774764"/>
                <a:ext cx="209880" cy="101880"/>
              </p14:xfrm>
            </p:contentPart>
          </mc:Choice>
          <mc:Fallback xmlns="">
            <p:pic>
              <p:nvPicPr>
                <p:cNvPr id="284" name="Freihand 283">
                  <a:extLst>
                    <a:ext uri="{FF2B5EF4-FFF2-40B4-BE49-F238E27FC236}">
                      <a16:creationId xmlns:a16="http://schemas.microsoft.com/office/drawing/2014/main" id="{6DD7572C-FAB2-97CF-A69F-BB915AD0F3AA}"/>
                    </a:ext>
                  </a:extLst>
                </p:cNvPr>
                <p:cNvPicPr/>
                <p:nvPr/>
              </p:nvPicPr>
              <p:blipFill>
                <a:blip r:embed="rId416"/>
                <a:stretch>
                  <a:fillRect/>
                </a:stretch>
              </p:blipFill>
              <p:spPr>
                <a:xfrm>
                  <a:off x="10861691" y="3768644"/>
                  <a:ext cx="222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86" name="Freihand 285">
                  <a:extLst>
                    <a:ext uri="{FF2B5EF4-FFF2-40B4-BE49-F238E27FC236}">
                      <a16:creationId xmlns:a16="http://schemas.microsoft.com/office/drawing/2014/main" id="{66ACFDF6-FD9F-58D6-0F18-741E90F61F13}"/>
                    </a:ext>
                  </a:extLst>
                </p14:cNvPr>
                <p14:cNvContentPartPr/>
                <p14:nvPr/>
              </p14:nvContentPartPr>
              <p14:xfrm>
                <a:off x="11161211" y="3762884"/>
                <a:ext cx="189360" cy="109800"/>
              </p14:xfrm>
            </p:contentPart>
          </mc:Choice>
          <mc:Fallback xmlns="">
            <p:pic>
              <p:nvPicPr>
                <p:cNvPr id="286" name="Freihand 285">
                  <a:extLst>
                    <a:ext uri="{FF2B5EF4-FFF2-40B4-BE49-F238E27FC236}">
                      <a16:creationId xmlns:a16="http://schemas.microsoft.com/office/drawing/2014/main" id="{66ACFDF6-FD9F-58D6-0F18-741E90F61F13}"/>
                    </a:ext>
                  </a:extLst>
                </p:cNvPr>
                <p:cNvPicPr/>
                <p:nvPr/>
              </p:nvPicPr>
              <p:blipFill>
                <a:blip r:embed="rId418"/>
                <a:stretch>
                  <a:fillRect/>
                </a:stretch>
              </p:blipFill>
              <p:spPr>
                <a:xfrm>
                  <a:off x="11155091" y="3756764"/>
                  <a:ext cx="201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87" name="Freihand 286">
                  <a:extLst>
                    <a:ext uri="{FF2B5EF4-FFF2-40B4-BE49-F238E27FC236}">
                      <a16:creationId xmlns:a16="http://schemas.microsoft.com/office/drawing/2014/main" id="{3FFCB5A4-2411-2617-CFB1-BBD8372BAB50}"/>
                    </a:ext>
                  </a:extLst>
                </p14:cNvPr>
                <p14:cNvContentPartPr/>
                <p14:nvPr/>
              </p14:nvContentPartPr>
              <p14:xfrm>
                <a:off x="11457131" y="3680444"/>
                <a:ext cx="142560" cy="234360"/>
              </p14:xfrm>
            </p:contentPart>
          </mc:Choice>
          <mc:Fallback xmlns="">
            <p:pic>
              <p:nvPicPr>
                <p:cNvPr id="287" name="Freihand 286">
                  <a:extLst>
                    <a:ext uri="{FF2B5EF4-FFF2-40B4-BE49-F238E27FC236}">
                      <a16:creationId xmlns:a16="http://schemas.microsoft.com/office/drawing/2014/main" id="{3FFCB5A4-2411-2617-CFB1-BBD8372BAB50}"/>
                    </a:ext>
                  </a:extLst>
                </p:cNvPr>
                <p:cNvPicPr/>
                <p:nvPr/>
              </p:nvPicPr>
              <p:blipFill>
                <a:blip r:embed="rId420"/>
                <a:stretch>
                  <a:fillRect/>
                </a:stretch>
              </p:blipFill>
              <p:spPr>
                <a:xfrm>
                  <a:off x="11451011" y="3674324"/>
                  <a:ext cx="154800" cy="246600"/>
                </a:xfrm>
                <a:prstGeom prst="rect">
                  <a:avLst/>
                </a:prstGeom>
              </p:spPr>
            </p:pic>
          </mc:Fallback>
        </mc:AlternateContent>
      </p:grpSp>
      <p:grpSp>
        <p:nvGrpSpPr>
          <p:cNvPr id="294" name="Gruppieren 293">
            <a:extLst>
              <a:ext uri="{FF2B5EF4-FFF2-40B4-BE49-F238E27FC236}">
                <a16:creationId xmlns:a16="http://schemas.microsoft.com/office/drawing/2014/main" id="{03D7EC4F-3D14-0B15-ADC0-DF3ACC6B24CC}"/>
              </a:ext>
            </a:extLst>
          </p:cNvPr>
          <p:cNvGrpSpPr/>
          <p:nvPr/>
        </p:nvGrpSpPr>
        <p:grpSpPr>
          <a:xfrm>
            <a:off x="11624171" y="3571364"/>
            <a:ext cx="412200" cy="338040"/>
            <a:chOff x="11624171" y="3571364"/>
            <a:chExt cx="412200" cy="338040"/>
          </a:xfrm>
        </p:grpSpPr>
        <mc:AlternateContent xmlns:mc="http://schemas.openxmlformats.org/markup-compatibility/2006" xmlns:p14="http://schemas.microsoft.com/office/powerpoint/2010/main">
          <mc:Choice Requires="p14">
            <p:contentPart p14:bwMode="auto" r:id="rId421">
              <p14:nvContentPartPr>
                <p14:cNvPr id="289" name="Freihand 288">
                  <a:extLst>
                    <a:ext uri="{FF2B5EF4-FFF2-40B4-BE49-F238E27FC236}">
                      <a16:creationId xmlns:a16="http://schemas.microsoft.com/office/drawing/2014/main" id="{325405ED-34B4-E923-A880-EFF310141078}"/>
                    </a:ext>
                  </a:extLst>
                </p14:cNvPr>
                <p14:cNvContentPartPr/>
                <p14:nvPr/>
              </p14:nvContentPartPr>
              <p14:xfrm>
                <a:off x="11624171" y="3623924"/>
                <a:ext cx="108360" cy="110160"/>
              </p14:xfrm>
            </p:contentPart>
          </mc:Choice>
          <mc:Fallback xmlns="">
            <p:pic>
              <p:nvPicPr>
                <p:cNvPr id="289" name="Freihand 288">
                  <a:extLst>
                    <a:ext uri="{FF2B5EF4-FFF2-40B4-BE49-F238E27FC236}">
                      <a16:creationId xmlns:a16="http://schemas.microsoft.com/office/drawing/2014/main" id="{325405ED-34B4-E923-A880-EFF310141078}"/>
                    </a:ext>
                  </a:extLst>
                </p:cNvPr>
                <p:cNvPicPr/>
                <p:nvPr/>
              </p:nvPicPr>
              <p:blipFill>
                <a:blip r:embed="rId422"/>
                <a:stretch>
                  <a:fillRect/>
                </a:stretch>
              </p:blipFill>
              <p:spPr>
                <a:xfrm>
                  <a:off x="11618051" y="3617804"/>
                  <a:ext cx="120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0" name="Freihand 289">
                  <a:extLst>
                    <a:ext uri="{FF2B5EF4-FFF2-40B4-BE49-F238E27FC236}">
                      <a16:creationId xmlns:a16="http://schemas.microsoft.com/office/drawing/2014/main" id="{C0EDB215-46E9-48FF-05EF-5CC06D37092F}"/>
                    </a:ext>
                  </a:extLst>
                </p14:cNvPr>
                <p14:cNvContentPartPr/>
                <p14:nvPr/>
              </p14:nvContentPartPr>
              <p14:xfrm>
                <a:off x="11748371" y="3606284"/>
                <a:ext cx="63000" cy="255240"/>
              </p14:xfrm>
            </p:contentPart>
          </mc:Choice>
          <mc:Fallback xmlns="">
            <p:pic>
              <p:nvPicPr>
                <p:cNvPr id="290" name="Freihand 289">
                  <a:extLst>
                    <a:ext uri="{FF2B5EF4-FFF2-40B4-BE49-F238E27FC236}">
                      <a16:creationId xmlns:a16="http://schemas.microsoft.com/office/drawing/2014/main" id="{C0EDB215-46E9-48FF-05EF-5CC06D37092F}"/>
                    </a:ext>
                  </a:extLst>
                </p:cNvPr>
                <p:cNvPicPr/>
                <p:nvPr/>
              </p:nvPicPr>
              <p:blipFill>
                <a:blip r:embed="rId424"/>
                <a:stretch>
                  <a:fillRect/>
                </a:stretch>
              </p:blipFill>
              <p:spPr>
                <a:xfrm>
                  <a:off x="11742251" y="3600164"/>
                  <a:ext cx="752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1" name="Freihand 290">
                  <a:extLst>
                    <a:ext uri="{FF2B5EF4-FFF2-40B4-BE49-F238E27FC236}">
                      <a16:creationId xmlns:a16="http://schemas.microsoft.com/office/drawing/2014/main" id="{B6A0A717-13E8-F4F1-D4F1-FC2003616F94}"/>
                    </a:ext>
                  </a:extLst>
                </p14:cNvPr>
                <p14:cNvContentPartPr/>
                <p14:nvPr/>
              </p14:nvContentPartPr>
              <p14:xfrm>
                <a:off x="11810291" y="3673604"/>
                <a:ext cx="100440" cy="235800"/>
              </p14:xfrm>
            </p:contentPart>
          </mc:Choice>
          <mc:Fallback xmlns="">
            <p:pic>
              <p:nvPicPr>
                <p:cNvPr id="291" name="Freihand 290">
                  <a:extLst>
                    <a:ext uri="{FF2B5EF4-FFF2-40B4-BE49-F238E27FC236}">
                      <a16:creationId xmlns:a16="http://schemas.microsoft.com/office/drawing/2014/main" id="{B6A0A717-13E8-F4F1-D4F1-FC2003616F94}"/>
                    </a:ext>
                  </a:extLst>
                </p:cNvPr>
                <p:cNvPicPr/>
                <p:nvPr/>
              </p:nvPicPr>
              <p:blipFill>
                <a:blip r:embed="rId426"/>
                <a:stretch>
                  <a:fillRect/>
                </a:stretch>
              </p:blipFill>
              <p:spPr>
                <a:xfrm>
                  <a:off x="11804171" y="3667484"/>
                  <a:ext cx="112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2" name="Freihand 291">
                  <a:extLst>
                    <a:ext uri="{FF2B5EF4-FFF2-40B4-BE49-F238E27FC236}">
                      <a16:creationId xmlns:a16="http://schemas.microsoft.com/office/drawing/2014/main" id="{A6A54F15-3D48-DD2C-740C-EFF1C82E8C90}"/>
                    </a:ext>
                  </a:extLst>
                </p14:cNvPr>
                <p14:cNvContentPartPr/>
                <p14:nvPr/>
              </p14:nvContentPartPr>
              <p14:xfrm>
                <a:off x="11917211" y="3732284"/>
                <a:ext cx="48960" cy="114840"/>
              </p14:xfrm>
            </p:contentPart>
          </mc:Choice>
          <mc:Fallback xmlns="">
            <p:pic>
              <p:nvPicPr>
                <p:cNvPr id="292" name="Freihand 291">
                  <a:extLst>
                    <a:ext uri="{FF2B5EF4-FFF2-40B4-BE49-F238E27FC236}">
                      <a16:creationId xmlns:a16="http://schemas.microsoft.com/office/drawing/2014/main" id="{A6A54F15-3D48-DD2C-740C-EFF1C82E8C90}"/>
                    </a:ext>
                  </a:extLst>
                </p:cNvPr>
                <p:cNvPicPr/>
                <p:nvPr/>
              </p:nvPicPr>
              <p:blipFill>
                <a:blip r:embed="rId428"/>
                <a:stretch>
                  <a:fillRect/>
                </a:stretch>
              </p:blipFill>
              <p:spPr>
                <a:xfrm>
                  <a:off x="11911091" y="3726164"/>
                  <a:ext cx="61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3" name="Freihand 292">
                  <a:extLst>
                    <a:ext uri="{FF2B5EF4-FFF2-40B4-BE49-F238E27FC236}">
                      <a16:creationId xmlns:a16="http://schemas.microsoft.com/office/drawing/2014/main" id="{E06940B0-F418-37B1-7D08-582825950F86}"/>
                    </a:ext>
                  </a:extLst>
                </p14:cNvPr>
                <p14:cNvContentPartPr/>
                <p14:nvPr/>
              </p14:nvContentPartPr>
              <p14:xfrm>
                <a:off x="11972651" y="3571364"/>
                <a:ext cx="63720" cy="315720"/>
              </p14:xfrm>
            </p:contentPart>
          </mc:Choice>
          <mc:Fallback xmlns="">
            <p:pic>
              <p:nvPicPr>
                <p:cNvPr id="293" name="Freihand 292">
                  <a:extLst>
                    <a:ext uri="{FF2B5EF4-FFF2-40B4-BE49-F238E27FC236}">
                      <a16:creationId xmlns:a16="http://schemas.microsoft.com/office/drawing/2014/main" id="{E06940B0-F418-37B1-7D08-582825950F86}"/>
                    </a:ext>
                  </a:extLst>
                </p:cNvPr>
                <p:cNvPicPr/>
                <p:nvPr/>
              </p:nvPicPr>
              <p:blipFill>
                <a:blip r:embed="rId430"/>
                <a:stretch>
                  <a:fillRect/>
                </a:stretch>
              </p:blipFill>
              <p:spPr>
                <a:xfrm>
                  <a:off x="11966531" y="3565244"/>
                  <a:ext cx="75960" cy="327960"/>
                </a:xfrm>
                <a:prstGeom prst="rect">
                  <a:avLst/>
                </a:prstGeom>
              </p:spPr>
            </p:pic>
          </mc:Fallback>
        </mc:AlternateContent>
      </p:grpSp>
      <p:grpSp>
        <p:nvGrpSpPr>
          <p:cNvPr id="303" name="Gruppieren 302">
            <a:extLst>
              <a:ext uri="{FF2B5EF4-FFF2-40B4-BE49-F238E27FC236}">
                <a16:creationId xmlns:a16="http://schemas.microsoft.com/office/drawing/2014/main" id="{A338F5B2-DD2D-72CB-E66F-905CE0345C3E}"/>
              </a:ext>
            </a:extLst>
          </p:cNvPr>
          <p:cNvGrpSpPr/>
          <p:nvPr/>
        </p:nvGrpSpPr>
        <p:grpSpPr>
          <a:xfrm>
            <a:off x="1753691" y="4411244"/>
            <a:ext cx="537840" cy="270720"/>
            <a:chOff x="1753691" y="4411244"/>
            <a:chExt cx="537840" cy="270720"/>
          </a:xfrm>
        </p:grpSpPr>
        <mc:AlternateContent xmlns:mc="http://schemas.openxmlformats.org/markup-compatibility/2006" xmlns:p14="http://schemas.microsoft.com/office/powerpoint/2010/main">
          <mc:Choice Requires="p14">
            <p:contentPart p14:bwMode="auto" r:id="rId431">
              <p14:nvContentPartPr>
                <p14:cNvPr id="295" name="Freihand 294">
                  <a:extLst>
                    <a:ext uri="{FF2B5EF4-FFF2-40B4-BE49-F238E27FC236}">
                      <a16:creationId xmlns:a16="http://schemas.microsoft.com/office/drawing/2014/main" id="{172F36CA-8875-4435-C489-E3016333CE58}"/>
                    </a:ext>
                  </a:extLst>
                </p14:cNvPr>
                <p14:cNvContentPartPr/>
                <p14:nvPr/>
              </p14:nvContentPartPr>
              <p14:xfrm>
                <a:off x="2065451" y="4426724"/>
                <a:ext cx="226080" cy="20160"/>
              </p14:xfrm>
            </p:contentPart>
          </mc:Choice>
          <mc:Fallback xmlns="">
            <p:pic>
              <p:nvPicPr>
                <p:cNvPr id="295" name="Freihand 294">
                  <a:extLst>
                    <a:ext uri="{FF2B5EF4-FFF2-40B4-BE49-F238E27FC236}">
                      <a16:creationId xmlns:a16="http://schemas.microsoft.com/office/drawing/2014/main" id="{172F36CA-8875-4435-C489-E3016333CE58}"/>
                    </a:ext>
                  </a:extLst>
                </p:cNvPr>
                <p:cNvPicPr/>
                <p:nvPr/>
              </p:nvPicPr>
              <p:blipFill>
                <a:blip r:embed="rId432"/>
                <a:stretch>
                  <a:fillRect/>
                </a:stretch>
              </p:blipFill>
              <p:spPr>
                <a:xfrm>
                  <a:off x="2059331" y="4420604"/>
                  <a:ext cx="238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96" name="Freihand 295">
                  <a:extLst>
                    <a:ext uri="{FF2B5EF4-FFF2-40B4-BE49-F238E27FC236}">
                      <a16:creationId xmlns:a16="http://schemas.microsoft.com/office/drawing/2014/main" id="{41CFB2A1-72A4-1E00-32FF-C3ADFB6AA096}"/>
                    </a:ext>
                  </a:extLst>
                </p14:cNvPr>
                <p14:cNvContentPartPr/>
                <p14:nvPr/>
              </p14:nvContentPartPr>
              <p14:xfrm>
                <a:off x="1753691" y="4411244"/>
                <a:ext cx="86760" cy="270720"/>
              </p14:xfrm>
            </p:contentPart>
          </mc:Choice>
          <mc:Fallback xmlns="">
            <p:pic>
              <p:nvPicPr>
                <p:cNvPr id="296" name="Freihand 295">
                  <a:extLst>
                    <a:ext uri="{FF2B5EF4-FFF2-40B4-BE49-F238E27FC236}">
                      <a16:creationId xmlns:a16="http://schemas.microsoft.com/office/drawing/2014/main" id="{41CFB2A1-72A4-1E00-32FF-C3ADFB6AA096}"/>
                    </a:ext>
                  </a:extLst>
                </p:cNvPr>
                <p:cNvPicPr/>
                <p:nvPr/>
              </p:nvPicPr>
              <p:blipFill>
                <a:blip r:embed="rId434"/>
                <a:stretch>
                  <a:fillRect/>
                </a:stretch>
              </p:blipFill>
              <p:spPr>
                <a:xfrm>
                  <a:off x="1747571" y="4405124"/>
                  <a:ext cx="990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97" name="Freihand 296">
                  <a:extLst>
                    <a:ext uri="{FF2B5EF4-FFF2-40B4-BE49-F238E27FC236}">
                      <a16:creationId xmlns:a16="http://schemas.microsoft.com/office/drawing/2014/main" id="{C82A4185-02F9-C5C8-D227-BAB8AC200D9E}"/>
                    </a:ext>
                  </a:extLst>
                </p14:cNvPr>
                <p14:cNvContentPartPr/>
                <p14:nvPr/>
              </p14:nvContentPartPr>
              <p14:xfrm>
                <a:off x="1913171" y="4474604"/>
                <a:ext cx="71640" cy="129960"/>
              </p14:xfrm>
            </p:contentPart>
          </mc:Choice>
          <mc:Fallback xmlns="">
            <p:pic>
              <p:nvPicPr>
                <p:cNvPr id="297" name="Freihand 296">
                  <a:extLst>
                    <a:ext uri="{FF2B5EF4-FFF2-40B4-BE49-F238E27FC236}">
                      <a16:creationId xmlns:a16="http://schemas.microsoft.com/office/drawing/2014/main" id="{C82A4185-02F9-C5C8-D227-BAB8AC200D9E}"/>
                    </a:ext>
                  </a:extLst>
                </p:cNvPr>
                <p:cNvPicPr/>
                <p:nvPr/>
              </p:nvPicPr>
              <p:blipFill>
                <a:blip r:embed="rId436"/>
                <a:stretch>
                  <a:fillRect/>
                </a:stretch>
              </p:blipFill>
              <p:spPr>
                <a:xfrm>
                  <a:off x="1907051" y="4468484"/>
                  <a:ext cx="83880" cy="142200"/>
                </a:xfrm>
                <a:prstGeom prst="rect">
                  <a:avLst/>
                </a:prstGeom>
              </p:spPr>
            </p:pic>
          </mc:Fallback>
        </mc:AlternateContent>
      </p:grpSp>
      <p:grpSp>
        <p:nvGrpSpPr>
          <p:cNvPr id="402" name="Gruppieren 401">
            <a:extLst>
              <a:ext uri="{FF2B5EF4-FFF2-40B4-BE49-F238E27FC236}">
                <a16:creationId xmlns:a16="http://schemas.microsoft.com/office/drawing/2014/main" id="{863BDE83-E169-FB3D-7758-599F48B20F0A}"/>
              </a:ext>
            </a:extLst>
          </p:cNvPr>
          <p:cNvGrpSpPr/>
          <p:nvPr/>
        </p:nvGrpSpPr>
        <p:grpSpPr>
          <a:xfrm>
            <a:off x="6255851" y="4211804"/>
            <a:ext cx="2344320" cy="2570760"/>
            <a:chOff x="6255851" y="4211804"/>
            <a:chExt cx="2344320" cy="2570760"/>
          </a:xfrm>
        </p:grpSpPr>
        <mc:AlternateContent xmlns:mc="http://schemas.openxmlformats.org/markup-compatibility/2006" xmlns:p14="http://schemas.microsoft.com/office/powerpoint/2010/main">
          <mc:Choice Requires="p14">
            <p:contentPart p14:bwMode="auto" r:id="rId437">
              <p14:nvContentPartPr>
                <p14:cNvPr id="313" name="Freihand 312">
                  <a:extLst>
                    <a:ext uri="{FF2B5EF4-FFF2-40B4-BE49-F238E27FC236}">
                      <a16:creationId xmlns:a16="http://schemas.microsoft.com/office/drawing/2014/main" id="{8605DF29-702C-105F-F7E2-773553DA09AB}"/>
                    </a:ext>
                  </a:extLst>
                </p14:cNvPr>
                <p14:cNvContentPartPr/>
                <p14:nvPr/>
              </p14:nvContentPartPr>
              <p14:xfrm>
                <a:off x="6814571" y="4516364"/>
                <a:ext cx="133560" cy="161640"/>
              </p14:xfrm>
            </p:contentPart>
          </mc:Choice>
          <mc:Fallback xmlns="">
            <p:pic>
              <p:nvPicPr>
                <p:cNvPr id="313" name="Freihand 312">
                  <a:extLst>
                    <a:ext uri="{FF2B5EF4-FFF2-40B4-BE49-F238E27FC236}">
                      <a16:creationId xmlns:a16="http://schemas.microsoft.com/office/drawing/2014/main" id="{8605DF29-702C-105F-F7E2-773553DA09AB}"/>
                    </a:ext>
                  </a:extLst>
                </p:cNvPr>
                <p:cNvPicPr/>
                <p:nvPr/>
              </p:nvPicPr>
              <p:blipFill>
                <a:blip r:embed="rId438"/>
                <a:stretch>
                  <a:fillRect/>
                </a:stretch>
              </p:blipFill>
              <p:spPr>
                <a:xfrm>
                  <a:off x="6808451" y="4510244"/>
                  <a:ext cx="145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14" name="Freihand 313">
                  <a:extLst>
                    <a:ext uri="{FF2B5EF4-FFF2-40B4-BE49-F238E27FC236}">
                      <a16:creationId xmlns:a16="http://schemas.microsoft.com/office/drawing/2014/main" id="{17F3A2A5-2168-4376-A034-5505B5B5D87F}"/>
                    </a:ext>
                  </a:extLst>
                </p14:cNvPr>
                <p14:cNvContentPartPr/>
                <p14:nvPr/>
              </p14:nvContentPartPr>
              <p14:xfrm>
                <a:off x="6724571" y="4369124"/>
                <a:ext cx="268200" cy="455040"/>
              </p14:xfrm>
            </p:contentPart>
          </mc:Choice>
          <mc:Fallback xmlns="">
            <p:pic>
              <p:nvPicPr>
                <p:cNvPr id="314" name="Freihand 313">
                  <a:extLst>
                    <a:ext uri="{FF2B5EF4-FFF2-40B4-BE49-F238E27FC236}">
                      <a16:creationId xmlns:a16="http://schemas.microsoft.com/office/drawing/2014/main" id="{17F3A2A5-2168-4376-A034-5505B5B5D87F}"/>
                    </a:ext>
                  </a:extLst>
                </p:cNvPr>
                <p:cNvPicPr/>
                <p:nvPr/>
              </p:nvPicPr>
              <p:blipFill>
                <a:blip r:embed="rId440"/>
                <a:stretch>
                  <a:fillRect/>
                </a:stretch>
              </p:blipFill>
              <p:spPr>
                <a:xfrm>
                  <a:off x="6718451" y="4363004"/>
                  <a:ext cx="28044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16" name="Freihand 315">
                  <a:extLst>
                    <a:ext uri="{FF2B5EF4-FFF2-40B4-BE49-F238E27FC236}">
                      <a16:creationId xmlns:a16="http://schemas.microsoft.com/office/drawing/2014/main" id="{71EB7DEA-CCB2-4417-AE08-963EA04A9A75}"/>
                    </a:ext>
                  </a:extLst>
                </p14:cNvPr>
                <p14:cNvContentPartPr/>
                <p14:nvPr/>
              </p14:nvContentPartPr>
              <p14:xfrm>
                <a:off x="7184651" y="4472084"/>
                <a:ext cx="21960" cy="161280"/>
              </p14:xfrm>
            </p:contentPart>
          </mc:Choice>
          <mc:Fallback xmlns="">
            <p:pic>
              <p:nvPicPr>
                <p:cNvPr id="316" name="Freihand 315">
                  <a:extLst>
                    <a:ext uri="{FF2B5EF4-FFF2-40B4-BE49-F238E27FC236}">
                      <a16:creationId xmlns:a16="http://schemas.microsoft.com/office/drawing/2014/main" id="{71EB7DEA-CCB2-4417-AE08-963EA04A9A75}"/>
                    </a:ext>
                  </a:extLst>
                </p:cNvPr>
                <p:cNvPicPr/>
                <p:nvPr/>
              </p:nvPicPr>
              <p:blipFill>
                <a:blip r:embed="rId442"/>
                <a:stretch>
                  <a:fillRect/>
                </a:stretch>
              </p:blipFill>
              <p:spPr>
                <a:xfrm>
                  <a:off x="7178531" y="4465964"/>
                  <a:ext cx="34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17" name="Freihand 316">
                  <a:extLst>
                    <a:ext uri="{FF2B5EF4-FFF2-40B4-BE49-F238E27FC236}">
                      <a16:creationId xmlns:a16="http://schemas.microsoft.com/office/drawing/2014/main" id="{33B2E35B-3824-66B3-BF28-4226BDC2B4FC}"/>
                    </a:ext>
                  </a:extLst>
                </p14:cNvPr>
                <p14:cNvContentPartPr/>
                <p14:nvPr/>
              </p14:nvContentPartPr>
              <p14:xfrm>
                <a:off x="7089971" y="4449404"/>
                <a:ext cx="236880" cy="189720"/>
              </p14:xfrm>
            </p:contentPart>
          </mc:Choice>
          <mc:Fallback xmlns="">
            <p:pic>
              <p:nvPicPr>
                <p:cNvPr id="317" name="Freihand 316">
                  <a:extLst>
                    <a:ext uri="{FF2B5EF4-FFF2-40B4-BE49-F238E27FC236}">
                      <a16:creationId xmlns:a16="http://schemas.microsoft.com/office/drawing/2014/main" id="{33B2E35B-3824-66B3-BF28-4226BDC2B4FC}"/>
                    </a:ext>
                  </a:extLst>
                </p:cNvPr>
                <p:cNvPicPr/>
                <p:nvPr/>
              </p:nvPicPr>
              <p:blipFill>
                <a:blip r:embed="rId444"/>
                <a:stretch>
                  <a:fillRect/>
                </a:stretch>
              </p:blipFill>
              <p:spPr>
                <a:xfrm>
                  <a:off x="7083851" y="4443284"/>
                  <a:ext cx="249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18" name="Freihand 317">
                  <a:extLst>
                    <a:ext uri="{FF2B5EF4-FFF2-40B4-BE49-F238E27FC236}">
                      <a16:creationId xmlns:a16="http://schemas.microsoft.com/office/drawing/2014/main" id="{766E7124-94E8-94F6-0CBB-DA8B95A00997}"/>
                    </a:ext>
                  </a:extLst>
                </p14:cNvPr>
                <p14:cNvContentPartPr/>
                <p14:nvPr/>
              </p14:nvContentPartPr>
              <p14:xfrm>
                <a:off x="7332611" y="4397924"/>
                <a:ext cx="109800" cy="201600"/>
              </p14:xfrm>
            </p:contentPart>
          </mc:Choice>
          <mc:Fallback xmlns="">
            <p:pic>
              <p:nvPicPr>
                <p:cNvPr id="318" name="Freihand 317">
                  <a:extLst>
                    <a:ext uri="{FF2B5EF4-FFF2-40B4-BE49-F238E27FC236}">
                      <a16:creationId xmlns:a16="http://schemas.microsoft.com/office/drawing/2014/main" id="{766E7124-94E8-94F6-0CBB-DA8B95A00997}"/>
                    </a:ext>
                  </a:extLst>
                </p:cNvPr>
                <p:cNvPicPr/>
                <p:nvPr/>
              </p:nvPicPr>
              <p:blipFill>
                <a:blip r:embed="rId446"/>
                <a:stretch>
                  <a:fillRect/>
                </a:stretch>
              </p:blipFill>
              <p:spPr>
                <a:xfrm>
                  <a:off x="7326491" y="4391804"/>
                  <a:ext cx="122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19" name="Freihand 318">
                  <a:extLst>
                    <a:ext uri="{FF2B5EF4-FFF2-40B4-BE49-F238E27FC236}">
                      <a16:creationId xmlns:a16="http://schemas.microsoft.com/office/drawing/2014/main" id="{2F841CF2-0EBC-1E55-AA65-2C98ACCD73D7}"/>
                    </a:ext>
                  </a:extLst>
                </p14:cNvPr>
                <p14:cNvContentPartPr/>
                <p14:nvPr/>
              </p14:nvContentPartPr>
              <p14:xfrm>
                <a:off x="7457531" y="4425644"/>
                <a:ext cx="181080" cy="161280"/>
              </p14:xfrm>
            </p:contentPart>
          </mc:Choice>
          <mc:Fallback xmlns="">
            <p:pic>
              <p:nvPicPr>
                <p:cNvPr id="319" name="Freihand 318">
                  <a:extLst>
                    <a:ext uri="{FF2B5EF4-FFF2-40B4-BE49-F238E27FC236}">
                      <a16:creationId xmlns:a16="http://schemas.microsoft.com/office/drawing/2014/main" id="{2F841CF2-0EBC-1E55-AA65-2C98ACCD73D7}"/>
                    </a:ext>
                  </a:extLst>
                </p:cNvPr>
                <p:cNvPicPr/>
                <p:nvPr/>
              </p:nvPicPr>
              <p:blipFill>
                <a:blip r:embed="rId448"/>
                <a:stretch>
                  <a:fillRect/>
                </a:stretch>
              </p:blipFill>
              <p:spPr>
                <a:xfrm>
                  <a:off x="7451411" y="4419524"/>
                  <a:ext cx="193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20" name="Freihand 319">
                  <a:extLst>
                    <a:ext uri="{FF2B5EF4-FFF2-40B4-BE49-F238E27FC236}">
                      <a16:creationId xmlns:a16="http://schemas.microsoft.com/office/drawing/2014/main" id="{D7A6581F-ACE8-CE34-13E6-82F9C002BC10}"/>
                    </a:ext>
                  </a:extLst>
                </p14:cNvPr>
                <p14:cNvContentPartPr/>
                <p14:nvPr/>
              </p14:nvContentPartPr>
              <p14:xfrm>
                <a:off x="7727171" y="4299284"/>
                <a:ext cx="153720" cy="212400"/>
              </p14:xfrm>
            </p:contentPart>
          </mc:Choice>
          <mc:Fallback xmlns="">
            <p:pic>
              <p:nvPicPr>
                <p:cNvPr id="320" name="Freihand 319">
                  <a:extLst>
                    <a:ext uri="{FF2B5EF4-FFF2-40B4-BE49-F238E27FC236}">
                      <a16:creationId xmlns:a16="http://schemas.microsoft.com/office/drawing/2014/main" id="{D7A6581F-ACE8-CE34-13E6-82F9C002BC10}"/>
                    </a:ext>
                  </a:extLst>
                </p:cNvPr>
                <p:cNvPicPr/>
                <p:nvPr/>
              </p:nvPicPr>
              <p:blipFill>
                <a:blip r:embed="rId450"/>
                <a:stretch>
                  <a:fillRect/>
                </a:stretch>
              </p:blipFill>
              <p:spPr>
                <a:xfrm>
                  <a:off x="7721051" y="4293164"/>
                  <a:ext cx="165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21" name="Freihand 320">
                  <a:extLst>
                    <a:ext uri="{FF2B5EF4-FFF2-40B4-BE49-F238E27FC236}">
                      <a16:creationId xmlns:a16="http://schemas.microsoft.com/office/drawing/2014/main" id="{C54ADE6C-43E4-D97C-F845-EF57E0C6E756}"/>
                    </a:ext>
                  </a:extLst>
                </p14:cNvPr>
                <p14:cNvContentPartPr/>
                <p14:nvPr/>
              </p14:nvContentPartPr>
              <p14:xfrm>
                <a:off x="7916531" y="4247804"/>
                <a:ext cx="82080" cy="264240"/>
              </p14:xfrm>
            </p:contentPart>
          </mc:Choice>
          <mc:Fallback xmlns="">
            <p:pic>
              <p:nvPicPr>
                <p:cNvPr id="321" name="Freihand 320">
                  <a:extLst>
                    <a:ext uri="{FF2B5EF4-FFF2-40B4-BE49-F238E27FC236}">
                      <a16:creationId xmlns:a16="http://schemas.microsoft.com/office/drawing/2014/main" id="{C54ADE6C-43E4-D97C-F845-EF57E0C6E756}"/>
                    </a:ext>
                  </a:extLst>
                </p:cNvPr>
                <p:cNvPicPr/>
                <p:nvPr/>
              </p:nvPicPr>
              <p:blipFill>
                <a:blip r:embed="rId452"/>
                <a:stretch>
                  <a:fillRect/>
                </a:stretch>
              </p:blipFill>
              <p:spPr>
                <a:xfrm>
                  <a:off x="7910411" y="4241684"/>
                  <a:ext cx="943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22" name="Freihand 321">
                  <a:extLst>
                    <a:ext uri="{FF2B5EF4-FFF2-40B4-BE49-F238E27FC236}">
                      <a16:creationId xmlns:a16="http://schemas.microsoft.com/office/drawing/2014/main" id="{43D2D742-B6A6-0EC4-5C6F-F333366D9234}"/>
                    </a:ext>
                  </a:extLst>
                </p14:cNvPr>
                <p14:cNvContentPartPr/>
                <p14:nvPr/>
              </p14:nvContentPartPr>
              <p14:xfrm>
                <a:off x="8020571" y="4348964"/>
                <a:ext cx="119880" cy="127800"/>
              </p14:xfrm>
            </p:contentPart>
          </mc:Choice>
          <mc:Fallback xmlns="">
            <p:pic>
              <p:nvPicPr>
                <p:cNvPr id="322" name="Freihand 321">
                  <a:extLst>
                    <a:ext uri="{FF2B5EF4-FFF2-40B4-BE49-F238E27FC236}">
                      <a16:creationId xmlns:a16="http://schemas.microsoft.com/office/drawing/2014/main" id="{43D2D742-B6A6-0EC4-5C6F-F333366D9234}"/>
                    </a:ext>
                  </a:extLst>
                </p:cNvPr>
                <p:cNvPicPr/>
                <p:nvPr/>
              </p:nvPicPr>
              <p:blipFill>
                <a:blip r:embed="rId454"/>
                <a:stretch>
                  <a:fillRect/>
                </a:stretch>
              </p:blipFill>
              <p:spPr>
                <a:xfrm>
                  <a:off x="8014451" y="4342844"/>
                  <a:ext cx="132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23" name="Freihand 322">
                  <a:extLst>
                    <a:ext uri="{FF2B5EF4-FFF2-40B4-BE49-F238E27FC236}">
                      <a16:creationId xmlns:a16="http://schemas.microsoft.com/office/drawing/2014/main" id="{559F629C-129E-31A2-2015-E7E55DB0B4F2}"/>
                    </a:ext>
                  </a:extLst>
                </p14:cNvPr>
                <p14:cNvContentPartPr/>
                <p14:nvPr/>
              </p14:nvContentPartPr>
              <p14:xfrm>
                <a:off x="7703411" y="4217924"/>
                <a:ext cx="137160" cy="55440"/>
              </p14:xfrm>
            </p:contentPart>
          </mc:Choice>
          <mc:Fallback xmlns="">
            <p:pic>
              <p:nvPicPr>
                <p:cNvPr id="323" name="Freihand 322">
                  <a:extLst>
                    <a:ext uri="{FF2B5EF4-FFF2-40B4-BE49-F238E27FC236}">
                      <a16:creationId xmlns:a16="http://schemas.microsoft.com/office/drawing/2014/main" id="{559F629C-129E-31A2-2015-E7E55DB0B4F2}"/>
                    </a:ext>
                  </a:extLst>
                </p:cNvPr>
                <p:cNvPicPr/>
                <p:nvPr/>
              </p:nvPicPr>
              <p:blipFill>
                <a:blip r:embed="rId456"/>
                <a:stretch>
                  <a:fillRect/>
                </a:stretch>
              </p:blipFill>
              <p:spPr>
                <a:xfrm>
                  <a:off x="7697291" y="4211804"/>
                  <a:ext cx="149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24" name="Freihand 323">
                  <a:extLst>
                    <a:ext uri="{FF2B5EF4-FFF2-40B4-BE49-F238E27FC236}">
                      <a16:creationId xmlns:a16="http://schemas.microsoft.com/office/drawing/2014/main" id="{76579D4A-2D26-E2F4-2947-A11D7BAF7A33}"/>
                    </a:ext>
                  </a:extLst>
                </p14:cNvPr>
                <p14:cNvContentPartPr/>
                <p14:nvPr/>
              </p14:nvContentPartPr>
              <p14:xfrm>
                <a:off x="8163851" y="4211804"/>
                <a:ext cx="51840" cy="237960"/>
              </p14:xfrm>
            </p:contentPart>
          </mc:Choice>
          <mc:Fallback xmlns="">
            <p:pic>
              <p:nvPicPr>
                <p:cNvPr id="324" name="Freihand 323">
                  <a:extLst>
                    <a:ext uri="{FF2B5EF4-FFF2-40B4-BE49-F238E27FC236}">
                      <a16:creationId xmlns:a16="http://schemas.microsoft.com/office/drawing/2014/main" id="{76579D4A-2D26-E2F4-2947-A11D7BAF7A33}"/>
                    </a:ext>
                  </a:extLst>
                </p:cNvPr>
                <p:cNvPicPr/>
                <p:nvPr/>
              </p:nvPicPr>
              <p:blipFill>
                <a:blip r:embed="rId458"/>
                <a:stretch>
                  <a:fillRect/>
                </a:stretch>
              </p:blipFill>
              <p:spPr>
                <a:xfrm>
                  <a:off x="8157731" y="4205684"/>
                  <a:ext cx="640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25" name="Freihand 324">
                  <a:extLst>
                    <a:ext uri="{FF2B5EF4-FFF2-40B4-BE49-F238E27FC236}">
                      <a16:creationId xmlns:a16="http://schemas.microsoft.com/office/drawing/2014/main" id="{506E0E2B-1C1C-6DD7-3AC5-A17363853EC7}"/>
                    </a:ext>
                  </a:extLst>
                </p14:cNvPr>
                <p14:cNvContentPartPr/>
                <p14:nvPr/>
              </p14:nvContentPartPr>
              <p14:xfrm>
                <a:off x="8265011" y="4307564"/>
                <a:ext cx="52920" cy="88200"/>
              </p14:xfrm>
            </p:contentPart>
          </mc:Choice>
          <mc:Fallback xmlns="">
            <p:pic>
              <p:nvPicPr>
                <p:cNvPr id="325" name="Freihand 324">
                  <a:extLst>
                    <a:ext uri="{FF2B5EF4-FFF2-40B4-BE49-F238E27FC236}">
                      <a16:creationId xmlns:a16="http://schemas.microsoft.com/office/drawing/2014/main" id="{506E0E2B-1C1C-6DD7-3AC5-A17363853EC7}"/>
                    </a:ext>
                  </a:extLst>
                </p:cNvPr>
                <p:cNvPicPr/>
                <p:nvPr/>
              </p:nvPicPr>
              <p:blipFill>
                <a:blip r:embed="rId460"/>
                <a:stretch>
                  <a:fillRect/>
                </a:stretch>
              </p:blipFill>
              <p:spPr>
                <a:xfrm>
                  <a:off x="8258891" y="4301444"/>
                  <a:ext cx="65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26" name="Freihand 325">
                  <a:extLst>
                    <a:ext uri="{FF2B5EF4-FFF2-40B4-BE49-F238E27FC236}">
                      <a16:creationId xmlns:a16="http://schemas.microsoft.com/office/drawing/2014/main" id="{5B40C302-CFF3-0B93-D324-C6F014AA627F}"/>
                    </a:ext>
                  </a:extLst>
                </p14:cNvPr>
                <p14:cNvContentPartPr/>
                <p14:nvPr/>
              </p14:nvContentPartPr>
              <p14:xfrm>
                <a:off x="8344211" y="4290284"/>
                <a:ext cx="222480" cy="243000"/>
              </p14:xfrm>
            </p:contentPart>
          </mc:Choice>
          <mc:Fallback xmlns="">
            <p:pic>
              <p:nvPicPr>
                <p:cNvPr id="326" name="Freihand 325">
                  <a:extLst>
                    <a:ext uri="{FF2B5EF4-FFF2-40B4-BE49-F238E27FC236}">
                      <a16:creationId xmlns:a16="http://schemas.microsoft.com/office/drawing/2014/main" id="{5B40C302-CFF3-0B93-D324-C6F014AA627F}"/>
                    </a:ext>
                  </a:extLst>
                </p:cNvPr>
                <p:cNvPicPr/>
                <p:nvPr/>
              </p:nvPicPr>
              <p:blipFill>
                <a:blip r:embed="rId462"/>
                <a:stretch>
                  <a:fillRect/>
                </a:stretch>
              </p:blipFill>
              <p:spPr>
                <a:xfrm>
                  <a:off x="8338091" y="4284164"/>
                  <a:ext cx="2347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28" name="Freihand 327">
                  <a:extLst>
                    <a:ext uri="{FF2B5EF4-FFF2-40B4-BE49-F238E27FC236}">
                      <a16:creationId xmlns:a16="http://schemas.microsoft.com/office/drawing/2014/main" id="{8443A906-E287-6693-B92E-E79020095642}"/>
                    </a:ext>
                  </a:extLst>
                </p14:cNvPr>
                <p14:cNvContentPartPr/>
                <p14:nvPr/>
              </p14:nvContentPartPr>
              <p14:xfrm>
                <a:off x="6819251" y="4897964"/>
                <a:ext cx="274320" cy="176040"/>
              </p14:xfrm>
            </p:contentPart>
          </mc:Choice>
          <mc:Fallback xmlns="">
            <p:pic>
              <p:nvPicPr>
                <p:cNvPr id="328" name="Freihand 327">
                  <a:extLst>
                    <a:ext uri="{FF2B5EF4-FFF2-40B4-BE49-F238E27FC236}">
                      <a16:creationId xmlns:a16="http://schemas.microsoft.com/office/drawing/2014/main" id="{8443A906-E287-6693-B92E-E79020095642}"/>
                    </a:ext>
                  </a:extLst>
                </p:cNvPr>
                <p:cNvPicPr/>
                <p:nvPr/>
              </p:nvPicPr>
              <p:blipFill>
                <a:blip r:embed="rId464"/>
                <a:stretch>
                  <a:fillRect/>
                </a:stretch>
              </p:blipFill>
              <p:spPr>
                <a:xfrm>
                  <a:off x="6813131" y="4891844"/>
                  <a:ext cx="286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29" name="Freihand 328">
                  <a:extLst>
                    <a:ext uri="{FF2B5EF4-FFF2-40B4-BE49-F238E27FC236}">
                      <a16:creationId xmlns:a16="http://schemas.microsoft.com/office/drawing/2014/main" id="{4D292342-6028-673C-4B57-6E8075DD58F1}"/>
                    </a:ext>
                  </a:extLst>
                </p14:cNvPr>
                <p14:cNvContentPartPr/>
                <p14:nvPr/>
              </p14:nvContentPartPr>
              <p14:xfrm>
                <a:off x="7039571" y="4806884"/>
                <a:ext cx="192240" cy="190080"/>
              </p14:xfrm>
            </p:contentPart>
          </mc:Choice>
          <mc:Fallback xmlns="">
            <p:pic>
              <p:nvPicPr>
                <p:cNvPr id="329" name="Freihand 328">
                  <a:extLst>
                    <a:ext uri="{FF2B5EF4-FFF2-40B4-BE49-F238E27FC236}">
                      <a16:creationId xmlns:a16="http://schemas.microsoft.com/office/drawing/2014/main" id="{4D292342-6028-673C-4B57-6E8075DD58F1}"/>
                    </a:ext>
                  </a:extLst>
                </p:cNvPr>
                <p:cNvPicPr/>
                <p:nvPr/>
              </p:nvPicPr>
              <p:blipFill>
                <a:blip r:embed="rId466"/>
                <a:stretch>
                  <a:fillRect/>
                </a:stretch>
              </p:blipFill>
              <p:spPr>
                <a:xfrm>
                  <a:off x="7033451" y="4800764"/>
                  <a:ext cx="204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30" name="Freihand 329">
                  <a:extLst>
                    <a:ext uri="{FF2B5EF4-FFF2-40B4-BE49-F238E27FC236}">
                      <a16:creationId xmlns:a16="http://schemas.microsoft.com/office/drawing/2014/main" id="{326C1BC8-100D-11B9-5A1E-AECFAB6A8A81}"/>
                    </a:ext>
                  </a:extLst>
                </p14:cNvPr>
                <p14:cNvContentPartPr/>
                <p14:nvPr/>
              </p14:nvContentPartPr>
              <p14:xfrm>
                <a:off x="7377971" y="4854044"/>
                <a:ext cx="206280" cy="106920"/>
              </p14:xfrm>
            </p:contentPart>
          </mc:Choice>
          <mc:Fallback xmlns="">
            <p:pic>
              <p:nvPicPr>
                <p:cNvPr id="330" name="Freihand 329">
                  <a:extLst>
                    <a:ext uri="{FF2B5EF4-FFF2-40B4-BE49-F238E27FC236}">
                      <a16:creationId xmlns:a16="http://schemas.microsoft.com/office/drawing/2014/main" id="{326C1BC8-100D-11B9-5A1E-AECFAB6A8A81}"/>
                    </a:ext>
                  </a:extLst>
                </p:cNvPr>
                <p:cNvPicPr/>
                <p:nvPr/>
              </p:nvPicPr>
              <p:blipFill>
                <a:blip r:embed="rId468"/>
                <a:stretch>
                  <a:fillRect/>
                </a:stretch>
              </p:blipFill>
              <p:spPr>
                <a:xfrm>
                  <a:off x="7371851" y="4847924"/>
                  <a:ext cx="218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31" name="Freihand 330">
                  <a:extLst>
                    <a:ext uri="{FF2B5EF4-FFF2-40B4-BE49-F238E27FC236}">
                      <a16:creationId xmlns:a16="http://schemas.microsoft.com/office/drawing/2014/main" id="{990E284C-5B65-7E05-F44B-62E2770EF680}"/>
                    </a:ext>
                  </a:extLst>
                </p14:cNvPr>
                <p14:cNvContentPartPr/>
                <p14:nvPr/>
              </p14:nvContentPartPr>
              <p14:xfrm>
                <a:off x="7607651" y="4732724"/>
                <a:ext cx="67680" cy="178560"/>
              </p14:xfrm>
            </p:contentPart>
          </mc:Choice>
          <mc:Fallback xmlns="">
            <p:pic>
              <p:nvPicPr>
                <p:cNvPr id="331" name="Freihand 330">
                  <a:extLst>
                    <a:ext uri="{FF2B5EF4-FFF2-40B4-BE49-F238E27FC236}">
                      <a16:creationId xmlns:a16="http://schemas.microsoft.com/office/drawing/2014/main" id="{990E284C-5B65-7E05-F44B-62E2770EF680}"/>
                    </a:ext>
                  </a:extLst>
                </p:cNvPr>
                <p:cNvPicPr/>
                <p:nvPr/>
              </p:nvPicPr>
              <p:blipFill>
                <a:blip r:embed="rId470"/>
                <a:stretch>
                  <a:fillRect/>
                </a:stretch>
              </p:blipFill>
              <p:spPr>
                <a:xfrm>
                  <a:off x="7601531" y="4726604"/>
                  <a:ext cx="79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32" name="Freihand 331">
                  <a:extLst>
                    <a:ext uri="{FF2B5EF4-FFF2-40B4-BE49-F238E27FC236}">
                      <a16:creationId xmlns:a16="http://schemas.microsoft.com/office/drawing/2014/main" id="{98472753-5C7A-44AA-C233-C38F75AF04D5}"/>
                    </a:ext>
                  </a:extLst>
                </p14:cNvPr>
                <p14:cNvContentPartPr/>
                <p14:nvPr/>
              </p14:nvContentPartPr>
              <p14:xfrm>
                <a:off x="7531331" y="4721564"/>
                <a:ext cx="3960" cy="3960"/>
              </p14:xfrm>
            </p:contentPart>
          </mc:Choice>
          <mc:Fallback xmlns="">
            <p:pic>
              <p:nvPicPr>
                <p:cNvPr id="332" name="Freihand 331">
                  <a:extLst>
                    <a:ext uri="{FF2B5EF4-FFF2-40B4-BE49-F238E27FC236}">
                      <a16:creationId xmlns:a16="http://schemas.microsoft.com/office/drawing/2014/main" id="{98472753-5C7A-44AA-C233-C38F75AF04D5}"/>
                    </a:ext>
                  </a:extLst>
                </p:cNvPr>
                <p:cNvPicPr/>
                <p:nvPr/>
              </p:nvPicPr>
              <p:blipFill>
                <a:blip r:embed="rId472"/>
                <a:stretch>
                  <a:fillRect/>
                </a:stretch>
              </p:blipFill>
              <p:spPr>
                <a:xfrm>
                  <a:off x="7525211" y="4715444"/>
                  <a:ext cx="16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33" name="Freihand 332">
                  <a:extLst>
                    <a:ext uri="{FF2B5EF4-FFF2-40B4-BE49-F238E27FC236}">
                      <a16:creationId xmlns:a16="http://schemas.microsoft.com/office/drawing/2014/main" id="{AF5C576F-B24F-3B99-6FA2-B31E75FC633D}"/>
                    </a:ext>
                  </a:extLst>
                </p14:cNvPr>
                <p14:cNvContentPartPr/>
                <p14:nvPr/>
              </p14:nvContentPartPr>
              <p14:xfrm>
                <a:off x="7816811" y="4791044"/>
                <a:ext cx="89280" cy="122400"/>
              </p14:xfrm>
            </p:contentPart>
          </mc:Choice>
          <mc:Fallback xmlns="">
            <p:pic>
              <p:nvPicPr>
                <p:cNvPr id="333" name="Freihand 332">
                  <a:extLst>
                    <a:ext uri="{FF2B5EF4-FFF2-40B4-BE49-F238E27FC236}">
                      <a16:creationId xmlns:a16="http://schemas.microsoft.com/office/drawing/2014/main" id="{AF5C576F-B24F-3B99-6FA2-B31E75FC633D}"/>
                    </a:ext>
                  </a:extLst>
                </p:cNvPr>
                <p:cNvPicPr/>
                <p:nvPr/>
              </p:nvPicPr>
              <p:blipFill>
                <a:blip r:embed="rId474"/>
                <a:stretch>
                  <a:fillRect/>
                </a:stretch>
              </p:blipFill>
              <p:spPr>
                <a:xfrm>
                  <a:off x="7810691" y="4784924"/>
                  <a:ext cx="101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34" name="Freihand 333">
                  <a:extLst>
                    <a:ext uri="{FF2B5EF4-FFF2-40B4-BE49-F238E27FC236}">
                      <a16:creationId xmlns:a16="http://schemas.microsoft.com/office/drawing/2014/main" id="{E71300DF-CA5F-4E5D-F9F7-C14073AB3F88}"/>
                    </a:ext>
                  </a:extLst>
                </p14:cNvPr>
                <p14:cNvContentPartPr/>
                <p14:nvPr/>
              </p14:nvContentPartPr>
              <p14:xfrm>
                <a:off x="7926611" y="4661444"/>
                <a:ext cx="91800" cy="196200"/>
              </p14:xfrm>
            </p:contentPart>
          </mc:Choice>
          <mc:Fallback xmlns="">
            <p:pic>
              <p:nvPicPr>
                <p:cNvPr id="334" name="Freihand 333">
                  <a:extLst>
                    <a:ext uri="{FF2B5EF4-FFF2-40B4-BE49-F238E27FC236}">
                      <a16:creationId xmlns:a16="http://schemas.microsoft.com/office/drawing/2014/main" id="{E71300DF-CA5F-4E5D-F9F7-C14073AB3F88}"/>
                    </a:ext>
                  </a:extLst>
                </p:cNvPr>
                <p:cNvPicPr/>
                <p:nvPr/>
              </p:nvPicPr>
              <p:blipFill>
                <a:blip r:embed="rId476"/>
                <a:stretch>
                  <a:fillRect/>
                </a:stretch>
              </p:blipFill>
              <p:spPr>
                <a:xfrm>
                  <a:off x="7920491" y="4655324"/>
                  <a:ext cx="104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35" name="Freihand 334">
                  <a:extLst>
                    <a:ext uri="{FF2B5EF4-FFF2-40B4-BE49-F238E27FC236}">
                      <a16:creationId xmlns:a16="http://schemas.microsoft.com/office/drawing/2014/main" id="{AFCDB678-0685-0C3E-25A0-A5E13C71F91F}"/>
                    </a:ext>
                  </a:extLst>
                </p14:cNvPr>
                <p14:cNvContentPartPr/>
                <p14:nvPr/>
              </p14:nvContentPartPr>
              <p14:xfrm>
                <a:off x="8039291" y="4733084"/>
                <a:ext cx="208440" cy="102960"/>
              </p14:xfrm>
            </p:contentPart>
          </mc:Choice>
          <mc:Fallback xmlns="">
            <p:pic>
              <p:nvPicPr>
                <p:cNvPr id="335" name="Freihand 334">
                  <a:extLst>
                    <a:ext uri="{FF2B5EF4-FFF2-40B4-BE49-F238E27FC236}">
                      <a16:creationId xmlns:a16="http://schemas.microsoft.com/office/drawing/2014/main" id="{AFCDB678-0685-0C3E-25A0-A5E13C71F91F}"/>
                    </a:ext>
                  </a:extLst>
                </p:cNvPr>
                <p:cNvPicPr/>
                <p:nvPr/>
              </p:nvPicPr>
              <p:blipFill>
                <a:blip r:embed="rId478"/>
                <a:stretch>
                  <a:fillRect/>
                </a:stretch>
              </p:blipFill>
              <p:spPr>
                <a:xfrm>
                  <a:off x="8033171" y="4726964"/>
                  <a:ext cx="220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37" name="Freihand 336">
                  <a:extLst>
                    <a:ext uri="{FF2B5EF4-FFF2-40B4-BE49-F238E27FC236}">
                      <a16:creationId xmlns:a16="http://schemas.microsoft.com/office/drawing/2014/main" id="{730E0D91-DAEF-B721-C4EC-798EC3DAEDE8}"/>
                    </a:ext>
                  </a:extLst>
                </p14:cNvPr>
                <p14:cNvContentPartPr/>
                <p14:nvPr/>
              </p14:nvContentPartPr>
              <p14:xfrm>
                <a:off x="6879371" y="5286404"/>
                <a:ext cx="170640" cy="93960"/>
              </p14:xfrm>
            </p:contentPart>
          </mc:Choice>
          <mc:Fallback xmlns="">
            <p:pic>
              <p:nvPicPr>
                <p:cNvPr id="337" name="Freihand 336">
                  <a:extLst>
                    <a:ext uri="{FF2B5EF4-FFF2-40B4-BE49-F238E27FC236}">
                      <a16:creationId xmlns:a16="http://schemas.microsoft.com/office/drawing/2014/main" id="{730E0D91-DAEF-B721-C4EC-798EC3DAEDE8}"/>
                    </a:ext>
                  </a:extLst>
                </p:cNvPr>
                <p:cNvPicPr/>
                <p:nvPr/>
              </p:nvPicPr>
              <p:blipFill>
                <a:blip r:embed="rId480"/>
                <a:stretch>
                  <a:fillRect/>
                </a:stretch>
              </p:blipFill>
              <p:spPr>
                <a:xfrm>
                  <a:off x="6873251" y="5280284"/>
                  <a:ext cx="182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38" name="Freihand 337">
                  <a:extLst>
                    <a:ext uri="{FF2B5EF4-FFF2-40B4-BE49-F238E27FC236}">
                      <a16:creationId xmlns:a16="http://schemas.microsoft.com/office/drawing/2014/main" id="{D6E1026B-2143-CFBD-DEBC-639E3F299917}"/>
                    </a:ext>
                  </a:extLst>
                </p14:cNvPr>
                <p14:cNvContentPartPr/>
                <p14:nvPr/>
              </p14:nvContentPartPr>
              <p14:xfrm>
                <a:off x="7076291" y="5225204"/>
                <a:ext cx="95040" cy="124200"/>
              </p14:xfrm>
            </p:contentPart>
          </mc:Choice>
          <mc:Fallback xmlns="">
            <p:pic>
              <p:nvPicPr>
                <p:cNvPr id="338" name="Freihand 337">
                  <a:extLst>
                    <a:ext uri="{FF2B5EF4-FFF2-40B4-BE49-F238E27FC236}">
                      <a16:creationId xmlns:a16="http://schemas.microsoft.com/office/drawing/2014/main" id="{D6E1026B-2143-CFBD-DEBC-639E3F299917}"/>
                    </a:ext>
                  </a:extLst>
                </p:cNvPr>
                <p:cNvPicPr/>
                <p:nvPr/>
              </p:nvPicPr>
              <p:blipFill>
                <a:blip r:embed="rId482"/>
                <a:stretch>
                  <a:fillRect/>
                </a:stretch>
              </p:blipFill>
              <p:spPr>
                <a:xfrm>
                  <a:off x="7070171" y="5219084"/>
                  <a:ext cx="107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39" name="Freihand 338">
                  <a:extLst>
                    <a:ext uri="{FF2B5EF4-FFF2-40B4-BE49-F238E27FC236}">
                      <a16:creationId xmlns:a16="http://schemas.microsoft.com/office/drawing/2014/main" id="{D50FAA57-FE05-27D2-881B-FFFB4ED63969}"/>
                    </a:ext>
                  </a:extLst>
                </p14:cNvPr>
                <p14:cNvContentPartPr/>
                <p14:nvPr/>
              </p14:nvContentPartPr>
              <p14:xfrm>
                <a:off x="7087811" y="5245004"/>
                <a:ext cx="81360" cy="96120"/>
              </p14:xfrm>
            </p:contentPart>
          </mc:Choice>
          <mc:Fallback xmlns="">
            <p:pic>
              <p:nvPicPr>
                <p:cNvPr id="339" name="Freihand 338">
                  <a:extLst>
                    <a:ext uri="{FF2B5EF4-FFF2-40B4-BE49-F238E27FC236}">
                      <a16:creationId xmlns:a16="http://schemas.microsoft.com/office/drawing/2014/main" id="{D50FAA57-FE05-27D2-881B-FFFB4ED63969}"/>
                    </a:ext>
                  </a:extLst>
                </p:cNvPr>
                <p:cNvPicPr/>
                <p:nvPr/>
              </p:nvPicPr>
              <p:blipFill>
                <a:blip r:embed="rId484"/>
                <a:stretch>
                  <a:fillRect/>
                </a:stretch>
              </p:blipFill>
              <p:spPr>
                <a:xfrm>
                  <a:off x="7081691" y="5238884"/>
                  <a:ext cx="93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40" name="Freihand 339">
                  <a:extLst>
                    <a:ext uri="{FF2B5EF4-FFF2-40B4-BE49-F238E27FC236}">
                      <a16:creationId xmlns:a16="http://schemas.microsoft.com/office/drawing/2014/main" id="{F89FCFD5-C3E0-212B-C350-E7F8C9192B38}"/>
                    </a:ext>
                  </a:extLst>
                </p14:cNvPr>
                <p14:cNvContentPartPr/>
                <p14:nvPr/>
              </p14:nvContentPartPr>
              <p14:xfrm>
                <a:off x="7190411" y="5158964"/>
                <a:ext cx="165600" cy="287280"/>
              </p14:xfrm>
            </p:contentPart>
          </mc:Choice>
          <mc:Fallback xmlns="">
            <p:pic>
              <p:nvPicPr>
                <p:cNvPr id="340" name="Freihand 339">
                  <a:extLst>
                    <a:ext uri="{FF2B5EF4-FFF2-40B4-BE49-F238E27FC236}">
                      <a16:creationId xmlns:a16="http://schemas.microsoft.com/office/drawing/2014/main" id="{F89FCFD5-C3E0-212B-C350-E7F8C9192B38}"/>
                    </a:ext>
                  </a:extLst>
                </p:cNvPr>
                <p:cNvPicPr/>
                <p:nvPr/>
              </p:nvPicPr>
              <p:blipFill>
                <a:blip r:embed="rId486"/>
                <a:stretch>
                  <a:fillRect/>
                </a:stretch>
              </p:blipFill>
              <p:spPr>
                <a:xfrm>
                  <a:off x="7184291" y="5152844"/>
                  <a:ext cx="1778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41" name="Freihand 340">
                  <a:extLst>
                    <a:ext uri="{FF2B5EF4-FFF2-40B4-BE49-F238E27FC236}">
                      <a16:creationId xmlns:a16="http://schemas.microsoft.com/office/drawing/2014/main" id="{AF96ADAF-7588-517F-E6BB-C90880BEE131}"/>
                    </a:ext>
                  </a:extLst>
                </p14:cNvPr>
                <p14:cNvContentPartPr/>
                <p14:nvPr/>
              </p14:nvContentPartPr>
              <p14:xfrm>
                <a:off x="7314611" y="5129444"/>
                <a:ext cx="19080" cy="23400"/>
              </p14:xfrm>
            </p:contentPart>
          </mc:Choice>
          <mc:Fallback xmlns="">
            <p:pic>
              <p:nvPicPr>
                <p:cNvPr id="341" name="Freihand 340">
                  <a:extLst>
                    <a:ext uri="{FF2B5EF4-FFF2-40B4-BE49-F238E27FC236}">
                      <a16:creationId xmlns:a16="http://schemas.microsoft.com/office/drawing/2014/main" id="{AF96ADAF-7588-517F-E6BB-C90880BEE131}"/>
                    </a:ext>
                  </a:extLst>
                </p:cNvPr>
                <p:cNvPicPr/>
                <p:nvPr/>
              </p:nvPicPr>
              <p:blipFill>
                <a:blip r:embed="rId488"/>
                <a:stretch>
                  <a:fillRect/>
                </a:stretch>
              </p:blipFill>
              <p:spPr>
                <a:xfrm>
                  <a:off x="7308491" y="5123324"/>
                  <a:ext cx="31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2" name="Freihand 341">
                  <a:extLst>
                    <a:ext uri="{FF2B5EF4-FFF2-40B4-BE49-F238E27FC236}">
                      <a16:creationId xmlns:a16="http://schemas.microsoft.com/office/drawing/2014/main" id="{427DDBDC-62BE-70F2-93BD-9414CAF2841C}"/>
                    </a:ext>
                  </a:extLst>
                </p14:cNvPr>
                <p14:cNvContentPartPr/>
                <p14:nvPr/>
              </p14:nvContentPartPr>
              <p14:xfrm>
                <a:off x="7394171" y="5084804"/>
                <a:ext cx="277560" cy="183600"/>
              </p14:xfrm>
            </p:contentPart>
          </mc:Choice>
          <mc:Fallback xmlns="">
            <p:pic>
              <p:nvPicPr>
                <p:cNvPr id="342" name="Freihand 341">
                  <a:extLst>
                    <a:ext uri="{FF2B5EF4-FFF2-40B4-BE49-F238E27FC236}">
                      <a16:creationId xmlns:a16="http://schemas.microsoft.com/office/drawing/2014/main" id="{427DDBDC-62BE-70F2-93BD-9414CAF2841C}"/>
                    </a:ext>
                  </a:extLst>
                </p:cNvPr>
                <p:cNvPicPr/>
                <p:nvPr/>
              </p:nvPicPr>
              <p:blipFill>
                <a:blip r:embed="rId490"/>
                <a:stretch>
                  <a:fillRect/>
                </a:stretch>
              </p:blipFill>
              <p:spPr>
                <a:xfrm>
                  <a:off x="7388051" y="5078684"/>
                  <a:ext cx="289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43" name="Freihand 342">
                  <a:extLst>
                    <a:ext uri="{FF2B5EF4-FFF2-40B4-BE49-F238E27FC236}">
                      <a16:creationId xmlns:a16="http://schemas.microsoft.com/office/drawing/2014/main" id="{EA3D4965-0CF0-8645-354E-4F759CBEA1E7}"/>
                    </a:ext>
                  </a:extLst>
                </p14:cNvPr>
                <p14:cNvContentPartPr/>
                <p14:nvPr/>
              </p14:nvContentPartPr>
              <p14:xfrm>
                <a:off x="7035971" y="5152844"/>
                <a:ext cx="125640" cy="63720"/>
              </p14:xfrm>
            </p:contentPart>
          </mc:Choice>
          <mc:Fallback xmlns="">
            <p:pic>
              <p:nvPicPr>
                <p:cNvPr id="343" name="Freihand 342">
                  <a:extLst>
                    <a:ext uri="{FF2B5EF4-FFF2-40B4-BE49-F238E27FC236}">
                      <a16:creationId xmlns:a16="http://schemas.microsoft.com/office/drawing/2014/main" id="{EA3D4965-0CF0-8645-354E-4F759CBEA1E7}"/>
                    </a:ext>
                  </a:extLst>
                </p:cNvPr>
                <p:cNvPicPr/>
                <p:nvPr/>
              </p:nvPicPr>
              <p:blipFill>
                <a:blip r:embed="rId492"/>
                <a:stretch>
                  <a:fillRect/>
                </a:stretch>
              </p:blipFill>
              <p:spPr>
                <a:xfrm>
                  <a:off x="7029851" y="5146724"/>
                  <a:ext cx="137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44" name="Freihand 343">
                  <a:extLst>
                    <a:ext uri="{FF2B5EF4-FFF2-40B4-BE49-F238E27FC236}">
                      <a16:creationId xmlns:a16="http://schemas.microsoft.com/office/drawing/2014/main" id="{10E21222-681E-9268-8271-F779187E8016}"/>
                    </a:ext>
                  </a:extLst>
                </p14:cNvPr>
                <p14:cNvContentPartPr/>
                <p14:nvPr/>
              </p14:nvContentPartPr>
              <p14:xfrm>
                <a:off x="7708811" y="5040524"/>
                <a:ext cx="154080" cy="205560"/>
              </p14:xfrm>
            </p:contentPart>
          </mc:Choice>
          <mc:Fallback xmlns="">
            <p:pic>
              <p:nvPicPr>
                <p:cNvPr id="344" name="Freihand 343">
                  <a:extLst>
                    <a:ext uri="{FF2B5EF4-FFF2-40B4-BE49-F238E27FC236}">
                      <a16:creationId xmlns:a16="http://schemas.microsoft.com/office/drawing/2014/main" id="{10E21222-681E-9268-8271-F779187E8016}"/>
                    </a:ext>
                  </a:extLst>
                </p:cNvPr>
                <p:cNvPicPr/>
                <p:nvPr/>
              </p:nvPicPr>
              <p:blipFill>
                <a:blip r:embed="rId494"/>
                <a:stretch>
                  <a:fillRect/>
                </a:stretch>
              </p:blipFill>
              <p:spPr>
                <a:xfrm>
                  <a:off x="7702691" y="5034404"/>
                  <a:ext cx="1663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45" name="Freihand 344">
                  <a:extLst>
                    <a:ext uri="{FF2B5EF4-FFF2-40B4-BE49-F238E27FC236}">
                      <a16:creationId xmlns:a16="http://schemas.microsoft.com/office/drawing/2014/main" id="{53F91CC7-E5DD-21BB-9703-5ACD8A80B107}"/>
                    </a:ext>
                  </a:extLst>
                </p14:cNvPr>
                <p14:cNvContentPartPr/>
                <p14:nvPr/>
              </p14:nvContentPartPr>
              <p14:xfrm>
                <a:off x="7904291" y="5048804"/>
                <a:ext cx="210960" cy="162360"/>
              </p14:xfrm>
            </p:contentPart>
          </mc:Choice>
          <mc:Fallback xmlns="">
            <p:pic>
              <p:nvPicPr>
                <p:cNvPr id="345" name="Freihand 344">
                  <a:extLst>
                    <a:ext uri="{FF2B5EF4-FFF2-40B4-BE49-F238E27FC236}">
                      <a16:creationId xmlns:a16="http://schemas.microsoft.com/office/drawing/2014/main" id="{53F91CC7-E5DD-21BB-9703-5ACD8A80B107}"/>
                    </a:ext>
                  </a:extLst>
                </p:cNvPr>
                <p:cNvPicPr/>
                <p:nvPr/>
              </p:nvPicPr>
              <p:blipFill>
                <a:blip r:embed="rId496"/>
                <a:stretch>
                  <a:fillRect/>
                </a:stretch>
              </p:blipFill>
              <p:spPr>
                <a:xfrm>
                  <a:off x="7898171" y="5042684"/>
                  <a:ext cx="223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46" name="Freihand 345">
                  <a:extLst>
                    <a:ext uri="{FF2B5EF4-FFF2-40B4-BE49-F238E27FC236}">
                      <a16:creationId xmlns:a16="http://schemas.microsoft.com/office/drawing/2014/main" id="{23B422DC-099C-F7D8-630B-44F8B54A6A01}"/>
                    </a:ext>
                  </a:extLst>
                </p14:cNvPr>
                <p14:cNvContentPartPr/>
                <p14:nvPr/>
              </p14:nvContentPartPr>
              <p14:xfrm>
                <a:off x="8082851" y="4993364"/>
                <a:ext cx="130680" cy="162720"/>
              </p14:xfrm>
            </p:contentPart>
          </mc:Choice>
          <mc:Fallback xmlns="">
            <p:pic>
              <p:nvPicPr>
                <p:cNvPr id="346" name="Freihand 345">
                  <a:extLst>
                    <a:ext uri="{FF2B5EF4-FFF2-40B4-BE49-F238E27FC236}">
                      <a16:creationId xmlns:a16="http://schemas.microsoft.com/office/drawing/2014/main" id="{23B422DC-099C-F7D8-630B-44F8B54A6A01}"/>
                    </a:ext>
                  </a:extLst>
                </p:cNvPr>
                <p:cNvPicPr/>
                <p:nvPr/>
              </p:nvPicPr>
              <p:blipFill>
                <a:blip r:embed="rId498"/>
                <a:stretch>
                  <a:fillRect/>
                </a:stretch>
              </p:blipFill>
              <p:spPr>
                <a:xfrm>
                  <a:off x="8076731" y="4987244"/>
                  <a:ext cx="142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47" name="Freihand 346">
                  <a:extLst>
                    <a:ext uri="{FF2B5EF4-FFF2-40B4-BE49-F238E27FC236}">
                      <a16:creationId xmlns:a16="http://schemas.microsoft.com/office/drawing/2014/main" id="{FD7DE9D9-ED72-F732-0DA1-79E7CD8257F3}"/>
                    </a:ext>
                  </a:extLst>
                </p14:cNvPr>
                <p14:cNvContentPartPr/>
                <p14:nvPr/>
              </p14:nvContentPartPr>
              <p14:xfrm>
                <a:off x="8229371" y="5009204"/>
                <a:ext cx="171720" cy="90000"/>
              </p14:xfrm>
            </p:contentPart>
          </mc:Choice>
          <mc:Fallback xmlns="">
            <p:pic>
              <p:nvPicPr>
                <p:cNvPr id="347" name="Freihand 346">
                  <a:extLst>
                    <a:ext uri="{FF2B5EF4-FFF2-40B4-BE49-F238E27FC236}">
                      <a16:creationId xmlns:a16="http://schemas.microsoft.com/office/drawing/2014/main" id="{FD7DE9D9-ED72-F732-0DA1-79E7CD8257F3}"/>
                    </a:ext>
                  </a:extLst>
                </p:cNvPr>
                <p:cNvPicPr/>
                <p:nvPr/>
              </p:nvPicPr>
              <p:blipFill>
                <a:blip r:embed="rId500"/>
                <a:stretch>
                  <a:fillRect/>
                </a:stretch>
              </p:blipFill>
              <p:spPr>
                <a:xfrm>
                  <a:off x="8223251" y="5003084"/>
                  <a:ext cx="183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48" name="Freihand 347">
                  <a:extLst>
                    <a:ext uri="{FF2B5EF4-FFF2-40B4-BE49-F238E27FC236}">
                      <a16:creationId xmlns:a16="http://schemas.microsoft.com/office/drawing/2014/main" id="{7D838171-FCE9-B309-2C62-A87980BC5C10}"/>
                    </a:ext>
                  </a:extLst>
                </p14:cNvPr>
                <p14:cNvContentPartPr/>
                <p14:nvPr/>
              </p14:nvContentPartPr>
              <p14:xfrm>
                <a:off x="6864971" y="5513564"/>
                <a:ext cx="290880" cy="169200"/>
              </p14:xfrm>
            </p:contentPart>
          </mc:Choice>
          <mc:Fallback xmlns="">
            <p:pic>
              <p:nvPicPr>
                <p:cNvPr id="348" name="Freihand 347">
                  <a:extLst>
                    <a:ext uri="{FF2B5EF4-FFF2-40B4-BE49-F238E27FC236}">
                      <a16:creationId xmlns:a16="http://schemas.microsoft.com/office/drawing/2014/main" id="{7D838171-FCE9-B309-2C62-A87980BC5C10}"/>
                    </a:ext>
                  </a:extLst>
                </p:cNvPr>
                <p:cNvPicPr/>
                <p:nvPr/>
              </p:nvPicPr>
              <p:blipFill>
                <a:blip r:embed="rId502"/>
                <a:stretch>
                  <a:fillRect/>
                </a:stretch>
              </p:blipFill>
              <p:spPr>
                <a:xfrm>
                  <a:off x="6858851" y="5507444"/>
                  <a:ext cx="303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49" name="Freihand 348">
                  <a:extLst>
                    <a:ext uri="{FF2B5EF4-FFF2-40B4-BE49-F238E27FC236}">
                      <a16:creationId xmlns:a16="http://schemas.microsoft.com/office/drawing/2014/main" id="{65CE08F2-BF9D-E8CC-9D44-A27F86DEC8B3}"/>
                    </a:ext>
                  </a:extLst>
                </p14:cNvPr>
                <p14:cNvContentPartPr/>
                <p14:nvPr/>
              </p14:nvContentPartPr>
              <p14:xfrm>
                <a:off x="7214171" y="5453444"/>
                <a:ext cx="79560" cy="157320"/>
              </p14:xfrm>
            </p:contentPart>
          </mc:Choice>
          <mc:Fallback xmlns="">
            <p:pic>
              <p:nvPicPr>
                <p:cNvPr id="349" name="Freihand 348">
                  <a:extLst>
                    <a:ext uri="{FF2B5EF4-FFF2-40B4-BE49-F238E27FC236}">
                      <a16:creationId xmlns:a16="http://schemas.microsoft.com/office/drawing/2014/main" id="{65CE08F2-BF9D-E8CC-9D44-A27F86DEC8B3}"/>
                    </a:ext>
                  </a:extLst>
                </p:cNvPr>
                <p:cNvPicPr/>
                <p:nvPr/>
              </p:nvPicPr>
              <p:blipFill>
                <a:blip r:embed="rId504"/>
                <a:stretch>
                  <a:fillRect/>
                </a:stretch>
              </p:blipFill>
              <p:spPr>
                <a:xfrm>
                  <a:off x="7208051" y="5447324"/>
                  <a:ext cx="91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0" name="Freihand 349">
                  <a:extLst>
                    <a:ext uri="{FF2B5EF4-FFF2-40B4-BE49-F238E27FC236}">
                      <a16:creationId xmlns:a16="http://schemas.microsoft.com/office/drawing/2014/main" id="{4552B04B-DCE4-5D0A-1D93-FA779A35132B}"/>
                    </a:ext>
                  </a:extLst>
                </p14:cNvPr>
                <p14:cNvContentPartPr/>
                <p14:nvPr/>
              </p14:nvContentPartPr>
              <p14:xfrm>
                <a:off x="7366091" y="5463884"/>
                <a:ext cx="111960" cy="245520"/>
              </p14:xfrm>
            </p:contentPart>
          </mc:Choice>
          <mc:Fallback xmlns="">
            <p:pic>
              <p:nvPicPr>
                <p:cNvPr id="350" name="Freihand 349">
                  <a:extLst>
                    <a:ext uri="{FF2B5EF4-FFF2-40B4-BE49-F238E27FC236}">
                      <a16:creationId xmlns:a16="http://schemas.microsoft.com/office/drawing/2014/main" id="{4552B04B-DCE4-5D0A-1D93-FA779A35132B}"/>
                    </a:ext>
                  </a:extLst>
                </p:cNvPr>
                <p:cNvPicPr/>
                <p:nvPr/>
              </p:nvPicPr>
              <p:blipFill>
                <a:blip r:embed="rId506"/>
                <a:stretch>
                  <a:fillRect/>
                </a:stretch>
              </p:blipFill>
              <p:spPr>
                <a:xfrm>
                  <a:off x="7359971" y="5457764"/>
                  <a:ext cx="124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1" name="Freihand 350">
                  <a:extLst>
                    <a:ext uri="{FF2B5EF4-FFF2-40B4-BE49-F238E27FC236}">
                      <a16:creationId xmlns:a16="http://schemas.microsoft.com/office/drawing/2014/main" id="{A986C424-A2E1-AA7B-5D1C-9317421D1CAE}"/>
                    </a:ext>
                  </a:extLst>
                </p14:cNvPr>
                <p14:cNvContentPartPr/>
                <p14:nvPr/>
              </p14:nvContentPartPr>
              <p14:xfrm>
                <a:off x="7511891" y="5349404"/>
                <a:ext cx="188280" cy="321120"/>
              </p14:xfrm>
            </p:contentPart>
          </mc:Choice>
          <mc:Fallback xmlns="">
            <p:pic>
              <p:nvPicPr>
                <p:cNvPr id="351" name="Freihand 350">
                  <a:extLst>
                    <a:ext uri="{FF2B5EF4-FFF2-40B4-BE49-F238E27FC236}">
                      <a16:creationId xmlns:a16="http://schemas.microsoft.com/office/drawing/2014/main" id="{A986C424-A2E1-AA7B-5D1C-9317421D1CAE}"/>
                    </a:ext>
                  </a:extLst>
                </p:cNvPr>
                <p:cNvPicPr/>
                <p:nvPr/>
              </p:nvPicPr>
              <p:blipFill>
                <a:blip r:embed="rId508"/>
                <a:stretch>
                  <a:fillRect/>
                </a:stretch>
              </p:blipFill>
              <p:spPr>
                <a:xfrm>
                  <a:off x="7505771" y="5343284"/>
                  <a:ext cx="2005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52" name="Freihand 351">
                  <a:extLst>
                    <a:ext uri="{FF2B5EF4-FFF2-40B4-BE49-F238E27FC236}">
                      <a16:creationId xmlns:a16="http://schemas.microsoft.com/office/drawing/2014/main" id="{F1DA6EC1-0B44-78A1-B2E1-25767C880B1C}"/>
                    </a:ext>
                  </a:extLst>
                </p14:cNvPr>
                <p14:cNvContentPartPr/>
                <p14:nvPr/>
              </p14:nvContentPartPr>
              <p14:xfrm>
                <a:off x="7726091" y="5302244"/>
                <a:ext cx="108000" cy="209520"/>
              </p14:xfrm>
            </p:contentPart>
          </mc:Choice>
          <mc:Fallback xmlns="">
            <p:pic>
              <p:nvPicPr>
                <p:cNvPr id="352" name="Freihand 351">
                  <a:extLst>
                    <a:ext uri="{FF2B5EF4-FFF2-40B4-BE49-F238E27FC236}">
                      <a16:creationId xmlns:a16="http://schemas.microsoft.com/office/drawing/2014/main" id="{F1DA6EC1-0B44-78A1-B2E1-25767C880B1C}"/>
                    </a:ext>
                  </a:extLst>
                </p:cNvPr>
                <p:cNvPicPr/>
                <p:nvPr/>
              </p:nvPicPr>
              <p:blipFill>
                <a:blip r:embed="rId510"/>
                <a:stretch>
                  <a:fillRect/>
                </a:stretch>
              </p:blipFill>
              <p:spPr>
                <a:xfrm>
                  <a:off x="7719971" y="5296124"/>
                  <a:ext cx="120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53" name="Freihand 352">
                  <a:extLst>
                    <a:ext uri="{FF2B5EF4-FFF2-40B4-BE49-F238E27FC236}">
                      <a16:creationId xmlns:a16="http://schemas.microsoft.com/office/drawing/2014/main" id="{16B64FA4-0D34-03DF-BC68-78E4A717DB51}"/>
                    </a:ext>
                  </a:extLst>
                </p14:cNvPr>
                <p14:cNvContentPartPr/>
                <p14:nvPr/>
              </p14:nvContentPartPr>
              <p14:xfrm>
                <a:off x="7813931" y="5288204"/>
                <a:ext cx="76320" cy="239760"/>
              </p14:xfrm>
            </p:contentPart>
          </mc:Choice>
          <mc:Fallback xmlns="">
            <p:pic>
              <p:nvPicPr>
                <p:cNvPr id="353" name="Freihand 352">
                  <a:extLst>
                    <a:ext uri="{FF2B5EF4-FFF2-40B4-BE49-F238E27FC236}">
                      <a16:creationId xmlns:a16="http://schemas.microsoft.com/office/drawing/2014/main" id="{16B64FA4-0D34-03DF-BC68-78E4A717DB51}"/>
                    </a:ext>
                  </a:extLst>
                </p:cNvPr>
                <p:cNvPicPr/>
                <p:nvPr/>
              </p:nvPicPr>
              <p:blipFill>
                <a:blip r:embed="rId512"/>
                <a:stretch>
                  <a:fillRect/>
                </a:stretch>
              </p:blipFill>
              <p:spPr>
                <a:xfrm>
                  <a:off x="7807811" y="5282084"/>
                  <a:ext cx="885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54" name="Freihand 353">
                  <a:extLst>
                    <a:ext uri="{FF2B5EF4-FFF2-40B4-BE49-F238E27FC236}">
                      <a16:creationId xmlns:a16="http://schemas.microsoft.com/office/drawing/2014/main" id="{0ECD80E9-B33F-4D98-A7E4-8572C27D07D5}"/>
                    </a:ext>
                  </a:extLst>
                </p14:cNvPr>
                <p14:cNvContentPartPr/>
                <p14:nvPr/>
              </p14:nvContentPartPr>
              <p14:xfrm>
                <a:off x="7608011" y="5360204"/>
                <a:ext cx="90000" cy="51840"/>
              </p14:xfrm>
            </p:contentPart>
          </mc:Choice>
          <mc:Fallback xmlns="">
            <p:pic>
              <p:nvPicPr>
                <p:cNvPr id="354" name="Freihand 353">
                  <a:extLst>
                    <a:ext uri="{FF2B5EF4-FFF2-40B4-BE49-F238E27FC236}">
                      <a16:creationId xmlns:a16="http://schemas.microsoft.com/office/drawing/2014/main" id="{0ECD80E9-B33F-4D98-A7E4-8572C27D07D5}"/>
                    </a:ext>
                  </a:extLst>
                </p:cNvPr>
                <p:cNvPicPr/>
                <p:nvPr/>
              </p:nvPicPr>
              <p:blipFill>
                <a:blip r:embed="rId514"/>
                <a:stretch>
                  <a:fillRect/>
                </a:stretch>
              </p:blipFill>
              <p:spPr>
                <a:xfrm>
                  <a:off x="7601891" y="5354084"/>
                  <a:ext cx="102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63" name="Freihand 362">
                  <a:extLst>
                    <a:ext uri="{FF2B5EF4-FFF2-40B4-BE49-F238E27FC236}">
                      <a16:creationId xmlns:a16="http://schemas.microsoft.com/office/drawing/2014/main" id="{05D43FCA-C4CC-8D76-2464-705332CCDCC1}"/>
                    </a:ext>
                  </a:extLst>
                </p14:cNvPr>
                <p14:cNvContentPartPr/>
                <p14:nvPr/>
              </p14:nvContentPartPr>
              <p14:xfrm>
                <a:off x="6721691" y="5931164"/>
                <a:ext cx="53640" cy="138960"/>
              </p14:xfrm>
            </p:contentPart>
          </mc:Choice>
          <mc:Fallback xmlns="">
            <p:pic>
              <p:nvPicPr>
                <p:cNvPr id="363" name="Freihand 362">
                  <a:extLst>
                    <a:ext uri="{FF2B5EF4-FFF2-40B4-BE49-F238E27FC236}">
                      <a16:creationId xmlns:a16="http://schemas.microsoft.com/office/drawing/2014/main" id="{05D43FCA-C4CC-8D76-2464-705332CCDCC1}"/>
                    </a:ext>
                  </a:extLst>
                </p:cNvPr>
                <p:cNvPicPr/>
                <p:nvPr/>
              </p:nvPicPr>
              <p:blipFill>
                <a:blip r:embed="rId516"/>
                <a:stretch>
                  <a:fillRect/>
                </a:stretch>
              </p:blipFill>
              <p:spPr>
                <a:xfrm>
                  <a:off x="6715571" y="5925044"/>
                  <a:ext cx="65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64" name="Freihand 363">
                  <a:extLst>
                    <a:ext uri="{FF2B5EF4-FFF2-40B4-BE49-F238E27FC236}">
                      <a16:creationId xmlns:a16="http://schemas.microsoft.com/office/drawing/2014/main" id="{589628B3-8339-F799-CC82-8B1AC1E755C2}"/>
                    </a:ext>
                  </a:extLst>
                </p14:cNvPr>
                <p14:cNvContentPartPr/>
                <p14:nvPr/>
              </p14:nvContentPartPr>
              <p14:xfrm>
                <a:off x="6779291" y="5977244"/>
                <a:ext cx="14400" cy="138600"/>
              </p14:xfrm>
            </p:contentPart>
          </mc:Choice>
          <mc:Fallback xmlns="">
            <p:pic>
              <p:nvPicPr>
                <p:cNvPr id="364" name="Freihand 363">
                  <a:extLst>
                    <a:ext uri="{FF2B5EF4-FFF2-40B4-BE49-F238E27FC236}">
                      <a16:creationId xmlns:a16="http://schemas.microsoft.com/office/drawing/2014/main" id="{589628B3-8339-F799-CC82-8B1AC1E755C2}"/>
                    </a:ext>
                  </a:extLst>
                </p:cNvPr>
                <p:cNvPicPr/>
                <p:nvPr/>
              </p:nvPicPr>
              <p:blipFill>
                <a:blip r:embed="rId518"/>
                <a:stretch>
                  <a:fillRect/>
                </a:stretch>
              </p:blipFill>
              <p:spPr>
                <a:xfrm>
                  <a:off x="6773171" y="5971124"/>
                  <a:ext cx="26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65" name="Freihand 364">
                  <a:extLst>
                    <a:ext uri="{FF2B5EF4-FFF2-40B4-BE49-F238E27FC236}">
                      <a16:creationId xmlns:a16="http://schemas.microsoft.com/office/drawing/2014/main" id="{5C4F6AC6-90D9-3B34-2E00-B8E4BCAED51B}"/>
                    </a:ext>
                  </a:extLst>
                </p14:cNvPr>
                <p14:cNvContentPartPr/>
                <p14:nvPr/>
              </p14:nvContentPartPr>
              <p14:xfrm>
                <a:off x="6584171" y="5847284"/>
                <a:ext cx="237600" cy="393480"/>
              </p14:xfrm>
            </p:contentPart>
          </mc:Choice>
          <mc:Fallback xmlns="">
            <p:pic>
              <p:nvPicPr>
                <p:cNvPr id="365" name="Freihand 364">
                  <a:extLst>
                    <a:ext uri="{FF2B5EF4-FFF2-40B4-BE49-F238E27FC236}">
                      <a16:creationId xmlns:a16="http://schemas.microsoft.com/office/drawing/2014/main" id="{5C4F6AC6-90D9-3B34-2E00-B8E4BCAED51B}"/>
                    </a:ext>
                  </a:extLst>
                </p:cNvPr>
                <p:cNvPicPr/>
                <p:nvPr/>
              </p:nvPicPr>
              <p:blipFill>
                <a:blip r:embed="rId520"/>
                <a:stretch>
                  <a:fillRect/>
                </a:stretch>
              </p:blipFill>
              <p:spPr>
                <a:xfrm>
                  <a:off x="6578051" y="5841164"/>
                  <a:ext cx="24984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66" name="Freihand 365">
                  <a:extLst>
                    <a:ext uri="{FF2B5EF4-FFF2-40B4-BE49-F238E27FC236}">
                      <a16:creationId xmlns:a16="http://schemas.microsoft.com/office/drawing/2014/main" id="{F5F29984-5EF8-A673-727C-4E4717CF82E8}"/>
                    </a:ext>
                  </a:extLst>
                </p14:cNvPr>
                <p14:cNvContentPartPr/>
                <p14:nvPr/>
              </p14:nvContentPartPr>
              <p14:xfrm>
                <a:off x="6972971" y="5886884"/>
                <a:ext cx="48240" cy="162000"/>
              </p14:xfrm>
            </p:contentPart>
          </mc:Choice>
          <mc:Fallback xmlns="">
            <p:pic>
              <p:nvPicPr>
                <p:cNvPr id="366" name="Freihand 365">
                  <a:extLst>
                    <a:ext uri="{FF2B5EF4-FFF2-40B4-BE49-F238E27FC236}">
                      <a16:creationId xmlns:a16="http://schemas.microsoft.com/office/drawing/2014/main" id="{F5F29984-5EF8-A673-727C-4E4717CF82E8}"/>
                    </a:ext>
                  </a:extLst>
                </p:cNvPr>
                <p:cNvPicPr/>
                <p:nvPr/>
              </p:nvPicPr>
              <p:blipFill>
                <a:blip r:embed="rId522"/>
                <a:stretch>
                  <a:fillRect/>
                </a:stretch>
              </p:blipFill>
              <p:spPr>
                <a:xfrm>
                  <a:off x="6966851" y="5880764"/>
                  <a:ext cx="60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67" name="Freihand 366">
                  <a:extLst>
                    <a:ext uri="{FF2B5EF4-FFF2-40B4-BE49-F238E27FC236}">
                      <a16:creationId xmlns:a16="http://schemas.microsoft.com/office/drawing/2014/main" id="{B5DDD7FE-3C16-B02F-E7CE-5B62FCA58290}"/>
                    </a:ext>
                  </a:extLst>
                </p14:cNvPr>
                <p14:cNvContentPartPr/>
                <p14:nvPr/>
              </p14:nvContentPartPr>
              <p14:xfrm>
                <a:off x="6882611" y="5857004"/>
                <a:ext cx="198000" cy="203040"/>
              </p14:xfrm>
            </p:contentPart>
          </mc:Choice>
          <mc:Fallback xmlns="">
            <p:pic>
              <p:nvPicPr>
                <p:cNvPr id="367" name="Freihand 366">
                  <a:extLst>
                    <a:ext uri="{FF2B5EF4-FFF2-40B4-BE49-F238E27FC236}">
                      <a16:creationId xmlns:a16="http://schemas.microsoft.com/office/drawing/2014/main" id="{B5DDD7FE-3C16-B02F-E7CE-5B62FCA58290}"/>
                    </a:ext>
                  </a:extLst>
                </p:cNvPr>
                <p:cNvPicPr/>
                <p:nvPr/>
              </p:nvPicPr>
              <p:blipFill>
                <a:blip r:embed="rId524"/>
                <a:stretch>
                  <a:fillRect/>
                </a:stretch>
              </p:blipFill>
              <p:spPr>
                <a:xfrm>
                  <a:off x="6876491" y="5850884"/>
                  <a:ext cx="2102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68" name="Freihand 367">
                  <a:extLst>
                    <a:ext uri="{FF2B5EF4-FFF2-40B4-BE49-F238E27FC236}">
                      <a16:creationId xmlns:a16="http://schemas.microsoft.com/office/drawing/2014/main" id="{B4895BC5-BE21-ADC5-9186-799BD2F197BD}"/>
                    </a:ext>
                  </a:extLst>
                </p14:cNvPr>
                <p14:cNvContentPartPr/>
                <p14:nvPr/>
              </p14:nvContentPartPr>
              <p14:xfrm>
                <a:off x="7139291" y="5696084"/>
                <a:ext cx="395640" cy="308520"/>
              </p14:xfrm>
            </p:contentPart>
          </mc:Choice>
          <mc:Fallback xmlns="">
            <p:pic>
              <p:nvPicPr>
                <p:cNvPr id="368" name="Freihand 367">
                  <a:extLst>
                    <a:ext uri="{FF2B5EF4-FFF2-40B4-BE49-F238E27FC236}">
                      <a16:creationId xmlns:a16="http://schemas.microsoft.com/office/drawing/2014/main" id="{B4895BC5-BE21-ADC5-9186-799BD2F197BD}"/>
                    </a:ext>
                  </a:extLst>
                </p:cNvPr>
                <p:cNvPicPr/>
                <p:nvPr/>
              </p:nvPicPr>
              <p:blipFill>
                <a:blip r:embed="rId526"/>
                <a:stretch>
                  <a:fillRect/>
                </a:stretch>
              </p:blipFill>
              <p:spPr>
                <a:xfrm>
                  <a:off x="7133171" y="5689964"/>
                  <a:ext cx="4078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69" name="Freihand 368">
                  <a:extLst>
                    <a:ext uri="{FF2B5EF4-FFF2-40B4-BE49-F238E27FC236}">
                      <a16:creationId xmlns:a16="http://schemas.microsoft.com/office/drawing/2014/main" id="{54E51AD1-4C25-BB1F-EF7C-2424BBF745ED}"/>
                    </a:ext>
                  </a:extLst>
                </p14:cNvPr>
                <p14:cNvContentPartPr/>
                <p14:nvPr/>
              </p14:nvContentPartPr>
              <p14:xfrm>
                <a:off x="7420451" y="5739284"/>
                <a:ext cx="11160" cy="6120"/>
              </p14:xfrm>
            </p:contentPart>
          </mc:Choice>
          <mc:Fallback xmlns="">
            <p:pic>
              <p:nvPicPr>
                <p:cNvPr id="369" name="Freihand 368">
                  <a:extLst>
                    <a:ext uri="{FF2B5EF4-FFF2-40B4-BE49-F238E27FC236}">
                      <a16:creationId xmlns:a16="http://schemas.microsoft.com/office/drawing/2014/main" id="{54E51AD1-4C25-BB1F-EF7C-2424BBF745ED}"/>
                    </a:ext>
                  </a:extLst>
                </p:cNvPr>
                <p:cNvPicPr/>
                <p:nvPr/>
              </p:nvPicPr>
              <p:blipFill>
                <a:blip r:embed="rId528"/>
                <a:stretch>
                  <a:fillRect/>
                </a:stretch>
              </p:blipFill>
              <p:spPr>
                <a:xfrm>
                  <a:off x="7414331" y="5733164"/>
                  <a:ext cx="23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70" name="Freihand 369">
                  <a:extLst>
                    <a:ext uri="{FF2B5EF4-FFF2-40B4-BE49-F238E27FC236}">
                      <a16:creationId xmlns:a16="http://schemas.microsoft.com/office/drawing/2014/main" id="{25B87DBD-25E0-73C8-C71C-A88AA650654C}"/>
                    </a:ext>
                  </a:extLst>
                </p14:cNvPr>
                <p14:cNvContentPartPr/>
                <p14:nvPr/>
              </p14:nvContentPartPr>
              <p14:xfrm>
                <a:off x="7691531" y="5729564"/>
                <a:ext cx="175680" cy="109080"/>
              </p14:xfrm>
            </p:contentPart>
          </mc:Choice>
          <mc:Fallback xmlns="">
            <p:pic>
              <p:nvPicPr>
                <p:cNvPr id="370" name="Freihand 369">
                  <a:extLst>
                    <a:ext uri="{FF2B5EF4-FFF2-40B4-BE49-F238E27FC236}">
                      <a16:creationId xmlns:a16="http://schemas.microsoft.com/office/drawing/2014/main" id="{25B87DBD-25E0-73C8-C71C-A88AA650654C}"/>
                    </a:ext>
                  </a:extLst>
                </p:cNvPr>
                <p:cNvPicPr/>
                <p:nvPr/>
              </p:nvPicPr>
              <p:blipFill>
                <a:blip r:embed="rId530"/>
                <a:stretch>
                  <a:fillRect/>
                </a:stretch>
              </p:blipFill>
              <p:spPr>
                <a:xfrm>
                  <a:off x="7685411" y="5723444"/>
                  <a:ext cx="187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71" name="Freihand 370">
                  <a:extLst>
                    <a:ext uri="{FF2B5EF4-FFF2-40B4-BE49-F238E27FC236}">
                      <a16:creationId xmlns:a16="http://schemas.microsoft.com/office/drawing/2014/main" id="{9AF3731E-EB08-4B9E-295C-87B42FF6E1D9}"/>
                    </a:ext>
                  </a:extLst>
                </p14:cNvPr>
                <p14:cNvContentPartPr/>
                <p14:nvPr/>
              </p14:nvContentPartPr>
              <p14:xfrm>
                <a:off x="7873331" y="5570084"/>
                <a:ext cx="118440" cy="181440"/>
              </p14:xfrm>
            </p:contentPart>
          </mc:Choice>
          <mc:Fallback xmlns="">
            <p:pic>
              <p:nvPicPr>
                <p:cNvPr id="371" name="Freihand 370">
                  <a:extLst>
                    <a:ext uri="{FF2B5EF4-FFF2-40B4-BE49-F238E27FC236}">
                      <a16:creationId xmlns:a16="http://schemas.microsoft.com/office/drawing/2014/main" id="{9AF3731E-EB08-4B9E-295C-87B42FF6E1D9}"/>
                    </a:ext>
                  </a:extLst>
                </p:cNvPr>
                <p:cNvPicPr/>
                <p:nvPr/>
              </p:nvPicPr>
              <p:blipFill>
                <a:blip r:embed="rId532"/>
                <a:stretch>
                  <a:fillRect/>
                </a:stretch>
              </p:blipFill>
              <p:spPr>
                <a:xfrm>
                  <a:off x="7867211" y="5563964"/>
                  <a:ext cx="130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73" name="Freihand 372">
                  <a:extLst>
                    <a:ext uri="{FF2B5EF4-FFF2-40B4-BE49-F238E27FC236}">
                      <a16:creationId xmlns:a16="http://schemas.microsoft.com/office/drawing/2014/main" id="{91BBBB49-C7C3-44CC-8FBB-7BCBC5E1AE2D}"/>
                    </a:ext>
                  </a:extLst>
                </p14:cNvPr>
                <p14:cNvContentPartPr/>
                <p14:nvPr/>
              </p14:nvContentPartPr>
              <p14:xfrm>
                <a:off x="8034611" y="5447324"/>
                <a:ext cx="234000" cy="262080"/>
              </p14:xfrm>
            </p:contentPart>
          </mc:Choice>
          <mc:Fallback xmlns="">
            <p:pic>
              <p:nvPicPr>
                <p:cNvPr id="373" name="Freihand 372">
                  <a:extLst>
                    <a:ext uri="{FF2B5EF4-FFF2-40B4-BE49-F238E27FC236}">
                      <a16:creationId xmlns:a16="http://schemas.microsoft.com/office/drawing/2014/main" id="{91BBBB49-C7C3-44CC-8FBB-7BCBC5E1AE2D}"/>
                    </a:ext>
                  </a:extLst>
                </p:cNvPr>
                <p:cNvPicPr/>
                <p:nvPr/>
              </p:nvPicPr>
              <p:blipFill>
                <a:blip r:embed="rId534"/>
                <a:stretch>
                  <a:fillRect/>
                </a:stretch>
              </p:blipFill>
              <p:spPr>
                <a:xfrm>
                  <a:off x="8028491" y="5441204"/>
                  <a:ext cx="2462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74" name="Freihand 373">
                  <a:extLst>
                    <a:ext uri="{FF2B5EF4-FFF2-40B4-BE49-F238E27FC236}">
                      <a16:creationId xmlns:a16="http://schemas.microsoft.com/office/drawing/2014/main" id="{7CD94641-5B01-3400-E306-549251535998}"/>
                    </a:ext>
                  </a:extLst>
                </p14:cNvPr>
                <p14:cNvContentPartPr/>
                <p14:nvPr/>
              </p14:nvContentPartPr>
              <p14:xfrm>
                <a:off x="8338811" y="5473604"/>
                <a:ext cx="151200" cy="100440"/>
              </p14:xfrm>
            </p:contentPart>
          </mc:Choice>
          <mc:Fallback xmlns="">
            <p:pic>
              <p:nvPicPr>
                <p:cNvPr id="374" name="Freihand 373">
                  <a:extLst>
                    <a:ext uri="{FF2B5EF4-FFF2-40B4-BE49-F238E27FC236}">
                      <a16:creationId xmlns:a16="http://schemas.microsoft.com/office/drawing/2014/main" id="{7CD94641-5B01-3400-E306-549251535998}"/>
                    </a:ext>
                  </a:extLst>
                </p:cNvPr>
                <p:cNvPicPr/>
                <p:nvPr/>
              </p:nvPicPr>
              <p:blipFill>
                <a:blip r:embed="rId536"/>
                <a:stretch>
                  <a:fillRect/>
                </a:stretch>
              </p:blipFill>
              <p:spPr>
                <a:xfrm>
                  <a:off x="8332691" y="5467484"/>
                  <a:ext cx="163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75" name="Freihand 374">
                  <a:extLst>
                    <a:ext uri="{FF2B5EF4-FFF2-40B4-BE49-F238E27FC236}">
                      <a16:creationId xmlns:a16="http://schemas.microsoft.com/office/drawing/2014/main" id="{F3892048-9070-DDB7-7994-1041385E7768}"/>
                    </a:ext>
                  </a:extLst>
                </p14:cNvPr>
                <p14:cNvContentPartPr/>
                <p14:nvPr/>
              </p14:nvContentPartPr>
              <p14:xfrm>
                <a:off x="8502971" y="5391164"/>
                <a:ext cx="97200" cy="118800"/>
              </p14:xfrm>
            </p:contentPart>
          </mc:Choice>
          <mc:Fallback xmlns="">
            <p:pic>
              <p:nvPicPr>
                <p:cNvPr id="375" name="Freihand 374">
                  <a:extLst>
                    <a:ext uri="{FF2B5EF4-FFF2-40B4-BE49-F238E27FC236}">
                      <a16:creationId xmlns:a16="http://schemas.microsoft.com/office/drawing/2014/main" id="{F3892048-9070-DDB7-7994-1041385E7768}"/>
                    </a:ext>
                  </a:extLst>
                </p:cNvPr>
                <p:cNvPicPr/>
                <p:nvPr/>
              </p:nvPicPr>
              <p:blipFill>
                <a:blip r:embed="rId538"/>
                <a:stretch>
                  <a:fillRect/>
                </a:stretch>
              </p:blipFill>
              <p:spPr>
                <a:xfrm>
                  <a:off x="8496851" y="5385044"/>
                  <a:ext cx="109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77" name="Freihand 376">
                  <a:extLst>
                    <a:ext uri="{FF2B5EF4-FFF2-40B4-BE49-F238E27FC236}">
                      <a16:creationId xmlns:a16="http://schemas.microsoft.com/office/drawing/2014/main" id="{19968A88-729E-F610-8870-5F7E239B74C2}"/>
                    </a:ext>
                  </a:extLst>
                </p14:cNvPr>
                <p14:cNvContentPartPr/>
                <p14:nvPr/>
              </p14:nvContentPartPr>
              <p14:xfrm>
                <a:off x="6255851" y="6452084"/>
                <a:ext cx="280080" cy="181800"/>
              </p14:xfrm>
            </p:contentPart>
          </mc:Choice>
          <mc:Fallback xmlns="">
            <p:pic>
              <p:nvPicPr>
                <p:cNvPr id="377" name="Freihand 376">
                  <a:extLst>
                    <a:ext uri="{FF2B5EF4-FFF2-40B4-BE49-F238E27FC236}">
                      <a16:creationId xmlns:a16="http://schemas.microsoft.com/office/drawing/2014/main" id="{19968A88-729E-F610-8870-5F7E239B74C2}"/>
                    </a:ext>
                  </a:extLst>
                </p:cNvPr>
                <p:cNvPicPr/>
                <p:nvPr/>
              </p:nvPicPr>
              <p:blipFill>
                <a:blip r:embed="rId540"/>
                <a:stretch>
                  <a:fillRect/>
                </a:stretch>
              </p:blipFill>
              <p:spPr>
                <a:xfrm>
                  <a:off x="6249731" y="6445964"/>
                  <a:ext cx="292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78" name="Freihand 377">
                  <a:extLst>
                    <a:ext uri="{FF2B5EF4-FFF2-40B4-BE49-F238E27FC236}">
                      <a16:creationId xmlns:a16="http://schemas.microsoft.com/office/drawing/2014/main" id="{6B27E793-2D43-E7BB-6E41-61297818F451}"/>
                    </a:ext>
                  </a:extLst>
                </p14:cNvPr>
                <p14:cNvContentPartPr/>
                <p14:nvPr/>
              </p14:nvContentPartPr>
              <p14:xfrm>
                <a:off x="6411371" y="6403844"/>
                <a:ext cx="254160" cy="105120"/>
              </p14:xfrm>
            </p:contentPart>
          </mc:Choice>
          <mc:Fallback xmlns="">
            <p:pic>
              <p:nvPicPr>
                <p:cNvPr id="378" name="Freihand 377">
                  <a:extLst>
                    <a:ext uri="{FF2B5EF4-FFF2-40B4-BE49-F238E27FC236}">
                      <a16:creationId xmlns:a16="http://schemas.microsoft.com/office/drawing/2014/main" id="{6B27E793-2D43-E7BB-6E41-61297818F451}"/>
                    </a:ext>
                  </a:extLst>
                </p:cNvPr>
                <p:cNvPicPr/>
                <p:nvPr/>
              </p:nvPicPr>
              <p:blipFill>
                <a:blip r:embed="rId542"/>
                <a:stretch>
                  <a:fillRect/>
                </a:stretch>
              </p:blipFill>
              <p:spPr>
                <a:xfrm>
                  <a:off x="6405251" y="6397724"/>
                  <a:ext cx="266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80" name="Freihand 379">
                  <a:extLst>
                    <a:ext uri="{FF2B5EF4-FFF2-40B4-BE49-F238E27FC236}">
                      <a16:creationId xmlns:a16="http://schemas.microsoft.com/office/drawing/2014/main" id="{23FBF70B-70A1-C640-5698-55C5AE44B776}"/>
                    </a:ext>
                  </a:extLst>
                </p14:cNvPr>
                <p14:cNvContentPartPr/>
                <p14:nvPr/>
              </p14:nvContentPartPr>
              <p14:xfrm>
                <a:off x="6789371" y="6219884"/>
                <a:ext cx="208080" cy="270720"/>
              </p14:xfrm>
            </p:contentPart>
          </mc:Choice>
          <mc:Fallback xmlns="">
            <p:pic>
              <p:nvPicPr>
                <p:cNvPr id="380" name="Freihand 379">
                  <a:extLst>
                    <a:ext uri="{FF2B5EF4-FFF2-40B4-BE49-F238E27FC236}">
                      <a16:creationId xmlns:a16="http://schemas.microsoft.com/office/drawing/2014/main" id="{23FBF70B-70A1-C640-5698-55C5AE44B776}"/>
                    </a:ext>
                  </a:extLst>
                </p:cNvPr>
                <p:cNvPicPr/>
                <p:nvPr/>
              </p:nvPicPr>
              <p:blipFill>
                <a:blip r:embed="rId544"/>
                <a:stretch>
                  <a:fillRect/>
                </a:stretch>
              </p:blipFill>
              <p:spPr>
                <a:xfrm>
                  <a:off x="6783251" y="6213764"/>
                  <a:ext cx="2203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81" name="Freihand 380">
                  <a:extLst>
                    <a:ext uri="{FF2B5EF4-FFF2-40B4-BE49-F238E27FC236}">
                      <a16:creationId xmlns:a16="http://schemas.microsoft.com/office/drawing/2014/main" id="{BB2C30FA-CA56-CA73-6B90-7E6DCCF7B7B5}"/>
                    </a:ext>
                  </a:extLst>
                </p14:cNvPr>
                <p14:cNvContentPartPr/>
                <p14:nvPr/>
              </p14:nvContentPartPr>
              <p14:xfrm>
                <a:off x="6999611" y="6155804"/>
                <a:ext cx="76680" cy="154440"/>
              </p14:xfrm>
            </p:contentPart>
          </mc:Choice>
          <mc:Fallback xmlns="">
            <p:pic>
              <p:nvPicPr>
                <p:cNvPr id="381" name="Freihand 380">
                  <a:extLst>
                    <a:ext uri="{FF2B5EF4-FFF2-40B4-BE49-F238E27FC236}">
                      <a16:creationId xmlns:a16="http://schemas.microsoft.com/office/drawing/2014/main" id="{BB2C30FA-CA56-CA73-6B90-7E6DCCF7B7B5}"/>
                    </a:ext>
                  </a:extLst>
                </p:cNvPr>
                <p:cNvPicPr/>
                <p:nvPr/>
              </p:nvPicPr>
              <p:blipFill>
                <a:blip r:embed="rId546"/>
                <a:stretch>
                  <a:fillRect/>
                </a:stretch>
              </p:blipFill>
              <p:spPr>
                <a:xfrm>
                  <a:off x="6993491" y="6149684"/>
                  <a:ext cx="88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82" name="Freihand 381">
                  <a:extLst>
                    <a:ext uri="{FF2B5EF4-FFF2-40B4-BE49-F238E27FC236}">
                      <a16:creationId xmlns:a16="http://schemas.microsoft.com/office/drawing/2014/main" id="{1500D704-89DB-2507-266C-5CD5A8C3ED81}"/>
                    </a:ext>
                  </a:extLst>
                </p14:cNvPr>
                <p14:cNvContentPartPr/>
                <p14:nvPr/>
              </p14:nvContentPartPr>
              <p14:xfrm>
                <a:off x="7147211" y="6217724"/>
                <a:ext cx="146520" cy="82800"/>
              </p14:xfrm>
            </p:contentPart>
          </mc:Choice>
          <mc:Fallback xmlns="">
            <p:pic>
              <p:nvPicPr>
                <p:cNvPr id="382" name="Freihand 381">
                  <a:extLst>
                    <a:ext uri="{FF2B5EF4-FFF2-40B4-BE49-F238E27FC236}">
                      <a16:creationId xmlns:a16="http://schemas.microsoft.com/office/drawing/2014/main" id="{1500D704-89DB-2507-266C-5CD5A8C3ED81}"/>
                    </a:ext>
                  </a:extLst>
                </p:cNvPr>
                <p:cNvPicPr/>
                <p:nvPr/>
              </p:nvPicPr>
              <p:blipFill>
                <a:blip r:embed="rId548"/>
                <a:stretch>
                  <a:fillRect/>
                </a:stretch>
              </p:blipFill>
              <p:spPr>
                <a:xfrm>
                  <a:off x="7141091" y="6211604"/>
                  <a:ext cx="158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83" name="Freihand 382">
                  <a:extLst>
                    <a:ext uri="{FF2B5EF4-FFF2-40B4-BE49-F238E27FC236}">
                      <a16:creationId xmlns:a16="http://schemas.microsoft.com/office/drawing/2014/main" id="{EC46CE13-2B24-D79D-89C9-287FA655D5B2}"/>
                    </a:ext>
                  </a:extLst>
                </p14:cNvPr>
                <p14:cNvContentPartPr/>
                <p14:nvPr/>
              </p14:nvContentPartPr>
              <p14:xfrm>
                <a:off x="7329731" y="6099284"/>
                <a:ext cx="92520" cy="160920"/>
              </p14:xfrm>
            </p:contentPart>
          </mc:Choice>
          <mc:Fallback xmlns="">
            <p:pic>
              <p:nvPicPr>
                <p:cNvPr id="383" name="Freihand 382">
                  <a:extLst>
                    <a:ext uri="{FF2B5EF4-FFF2-40B4-BE49-F238E27FC236}">
                      <a16:creationId xmlns:a16="http://schemas.microsoft.com/office/drawing/2014/main" id="{EC46CE13-2B24-D79D-89C9-287FA655D5B2}"/>
                    </a:ext>
                  </a:extLst>
                </p:cNvPr>
                <p:cNvPicPr/>
                <p:nvPr/>
              </p:nvPicPr>
              <p:blipFill>
                <a:blip r:embed="rId550"/>
                <a:stretch>
                  <a:fillRect/>
                </a:stretch>
              </p:blipFill>
              <p:spPr>
                <a:xfrm>
                  <a:off x="7323611" y="6093164"/>
                  <a:ext cx="104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84" name="Freihand 383">
                  <a:extLst>
                    <a:ext uri="{FF2B5EF4-FFF2-40B4-BE49-F238E27FC236}">
                      <a16:creationId xmlns:a16="http://schemas.microsoft.com/office/drawing/2014/main" id="{8EFB3CB0-AD20-15AB-247C-6EDCC92A3824}"/>
                    </a:ext>
                  </a:extLst>
                </p14:cNvPr>
                <p14:cNvContentPartPr/>
                <p14:nvPr/>
              </p14:nvContentPartPr>
              <p14:xfrm>
                <a:off x="7492451" y="6132764"/>
                <a:ext cx="105120" cy="102960"/>
              </p14:xfrm>
            </p:contentPart>
          </mc:Choice>
          <mc:Fallback xmlns="">
            <p:pic>
              <p:nvPicPr>
                <p:cNvPr id="384" name="Freihand 383">
                  <a:extLst>
                    <a:ext uri="{FF2B5EF4-FFF2-40B4-BE49-F238E27FC236}">
                      <a16:creationId xmlns:a16="http://schemas.microsoft.com/office/drawing/2014/main" id="{8EFB3CB0-AD20-15AB-247C-6EDCC92A3824}"/>
                    </a:ext>
                  </a:extLst>
                </p:cNvPr>
                <p:cNvPicPr/>
                <p:nvPr/>
              </p:nvPicPr>
              <p:blipFill>
                <a:blip r:embed="rId552"/>
                <a:stretch>
                  <a:fillRect/>
                </a:stretch>
              </p:blipFill>
              <p:spPr>
                <a:xfrm>
                  <a:off x="7486331" y="6126644"/>
                  <a:ext cx="117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85" name="Freihand 384">
                  <a:extLst>
                    <a:ext uri="{FF2B5EF4-FFF2-40B4-BE49-F238E27FC236}">
                      <a16:creationId xmlns:a16="http://schemas.microsoft.com/office/drawing/2014/main" id="{9AAEB41A-54CD-2726-62E5-58D4C23EDA4F}"/>
                    </a:ext>
                  </a:extLst>
                </p14:cNvPr>
                <p14:cNvContentPartPr/>
                <p14:nvPr/>
              </p14:nvContentPartPr>
              <p14:xfrm>
                <a:off x="7683251" y="5940884"/>
                <a:ext cx="151200" cy="209520"/>
              </p14:xfrm>
            </p:contentPart>
          </mc:Choice>
          <mc:Fallback xmlns="">
            <p:pic>
              <p:nvPicPr>
                <p:cNvPr id="385" name="Freihand 384">
                  <a:extLst>
                    <a:ext uri="{FF2B5EF4-FFF2-40B4-BE49-F238E27FC236}">
                      <a16:creationId xmlns:a16="http://schemas.microsoft.com/office/drawing/2014/main" id="{9AAEB41A-54CD-2726-62E5-58D4C23EDA4F}"/>
                    </a:ext>
                  </a:extLst>
                </p:cNvPr>
                <p:cNvPicPr/>
                <p:nvPr/>
              </p:nvPicPr>
              <p:blipFill>
                <a:blip r:embed="rId554"/>
                <a:stretch>
                  <a:fillRect/>
                </a:stretch>
              </p:blipFill>
              <p:spPr>
                <a:xfrm>
                  <a:off x="7677131" y="5934764"/>
                  <a:ext cx="163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86" name="Freihand 385">
                  <a:extLst>
                    <a:ext uri="{FF2B5EF4-FFF2-40B4-BE49-F238E27FC236}">
                      <a16:creationId xmlns:a16="http://schemas.microsoft.com/office/drawing/2014/main" id="{9B06ADDF-EABE-6C5E-3912-C58CF9660EFE}"/>
                    </a:ext>
                  </a:extLst>
                </p14:cNvPr>
                <p14:cNvContentPartPr/>
                <p14:nvPr/>
              </p14:nvContentPartPr>
              <p14:xfrm>
                <a:off x="7797011" y="5832524"/>
                <a:ext cx="512280" cy="274680"/>
              </p14:xfrm>
            </p:contentPart>
          </mc:Choice>
          <mc:Fallback xmlns="">
            <p:pic>
              <p:nvPicPr>
                <p:cNvPr id="386" name="Freihand 385">
                  <a:extLst>
                    <a:ext uri="{FF2B5EF4-FFF2-40B4-BE49-F238E27FC236}">
                      <a16:creationId xmlns:a16="http://schemas.microsoft.com/office/drawing/2014/main" id="{9B06ADDF-EABE-6C5E-3912-C58CF9660EFE}"/>
                    </a:ext>
                  </a:extLst>
                </p:cNvPr>
                <p:cNvPicPr/>
                <p:nvPr/>
              </p:nvPicPr>
              <p:blipFill>
                <a:blip r:embed="rId556"/>
                <a:stretch>
                  <a:fillRect/>
                </a:stretch>
              </p:blipFill>
              <p:spPr>
                <a:xfrm>
                  <a:off x="7790891" y="5826404"/>
                  <a:ext cx="5245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88" name="Freihand 387">
                  <a:extLst>
                    <a:ext uri="{FF2B5EF4-FFF2-40B4-BE49-F238E27FC236}">
                      <a16:creationId xmlns:a16="http://schemas.microsoft.com/office/drawing/2014/main" id="{44A8A697-DF5D-0F4D-B0A9-1CA21A02EA98}"/>
                    </a:ext>
                  </a:extLst>
                </p14:cNvPr>
                <p14:cNvContentPartPr/>
                <p14:nvPr/>
              </p14:nvContentPartPr>
              <p14:xfrm>
                <a:off x="6770651" y="6515444"/>
                <a:ext cx="118440" cy="267120"/>
              </p14:xfrm>
            </p:contentPart>
          </mc:Choice>
          <mc:Fallback xmlns="">
            <p:pic>
              <p:nvPicPr>
                <p:cNvPr id="388" name="Freihand 387">
                  <a:extLst>
                    <a:ext uri="{FF2B5EF4-FFF2-40B4-BE49-F238E27FC236}">
                      <a16:creationId xmlns:a16="http://schemas.microsoft.com/office/drawing/2014/main" id="{44A8A697-DF5D-0F4D-B0A9-1CA21A02EA98}"/>
                    </a:ext>
                  </a:extLst>
                </p:cNvPr>
                <p:cNvPicPr/>
                <p:nvPr/>
              </p:nvPicPr>
              <p:blipFill>
                <a:blip r:embed="rId558"/>
                <a:stretch>
                  <a:fillRect/>
                </a:stretch>
              </p:blipFill>
              <p:spPr>
                <a:xfrm>
                  <a:off x="6764531" y="6509324"/>
                  <a:ext cx="1306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89" name="Freihand 388">
                  <a:extLst>
                    <a:ext uri="{FF2B5EF4-FFF2-40B4-BE49-F238E27FC236}">
                      <a16:creationId xmlns:a16="http://schemas.microsoft.com/office/drawing/2014/main" id="{474AA9F1-6968-3327-D98D-3A9FD5C838F7}"/>
                    </a:ext>
                  </a:extLst>
                </p14:cNvPr>
                <p14:cNvContentPartPr/>
                <p14:nvPr/>
              </p14:nvContentPartPr>
              <p14:xfrm>
                <a:off x="6857771" y="6532004"/>
                <a:ext cx="172080" cy="146520"/>
              </p14:xfrm>
            </p:contentPart>
          </mc:Choice>
          <mc:Fallback xmlns="">
            <p:pic>
              <p:nvPicPr>
                <p:cNvPr id="389" name="Freihand 388">
                  <a:extLst>
                    <a:ext uri="{FF2B5EF4-FFF2-40B4-BE49-F238E27FC236}">
                      <a16:creationId xmlns:a16="http://schemas.microsoft.com/office/drawing/2014/main" id="{474AA9F1-6968-3327-D98D-3A9FD5C838F7}"/>
                    </a:ext>
                  </a:extLst>
                </p:cNvPr>
                <p:cNvPicPr/>
                <p:nvPr/>
              </p:nvPicPr>
              <p:blipFill>
                <a:blip r:embed="rId560"/>
                <a:stretch>
                  <a:fillRect/>
                </a:stretch>
              </p:blipFill>
              <p:spPr>
                <a:xfrm>
                  <a:off x="6851651" y="6525884"/>
                  <a:ext cx="184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90" name="Freihand 389">
                  <a:extLst>
                    <a:ext uri="{FF2B5EF4-FFF2-40B4-BE49-F238E27FC236}">
                      <a16:creationId xmlns:a16="http://schemas.microsoft.com/office/drawing/2014/main" id="{4A5F9862-6D4E-C92E-7FAD-3D97543546D3}"/>
                    </a:ext>
                  </a:extLst>
                </p14:cNvPr>
                <p14:cNvContentPartPr/>
                <p14:nvPr/>
              </p14:nvContentPartPr>
              <p14:xfrm>
                <a:off x="6911051" y="6496004"/>
                <a:ext cx="65880" cy="19440"/>
              </p14:xfrm>
            </p:contentPart>
          </mc:Choice>
          <mc:Fallback xmlns="">
            <p:pic>
              <p:nvPicPr>
                <p:cNvPr id="390" name="Freihand 389">
                  <a:extLst>
                    <a:ext uri="{FF2B5EF4-FFF2-40B4-BE49-F238E27FC236}">
                      <a16:creationId xmlns:a16="http://schemas.microsoft.com/office/drawing/2014/main" id="{4A5F9862-6D4E-C92E-7FAD-3D97543546D3}"/>
                    </a:ext>
                  </a:extLst>
                </p:cNvPr>
                <p:cNvPicPr/>
                <p:nvPr/>
              </p:nvPicPr>
              <p:blipFill>
                <a:blip r:embed="rId562"/>
                <a:stretch>
                  <a:fillRect/>
                </a:stretch>
              </p:blipFill>
              <p:spPr>
                <a:xfrm>
                  <a:off x="6904931" y="6489884"/>
                  <a:ext cx="78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1" name="Freihand 390">
                  <a:extLst>
                    <a:ext uri="{FF2B5EF4-FFF2-40B4-BE49-F238E27FC236}">
                      <a16:creationId xmlns:a16="http://schemas.microsoft.com/office/drawing/2014/main" id="{633EBDC4-D540-5F35-6D33-DC8426171CCA}"/>
                    </a:ext>
                  </a:extLst>
                </p14:cNvPr>
                <p14:cNvContentPartPr/>
                <p14:nvPr/>
              </p14:nvContentPartPr>
              <p14:xfrm>
                <a:off x="7282931" y="6436244"/>
                <a:ext cx="141120" cy="231120"/>
              </p14:xfrm>
            </p:contentPart>
          </mc:Choice>
          <mc:Fallback xmlns="">
            <p:pic>
              <p:nvPicPr>
                <p:cNvPr id="391" name="Freihand 390">
                  <a:extLst>
                    <a:ext uri="{FF2B5EF4-FFF2-40B4-BE49-F238E27FC236}">
                      <a16:creationId xmlns:a16="http://schemas.microsoft.com/office/drawing/2014/main" id="{633EBDC4-D540-5F35-6D33-DC8426171CCA}"/>
                    </a:ext>
                  </a:extLst>
                </p:cNvPr>
                <p:cNvPicPr/>
                <p:nvPr/>
              </p:nvPicPr>
              <p:blipFill>
                <a:blip r:embed="rId564"/>
                <a:stretch>
                  <a:fillRect/>
                </a:stretch>
              </p:blipFill>
              <p:spPr>
                <a:xfrm>
                  <a:off x="7276811" y="6430124"/>
                  <a:ext cx="153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92" name="Freihand 391">
                  <a:extLst>
                    <a:ext uri="{FF2B5EF4-FFF2-40B4-BE49-F238E27FC236}">
                      <a16:creationId xmlns:a16="http://schemas.microsoft.com/office/drawing/2014/main" id="{9B54DF85-5A19-38E3-95BC-27F52511E40A}"/>
                    </a:ext>
                  </a:extLst>
                </p14:cNvPr>
                <p14:cNvContentPartPr/>
                <p14:nvPr/>
              </p14:nvContentPartPr>
              <p14:xfrm>
                <a:off x="7575251" y="6377924"/>
                <a:ext cx="111240" cy="124920"/>
              </p14:xfrm>
            </p:contentPart>
          </mc:Choice>
          <mc:Fallback xmlns="">
            <p:pic>
              <p:nvPicPr>
                <p:cNvPr id="392" name="Freihand 391">
                  <a:extLst>
                    <a:ext uri="{FF2B5EF4-FFF2-40B4-BE49-F238E27FC236}">
                      <a16:creationId xmlns:a16="http://schemas.microsoft.com/office/drawing/2014/main" id="{9B54DF85-5A19-38E3-95BC-27F52511E40A}"/>
                    </a:ext>
                  </a:extLst>
                </p:cNvPr>
                <p:cNvPicPr/>
                <p:nvPr/>
              </p:nvPicPr>
              <p:blipFill>
                <a:blip r:embed="rId566"/>
                <a:stretch>
                  <a:fillRect/>
                </a:stretch>
              </p:blipFill>
              <p:spPr>
                <a:xfrm>
                  <a:off x="7569131" y="6371804"/>
                  <a:ext cx="123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3" name="Freihand 392">
                  <a:extLst>
                    <a:ext uri="{FF2B5EF4-FFF2-40B4-BE49-F238E27FC236}">
                      <a16:creationId xmlns:a16="http://schemas.microsoft.com/office/drawing/2014/main" id="{85685270-3AB3-0E75-737B-E2544B4E68DB}"/>
                    </a:ext>
                  </a:extLst>
                </p14:cNvPr>
                <p14:cNvContentPartPr/>
                <p14:nvPr/>
              </p14:nvContentPartPr>
              <p14:xfrm>
                <a:off x="7687211" y="6264524"/>
                <a:ext cx="103320" cy="193320"/>
              </p14:xfrm>
            </p:contentPart>
          </mc:Choice>
          <mc:Fallback xmlns="">
            <p:pic>
              <p:nvPicPr>
                <p:cNvPr id="393" name="Freihand 392">
                  <a:extLst>
                    <a:ext uri="{FF2B5EF4-FFF2-40B4-BE49-F238E27FC236}">
                      <a16:creationId xmlns:a16="http://schemas.microsoft.com/office/drawing/2014/main" id="{85685270-3AB3-0E75-737B-E2544B4E68DB}"/>
                    </a:ext>
                  </a:extLst>
                </p:cNvPr>
                <p:cNvPicPr/>
                <p:nvPr/>
              </p:nvPicPr>
              <p:blipFill>
                <a:blip r:embed="rId568"/>
                <a:stretch>
                  <a:fillRect/>
                </a:stretch>
              </p:blipFill>
              <p:spPr>
                <a:xfrm>
                  <a:off x="7681091" y="6258404"/>
                  <a:ext cx="115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94" name="Freihand 393">
                  <a:extLst>
                    <a:ext uri="{FF2B5EF4-FFF2-40B4-BE49-F238E27FC236}">
                      <a16:creationId xmlns:a16="http://schemas.microsoft.com/office/drawing/2014/main" id="{D9D4FEEA-C7CA-9A5F-9E87-9E4F24CA142C}"/>
                    </a:ext>
                  </a:extLst>
                </p14:cNvPr>
                <p14:cNvContentPartPr/>
                <p14:nvPr/>
              </p14:nvContentPartPr>
              <p14:xfrm>
                <a:off x="7782611" y="6224204"/>
                <a:ext cx="129240" cy="190440"/>
              </p14:xfrm>
            </p:contentPart>
          </mc:Choice>
          <mc:Fallback xmlns="">
            <p:pic>
              <p:nvPicPr>
                <p:cNvPr id="394" name="Freihand 393">
                  <a:extLst>
                    <a:ext uri="{FF2B5EF4-FFF2-40B4-BE49-F238E27FC236}">
                      <a16:creationId xmlns:a16="http://schemas.microsoft.com/office/drawing/2014/main" id="{D9D4FEEA-C7CA-9A5F-9E87-9E4F24CA142C}"/>
                    </a:ext>
                  </a:extLst>
                </p:cNvPr>
                <p:cNvPicPr/>
                <p:nvPr/>
              </p:nvPicPr>
              <p:blipFill>
                <a:blip r:embed="rId570"/>
                <a:stretch>
                  <a:fillRect/>
                </a:stretch>
              </p:blipFill>
              <p:spPr>
                <a:xfrm>
                  <a:off x="7776491" y="6218084"/>
                  <a:ext cx="141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95" name="Freihand 394">
                  <a:extLst>
                    <a:ext uri="{FF2B5EF4-FFF2-40B4-BE49-F238E27FC236}">
                      <a16:creationId xmlns:a16="http://schemas.microsoft.com/office/drawing/2014/main" id="{FA0DEA70-34C2-5897-5446-2809A3494517}"/>
                    </a:ext>
                  </a:extLst>
                </p14:cNvPr>
                <p14:cNvContentPartPr/>
                <p14:nvPr/>
              </p14:nvContentPartPr>
              <p14:xfrm>
                <a:off x="7933451" y="6172364"/>
                <a:ext cx="271800" cy="192600"/>
              </p14:xfrm>
            </p:contentPart>
          </mc:Choice>
          <mc:Fallback xmlns="">
            <p:pic>
              <p:nvPicPr>
                <p:cNvPr id="395" name="Freihand 394">
                  <a:extLst>
                    <a:ext uri="{FF2B5EF4-FFF2-40B4-BE49-F238E27FC236}">
                      <a16:creationId xmlns:a16="http://schemas.microsoft.com/office/drawing/2014/main" id="{FA0DEA70-34C2-5897-5446-2809A3494517}"/>
                    </a:ext>
                  </a:extLst>
                </p:cNvPr>
                <p:cNvPicPr/>
                <p:nvPr/>
              </p:nvPicPr>
              <p:blipFill>
                <a:blip r:embed="rId572"/>
                <a:stretch>
                  <a:fillRect/>
                </a:stretch>
              </p:blipFill>
              <p:spPr>
                <a:xfrm>
                  <a:off x="7927331" y="6166244"/>
                  <a:ext cx="2840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96" name="Freihand 395">
                  <a:extLst>
                    <a:ext uri="{FF2B5EF4-FFF2-40B4-BE49-F238E27FC236}">
                      <a16:creationId xmlns:a16="http://schemas.microsoft.com/office/drawing/2014/main" id="{AB596EDB-093B-AFD3-E7A9-055A2EE25AD0}"/>
                    </a:ext>
                  </a:extLst>
                </p14:cNvPr>
                <p14:cNvContentPartPr/>
                <p14:nvPr/>
              </p14:nvContentPartPr>
              <p14:xfrm>
                <a:off x="8181491" y="6141764"/>
                <a:ext cx="12600" cy="16920"/>
              </p14:xfrm>
            </p:contentPart>
          </mc:Choice>
          <mc:Fallback xmlns="">
            <p:pic>
              <p:nvPicPr>
                <p:cNvPr id="396" name="Freihand 395">
                  <a:extLst>
                    <a:ext uri="{FF2B5EF4-FFF2-40B4-BE49-F238E27FC236}">
                      <a16:creationId xmlns:a16="http://schemas.microsoft.com/office/drawing/2014/main" id="{AB596EDB-093B-AFD3-E7A9-055A2EE25AD0}"/>
                    </a:ext>
                  </a:extLst>
                </p:cNvPr>
                <p:cNvPicPr/>
                <p:nvPr/>
              </p:nvPicPr>
              <p:blipFill>
                <a:blip r:embed="rId574"/>
                <a:stretch>
                  <a:fillRect/>
                </a:stretch>
              </p:blipFill>
              <p:spPr>
                <a:xfrm>
                  <a:off x="8175371" y="6135644"/>
                  <a:ext cx="24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97" name="Freihand 396">
                  <a:extLst>
                    <a:ext uri="{FF2B5EF4-FFF2-40B4-BE49-F238E27FC236}">
                      <a16:creationId xmlns:a16="http://schemas.microsoft.com/office/drawing/2014/main" id="{DB29D2F4-A32B-C260-F2AF-BBA0E4ADA1A1}"/>
                    </a:ext>
                  </a:extLst>
                </p14:cNvPr>
                <p14:cNvContentPartPr/>
                <p14:nvPr/>
              </p14:nvContentPartPr>
              <p14:xfrm>
                <a:off x="8250971" y="6148244"/>
                <a:ext cx="63000" cy="266400"/>
              </p14:xfrm>
            </p:contentPart>
          </mc:Choice>
          <mc:Fallback xmlns="">
            <p:pic>
              <p:nvPicPr>
                <p:cNvPr id="397" name="Freihand 396">
                  <a:extLst>
                    <a:ext uri="{FF2B5EF4-FFF2-40B4-BE49-F238E27FC236}">
                      <a16:creationId xmlns:a16="http://schemas.microsoft.com/office/drawing/2014/main" id="{DB29D2F4-A32B-C260-F2AF-BBA0E4ADA1A1}"/>
                    </a:ext>
                  </a:extLst>
                </p:cNvPr>
                <p:cNvPicPr/>
                <p:nvPr/>
              </p:nvPicPr>
              <p:blipFill>
                <a:blip r:embed="rId576"/>
                <a:stretch>
                  <a:fillRect/>
                </a:stretch>
              </p:blipFill>
              <p:spPr>
                <a:xfrm>
                  <a:off x="8244851" y="6142124"/>
                  <a:ext cx="752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98" name="Freihand 397">
                  <a:extLst>
                    <a:ext uri="{FF2B5EF4-FFF2-40B4-BE49-F238E27FC236}">
                      <a16:creationId xmlns:a16="http://schemas.microsoft.com/office/drawing/2014/main" id="{0B2155B4-DDFF-869D-EB9B-D4C006588759}"/>
                    </a:ext>
                  </a:extLst>
                </p14:cNvPr>
                <p14:cNvContentPartPr/>
                <p14:nvPr/>
              </p14:nvContentPartPr>
              <p14:xfrm>
                <a:off x="8353211" y="6066164"/>
                <a:ext cx="239760" cy="127800"/>
              </p14:xfrm>
            </p:contentPart>
          </mc:Choice>
          <mc:Fallback xmlns="">
            <p:pic>
              <p:nvPicPr>
                <p:cNvPr id="398" name="Freihand 397">
                  <a:extLst>
                    <a:ext uri="{FF2B5EF4-FFF2-40B4-BE49-F238E27FC236}">
                      <a16:creationId xmlns:a16="http://schemas.microsoft.com/office/drawing/2014/main" id="{0B2155B4-DDFF-869D-EB9B-D4C006588759}"/>
                    </a:ext>
                  </a:extLst>
                </p:cNvPr>
                <p:cNvPicPr/>
                <p:nvPr/>
              </p:nvPicPr>
              <p:blipFill>
                <a:blip r:embed="rId578"/>
                <a:stretch>
                  <a:fillRect/>
                </a:stretch>
              </p:blipFill>
              <p:spPr>
                <a:xfrm>
                  <a:off x="8347091" y="6060044"/>
                  <a:ext cx="252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99" name="Freihand 398">
                  <a:extLst>
                    <a:ext uri="{FF2B5EF4-FFF2-40B4-BE49-F238E27FC236}">
                      <a16:creationId xmlns:a16="http://schemas.microsoft.com/office/drawing/2014/main" id="{3CEE19E0-4559-337F-CF50-38F1027B6242}"/>
                    </a:ext>
                  </a:extLst>
                </p14:cNvPr>
                <p14:cNvContentPartPr/>
                <p14:nvPr/>
              </p14:nvContentPartPr>
              <p14:xfrm>
                <a:off x="8126771" y="6485924"/>
                <a:ext cx="133560" cy="257400"/>
              </p14:xfrm>
            </p:contentPart>
          </mc:Choice>
          <mc:Fallback xmlns="">
            <p:pic>
              <p:nvPicPr>
                <p:cNvPr id="399" name="Freihand 398">
                  <a:extLst>
                    <a:ext uri="{FF2B5EF4-FFF2-40B4-BE49-F238E27FC236}">
                      <a16:creationId xmlns:a16="http://schemas.microsoft.com/office/drawing/2014/main" id="{3CEE19E0-4559-337F-CF50-38F1027B6242}"/>
                    </a:ext>
                  </a:extLst>
                </p:cNvPr>
                <p:cNvPicPr/>
                <p:nvPr/>
              </p:nvPicPr>
              <p:blipFill>
                <a:blip r:embed="rId580"/>
                <a:stretch>
                  <a:fillRect/>
                </a:stretch>
              </p:blipFill>
              <p:spPr>
                <a:xfrm>
                  <a:off x="8120651" y="6479804"/>
                  <a:ext cx="1458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00" name="Freihand 399">
                  <a:extLst>
                    <a:ext uri="{FF2B5EF4-FFF2-40B4-BE49-F238E27FC236}">
                      <a16:creationId xmlns:a16="http://schemas.microsoft.com/office/drawing/2014/main" id="{596EDAA7-A126-42D3-FA0E-D9D287C97BA9}"/>
                    </a:ext>
                  </a:extLst>
                </p14:cNvPr>
                <p14:cNvContentPartPr/>
                <p14:nvPr/>
              </p14:nvContentPartPr>
              <p14:xfrm>
                <a:off x="8346011" y="6299804"/>
                <a:ext cx="24120" cy="120240"/>
              </p14:xfrm>
            </p:contentPart>
          </mc:Choice>
          <mc:Fallback xmlns="">
            <p:pic>
              <p:nvPicPr>
                <p:cNvPr id="400" name="Freihand 399">
                  <a:extLst>
                    <a:ext uri="{FF2B5EF4-FFF2-40B4-BE49-F238E27FC236}">
                      <a16:creationId xmlns:a16="http://schemas.microsoft.com/office/drawing/2014/main" id="{596EDAA7-A126-42D3-FA0E-D9D287C97BA9}"/>
                    </a:ext>
                  </a:extLst>
                </p:cNvPr>
                <p:cNvPicPr/>
                <p:nvPr/>
              </p:nvPicPr>
              <p:blipFill>
                <a:blip r:embed="rId582"/>
                <a:stretch>
                  <a:fillRect/>
                </a:stretch>
              </p:blipFill>
              <p:spPr>
                <a:xfrm>
                  <a:off x="8339891" y="6293684"/>
                  <a:ext cx="36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01" name="Freihand 400">
                  <a:extLst>
                    <a:ext uri="{FF2B5EF4-FFF2-40B4-BE49-F238E27FC236}">
                      <a16:creationId xmlns:a16="http://schemas.microsoft.com/office/drawing/2014/main" id="{D8AEC11E-52B6-84F9-D290-49AF28B60C5E}"/>
                    </a:ext>
                  </a:extLst>
                </p14:cNvPr>
                <p14:cNvContentPartPr/>
                <p14:nvPr/>
              </p14:nvContentPartPr>
              <p14:xfrm>
                <a:off x="8410451" y="6557924"/>
                <a:ext cx="7560" cy="14760"/>
              </p14:xfrm>
            </p:contentPart>
          </mc:Choice>
          <mc:Fallback xmlns="">
            <p:pic>
              <p:nvPicPr>
                <p:cNvPr id="401" name="Freihand 400">
                  <a:extLst>
                    <a:ext uri="{FF2B5EF4-FFF2-40B4-BE49-F238E27FC236}">
                      <a16:creationId xmlns:a16="http://schemas.microsoft.com/office/drawing/2014/main" id="{D8AEC11E-52B6-84F9-D290-49AF28B60C5E}"/>
                    </a:ext>
                  </a:extLst>
                </p:cNvPr>
                <p:cNvPicPr/>
                <p:nvPr/>
              </p:nvPicPr>
              <p:blipFill>
                <a:blip r:embed="rId584"/>
                <a:stretch>
                  <a:fillRect/>
                </a:stretch>
              </p:blipFill>
              <p:spPr>
                <a:xfrm>
                  <a:off x="8404331" y="6551804"/>
                  <a:ext cx="19800" cy="27000"/>
                </a:xfrm>
                <a:prstGeom prst="rect">
                  <a:avLst/>
                </a:prstGeom>
              </p:spPr>
            </p:pic>
          </mc:Fallback>
        </mc:AlternateContent>
      </p:grpSp>
      <p:grpSp>
        <p:nvGrpSpPr>
          <p:cNvPr id="407" name="Gruppieren 406">
            <a:extLst>
              <a:ext uri="{FF2B5EF4-FFF2-40B4-BE49-F238E27FC236}">
                <a16:creationId xmlns:a16="http://schemas.microsoft.com/office/drawing/2014/main" id="{A46ADDF3-A079-C328-A297-1AC30C89C9D5}"/>
              </a:ext>
            </a:extLst>
          </p:cNvPr>
          <p:cNvGrpSpPr/>
          <p:nvPr/>
        </p:nvGrpSpPr>
        <p:grpSpPr>
          <a:xfrm>
            <a:off x="3252731" y="2883764"/>
            <a:ext cx="1862280" cy="3872520"/>
            <a:chOff x="3252731" y="2883764"/>
            <a:chExt cx="1862280" cy="3872520"/>
          </a:xfrm>
        </p:grpSpPr>
        <mc:AlternateContent xmlns:mc="http://schemas.openxmlformats.org/markup-compatibility/2006" xmlns:p14="http://schemas.microsoft.com/office/powerpoint/2010/main">
          <mc:Choice Requires="p14">
            <p:contentPart p14:bwMode="auto" r:id="rId585">
              <p14:nvContentPartPr>
                <p14:cNvPr id="301" name="Freihand 300">
                  <a:extLst>
                    <a:ext uri="{FF2B5EF4-FFF2-40B4-BE49-F238E27FC236}">
                      <a16:creationId xmlns:a16="http://schemas.microsoft.com/office/drawing/2014/main" id="{0456BD3D-EBFD-99B8-466F-7ED7392FBB5C}"/>
                    </a:ext>
                  </a:extLst>
                </p14:cNvPr>
                <p14:cNvContentPartPr/>
                <p14:nvPr/>
              </p14:nvContentPartPr>
              <p14:xfrm>
                <a:off x="3749531" y="6165524"/>
                <a:ext cx="36000" cy="306720"/>
              </p14:xfrm>
            </p:contentPart>
          </mc:Choice>
          <mc:Fallback xmlns="">
            <p:pic>
              <p:nvPicPr>
                <p:cNvPr id="301" name="Freihand 300">
                  <a:extLst>
                    <a:ext uri="{FF2B5EF4-FFF2-40B4-BE49-F238E27FC236}">
                      <a16:creationId xmlns:a16="http://schemas.microsoft.com/office/drawing/2014/main" id="{0456BD3D-EBFD-99B8-466F-7ED7392FBB5C}"/>
                    </a:ext>
                  </a:extLst>
                </p:cNvPr>
                <p:cNvPicPr/>
                <p:nvPr/>
              </p:nvPicPr>
              <p:blipFill>
                <a:blip r:embed="rId586"/>
                <a:stretch>
                  <a:fillRect/>
                </a:stretch>
              </p:blipFill>
              <p:spPr>
                <a:xfrm>
                  <a:off x="3743411" y="6159404"/>
                  <a:ext cx="482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04" name="Freihand 303">
                  <a:extLst>
                    <a:ext uri="{FF2B5EF4-FFF2-40B4-BE49-F238E27FC236}">
                      <a16:creationId xmlns:a16="http://schemas.microsoft.com/office/drawing/2014/main" id="{031FFD5F-447E-1601-C7CC-37AE1982D06F}"/>
                    </a:ext>
                  </a:extLst>
                </p14:cNvPr>
                <p14:cNvContentPartPr/>
                <p14:nvPr/>
              </p14:nvContentPartPr>
              <p14:xfrm>
                <a:off x="3600491" y="6627044"/>
                <a:ext cx="76320" cy="61200"/>
              </p14:xfrm>
            </p:contentPart>
          </mc:Choice>
          <mc:Fallback xmlns="">
            <p:pic>
              <p:nvPicPr>
                <p:cNvPr id="304" name="Freihand 303">
                  <a:extLst>
                    <a:ext uri="{FF2B5EF4-FFF2-40B4-BE49-F238E27FC236}">
                      <a16:creationId xmlns:a16="http://schemas.microsoft.com/office/drawing/2014/main" id="{031FFD5F-447E-1601-C7CC-37AE1982D06F}"/>
                    </a:ext>
                  </a:extLst>
                </p:cNvPr>
                <p:cNvPicPr/>
                <p:nvPr/>
              </p:nvPicPr>
              <p:blipFill>
                <a:blip r:embed="rId588"/>
                <a:stretch>
                  <a:fillRect/>
                </a:stretch>
              </p:blipFill>
              <p:spPr>
                <a:xfrm>
                  <a:off x="3594371" y="6620924"/>
                  <a:ext cx="88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05" name="Freihand 304">
                  <a:extLst>
                    <a:ext uri="{FF2B5EF4-FFF2-40B4-BE49-F238E27FC236}">
                      <a16:creationId xmlns:a16="http://schemas.microsoft.com/office/drawing/2014/main" id="{D8EDF58C-AE16-061A-F9DA-090526B234E0}"/>
                    </a:ext>
                  </a:extLst>
                </p14:cNvPr>
                <p14:cNvContentPartPr/>
                <p14:nvPr/>
              </p14:nvContentPartPr>
              <p14:xfrm>
                <a:off x="3699851" y="6622364"/>
                <a:ext cx="14400" cy="133920"/>
              </p14:xfrm>
            </p:contentPart>
          </mc:Choice>
          <mc:Fallback xmlns="">
            <p:pic>
              <p:nvPicPr>
                <p:cNvPr id="305" name="Freihand 304">
                  <a:extLst>
                    <a:ext uri="{FF2B5EF4-FFF2-40B4-BE49-F238E27FC236}">
                      <a16:creationId xmlns:a16="http://schemas.microsoft.com/office/drawing/2014/main" id="{D8EDF58C-AE16-061A-F9DA-090526B234E0}"/>
                    </a:ext>
                  </a:extLst>
                </p:cNvPr>
                <p:cNvPicPr/>
                <p:nvPr/>
              </p:nvPicPr>
              <p:blipFill>
                <a:blip r:embed="rId590"/>
                <a:stretch>
                  <a:fillRect/>
                </a:stretch>
              </p:blipFill>
              <p:spPr>
                <a:xfrm>
                  <a:off x="3693731" y="6616244"/>
                  <a:ext cx="26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06" name="Freihand 305">
                  <a:extLst>
                    <a:ext uri="{FF2B5EF4-FFF2-40B4-BE49-F238E27FC236}">
                      <a16:creationId xmlns:a16="http://schemas.microsoft.com/office/drawing/2014/main" id="{0C611F2A-FE1B-4051-194A-5DBFB317258E}"/>
                    </a:ext>
                  </a:extLst>
                </p14:cNvPr>
                <p14:cNvContentPartPr/>
                <p14:nvPr/>
              </p14:nvContentPartPr>
              <p14:xfrm>
                <a:off x="3700211" y="6503564"/>
                <a:ext cx="93600" cy="142200"/>
              </p14:xfrm>
            </p:contentPart>
          </mc:Choice>
          <mc:Fallback xmlns="">
            <p:pic>
              <p:nvPicPr>
                <p:cNvPr id="306" name="Freihand 305">
                  <a:extLst>
                    <a:ext uri="{FF2B5EF4-FFF2-40B4-BE49-F238E27FC236}">
                      <a16:creationId xmlns:a16="http://schemas.microsoft.com/office/drawing/2014/main" id="{0C611F2A-FE1B-4051-194A-5DBFB317258E}"/>
                    </a:ext>
                  </a:extLst>
                </p:cNvPr>
                <p:cNvPicPr/>
                <p:nvPr/>
              </p:nvPicPr>
              <p:blipFill>
                <a:blip r:embed="rId592"/>
                <a:stretch>
                  <a:fillRect/>
                </a:stretch>
              </p:blipFill>
              <p:spPr>
                <a:xfrm>
                  <a:off x="3694091" y="6497444"/>
                  <a:ext cx="105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07" name="Freihand 306">
                  <a:extLst>
                    <a:ext uri="{FF2B5EF4-FFF2-40B4-BE49-F238E27FC236}">
                      <a16:creationId xmlns:a16="http://schemas.microsoft.com/office/drawing/2014/main" id="{610025DB-8C42-49AC-623A-EBC519BA57FA}"/>
                    </a:ext>
                  </a:extLst>
                </p14:cNvPr>
                <p14:cNvContentPartPr/>
                <p14:nvPr/>
              </p14:nvContentPartPr>
              <p14:xfrm>
                <a:off x="3830171" y="6490964"/>
                <a:ext cx="75600" cy="212400"/>
              </p14:xfrm>
            </p:contentPart>
          </mc:Choice>
          <mc:Fallback xmlns="">
            <p:pic>
              <p:nvPicPr>
                <p:cNvPr id="307" name="Freihand 306">
                  <a:extLst>
                    <a:ext uri="{FF2B5EF4-FFF2-40B4-BE49-F238E27FC236}">
                      <a16:creationId xmlns:a16="http://schemas.microsoft.com/office/drawing/2014/main" id="{610025DB-8C42-49AC-623A-EBC519BA57FA}"/>
                    </a:ext>
                  </a:extLst>
                </p:cNvPr>
                <p:cNvPicPr/>
                <p:nvPr/>
              </p:nvPicPr>
              <p:blipFill>
                <a:blip r:embed="rId594"/>
                <a:stretch>
                  <a:fillRect/>
                </a:stretch>
              </p:blipFill>
              <p:spPr>
                <a:xfrm>
                  <a:off x="3824051" y="6484844"/>
                  <a:ext cx="87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08" name="Freihand 307">
                  <a:extLst>
                    <a:ext uri="{FF2B5EF4-FFF2-40B4-BE49-F238E27FC236}">
                      <a16:creationId xmlns:a16="http://schemas.microsoft.com/office/drawing/2014/main" id="{5EC0D509-93F2-C3CD-5AA1-D5273A18E4D8}"/>
                    </a:ext>
                  </a:extLst>
                </p14:cNvPr>
                <p14:cNvContentPartPr/>
                <p14:nvPr/>
              </p14:nvContentPartPr>
              <p14:xfrm>
                <a:off x="3924131" y="6546404"/>
                <a:ext cx="79200" cy="194760"/>
              </p14:xfrm>
            </p:contentPart>
          </mc:Choice>
          <mc:Fallback xmlns="">
            <p:pic>
              <p:nvPicPr>
                <p:cNvPr id="308" name="Freihand 307">
                  <a:extLst>
                    <a:ext uri="{FF2B5EF4-FFF2-40B4-BE49-F238E27FC236}">
                      <a16:creationId xmlns:a16="http://schemas.microsoft.com/office/drawing/2014/main" id="{5EC0D509-93F2-C3CD-5AA1-D5273A18E4D8}"/>
                    </a:ext>
                  </a:extLst>
                </p:cNvPr>
                <p:cNvPicPr/>
                <p:nvPr/>
              </p:nvPicPr>
              <p:blipFill>
                <a:blip r:embed="rId596"/>
                <a:stretch>
                  <a:fillRect/>
                </a:stretch>
              </p:blipFill>
              <p:spPr>
                <a:xfrm>
                  <a:off x="3918011" y="6540284"/>
                  <a:ext cx="91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09" name="Freihand 308">
                  <a:extLst>
                    <a:ext uri="{FF2B5EF4-FFF2-40B4-BE49-F238E27FC236}">
                      <a16:creationId xmlns:a16="http://schemas.microsoft.com/office/drawing/2014/main" id="{618F995E-B9A3-4FF0-B50C-4311BD90B9DF}"/>
                    </a:ext>
                  </a:extLst>
                </p14:cNvPr>
                <p14:cNvContentPartPr/>
                <p14:nvPr/>
              </p14:nvContentPartPr>
              <p14:xfrm>
                <a:off x="4038971" y="6563684"/>
                <a:ext cx="39960" cy="118440"/>
              </p14:xfrm>
            </p:contentPart>
          </mc:Choice>
          <mc:Fallback xmlns="">
            <p:pic>
              <p:nvPicPr>
                <p:cNvPr id="309" name="Freihand 308">
                  <a:extLst>
                    <a:ext uri="{FF2B5EF4-FFF2-40B4-BE49-F238E27FC236}">
                      <a16:creationId xmlns:a16="http://schemas.microsoft.com/office/drawing/2014/main" id="{618F995E-B9A3-4FF0-B50C-4311BD90B9DF}"/>
                    </a:ext>
                  </a:extLst>
                </p:cNvPr>
                <p:cNvPicPr/>
                <p:nvPr/>
              </p:nvPicPr>
              <p:blipFill>
                <a:blip r:embed="rId598"/>
                <a:stretch>
                  <a:fillRect/>
                </a:stretch>
              </p:blipFill>
              <p:spPr>
                <a:xfrm>
                  <a:off x="4032851" y="6557564"/>
                  <a:ext cx="52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10" name="Freihand 309">
                  <a:extLst>
                    <a:ext uri="{FF2B5EF4-FFF2-40B4-BE49-F238E27FC236}">
                      <a16:creationId xmlns:a16="http://schemas.microsoft.com/office/drawing/2014/main" id="{52AF17D8-7CE1-6C6A-2278-5BCF23BC8237}"/>
                    </a:ext>
                  </a:extLst>
                </p14:cNvPr>
                <p14:cNvContentPartPr/>
                <p14:nvPr/>
              </p14:nvContentPartPr>
              <p14:xfrm>
                <a:off x="4051931" y="6455684"/>
                <a:ext cx="77760" cy="245880"/>
              </p14:xfrm>
            </p:contentPart>
          </mc:Choice>
          <mc:Fallback xmlns="">
            <p:pic>
              <p:nvPicPr>
                <p:cNvPr id="310" name="Freihand 309">
                  <a:extLst>
                    <a:ext uri="{FF2B5EF4-FFF2-40B4-BE49-F238E27FC236}">
                      <a16:creationId xmlns:a16="http://schemas.microsoft.com/office/drawing/2014/main" id="{52AF17D8-7CE1-6C6A-2278-5BCF23BC8237}"/>
                    </a:ext>
                  </a:extLst>
                </p:cNvPr>
                <p:cNvPicPr/>
                <p:nvPr/>
              </p:nvPicPr>
              <p:blipFill>
                <a:blip r:embed="rId600"/>
                <a:stretch>
                  <a:fillRect/>
                </a:stretch>
              </p:blipFill>
              <p:spPr>
                <a:xfrm>
                  <a:off x="4045811" y="6449564"/>
                  <a:ext cx="900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11" name="Freihand 310">
                  <a:extLst>
                    <a:ext uri="{FF2B5EF4-FFF2-40B4-BE49-F238E27FC236}">
                      <a16:creationId xmlns:a16="http://schemas.microsoft.com/office/drawing/2014/main" id="{0B6FEFBB-C2F2-9B3E-BB2D-7ECE531E9BEF}"/>
                    </a:ext>
                  </a:extLst>
                </p14:cNvPr>
                <p14:cNvContentPartPr/>
                <p14:nvPr/>
              </p14:nvContentPartPr>
              <p14:xfrm>
                <a:off x="3815051" y="4372364"/>
                <a:ext cx="36720" cy="99000"/>
              </p14:xfrm>
            </p:contentPart>
          </mc:Choice>
          <mc:Fallback xmlns="">
            <p:pic>
              <p:nvPicPr>
                <p:cNvPr id="311" name="Freihand 310">
                  <a:extLst>
                    <a:ext uri="{FF2B5EF4-FFF2-40B4-BE49-F238E27FC236}">
                      <a16:creationId xmlns:a16="http://schemas.microsoft.com/office/drawing/2014/main" id="{0B6FEFBB-C2F2-9B3E-BB2D-7ECE531E9BEF}"/>
                    </a:ext>
                  </a:extLst>
                </p:cNvPr>
                <p:cNvPicPr/>
                <p:nvPr/>
              </p:nvPicPr>
              <p:blipFill>
                <a:blip r:embed="rId602"/>
                <a:stretch>
                  <a:fillRect/>
                </a:stretch>
              </p:blipFill>
              <p:spPr>
                <a:xfrm>
                  <a:off x="3808931" y="4366244"/>
                  <a:ext cx="48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57" name="Freihand 356">
                  <a:extLst>
                    <a:ext uri="{FF2B5EF4-FFF2-40B4-BE49-F238E27FC236}">
                      <a16:creationId xmlns:a16="http://schemas.microsoft.com/office/drawing/2014/main" id="{5732ACEB-CE5C-F9DC-C87D-7E0110F88751}"/>
                    </a:ext>
                  </a:extLst>
                </p14:cNvPr>
                <p14:cNvContentPartPr/>
                <p14:nvPr/>
              </p14:nvContentPartPr>
              <p14:xfrm>
                <a:off x="4244891" y="5075444"/>
                <a:ext cx="7200" cy="16200"/>
              </p14:xfrm>
            </p:contentPart>
          </mc:Choice>
          <mc:Fallback xmlns="">
            <p:pic>
              <p:nvPicPr>
                <p:cNvPr id="357" name="Freihand 356">
                  <a:extLst>
                    <a:ext uri="{FF2B5EF4-FFF2-40B4-BE49-F238E27FC236}">
                      <a16:creationId xmlns:a16="http://schemas.microsoft.com/office/drawing/2014/main" id="{5732ACEB-CE5C-F9DC-C87D-7E0110F88751}"/>
                    </a:ext>
                  </a:extLst>
                </p:cNvPr>
                <p:cNvPicPr/>
                <p:nvPr/>
              </p:nvPicPr>
              <p:blipFill>
                <a:blip r:embed="rId604"/>
                <a:stretch>
                  <a:fillRect/>
                </a:stretch>
              </p:blipFill>
              <p:spPr>
                <a:xfrm>
                  <a:off x="4238771" y="5069324"/>
                  <a:ext cx="19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58" name="Freihand 357">
                  <a:extLst>
                    <a:ext uri="{FF2B5EF4-FFF2-40B4-BE49-F238E27FC236}">
                      <a16:creationId xmlns:a16="http://schemas.microsoft.com/office/drawing/2014/main" id="{B8AE6011-C313-E4CA-0DCE-E4CE17A35A55}"/>
                    </a:ext>
                  </a:extLst>
                </p14:cNvPr>
                <p14:cNvContentPartPr/>
                <p14:nvPr/>
              </p14:nvContentPartPr>
              <p14:xfrm>
                <a:off x="4424531" y="5324204"/>
                <a:ext cx="253080" cy="336600"/>
              </p14:xfrm>
            </p:contentPart>
          </mc:Choice>
          <mc:Fallback xmlns="">
            <p:pic>
              <p:nvPicPr>
                <p:cNvPr id="358" name="Freihand 357">
                  <a:extLst>
                    <a:ext uri="{FF2B5EF4-FFF2-40B4-BE49-F238E27FC236}">
                      <a16:creationId xmlns:a16="http://schemas.microsoft.com/office/drawing/2014/main" id="{B8AE6011-C313-E4CA-0DCE-E4CE17A35A55}"/>
                    </a:ext>
                  </a:extLst>
                </p:cNvPr>
                <p:cNvPicPr/>
                <p:nvPr/>
              </p:nvPicPr>
              <p:blipFill>
                <a:blip r:embed="rId606"/>
                <a:stretch>
                  <a:fillRect/>
                </a:stretch>
              </p:blipFill>
              <p:spPr>
                <a:xfrm>
                  <a:off x="4418411" y="5318084"/>
                  <a:ext cx="26532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59" name="Freihand 358">
                  <a:extLst>
                    <a:ext uri="{FF2B5EF4-FFF2-40B4-BE49-F238E27FC236}">
                      <a16:creationId xmlns:a16="http://schemas.microsoft.com/office/drawing/2014/main" id="{296ACD5C-E486-9E72-B1DC-B2B02FD30DE6}"/>
                    </a:ext>
                  </a:extLst>
                </p14:cNvPr>
                <p14:cNvContentPartPr/>
                <p14:nvPr/>
              </p14:nvContentPartPr>
              <p14:xfrm>
                <a:off x="4790291" y="5815964"/>
                <a:ext cx="120960" cy="116640"/>
              </p14:xfrm>
            </p:contentPart>
          </mc:Choice>
          <mc:Fallback xmlns="">
            <p:pic>
              <p:nvPicPr>
                <p:cNvPr id="359" name="Freihand 358">
                  <a:extLst>
                    <a:ext uri="{FF2B5EF4-FFF2-40B4-BE49-F238E27FC236}">
                      <a16:creationId xmlns:a16="http://schemas.microsoft.com/office/drawing/2014/main" id="{296ACD5C-E486-9E72-B1DC-B2B02FD30DE6}"/>
                    </a:ext>
                  </a:extLst>
                </p:cNvPr>
                <p:cNvPicPr/>
                <p:nvPr/>
              </p:nvPicPr>
              <p:blipFill>
                <a:blip r:embed="rId608"/>
                <a:stretch>
                  <a:fillRect/>
                </a:stretch>
              </p:blipFill>
              <p:spPr>
                <a:xfrm>
                  <a:off x="4784171" y="5809844"/>
                  <a:ext cx="133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08" name="Freihand 207">
                  <a:extLst>
                    <a:ext uri="{FF2B5EF4-FFF2-40B4-BE49-F238E27FC236}">
                      <a16:creationId xmlns:a16="http://schemas.microsoft.com/office/drawing/2014/main" id="{4F45477B-188B-F52B-35CF-E64911375DF9}"/>
                    </a:ext>
                  </a:extLst>
                </p14:cNvPr>
                <p14:cNvContentPartPr/>
                <p14:nvPr/>
              </p14:nvContentPartPr>
              <p14:xfrm>
                <a:off x="3855731" y="2883764"/>
                <a:ext cx="14760" cy="413640"/>
              </p14:xfrm>
            </p:contentPart>
          </mc:Choice>
          <mc:Fallback xmlns="">
            <p:pic>
              <p:nvPicPr>
                <p:cNvPr id="208" name="Freihand 207">
                  <a:extLst>
                    <a:ext uri="{FF2B5EF4-FFF2-40B4-BE49-F238E27FC236}">
                      <a16:creationId xmlns:a16="http://schemas.microsoft.com/office/drawing/2014/main" id="{4F45477B-188B-F52B-35CF-E64911375DF9}"/>
                    </a:ext>
                  </a:extLst>
                </p:cNvPr>
                <p:cNvPicPr/>
                <p:nvPr/>
              </p:nvPicPr>
              <p:blipFill>
                <a:blip r:embed="rId610"/>
                <a:stretch>
                  <a:fillRect/>
                </a:stretch>
              </p:blipFill>
              <p:spPr>
                <a:xfrm>
                  <a:off x="3849611" y="2877644"/>
                  <a:ext cx="2700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09" name="Freihand 208">
                  <a:extLst>
                    <a:ext uri="{FF2B5EF4-FFF2-40B4-BE49-F238E27FC236}">
                      <a16:creationId xmlns:a16="http://schemas.microsoft.com/office/drawing/2014/main" id="{B4900CE0-F773-A685-610F-5B404DDEC660}"/>
                    </a:ext>
                  </a:extLst>
                </p14:cNvPr>
                <p14:cNvContentPartPr/>
                <p14:nvPr/>
              </p14:nvContentPartPr>
              <p14:xfrm>
                <a:off x="3859331" y="3347084"/>
                <a:ext cx="12600" cy="72360"/>
              </p14:xfrm>
            </p:contentPart>
          </mc:Choice>
          <mc:Fallback xmlns="">
            <p:pic>
              <p:nvPicPr>
                <p:cNvPr id="209" name="Freihand 208">
                  <a:extLst>
                    <a:ext uri="{FF2B5EF4-FFF2-40B4-BE49-F238E27FC236}">
                      <a16:creationId xmlns:a16="http://schemas.microsoft.com/office/drawing/2014/main" id="{B4900CE0-F773-A685-610F-5B404DDEC660}"/>
                    </a:ext>
                  </a:extLst>
                </p:cNvPr>
                <p:cNvPicPr/>
                <p:nvPr/>
              </p:nvPicPr>
              <p:blipFill>
                <a:blip r:embed="rId612"/>
                <a:stretch>
                  <a:fillRect/>
                </a:stretch>
              </p:blipFill>
              <p:spPr>
                <a:xfrm>
                  <a:off x="3853211" y="3340964"/>
                  <a:ext cx="24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11" name="Freihand 210">
                  <a:extLst>
                    <a:ext uri="{FF2B5EF4-FFF2-40B4-BE49-F238E27FC236}">
                      <a16:creationId xmlns:a16="http://schemas.microsoft.com/office/drawing/2014/main" id="{A0048E7C-D1C3-7733-3436-2698961CD170}"/>
                    </a:ext>
                  </a:extLst>
                </p14:cNvPr>
                <p14:cNvContentPartPr/>
                <p14:nvPr/>
              </p14:nvContentPartPr>
              <p14:xfrm>
                <a:off x="3604451" y="3533204"/>
                <a:ext cx="70920" cy="100800"/>
              </p14:xfrm>
            </p:contentPart>
          </mc:Choice>
          <mc:Fallback xmlns="">
            <p:pic>
              <p:nvPicPr>
                <p:cNvPr id="211" name="Freihand 210">
                  <a:extLst>
                    <a:ext uri="{FF2B5EF4-FFF2-40B4-BE49-F238E27FC236}">
                      <a16:creationId xmlns:a16="http://schemas.microsoft.com/office/drawing/2014/main" id="{A0048E7C-D1C3-7733-3436-2698961CD170}"/>
                    </a:ext>
                  </a:extLst>
                </p:cNvPr>
                <p:cNvPicPr/>
                <p:nvPr/>
              </p:nvPicPr>
              <p:blipFill>
                <a:blip r:embed="rId614"/>
                <a:stretch>
                  <a:fillRect/>
                </a:stretch>
              </p:blipFill>
              <p:spPr>
                <a:xfrm>
                  <a:off x="3598331" y="3527084"/>
                  <a:ext cx="83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12" name="Freihand 211">
                  <a:extLst>
                    <a:ext uri="{FF2B5EF4-FFF2-40B4-BE49-F238E27FC236}">
                      <a16:creationId xmlns:a16="http://schemas.microsoft.com/office/drawing/2014/main" id="{DE9547A1-7ADB-8176-3D68-6CB1117B06B0}"/>
                    </a:ext>
                  </a:extLst>
                </p14:cNvPr>
                <p14:cNvContentPartPr/>
                <p14:nvPr/>
              </p14:nvContentPartPr>
              <p14:xfrm>
                <a:off x="3659171" y="3541844"/>
                <a:ext cx="44640" cy="238320"/>
              </p14:xfrm>
            </p:contentPart>
          </mc:Choice>
          <mc:Fallback xmlns="">
            <p:pic>
              <p:nvPicPr>
                <p:cNvPr id="212" name="Freihand 211">
                  <a:extLst>
                    <a:ext uri="{FF2B5EF4-FFF2-40B4-BE49-F238E27FC236}">
                      <a16:creationId xmlns:a16="http://schemas.microsoft.com/office/drawing/2014/main" id="{DE9547A1-7ADB-8176-3D68-6CB1117B06B0}"/>
                    </a:ext>
                  </a:extLst>
                </p:cNvPr>
                <p:cNvPicPr/>
                <p:nvPr/>
              </p:nvPicPr>
              <p:blipFill>
                <a:blip r:embed="rId616"/>
                <a:stretch>
                  <a:fillRect/>
                </a:stretch>
              </p:blipFill>
              <p:spPr>
                <a:xfrm>
                  <a:off x="3653051" y="3535724"/>
                  <a:ext cx="568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13" name="Freihand 212">
                  <a:extLst>
                    <a:ext uri="{FF2B5EF4-FFF2-40B4-BE49-F238E27FC236}">
                      <a16:creationId xmlns:a16="http://schemas.microsoft.com/office/drawing/2014/main" id="{51872C01-AB92-30E2-48F4-9D353902E578}"/>
                    </a:ext>
                  </a:extLst>
                </p14:cNvPr>
                <p14:cNvContentPartPr/>
                <p14:nvPr/>
              </p14:nvContentPartPr>
              <p14:xfrm>
                <a:off x="3718211" y="3429524"/>
                <a:ext cx="104400" cy="142560"/>
              </p14:xfrm>
            </p:contentPart>
          </mc:Choice>
          <mc:Fallback xmlns="">
            <p:pic>
              <p:nvPicPr>
                <p:cNvPr id="213" name="Freihand 212">
                  <a:extLst>
                    <a:ext uri="{FF2B5EF4-FFF2-40B4-BE49-F238E27FC236}">
                      <a16:creationId xmlns:a16="http://schemas.microsoft.com/office/drawing/2014/main" id="{51872C01-AB92-30E2-48F4-9D353902E578}"/>
                    </a:ext>
                  </a:extLst>
                </p:cNvPr>
                <p:cNvPicPr/>
                <p:nvPr/>
              </p:nvPicPr>
              <p:blipFill>
                <a:blip r:embed="rId618"/>
                <a:stretch>
                  <a:fillRect/>
                </a:stretch>
              </p:blipFill>
              <p:spPr>
                <a:xfrm>
                  <a:off x="3712091" y="3423404"/>
                  <a:ext cx="116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14" name="Freihand 213">
                  <a:extLst>
                    <a:ext uri="{FF2B5EF4-FFF2-40B4-BE49-F238E27FC236}">
                      <a16:creationId xmlns:a16="http://schemas.microsoft.com/office/drawing/2014/main" id="{91DF6775-7926-B9B2-B906-3201792A32B2}"/>
                    </a:ext>
                  </a:extLst>
                </p14:cNvPr>
                <p14:cNvContentPartPr/>
                <p14:nvPr/>
              </p14:nvContentPartPr>
              <p14:xfrm>
                <a:off x="3812891" y="3490364"/>
                <a:ext cx="32760" cy="289080"/>
              </p14:xfrm>
            </p:contentPart>
          </mc:Choice>
          <mc:Fallback xmlns="">
            <p:pic>
              <p:nvPicPr>
                <p:cNvPr id="214" name="Freihand 213">
                  <a:extLst>
                    <a:ext uri="{FF2B5EF4-FFF2-40B4-BE49-F238E27FC236}">
                      <a16:creationId xmlns:a16="http://schemas.microsoft.com/office/drawing/2014/main" id="{91DF6775-7926-B9B2-B906-3201792A32B2}"/>
                    </a:ext>
                  </a:extLst>
                </p:cNvPr>
                <p:cNvPicPr/>
                <p:nvPr/>
              </p:nvPicPr>
              <p:blipFill>
                <a:blip r:embed="rId620"/>
                <a:stretch>
                  <a:fillRect/>
                </a:stretch>
              </p:blipFill>
              <p:spPr>
                <a:xfrm>
                  <a:off x="3806771" y="3484244"/>
                  <a:ext cx="450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15" name="Freihand 214">
                  <a:extLst>
                    <a:ext uri="{FF2B5EF4-FFF2-40B4-BE49-F238E27FC236}">
                      <a16:creationId xmlns:a16="http://schemas.microsoft.com/office/drawing/2014/main" id="{0C58D802-7720-207A-FBA1-96046F432518}"/>
                    </a:ext>
                  </a:extLst>
                </p14:cNvPr>
                <p14:cNvContentPartPr/>
                <p14:nvPr/>
              </p14:nvContentPartPr>
              <p14:xfrm>
                <a:off x="3883811" y="3586484"/>
                <a:ext cx="64080" cy="223200"/>
              </p14:xfrm>
            </p:contentPart>
          </mc:Choice>
          <mc:Fallback xmlns="">
            <p:pic>
              <p:nvPicPr>
                <p:cNvPr id="215" name="Freihand 214">
                  <a:extLst>
                    <a:ext uri="{FF2B5EF4-FFF2-40B4-BE49-F238E27FC236}">
                      <a16:creationId xmlns:a16="http://schemas.microsoft.com/office/drawing/2014/main" id="{0C58D802-7720-207A-FBA1-96046F432518}"/>
                    </a:ext>
                  </a:extLst>
                </p:cNvPr>
                <p:cNvPicPr/>
                <p:nvPr/>
              </p:nvPicPr>
              <p:blipFill>
                <a:blip r:embed="rId622"/>
                <a:stretch>
                  <a:fillRect/>
                </a:stretch>
              </p:blipFill>
              <p:spPr>
                <a:xfrm>
                  <a:off x="3877691" y="3580364"/>
                  <a:ext cx="763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16" name="Freihand 215">
                  <a:extLst>
                    <a:ext uri="{FF2B5EF4-FFF2-40B4-BE49-F238E27FC236}">
                      <a16:creationId xmlns:a16="http://schemas.microsoft.com/office/drawing/2014/main" id="{2B149C4B-293D-B853-6EE0-4BD60ED3A86D}"/>
                    </a:ext>
                  </a:extLst>
                </p14:cNvPr>
                <p14:cNvContentPartPr/>
                <p14:nvPr/>
              </p14:nvContentPartPr>
              <p14:xfrm>
                <a:off x="3978131" y="3646244"/>
                <a:ext cx="37080" cy="97560"/>
              </p14:xfrm>
            </p:contentPart>
          </mc:Choice>
          <mc:Fallback xmlns="">
            <p:pic>
              <p:nvPicPr>
                <p:cNvPr id="216" name="Freihand 215">
                  <a:extLst>
                    <a:ext uri="{FF2B5EF4-FFF2-40B4-BE49-F238E27FC236}">
                      <a16:creationId xmlns:a16="http://schemas.microsoft.com/office/drawing/2014/main" id="{2B149C4B-293D-B853-6EE0-4BD60ED3A86D}"/>
                    </a:ext>
                  </a:extLst>
                </p:cNvPr>
                <p:cNvPicPr/>
                <p:nvPr/>
              </p:nvPicPr>
              <p:blipFill>
                <a:blip r:embed="rId624"/>
                <a:stretch>
                  <a:fillRect/>
                </a:stretch>
              </p:blipFill>
              <p:spPr>
                <a:xfrm>
                  <a:off x="3972011" y="3640124"/>
                  <a:ext cx="49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17" name="Freihand 216">
                  <a:extLst>
                    <a:ext uri="{FF2B5EF4-FFF2-40B4-BE49-F238E27FC236}">
                      <a16:creationId xmlns:a16="http://schemas.microsoft.com/office/drawing/2014/main" id="{1E6F2B71-255E-FD13-2106-0D37B470A483}"/>
                    </a:ext>
                  </a:extLst>
                </p14:cNvPr>
                <p14:cNvContentPartPr/>
                <p14:nvPr/>
              </p14:nvContentPartPr>
              <p14:xfrm>
                <a:off x="3987851" y="3472364"/>
                <a:ext cx="61200" cy="240120"/>
              </p14:xfrm>
            </p:contentPart>
          </mc:Choice>
          <mc:Fallback xmlns="">
            <p:pic>
              <p:nvPicPr>
                <p:cNvPr id="217" name="Freihand 216">
                  <a:extLst>
                    <a:ext uri="{FF2B5EF4-FFF2-40B4-BE49-F238E27FC236}">
                      <a16:creationId xmlns:a16="http://schemas.microsoft.com/office/drawing/2014/main" id="{1E6F2B71-255E-FD13-2106-0D37B470A483}"/>
                    </a:ext>
                  </a:extLst>
                </p:cNvPr>
                <p:cNvPicPr/>
                <p:nvPr/>
              </p:nvPicPr>
              <p:blipFill>
                <a:blip r:embed="rId626"/>
                <a:stretch>
                  <a:fillRect/>
                </a:stretch>
              </p:blipFill>
              <p:spPr>
                <a:xfrm>
                  <a:off x="3981731" y="3466244"/>
                  <a:ext cx="734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98" name="Freihand 297">
                  <a:extLst>
                    <a:ext uri="{FF2B5EF4-FFF2-40B4-BE49-F238E27FC236}">
                      <a16:creationId xmlns:a16="http://schemas.microsoft.com/office/drawing/2014/main" id="{E6BCC3EC-20D5-1FB0-CCDB-450A23EB7EE5}"/>
                    </a:ext>
                  </a:extLst>
                </p14:cNvPr>
                <p14:cNvContentPartPr/>
                <p14:nvPr/>
              </p14:nvContentPartPr>
              <p14:xfrm>
                <a:off x="3874451" y="3430964"/>
                <a:ext cx="9720" cy="117360"/>
              </p14:xfrm>
            </p:contentPart>
          </mc:Choice>
          <mc:Fallback xmlns="">
            <p:pic>
              <p:nvPicPr>
                <p:cNvPr id="298" name="Freihand 297">
                  <a:extLst>
                    <a:ext uri="{FF2B5EF4-FFF2-40B4-BE49-F238E27FC236}">
                      <a16:creationId xmlns:a16="http://schemas.microsoft.com/office/drawing/2014/main" id="{E6BCC3EC-20D5-1FB0-CCDB-450A23EB7EE5}"/>
                    </a:ext>
                  </a:extLst>
                </p:cNvPr>
                <p:cNvPicPr/>
                <p:nvPr/>
              </p:nvPicPr>
              <p:blipFill>
                <a:blip r:embed="rId628"/>
                <a:stretch>
                  <a:fillRect/>
                </a:stretch>
              </p:blipFill>
              <p:spPr>
                <a:xfrm>
                  <a:off x="3868331" y="3424844"/>
                  <a:ext cx="21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99" name="Freihand 298">
                  <a:extLst>
                    <a:ext uri="{FF2B5EF4-FFF2-40B4-BE49-F238E27FC236}">
                      <a16:creationId xmlns:a16="http://schemas.microsoft.com/office/drawing/2014/main" id="{ADBFD17E-AB3B-E6DC-668A-DA40B90BF652}"/>
                    </a:ext>
                  </a:extLst>
                </p14:cNvPr>
                <p14:cNvContentPartPr/>
                <p14:nvPr/>
              </p14:nvContentPartPr>
              <p14:xfrm>
                <a:off x="3828011" y="3900044"/>
                <a:ext cx="35280" cy="771840"/>
              </p14:xfrm>
            </p:contentPart>
          </mc:Choice>
          <mc:Fallback xmlns="">
            <p:pic>
              <p:nvPicPr>
                <p:cNvPr id="299" name="Freihand 298">
                  <a:extLst>
                    <a:ext uri="{FF2B5EF4-FFF2-40B4-BE49-F238E27FC236}">
                      <a16:creationId xmlns:a16="http://schemas.microsoft.com/office/drawing/2014/main" id="{ADBFD17E-AB3B-E6DC-668A-DA40B90BF652}"/>
                    </a:ext>
                  </a:extLst>
                </p:cNvPr>
                <p:cNvPicPr/>
                <p:nvPr/>
              </p:nvPicPr>
              <p:blipFill>
                <a:blip r:embed="rId630"/>
                <a:stretch>
                  <a:fillRect/>
                </a:stretch>
              </p:blipFill>
              <p:spPr>
                <a:xfrm>
                  <a:off x="3821891" y="3893924"/>
                  <a:ext cx="47520"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00" name="Freihand 299">
                  <a:extLst>
                    <a:ext uri="{FF2B5EF4-FFF2-40B4-BE49-F238E27FC236}">
                      <a16:creationId xmlns:a16="http://schemas.microsoft.com/office/drawing/2014/main" id="{082CC947-657A-CD75-3224-2AD6B9F203A9}"/>
                    </a:ext>
                  </a:extLst>
                </p14:cNvPr>
                <p14:cNvContentPartPr/>
                <p14:nvPr/>
              </p14:nvContentPartPr>
              <p14:xfrm>
                <a:off x="3785531" y="4838204"/>
                <a:ext cx="51480" cy="1014120"/>
              </p14:xfrm>
            </p:contentPart>
          </mc:Choice>
          <mc:Fallback xmlns="">
            <p:pic>
              <p:nvPicPr>
                <p:cNvPr id="300" name="Freihand 299">
                  <a:extLst>
                    <a:ext uri="{FF2B5EF4-FFF2-40B4-BE49-F238E27FC236}">
                      <a16:creationId xmlns:a16="http://schemas.microsoft.com/office/drawing/2014/main" id="{082CC947-657A-CD75-3224-2AD6B9F203A9}"/>
                    </a:ext>
                  </a:extLst>
                </p:cNvPr>
                <p:cNvPicPr/>
                <p:nvPr/>
              </p:nvPicPr>
              <p:blipFill>
                <a:blip r:embed="rId632"/>
                <a:stretch>
                  <a:fillRect/>
                </a:stretch>
              </p:blipFill>
              <p:spPr>
                <a:xfrm>
                  <a:off x="3779411" y="4832084"/>
                  <a:ext cx="63720" cy="10263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56" name="Freihand 355">
                  <a:extLst>
                    <a:ext uri="{FF2B5EF4-FFF2-40B4-BE49-F238E27FC236}">
                      <a16:creationId xmlns:a16="http://schemas.microsoft.com/office/drawing/2014/main" id="{DD42F578-B068-86D8-93EC-D61F262E1F58}"/>
                    </a:ext>
                  </a:extLst>
                </p14:cNvPr>
                <p14:cNvContentPartPr/>
                <p14:nvPr/>
              </p14:nvContentPartPr>
              <p14:xfrm>
                <a:off x="4029611" y="4719764"/>
                <a:ext cx="3960" cy="19080"/>
              </p14:xfrm>
            </p:contentPart>
          </mc:Choice>
          <mc:Fallback xmlns="">
            <p:pic>
              <p:nvPicPr>
                <p:cNvPr id="356" name="Freihand 355">
                  <a:extLst>
                    <a:ext uri="{FF2B5EF4-FFF2-40B4-BE49-F238E27FC236}">
                      <a16:creationId xmlns:a16="http://schemas.microsoft.com/office/drawing/2014/main" id="{DD42F578-B068-86D8-93EC-D61F262E1F58}"/>
                    </a:ext>
                  </a:extLst>
                </p:cNvPr>
                <p:cNvPicPr/>
                <p:nvPr/>
              </p:nvPicPr>
              <p:blipFill>
                <a:blip r:embed="rId634"/>
                <a:stretch>
                  <a:fillRect/>
                </a:stretch>
              </p:blipFill>
              <p:spPr>
                <a:xfrm>
                  <a:off x="4023491" y="4713644"/>
                  <a:ext cx="16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60" name="Freihand 359">
                  <a:extLst>
                    <a:ext uri="{FF2B5EF4-FFF2-40B4-BE49-F238E27FC236}">
                      <a16:creationId xmlns:a16="http://schemas.microsoft.com/office/drawing/2014/main" id="{DF12480E-664D-834F-C91F-671A94199625}"/>
                    </a:ext>
                  </a:extLst>
                </p14:cNvPr>
                <p14:cNvContentPartPr/>
                <p14:nvPr/>
              </p14:nvContentPartPr>
              <p14:xfrm>
                <a:off x="3502931" y="4046204"/>
                <a:ext cx="126360" cy="187200"/>
              </p14:xfrm>
            </p:contentPart>
          </mc:Choice>
          <mc:Fallback xmlns="">
            <p:pic>
              <p:nvPicPr>
                <p:cNvPr id="360" name="Freihand 359">
                  <a:extLst>
                    <a:ext uri="{FF2B5EF4-FFF2-40B4-BE49-F238E27FC236}">
                      <a16:creationId xmlns:a16="http://schemas.microsoft.com/office/drawing/2014/main" id="{DF12480E-664D-834F-C91F-671A94199625}"/>
                    </a:ext>
                  </a:extLst>
                </p:cNvPr>
                <p:cNvPicPr/>
                <p:nvPr/>
              </p:nvPicPr>
              <p:blipFill>
                <a:blip r:embed="rId636"/>
                <a:stretch>
                  <a:fillRect/>
                </a:stretch>
              </p:blipFill>
              <p:spPr>
                <a:xfrm>
                  <a:off x="3496811" y="4040084"/>
                  <a:ext cx="138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61" name="Freihand 360">
                  <a:extLst>
                    <a:ext uri="{FF2B5EF4-FFF2-40B4-BE49-F238E27FC236}">
                      <a16:creationId xmlns:a16="http://schemas.microsoft.com/office/drawing/2014/main" id="{296D500D-3FFF-3B1D-70CC-F68159BA736D}"/>
                    </a:ext>
                  </a:extLst>
                </p14:cNvPr>
                <p14:cNvContentPartPr/>
                <p14:nvPr/>
              </p14:nvContentPartPr>
              <p14:xfrm>
                <a:off x="3353891" y="3901124"/>
                <a:ext cx="22680" cy="19080"/>
              </p14:xfrm>
            </p:contentPart>
          </mc:Choice>
          <mc:Fallback xmlns="">
            <p:pic>
              <p:nvPicPr>
                <p:cNvPr id="361" name="Freihand 360">
                  <a:extLst>
                    <a:ext uri="{FF2B5EF4-FFF2-40B4-BE49-F238E27FC236}">
                      <a16:creationId xmlns:a16="http://schemas.microsoft.com/office/drawing/2014/main" id="{296D500D-3FFF-3B1D-70CC-F68159BA736D}"/>
                    </a:ext>
                  </a:extLst>
                </p:cNvPr>
                <p:cNvPicPr/>
                <p:nvPr/>
              </p:nvPicPr>
              <p:blipFill>
                <a:blip r:embed="rId638"/>
                <a:stretch>
                  <a:fillRect/>
                </a:stretch>
              </p:blipFill>
              <p:spPr>
                <a:xfrm>
                  <a:off x="3347771" y="3895004"/>
                  <a:ext cx="34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3" name="Freihand 402">
                  <a:extLst>
                    <a:ext uri="{FF2B5EF4-FFF2-40B4-BE49-F238E27FC236}">
                      <a16:creationId xmlns:a16="http://schemas.microsoft.com/office/drawing/2014/main" id="{CB8B26E0-7A64-9EE9-22F1-469688D5544E}"/>
                    </a:ext>
                  </a:extLst>
                </p14:cNvPr>
                <p14:cNvContentPartPr/>
                <p14:nvPr/>
              </p14:nvContentPartPr>
              <p14:xfrm>
                <a:off x="3252731" y="3729764"/>
                <a:ext cx="1862280" cy="2405160"/>
              </p14:xfrm>
            </p:contentPart>
          </mc:Choice>
          <mc:Fallback xmlns="">
            <p:pic>
              <p:nvPicPr>
                <p:cNvPr id="403" name="Freihand 402">
                  <a:extLst>
                    <a:ext uri="{FF2B5EF4-FFF2-40B4-BE49-F238E27FC236}">
                      <a16:creationId xmlns:a16="http://schemas.microsoft.com/office/drawing/2014/main" id="{CB8B26E0-7A64-9EE9-22F1-469688D5544E}"/>
                    </a:ext>
                  </a:extLst>
                </p:cNvPr>
                <p:cNvPicPr/>
                <p:nvPr/>
              </p:nvPicPr>
              <p:blipFill>
                <a:blip r:embed="rId640"/>
                <a:stretch>
                  <a:fillRect/>
                </a:stretch>
              </p:blipFill>
              <p:spPr>
                <a:xfrm>
                  <a:off x="3246611" y="3723644"/>
                  <a:ext cx="1874520" cy="24174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5" name="Freihand 404">
                  <a:extLst>
                    <a:ext uri="{FF2B5EF4-FFF2-40B4-BE49-F238E27FC236}">
                      <a16:creationId xmlns:a16="http://schemas.microsoft.com/office/drawing/2014/main" id="{34B067AF-7E5B-4DB9-C83E-D5406372A590}"/>
                    </a:ext>
                  </a:extLst>
                </p14:cNvPr>
                <p14:cNvContentPartPr/>
                <p14:nvPr/>
              </p14:nvContentPartPr>
              <p14:xfrm>
                <a:off x="4767611" y="5264084"/>
                <a:ext cx="110160" cy="110880"/>
              </p14:xfrm>
            </p:contentPart>
          </mc:Choice>
          <mc:Fallback xmlns="">
            <p:pic>
              <p:nvPicPr>
                <p:cNvPr id="405" name="Freihand 404">
                  <a:extLst>
                    <a:ext uri="{FF2B5EF4-FFF2-40B4-BE49-F238E27FC236}">
                      <a16:creationId xmlns:a16="http://schemas.microsoft.com/office/drawing/2014/main" id="{34B067AF-7E5B-4DB9-C83E-D5406372A590}"/>
                    </a:ext>
                  </a:extLst>
                </p:cNvPr>
                <p:cNvPicPr/>
                <p:nvPr/>
              </p:nvPicPr>
              <p:blipFill>
                <a:blip r:embed="rId642"/>
                <a:stretch>
                  <a:fillRect/>
                </a:stretch>
              </p:blipFill>
              <p:spPr>
                <a:xfrm>
                  <a:off x="4761491" y="5257964"/>
                  <a:ext cx="122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6" name="Freihand 405">
                  <a:extLst>
                    <a:ext uri="{FF2B5EF4-FFF2-40B4-BE49-F238E27FC236}">
                      <a16:creationId xmlns:a16="http://schemas.microsoft.com/office/drawing/2014/main" id="{75F8253E-FCA1-77E2-A061-7163CFD9143F}"/>
                    </a:ext>
                  </a:extLst>
                </p14:cNvPr>
                <p14:cNvContentPartPr/>
                <p14:nvPr/>
              </p14:nvContentPartPr>
              <p14:xfrm>
                <a:off x="4737731" y="5225924"/>
                <a:ext cx="126000" cy="201960"/>
              </p14:xfrm>
            </p:contentPart>
          </mc:Choice>
          <mc:Fallback xmlns="">
            <p:pic>
              <p:nvPicPr>
                <p:cNvPr id="406" name="Freihand 405">
                  <a:extLst>
                    <a:ext uri="{FF2B5EF4-FFF2-40B4-BE49-F238E27FC236}">
                      <a16:creationId xmlns:a16="http://schemas.microsoft.com/office/drawing/2014/main" id="{75F8253E-FCA1-77E2-A061-7163CFD9143F}"/>
                    </a:ext>
                  </a:extLst>
                </p:cNvPr>
                <p:cNvPicPr/>
                <p:nvPr/>
              </p:nvPicPr>
              <p:blipFill>
                <a:blip r:embed="rId644"/>
                <a:stretch>
                  <a:fillRect/>
                </a:stretch>
              </p:blipFill>
              <p:spPr>
                <a:xfrm>
                  <a:off x="4731611" y="5219804"/>
                  <a:ext cx="138240" cy="21420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86DEB9E-8F58-7F7E-EB71-F6AE2B213C5D}"/>
                  </a:ext>
                </a:extLst>
              </p14:cNvPr>
              <p14:cNvContentPartPr/>
              <p14:nvPr/>
            </p14:nvContentPartPr>
            <p14:xfrm>
              <a:off x="124691" y="4773109"/>
              <a:ext cx="2548800" cy="75600"/>
            </p14:xfrm>
          </p:contentPart>
        </mc:Choice>
        <mc:Fallback xmlns="">
          <p:pic>
            <p:nvPicPr>
              <p:cNvPr id="2" name="Freihand 1">
                <a:extLst>
                  <a:ext uri="{FF2B5EF4-FFF2-40B4-BE49-F238E27FC236}">
                    <a16:creationId xmlns:a16="http://schemas.microsoft.com/office/drawing/2014/main" id="{D86DEB9E-8F58-7F7E-EB71-F6AE2B213C5D}"/>
                  </a:ext>
                </a:extLst>
              </p:cNvPr>
              <p:cNvPicPr/>
              <p:nvPr/>
            </p:nvPicPr>
            <p:blipFill>
              <a:blip r:embed="rId4"/>
              <a:stretch>
                <a:fillRect/>
              </a:stretch>
            </p:blipFill>
            <p:spPr>
              <a:xfrm>
                <a:off x="118571" y="4766989"/>
                <a:ext cx="2561040" cy="87840"/>
              </a:xfrm>
              <a:prstGeom prst="rect">
                <a:avLst/>
              </a:prstGeom>
            </p:spPr>
          </p:pic>
        </mc:Fallback>
      </mc:AlternateContent>
      <p:grpSp>
        <p:nvGrpSpPr>
          <p:cNvPr id="26" name="Gruppieren 25">
            <a:extLst>
              <a:ext uri="{FF2B5EF4-FFF2-40B4-BE49-F238E27FC236}">
                <a16:creationId xmlns:a16="http://schemas.microsoft.com/office/drawing/2014/main" id="{3300E08E-F794-6ABD-7D52-381FAC2260DE}"/>
              </a:ext>
            </a:extLst>
          </p:cNvPr>
          <p:cNvGrpSpPr/>
          <p:nvPr/>
        </p:nvGrpSpPr>
        <p:grpSpPr>
          <a:xfrm>
            <a:off x="5856971" y="2029189"/>
            <a:ext cx="504360" cy="247320"/>
            <a:chOff x="5856971" y="2029189"/>
            <a:chExt cx="504360" cy="247320"/>
          </a:xfrm>
        </p:grpSpPr>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6E87B87B-67DD-C033-A466-D8C00AF061EA}"/>
                    </a:ext>
                  </a:extLst>
                </p14:cNvPr>
                <p14:cNvContentPartPr/>
                <p14:nvPr/>
              </p14:nvContentPartPr>
              <p14:xfrm>
                <a:off x="5944451" y="2107309"/>
                <a:ext cx="416880" cy="27360"/>
              </p14:xfrm>
            </p:contentPart>
          </mc:Choice>
          <mc:Fallback xmlns="">
            <p:pic>
              <p:nvPicPr>
                <p:cNvPr id="18" name="Freihand 17">
                  <a:extLst>
                    <a:ext uri="{FF2B5EF4-FFF2-40B4-BE49-F238E27FC236}">
                      <a16:creationId xmlns:a16="http://schemas.microsoft.com/office/drawing/2014/main" id="{6E87B87B-67DD-C033-A466-D8C00AF061EA}"/>
                    </a:ext>
                  </a:extLst>
                </p:cNvPr>
                <p:cNvPicPr/>
                <p:nvPr/>
              </p:nvPicPr>
              <p:blipFill>
                <a:blip r:embed="rId6"/>
                <a:stretch>
                  <a:fillRect/>
                </a:stretch>
              </p:blipFill>
              <p:spPr>
                <a:xfrm>
                  <a:off x="5938331" y="2101189"/>
                  <a:ext cx="429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50D87794-CE35-F4D1-2C13-0E2E75D75664}"/>
                    </a:ext>
                  </a:extLst>
                </p14:cNvPr>
                <p14:cNvContentPartPr/>
                <p14:nvPr/>
              </p14:nvContentPartPr>
              <p14:xfrm>
                <a:off x="5856971" y="2029189"/>
                <a:ext cx="253800" cy="247320"/>
              </p14:xfrm>
            </p:contentPart>
          </mc:Choice>
          <mc:Fallback xmlns="">
            <p:pic>
              <p:nvPicPr>
                <p:cNvPr id="19" name="Freihand 18">
                  <a:extLst>
                    <a:ext uri="{FF2B5EF4-FFF2-40B4-BE49-F238E27FC236}">
                      <a16:creationId xmlns:a16="http://schemas.microsoft.com/office/drawing/2014/main" id="{50D87794-CE35-F4D1-2C13-0E2E75D75664}"/>
                    </a:ext>
                  </a:extLst>
                </p:cNvPr>
                <p:cNvPicPr/>
                <p:nvPr/>
              </p:nvPicPr>
              <p:blipFill>
                <a:blip r:embed="rId8"/>
                <a:stretch>
                  <a:fillRect/>
                </a:stretch>
              </p:blipFill>
              <p:spPr>
                <a:xfrm>
                  <a:off x="5850851" y="2023069"/>
                  <a:ext cx="266040" cy="25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45" name="Freihand 44">
                <a:extLst>
                  <a:ext uri="{FF2B5EF4-FFF2-40B4-BE49-F238E27FC236}">
                    <a16:creationId xmlns:a16="http://schemas.microsoft.com/office/drawing/2014/main" id="{56AE3041-ADB2-ACED-55C4-853F49A08F70}"/>
                  </a:ext>
                </a:extLst>
              </p14:cNvPr>
              <p14:cNvContentPartPr/>
              <p14:nvPr/>
            </p14:nvContentPartPr>
            <p14:xfrm>
              <a:off x="6179891" y="1508269"/>
              <a:ext cx="1285560" cy="44280"/>
            </p14:xfrm>
          </p:contentPart>
        </mc:Choice>
        <mc:Fallback xmlns="">
          <p:pic>
            <p:nvPicPr>
              <p:cNvPr id="45" name="Freihand 44">
                <a:extLst>
                  <a:ext uri="{FF2B5EF4-FFF2-40B4-BE49-F238E27FC236}">
                    <a16:creationId xmlns:a16="http://schemas.microsoft.com/office/drawing/2014/main" id="{56AE3041-ADB2-ACED-55C4-853F49A08F70}"/>
                  </a:ext>
                </a:extLst>
              </p:cNvPr>
              <p:cNvPicPr/>
              <p:nvPr/>
            </p:nvPicPr>
            <p:blipFill>
              <a:blip r:embed="rId10"/>
              <a:stretch>
                <a:fillRect/>
              </a:stretch>
            </p:blipFill>
            <p:spPr>
              <a:xfrm>
                <a:off x="6173771" y="1502149"/>
                <a:ext cx="1297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Freihand 45">
                <a:extLst>
                  <a:ext uri="{FF2B5EF4-FFF2-40B4-BE49-F238E27FC236}">
                    <a16:creationId xmlns:a16="http://schemas.microsoft.com/office/drawing/2014/main" id="{D741EAB8-F42B-76B6-0588-0E3BE02128DB}"/>
                  </a:ext>
                </a:extLst>
              </p14:cNvPr>
              <p14:cNvContentPartPr/>
              <p14:nvPr/>
            </p14:nvContentPartPr>
            <p14:xfrm>
              <a:off x="7205531" y="3111709"/>
              <a:ext cx="1156680" cy="90360"/>
            </p14:xfrm>
          </p:contentPart>
        </mc:Choice>
        <mc:Fallback xmlns="">
          <p:pic>
            <p:nvPicPr>
              <p:cNvPr id="46" name="Freihand 45">
                <a:extLst>
                  <a:ext uri="{FF2B5EF4-FFF2-40B4-BE49-F238E27FC236}">
                    <a16:creationId xmlns:a16="http://schemas.microsoft.com/office/drawing/2014/main" id="{D741EAB8-F42B-76B6-0588-0E3BE02128DB}"/>
                  </a:ext>
                </a:extLst>
              </p:cNvPr>
              <p:cNvPicPr/>
              <p:nvPr/>
            </p:nvPicPr>
            <p:blipFill>
              <a:blip r:embed="rId12"/>
              <a:stretch>
                <a:fillRect/>
              </a:stretch>
            </p:blipFill>
            <p:spPr>
              <a:xfrm>
                <a:off x="7199411" y="3105589"/>
                <a:ext cx="1168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7" name="Freihand 46">
                <a:extLst>
                  <a:ext uri="{FF2B5EF4-FFF2-40B4-BE49-F238E27FC236}">
                    <a16:creationId xmlns:a16="http://schemas.microsoft.com/office/drawing/2014/main" id="{0C2BD717-4BC5-0756-3B9D-3215DD64616C}"/>
                  </a:ext>
                </a:extLst>
              </p14:cNvPr>
              <p14:cNvContentPartPr/>
              <p14:nvPr/>
            </p14:nvContentPartPr>
            <p14:xfrm>
              <a:off x="-5629" y="5607949"/>
              <a:ext cx="4229640" cy="379440"/>
            </p14:xfrm>
          </p:contentPart>
        </mc:Choice>
        <mc:Fallback xmlns="">
          <p:pic>
            <p:nvPicPr>
              <p:cNvPr id="47" name="Freihand 46">
                <a:extLst>
                  <a:ext uri="{FF2B5EF4-FFF2-40B4-BE49-F238E27FC236}">
                    <a16:creationId xmlns:a16="http://schemas.microsoft.com/office/drawing/2014/main" id="{0C2BD717-4BC5-0756-3B9D-3215DD64616C}"/>
                  </a:ext>
                </a:extLst>
              </p:cNvPr>
              <p:cNvPicPr/>
              <p:nvPr/>
            </p:nvPicPr>
            <p:blipFill>
              <a:blip r:embed="rId14"/>
              <a:stretch>
                <a:fillRect/>
              </a:stretch>
            </p:blipFill>
            <p:spPr>
              <a:xfrm>
                <a:off x="-11749" y="5601829"/>
                <a:ext cx="4241880" cy="391680"/>
              </a:xfrm>
              <a:prstGeom prst="rect">
                <a:avLst/>
              </a:prstGeom>
            </p:spPr>
          </p:pic>
        </mc:Fallback>
      </mc:AlternateContent>
      <p:grpSp>
        <p:nvGrpSpPr>
          <p:cNvPr id="129" name="Gruppieren 128">
            <a:extLst>
              <a:ext uri="{FF2B5EF4-FFF2-40B4-BE49-F238E27FC236}">
                <a16:creationId xmlns:a16="http://schemas.microsoft.com/office/drawing/2014/main" id="{B15859AB-03C2-6292-944E-BF96865BB253}"/>
              </a:ext>
            </a:extLst>
          </p:cNvPr>
          <p:cNvGrpSpPr/>
          <p:nvPr/>
        </p:nvGrpSpPr>
        <p:grpSpPr>
          <a:xfrm>
            <a:off x="6728891" y="810589"/>
            <a:ext cx="5414400" cy="3151440"/>
            <a:chOff x="6728891" y="810589"/>
            <a:chExt cx="5414400" cy="3151440"/>
          </a:xfrm>
        </p:grpSpPr>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F91C5888-2B65-D7EC-7640-A910F7DC15F0}"/>
                    </a:ext>
                  </a:extLst>
                </p14:cNvPr>
                <p14:cNvContentPartPr/>
                <p14:nvPr/>
              </p14:nvContentPartPr>
              <p14:xfrm>
                <a:off x="6728891" y="1859629"/>
                <a:ext cx="140400" cy="258480"/>
              </p14:xfrm>
            </p:contentPart>
          </mc:Choice>
          <mc:Fallback xmlns="">
            <p:pic>
              <p:nvPicPr>
                <p:cNvPr id="20" name="Freihand 19">
                  <a:extLst>
                    <a:ext uri="{FF2B5EF4-FFF2-40B4-BE49-F238E27FC236}">
                      <a16:creationId xmlns:a16="http://schemas.microsoft.com/office/drawing/2014/main" id="{F91C5888-2B65-D7EC-7640-A910F7DC15F0}"/>
                    </a:ext>
                  </a:extLst>
                </p:cNvPr>
                <p:cNvPicPr/>
                <p:nvPr/>
              </p:nvPicPr>
              <p:blipFill>
                <a:blip r:embed="rId16"/>
                <a:stretch>
                  <a:fillRect/>
                </a:stretch>
              </p:blipFill>
              <p:spPr>
                <a:xfrm>
                  <a:off x="6722771" y="1853509"/>
                  <a:ext cx="1526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D345EBB5-F998-27CC-2017-FF7B70DA7E08}"/>
                    </a:ext>
                  </a:extLst>
                </p14:cNvPr>
                <p14:cNvContentPartPr/>
                <p14:nvPr/>
              </p14:nvContentPartPr>
              <p14:xfrm>
                <a:off x="6933731" y="1943509"/>
                <a:ext cx="75960" cy="121320"/>
              </p14:xfrm>
            </p:contentPart>
          </mc:Choice>
          <mc:Fallback xmlns="">
            <p:pic>
              <p:nvPicPr>
                <p:cNvPr id="21" name="Freihand 20">
                  <a:extLst>
                    <a:ext uri="{FF2B5EF4-FFF2-40B4-BE49-F238E27FC236}">
                      <a16:creationId xmlns:a16="http://schemas.microsoft.com/office/drawing/2014/main" id="{D345EBB5-F998-27CC-2017-FF7B70DA7E08}"/>
                    </a:ext>
                  </a:extLst>
                </p:cNvPr>
                <p:cNvPicPr/>
                <p:nvPr/>
              </p:nvPicPr>
              <p:blipFill>
                <a:blip r:embed="rId18"/>
                <a:stretch>
                  <a:fillRect/>
                </a:stretch>
              </p:blipFill>
              <p:spPr>
                <a:xfrm>
                  <a:off x="6927611" y="1937389"/>
                  <a:ext cx="88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B9447E74-4972-B31D-C66D-9EDA5C7ED092}"/>
                    </a:ext>
                  </a:extLst>
                </p14:cNvPr>
                <p14:cNvContentPartPr/>
                <p14:nvPr/>
              </p14:nvContentPartPr>
              <p14:xfrm>
                <a:off x="7051811" y="1929109"/>
                <a:ext cx="77040" cy="145080"/>
              </p14:xfrm>
            </p:contentPart>
          </mc:Choice>
          <mc:Fallback xmlns="">
            <p:pic>
              <p:nvPicPr>
                <p:cNvPr id="22" name="Freihand 21">
                  <a:extLst>
                    <a:ext uri="{FF2B5EF4-FFF2-40B4-BE49-F238E27FC236}">
                      <a16:creationId xmlns:a16="http://schemas.microsoft.com/office/drawing/2014/main" id="{B9447E74-4972-B31D-C66D-9EDA5C7ED092}"/>
                    </a:ext>
                  </a:extLst>
                </p:cNvPr>
                <p:cNvPicPr/>
                <p:nvPr/>
              </p:nvPicPr>
              <p:blipFill>
                <a:blip r:embed="rId20"/>
                <a:stretch>
                  <a:fillRect/>
                </a:stretch>
              </p:blipFill>
              <p:spPr>
                <a:xfrm>
                  <a:off x="7045691" y="1922989"/>
                  <a:ext cx="89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CDDC63E7-4990-BF33-F865-91B34068AB77}"/>
                    </a:ext>
                  </a:extLst>
                </p14:cNvPr>
                <p14:cNvContentPartPr/>
                <p14:nvPr/>
              </p14:nvContentPartPr>
              <p14:xfrm>
                <a:off x="7189691" y="1939549"/>
                <a:ext cx="343080" cy="108720"/>
              </p14:xfrm>
            </p:contentPart>
          </mc:Choice>
          <mc:Fallback xmlns="">
            <p:pic>
              <p:nvPicPr>
                <p:cNvPr id="23" name="Freihand 22">
                  <a:extLst>
                    <a:ext uri="{FF2B5EF4-FFF2-40B4-BE49-F238E27FC236}">
                      <a16:creationId xmlns:a16="http://schemas.microsoft.com/office/drawing/2014/main" id="{CDDC63E7-4990-BF33-F865-91B34068AB77}"/>
                    </a:ext>
                  </a:extLst>
                </p:cNvPr>
                <p:cNvPicPr/>
                <p:nvPr/>
              </p:nvPicPr>
              <p:blipFill>
                <a:blip r:embed="rId22"/>
                <a:stretch>
                  <a:fillRect/>
                </a:stretch>
              </p:blipFill>
              <p:spPr>
                <a:xfrm>
                  <a:off x="7183571" y="1933429"/>
                  <a:ext cx="355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B466ABD9-1B62-93C4-099C-541F241A790D}"/>
                    </a:ext>
                  </a:extLst>
                </p14:cNvPr>
                <p14:cNvContentPartPr/>
                <p14:nvPr/>
              </p14:nvContentPartPr>
              <p14:xfrm>
                <a:off x="7530251" y="1693309"/>
                <a:ext cx="93600" cy="304920"/>
              </p14:xfrm>
            </p:contentPart>
          </mc:Choice>
          <mc:Fallback xmlns="">
            <p:pic>
              <p:nvPicPr>
                <p:cNvPr id="24" name="Freihand 23">
                  <a:extLst>
                    <a:ext uri="{FF2B5EF4-FFF2-40B4-BE49-F238E27FC236}">
                      <a16:creationId xmlns:a16="http://schemas.microsoft.com/office/drawing/2014/main" id="{B466ABD9-1B62-93C4-099C-541F241A790D}"/>
                    </a:ext>
                  </a:extLst>
                </p:cNvPr>
                <p:cNvPicPr/>
                <p:nvPr/>
              </p:nvPicPr>
              <p:blipFill>
                <a:blip r:embed="rId24"/>
                <a:stretch>
                  <a:fillRect/>
                </a:stretch>
              </p:blipFill>
              <p:spPr>
                <a:xfrm>
                  <a:off x="7524131" y="1687189"/>
                  <a:ext cx="1058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1BF8A071-46E7-0002-CEA4-38F8B28F9082}"/>
                    </a:ext>
                  </a:extLst>
                </p14:cNvPr>
                <p14:cNvContentPartPr/>
                <p14:nvPr/>
              </p14:nvContentPartPr>
              <p14:xfrm>
                <a:off x="7690811" y="1647229"/>
                <a:ext cx="401760" cy="300240"/>
              </p14:xfrm>
            </p:contentPart>
          </mc:Choice>
          <mc:Fallback xmlns="">
            <p:pic>
              <p:nvPicPr>
                <p:cNvPr id="27" name="Freihand 26">
                  <a:extLst>
                    <a:ext uri="{FF2B5EF4-FFF2-40B4-BE49-F238E27FC236}">
                      <a16:creationId xmlns:a16="http://schemas.microsoft.com/office/drawing/2014/main" id="{1BF8A071-46E7-0002-CEA4-38F8B28F9082}"/>
                    </a:ext>
                  </a:extLst>
                </p:cNvPr>
                <p:cNvPicPr/>
                <p:nvPr/>
              </p:nvPicPr>
              <p:blipFill>
                <a:blip r:embed="rId26"/>
                <a:stretch>
                  <a:fillRect/>
                </a:stretch>
              </p:blipFill>
              <p:spPr>
                <a:xfrm>
                  <a:off x="7684691" y="1641109"/>
                  <a:ext cx="4140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52500128-8B09-39D3-E415-B2F025055B07}"/>
                    </a:ext>
                  </a:extLst>
                </p14:cNvPr>
                <p14:cNvContentPartPr/>
                <p14:nvPr/>
              </p14:nvContentPartPr>
              <p14:xfrm>
                <a:off x="7917611" y="1660909"/>
                <a:ext cx="303840" cy="162360"/>
              </p14:xfrm>
            </p:contentPart>
          </mc:Choice>
          <mc:Fallback xmlns="">
            <p:pic>
              <p:nvPicPr>
                <p:cNvPr id="28" name="Freihand 27">
                  <a:extLst>
                    <a:ext uri="{FF2B5EF4-FFF2-40B4-BE49-F238E27FC236}">
                      <a16:creationId xmlns:a16="http://schemas.microsoft.com/office/drawing/2014/main" id="{52500128-8B09-39D3-E415-B2F025055B07}"/>
                    </a:ext>
                  </a:extLst>
                </p:cNvPr>
                <p:cNvPicPr/>
                <p:nvPr/>
              </p:nvPicPr>
              <p:blipFill>
                <a:blip r:embed="rId28"/>
                <a:stretch>
                  <a:fillRect/>
                </a:stretch>
              </p:blipFill>
              <p:spPr>
                <a:xfrm>
                  <a:off x="7911491" y="1654789"/>
                  <a:ext cx="316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A0AE4E0B-6E11-D3C5-64AE-A59C2F869A63}"/>
                    </a:ext>
                  </a:extLst>
                </p14:cNvPr>
                <p14:cNvContentPartPr/>
                <p14:nvPr/>
              </p14:nvContentPartPr>
              <p14:xfrm>
                <a:off x="8310731" y="1580269"/>
                <a:ext cx="89280" cy="231480"/>
              </p14:xfrm>
            </p:contentPart>
          </mc:Choice>
          <mc:Fallback xmlns="">
            <p:pic>
              <p:nvPicPr>
                <p:cNvPr id="29" name="Freihand 28">
                  <a:extLst>
                    <a:ext uri="{FF2B5EF4-FFF2-40B4-BE49-F238E27FC236}">
                      <a16:creationId xmlns:a16="http://schemas.microsoft.com/office/drawing/2014/main" id="{A0AE4E0B-6E11-D3C5-64AE-A59C2F869A63}"/>
                    </a:ext>
                  </a:extLst>
                </p:cNvPr>
                <p:cNvPicPr/>
                <p:nvPr/>
              </p:nvPicPr>
              <p:blipFill>
                <a:blip r:embed="rId30"/>
                <a:stretch>
                  <a:fillRect/>
                </a:stretch>
              </p:blipFill>
              <p:spPr>
                <a:xfrm>
                  <a:off x="8304611" y="1574149"/>
                  <a:ext cx="1015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4133B82D-DBDD-B8A9-2B10-458A2F286F23}"/>
                    </a:ext>
                  </a:extLst>
                </p14:cNvPr>
                <p14:cNvContentPartPr/>
                <p14:nvPr/>
              </p14:nvContentPartPr>
              <p14:xfrm>
                <a:off x="8472371" y="1440949"/>
                <a:ext cx="281520" cy="394200"/>
              </p14:xfrm>
            </p:contentPart>
          </mc:Choice>
          <mc:Fallback xmlns="">
            <p:pic>
              <p:nvPicPr>
                <p:cNvPr id="30" name="Freihand 29">
                  <a:extLst>
                    <a:ext uri="{FF2B5EF4-FFF2-40B4-BE49-F238E27FC236}">
                      <a16:creationId xmlns:a16="http://schemas.microsoft.com/office/drawing/2014/main" id="{4133B82D-DBDD-B8A9-2B10-458A2F286F23}"/>
                    </a:ext>
                  </a:extLst>
                </p:cNvPr>
                <p:cNvPicPr/>
                <p:nvPr/>
              </p:nvPicPr>
              <p:blipFill>
                <a:blip r:embed="rId32"/>
                <a:stretch>
                  <a:fillRect/>
                </a:stretch>
              </p:blipFill>
              <p:spPr>
                <a:xfrm>
                  <a:off x="8466251" y="1434829"/>
                  <a:ext cx="29376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56EA5FFA-394E-37F0-A049-77E65D6A69DC}"/>
                    </a:ext>
                  </a:extLst>
                </p14:cNvPr>
                <p14:cNvContentPartPr/>
                <p14:nvPr/>
              </p14:nvContentPartPr>
              <p14:xfrm>
                <a:off x="8811851" y="1439149"/>
                <a:ext cx="172080" cy="236880"/>
              </p14:xfrm>
            </p:contentPart>
          </mc:Choice>
          <mc:Fallback xmlns="">
            <p:pic>
              <p:nvPicPr>
                <p:cNvPr id="31" name="Freihand 30">
                  <a:extLst>
                    <a:ext uri="{FF2B5EF4-FFF2-40B4-BE49-F238E27FC236}">
                      <a16:creationId xmlns:a16="http://schemas.microsoft.com/office/drawing/2014/main" id="{56EA5FFA-394E-37F0-A049-77E65D6A69DC}"/>
                    </a:ext>
                  </a:extLst>
                </p:cNvPr>
                <p:cNvPicPr/>
                <p:nvPr/>
              </p:nvPicPr>
              <p:blipFill>
                <a:blip r:embed="rId34"/>
                <a:stretch>
                  <a:fillRect/>
                </a:stretch>
              </p:blipFill>
              <p:spPr>
                <a:xfrm>
                  <a:off x="8805731" y="1433029"/>
                  <a:ext cx="1843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634F45DB-D3E8-EF70-15A6-7360A0156476}"/>
                    </a:ext>
                  </a:extLst>
                </p14:cNvPr>
                <p14:cNvContentPartPr/>
                <p14:nvPr/>
              </p14:nvContentPartPr>
              <p14:xfrm>
                <a:off x="8936411" y="1460029"/>
                <a:ext cx="9000" cy="25200"/>
              </p14:xfrm>
            </p:contentPart>
          </mc:Choice>
          <mc:Fallback xmlns="">
            <p:pic>
              <p:nvPicPr>
                <p:cNvPr id="32" name="Freihand 31">
                  <a:extLst>
                    <a:ext uri="{FF2B5EF4-FFF2-40B4-BE49-F238E27FC236}">
                      <a16:creationId xmlns:a16="http://schemas.microsoft.com/office/drawing/2014/main" id="{634F45DB-D3E8-EF70-15A6-7360A0156476}"/>
                    </a:ext>
                  </a:extLst>
                </p:cNvPr>
                <p:cNvPicPr/>
                <p:nvPr/>
              </p:nvPicPr>
              <p:blipFill>
                <a:blip r:embed="rId36"/>
                <a:stretch>
                  <a:fillRect/>
                </a:stretch>
              </p:blipFill>
              <p:spPr>
                <a:xfrm>
                  <a:off x="8930291" y="1453909"/>
                  <a:ext cx="21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30452067-E92D-364C-B334-451FAA4BBA2D}"/>
                    </a:ext>
                  </a:extLst>
                </p14:cNvPr>
                <p14:cNvContentPartPr/>
                <p14:nvPr/>
              </p14:nvContentPartPr>
              <p14:xfrm>
                <a:off x="9025691" y="1378309"/>
                <a:ext cx="255240" cy="270000"/>
              </p14:xfrm>
            </p:contentPart>
          </mc:Choice>
          <mc:Fallback xmlns="">
            <p:pic>
              <p:nvPicPr>
                <p:cNvPr id="33" name="Freihand 32">
                  <a:extLst>
                    <a:ext uri="{FF2B5EF4-FFF2-40B4-BE49-F238E27FC236}">
                      <a16:creationId xmlns:a16="http://schemas.microsoft.com/office/drawing/2014/main" id="{30452067-E92D-364C-B334-451FAA4BBA2D}"/>
                    </a:ext>
                  </a:extLst>
                </p:cNvPr>
                <p:cNvPicPr/>
                <p:nvPr/>
              </p:nvPicPr>
              <p:blipFill>
                <a:blip r:embed="rId38"/>
                <a:stretch>
                  <a:fillRect/>
                </a:stretch>
              </p:blipFill>
              <p:spPr>
                <a:xfrm>
                  <a:off x="9019571" y="1372189"/>
                  <a:ext cx="2674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Freihand 33">
                  <a:extLst>
                    <a:ext uri="{FF2B5EF4-FFF2-40B4-BE49-F238E27FC236}">
                      <a16:creationId xmlns:a16="http://schemas.microsoft.com/office/drawing/2014/main" id="{0BE25091-B7F6-5F87-EF87-8A1B4016CBFA}"/>
                    </a:ext>
                  </a:extLst>
                </p14:cNvPr>
                <p14:cNvContentPartPr/>
                <p14:nvPr/>
              </p14:nvContentPartPr>
              <p14:xfrm>
                <a:off x="9283091" y="1432669"/>
                <a:ext cx="95040" cy="185760"/>
              </p14:xfrm>
            </p:contentPart>
          </mc:Choice>
          <mc:Fallback xmlns="">
            <p:pic>
              <p:nvPicPr>
                <p:cNvPr id="34" name="Freihand 33">
                  <a:extLst>
                    <a:ext uri="{FF2B5EF4-FFF2-40B4-BE49-F238E27FC236}">
                      <a16:creationId xmlns:a16="http://schemas.microsoft.com/office/drawing/2014/main" id="{0BE25091-B7F6-5F87-EF87-8A1B4016CBFA}"/>
                    </a:ext>
                  </a:extLst>
                </p:cNvPr>
                <p:cNvPicPr/>
                <p:nvPr/>
              </p:nvPicPr>
              <p:blipFill>
                <a:blip r:embed="rId40"/>
                <a:stretch>
                  <a:fillRect/>
                </a:stretch>
              </p:blipFill>
              <p:spPr>
                <a:xfrm>
                  <a:off x="9276971" y="1426549"/>
                  <a:ext cx="107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Freihand 34">
                  <a:extLst>
                    <a:ext uri="{FF2B5EF4-FFF2-40B4-BE49-F238E27FC236}">
                      <a16:creationId xmlns:a16="http://schemas.microsoft.com/office/drawing/2014/main" id="{884C0CF7-581C-AC4B-3D95-7410297DD01A}"/>
                    </a:ext>
                  </a:extLst>
                </p14:cNvPr>
                <p14:cNvContentPartPr/>
                <p14:nvPr/>
              </p14:nvContentPartPr>
              <p14:xfrm>
                <a:off x="9562091" y="1276069"/>
                <a:ext cx="163440" cy="295200"/>
              </p14:xfrm>
            </p:contentPart>
          </mc:Choice>
          <mc:Fallback xmlns="">
            <p:pic>
              <p:nvPicPr>
                <p:cNvPr id="35" name="Freihand 34">
                  <a:extLst>
                    <a:ext uri="{FF2B5EF4-FFF2-40B4-BE49-F238E27FC236}">
                      <a16:creationId xmlns:a16="http://schemas.microsoft.com/office/drawing/2014/main" id="{884C0CF7-581C-AC4B-3D95-7410297DD01A}"/>
                    </a:ext>
                  </a:extLst>
                </p:cNvPr>
                <p:cNvPicPr/>
                <p:nvPr/>
              </p:nvPicPr>
              <p:blipFill>
                <a:blip r:embed="rId42"/>
                <a:stretch>
                  <a:fillRect/>
                </a:stretch>
              </p:blipFill>
              <p:spPr>
                <a:xfrm>
                  <a:off x="9555971" y="1269949"/>
                  <a:ext cx="1756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Freihand 35">
                  <a:extLst>
                    <a:ext uri="{FF2B5EF4-FFF2-40B4-BE49-F238E27FC236}">
                      <a16:creationId xmlns:a16="http://schemas.microsoft.com/office/drawing/2014/main" id="{95BAC09B-155D-D0C6-D2B9-F1D1556D5567}"/>
                    </a:ext>
                  </a:extLst>
                </p14:cNvPr>
                <p14:cNvContentPartPr/>
                <p14:nvPr/>
              </p14:nvContentPartPr>
              <p14:xfrm>
                <a:off x="9791771" y="1212349"/>
                <a:ext cx="14760" cy="330840"/>
              </p14:xfrm>
            </p:contentPart>
          </mc:Choice>
          <mc:Fallback xmlns="">
            <p:pic>
              <p:nvPicPr>
                <p:cNvPr id="36" name="Freihand 35">
                  <a:extLst>
                    <a:ext uri="{FF2B5EF4-FFF2-40B4-BE49-F238E27FC236}">
                      <a16:creationId xmlns:a16="http://schemas.microsoft.com/office/drawing/2014/main" id="{95BAC09B-155D-D0C6-D2B9-F1D1556D5567}"/>
                    </a:ext>
                  </a:extLst>
                </p:cNvPr>
                <p:cNvPicPr/>
                <p:nvPr/>
              </p:nvPicPr>
              <p:blipFill>
                <a:blip r:embed="rId44"/>
                <a:stretch>
                  <a:fillRect/>
                </a:stretch>
              </p:blipFill>
              <p:spPr>
                <a:xfrm>
                  <a:off x="9785651" y="1206229"/>
                  <a:ext cx="2700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C51A6EE2-EBEE-109B-10F1-0BE05FB24320}"/>
                    </a:ext>
                  </a:extLst>
                </p14:cNvPr>
                <p14:cNvContentPartPr/>
                <p14:nvPr/>
              </p14:nvContentPartPr>
              <p14:xfrm>
                <a:off x="9840371" y="1322869"/>
                <a:ext cx="243720" cy="174240"/>
              </p14:xfrm>
            </p:contentPart>
          </mc:Choice>
          <mc:Fallback xmlns="">
            <p:pic>
              <p:nvPicPr>
                <p:cNvPr id="37" name="Freihand 36">
                  <a:extLst>
                    <a:ext uri="{FF2B5EF4-FFF2-40B4-BE49-F238E27FC236}">
                      <a16:creationId xmlns:a16="http://schemas.microsoft.com/office/drawing/2014/main" id="{C51A6EE2-EBEE-109B-10F1-0BE05FB24320}"/>
                    </a:ext>
                  </a:extLst>
                </p:cNvPr>
                <p:cNvPicPr/>
                <p:nvPr/>
              </p:nvPicPr>
              <p:blipFill>
                <a:blip r:embed="rId46"/>
                <a:stretch>
                  <a:fillRect/>
                </a:stretch>
              </p:blipFill>
              <p:spPr>
                <a:xfrm>
                  <a:off x="9834251" y="1316749"/>
                  <a:ext cx="255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Freihand 37">
                  <a:extLst>
                    <a:ext uri="{FF2B5EF4-FFF2-40B4-BE49-F238E27FC236}">
                      <a16:creationId xmlns:a16="http://schemas.microsoft.com/office/drawing/2014/main" id="{F060C2B3-5929-BFF0-D272-94F9730BFC94}"/>
                    </a:ext>
                  </a:extLst>
                </p14:cNvPr>
                <p14:cNvContentPartPr/>
                <p14:nvPr/>
              </p14:nvContentPartPr>
              <p14:xfrm>
                <a:off x="9983651" y="1237189"/>
                <a:ext cx="7200" cy="14760"/>
              </p14:xfrm>
            </p:contentPart>
          </mc:Choice>
          <mc:Fallback xmlns="">
            <p:pic>
              <p:nvPicPr>
                <p:cNvPr id="38" name="Freihand 37">
                  <a:extLst>
                    <a:ext uri="{FF2B5EF4-FFF2-40B4-BE49-F238E27FC236}">
                      <a16:creationId xmlns:a16="http://schemas.microsoft.com/office/drawing/2014/main" id="{F060C2B3-5929-BFF0-D272-94F9730BFC94}"/>
                    </a:ext>
                  </a:extLst>
                </p:cNvPr>
                <p:cNvPicPr/>
                <p:nvPr/>
              </p:nvPicPr>
              <p:blipFill>
                <a:blip r:embed="rId48"/>
                <a:stretch>
                  <a:fillRect/>
                </a:stretch>
              </p:blipFill>
              <p:spPr>
                <a:xfrm>
                  <a:off x="9977531" y="1231069"/>
                  <a:ext cx="19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Freihand 38">
                  <a:extLst>
                    <a:ext uri="{FF2B5EF4-FFF2-40B4-BE49-F238E27FC236}">
                      <a16:creationId xmlns:a16="http://schemas.microsoft.com/office/drawing/2014/main" id="{4AE7171B-4D77-BE9B-0121-EC2AC10130ED}"/>
                    </a:ext>
                  </a:extLst>
                </p14:cNvPr>
                <p14:cNvContentPartPr/>
                <p14:nvPr/>
              </p14:nvContentPartPr>
              <p14:xfrm>
                <a:off x="10084451" y="1174189"/>
                <a:ext cx="132480" cy="309600"/>
              </p14:xfrm>
            </p:contentPart>
          </mc:Choice>
          <mc:Fallback xmlns="">
            <p:pic>
              <p:nvPicPr>
                <p:cNvPr id="39" name="Freihand 38">
                  <a:extLst>
                    <a:ext uri="{FF2B5EF4-FFF2-40B4-BE49-F238E27FC236}">
                      <a16:creationId xmlns:a16="http://schemas.microsoft.com/office/drawing/2014/main" id="{4AE7171B-4D77-BE9B-0121-EC2AC10130ED}"/>
                    </a:ext>
                  </a:extLst>
                </p:cNvPr>
                <p:cNvPicPr/>
                <p:nvPr/>
              </p:nvPicPr>
              <p:blipFill>
                <a:blip r:embed="rId50"/>
                <a:stretch>
                  <a:fillRect/>
                </a:stretch>
              </p:blipFill>
              <p:spPr>
                <a:xfrm>
                  <a:off x="10078331" y="1168069"/>
                  <a:ext cx="144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DC6F26E7-CC7D-AB07-FC35-580BF50BC5A1}"/>
                    </a:ext>
                  </a:extLst>
                </p14:cNvPr>
                <p14:cNvContentPartPr/>
                <p14:nvPr/>
              </p14:nvContentPartPr>
              <p14:xfrm>
                <a:off x="10285691" y="1146469"/>
                <a:ext cx="471240" cy="585000"/>
              </p14:xfrm>
            </p:contentPart>
          </mc:Choice>
          <mc:Fallback xmlns="">
            <p:pic>
              <p:nvPicPr>
                <p:cNvPr id="40" name="Freihand 39">
                  <a:extLst>
                    <a:ext uri="{FF2B5EF4-FFF2-40B4-BE49-F238E27FC236}">
                      <a16:creationId xmlns:a16="http://schemas.microsoft.com/office/drawing/2014/main" id="{DC6F26E7-CC7D-AB07-FC35-580BF50BC5A1}"/>
                    </a:ext>
                  </a:extLst>
                </p:cNvPr>
                <p:cNvPicPr/>
                <p:nvPr/>
              </p:nvPicPr>
              <p:blipFill>
                <a:blip r:embed="rId52"/>
                <a:stretch>
                  <a:fillRect/>
                </a:stretch>
              </p:blipFill>
              <p:spPr>
                <a:xfrm>
                  <a:off x="10279571" y="1140349"/>
                  <a:ext cx="48348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52B687D5-FE9D-39DC-51A5-765CCEB45560}"/>
                    </a:ext>
                  </a:extLst>
                </p14:cNvPr>
                <p14:cNvContentPartPr/>
                <p14:nvPr/>
              </p14:nvContentPartPr>
              <p14:xfrm>
                <a:off x="10791491" y="964669"/>
                <a:ext cx="210960" cy="376200"/>
              </p14:xfrm>
            </p:contentPart>
          </mc:Choice>
          <mc:Fallback xmlns="">
            <p:pic>
              <p:nvPicPr>
                <p:cNvPr id="41" name="Freihand 40">
                  <a:extLst>
                    <a:ext uri="{FF2B5EF4-FFF2-40B4-BE49-F238E27FC236}">
                      <a16:creationId xmlns:a16="http://schemas.microsoft.com/office/drawing/2014/main" id="{52B687D5-FE9D-39DC-51A5-765CCEB45560}"/>
                    </a:ext>
                  </a:extLst>
                </p:cNvPr>
                <p:cNvPicPr/>
                <p:nvPr/>
              </p:nvPicPr>
              <p:blipFill>
                <a:blip r:embed="rId54"/>
                <a:stretch>
                  <a:fillRect/>
                </a:stretch>
              </p:blipFill>
              <p:spPr>
                <a:xfrm>
                  <a:off x="10785371" y="958549"/>
                  <a:ext cx="22320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00640874-45C1-E616-27D2-73FEAB948B1C}"/>
                    </a:ext>
                  </a:extLst>
                </p14:cNvPr>
                <p14:cNvContentPartPr/>
                <p14:nvPr/>
              </p14:nvContentPartPr>
              <p14:xfrm>
                <a:off x="11100731" y="810589"/>
                <a:ext cx="24120" cy="299160"/>
              </p14:xfrm>
            </p:contentPart>
          </mc:Choice>
          <mc:Fallback xmlns="">
            <p:pic>
              <p:nvPicPr>
                <p:cNvPr id="42" name="Freihand 41">
                  <a:extLst>
                    <a:ext uri="{FF2B5EF4-FFF2-40B4-BE49-F238E27FC236}">
                      <a16:creationId xmlns:a16="http://schemas.microsoft.com/office/drawing/2014/main" id="{00640874-45C1-E616-27D2-73FEAB948B1C}"/>
                    </a:ext>
                  </a:extLst>
                </p:cNvPr>
                <p:cNvPicPr/>
                <p:nvPr/>
              </p:nvPicPr>
              <p:blipFill>
                <a:blip r:embed="rId56"/>
                <a:stretch>
                  <a:fillRect/>
                </a:stretch>
              </p:blipFill>
              <p:spPr>
                <a:xfrm>
                  <a:off x="11094611" y="804469"/>
                  <a:ext cx="363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1B481598-21AD-ECF7-1C79-4D0E9057FC4E}"/>
                    </a:ext>
                  </a:extLst>
                </p14:cNvPr>
                <p14:cNvContentPartPr/>
                <p14:nvPr/>
              </p14:nvContentPartPr>
              <p14:xfrm>
                <a:off x="11125931" y="1236829"/>
                <a:ext cx="21960" cy="37440"/>
              </p14:xfrm>
            </p:contentPart>
          </mc:Choice>
          <mc:Fallback xmlns="">
            <p:pic>
              <p:nvPicPr>
                <p:cNvPr id="43" name="Freihand 42">
                  <a:extLst>
                    <a:ext uri="{FF2B5EF4-FFF2-40B4-BE49-F238E27FC236}">
                      <a16:creationId xmlns:a16="http://schemas.microsoft.com/office/drawing/2014/main" id="{1B481598-21AD-ECF7-1C79-4D0E9057FC4E}"/>
                    </a:ext>
                  </a:extLst>
                </p:cNvPr>
                <p:cNvPicPr/>
                <p:nvPr/>
              </p:nvPicPr>
              <p:blipFill>
                <a:blip r:embed="rId58"/>
                <a:stretch>
                  <a:fillRect/>
                </a:stretch>
              </p:blipFill>
              <p:spPr>
                <a:xfrm>
                  <a:off x="11119811" y="1230709"/>
                  <a:ext cx="34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E54A3131-8581-FE4B-F09E-C50A6E33AB49}"/>
                    </a:ext>
                  </a:extLst>
                </p14:cNvPr>
                <p14:cNvContentPartPr/>
                <p14:nvPr/>
              </p14:nvContentPartPr>
              <p14:xfrm>
                <a:off x="9233771" y="2400709"/>
                <a:ext cx="60840" cy="167400"/>
              </p14:xfrm>
            </p:contentPart>
          </mc:Choice>
          <mc:Fallback xmlns="">
            <p:pic>
              <p:nvPicPr>
                <p:cNvPr id="51" name="Freihand 50">
                  <a:extLst>
                    <a:ext uri="{FF2B5EF4-FFF2-40B4-BE49-F238E27FC236}">
                      <a16:creationId xmlns:a16="http://schemas.microsoft.com/office/drawing/2014/main" id="{E54A3131-8581-FE4B-F09E-C50A6E33AB49}"/>
                    </a:ext>
                  </a:extLst>
                </p:cNvPr>
                <p:cNvPicPr/>
                <p:nvPr/>
              </p:nvPicPr>
              <p:blipFill>
                <a:blip r:embed="rId60"/>
                <a:stretch>
                  <a:fillRect/>
                </a:stretch>
              </p:blipFill>
              <p:spPr>
                <a:xfrm>
                  <a:off x="9227651" y="2394589"/>
                  <a:ext cx="73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91D73D68-9B0F-6BF2-A283-A8C3C70371CE}"/>
                    </a:ext>
                  </a:extLst>
                </p14:cNvPr>
                <p14:cNvContentPartPr/>
                <p14:nvPr/>
              </p14:nvContentPartPr>
              <p14:xfrm>
                <a:off x="9272291" y="2566309"/>
                <a:ext cx="57600" cy="52560"/>
              </p14:xfrm>
            </p:contentPart>
          </mc:Choice>
          <mc:Fallback xmlns="">
            <p:pic>
              <p:nvPicPr>
                <p:cNvPr id="52" name="Freihand 51">
                  <a:extLst>
                    <a:ext uri="{FF2B5EF4-FFF2-40B4-BE49-F238E27FC236}">
                      <a16:creationId xmlns:a16="http://schemas.microsoft.com/office/drawing/2014/main" id="{91D73D68-9B0F-6BF2-A283-A8C3C70371CE}"/>
                    </a:ext>
                  </a:extLst>
                </p:cNvPr>
                <p:cNvPicPr/>
                <p:nvPr/>
              </p:nvPicPr>
              <p:blipFill>
                <a:blip r:embed="rId62"/>
                <a:stretch>
                  <a:fillRect/>
                </a:stretch>
              </p:blipFill>
              <p:spPr>
                <a:xfrm>
                  <a:off x="9266171" y="2560189"/>
                  <a:ext cx="69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7896EDDB-9CCA-7152-6CCA-54FD6E538193}"/>
                    </a:ext>
                  </a:extLst>
                </p14:cNvPr>
                <p14:cNvContentPartPr/>
                <p14:nvPr/>
              </p14:nvContentPartPr>
              <p14:xfrm>
                <a:off x="9351131" y="2366509"/>
                <a:ext cx="392400" cy="303840"/>
              </p14:xfrm>
            </p:contentPart>
          </mc:Choice>
          <mc:Fallback xmlns="">
            <p:pic>
              <p:nvPicPr>
                <p:cNvPr id="53" name="Freihand 52">
                  <a:extLst>
                    <a:ext uri="{FF2B5EF4-FFF2-40B4-BE49-F238E27FC236}">
                      <a16:creationId xmlns:a16="http://schemas.microsoft.com/office/drawing/2014/main" id="{7896EDDB-9CCA-7152-6CCA-54FD6E538193}"/>
                    </a:ext>
                  </a:extLst>
                </p:cNvPr>
                <p:cNvPicPr/>
                <p:nvPr/>
              </p:nvPicPr>
              <p:blipFill>
                <a:blip r:embed="rId64"/>
                <a:stretch>
                  <a:fillRect/>
                </a:stretch>
              </p:blipFill>
              <p:spPr>
                <a:xfrm>
                  <a:off x="9345011" y="2360389"/>
                  <a:ext cx="4046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5F30CD6A-7793-B984-B77D-E8AB91F457A0}"/>
                    </a:ext>
                  </a:extLst>
                </p14:cNvPr>
                <p14:cNvContentPartPr/>
                <p14:nvPr/>
              </p14:nvContentPartPr>
              <p14:xfrm>
                <a:off x="9783131" y="2316109"/>
                <a:ext cx="70920" cy="90360"/>
              </p14:xfrm>
            </p:contentPart>
          </mc:Choice>
          <mc:Fallback xmlns="">
            <p:pic>
              <p:nvPicPr>
                <p:cNvPr id="54" name="Freihand 53">
                  <a:extLst>
                    <a:ext uri="{FF2B5EF4-FFF2-40B4-BE49-F238E27FC236}">
                      <a16:creationId xmlns:a16="http://schemas.microsoft.com/office/drawing/2014/main" id="{5F30CD6A-7793-B984-B77D-E8AB91F457A0}"/>
                    </a:ext>
                  </a:extLst>
                </p:cNvPr>
                <p:cNvPicPr/>
                <p:nvPr/>
              </p:nvPicPr>
              <p:blipFill>
                <a:blip r:embed="rId66"/>
                <a:stretch>
                  <a:fillRect/>
                </a:stretch>
              </p:blipFill>
              <p:spPr>
                <a:xfrm>
                  <a:off x="9777011" y="2309989"/>
                  <a:ext cx="83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6" name="Freihand 55">
                  <a:extLst>
                    <a:ext uri="{FF2B5EF4-FFF2-40B4-BE49-F238E27FC236}">
                      <a16:creationId xmlns:a16="http://schemas.microsoft.com/office/drawing/2014/main" id="{E4AB4D0D-0531-BAEF-0352-D5CC3707675D}"/>
                    </a:ext>
                  </a:extLst>
                </p14:cNvPr>
                <p14:cNvContentPartPr/>
                <p14:nvPr/>
              </p14:nvContentPartPr>
              <p14:xfrm>
                <a:off x="9942251" y="2357509"/>
                <a:ext cx="1800" cy="10800"/>
              </p14:xfrm>
            </p:contentPart>
          </mc:Choice>
          <mc:Fallback xmlns="">
            <p:pic>
              <p:nvPicPr>
                <p:cNvPr id="56" name="Freihand 55">
                  <a:extLst>
                    <a:ext uri="{FF2B5EF4-FFF2-40B4-BE49-F238E27FC236}">
                      <a16:creationId xmlns:a16="http://schemas.microsoft.com/office/drawing/2014/main" id="{E4AB4D0D-0531-BAEF-0352-D5CC3707675D}"/>
                    </a:ext>
                  </a:extLst>
                </p:cNvPr>
                <p:cNvPicPr/>
                <p:nvPr/>
              </p:nvPicPr>
              <p:blipFill>
                <a:blip r:embed="rId68"/>
                <a:stretch>
                  <a:fillRect/>
                </a:stretch>
              </p:blipFill>
              <p:spPr>
                <a:xfrm>
                  <a:off x="9936131" y="2351389"/>
                  <a:ext cx="14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Freihand 56">
                  <a:extLst>
                    <a:ext uri="{FF2B5EF4-FFF2-40B4-BE49-F238E27FC236}">
                      <a16:creationId xmlns:a16="http://schemas.microsoft.com/office/drawing/2014/main" id="{4695F905-B54A-09C2-BDEF-43CBC1518911}"/>
                    </a:ext>
                  </a:extLst>
                </p14:cNvPr>
                <p14:cNvContentPartPr/>
                <p14:nvPr/>
              </p14:nvContentPartPr>
              <p14:xfrm>
                <a:off x="10138451" y="2109829"/>
                <a:ext cx="13320" cy="194400"/>
              </p14:xfrm>
            </p:contentPart>
          </mc:Choice>
          <mc:Fallback xmlns="">
            <p:pic>
              <p:nvPicPr>
                <p:cNvPr id="57" name="Freihand 56">
                  <a:extLst>
                    <a:ext uri="{FF2B5EF4-FFF2-40B4-BE49-F238E27FC236}">
                      <a16:creationId xmlns:a16="http://schemas.microsoft.com/office/drawing/2014/main" id="{4695F905-B54A-09C2-BDEF-43CBC1518911}"/>
                    </a:ext>
                  </a:extLst>
                </p:cNvPr>
                <p:cNvPicPr/>
                <p:nvPr/>
              </p:nvPicPr>
              <p:blipFill>
                <a:blip r:embed="rId70"/>
                <a:stretch>
                  <a:fillRect/>
                </a:stretch>
              </p:blipFill>
              <p:spPr>
                <a:xfrm>
                  <a:off x="10132331" y="2103709"/>
                  <a:ext cx="25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Freihand 57">
                  <a:extLst>
                    <a:ext uri="{FF2B5EF4-FFF2-40B4-BE49-F238E27FC236}">
                      <a16:creationId xmlns:a16="http://schemas.microsoft.com/office/drawing/2014/main" id="{11F1AA12-CE4C-2F30-01F1-19FA1ED8AB70}"/>
                    </a:ext>
                  </a:extLst>
                </p14:cNvPr>
                <p14:cNvContentPartPr/>
                <p14:nvPr/>
              </p14:nvContentPartPr>
              <p14:xfrm>
                <a:off x="10019651" y="2064829"/>
                <a:ext cx="139320" cy="90720"/>
              </p14:xfrm>
            </p:contentPart>
          </mc:Choice>
          <mc:Fallback xmlns="">
            <p:pic>
              <p:nvPicPr>
                <p:cNvPr id="58" name="Freihand 57">
                  <a:extLst>
                    <a:ext uri="{FF2B5EF4-FFF2-40B4-BE49-F238E27FC236}">
                      <a16:creationId xmlns:a16="http://schemas.microsoft.com/office/drawing/2014/main" id="{11F1AA12-CE4C-2F30-01F1-19FA1ED8AB70}"/>
                    </a:ext>
                  </a:extLst>
                </p:cNvPr>
                <p:cNvPicPr/>
                <p:nvPr/>
              </p:nvPicPr>
              <p:blipFill>
                <a:blip r:embed="rId72"/>
                <a:stretch>
                  <a:fillRect/>
                </a:stretch>
              </p:blipFill>
              <p:spPr>
                <a:xfrm>
                  <a:off x="10013531" y="2058709"/>
                  <a:ext cx="151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A0540D12-B502-8971-256F-1502C663A43C}"/>
                    </a:ext>
                  </a:extLst>
                </p14:cNvPr>
                <p14:cNvContentPartPr/>
                <p14:nvPr/>
              </p14:nvContentPartPr>
              <p14:xfrm>
                <a:off x="10205771" y="2007949"/>
                <a:ext cx="83880" cy="221040"/>
              </p14:xfrm>
            </p:contentPart>
          </mc:Choice>
          <mc:Fallback xmlns="">
            <p:pic>
              <p:nvPicPr>
                <p:cNvPr id="59" name="Freihand 58">
                  <a:extLst>
                    <a:ext uri="{FF2B5EF4-FFF2-40B4-BE49-F238E27FC236}">
                      <a16:creationId xmlns:a16="http://schemas.microsoft.com/office/drawing/2014/main" id="{A0540D12-B502-8971-256F-1502C663A43C}"/>
                    </a:ext>
                  </a:extLst>
                </p:cNvPr>
                <p:cNvPicPr/>
                <p:nvPr/>
              </p:nvPicPr>
              <p:blipFill>
                <a:blip r:embed="rId74"/>
                <a:stretch>
                  <a:fillRect/>
                </a:stretch>
              </p:blipFill>
              <p:spPr>
                <a:xfrm>
                  <a:off x="10199651" y="2001829"/>
                  <a:ext cx="96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62F722C4-337C-C5D3-BCF8-861DB4BD1649}"/>
                    </a:ext>
                  </a:extLst>
                </p14:cNvPr>
                <p14:cNvContentPartPr/>
                <p14:nvPr/>
              </p14:nvContentPartPr>
              <p14:xfrm>
                <a:off x="10314491" y="1981309"/>
                <a:ext cx="411840" cy="220680"/>
              </p14:xfrm>
            </p:contentPart>
          </mc:Choice>
          <mc:Fallback xmlns="">
            <p:pic>
              <p:nvPicPr>
                <p:cNvPr id="60" name="Freihand 59">
                  <a:extLst>
                    <a:ext uri="{FF2B5EF4-FFF2-40B4-BE49-F238E27FC236}">
                      <a16:creationId xmlns:a16="http://schemas.microsoft.com/office/drawing/2014/main" id="{62F722C4-337C-C5D3-BCF8-861DB4BD1649}"/>
                    </a:ext>
                  </a:extLst>
                </p:cNvPr>
                <p:cNvPicPr/>
                <p:nvPr/>
              </p:nvPicPr>
              <p:blipFill>
                <a:blip r:embed="rId76"/>
                <a:stretch>
                  <a:fillRect/>
                </a:stretch>
              </p:blipFill>
              <p:spPr>
                <a:xfrm>
                  <a:off x="10308371" y="1975189"/>
                  <a:ext cx="424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39A9EBDE-55BF-08B8-E9C0-6EE827B0296E}"/>
                    </a:ext>
                  </a:extLst>
                </p14:cNvPr>
                <p14:cNvContentPartPr/>
                <p14:nvPr/>
              </p14:nvContentPartPr>
              <p14:xfrm>
                <a:off x="10633451" y="1883749"/>
                <a:ext cx="17280" cy="15840"/>
              </p14:xfrm>
            </p:contentPart>
          </mc:Choice>
          <mc:Fallback xmlns="">
            <p:pic>
              <p:nvPicPr>
                <p:cNvPr id="61" name="Freihand 60">
                  <a:extLst>
                    <a:ext uri="{FF2B5EF4-FFF2-40B4-BE49-F238E27FC236}">
                      <a16:creationId xmlns:a16="http://schemas.microsoft.com/office/drawing/2014/main" id="{39A9EBDE-55BF-08B8-E9C0-6EE827B0296E}"/>
                    </a:ext>
                  </a:extLst>
                </p:cNvPr>
                <p:cNvPicPr/>
                <p:nvPr/>
              </p:nvPicPr>
              <p:blipFill>
                <a:blip r:embed="rId78"/>
                <a:stretch>
                  <a:fillRect/>
                </a:stretch>
              </p:blipFill>
              <p:spPr>
                <a:xfrm>
                  <a:off x="10627331" y="1877629"/>
                  <a:ext cx="29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1FF9ADC2-B213-4056-1127-E59598EF9FBF}"/>
                    </a:ext>
                  </a:extLst>
                </p14:cNvPr>
                <p14:cNvContentPartPr/>
                <p14:nvPr/>
              </p14:nvContentPartPr>
              <p14:xfrm>
                <a:off x="10876451" y="1866109"/>
                <a:ext cx="113040" cy="135720"/>
              </p14:xfrm>
            </p:contentPart>
          </mc:Choice>
          <mc:Fallback xmlns="">
            <p:pic>
              <p:nvPicPr>
                <p:cNvPr id="63" name="Freihand 62">
                  <a:extLst>
                    <a:ext uri="{FF2B5EF4-FFF2-40B4-BE49-F238E27FC236}">
                      <a16:creationId xmlns:a16="http://schemas.microsoft.com/office/drawing/2014/main" id="{1FF9ADC2-B213-4056-1127-E59598EF9FBF}"/>
                    </a:ext>
                  </a:extLst>
                </p:cNvPr>
                <p:cNvPicPr/>
                <p:nvPr/>
              </p:nvPicPr>
              <p:blipFill>
                <a:blip r:embed="rId80"/>
                <a:stretch>
                  <a:fillRect/>
                </a:stretch>
              </p:blipFill>
              <p:spPr>
                <a:xfrm>
                  <a:off x="10870331" y="1859989"/>
                  <a:ext cx="125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EBABF38C-3D89-58A1-5483-AE77E2367851}"/>
                    </a:ext>
                  </a:extLst>
                </p14:cNvPr>
                <p14:cNvContentPartPr/>
                <p14:nvPr/>
              </p14:nvContentPartPr>
              <p14:xfrm>
                <a:off x="10954931" y="1671349"/>
                <a:ext cx="425160" cy="249840"/>
              </p14:xfrm>
            </p:contentPart>
          </mc:Choice>
          <mc:Fallback xmlns="">
            <p:pic>
              <p:nvPicPr>
                <p:cNvPr id="64" name="Freihand 63">
                  <a:extLst>
                    <a:ext uri="{FF2B5EF4-FFF2-40B4-BE49-F238E27FC236}">
                      <a16:creationId xmlns:a16="http://schemas.microsoft.com/office/drawing/2014/main" id="{EBABF38C-3D89-58A1-5483-AE77E2367851}"/>
                    </a:ext>
                  </a:extLst>
                </p:cNvPr>
                <p:cNvPicPr/>
                <p:nvPr/>
              </p:nvPicPr>
              <p:blipFill>
                <a:blip r:embed="rId82"/>
                <a:stretch>
                  <a:fillRect/>
                </a:stretch>
              </p:blipFill>
              <p:spPr>
                <a:xfrm>
                  <a:off x="10948811" y="1665229"/>
                  <a:ext cx="4374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6" name="Freihand 65">
                  <a:extLst>
                    <a:ext uri="{FF2B5EF4-FFF2-40B4-BE49-F238E27FC236}">
                      <a16:creationId xmlns:a16="http://schemas.microsoft.com/office/drawing/2014/main" id="{60957F95-ED55-7F86-DE5E-B11ECF0EEC14}"/>
                    </a:ext>
                  </a:extLst>
                </p14:cNvPr>
                <p14:cNvContentPartPr/>
                <p14:nvPr/>
              </p14:nvContentPartPr>
              <p14:xfrm>
                <a:off x="11399171" y="1626709"/>
                <a:ext cx="57240" cy="137520"/>
              </p14:xfrm>
            </p:contentPart>
          </mc:Choice>
          <mc:Fallback xmlns="">
            <p:pic>
              <p:nvPicPr>
                <p:cNvPr id="66" name="Freihand 65">
                  <a:extLst>
                    <a:ext uri="{FF2B5EF4-FFF2-40B4-BE49-F238E27FC236}">
                      <a16:creationId xmlns:a16="http://schemas.microsoft.com/office/drawing/2014/main" id="{60957F95-ED55-7F86-DE5E-B11ECF0EEC14}"/>
                    </a:ext>
                  </a:extLst>
                </p:cNvPr>
                <p:cNvPicPr/>
                <p:nvPr/>
              </p:nvPicPr>
              <p:blipFill>
                <a:blip r:embed="rId84"/>
                <a:stretch>
                  <a:fillRect/>
                </a:stretch>
              </p:blipFill>
              <p:spPr>
                <a:xfrm>
                  <a:off x="11393051" y="1620589"/>
                  <a:ext cx="69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Freihand 66">
                  <a:extLst>
                    <a:ext uri="{FF2B5EF4-FFF2-40B4-BE49-F238E27FC236}">
                      <a16:creationId xmlns:a16="http://schemas.microsoft.com/office/drawing/2014/main" id="{29CEDB11-F7FA-E55C-8120-695B914D4F4D}"/>
                    </a:ext>
                  </a:extLst>
                </p14:cNvPr>
                <p14:cNvContentPartPr/>
                <p14:nvPr/>
              </p14:nvContentPartPr>
              <p14:xfrm>
                <a:off x="11524451" y="1421509"/>
                <a:ext cx="50760" cy="229680"/>
              </p14:xfrm>
            </p:contentPart>
          </mc:Choice>
          <mc:Fallback xmlns="">
            <p:pic>
              <p:nvPicPr>
                <p:cNvPr id="67" name="Freihand 66">
                  <a:extLst>
                    <a:ext uri="{FF2B5EF4-FFF2-40B4-BE49-F238E27FC236}">
                      <a16:creationId xmlns:a16="http://schemas.microsoft.com/office/drawing/2014/main" id="{29CEDB11-F7FA-E55C-8120-695B914D4F4D}"/>
                    </a:ext>
                  </a:extLst>
                </p:cNvPr>
                <p:cNvPicPr/>
                <p:nvPr/>
              </p:nvPicPr>
              <p:blipFill>
                <a:blip r:embed="rId86"/>
                <a:stretch>
                  <a:fillRect/>
                </a:stretch>
              </p:blipFill>
              <p:spPr>
                <a:xfrm>
                  <a:off x="11518331" y="1415389"/>
                  <a:ext cx="630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Freihand 67">
                  <a:extLst>
                    <a:ext uri="{FF2B5EF4-FFF2-40B4-BE49-F238E27FC236}">
                      <a16:creationId xmlns:a16="http://schemas.microsoft.com/office/drawing/2014/main" id="{C769A039-6044-0254-7CC0-4FD65A09426A}"/>
                    </a:ext>
                  </a:extLst>
                </p14:cNvPr>
                <p14:cNvContentPartPr/>
                <p14:nvPr/>
              </p14:nvContentPartPr>
              <p14:xfrm>
                <a:off x="11584931" y="1413949"/>
                <a:ext cx="345960" cy="216000"/>
              </p14:xfrm>
            </p:contentPart>
          </mc:Choice>
          <mc:Fallback xmlns="">
            <p:pic>
              <p:nvPicPr>
                <p:cNvPr id="68" name="Freihand 67">
                  <a:extLst>
                    <a:ext uri="{FF2B5EF4-FFF2-40B4-BE49-F238E27FC236}">
                      <a16:creationId xmlns:a16="http://schemas.microsoft.com/office/drawing/2014/main" id="{C769A039-6044-0254-7CC0-4FD65A09426A}"/>
                    </a:ext>
                  </a:extLst>
                </p:cNvPr>
                <p:cNvPicPr/>
                <p:nvPr/>
              </p:nvPicPr>
              <p:blipFill>
                <a:blip r:embed="rId88"/>
                <a:stretch>
                  <a:fillRect/>
                </a:stretch>
              </p:blipFill>
              <p:spPr>
                <a:xfrm>
                  <a:off x="11578811" y="1407829"/>
                  <a:ext cx="358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Freihand 68">
                  <a:extLst>
                    <a:ext uri="{FF2B5EF4-FFF2-40B4-BE49-F238E27FC236}">
                      <a16:creationId xmlns:a16="http://schemas.microsoft.com/office/drawing/2014/main" id="{F61A25B5-34D5-C526-896D-276B824C9127}"/>
                    </a:ext>
                  </a:extLst>
                </p14:cNvPr>
                <p14:cNvContentPartPr/>
                <p14:nvPr/>
              </p14:nvContentPartPr>
              <p14:xfrm>
                <a:off x="11697251" y="1319269"/>
                <a:ext cx="16200" cy="7920"/>
              </p14:xfrm>
            </p:contentPart>
          </mc:Choice>
          <mc:Fallback xmlns="">
            <p:pic>
              <p:nvPicPr>
                <p:cNvPr id="69" name="Freihand 68">
                  <a:extLst>
                    <a:ext uri="{FF2B5EF4-FFF2-40B4-BE49-F238E27FC236}">
                      <a16:creationId xmlns:a16="http://schemas.microsoft.com/office/drawing/2014/main" id="{F61A25B5-34D5-C526-896D-276B824C9127}"/>
                    </a:ext>
                  </a:extLst>
                </p:cNvPr>
                <p:cNvPicPr/>
                <p:nvPr/>
              </p:nvPicPr>
              <p:blipFill>
                <a:blip r:embed="rId90"/>
                <a:stretch>
                  <a:fillRect/>
                </a:stretch>
              </p:blipFill>
              <p:spPr>
                <a:xfrm>
                  <a:off x="11691131" y="1313149"/>
                  <a:ext cx="28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Freihand 69">
                  <a:extLst>
                    <a:ext uri="{FF2B5EF4-FFF2-40B4-BE49-F238E27FC236}">
                      <a16:creationId xmlns:a16="http://schemas.microsoft.com/office/drawing/2014/main" id="{A0D1BF60-BC1C-D9EC-6960-302DDB35ED5E}"/>
                    </a:ext>
                  </a:extLst>
                </p14:cNvPr>
                <p14:cNvContentPartPr/>
                <p14:nvPr/>
              </p14:nvContentPartPr>
              <p14:xfrm>
                <a:off x="10211171" y="2546869"/>
                <a:ext cx="125640" cy="55080"/>
              </p14:xfrm>
            </p:contentPart>
          </mc:Choice>
          <mc:Fallback xmlns="">
            <p:pic>
              <p:nvPicPr>
                <p:cNvPr id="70" name="Freihand 69">
                  <a:extLst>
                    <a:ext uri="{FF2B5EF4-FFF2-40B4-BE49-F238E27FC236}">
                      <a16:creationId xmlns:a16="http://schemas.microsoft.com/office/drawing/2014/main" id="{A0D1BF60-BC1C-D9EC-6960-302DDB35ED5E}"/>
                    </a:ext>
                  </a:extLst>
                </p:cNvPr>
                <p:cNvPicPr/>
                <p:nvPr/>
              </p:nvPicPr>
              <p:blipFill>
                <a:blip r:embed="rId92"/>
                <a:stretch>
                  <a:fillRect/>
                </a:stretch>
              </p:blipFill>
              <p:spPr>
                <a:xfrm>
                  <a:off x="10205051" y="2540749"/>
                  <a:ext cx="137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Freihand 71">
                  <a:extLst>
                    <a:ext uri="{FF2B5EF4-FFF2-40B4-BE49-F238E27FC236}">
                      <a16:creationId xmlns:a16="http://schemas.microsoft.com/office/drawing/2014/main" id="{36C39802-E54A-7C0C-0C16-676C049A9FC6}"/>
                    </a:ext>
                  </a:extLst>
                </p14:cNvPr>
                <p14:cNvContentPartPr/>
                <p14:nvPr/>
              </p14:nvContentPartPr>
              <p14:xfrm>
                <a:off x="9231971" y="2917669"/>
                <a:ext cx="15840" cy="123120"/>
              </p14:xfrm>
            </p:contentPart>
          </mc:Choice>
          <mc:Fallback xmlns="">
            <p:pic>
              <p:nvPicPr>
                <p:cNvPr id="72" name="Freihand 71">
                  <a:extLst>
                    <a:ext uri="{FF2B5EF4-FFF2-40B4-BE49-F238E27FC236}">
                      <a16:creationId xmlns:a16="http://schemas.microsoft.com/office/drawing/2014/main" id="{36C39802-E54A-7C0C-0C16-676C049A9FC6}"/>
                    </a:ext>
                  </a:extLst>
                </p:cNvPr>
                <p:cNvPicPr/>
                <p:nvPr/>
              </p:nvPicPr>
              <p:blipFill>
                <a:blip r:embed="rId94"/>
                <a:stretch>
                  <a:fillRect/>
                </a:stretch>
              </p:blipFill>
              <p:spPr>
                <a:xfrm>
                  <a:off x="9225851" y="2911549"/>
                  <a:ext cx="28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3" name="Freihand 72">
                  <a:extLst>
                    <a:ext uri="{FF2B5EF4-FFF2-40B4-BE49-F238E27FC236}">
                      <a16:creationId xmlns:a16="http://schemas.microsoft.com/office/drawing/2014/main" id="{950F2787-BF89-2E71-57B0-11F9F296C8FE}"/>
                    </a:ext>
                  </a:extLst>
                </p14:cNvPr>
                <p14:cNvContentPartPr/>
                <p14:nvPr/>
              </p14:nvContentPartPr>
              <p14:xfrm>
                <a:off x="9216491" y="2880589"/>
                <a:ext cx="124560" cy="111960"/>
              </p14:xfrm>
            </p:contentPart>
          </mc:Choice>
          <mc:Fallback xmlns="">
            <p:pic>
              <p:nvPicPr>
                <p:cNvPr id="73" name="Freihand 72">
                  <a:extLst>
                    <a:ext uri="{FF2B5EF4-FFF2-40B4-BE49-F238E27FC236}">
                      <a16:creationId xmlns:a16="http://schemas.microsoft.com/office/drawing/2014/main" id="{950F2787-BF89-2E71-57B0-11F9F296C8FE}"/>
                    </a:ext>
                  </a:extLst>
                </p:cNvPr>
                <p:cNvPicPr/>
                <p:nvPr/>
              </p:nvPicPr>
              <p:blipFill>
                <a:blip r:embed="rId96"/>
                <a:stretch>
                  <a:fillRect/>
                </a:stretch>
              </p:blipFill>
              <p:spPr>
                <a:xfrm>
                  <a:off x="9210371" y="2874469"/>
                  <a:ext cx="136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4" name="Freihand 73">
                  <a:extLst>
                    <a:ext uri="{FF2B5EF4-FFF2-40B4-BE49-F238E27FC236}">
                      <a16:creationId xmlns:a16="http://schemas.microsoft.com/office/drawing/2014/main" id="{6581434D-2773-40CD-0370-41CE1ED3C30F}"/>
                    </a:ext>
                  </a:extLst>
                </p14:cNvPr>
                <p14:cNvContentPartPr/>
                <p14:nvPr/>
              </p14:nvContentPartPr>
              <p14:xfrm>
                <a:off x="9406931" y="2845669"/>
                <a:ext cx="172080" cy="135720"/>
              </p14:xfrm>
            </p:contentPart>
          </mc:Choice>
          <mc:Fallback xmlns="">
            <p:pic>
              <p:nvPicPr>
                <p:cNvPr id="74" name="Freihand 73">
                  <a:extLst>
                    <a:ext uri="{FF2B5EF4-FFF2-40B4-BE49-F238E27FC236}">
                      <a16:creationId xmlns:a16="http://schemas.microsoft.com/office/drawing/2014/main" id="{6581434D-2773-40CD-0370-41CE1ED3C30F}"/>
                    </a:ext>
                  </a:extLst>
                </p:cNvPr>
                <p:cNvPicPr/>
                <p:nvPr/>
              </p:nvPicPr>
              <p:blipFill>
                <a:blip r:embed="rId98"/>
                <a:stretch>
                  <a:fillRect/>
                </a:stretch>
              </p:blipFill>
              <p:spPr>
                <a:xfrm>
                  <a:off x="9400811" y="2839549"/>
                  <a:ext cx="184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Freihand 74">
                  <a:extLst>
                    <a:ext uri="{FF2B5EF4-FFF2-40B4-BE49-F238E27FC236}">
                      <a16:creationId xmlns:a16="http://schemas.microsoft.com/office/drawing/2014/main" id="{940AB05D-4EE8-6368-2BA2-EF34ADA5B4C9}"/>
                    </a:ext>
                  </a:extLst>
                </p14:cNvPr>
                <p14:cNvContentPartPr/>
                <p14:nvPr/>
              </p14:nvContentPartPr>
              <p14:xfrm>
                <a:off x="9720131" y="2725429"/>
                <a:ext cx="63720" cy="97200"/>
              </p14:xfrm>
            </p:contentPart>
          </mc:Choice>
          <mc:Fallback xmlns="">
            <p:pic>
              <p:nvPicPr>
                <p:cNvPr id="75" name="Freihand 74">
                  <a:extLst>
                    <a:ext uri="{FF2B5EF4-FFF2-40B4-BE49-F238E27FC236}">
                      <a16:creationId xmlns:a16="http://schemas.microsoft.com/office/drawing/2014/main" id="{940AB05D-4EE8-6368-2BA2-EF34ADA5B4C9}"/>
                    </a:ext>
                  </a:extLst>
                </p:cNvPr>
                <p:cNvPicPr/>
                <p:nvPr/>
              </p:nvPicPr>
              <p:blipFill>
                <a:blip r:embed="rId100"/>
                <a:stretch>
                  <a:fillRect/>
                </a:stretch>
              </p:blipFill>
              <p:spPr>
                <a:xfrm>
                  <a:off x="9714011" y="2719309"/>
                  <a:ext cx="75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Freihand 76">
                  <a:extLst>
                    <a:ext uri="{FF2B5EF4-FFF2-40B4-BE49-F238E27FC236}">
                      <a16:creationId xmlns:a16="http://schemas.microsoft.com/office/drawing/2014/main" id="{2A420AED-0ECA-EF29-CBEC-980D3562B908}"/>
                    </a:ext>
                  </a:extLst>
                </p14:cNvPr>
                <p14:cNvContentPartPr/>
                <p14:nvPr/>
              </p14:nvContentPartPr>
              <p14:xfrm>
                <a:off x="10932251" y="2241229"/>
                <a:ext cx="91080" cy="191880"/>
              </p14:xfrm>
            </p:contentPart>
          </mc:Choice>
          <mc:Fallback xmlns="">
            <p:pic>
              <p:nvPicPr>
                <p:cNvPr id="77" name="Freihand 76">
                  <a:extLst>
                    <a:ext uri="{FF2B5EF4-FFF2-40B4-BE49-F238E27FC236}">
                      <a16:creationId xmlns:a16="http://schemas.microsoft.com/office/drawing/2014/main" id="{2A420AED-0ECA-EF29-CBEC-980D3562B908}"/>
                    </a:ext>
                  </a:extLst>
                </p:cNvPr>
                <p:cNvPicPr/>
                <p:nvPr/>
              </p:nvPicPr>
              <p:blipFill>
                <a:blip r:embed="rId102"/>
                <a:stretch>
                  <a:fillRect/>
                </a:stretch>
              </p:blipFill>
              <p:spPr>
                <a:xfrm>
                  <a:off x="10926131" y="2235109"/>
                  <a:ext cx="103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 name="Freihand 77">
                  <a:extLst>
                    <a:ext uri="{FF2B5EF4-FFF2-40B4-BE49-F238E27FC236}">
                      <a16:creationId xmlns:a16="http://schemas.microsoft.com/office/drawing/2014/main" id="{3E5900B8-171D-39AE-BA1E-C56B8EDB797B}"/>
                    </a:ext>
                  </a:extLst>
                </p14:cNvPr>
                <p14:cNvContentPartPr/>
                <p14:nvPr/>
              </p14:nvContentPartPr>
              <p14:xfrm>
                <a:off x="11043491" y="2094349"/>
                <a:ext cx="51840" cy="248400"/>
              </p14:xfrm>
            </p:contentPart>
          </mc:Choice>
          <mc:Fallback xmlns="">
            <p:pic>
              <p:nvPicPr>
                <p:cNvPr id="78" name="Freihand 77">
                  <a:extLst>
                    <a:ext uri="{FF2B5EF4-FFF2-40B4-BE49-F238E27FC236}">
                      <a16:creationId xmlns:a16="http://schemas.microsoft.com/office/drawing/2014/main" id="{3E5900B8-171D-39AE-BA1E-C56B8EDB797B}"/>
                    </a:ext>
                  </a:extLst>
                </p:cNvPr>
                <p:cNvPicPr/>
                <p:nvPr/>
              </p:nvPicPr>
              <p:blipFill>
                <a:blip r:embed="rId104"/>
                <a:stretch>
                  <a:fillRect/>
                </a:stretch>
              </p:blipFill>
              <p:spPr>
                <a:xfrm>
                  <a:off x="11037371" y="2088229"/>
                  <a:ext cx="640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475AF84A-F4E0-CB56-F2E1-0679CF27A59F}"/>
                    </a:ext>
                  </a:extLst>
                </p14:cNvPr>
                <p14:cNvContentPartPr/>
                <p14:nvPr/>
              </p14:nvContentPartPr>
              <p14:xfrm>
                <a:off x="11093171" y="2131069"/>
                <a:ext cx="357840" cy="192960"/>
              </p14:xfrm>
            </p:contentPart>
          </mc:Choice>
          <mc:Fallback xmlns="">
            <p:pic>
              <p:nvPicPr>
                <p:cNvPr id="79" name="Freihand 78">
                  <a:extLst>
                    <a:ext uri="{FF2B5EF4-FFF2-40B4-BE49-F238E27FC236}">
                      <a16:creationId xmlns:a16="http://schemas.microsoft.com/office/drawing/2014/main" id="{475AF84A-F4E0-CB56-F2E1-0679CF27A59F}"/>
                    </a:ext>
                  </a:extLst>
                </p:cNvPr>
                <p:cNvPicPr/>
                <p:nvPr/>
              </p:nvPicPr>
              <p:blipFill>
                <a:blip r:embed="rId106"/>
                <a:stretch>
                  <a:fillRect/>
                </a:stretch>
              </p:blipFill>
              <p:spPr>
                <a:xfrm>
                  <a:off x="11087051" y="2124949"/>
                  <a:ext cx="370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98051AE4-8944-70A0-75AC-647098BA66CC}"/>
                    </a:ext>
                  </a:extLst>
                </p14:cNvPr>
                <p14:cNvContentPartPr/>
                <p14:nvPr/>
              </p14:nvContentPartPr>
              <p14:xfrm>
                <a:off x="11557931" y="1939549"/>
                <a:ext cx="9720" cy="174600"/>
              </p14:xfrm>
            </p:contentPart>
          </mc:Choice>
          <mc:Fallback xmlns="">
            <p:pic>
              <p:nvPicPr>
                <p:cNvPr id="80" name="Freihand 79">
                  <a:extLst>
                    <a:ext uri="{FF2B5EF4-FFF2-40B4-BE49-F238E27FC236}">
                      <a16:creationId xmlns:a16="http://schemas.microsoft.com/office/drawing/2014/main" id="{98051AE4-8944-70A0-75AC-647098BA66CC}"/>
                    </a:ext>
                  </a:extLst>
                </p:cNvPr>
                <p:cNvPicPr/>
                <p:nvPr/>
              </p:nvPicPr>
              <p:blipFill>
                <a:blip r:embed="rId108"/>
                <a:stretch>
                  <a:fillRect/>
                </a:stretch>
              </p:blipFill>
              <p:spPr>
                <a:xfrm>
                  <a:off x="11551811" y="1933429"/>
                  <a:ext cx="21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799A4E73-5911-D8A6-F736-294595B31AD7}"/>
                    </a:ext>
                  </a:extLst>
                </p14:cNvPr>
                <p14:cNvContentPartPr/>
                <p14:nvPr/>
              </p14:nvContentPartPr>
              <p14:xfrm>
                <a:off x="11514731" y="1871509"/>
                <a:ext cx="97200" cy="180000"/>
              </p14:xfrm>
            </p:contentPart>
          </mc:Choice>
          <mc:Fallback xmlns="">
            <p:pic>
              <p:nvPicPr>
                <p:cNvPr id="81" name="Freihand 80">
                  <a:extLst>
                    <a:ext uri="{FF2B5EF4-FFF2-40B4-BE49-F238E27FC236}">
                      <a16:creationId xmlns:a16="http://schemas.microsoft.com/office/drawing/2014/main" id="{799A4E73-5911-D8A6-F736-294595B31AD7}"/>
                    </a:ext>
                  </a:extLst>
                </p:cNvPr>
                <p:cNvPicPr/>
                <p:nvPr/>
              </p:nvPicPr>
              <p:blipFill>
                <a:blip r:embed="rId110"/>
                <a:stretch>
                  <a:fillRect/>
                </a:stretch>
              </p:blipFill>
              <p:spPr>
                <a:xfrm>
                  <a:off x="11508611" y="1865389"/>
                  <a:ext cx="109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7D82FA5F-F296-80BF-ABC3-32B62E425EC1}"/>
                    </a:ext>
                  </a:extLst>
                </p14:cNvPr>
                <p14:cNvContentPartPr/>
                <p14:nvPr/>
              </p14:nvContentPartPr>
              <p14:xfrm>
                <a:off x="11600411" y="1838389"/>
                <a:ext cx="172800" cy="227880"/>
              </p14:xfrm>
            </p:contentPart>
          </mc:Choice>
          <mc:Fallback xmlns="">
            <p:pic>
              <p:nvPicPr>
                <p:cNvPr id="82" name="Freihand 81">
                  <a:extLst>
                    <a:ext uri="{FF2B5EF4-FFF2-40B4-BE49-F238E27FC236}">
                      <a16:creationId xmlns:a16="http://schemas.microsoft.com/office/drawing/2014/main" id="{7D82FA5F-F296-80BF-ABC3-32B62E425EC1}"/>
                    </a:ext>
                  </a:extLst>
                </p:cNvPr>
                <p:cNvPicPr/>
                <p:nvPr/>
              </p:nvPicPr>
              <p:blipFill>
                <a:blip r:embed="rId112"/>
                <a:stretch>
                  <a:fillRect/>
                </a:stretch>
              </p:blipFill>
              <p:spPr>
                <a:xfrm>
                  <a:off x="11594291" y="1832269"/>
                  <a:ext cx="1850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3" name="Freihand 82">
                  <a:extLst>
                    <a:ext uri="{FF2B5EF4-FFF2-40B4-BE49-F238E27FC236}">
                      <a16:creationId xmlns:a16="http://schemas.microsoft.com/office/drawing/2014/main" id="{1D9C916A-CA4E-BA56-AB49-0AA6D7F2CC7D}"/>
                    </a:ext>
                  </a:extLst>
                </p14:cNvPr>
                <p14:cNvContentPartPr/>
                <p14:nvPr/>
              </p14:nvContentPartPr>
              <p14:xfrm>
                <a:off x="11766371" y="1853869"/>
                <a:ext cx="54360" cy="144720"/>
              </p14:xfrm>
            </p:contentPart>
          </mc:Choice>
          <mc:Fallback xmlns="">
            <p:pic>
              <p:nvPicPr>
                <p:cNvPr id="83" name="Freihand 82">
                  <a:extLst>
                    <a:ext uri="{FF2B5EF4-FFF2-40B4-BE49-F238E27FC236}">
                      <a16:creationId xmlns:a16="http://schemas.microsoft.com/office/drawing/2014/main" id="{1D9C916A-CA4E-BA56-AB49-0AA6D7F2CC7D}"/>
                    </a:ext>
                  </a:extLst>
                </p:cNvPr>
                <p:cNvPicPr/>
                <p:nvPr/>
              </p:nvPicPr>
              <p:blipFill>
                <a:blip r:embed="rId114"/>
                <a:stretch>
                  <a:fillRect/>
                </a:stretch>
              </p:blipFill>
              <p:spPr>
                <a:xfrm>
                  <a:off x="11760251" y="1847749"/>
                  <a:ext cx="66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CDA6FD4B-1C93-43E9-9BD2-7A5E85151458}"/>
                    </a:ext>
                  </a:extLst>
                </p14:cNvPr>
                <p14:cNvContentPartPr/>
                <p14:nvPr/>
              </p14:nvContentPartPr>
              <p14:xfrm>
                <a:off x="11831531" y="1814989"/>
                <a:ext cx="157320" cy="154080"/>
              </p14:xfrm>
            </p:contentPart>
          </mc:Choice>
          <mc:Fallback xmlns="">
            <p:pic>
              <p:nvPicPr>
                <p:cNvPr id="84" name="Freihand 83">
                  <a:extLst>
                    <a:ext uri="{FF2B5EF4-FFF2-40B4-BE49-F238E27FC236}">
                      <a16:creationId xmlns:a16="http://schemas.microsoft.com/office/drawing/2014/main" id="{CDA6FD4B-1C93-43E9-9BD2-7A5E85151458}"/>
                    </a:ext>
                  </a:extLst>
                </p:cNvPr>
                <p:cNvPicPr/>
                <p:nvPr/>
              </p:nvPicPr>
              <p:blipFill>
                <a:blip r:embed="rId116"/>
                <a:stretch>
                  <a:fillRect/>
                </a:stretch>
              </p:blipFill>
              <p:spPr>
                <a:xfrm>
                  <a:off x="11825411" y="1808869"/>
                  <a:ext cx="169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7AF45E76-2448-ED20-E4AE-A9A5C9EAD5BC}"/>
                    </a:ext>
                  </a:extLst>
                </p14:cNvPr>
                <p14:cNvContentPartPr/>
                <p14:nvPr/>
              </p14:nvContentPartPr>
              <p14:xfrm>
                <a:off x="10592771" y="1665949"/>
                <a:ext cx="198360" cy="177840"/>
              </p14:xfrm>
            </p:contentPart>
          </mc:Choice>
          <mc:Fallback xmlns="">
            <p:pic>
              <p:nvPicPr>
                <p:cNvPr id="85" name="Freihand 84">
                  <a:extLst>
                    <a:ext uri="{FF2B5EF4-FFF2-40B4-BE49-F238E27FC236}">
                      <a16:creationId xmlns:a16="http://schemas.microsoft.com/office/drawing/2014/main" id="{7AF45E76-2448-ED20-E4AE-A9A5C9EAD5BC}"/>
                    </a:ext>
                  </a:extLst>
                </p:cNvPr>
                <p:cNvPicPr/>
                <p:nvPr/>
              </p:nvPicPr>
              <p:blipFill>
                <a:blip r:embed="rId118"/>
                <a:stretch>
                  <a:fillRect/>
                </a:stretch>
              </p:blipFill>
              <p:spPr>
                <a:xfrm>
                  <a:off x="10586651" y="1659829"/>
                  <a:ext cx="210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BDA63983-BC72-3A8A-4382-9D709B4D37C4}"/>
                    </a:ext>
                  </a:extLst>
                </p14:cNvPr>
                <p14:cNvContentPartPr/>
                <p14:nvPr/>
              </p14:nvContentPartPr>
              <p14:xfrm>
                <a:off x="10716971" y="1513309"/>
                <a:ext cx="22680" cy="39600"/>
              </p14:xfrm>
            </p:contentPart>
          </mc:Choice>
          <mc:Fallback xmlns="">
            <p:pic>
              <p:nvPicPr>
                <p:cNvPr id="86" name="Freihand 85">
                  <a:extLst>
                    <a:ext uri="{FF2B5EF4-FFF2-40B4-BE49-F238E27FC236}">
                      <a16:creationId xmlns:a16="http://schemas.microsoft.com/office/drawing/2014/main" id="{BDA63983-BC72-3A8A-4382-9D709B4D37C4}"/>
                    </a:ext>
                  </a:extLst>
                </p:cNvPr>
                <p:cNvPicPr/>
                <p:nvPr/>
              </p:nvPicPr>
              <p:blipFill>
                <a:blip r:embed="rId120"/>
                <a:stretch>
                  <a:fillRect/>
                </a:stretch>
              </p:blipFill>
              <p:spPr>
                <a:xfrm>
                  <a:off x="10710851" y="1507189"/>
                  <a:ext cx="34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34B66E92-8970-DD25-9212-283799C6FDB2}"/>
                    </a:ext>
                  </a:extLst>
                </p14:cNvPr>
                <p14:cNvContentPartPr/>
                <p14:nvPr/>
              </p14:nvContentPartPr>
              <p14:xfrm>
                <a:off x="10815971" y="1461469"/>
                <a:ext cx="23400" cy="243720"/>
              </p14:xfrm>
            </p:contentPart>
          </mc:Choice>
          <mc:Fallback xmlns="">
            <p:pic>
              <p:nvPicPr>
                <p:cNvPr id="87" name="Freihand 86">
                  <a:extLst>
                    <a:ext uri="{FF2B5EF4-FFF2-40B4-BE49-F238E27FC236}">
                      <a16:creationId xmlns:a16="http://schemas.microsoft.com/office/drawing/2014/main" id="{34B66E92-8970-DD25-9212-283799C6FDB2}"/>
                    </a:ext>
                  </a:extLst>
                </p:cNvPr>
                <p:cNvPicPr/>
                <p:nvPr/>
              </p:nvPicPr>
              <p:blipFill>
                <a:blip r:embed="rId122"/>
                <a:stretch>
                  <a:fillRect/>
                </a:stretch>
              </p:blipFill>
              <p:spPr>
                <a:xfrm>
                  <a:off x="10809851" y="1455349"/>
                  <a:ext cx="356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C3293236-618C-CC6A-72DB-A6CEA8BC9635}"/>
                    </a:ext>
                  </a:extLst>
                </p14:cNvPr>
                <p14:cNvContentPartPr/>
                <p14:nvPr/>
              </p14:nvContentPartPr>
              <p14:xfrm>
                <a:off x="10876811" y="1505029"/>
                <a:ext cx="265680" cy="169920"/>
              </p14:xfrm>
            </p:contentPart>
          </mc:Choice>
          <mc:Fallback xmlns="">
            <p:pic>
              <p:nvPicPr>
                <p:cNvPr id="88" name="Freihand 87">
                  <a:extLst>
                    <a:ext uri="{FF2B5EF4-FFF2-40B4-BE49-F238E27FC236}">
                      <a16:creationId xmlns:a16="http://schemas.microsoft.com/office/drawing/2014/main" id="{C3293236-618C-CC6A-72DB-A6CEA8BC9635}"/>
                    </a:ext>
                  </a:extLst>
                </p:cNvPr>
                <p:cNvPicPr/>
                <p:nvPr/>
              </p:nvPicPr>
              <p:blipFill>
                <a:blip r:embed="rId124"/>
                <a:stretch>
                  <a:fillRect/>
                </a:stretch>
              </p:blipFill>
              <p:spPr>
                <a:xfrm>
                  <a:off x="10870691" y="1498909"/>
                  <a:ext cx="277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B7CE85B8-66F7-F4EB-583F-033E485DC922}"/>
                    </a:ext>
                  </a:extLst>
                </p14:cNvPr>
                <p14:cNvContentPartPr/>
                <p14:nvPr/>
              </p14:nvContentPartPr>
              <p14:xfrm>
                <a:off x="11150411" y="1401349"/>
                <a:ext cx="13320" cy="37080"/>
              </p14:xfrm>
            </p:contentPart>
          </mc:Choice>
          <mc:Fallback xmlns="">
            <p:pic>
              <p:nvPicPr>
                <p:cNvPr id="89" name="Freihand 88">
                  <a:extLst>
                    <a:ext uri="{FF2B5EF4-FFF2-40B4-BE49-F238E27FC236}">
                      <a16:creationId xmlns:a16="http://schemas.microsoft.com/office/drawing/2014/main" id="{B7CE85B8-66F7-F4EB-583F-033E485DC922}"/>
                    </a:ext>
                  </a:extLst>
                </p:cNvPr>
                <p:cNvPicPr/>
                <p:nvPr/>
              </p:nvPicPr>
              <p:blipFill>
                <a:blip r:embed="rId126"/>
                <a:stretch>
                  <a:fillRect/>
                </a:stretch>
              </p:blipFill>
              <p:spPr>
                <a:xfrm>
                  <a:off x="11144291" y="1395229"/>
                  <a:ext cx="25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3B4D71EC-5054-1E4F-C725-7ACB60031F71}"/>
                    </a:ext>
                  </a:extLst>
                </p14:cNvPr>
                <p14:cNvContentPartPr/>
                <p14:nvPr/>
              </p14:nvContentPartPr>
              <p14:xfrm>
                <a:off x="11176331" y="1418989"/>
                <a:ext cx="177840" cy="182520"/>
              </p14:xfrm>
            </p:contentPart>
          </mc:Choice>
          <mc:Fallback xmlns="">
            <p:pic>
              <p:nvPicPr>
                <p:cNvPr id="90" name="Freihand 89">
                  <a:extLst>
                    <a:ext uri="{FF2B5EF4-FFF2-40B4-BE49-F238E27FC236}">
                      <a16:creationId xmlns:a16="http://schemas.microsoft.com/office/drawing/2014/main" id="{3B4D71EC-5054-1E4F-C725-7ACB60031F71}"/>
                    </a:ext>
                  </a:extLst>
                </p:cNvPr>
                <p:cNvPicPr/>
                <p:nvPr/>
              </p:nvPicPr>
              <p:blipFill>
                <a:blip r:embed="rId128"/>
                <a:stretch>
                  <a:fillRect/>
                </a:stretch>
              </p:blipFill>
              <p:spPr>
                <a:xfrm>
                  <a:off x="11170211" y="1412869"/>
                  <a:ext cx="190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Freihand 91">
                  <a:extLst>
                    <a:ext uri="{FF2B5EF4-FFF2-40B4-BE49-F238E27FC236}">
                      <a16:creationId xmlns:a16="http://schemas.microsoft.com/office/drawing/2014/main" id="{8EAC9FB2-8CE0-FA17-AE09-2DD564312BD8}"/>
                    </a:ext>
                  </a:extLst>
                </p14:cNvPr>
                <p14:cNvContentPartPr/>
                <p14:nvPr/>
              </p14:nvContentPartPr>
              <p14:xfrm>
                <a:off x="9120371" y="2632909"/>
                <a:ext cx="48240" cy="79560"/>
              </p14:xfrm>
            </p:contentPart>
          </mc:Choice>
          <mc:Fallback xmlns="">
            <p:pic>
              <p:nvPicPr>
                <p:cNvPr id="92" name="Freihand 91">
                  <a:extLst>
                    <a:ext uri="{FF2B5EF4-FFF2-40B4-BE49-F238E27FC236}">
                      <a16:creationId xmlns:a16="http://schemas.microsoft.com/office/drawing/2014/main" id="{8EAC9FB2-8CE0-FA17-AE09-2DD564312BD8}"/>
                    </a:ext>
                  </a:extLst>
                </p:cNvPr>
                <p:cNvPicPr/>
                <p:nvPr/>
              </p:nvPicPr>
              <p:blipFill>
                <a:blip r:embed="rId130"/>
                <a:stretch>
                  <a:fillRect/>
                </a:stretch>
              </p:blipFill>
              <p:spPr>
                <a:xfrm>
                  <a:off x="9114251" y="2626789"/>
                  <a:ext cx="60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Freihand 92">
                  <a:extLst>
                    <a:ext uri="{FF2B5EF4-FFF2-40B4-BE49-F238E27FC236}">
                      <a16:creationId xmlns:a16="http://schemas.microsoft.com/office/drawing/2014/main" id="{11902BB2-779B-3EDC-ED5A-ADDE93BE8AFF}"/>
                    </a:ext>
                  </a:extLst>
                </p14:cNvPr>
                <p14:cNvContentPartPr/>
                <p14:nvPr/>
              </p14:nvContentPartPr>
              <p14:xfrm>
                <a:off x="9071411" y="3046549"/>
                <a:ext cx="37080" cy="36720"/>
              </p14:xfrm>
            </p:contentPart>
          </mc:Choice>
          <mc:Fallback xmlns="">
            <p:pic>
              <p:nvPicPr>
                <p:cNvPr id="93" name="Freihand 92">
                  <a:extLst>
                    <a:ext uri="{FF2B5EF4-FFF2-40B4-BE49-F238E27FC236}">
                      <a16:creationId xmlns:a16="http://schemas.microsoft.com/office/drawing/2014/main" id="{11902BB2-779B-3EDC-ED5A-ADDE93BE8AFF}"/>
                    </a:ext>
                  </a:extLst>
                </p:cNvPr>
                <p:cNvPicPr/>
                <p:nvPr/>
              </p:nvPicPr>
              <p:blipFill>
                <a:blip r:embed="rId132"/>
                <a:stretch>
                  <a:fillRect/>
                </a:stretch>
              </p:blipFill>
              <p:spPr>
                <a:xfrm>
                  <a:off x="9065291" y="3040429"/>
                  <a:ext cx="49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Freihand 93">
                  <a:extLst>
                    <a:ext uri="{FF2B5EF4-FFF2-40B4-BE49-F238E27FC236}">
                      <a16:creationId xmlns:a16="http://schemas.microsoft.com/office/drawing/2014/main" id="{D338BCE4-E6B7-F43E-F7C8-4569065E8321}"/>
                    </a:ext>
                  </a:extLst>
                </p14:cNvPr>
                <p14:cNvContentPartPr/>
                <p14:nvPr/>
              </p14:nvContentPartPr>
              <p14:xfrm>
                <a:off x="9212891" y="3370549"/>
                <a:ext cx="38880" cy="88200"/>
              </p14:xfrm>
            </p:contentPart>
          </mc:Choice>
          <mc:Fallback xmlns="">
            <p:pic>
              <p:nvPicPr>
                <p:cNvPr id="94" name="Freihand 93">
                  <a:extLst>
                    <a:ext uri="{FF2B5EF4-FFF2-40B4-BE49-F238E27FC236}">
                      <a16:creationId xmlns:a16="http://schemas.microsoft.com/office/drawing/2014/main" id="{D338BCE4-E6B7-F43E-F7C8-4569065E8321}"/>
                    </a:ext>
                  </a:extLst>
                </p:cNvPr>
                <p:cNvPicPr/>
                <p:nvPr/>
              </p:nvPicPr>
              <p:blipFill>
                <a:blip r:embed="rId134"/>
                <a:stretch>
                  <a:fillRect/>
                </a:stretch>
              </p:blipFill>
              <p:spPr>
                <a:xfrm>
                  <a:off x="9206771" y="3364429"/>
                  <a:ext cx="51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Freihand 94">
                  <a:extLst>
                    <a:ext uri="{FF2B5EF4-FFF2-40B4-BE49-F238E27FC236}">
                      <a16:creationId xmlns:a16="http://schemas.microsoft.com/office/drawing/2014/main" id="{8868B7BF-8C09-B8A4-904A-20E8BB51CD47}"/>
                    </a:ext>
                  </a:extLst>
                </p14:cNvPr>
                <p14:cNvContentPartPr/>
                <p14:nvPr/>
              </p14:nvContentPartPr>
              <p14:xfrm>
                <a:off x="9481811" y="3145189"/>
                <a:ext cx="189720" cy="209880"/>
              </p14:xfrm>
            </p:contentPart>
          </mc:Choice>
          <mc:Fallback xmlns="">
            <p:pic>
              <p:nvPicPr>
                <p:cNvPr id="95" name="Freihand 94">
                  <a:extLst>
                    <a:ext uri="{FF2B5EF4-FFF2-40B4-BE49-F238E27FC236}">
                      <a16:creationId xmlns:a16="http://schemas.microsoft.com/office/drawing/2014/main" id="{8868B7BF-8C09-B8A4-904A-20E8BB51CD47}"/>
                    </a:ext>
                  </a:extLst>
                </p:cNvPr>
                <p:cNvPicPr/>
                <p:nvPr/>
              </p:nvPicPr>
              <p:blipFill>
                <a:blip r:embed="rId136"/>
                <a:stretch>
                  <a:fillRect/>
                </a:stretch>
              </p:blipFill>
              <p:spPr>
                <a:xfrm>
                  <a:off x="9475691" y="3139069"/>
                  <a:ext cx="2019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7" name="Freihand 96">
                  <a:extLst>
                    <a:ext uri="{FF2B5EF4-FFF2-40B4-BE49-F238E27FC236}">
                      <a16:creationId xmlns:a16="http://schemas.microsoft.com/office/drawing/2014/main" id="{1C7282CF-E00B-1B69-1566-1BD6BE9E2536}"/>
                    </a:ext>
                  </a:extLst>
                </p14:cNvPr>
                <p14:cNvContentPartPr/>
                <p14:nvPr/>
              </p14:nvContentPartPr>
              <p14:xfrm>
                <a:off x="7473371" y="1323949"/>
                <a:ext cx="1396080" cy="1627920"/>
              </p14:xfrm>
            </p:contentPart>
          </mc:Choice>
          <mc:Fallback xmlns="">
            <p:pic>
              <p:nvPicPr>
                <p:cNvPr id="97" name="Freihand 96">
                  <a:extLst>
                    <a:ext uri="{FF2B5EF4-FFF2-40B4-BE49-F238E27FC236}">
                      <a16:creationId xmlns:a16="http://schemas.microsoft.com/office/drawing/2014/main" id="{1C7282CF-E00B-1B69-1566-1BD6BE9E2536}"/>
                    </a:ext>
                  </a:extLst>
                </p:cNvPr>
                <p:cNvPicPr/>
                <p:nvPr/>
              </p:nvPicPr>
              <p:blipFill>
                <a:blip r:embed="rId138"/>
                <a:stretch>
                  <a:fillRect/>
                </a:stretch>
              </p:blipFill>
              <p:spPr>
                <a:xfrm>
                  <a:off x="7467251" y="1317829"/>
                  <a:ext cx="1408320" cy="1640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8" name="Freihand 97">
                  <a:extLst>
                    <a:ext uri="{FF2B5EF4-FFF2-40B4-BE49-F238E27FC236}">
                      <a16:creationId xmlns:a16="http://schemas.microsoft.com/office/drawing/2014/main" id="{376E0AB7-43F0-2721-FAD3-C24588F26300}"/>
                    </a:ext>
                  </a:extLst>
                </p14:cNvPr>
                <p14:cNvContentPartPr/>
                <p14:nvPr/>
              </p14:nvContentPartPr>
              <p14:xfrm>
                <a:off x="8834891" y="2793829"/>
                <a:ext cx="118080" cy="221400"/>
              </p14:xfrm>
            </p:contentPart>
          </mc:Choice>
          <mc:Fallback xmlns="">
            <p:pic>
              <p:nvPicPr>
                <p:cNvPr id="98" name="Freihand 97">
                  <a:extLst>
                    <a:ext uri="{FF2B5EF4-FFF2-40B4-BE49-F238E27FC236}">
                      <a16:creationId xmlns:a16="http://schemas.microsoft.com/office/drawing/2014/main" id="{376E0AB7-43F0-2721-FAD3-C24588F26300}"/>
                    </a:ext>
                  </a:extLst>
                </p:cNvPr>
                <p:cNvPicPr/>
                <p:nvPr/>
              </p:nvPicPr>
              <p:blipFill>
                <a:blip r:embed="rId140"/>
                <a:stretch>
                  <a:fillRect/>
                </a:stretch>
              </p:blipFill>
              <p:spPr>
                <a:xfrm>
                  <a:off x="8828771" y="2787709"/>
                  <a:ext cx="130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1EF5949A-5E79-D9E8-D707-07B1F2AA2C47}"/>
                    </a:ext>
                  </a:extLst>
                </p14:cNvPr>
                <p14:cNvContentPartPr/>
                <p14:nvPr/>
              </p14:nvContentPartPr>
              <p14:xfrm>
                <a:off x="9040451" y="2342389"/>
                <a:ext cx="91080" cy="1194840"/>
              </p14:xfrm>
            </p:contentPart>
          </mc:Choice>
          <mc:Fallback xmlns="">
            <p:pic>
              <p:nvPicPr>
                <p:cNvPr id="99" name="Freihand 98">
                  <a:extLst>
                    <a:ext uri="{FF2B5EF4-FFF2-40B4-BE49-F238E27FC236}">
                      <a16:creationId xmlns:a16="http://schemas.microsoft.com/office/drawing/2014/main" id="{1EF5949A-5E79-D9E8-D707-07B1F2AA2C47}"/>
                    </a:ext>
                  </a:extLst>
                </p:cNvPr>
                <p:cNvPicPr/>
                <p:nvPr/>
              </p:nvPicPr>
              <p:blipFill>
                <a:blip r:embed="rId142"/>
                <a:stretch>
                  <a:fillRect/>
                </a:stretch>
              </p:blipFill>
              <p:spPr>
                <a:xfrm>
                  <a:off x="9034331" y="2336269"/>
                  <a:ext cx="103320" cy="1207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4329656A-4281-882B-B01D-F5F2C8E8A3BB}"/>
                    </a:ext>
                  </a:extLst>
                </p14:cNvPr>
                <p14:cNvContentPartPr/>
                <p14:nvPr/>
              </p14:nvContentPartPr>
              <p14:xfrm>
                <a:off x="9097691" y="1267429"/>
                <a:ext cx="3045600" cy="2258280"/>
              </p14:xfrm>
            </p:contentPart>
          </mc:Choice>
          <mc:Fallback xmlns="">
            <p:pic>
              <p:nvPicPr>
                <p:cNvPr id="100" name="Freihand 99">
                  <a:extLst>
                    <a:ext uri="{FF2B5EF4-FFF2-40B4-BE49-F238E27FC236}">
                      <a16:creationId xmlns:a16="http://schemas.microsoft.com/office/drawing/2014/main" id="{4329656A-4281-882B-B01D-F5F2C8E8A3BB}"/>
                    </a:ext>
                  </a:extLst>
                </p:cNvPr>
                <p:cNvPicPr/>
                <p:nvPr/>
              </p:nvPicPr>
              <p:blipFill>
                <a:blip r:embed="rId144"/>
                <a:stretch>
                  <a:fillRect/>
                </a:stretch>
              </p:blipFill>
              <p:spPr>
                <a:xfrm>
                  <a:off x="9091571" y="1261309"/>
                  <a:ext cx="3057840" cy="2270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 name="Freihand 101">
                  <a:extLst>
                    <a:ext uri="{FF2B5EF4-FFF2-40B4-BE49-F238E27FC236}">
                      <a16:creationId xmlns:a16="http://schemas.microsoft.com/office/drawing/2014/main" id="{0503996F-82BC-D2B1-A18D-3A2798B7D96B}"/>
                    </a:ext>
                  </a:extLst>
                </p14:cNvPr>
                <p14:cNvContentPartPr/>
                <p14:nvPr/>
              </p14:nvContentPartPr>
              <p14:xfrm>
                <a:off x="8175731" y="3234109"/>
                <a:ext cx="703800" cy="582480"/>
              </p14:xfrm>
            </p:contentPart>
          </mc:Choice>
          <mc:Fallback xmlns="">
            <p:pic>
              <p:nvPicPr>
                <p:cNvPr id="102" name="Freihand 101">
                  <a:extLst>
                    <a:ext uri="{FF2B5EF4-FFF2-40B4-BE49-F238E27FC236}">
                      <a16:creationId xmlns:a16="http://schemas.microsoft.com/office/drawing/2014/main" id="{0503996F-82BC-D2B1-A18D-3A2798B7D96B}"/>
                    </a:ext>
                  </a:extLst>
                </p:cNvPr>
                <p:cNvPicPr/>
                <p:nvPr/>
              </p:nvPicPr>
              <p:blipFill>
                <a:blip r:embed="rId146"/>
                <a:stretch>
                  <a:fillRect/>
                </a:stretch>
              </p:blipFill>
              <p:spPr>
                <a:xfrm>
                  <a:off x="8169611" y="3227989"/>
                  <a:ext cx="71604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Freihand 102">
                  <a:extLst>
                    <a:ext uri="{FF2B5EF4-FFF2-40B4-BE49-F238E27FC236}">
                      <a16:creationId xmlns:a16="http://schemas.microsoft.com/office/drawing/2014/main" id="{0F3992C2-5385-106D-F5DD-0FD3711F0930}"/>
                    </a:ext>
                  </a:extLst>
                </p14:cNvPr>
                <p14:cNvContentPartPr/>
                <p14:nvPr/>
              </p14:nvContentPartPr>
              <p14:xfrm>
                <a:off x="8868011" y="3670069"/>
                <a:ext cx="75600" cy="270360"/>
              </p14:xfrm>
            </p:contentPart>
          </mc:Choice>
          <mc:Fallback xmlns="">
            <p:pic>
              <p:nvPicPr>
                <p:cNvPr id="103" name="Freihand 102">
                  <a:extLst>
                    <a:ext uri="{FF2B5EF4-FFF2-40B4-BE49-F238E27FC236}">
                      <a16:creationId xmlns:a16="http://schemas.microsoft.com/office/drawing/2014/main" id="{0F3992C2-5385-106D-F5DD-0FD3711F0930}"/>
                    </a:ext>
                  </a:extLst>
                </p:cNvPr>
                <p:cNvPicPr/>
                <p:nvPr/>
              </p:nvPicPr>
              <p:blipFill>
                <a:blip r:embed="rId148"/>
                <a:stretch>
                  <a:fillRect/>
                </a:stretch>
              </p:blipFill>
              <p:spPr>
                <a:xfrm>
                  <a:off x="8861891" y="3663949"/>
                  <a:ext cx="87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 name="Freihand 104">
                  <a:extLst>
                    <a:ext uri="{FF2B5EF4-FFF2-40B4-BE49-F238E27FC236}">
                      <a16:creationId xmlns:a16="http://schemas.microsoft.com/office/drawing/2014/main" id="{570A27FF-2964-BA09-59CB-DB3C69EA3DC7}"/>
                    </a:ext>
                  </a:extLst>
                </p14:cNvPr>
                <p14:cNvContentPartPr/>
                <p14:nvPr/>
              </p14:nvContentPartPr>
              <p14:xfrm>
                <a:off x="9260771" y="3709309"/>
                <a:ext cx="26640" cy="175680"/>
              </p14:xfrm>
            </p:contentPart>
          </mc:Choice>
          <mc:Fallback xmlns="">
            <p:pic>
              <p:nvPicPr>
                <p:cNvPr id="105" name="Freihand 104">
                  <a:extLst>
                    <a:ext uri="{FF2B5EF4-FFF2-40B4-BE49-F238E27FC236}">
                      <a16:creationId xmlns:a16="http://schemas.microsoft.com/office/drawing/2014/main" id="{570A27FF-2964-BA09-59CB-DB3C69EA3DC7}"/>
                    </a:ext>
                  </a:extLst>
                </p:cNvPr>
                <p:cNvPicPr/>
                <p:nvPr/>
              </p:nvPicPr>
              <p:blipFill>
                <a:blip r:embed="rId150"/>
                <a:stretch>
                  <a:fillRect/>
                </a:stretch>
              </p:blipFill>
              <p:spPr>
                <a:xfrm>
                  <a:off x="9254651" y="3703189"/>
                  <a:ext cx="38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Freihand 105">
                  <a:extLst>
                    <a:ext uri="{FF2B5EF4-FFF2-40B4-BE49-F238E27FC236}">
                      <a16:creationId xmlns:a16="http://schemas.microsoft.com/office/drawing/2014/main" id="{751C6B56-BB2F-4CD1-F6C5-2AEA4087DFC3}"/>
                    </a:ext>
                  </a:extLst>
                </p14:cNvPr>
                <p14:cNvContentPartPr/>
                <p14:nvPr/>
              </p14:nvContentPartPr>
              <p14:xfrm>
                <a:off x="9221171" y="3900109"/>
                <a:ext cx="102960" cy="61920"/>
              </p14:xfrm>
            </p:contentPart>
          </mc:Choice>
          <mc:Fallback xmlns="">
            <p:pic>
              <p:nvPicPr>
                <p:cNvPr id="106" name="Freihand 105">
                  <a:extLst>
                    <a:ext uri="{FF2B5EF4-FFF2-40B4-BE49-F238E27FC236}">
                      <a16:creationId xmlns:a16="http://schemas.microsoft.com/office/drawing/2014/main" id="{751C6B56-BB2F-4CD1-F6C5-2AEA4087DFC3}"/>
                    </a:ext>
                  </a:extLst>
                </p:cNvPr>
                <p:cNvPicPr/>
                <p:nvPr/>
              </p:nvPicPr>
              <p:blipFill>
                <a:blip r:embed="rId152"/>
                <a:stretch>
                  <a:fillRect/>
                </a:stretch>
              </p:blipFill>
              <p:spPr>
                <a:xfrm>
                  <a:off x="9215051" y="3893989"/>
                  <a:ext cx="115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Freihand 106">
                  <a:extLst>
                    <a:ext uri="{FF2B5EF4-FFF2-40B4-BE49-F238E27FC236}">
                      <a16:creationId xmlns:a16="http://schemas.microsoft.com/office/drawing/2014/main" id="{E9843599-9F83-184B-7091-0F43ED93ABE6}"/>
                    </a:ext>
                  </a:extLst>
                </p14:cNvPr>
                <p14:cNvContentPartPr/>
                <p14:nvPr/>
              </p14:nvContentPartPr>
              <p14:xfrm>
                <a:off x="9157091" y="3695989"/>
                <a:ext cx="133560" cy="51840"/>
              </p14:xfrm>
            </p:contentPart>
          </mc:Choice>
          <mc:Fallback xmlns="">
            <p:pic>
              <p:nvPicPr>
                <p:cNvPr id="107" name="Freihand 106">
                  <a:extLst>
                    <a:ext uri="{FF2B5EF4-FFF2-40B4-BE49-F238E27FC236}">
                      <a16:creationId xmlns:a16="http://schemas.microsoft.com/office/drawing/2014/main" id="{E9843599-9F83-184B-7091-0F43ED93ABE6}"/>
                    </a:ext>
                  </a:extLst>
                </p:cNvPr>
                <p:cNvPicPr/>
                <p:nvPr/>
              </p:nvPicPr>
              <p:blipFill>
                <a:blip r:embed="rId154"/>
                <a:stretch>
                  <a:fillRect/>
                </a:stretch>
              </p:blipFill>
              <p:spPr>
                <a:xfrm>
                  <a:off x="9150971" y="3689869"/>
                  <a:ext cx="145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8" name="Freihand 107">
                  <a:extLst>
                    <a:ext uri="{FF2B5EF4-FFF2-40B4-BE49-F238E27FC236}">
                      <a16:creationId xmlns:a16="http://schemas.microsoft.com/office/drawing/2014/main" id="{BE6C13C5-A942-3164-6058-EE90463BFCE4}"/>
                    </a:ext>
                  </a:extLst>
                </p14:cNvPr>
                <p14:cNvContentPartPr/>
                <p14:nvPr/>
              </p14:nvContentPartPr>
              <p14:xfrm>
                <a:off x="9443651" y="3680149"/>
                <a:ext cx="92880" cy="231840"/>
              </p14:xfrm>
            </p:contentPart>
          </mc:Choice>
          <mc:Fallback xmlns="">
            <p:pic>
              <p:nvPicPr>
                <p:cNvPr id="108" name="Freihand 107">
                  <a:extLst>
                    <a:ext uri="{FF2B5EF4-FFF2-40B4-BE49-F238E27FC236}">
                      <a16:creationId xmlns:a16="http://schemas.microsoft.com/office/drawing/2014/main" id="{BE6C13C5-A942-3164-6058-EE90463BFCE4}"/>
                    </a:ext>
                  </a:extLst>
                </p:cNvPr>
                <p:cNvPicPr/>
                <p:nvPr/>
              </p:nvPicPr>
              <p:blipFill>
                <a:blip r:embed="rId156"/>
                <a:stretch>
                  <a:fillRect/>
                </a:stretch>
              </p:blipFill>
              <p:spPr>
                <a:xfrm>
                  <a:off x="9437531" y="3674029"/>
                  <a:ext cx="105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Freihand 108">
                  <a:extLst>
                    <a:ext uri="{FF2B5EF4-FFF2-40B4-BE49-F238E27FC236}">
                      <a16:creationId xmlns:a16="http://schemas.microsoft.com/office/drawing/2014/main" id="{3E5E2DE4-25E1-D9F1-9383-D4DCCC448E84}"/>
                    </a:ext>
                  </a:extLst>
                </p14:cNvPr>
                <p14:cNvContentPartPr/>
                <p14:nvPr/>
              </p14:nvContentPartPr>
              <p14:xfrm>
                <a:off x="9744611" y="3195229"/>
                <a:ext cx="108720" cy="130320"/>
              </p14:xfrm>
            </p:contentPart>
          </mc:Choice>
          <mc:Fallback xmlns="">
            <p:pic>
              <p:nvPicPr>
                <p:cNvPr id="109" name="Freihand 108">
                  <a:extLst>
                    <a:ext uri="{FF2B5EF4-FFF2-40B4-BE49-F238E27FC236}">
                      <a16:creationId xmlns:a16="http://schemas.microsoft.com/office/drawing/2014/main" id="{3E5E2DE4-25E1-D9F1-9383-D4DCCC448E84}"/>
                    </a:ext>
                  </a:extLst>
                </p:cNvPr>
                <p:cNvPicPr/>
                <p:nvPr/>
              </p:nvPicPr>
              <p:blipFill>
                <a:blip r:embed="rId158"/>
                <a:stretch>
                  <a:fillRect/>
                </a:stretch>
              </p:blipFill>
              <p:spPr>
                <a:xfrm>
                  <a:off x="9738491" y="3189109"/>
                  <a:ext cx="120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 name="Freihand 109">
                  <a:extLst>
                    <a:ext uri="{FF2B5EF4-FFF2-40B4-BE49-F238E27FC236}">
                      <a16:creationId xmlns:a16="http://schemas.microsoft.com/office/drawing/2014/main" id="{2F15A14A-0BDD-7275-252D-9C0BE03B59F7}"/>
                    </a:ext>
                  </a:extLst>
                </p14:cNvPr>
                <p14:cNvContentPartPr/>
                <p14:nvPr/>
              </p14:nvContentPartPr>
              <p14:xfrm>
                <a:off x="9858371" y="3087949"/>
                <a:ext cx="106560" cy="171000"/>
              </p14:xfrm>
            </p:contentPart>
          </mc:Choice>
          <mc:Fallback xmlns="">
            <p:pic>
              <p:nvPicPr>
                <p:cNvPr id="110" name="Freihand 109">
                  <a:extLst>
                    <a:ext uri="{FF2B5EF4-FFF2-40B4-BE49-F238E27FC236}">
                      <a16:creationId xmlns:a16="http://schemas.microsoft.com/office/drawing/2014/main" id="{2F15A14A-0BDD-7275-252D-9C0BE03B59F7}"/>
                    </a:ext>
                  </a:extLst>
                </p:cNvPr>
                <p:cNvPicPr/>
                <p:nvPr/>
              </p:nvPicPr>
              <p:blipFill>
                <a:blip r:embed="rId160"/>
                <a:stretch>
                  <a:fillRect/>
                </a:stretch>
              </p:blipFill>
              <p:spPr>
                <a:xfrm>
                  <a:off x="9852251" y="3081829"/>
                  <a:ext cx="118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Freihand 110">
                  <a:extLst>
                    <a:ext uri="{FF2B5EF4-FFF2-40B4-BE49-F238E27FC236}">
                      <a16:creationId xmlns:a16="http://schemas.microsoft.com/office/drawing/2014/main" id="{B9127422-C319-9A9F-3E90-96511F31AB2D}"/>
                    </a:ext>
                  </a:extLst>
                </p14:cNvPr>
                <p14:cNvContentPartPr/>
                <p14:nvPr/>
              </p14:nvContentPartPr>
              <p14:xfrm>
                <a:off x="9977531" y="3145549"/>
                <a:ext cx="74160" cy="85320"/>
              </p14:xfrm>
            </p:contentPart>
          </mc:Choice>
          <mc:Fallback xmlns="">
            <p:pic>
              <p:nvPicPr>
                <p:cNvPr id="111" name="Freihand 110">
                  <a:extLst>
                    <a:ext uri="{FF2B5EF4-FFF2-40B4-BE49-F238E27FC236}">
                      <a16:creationId xmlns:a16="http://schemas.microsoft.com/office/drawing/2014/main" id="{B9127422-C319-9A9F-3E90-96511F31AB2D}"/>
                    </a:ext>
                  </a:extLst>
                </p:cNvPr>
                <p:cNvPicPr/>
                <p:nvPr/>
              </p:nvPicPr>
              <p:blipFill>
                <a:blip r:embed="rId162"/>
                <a:stretch>
                  <a:fillRect/>
                </a:stretch>
              </p:blipFill>
              <p:spPr>
                <a:xfrm>
                  <a:off x="9971411" y="3139429"/>
                  <a:ext cx="86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 name="Freihand 113">
                  <a:extLst>
                    <a:ext uri="{FF2B5EF4-FFF2-40B4-BE49-F238E27FC236}">
                      <a16:creationId xmlns:a16="http://schemas.microsoft.com/office/drawing/2014/main" id="{BA76FFFC-F68D-B884-646B-45A9DF5EC13D}"/>
                    </a:ext>
                  </a:extLst>
                </p14:cNvPr>
                <p14:cNvContentPartPr/>
                <p14:nvPr/>
              </p14:nvContentPartPr>
              <p14:xfrm>
                <a:off x="10083731" y="3018469"/>
                <a:ext cx="302400" cy="285120"/>
              </p14:xfrm>
            </p:contentPart>
          </mc:Choice>
          <mc:Fallback xmlns="">
            <p:pic>
              <p:nvPicPr>
                <p:cNvPr id="114" name="Freihand 113">
                  <a:extLst>
                    <a:ext uri="{FF2B5EF4-FFF2-40B4-BE49-F238E27FC236}">
                      <a16:creationId xmlns:a16="http://schemas.microsoft.com/office/drawing/2014/main" id="{BA76FFFC-F68D-B884-646B-45A9DF5EC13D}"/>
                    </a:ext>
                  </a:extLst>
                </p:cNvPr>
                <p:cNvPicPr/>
                <p:nvPr/>
              </p:nvPicPr>
              <p:blipFill>
                <a:blip r:embed="rId164"/>
                <a:stretch>
                  <a:fillRect/>
                </a:stretch>
              </p:blipFill>
              <p:spPr>
                <a:xfrm>
                  <a:off x="10077611" y="3012349"/>
                  <a:ext cx="3146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5" name="Freihand 114">
                  <a:extLst>
                    <a:ext uri="{FF2B5EF4-FFF2-40B4-BE49-F238E27FC236}">
                      <a16:creationId xmlns:a16="http://schemas.microsoft.com/office/drawing/2014/main" id="{DC7A3CD9-4E42-41F3-2D2A-03A28123F783}"/>
                    </a:ext>
                  </a:extLst>
                </p14:cNvPr>
                <p14:cNvContentPartPr/>
                <p14:nvPr/>
              </p14:nvContentPartPr>
              <p14:xfrm>
                <a:off x="10400171" y="2982109"/>
                <a:ext cx="88200" cy="151200"/>
              </p14:xfrm>
            </p:contentPart>
          </mc:Choice>
          <mc:Fallback xmlns="">
            <p:pic>
              <p:nvPicPr>
                <p:cNvPr id="115" name="Freihand 114">
                  <a:extLst>
                    <a:ext uri="{FF2B5EF4-FFF2-40B4-BE49-F238E27FC236}">
                      <a16:creationId xmlns:a16="http://schemas.microsoft.com/office/drawing/2014/main" id="{DC7A3CD9-4E42-41F3-2D2A-03A28123F783}"/>
                    </a:ext>
                  </a:extLst>
                </p:cNvPr>
                <p:cNvPicPr/>
                <p:nvPr/>
              </p:nvPicPr>
              <p:blipFill>
                <a:blip r:embed="rId166"/>
                <a:stretch>
                  <a:fillRect/>
                </a:stretch>
              </p:blipFill>
              <p:spPr>
                <a:xfrm>
                  <a:off x="10394051" y="2975989"/>
                  <a:ext cx="100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7" name="Freihand 116">
                  <a:extLst>
                    <a:ext uri="{FF2B5EF4-FFF2-40B4-BE49-F238E27FC236}">
                      <a16:creationId xmlns:a16="http://schemas.microsoft.com/office/drawing/2014/main" id="{6D2DDB89-E7FE-DBA4-DED3-671CA8B3CD7F}"/>
                    </a:ext>
                  </a:extLst>
                </p14:cNvPr>
                <p14:cNvContentPartPr/>
                <p14:nvPr/>
              </p14:nvContentPartPr>
              <p14:xfrm>
                <a:off x="10510691" y="2936389"/>
                <a:ext cx="86040" cy="169560"/>
              </p14:xfrm>
            </p:contentPart>
          </mc:Choice>
          <mc:Fallback xmlns="">
            <p:pic>
              <p:nvPicPr>
                <p:cNvPr id="117" name="Freihand 116">
                  <a:extLst>
                    <a:ext uri="{FF2B5EF4-FFF2-40B4-BE49-F238E27FC236}">
                      <a16:creationId xmlns:a16="http://schemas.microsoft.com/office/drawing/2014/main" id="{6D2DDB89-E7FE-DBA4-DED3-671CA8B3CD7F}"/>
                    </a:ext>
                  </a:extLst>
                </p:cNvPr>
                <p:cNvPicPr/>
                <p:nvPr/>
              </p:nvPicPr>
              <p:blipFill>
                <a:blip r:embed="rId168"/>
                <a:stretch>
                  <a:fillRect/>
                </a:stretch>
              </p:blipFill>
              <p:spPr>
                <a:xfrm>
                  <a:off x="10504571" y="2930269"/>
                  <a:ext cx="98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8" name="Freihand 117">
                  <a:extLst>
                    <a:ext uri="{FF2B5EF4-FFF2-40B4-BE49-F238E27FC236}">
                      <a16:creationId xmlns:a16="http://schemas.microsoft.com/office/drawing/2014/main" id="{CF2F5EF3-DB1B-7D27-7841-130BF60C994F}"/>
                    </a:ext>
                  </a:extLst>
                </p14:cNvPr>
                <p14:cNvContentPartPr/>
                <p14:nvPr/>
              </p14:nvContentPartPr>
              <p14:xfrm>
                <a:off x="10589531" y="2821909"/>
                <a:ext cx="42840" cy="250920"/>
              </p14:xfrm>
            </p:contentPart>
          </mc:Choice>
          <mc:Fallback xmlns="">
            <p:pic>
              <p:nvPicPr>
                <p:cNvPr id="118" name="Freihand 117">
                  <a:extLst>
                    <a:ext uri="{FF2B5EF4-FFF2-40B4-BE49-F238E27FC236}">
                      <a16:creationId xmlns:a16="http://schemas.microsoft.com/office/drawing/2014/main" id="{CF2F5EF3-DB1B-7D27-7841-130BF60C994F}"/>
                    </a:ext>
                  </a:extLst>
                </p:cNvPr>
                <p:cNvPicPr/>
                <p:nvPr/>
              </p:nvPicPr>
              <p:blipFill>
                <a:blip r:embed="rId170"/>
                <a:stretch>
                  <a:fillRect/>
                </a:stretch>
              </p:blipFill>
              <p:spPr>
                <a:xfrm>
                  <a:off x="10583411" y="2815789"/>
                  <a:ext cx="550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9" name="Freihand 118">
                  <a:extLst>
                    <a:ext uri="{FF2B5EF4-FFF2-40B4-BE49-F238E27FC236}">
                      <a16:creationId xmlns:a16="http://schemas.microsoft.com/office/drawing/2014/main" id="{5A285142-5C94-8030-673C-5C2512483383}"/>
                    </a:ext>
                  </a:extLst>
                </p14:cNvPr>
                <p14:cNvContentPartPr/>
                <p14:nvPr/>
              </p14:nvContentPartPr>
              <p14:xfrm>
                <a:off x="10665131" y="2804269"/>
                <a:ext cx="455760" cy="217800"/>
              </p14:xfrm>
            </p:contentPart>
          </mc:Choice>
          <mc:Fallback xmlns="">
            <p:pic>
              <p:nvPicPr>
                <p:cNvPr id="119" name="Freihand 118">
                  <a:extLst>
                    <a:ext uri="{FF2B5EF4-FFF2-40B4-BE49-F238E27FC236}">
                      <a16:creationId xmlns:a16="http://schemas.microsoft.com/office/drawing/2014/main" id="{5A285142-5C94-8030-673C-5C2512483383}"/>
                    </a:ext>
                  </a:extLst>
                </p:cNvPr>
                <p:cNvPicPr/>
                <p:nvPr/>
              </p:nvPicPr>
              <p:blipFill>
                <a:blip r:embed="rId172"/>
                <a:stretch>
                  <a:fillRect/>
                </a:stretch>
              </p:blipFill>
              <p:spPr>
                <a:xfrm>
                  <a:off x="10659011" y="2798149"/>
                  <a:ext cx="468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0" name="Freihand 119">
                  <a:extLst>
                    <a:ext uri="{FF2B5EF4-FFF2-40B4-BE49-F238E27FC236}">
                      <a16:creationId xmlns:a16="http://schemas.microsoft.com/office/drawing/2014/main" id="{FF7DF43D-D4CF-A824-BD57-FE2FE395E17B}"/>
                    </a:ext>
                  </a:extLst>
                </p14:cNvPr>
                <p14:cNvContentPartPr/>
                <p14:nvPr/>
              </p14:nvContentPartPr>
              <p14:xfrm>
                <a:off x="9642731" y="3762949"/>
                <a:ext cx="86400" cy="13680"/>
              </p14:xfrm>
            </p:contentPart>
          </mc:Choice>
          <mc:Fallback xmlns="">
            <p:pic>
              <p:nvPicPr>
                <p:cNvPr id="120" name="Freihand 119">
                  <a:extLst>
                    <a:ext uri="{FF2B5EF4-FFF2-40B4-BE49-F238E27FC236}">
                      <a16:creationId xmlns:a16="http://schemas.microsoft.com/office/drawing/2014/main" id="{FF7DF43D-D4CF-A824-BD57-FE2FE395E17B}"/>
                    </a:ext>
                  </a:extLst>
                </p:cNvPr>
                <p:cNvPicPr/>
                <p:nvPr/>
              </p:nvPicPr>
              <p:blipFill>
                <a:blip r:embed="rId174"/>
                <a:stretch>
                  <a:fillRect/>
                </a:stretch>
              </p:blipFill>
              <p:spPr>
                <a:xfrm>
                  <a:off x="9636611" y="3756829"/>
                  <a:ext cx="98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1" name="Freihand 120">
                  <a:extLst>
                    <a:ext uri="{FF2B5EF4-FFF2-40B4-BE49-F238E27FC236}">
                      <a16:creationId xmlns:a16="http://schemas.microsoft.com/office/drawing/2014/main" id="{6FE9DCCE-CDFC-AA45-0092-418DC856E8F2}"/>
                    </a:ext>
                  </a:extLst>
                </p14:cNvPr>
                <p14:cNvContentPartPr/>
                <p14:nvPr/>
              </p14:nvContentPartPr>
              <p14:xfrm>
                <a:off x="9817331" y="3616789"/>
                <a:ext cx="155880" cy="228960"/>
              </p14:xfrm>
            </p:contentPart>
          </mc:Choice>
          <mc:Fallback xmlns="">
            <p:pic>
              <p:nvPicPr>
                <p:cNvPr id="121" name="Freihand 120">
                  <a:extLst>
                    <a:ext uri="{FF2B5EF4-FFF2-40B4-BE49-F238E27FC236}">
                      <a16:creationId xmlns:a16="http://schemas.microsoft.com/office/drawing/2014/main" id="{6FE9DCCE-CDFC-AA45-0092-418DC856E8F2}"/>
                    </a:ext>
                  </a:extLst>
                </p:cNvPr>
                <p:cNvPicPr/>
                <p:nvPr/>
              </p:nvPicPr>
              <p:blipFill>
                <a:blip r:embed="rId176"/>
                <a:stretch>
                  <a:fillRect/>
                </a:stretch>
              </p:blipFill>
              <p:spPr>
                <a:xfrm>
                  <a:off x="9811211" y="3610669"/>
                  <a:ext cx="168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2" name="Freihand 121">
                  <a:extLst>
                    <a:ext uri="{FF2B5EF4-FFF2-40B4-BE49-F238E27FC236}">
                      <a16:creationId xmlns:a16="http://schemas.microsoft.com/office/drawing/2014/main" id="{39F52F75-7ADD-EFFF-CD25-2C938CF2FFD0}"/>
                    </a:ext>
                  </a:extLst>
                </p14:cNvPr>
                <p14:cNvContentPartPr/>
                <p14:nvPr/>
              </p14:nvContentPartPr>
              <p14:xfrm>
                <a:off x="10019651" y="3532189"/>
                <a:ext cx="141120" cy="240480"/>
              </p14:xfrm>
            </p:contentPart>
          </mc:Choice>
          <mc:Fallback xmlns="">
            <p:pic>
              <p:nvPicPr>
                <p:cNvPr id="122" name="Freihand 121">
                  <a:extLst>
                    <a:ext uri="{FF2B5EF4-FFF2-40B4-BE49-F238E27FC236}">
                      <a16:creationId xmlns:a16="http://schemas.microsoft.com/office/drawing/2014/main" id="{39F52F75-7ADD-EFFF-CD25-2C938CF2FFD0}"/>
                    </a:ext>
                  </a:extLst>
                </p:cNvPr>
                <p:cNvPicPr/>
                <p:nvPr/>
              </p:nvPicPr>
              <p:blipFill>
                <a:blip r:embed="rId178"/>
                <a:stretch>
                  <a:fillRect/>
                </a:stretch>
              </p:blipFill>
              <p:spPr>
                <a:xfrm>
                  <a:off x="10013531" y="3526069"/>
                  <a:ext cx="153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3" name="Freihand 122">
                  <a:extLst>
                    <a:ext uri="{FF2B5EF4-FFF2-40B4-BE49-F238E27FC236}">
                      <a16:creationId xmlns:a16="http://schemas.microsoft.com/office/drawing/2014/main" id="{9DA68C2B-BC40-9E5C-1421-D2DD9DF9C1FE}"/>
                    </a:ext>
                  </a:extLst>
                </p14:cNvPr>
                <p14:cNvContentPartPr/>
                <p14:nvPr/>
              </p14:nvContentPartPr>
              <p14:xfrm>
                <a:off x="10224491" y="3654949"/>
                <a:ext cx="48960" cy="14760"/>
              </p14:xfrm>
            </p:contentPart>
          </mc:Choice>
          <mc:Fallback xmlns="">
            <p:pic>
              <p:nvPicPr>
                <p:cNvPr id="123" name="Freihand 122">
                  <a:extLst>
                    <a:ext uri="{FF2B5EF4-FFF2-40B4-BE49-F238E27FC236}">
                      <a16:creationId xmlns:a16="http://schemas.microsoft.com/office/drawing/2014/main" id="{9DA68C2B-BC40-9E5C-1421-D2DD9DF9C1FE}"/>
                    </a:ext>
                  </a:extLst>
                </p:cNvPr>
                <p:cNvPicPr/>
                <p:nvPr/>
              </p:nvPicPr>
              <p:blipFill>
                <a:blip r:embed="rId180"/>
                <a:stretch>
                  <a:fillRect/>
                </a:stretch>
              </p:blipFill>
              <p:spPr>
                <a:xfrm>
                  <a:off x="10218371" y="3648829"/>
                  <a:ext cx="61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4" name="Freihand 123">
                  <a:extLst>
                    <a:ext uri="{FF2B5EF4-FFF2-40B4-BE49-F238E27FC236}">
                      <a16:creationId xmlns:a16="http://schemas.microsoft.com/office/drawing/2014/main" id="{5DACA332-55AD-D806-E03B-712E567B6C2E}"/>
                    </a:ext>
                  </a:extLst>
                </p14:cNvPr>
                <p14:cNvContentPartPr/>
                <p14:nvPr/>
              </p14:nvContentPartPr>
              <p14:xfrm>
                <a:off x="10429331" y="3459109"/>
                <a:ext cx="173160" cy="231840"/>
              </p14:xfrm>
            </p:contentPart>
          </mc:Choice>
          <mc:Fallback xmlns="">
            <p:pic>
              <p:nvPicPr>
                <p:cNvPr id="124" name="Freihand 123">
                  <a:extLst>
                    <a:ext uri="{FF2B5EF4-FFF2-40B4-BE49-F238E27FC236}">
                      <a16:creationId xmlns:a16="http://schemas.microsoft.com/office/drawing/2014/main" id="{5DACA332-55AD-D806-E03B-712E567B6C2E}"/>
                    </a:ext>
                  </a:extLst>
                </p:cNvPr>
                <p:cNvPicPr/>
                <p:nvPr/>
              </p:nvPicPr>
              <p:blipFill>
                <a:blip r:embed="rId182"/>
                <a:stretch>
                  <a:fillRect/>
                </a:stretch>
              </p:blipFill>
              <p:spPr>
                <a:xfrm>
                  <a:off x="10423211" y="3452989"/>
                  <a:ext cx="1854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5" name="Freihand 124">
                  <a:extLst>
                    <a:ext uri="{FF2B5EF4-FFF2-40B4-BE49-F238E27FC236}">
                      <a16:creationId xmlns:a16="http://schemas.microsoft.com/office/drawing/2014/main" id="{DF8A42B0-0AEA-78F6-E380-9D514EACC3BA}"/>
                    </a:ext>
                  </a:extLst>
                </p14:cNvPr>
                <p14:cNvContentPartPr/>
                <p14:nvPr/>
              </p14:nvContentPartPr>
              <p14:xfrm>
                <a:off x="10627331" y="3530389"/>
                <a:ext cx="67320" cy="102960"/>
              </p14:xfrm>
            </p:contentPart>
          </mc:Choice>
          <mc:Fallback xmlns="">
            <p:pic>
              <p:nvPicPr>
                <p:cNvPr id="125" name="Freihand 124">
                  <a:extLst>
                    <a:ext uri="{FF2B5EF4-FFF2-40B4-BE49-F238E27FC236}">
                      <a16:creationId xmlns:a16="http://schemas.microsoft.com/office/drawing/2014/main" id="{DF8A42B0-0AEA-78F6-E380-9D514EACC3BA}"/>
                    </a:ext>
                  </a:extLst>
                </p:cNvPr>
                <p:cNvPicPr/>
                <p:nvPr/>
              </p:nvPicPr>
              <p:blipFill>
                <a:blip r:embed="rId184"/>
                <a:stretch>
                  <a:fillRect/>
                </a:stretch>
              </p:blipFill>
              <p:spPr>
                <a:xfrm>
                  <a:off x="10621211" y="3524269"/>
                  <a:ext cx="79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6" name="Freihand 125">
                  <a:extLst>
                    <a:ext uri="{FF2B5EF4-FFF2-40B4-BE49-F238E27FC236}">
                      <a16:creationId xmlns:a16="http://schemas.microsoft.com/office/drawing/2014/main" id="{16A1190B-92FE-43DC-9DD3-189C4DF00072}"/>
                    </a:ext>
                  </a:extLst>
                </p14:cNvPr>
                <p14:cNvContentPartPr/>
                <p14:nvPr/>
              </p14:nvContentPartPr>
              <p14:xfrm>
                <a:off x="10757651" y="3380989"/>
                <a:ext cx="115560" cy="208080"/>
              </p14:xfrm>
            </p:contentPart>
          </mc:Choice>
          <mc:Fallback xmlns="">
            <p:pic>
              <p:nvPicPr>
                <p:cNvPr id="126" name="Freihand 125">
                  <a:extLst>
                    <a:ext uri="{FF2B5EF4-FFF2-40B4-BE49-F238E27FC236}">
                      <a16:creationId xmlns:a16="http://schemas.microsoft.com/office/drawing/2014/main" id="{16A1190B-92FE-43DC-9DD3-189C4DF00072}"/>
                    </a:ext>
                  </a:extLst>
                </p:cNvPr>
                <p:cNvPicPr/>
                <p:nvPr/>
              </p:nvPicPr>
              <p:blipFill>
                <a:blip r:embed="rId186"/>
                <a:stretch>
                  <a:fillRect/>
                </a:stretch>
              </p:blipFill>
              <p:spPr>
                <a:xfrm>
                  <a:off x="10751531" y="3374869"/>
                  <a:ext cx="127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7" name="Freihand 126">
                  <a:extLst>
                    <a:ext uri="{FF2B5EF4-FFF2-40B4-BE49-F238E27FC236}">
                      <a16:creationId xmlns:a16="http://schemas.microsoft.com/office/drawing/2014/main" id="{B3354311-4865-1889-3372-37B30C608A73}"/>
                    </a:ext>
                  </a:extLst>
                </p14:cNvPr>
                <p14:cNvContentPartPr/>
                <p14:nvPr/>
              </p14:nvContentPartPr>
              <p14:xfrm>
                <a:off x="10917491" y="3437149"/>
                <a:ext cx="135000" cy="111960"/>
              </p14:xfrm>
            </p:contentPart>
          </mc:Choice>
          <mc:Fallback xmlns="">
            <p:pic>
              <p:nvPicPr>
                <p:cNvPr id="127" name="Freihand 126">
                  <a:extLst>
                    <a:ext uri="{FF2B5EF4-FFF2-40B4-BE49-F238E27FC236}">
                      <a16:creationId xmlns:a16="http://schemas.microsoft.com/office/drawing/2014/main" id="{B3354311-4865-1889-3372-37B30C608A73}"/>
                    </a:ext>
                  </a:extLst>
                </p:cNvPr>
                <p:cNvPicPr/>
                <p:nvPr/>
              </p:nvPicPr>
              <p:blipFill>
                <a:blip r:embed="rId188"/>
                <a:stretch>
                  <a:fillRect/>
                </a:stretch>
              </p:blipFill>
              <p:spPr>
                <a:xfrm>
                  <a:off x="10911371" y="3431029"/>
                  <a:ext cx="147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8" name="Freihand 127">
                  <a:extLst>
                    <a:ext uri="{FF2B5EF4-FFF2-40B4-BE49-F238E27FC236}">
                      <a16:creationId xmlns:a16="http://schemas.microsoft.com/office/drawing/2014/main" id="{DDCE8350-32A2-9338-8FCB-EE9BAD96986F}"/>
                    </a:ext>
                  </a:extLst>
                </p14:cNvPr>
                <p14:cNvContentPartPr/>
                <p14:nvPr/>
              </p14:nvContentPartPr>
              <p14:xfrm>
                <a:off x="11081291" y="3285949"/>
                <a:ext cx="123840" cy="171720"/>
              </p14:xfrm>
            </p:contentPart>
          </mc:Choice>
          <mc:Fallback xmlns="">
            <p:pic>
              <p:nvPicPr>
                <p:cNvPr id="128" name="Freihand 127">
                  <a:extLst>
                    <a:ext uri="{FF2B5EF4-FFF2-40B4-BE49-F238E27FC236}">
                      <a16:creationId xmlns:a16="http://schemas.microsoft.com/office/drawing/2014/main" id="{DDCE8350-32A2-9338-8FCB-EE9BAD96986F}"/>
                    </a:ext>
                  </a:extLst>
                </p:cNvPr>
                <p:cNvPicPr/>
                <p:nvPr/>
              </p:nvPicPr>
              <p:blipFill>
                <a:blip r:embed="rId190"/>
                <a:stretch>
                  <a:fillRect/>
                </a:stretch>
              </p:blipFill>
              <p:spPr>
                <a:xfrm>
                  <a:off x="11075171" y="3279829"/>
                  <a:ext cx="136080" cy="183960"/>
                </a:xfrm>
                <a:prstGeom prst="rect">
                  <a:avLst/>
                </a:prstGeom>
              </p:spPr>
            </p:pic>
          </mc:Fallback>
        </mc:AlternateContent>
      </p:grpSp>
      <p:grpSp>
        <p:nvGrpSpPr>
          <p:cNvPr id="142" name="Gruppieren 141">
            <a:extLst>
              <a:ext uri="{FF2B5EF4-FFF2-40B4-BE49-F238E27FC236}">
                <a16:creationId xmlns:a16="http://schemas.microsoft.com/office/drawing/2014/main" id="{17BAEA2A-1652-E58C-EBA5-DC4B9FA554CA}"/>
              </a:ext>
            </a:extLst>
          </p:cNvPr>
          <p:cNvGrpSpPr/>
          <p:nvPr/>
        </p:nvGrpSpPr>
        <p:grpSpPr>
          <a:xfrm>
            <a:off x="7892771" y="460669"/>
            <a:ext cx="1345320" cy="827640"/>
            <a:chOff x="7892771" y="460669"/>
            <a:chExt cx="1345320" cy="827640"/>
          </a:xfrm>
        </p:grpSpPr>
        <mc:AlternateContent xmlns:mc="http://schemas.openxmlformats.org/markup-compatibility/2006" xmlns:p14="http://schemas.microsoft.com/office/powerpoint/2010/main">
          <mc:Choice Requires="p14">
            <p:contentPart p14:bwMode="auto" r:id="rId191">
              <p14:nvContentPartPr>
                <p14:cNvPr id="130" name="Freihand 129">
                  <a:extLst>
                    <a:ext uri="{FF2B5EF4-FFF2-40B4-BE49-F238E27FC236}">
                      <a16:creationId xmlns:a16="http://schemas.microsoft.com/office/drawing/2014/main" id="{CC1297B8-215F-048C-B30E-5663BC0ACB88}"/>
                    </a:ext>
                  </a:extLst>
                </p14:cNvPr>
                <p14:cNvContentPartPr/>
                <p14:nvPr/>
              </p14:nvContentPartPr>
              <p14:xfrm>
                <a:off x="8024891" y="1274989"/>
                <a:ext cx="28800" cy="13320"/>
              </p14:xfrm>
            </p:contentPart>
          </mc:Choice>
          <mc:Fallback xmlns="">
            <p:pic>
              <p:nvPicPr>
                <p:cNvPr id="130" name="Freihand 129">
                  <a:extLst>
                    <a:ext uri="{FF2B5EF4-FFF2-40B4-BE49-F238E27FC236}">
                      <a16:creationId xmlns:a16="http://schemas.microsoft.com/office/drawing/2014/main" id="{CC1297B8-215F-048C-B30E-5663BC0ACB88}"/>
                    </a:ext>
                  </a:extLst>
                </p:cNvPr>
                <p:cNvPicPr/>
                <p:nvPr/>
              </p:nvPicPr>
              <p:blipFill>
                <a:blip r:embed="rId192"/>
                <a:stretch>
                  <a:fillRect/>
                </a:stretch>
              </p:blipFill>
              <p:spPr>
                <a:xfrm>
                  <a:off x="8016251" y="1265989"/>
                  <a:ext cx="46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1" name="Freihand 130">
                  <a:extLst>
                    <a:ext uri="{FF2B5EF4-FFF2-40B4-BE49-F238E27FC236}">
                      <a16:creationId xmlns:a16="http://schemas.microsoft.com/office/drawing/2014/main" id="{3D24C0AA-B70F-C1CD-6448-ED53F97594CD}"/>
                    </a:ext>
                  </a:extLst>
                </p14:cNvPr>
                <p14:cNvContentPartPr/>
                <p14:nvPr/>
              </p14:nvContentPartPr>
              <p14:xfrm>
                <a:off x="7930211" y="996349"/>
                <a:ext cx="220680" cy="176760"/>
              </p14:xfrm>
            </p:contentPart>
          </mc:Choice>
          <mc:Fallback xmlns="">
            <p:pic>
              <p:nvPicPr>
                <p:cNvPr id="131" name="Freihand 130">
                  <a:extLst>
                    <a:ext uri="{FF2B5EF4-FFF2-40B4-BE49-F238E27FC236}">
                      <a16:creationId xmlns:a16="http://schemas.microsoft.com/office/drawing/2014/main" id="{3D24C0AA-B70F-C1CD-6448-ED53F97594CD}"/>
                    </a:ext>
                  </a:extLst>
                </p:cNvPr>
                <p:cNvPicPr/>
                <p:nvPr/>
              </p:nvPicPr>
              <p:blipFill>
                <a:blip r:embed="rId194"/>
                <a:stretch>
                  <a:fillRect/>
                </a:stretch>
              </p:blipFill>
              <p:spPr>
                <a:xfrm>
                  <a:off x="7921211" y="987349"/>
                  <a:ext cx="238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2" name="Freihand 131">
                  <a:extLst>
                    <a:ext uri="{FF2B5EF4-FFF2-40B4-BE49-F238E27FC236}">
                      <a16:creationId xmlns:a16="http://schemas.microsoft.com/office/drawing/2014/main" id="{3C5CD84E-C561-E73E-0C28-67702E63705E}"/>
                    </a:ext>
                  </a:extLst>
                </p14:cNvPr>
                <p14:cNvContentPartPr/>
                <p14:nvPr/>
              </p14:nvContentPartPr>
              <p14:xfrm>
                <a:off x="7892771" y="982309"/>
                <a:ext cx="175320" cy="242640"/>
              </p14:xfrm>
            </p:contentPart>
          </mc:Choice>
          <mc:Fallback xmlns="">
            <p:pic>
              <p:nvPicPr>
                <p:cNvPr id="132" name="Freihand 131">
                  <a:extLst>
                    <a:ext uri="{FF2B5EF4-FFF2-40B4-BE49-F238E27FC236}">
                      <a16:creationId xmlns:a16="http://schemas.microsoft.com/office/drawing/2014/main" id="{3C5CD84E-C561-E73E-0C28-67702E63705E}"/>
                    </a:ext>
                  </a:extLst>
                </p:cNvPr>
                <p:cNvPicPr/>
                <p:nvPr/>
              </p:nvPicPr>
              <p:blipFill>
                <a:blip r:embed="rId196"/>
                <a:stretch>
                  <a:fillRect/>
                </a:stretch>
              </p:blipFill>
              <p:spPr>
                <a:xfrm>
                  <a:off x="7884131" y="973669"/>
                  <a:ext cx="192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Freihand 133">
                  <a:extLst>
                    <a:ext uri="{FF2B5EF4-FFF2-40B4-BE49-F238E27FC236}">
                      <a16:creationId xmlns:a16="http://schemas.microsoft.com/office/drawing/2014/main" id="{2DC7C4A2-320A-3C3E-FE29-1C35730B9290}"/>
                    </a:ext>
                  </a:extLst>
                </p14:cNvPr>
                <p14:cNvContentPartPr/>
                <p14:nvPr/>
              </p14:nvContentPartPr>
              <p14:xfrm>
                <a:off x="8267891" y="712309"/>
                <a:ext cx="180000" cy="267120"/>
              </p14:xfrm>
            </p:contentPart>
          </mc:Choice>
          <mc:Fallback xmlns="">
            <p:pic>
              <p:nvPicPr>
                <p:cNvPr id="134" name="Freihand 133">
                  <a:extLst>
                    <a:ext uri="{FF2B5EF4-FFF2-40B4-BE49-F238E27FC236}">
                      <a16:creationId xmlns:a16="http://schemas.microsoft.com/office/drawing/2014/main" id="{2DC7C4A2-320A-3C3E-FE29-1C35730B9290}"/>
                    </a:ext>
                  </a:extLst>
                </p:cNvPr>
                <p:cNvPicPr/>
                <p:nvPr/>
              </p:nvPicPr>
              <p:blipFill>
                <a:blip r:embed="rId198"/>
                <a:stretch>
                  <a:fillRect/>
                </a:stretch>
              </p:blipFill>
              <p:spPr>
                <a:xfrm>
                  <a:off x="8258891" y="703669"/>
                  <a:ext cx="1976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 name="Freihand 134">
                  <a:extLst>
                    <a:ext uri="{FF2B5EF4-FFF2-40B4-BE49-F238E27FC236}">
                      <a16:creationId xmlns:a16="http://schemas.microsoft.com/office/drawing/2014/main" id="{96D1D4FE-AFB1-3445-7EE5-CC35781EB650}"/>
                    </a:ext>
                  </a:extLst>
                </p14:cNvPr>
                <p14:cNvContentPartPr/>
                <p14:nvPr/>
              </p14:nvContentPartPr>
              <p14:xfrm>
                <a:off x="8493611" y="754789"/>
                <a:ext cx="7560" cy="88560"/>
              </p14:xfrm>
            </p:contentPart>
          </mc:Choice>
          <mc:Fallback xmlns="">
            <p:pic>
              <p:nvPicPr>
                <p:cNvPr id="135" name="Freihand 134">
                  <a:extLst>
                    <a:ext uri="{FF2B5EF4-FFF2-40B4-BE49-F238E27FC236}">
                      <a16:creationId xmlns:a16="http://schemas.microsoft.com/office/drawing/2014/main" id="{96D1D4FE-AFB1-3445-7EE5-CC35781EB650}"/>
                    </a:ext>
                  </a:extLst>
                </p:cNvPr>
                <p:cNvPicPr/>
                <p:nvPr/>
              </p:nvPicPr>
              <p:blipFill>
                <a:blip r:embed="rId200"/>
                <a:stretch>
                  <a:fillRect/>
                </a:stretch>
              </p:blipFill>
              <p:spPr>
                <a:xfrm>
                  <a:off x="8484611" y="746149"/>
                  <a:ext cx="25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6" name="Freihand 135">
                  <a:extLst>
                    <a:ext uri="{FF2B5EF4-FFF2-40B4-BE49-F238E27FC236}">
                      <a16:creationId xmlns:a16="http://schemas.microsoft.com/office/drawing/2014/main" id="{CCFB472E-C452-1FCF-A639-34E6264A78C9}"/>
                    </a:ext>
                  </a:extLst>
                </p14:cNvPr>
                <p14:cNvContentPartPr/>
                <p14:nvPr/>
              </p14:nvContentPartPr>
              <p14:xfrm>
                <a:off x="8504411" y="581629"/>
                <a:ext cx="66600" cy="269640"/>
              </p14:xfrm>
            </p:contentPart>
          </mc:Choice>
          <mc:Fallback xmlns="">
            <p:pic>
              <p:nvPicPr>
                <p:cNvPr id="136" name="Freihand 135">
                  <a:extLst>
                    <a:ext uri="{FF2B5EF4-FFF2-40B4-BE49-F238E27FC236}">
                      <a16:creationId xmlns:a16="http://schemas.microsoft.com/office/drawing/2014/main" id="{CCFB472E-C452-1FCF-A639-34E6264A78C9}"/>
                    </a:ext>
                  </a:extLst>
                </p:cNvPr>
                <p:cNvPicPr/>
                <p:nvPr/>
              </p:nvPicPr>
              <p:blipFill>
                <a:blip r:embed="rId202"/>
                <a:stretch>
                  <a:fillRect/>
                </a:stretch>
              </p:blipFill>
              <p:spPr>
                <a:xfrm>
                  <a:off x="8495411" y="572629"/>
                  <a:ext cx="842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Freihand 136">
                  <a:extLst>
                    <a:ext uri="{FF2B5EF4-FFF2-40B4-BE49-F238E27FC236}">
                      <a16:creationId xmlns:a16="http://schemas.microsoft.com/office/drawing/2014/main" id="{EDA682BF-41EC-088A-ABB9-B47324AEEC0F}"/>
                    </a:ext>
                  </a:extLst>
                </p14:cNvPr>
                <p14:cNvContentPartPr/>
                <p14:nvPr/>
              </p14:nvContentPartPr>
              <p14:xfrm>
                <a:off x="8556971" y="641749"/>
                <a:ext cx="199440" cy="176040"/>
              </p14:xfrm>
            </p:contentPart>
          </mc:Choice>
          <mc:Fallback xmlns="">
            <p:pic>
              <p:nvPicPr>
                <p:cNvPr id="137" name="Freihand 136">
                  <a:extLst>
                    <a:ext uri="{FF2B5EF4-FFF2-40B4-BE49-F238E27FC236}">
                      <a16:creationId xmlns:a16="http://schemas.microsoft.com/office/drawing/2014/main" id="{EDA682BF-41EC-088A-ABB9-B47324AEEC0F}"/>
                    </a:ext>
                  </a:extLst>
                </p:cNvPr>
                <p:cNvPicPr/>
                <p:nvPr/>
              </p:nvPicPr>
              <p:blipFill>
                <a:blip r:embed="rId204"/>
                <a:stretch>
                  <a:fillRect/>
                </a:stretch>
              </p:blipFill>
              <p:spPr>
                <a:xfrm>
                  <a:off x="8548331" y="633109"/>
                  <a:ext cx="217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9" name="Freihand 138">
                  <a:extLst>
                    <a:ext uri="{FF2B5EF4-FFF2-40B4-BE49-F238E27FC236}">
                      <a16:creationId xmlns:a16="http://schemas.microsoft.com/office/drawing/2014/main" id="{51101278-1EFE-E9C3-7D23-4DC5D895C863}"/>
                    </a:ext>
                  </a:extLst>
                </p14:cNvPr>
                <p14:cNvContentPartPr/>
                <p14:nvPr/>
              </p14:nvContentPartPr>
              <p14:xfrm>
                <a:off x="8512691" y="496309"/>
                <a:ext cx="21600" cy="9720"/>
              </p14:xfrm>
            </p:contentPart>
          </mc:Choice>
          <mc:Fallback xmlns="">
            <p:pic>
              <p:nvPicPr>
                <p:cNvPr id="139" name="Freihand 138">
                  <a:extLst>
                    <a:ext uri="{FF2B5EF4-FFF2-40B4-BE49-F238E27FC236}">
                      <a16:creationId xmlns:a16="http://schemas.microsoft.com/office/drawing/2014/main" id="{51101278-1EFE-E9C3-7D23-4DC5D895C863}"/>
                    </a:ext>
                  </a:extLst>
                </p:cNvPr>
                <p:cNvPicPr/>
                <p:nvPr/>
              </p:nvPicPr>
              <p:blipFill>
                <a:blip r:embed="rId206"/>
                <a:stretch>
                  <a:fillRect/>
                </a:stretch>
              </p:blipFill>
              <p:spPr>
                <a:xfrm>
                  <a:off x="8503691" y="487669"/>
                  <a:ext cx="39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0" name="Freihand 139">
                  <a:extLst>
                    <a:ext uri="{FF2B5EF4-FFF2-40B4-BE49-F238E27FC236}">
                      <a16:creationId xmlns:a16="http://schemas.microsoft.com/office/drawing/2014/main" id="{EAE0F69D-B88E-093A-D084-D67A8E73297B}"/>
                    </a:ext>
                  </a:extLst>
                </p14:cNvPr>
                <p14:cNvContentPartPr/>
                <p14:nvPr/>
              </p14:nvContentPartPr>
              <p14:xfrm>
                <a:off x="8891771" y="511429"/>
                <a:ext cx="215280" cy="165600"/>
              </p14:xfrm>
            </p:contentPart>
          </mc:Choice>
          <mc:Fallback xmlns="">
            <p:pic>
              <p:nvPicPr>
                <p:cNvPr id="140" name="Freihand 139">
                  <a:extLst>
                    <a:ext uri="{FF2B5EF4-FFF2-40B4-BE49-F238E27FC236}">
                      <a16:creationId xmlns:a16="http://schemas.microsoft.com/office/drawing/2014/main" id="{EAE0F69D-B88E-093A-D084-D67A8E73297B}"/>
                    </a:ext>
                  </a:extLst>
                </p:cNvPr>
                <p:cNvPicPr/>
                <p:nvPr/>
              </p:nvPicPr>
              <p:blipFill>
                <a:blip r:embed="rId208"/>
                <a:stretch>
                  <a:fillRect/>
                </a:stretch>
              </p:blipFill>
              <p:spPr>
                <a:xfrm>
                  <a:off x="8883131" y="502789"/>
                  <a:ext cx="232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1" name="Freihand 140">
                  <a:extLst>
                    <a:ext uri="{FF2B5EF4-FFF2-40B4-BE49-F238E27FC236}">
                      <a16:creationId xmlns:a16="http://schemas.microsoft.com/office/drawing/2014/main" id="{941E3220-FCE6-D993-C1AC-4A519B4590BA}"/>
                    </a:ext>
                  </a:extLst>
                </p14:cNvPr>
                <p14:cNvContentPartPr/>
                <p14:nvPr/>
              </p14:nvContentPartPr>
              <p14:xfrm>
                <a:off x="9182651" y="460669"/>
                <a:ext cx="55440" cy="135000"/>
              </p14:xfrm>
            </p:contentPart>
          </mc:Choice>
          <mc:Fallback xmlns="">
            <p:pic>
              <p:nvPicPr>
                <p:cNvPr id="141" name="Freihand 140">
                  <a:extLst>
                    <a:ext uri="{FF2B5EF4-FFF2-40B4-BE49-F238E27FC236}">
                      <a16:creationId xmlns:a16="http://schemas.microsoft.com/office/drawing/2014/main" id="{941E3220-FCE6-D993-C1AC-4A519B4590BA}"/>
                    </a:ext>
                  </a:extLst>
                </p:cNvPr>
                <p:cNvPicPr/>
                <p:nvPr/>
              </p:nvPicPr>
              <p:blipFill>
                <a:blip r:embed="rId210"/>
                <a:stretch>
                  <a:fillRect/>
                </a:stretch>
              </p:blipFill>
              <p:spPr>
                <a:xfrm>
                  <a:off x="9174011" y="452029"/>
                  <a:ext cx="73080" cy="152640"/>
                </a:xfrm>
                <a:prstGeom prst="rect">
                  <a:avLst/>
                </a:prstGeom>
              </p:spPr>
            </p:pic>
          </mc:Fallback>
        </mc:AlternateContent>
      </p:grpSp>
      <p:grpSp>
        <p:nvGrpSpPr>
          <p:cNvPr id="154" name="Gruppieren 153">
            <a:extLst>
              <a:ext uri="{FF2B5EF4-FFF2-40B4-BE49-F238E27FC236}">
                <a16:creationId xmlns:a16="http://schemas.microsoft.com/office/drawing/2014/main" id="{D4FE8411-79C0-620E-0C3C-423EBBF27E41}"/>
              </a:ext>
            </a:extLst>
          </p:cNvPr>
          <p:cNvGrpSpPr/>
          <p:nvPr/>
        </p:nvGrpSpPr>
        <p:grpSpPr>
          <a:xfrm>
            <a:off x="9482531" y="104269"/>
            <a:ext cx="1454040" cy="873000"/>
            <a:chOff x="9482531" y="104269"/>
            <a:chExt cx="1454040" cy="873000"/>
          </a:xfrm>
        </p:grpSpPr>
        <mc:AlternateContent xmlns:mc="http://schemas.openxmlformats.org/markup-compatibility/2006" xmlns:p14="http://schemas.microsoft.com/office/powerpoint/2010/main">
          <mc:Choice Requires="p14">
            <p:contentPart p14:bwMode="auto" r:id="rId211">
              <p14:nvContentPartPr>
                <p14:cNvPr id="143" name="Freihand 142">
                  <a:extLst>
                    <a:ext uri="{FF2B5EF4-FFF2-40B4-BE49-F238E27FC236}">
                      <a16:creationId xmlns:a16="http://schemas.microsoft.com/office/drawing/2014/main" id="{2642153B-1E37-3594-3E65-ECD600A0E634}"/>
                    </a:ext>
                  </a:extLst>
                </p14:cNvPr>
                <p14:cNvContentPartPr/>
                <p14:nvPr/>
              </p14:nvContentPartPr>
              <p14:xfrm>
                <a:off x="9482531" y="272749"/>
                <a:ext cx="199800" cy="268200"/>
              </p14:xfrm>
            </p:contentPart>
          </mc:Choice>
          <mc:Fallback xmlns="">
            <p:pic>
              <p:nvPicPr>
                <p:cNvPr id="143" name="Freihand 142">
                  <a:extLst>
                    <a:ext uri="{FF2B5EF4-FFF2-40B4-BE49-F238E27FC236}">
                      <a16:creationId xmlns:a16="http://schemas.microsoft.com/office/drawing/2014/main" id="{2642153B-1E37-3594-3E65-ECD600A0E634}"/>
                    </a:ext>
                  </a:extLst>
                </p:cNvPr>
                <p:cNvPicPr/>
                <p:nvPr/>
              </p:nvPicPr>
              <p:blipFill>
                <a:blip r:embed="rId212"/>
                <a:stretch>
                  <a:fillRect/>
                </a:stretch>
              </p:blipFill>
              <p:spPr>
                <a:xfrm>
                  <a:off x="9473531" y="264109"/>
                  <a:ext cx="217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4" name="Freihand 143">
                  <a:extLst>
                    <a:ext uri="{FF2B5EF4-FFF2-40B4-BE49-F238E27FC236}">
                      <a16:creationId xmlns:a16="http://schemas.microsoft.com/office/drawing/2014/main" id="{B6C1FC9F-67E3-C395-3D46-82C113B2C79E}"/>
                    </a:ext>
                  </a:extLst>
                </p14:cNvPr>
                <p14:cNvContentPartPr/>
                <p14:nvPr/>
              </p14:nvContentPartPr>
              <p14:xfrm>
                <a:off x="9721931" y="272749"/>
                <a:ext cx="432000" cy="198360"/>
              </p14:xfrm>
            </p:contentPart>
          </mc:Choice>
          <mc:Fallback xmlns="">
            <p:pic>
              <p:nvPicPr>
                <p:cNvPr id="144" name="Freihand 143">
                  <a:extLst>
                    <a:ext uri="{FF2B5EF4-FFF2-40B4-BE49-F238E27FC236}">
                      <a16:creationId xmlns:a16="http://schemas.microsoft.com/office/drawing/2014/main" id="{B6C1FC9F-67E3-C395-3D46-82C113B2C79E}"/>
                    </a:ext>
                  </a:extLst>
                </p:cNvPr>
                <p:cNvPicPr/>
                <p:nvPr/>
              </p:nvPicPr>
              <p:blipFill>
                <a:blip r:embed="rId214"/>
                <a:stretch>
                  <a:fillRect/>
                </a:stretch>
              </p:blipFill>
              <p:spPr>
                <a:xfrm>
                  <a:off x="9712931" y="264109"/>
                  <a:ext cx="449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5" name="Freihand 144">
                  <a:extLst>
                    <a:ext uri="{FF2B5EF4-FFF2-40B4-BE49-F238E27FC236}">
                      <a16:creationId xmlns:a16="http://schemas.microsoft.com/office/drawing/2014/main" id="{91A6AE69-14E7-9FED-6725-B6E621973AA9}"/>
                    </a:ext>
                  </a:extLst>
                </p14:cNvPr>
                <p14:cNvContentPartPr/>
                <p14:nvPr/>
              </p14:nvContentPartPr>
              <p14:xfrm>
                <a:off x="10135211" y="202189"/>
                <a:ext cx="176400" cy="109800"/>
              </p14:xfrm>
            </p:contentPart>
          </mc:Choice>
          <mc:Fallback xmlns="">
            <p:pic>
              <p:nvPicPr>
                <p:cNvPr id="145" name="Freihand 144">
                  <a:extLst>
                    <a:ext uri="{FF2B5EF4-FFF2-40B4-BE49-F238E27FC236}">
                      <a16:creationId xmlns:a16="http://schemas.microsoft.com/office/drawing/2014/main" id="{91A6AE69-14E7-9FED-6725-B6E621973AA9}"/>
                    </a:ext>
                  </a:extLst>
                </p:cNvPr>
                <p:cNvPicPr/>
                <p:nvPr/>
              </p:nvPicPr>
              <p:blipFill>
                <a:blip r:embed="rId216"/>
                <a:stretch>
                  <a:fillRect/>
                </a:stretch>
              </p:blipFill>
              <p:spPr>
                <a:xfrm>
                  <a:off x="10126571" y="193549"/>
                  <a:ext cx="194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6" name="Freihand 145">
                  <a:extLst>
                    <a:ext uri="{FF2B5EF4-FFF2-40B4-BE49-F238E27FC236}">
                      <a16:creationId xmlns:a16="http://schemas.microsoft.com/office/drawing/2014/main" id="{F7D504F5-5CBC-1B85-D403-B62624B02159}"/>
                    </a:ext>
                  </a:extLst>
                </p14:cNvPr>
                <p14:cNvContentPartPr/>
                <p14:nvPr/>
              </p14:nvContentPartPr>
              <p14:xfrm>
                <a:off x="10419251" y="186349"/>
                <a:ext cx="348120" cy="114120"/>
              </p14:xfrm>
            </p:contentPart>
          </mc:Choice>
          <mc:Fallback xmlns="">
            <p:pic>
              <p:nvPicPr>
                <p:cNvPr id="146" name="Freihand 145">
                  <a:extLst>
                    <a:ext uri="{FF2B5EF4-FFF2-40B4-BE49-F238E27FC236}">
                      <a16:creationId xmlns:a16="http://schemas.microsoft.com/office/drawing/2014/main" id="{F7D504F5-5CBC-1B85-D403-B62624B02159}"/>
                    </a:ext>
                  </a:extLst>
                </p:cNvPr>
                <p:cNvPicPr/>
                <p:nvPr/>
              </p:nvPicPr>
              <p:blipFill>
                <a:blip r:embed="rId218"/>
                <a:stretch>
                  <a:fillRect/>
                </a:stretch>
              </p:blipFill>
              <p:spPr>
                <a:xfrm>
                  <a:off x="10410251" y="177709"/>
                  <a:ext cx="365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7" name="Freihand 146">
                  <a:extLst>
                    <a:ext uri="{FF2B5EF4-FFF2-40B4-BE49-F238E27FC236}">
                      <a16:creationId xmlns:a16="http://schemas.microsoft.com/office/drawing/2014/main" id="{ADF71909-FD7E-02A0-844B-4D19A2316B8E}"/>
                    </a:ext>
                  </a:extLst>
                </p14:cNvPr>
                <p14:cNvContentPartPr/>
                <p14:nvPr/>
              </p14:nvContentPartPr>
              <p14:xfrm>
                <a:off x="10832891" y="104269"/>
                <a:ext cx="103680" cy="190440"/>
              </p14:xfrm>
            </p:contentPart>
          </mc:Choice>
          <mc:Fallback xmlns="">
            <p:pic>
              <p:nvPicPr>
                <p:cNvPr id="147" name="Freihand 146">
                  <a:extLst>
                    <a:ext uri="{FF2B5EF4-FFF2-40B4-BE49-F238E27FC236}">
                      <a16:creationId xmlns:a16="http://schemas.microsoft.com/office/drawing/2014/main" id="{ADF71909-FD7E-02A0-844B-4D19A2316B8E}"/>
                    </a:ext>
                  </a:extLst>
                </p:cNvPr>
                <p:cNvPicPr/>
                <p:nvPr/>
              </p:nvPicPr>
              <p:blipFill>
                <a:blip r:embed="rId220"/>
                <a:stretch>
                  <a:fillRect/>
                </a:stretch>
              </p:blipFill>
              <p:spPr>
                <a:xfrm>
                  <a:off x="10823891" y="95629"/>
                  <a:ext cx="121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8" name="Freihand 147">
                  <a:extLst>
                    <a:ext uri="{FF2B5EF4-FFF2-40B4-BE49-F238E27FC236}">
                      <a16:creationId xmlns:a16="http://schemas.microsoft.com/office/drawing/2014/main" id="{BE948006-1C29-4B4F-25AE-8E982B60D7F4}"/>
                    </a:ext>
                  </a:extLst>
                </p14:cNvPr>
                <p14:cNvContentPartPr/>
                <p14:nvPr/>
              </p14:nvContentPartPr>
              <p14:xfrm>
                <a:off x="9511691" y="713029"/>
                <a:ext cx="153000" cy="264240"/>
              </p14:xfrm>
            </p:contentPart>
          </mc:Choice>
          <mc:Fallback xmlns="">
            <p:pic>
              <p:nvPicPr>
                <p:cNvPr id="148" name="Freihand 147">
                  <a:extLst>
                    <a:ext uri="{FF2B5EF4-FFF2-40B4-BE49-F238E27FC236}">
                      <a16:creationId xmlns:a16="http://schemas.microsoft.com/office/drawing/2014/main" id="{BE948006-1C29-4B4F-25AE-8E982B60D7F4}"/>
                    </a:ext>
                  </a:extLst>
                </p:cNvPr>
                <p:cNvPicPr/>
                <p:nvPr/>
              </p:nvPicPr>
              <p:blipFill>
                <a:blip r:embed="rId222"/>
                <a:stretch>
                  <a:fillRect/>
                </a:stretch>
              </p:blipFill>
              <p:spPr>
                <a:xfrm>
                  <a:off x="9503051" y="704029"/>
                  <a:ext cx="1706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0" name="Freihand 149">
                  <a:extLst>
                    <a:ext uri="{FF2B5EF4-FFF2-40B4-BE49-F238E27FC236}">
                      <a16:creationId xmlns:a16="http://schemas.microsoft.com/office/drawing/2014/main" id="{03182629-BA33-02BC-4C7B-53F3BC6FB72E}"/>
                    </a:ext>
                  </a:extLst>
                </p14:cNvPr>
                <p14:cNvContentPartPr/>
                <p14:nvPr/>
              </p14:nvContentPartPr>
              <p14:xfrm>
                <a:off x="9837491" y="640669"/>
                <a:ext cx="131040" cy="73800"/>
              </p14:xfrm>
            </p:contentPart>
          </mc:Choice>
          <mc:Fallback xmlns="">
            <p:pic>
              <p:nvPicPr>
                <p:cNvPr id="150" name="Freihand 149">
                  <a:extLst>
                    <a:ext uri="{FF2B5EF4-FFF2-40B4-BE49-F238E27FC236}">
                      <a16:creationId xmlns:a16="http://schemas.microsoft.com/office/drawing/2014/main" id="{03182629-BA33-02BC-4C7B-53F3BC6FB72E}"/>
                    </a:ext>
                  </a:extLst>
                </p:cNvPr>
                <p:cNvPicPr/>
                <p:nvPr/>
              </p:nvPicPr>
              <p:blipFill>
                <a:blip r:embed="rId224"/>
                <a:stretch>
                  <a:fillRect/>
                </a:stretch>
              </p:blipFill>
              <p:spPr>
                <a:xfrm>
                  <a:off x="9828851" y="632029"/>
                  <a:ext cx="148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1" name="Freihand 150">
                  <a:extLst>
                    <a:ext uri="{FF2B5EF4-FFF2-40B4-BE49-F238E27FC236}">
                      <a16:creationId xmlns:a16="http://schemas.microsoft.com/office/drawing/2014/main" id="{B4BD64A2-A633-A243-F88E-4FD9A98B51D8}"/>
                    </a:ext>
                  </a:extLst>
                </p14:cNvPr>
                <p14:cNvContentPartPr/>
                <p14:nvPr/>
              </p14:nvContentPartPr>
              <p14:xfrm>
                <a:off x="9869171" y="694309"/>
                <a:ext cx="118080" cy="49320"/>
              </p14:xfrm>
            </p:contentPart>
          </mc:Choice>
          <mc:Fallback xmlns="">
            <p:pic>
              <p:nvPicPr>
                <p:cNvPr id="151" name="Freihand 150">
                  <a:extLst>
                    <a:ext uri="{FF2B5EF4-FFF2-40B4-BE49-F238E27FC236}">
                      <a16:creationId xmlns:a16="http://schemas.microsoft.com/office/drawing/2014/main" id="{B4BD64A2-A633-A243-F88E-4FD9A98B51D8}"/>
                    </a:ext>
                  </a:extLst>
                </p:cNvPr>
                <p:cNvPicPr/>
                <p:nvPr/>
              </p:nvPicPr>
              <p:blipFill>
                <a:blip r:embed="rId226"/>
                <a:stretch>
                  <a:fillRect/>
                </a:stretch>
              </p:blipFill>
              <p:spPr>
                <a:xfrm>
                  <a:off x="9860171" y="685669"/>
                  <a:ext cx="13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2" name="Freihand 151">
                  <a:extLst>
                    <a:ext uri="{FF2B5EF4-FFF2-40B4-BE49-F238E27FC236}">
                      <a16:creationId xmlns:a16="http://schemas.microsoft.com/office/drawing/2014/main" id="{77D3C675-D671-5411-2F9E-FE077B90CD7F}"/>
                    </a:ext>
                  </a:extLst>
                </p14:cNvPr>
                <p14:cNvContentPartPr/>
                <p14:nvPr/>
              </p14:nvContentPartPr>
              <p14:xfrm>
                <a:off x="10030811" y="496309"/>
                <a:ext cx="153360" cy="222840"/>
              </p14:xfrm>
            </p:contentPart>
          </mc:Choice>
          <mc:Fallback xmlns="">
            <p:pic>
              <p:nvPicPr>
                <p:cNvPr id="152" name="Freihand 151">
                  <a:extLst>
                    <a:ext uri="{FF2B5EF4-FFF2-40B4-BE49-F238E27FC236}">
                      <a16:creationId xmlns:a16="http://schemas.microsoft.com/office/drawing/2014/main" id="{77D3C675-D671-5411-2F9E-FE077B90CD7F}"/>
                    </a:ext>
                  </a:extLst>
                </p:cNvPr>
                <p:cNvPicPr/>
                <p:nvPr/>
              </p:nvPicPr>
              <p:blipFill>
                <a:blip r:embed="rId228"/>
                <a:stretch>
                  <a:fillRect/>
                </a:stretch>
              </p:blipFill>
              <p:spPr>
                <a:xfrm>
                  <a:off x="10022171" y="487669"/>
                  <a:ext cx="1710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3" name="Freihand 152">
                  <a:extLst>
                    <a:ext uri="{FF2B5EF4-FFF2-40B4-BE49-F238E27FC236}">
                      <a16:creationId xmlns:a16="http://schemas.microsoft.com/office/drawing/2014/main" id="{99FAFB87-8272-3580-4065-5D0D5DED5D48}"/>
                    </a:ext>
                  </a:extLst>
                </p14:cNvPr>
                <p14:cNvContentPartPr/>
                <p14:nvPr/>
              </p14:nvContentPartPr>
              <p14:xfrm>
                <a:off x="10215851" y="464269"/>
                <a:ext cx="147960" cy="217080"/>
              </p14:xfrm>
            </p:contentPart>
          </mc:Choice>
          <mc:Fallback xmlns="">
            <p:pic>
              <p:nvPicPr>
                <p:cNvPr id="153" name="Freihand 152">
                  <a:extLst>
                    <a:ext uri="{FF2B5EF4-FFF2-40B4-BE49-F238E27FC236}">
                      <a16:creationId xmlns:a16="http://schemas.microsoft.com/office/drawing/2014/main" id="{99FAFB87-8272-3580-4065-5D0D5DED5D48}"/>
                    </a:ext>
                  </a:extLst>
                </p:cNvPr>
                <p:cNvPicPr/>
                <p:nvPr/>
              </p:nvPicPr>
              <p:blipFill>
                <a:blip r:embed="rId230"/>
                <a:stretch>
                  <a:fillRect/>
                </a:stretch>
              </p:blipFill>
              <p:spPr>
                <a:xfrm>
                  <a:off x="10206851" y="455629"/>
                  <a:ext cx="165600" cy="234720"/>
                </a:xfrm>
                <a:prstGeom prst="rect">
                  <a:avLst/>
                </a:prstGeom>
              </p:spPr>
            </p:pic>
          </mc:Fallback>
        </mc:AlternateContent>
      </p:grpSp>
      <p:grpSp>
        <p:nvGrpSpPr>
          <p:cNvPr id="207" name="Gruppieren 206">
            <a:extLst>
              <a:ext uri="{FF2B5EF4-FFF2-40B4-BE49-F238E27FC236}">
                <a16:creationId xmlns:a16="http://schemas.microsoft.com/office/drawing/2014/main" id="{0FD337BE-A8D5-AB6F-8A01-7217D4249C50}"/>
              </a:ext>
            </a:extLst>
          </p:cNvPr>
          <p:cNvGrpSpPr/>
          <p:nvPr/>
        </p:nvGrpSpPr>
        <p:grpSpPr>
          <a:xfrm>
            <a:off x="561371" y="269149"/>
            <a:ext cx="6985800" cy="3322800"/>
            <a:chOff x="561371" y="269149"/>
            <a:chExt cx="6985800" cy="3322800"/>
          </a:xfrm>
        </p:grpSpPr>
        <mc:AlternateContent xmlns:mc="http://schemas.openxmlformats.org/markup-compatibility/2006" xmlns:p14="http://schemas.microsoft.com/office/powerpoint/2010/main">
          <mc:Choice Requires="p14">
            <p:contentPart p14:bwMode="auto" r:id="rId231">
              <p14:nvContentPartPr>
                <p14:cNvPr id="155" name="Freihand 154">
                  <a:extLst>
                    <a:ext uri="{FF2B5EF4-FFF2-40B4-BE49-F238E27FC236}">
                      <a16:creationId xmlns:a16="http://schemas.microsoft.com/office/drawing/2014/main" id="{F7FF2269-9D15-9D35-1DAA-B65517F43CCE}"/>
                    </a:ext>
                  </a:extLst>
                </p14:cNvPr>
                <p14:cNvContentPartPr/>
                <p14:nvPr/>
              </p14:nvContentPartPr>
              <p14:xfrm>
                <a:off x="2070131" y="2169589"/>
                <a:ext cx="5477040" cy="1422360"/>
              </p14:xfrm>
            </p:contentPart>
          </mc:Choice>
          <mc:Fallback xmlns="">
            <p:pic>
              <p:nvPicPr>
                <p:cNvPr id="155" name="Freihand 154">
                  <a:extLst>
                    <a:ext uri="{FF2B5EF4-FFF2-40B4-BE49-F238E27FC236}">
                      <a16:creationId xmlns:a16="http://schemas.microsoft.com/office/drawing/2014/main" id="{F7FF2269-9D15-9D35-1DAA-B65517F43CCE}"/>
                    </a:ext>
                  </a:extLst>
                </p:cNvPr>
                <p:cNvPicPr/>
                <p:nvPr/>
              </p:nvPicPr>
              <p:blipFill>
                <a:blip r:embed="rId232"/>
                <a:stretch>
                  <a:fillRect/>
                </a:stretch>
              </p:blipFill>
              <p:spPr>
                <a:xfrm>
                  <a:off x="2061131" y="2160589"/>
                  <a:ext cx="5494680" cy="1440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3" name="Freihand 172">
                  <a:extLst>
                    <a:ext uri="{FF2B5EF4-FFF2-40B4-BE49-F238E27FC236}">
                      <a16:creationId xmlns:a16="http://schemas.microsoft.com/office/drawing/2014/main" id="{B4C4E947-A104-7D65-9F85-BE545CD05A62}"/>
                    </a:ext>
                  </a:extLst>
                </p14:cNvPr>
                <p14:cNvContentPartPr/>
                <p14:nvPr/>
              </p14:nvContentPartPr>
              <p14:xfrm>
                <a:off x="2952851" y="269149"/>
                <a:ext cx="19800" cy="20520"/>
              </p14:xfrm>
            </p:contentPart>
          </mc:Choice>
          <mc:Fallback xmlns="">
            <p:pic>
              <p:nvPicPr>
                <p:cNvPr id="173" name="Freihand 172">
                  <a:extLst>
                    <a:ext uri="{FF2B5EF4-FFF2-40B4-BE49-F238E27FC236}">
                      <a16:creationId xmlns:a16="http://schemas.microsoft.com/office/drawing/2014/main" id="{B4C4E947-A104-7D65-9F85-BE545CD05A62}"/>
                    </a:ext>
                  </a:extLst>
                </p:cNvPr>
                <p:cNvPicPr/>
                <p:nvPr/>
              </p:nvPicPr>
              <p:blipFill>
                <a:blip r:embed="rId234"/>
                <a:stretch>
                  <a:fillRect/>
                </a:stretch>
              </p:blipFill>
              <p:spPr>
                <a:xfrm>
                  <a:off x="2944211" y="260509"/>
                  <a:ext cx="37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6" name="Freihand 155">
                  <a:extLst>
                    <a:ext uri="{FF2B5EF4-FFF2-40B4-BE49-F238E27FC236}">
                      <a16:creationId xmlns:a16="http://schemas.microsoft.com/office/drawing/2014/main" id="{39ABF5BB-ADC3-56D6-1A2B-84DEA6A29828}"/>
                    </a:ext>
                  </a:extLst>
                </p14:cNvPr>
                <p14:cNvContentPartPr/>
                <p14:nvPr/>
              </p14:nvContentPartPr>
              <p14:xfrm>
                <a:off x="819851" y="1606549"/>
                <a:ext cx="217440" cy="345600"/>
              </p14:xfrm>
            </p:contentPart>
          </mc:Choice>
          <mc:Fallback xmlns="">
            <p:pic>
              <p:nvPicPr>
                <p:cNvPr id="156" name="Freihand 155">
                  <a:extLst>
                    <a:ext uri="{FF2B5EF4-FFF2-40B4-BE49-F238E27FC236}">
                      <a16:creationId xmlns:a16="http://schemas.microsoft.com/office/drawing/2014/main" id="{39ABF5BB-ADC3-56D6-1A2B-84DEA6A29828}"/>
                    </a:ext>
                  </a:extLst>
                </p:cNvPr>
                <p:cNvPicPr/>
                <p:nvPr/>
              </p:nvPicPr>
              <p:blipFill>
                <a:blip r:embed="rId236"/>
                <a:stretch>
                  <a:fillRect/>
                </a:stretch>
              </p:blipFill>
              <p:spPr>
                <a:xfrm>
                  <a:off x="810851" y="1597909"/>
                  <a:ext cx="2350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7" name="Freihand 156">
                  <a:extLst>
                    <a:ext uri="{FF2B5EF4-FFF2-40B4-BE49-F238E27FC236}">
                      <a16:creationId xmlns:a16="http://schemas.microsoft.com/office/drawing/2014/main" id="{04D22AC3-4F9F-FDEA-0D6C-E62F7924C7C3}"/>
                    </a:ext>
                  </a:extLst>
                </p14:cNvPr>
                <p14:cNvContentPartPr/>
                <p14:nvPr/>
              </p14:nvContentPartPr>
              <p14:xfrm>
                <a:off x="1081571" y="1461829"/>
                <a:ext cx="198720" cy="288720"/>
              </p14:xfrm>
            </p:contentPart>
          </mc:Choice>
          <mc:Fallback xmlns="">
            <p:pic>
              <p:nvPicPr>
                <p:cNvPr id="157" name="Freihand 156">
                  <a:extLst>
                    <a:ext uri="{FF2B5EF4-FFF2-40B4-BE49-F238E27FC236}">
                      <a16:creationId xmlns:a16="http://schemas.microsoft.com/office/drawing/2014/main" id="{04D22AC3-4F9F-FDEA-0D6C-E62F7924C7C3}"/>
                    </a:ext>
                  </a:extLst>
                </p:cNvPr>
                <p:cNvPicPr/>
                <p:nvPr/>
              </p:nvPicPr>
              <p:blipFill>
                <a:blip r:embed="rId238"/>
                <a:stretch>
                  <a:fillRect/>
                </a:stretch>
              </p:blipFill>
              <p:spPr>
                <a:xfrm>
                  <a:off x="1072571" y="1452829"/>
                  <a:ext cx="2163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8" name="Freihand 157">
                  <a:extLst>
                    <a:ext uri="{FF2B5EF4-FFF2-40B4-BE49-F238E27FC236}">
                      <a16:creationId xmlns:a16="http://schemas.microsoft.com/office/drawing/2014/main" id="{C16962BD-773D-F583-DBF6-31A72C47F3AD}"/>
                    </a:ext>
                  </a:extLst>
                </p14:cNvPr>
                <p14:cNvContentPartPr/>
                <p14:nvPr/>
              </p14:nvContentPartPr>
              <p14:xfrm>
                <a:off x="1274531" y="1482709"/>
                <a:ext cx="206640" cy="196560"/>
              </p14:xfrm>
            </p:contentPart>
          </mc:Choice>
          <mc:Fallback xmlns="">
            <p:pic>
              <p:nvPicPr>
                <p:cNvPr id="158" name="Freihand 157">
                  <a:extLst>
                    <a:ext uri="{FF2B5EF4-FFF2-40B4-BE49-F238E27FC236}">
                      <a16:creationId xmlns:a16="http://schemas.microsoft.com/office/drawing/2014/main" id="{C16962BD-773D-F583-DBF6-31A72C47F3AD}"/>
                    </a:ext>
                  </a:extLst>
                </p:cNvPr>
                <p:cNvPicPr/>
                <p:nvPr/>
              </p:nvPicPr>
              <p:blipFill>
                <a:blip r:embed="rId240"/>
                <a:stretch>
                  <a:fillRect/>
                </a:stretch>
              </p:blipFill>
              <p:spPr>
                <a:xfrm>
                  <a:off x="1265531" y="1474069"/>
                  <a:ext cx="2242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9" name="Freihand 158">
                  <a:extLst>
                    <a:ext uri="{FF2B5EF4-FFF2-40B4-BE49-F238E27FC236}">
                      <a16:creationId xmlns:a16="http://schemas.microsoft.com/office/drawing/2014/main" id="{618DB58C-34D2-65A1-B9F6-239AD81EC7D1}"/>
                    </a:ext>
                  </a:extLst>
                </p14:cNvPr>
                <p14:cNvContentPartPr/>
                <p14:nvPr/>
              </p14:nvContentPartPr>
              <p14:xfrm>
                <a:off x="1498811" y="1430869"/>
                <a:ext cx="55440" cy="104040"/>
              </p14:xfrm>
            </p:contentPart>
          </mc:Choice>
          <mc:Fallback xmlns="">
            <p:pic>
              <p:nvPicPr>
                <p:cNvPr id="159" name="Freihand 158">
                  <a:extLst>
                    <a:ext uri="{FF2B5EF4-FFF2-40B4-BE49-F238E27FC236}">
                      <a16:creationId xmlns:a16="http://schemas.microsoft.com/office/drawing/2014/main" id="{618DB58C-34D2-65A1-B9F6-239AD81EC7D1}"/>
                    </a:ext>
                  </a:extLst>
                </p:cNvPr>
                <p:cNvPicPr/>
                <p:nvPr/>
              </p:nvPicPr>
              <p:blipFill>
                <a:blip r:embed="rId242"/>
                <a:stretch>
                  <a:fillRect/>
                </a:stretch>
              </p:blipFill>
              <p:spPr>
                <a:xfrm>
                  <a:off x="1490171" y="1421869"/>
                  <a:ext cx="73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Freihand 159">
                  <a:extLst>
                    <a:ext uri="{FF2B5EF4-FFF2-40B4-BE49-F238E27FC236}">
                      <a16:creationId xmlns:a16="http://schemas.microsoft.com/office/drawing/2014/main" id="{A93B0A3E-41CD-4148-0A3E-4A0B4DE7530E}"/>
                    </a:ext>
                  </a:extLst>
                </p14:cNvPr>
                <p14:cNvContentPartPr/>
                <p14:nvPr/>
              </p14:nvContentPartPr>
              <p14:xfrm>
                <a:off x="1059611" y="1370389"/>
                <a:ext cx="21960" cy="13680"/>
              </p14:xfrm>
            </p:contentPart>
          </mc:Choice>
          <mc:Fallback xmlns="">
            <p:pic>
              <p:nvPicPr>
                <p:cNvPr id="160" name="Freihand 159">
                  <a:extLst>
                    <a:ext uri="{FF2B5EF4-FFF2-40B4-BE49-F238E27FC236}">
                      <a16:creationId xmlns:a16="http://schemas.microsoft.com/office/drawing/2014/main" id="{A93B0A3E-41CD-4148-0A3E-4A0B4DE7530E}"/>
                    </a:ext>
                  </a:extLst>
                </p:cNvPr>
                <p:cNvPicPr/>
                <p:nvPr/>
              </p:nvPicPr>
              <p:blipFill>
                <a:blip r:embed="rId244"/>
                <a:stretch>
                  <a:fillRect/>
                </a:stretch>
              </p:blipFill>
              <p:spPr>
                <a:xfrm>
                  <a:off x="1050971" y="1361389"/>
                  <a:ext cx="39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2" name="Freihand 161">
                  <a:extLst>
                    <a:ext uri="{FF2B5EF4-FFF2-40B4-BE49-F238E27FC236}">
                      <a16:creationId xmlns:a16="http://schemas.microsoft.com/office/drawing/2014/main" id="{790161FA-E78A-E51A-F0BA-93D8DD33CF2C}"/>
                    </a:ext>
                  </a:extLst>
                </p14:cNvPr>
                <p14:cNvContentPartPr/>
                <p14:nvPr/>
              </p14:nvContentPartPr>
              <p14:xfrm>
                <a:off x="1607171" y="1145389"/>
                <a:ext cx="182160" cy="261720"/>
              </p14:xfrm>
            </p:contentPart>
          </mc:Choice>
          <mc:Fallback xmlns="">
            <p:pic>
              <p:nvPicPr>
                <p:cNvPr id="162" name="Freihand 161">
                  <a:extLst>
                    <a:ext uri="{FF2B5EF4-FFF2-40B4-BE49-F238E27FC236}">
                      <a16:creationId xmlns:a16="http://schemas.microsoft.com/office/drawing/2014/main" id="{790161FA-E78A-E51A-F0BA-93D8DD33CF2C}"/>
                    </a:ext>
                  </a:extLst>
                </p:cNvPr>
                <p:cNvPicPr/>
                <p:nvPr/>
              </p:nvPicPr>
              <p:blipFill>
                <a:blip r:embed="rId246"/>
                <a:stretch>
                  <a:fillRect/>
                </a:stretch>
              </p:blipFill>
              <p:spPr>
                <a:xfrm>
                  <a:off x="1598531" y="1136389"/>
                  <a:ext cx="1998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3" name="Freihand 162">
                  <a:extLst>
                    <a:ext uri="{FF2B5EF4-FFF2-40B4-BE49-F238E27FC236}">
                      <a16:creationId xmlns:a16="http://schemas.microsoft.com/office/drawing/2014/main" id="{61CA9D0E-4DFC-9624-B69C-FAB26E488867}"/>
                    </a:ext>
                  </a:extLst>
                </p14:cNvPr>
                <p14:cNvContentPartPr/>
                <p14:nvPr/>
              </p14:nvContentPartPr>
              <p14:xfrm>
                <a:off x="1833611" y="1134949"/>
                <a:ext cx="139320" cy="115560"/>
              </p14:xfrm>
            </p:contentPart>
          </mc:Choice>
          <mc:Fallback xmlns="">
            <p:pic>
              <p:nvPicPr>
                <p:cNvPr id="163" name="Freihand 162">
                  <a:extLst>
                    <a:ext uri="{FF2B5EF4-FFF2-40B4-BE49-F238E27FC236}">
                      <a16:creationId xmlns:a16="http://schemas.microsoft.com/office/drawing/2014/main" id="{61CA9D0E-4DFC-9624-B69C-FAB26E488867}"/>
                    </a:ext>
                  </a:extLst>
                </p:cNvPr>
                <p:cNvPicPr/>
                <p:nvPr/>
              </p:nvPicPr>
              <p:blipFill>
                <a:blip r:embed="rId248"/>
                <a:stretch>
                  <a:fillRect/>
                </a:stretch>
              </p:blipFill>
              <p:spPr>
                <a:xfrm>
                  <a:off x="1824971" y="1125949"/>
                  <a:ext cx="156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4" name="Freihand 163">
                  <a:extLst>
                    <a:ext uri="{FF2B5EF4-FFF2-40B4-BE49-F238E27FC236}">
                      <a16:creationId xmlns:a16="http://schemas.microsoft.com/office/drawing/2014/main" id="{2D0B29B4-1102-4A4B-5922-4748E409958B}"/>
                    </a:ext>
                  </a:extLst>
                </p14:cNvPr>
                <p14:cNvContentPartPr/>
                <p14:nvPr/>
              </p14:nvContentPartPr>
              <p14:xfrm>
                <a:off x="1929731" y="978709"/>
                <a:ext cx="173880" cy="183960"/>
              </p14:xfrm>
            </p:contentPart>
          </mc:Choice>
          <mc:Fallback xmlns="">
            <p:pic>
              <p:nvPicPr>
                <p:cNvPr id="164" name="Freihand 163">
                  <a:extLst>
                    <a:ext uri="{FF2B5EF4-FFF2-40B4-BE49-F238E27FC236}">
                      <a16:creationId xmlns:a16="http://schemas.microsoft.com/office/drawing/2014/main" id="{2D0B29B4-1102-4A4B-5922-4748E409958B}"/>
                    </a:ext>
                  </a:extLst>
                </p:cNvPr>
                <p:cNvPicPr/>
                <p:nvPr/>
              </p:nvPicPr>
              <p:blipFill>
                <a:blip r:embed="rId250"/>
                <a:stretch>
                  <a:fillRect/>
                </a:stretch>
              </p:blipFill>
              <p:spPr>
                <a:xfrm>
                  <a:off x="1920731" y="970069"/>
                  <a:ext cx="191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5" name="Freihand 164">
                  <a:extLst>
                    <a:ext uri="{FF2B5EF4-FFF2-40B4-BE49-F238E27FC236}">
                      <a16:creationId xmlns:a16="http://schemas.microsoft.com/office/drawing/2014/main" id="{730254BF-9984-A561-103C-FF2357CD550B}"/>
                    </a:ext>
                  </a:extLst>
                </p14:cNvPr>
                <p14:cNvContentPartPr/>
                <p14:nvPr/>
              </p14:nvContentPartPr>
              <p14:xfrm>
                <a:off x="1925411" y="988429"/>
                <a:ext cx="90000" cy="77760"/>
              </p14:xfrm>
            </p:contentPart>
          </mc:Choice>
          <mc:Fallback xmlns="">
            <p:pic>
              <p:nvPicPr>
                <p:cNvPr id="165" name="Freihand 164">
                  <a:extLst>
                    <a:ext uri="{FF2B5EF4-FFF2-40B4-BE49-F238E27FC236}">
                      <a16:creationId xmlns:a16="http://schemas.microsoft.com/office/drawing/2014/main" id="{730254BF-9984-A561-103C-FF2357CD550B}"/>
                    </a:ext>
                  </a:extLst>
                </p:cNvPr>
                <p:cNvPicPr/>
                <p:nvPr/>
              </p:nvPicPr>
              <p:blipFill>
                <a:blip r:embed="rId252"/>
                <a:stretch>
                  <a:fillRect/>
                </a:stretch>
              </p:blipFill>
              <p:spPr>
                <a:xfrm>
                  <a:off x="1916771" y="979789"/>
                  <a:ext cx="107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6" name="Freihand 165">
                  <a:extLst>
                    <a:ext uri="{FF2B5EF4-FFF2-40B4-BE49-F238E27FC236}">
                      <a16:creationId xmlns:a16="http://schemas.microsoft.com/office/drawing/2014/main" id="{F54CAC30-0DD1-379E-775C-A136FD10B831}"/>
                    </a:ext>
                  </a:extLst>
                </p14:cNvPr>
                <p14:cNvContentPartPr/>
                <p14:nvPr/>
              </p14:nvContentPartPr>
              <p14:xfrm>
                <a:off x="2118371" y="940189"/>
                <a:ext cx="149400" cy="105480"/>
              </p14:xfrm>
            </p:contentPart>
          </mc:Choice>
          <mc:Fallback xmlns="">
            <p:pic>
              <p:nvPicPr>
                <p:cNvPr id="166" name="Freihand 165">
                  <a:extLst>
                    <a:ext uri="{FF2B5EF4-FFF2-40B4-BE49-F238E27FC236}">
                      <a16:creationId xmlns:a16="http://schemas.microsoft.com/office/drawing/2014/main" id="{F54CAC30-0DD1-379E-775C-A136FD10B831}"/>
                    </a:ext>
                  </a:extLst>
                </p:cNvPr>
                <p:cNvPicPr/>
                <p:nvPr/>
              </p:nvPicPr>
              <p:blipFill>
                <a:blip r:embed="rId254"/>
                <a:stretch>
                  <a:fillRect/>
                </a:stretch>
              </p:blipFill>
              <p:spPr>
                <a:xfrm>
                  <a:off x="2109731" y="931549"/>
                  <a:ext cx="167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7" name="Freihand 166">
                  <a:extLst>
                    <a:ext uri="{FF2B5EF4-FFF2-40B4-BE49-F238E27FC236}">
                      <a16:creationId xmlns:a16="http://schemas.microsoft.com/office/drawing/2014/main" id="{A129C9FB-9A82-850F-D78C-CDF16C2C7A36}"/>
                    </a:ext>
                  </a:extLst>
                </p14:cNvPr>
                <p14:cNvContentPartPr/>
                <p14:nvPr/>
              </p14:nvContentPartPr>
              <p14:xfrm>
                <a:off x="2289731" y="785029"/>
                <a:ext cx="221040" cy="133200"/>
              </p14:xfrm>
            </p:contentPart>
          </mc:Choice>
          <mc:Fallback xmlns="">
            <p:pic>
              <p:nvPicPr>
                <p:cNvPr id="167" name="Freihand 166">
                  <a:extLst>
                    <a:ext uri="{FF2B5EF4-FFF2-40B4-BE49-F238E27FC236}">
                      <a16:creationId xmlns:a16="http://schemas.microsoft.com/office/drawing/2014/main" id="{A129C9FB-9A82-850F-D78C-CDF16C2C7A36}"/>
                    </a:ext>
                  </a:extLst>
                </p:cNvPr>
                <p:cNvPicPr/>
                <p:nvPr/>
              </p:nvPicPr>
              <p:blipFill>
                <a:blip r:embed="rId256"/>
                <a:stretch>
                  <a:fillRect/>
                </a:stretch>
              </p:blipFill>
              <p:spPr>
                <a:xfrm>
                  <a:off x="2281091" y="776029"/>
                  <a:ext cx="238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8" name="Freihand 167">
                  <a:extLst>
                    <a:ext uri="{FF2B5EF4-FFF2-40B4-BE49-F238E27FC236}">
                      <a16:creationId xmlns:a16="http://schemas.microsoft.com/office/drawing/2014/main" id="{6C5B3556-D818-2EF4-E45D-D263B904A886}"/>
                    </a:ext>
                  </a:extLst>
                </p14:cNvPr>
                <p14:cNvContentPartPr/>
                <p14:nvPr/>
              </p14:nvContentPartPr>
              <p14:xfrm>
                <a:off x="2568731" y="683149"/>
                <a:ext cx="57960" cy="118080"/>
              </p14:xfrm>
            </p:contentPart>
          </mc:Choice>
          <mc:Fallback xmlns="">
            <p:pic>
              <p:nvPicPr>
                <p:cNvPr id="168" name="Freihand 167">
                  <a:extLst>
                    <a:ext uri="{FF2B5EF4-FFF2-40B4-BE49-F238E27FC236}">
                      <a16:creationId xmlns:a16="http://schemas.microsoft.com/office/drawing/2014/main" id="{6C5B3556-D818-2EF4-E45D-D263B904A886}"/>
                    </a:ext>
                  </a:extLst>
                </p:cNvPr>
                <p:cNvPicPr/>
                <p:nvPr/>
              </p:nvPicPr>
              <p:blipFill>
                <a:blip r:embed="rId258"/>
                <a:stretch>
                  <a:fillRect/>
                </a:stretch>
              </p:blipFill>
              <p:spPr>
                <a:xfrm>
                  <a:off x="2559731" y="674149"/>
                  <a:ext cx="75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9" name="Freihand 168">
                  <a:extLst>
                    <a:ext uri="{FF2B5EF4-FFF2-40B4-BE49-F238E27FC236}">
                      <a16:creationId xmlns:a16="http://schemas.microsoft.com/office/drawing/2014/main" id="{C6965BF8-2D52-1E04-51FE-006111AD38B9}"/>
                    </a:ext>
                  </a:extLst>
                </p14:cNvPr>
                <p14:cNvContentPartPr/>
                <p14:nvPr/>
              </p14:nvContentPartPr>
              <p14:xfrm>
                <a:off x="2641811" y="617989"/>
                <a:ext cx="84600" cy="118440"/>
              </p14:xfrm>
            </p:contentPart>
          </mc:Choice>
          <mc:Fallback xmlns="">
            <p:pic>
              <p:nvPicPr>
                <p:cNvPr id="169" name="Freihand 168">
                  <a:extLst>
                    <a:ext uri="{FF2B5EF4-FFF2-40B4-BE49-F238E27FC236}">
                      <a16:creationId xmlns:a16="http://schemas.microsoft.com/office/drawing/2014/main" id="{C6965BF8-2D52-1E04-51FE-006111AD38B9}"/>
                    </a:ext>
                  </a:extLst>
                </p:cNvPr>
                <p:cNvPicPr/>
                <p:nvPr/>
              </p:nvPicPr>
              <p:blipFill>
                <a:blip r:embed="rId260"/>
                <a:stretch>
                  <a:fillRect/>
                </a:stretch>
              </p:blipFill>
              <p:spPr>
                <a:xfrm>
                  <a:off x="2632811" y="609349"/>
                  <a:ext cx="102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1" name="Freihand 170">
                  <a:extLst>
                    <a:ext uri="{FF2B5EF4-FFF2-40B4-BE49-F238E27FC236}">
                      <a16:creationId xmlns:a16="http://schemas.microsoft.com/office/drawing/2014/main" id="{8B70021A-C2FF-CD4B-9B20-4445D3E652F6}"/>
                    </a:ext>
                  </a:extLst>
                </p14:cNvPr>
                <p14:cNvContentPartPr/>
                <p14:nvPr/>
              </p14:nvContentPartPr>
              <p14:xfrm>
                <a:off x="2758451" y="427189"/>
                <a:ext cx="129600" cy="176040"/>
              </p14:xfrm>
            </p:contentPart>
          </mc:Choice>
          <mc:Fallback xmlns="">
            <p:pic>
              <p:nvPicPr>
                <p:cNvPr id="171" name="Freihand 170">
                  <a:extLst>
                    <a:ext uri="{FF2B5EF4-FFF2-40B4-BE49-F238E27FC236}">
                      <a16:creationId xmlns:a16="http://schemas.microsoft.com/office/drawing/2014/main" id="{8B70021A-C2FF-CD4B-9B20-4445D3E652F6}"/>
                    </a:ext>
                  </a:extLst>
                </p:cNvPr>
                <p:cNvPicPr/>
                <p:nvPr/>
              </p:nvPicPr>
              <p:blipFill>
                <a:blip r:embed="rId262"/>
                <a:stretch>
                  <a:fillRect/>
                </a:stretch>
              </p:blipFill>
              <p:spPr>
                <a:xfrm>
                  <a:off x="2749451" y="418189"/>
                  <a:ext cx="147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2" name="Freihand 171">
                  <a:extLst>
                    <a:ext uri="{FF2B5EF4-FFF2-40B4-BE49-F238E27FC236}">
                      <a16:creationId xmlns:a16="http://schemas.microsoft.com/office/drawing/2014/main" id="{57DDCB76-5752-4981-17FB-1F857D3010D2}"/>
                    </a:ext>
                  </a:extLst>
                </p14:cNvPr>
                <p14:cNvContentPartPr/>
                <p14:nvPr/>
              </p14:nvContentPartPr>
              <p14:xfrm>
                <a:off x="2925491" y="381829"/>
                <a:ext cx="120960" cy="107640"/>
              </p14:xfrm>
            </p:contentPart>
          </mc:Choice>
          <mc:Fallback xmlns="">
            <p:pic>
              <p:nvPicPr>
                <p:cNvPr id="172" name="Freihand 171">
                  <a:extLst>
                    <a:ext uri="{FF2B5EF4-FFF2-40B4-BE49-F238E27FC236}">
                      <a16:creationId xmlns:a16="http://schemas.microsoft.com/office/drawing/2014/main" id="{57DDCB76-5752-4981-17FB-1F857D3010D2}"/>
                    </a:ext>
                  </a:extLst>
                </p:cNvPr>
                <p:cNvPicPr/>
                <p:nvPr/>
              </p:nvPicPr>
              <p:blipFill>
                <a:blip r:embed="rId264"/>
                <a:stretch>
                  <a:fillRect/>
                </a:stretch>
              </p:blipFill>
              <p:spPr>
                <a:xfrm>
                  <a:off x="2916851" y="372829"/>
                  <a:ext cx="138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4" name="Freihand 173">
                  <a:extLst>
                    <a:ext uri="{FF2B5EF4-FFF2-40B4-BE49-F238E27FC236}">
                      <a16:creationId xmlns:a16="http://schemas.microsoft.com/office/drawing/2014/main" id="{700538EA-1315-5B59-9E18-CE45A1E2D9D9}"/>
                    </a:ext>
                  </a:extLst>
                </p14:cNvPr>
                <p14:cNvContentPartPr/>
                <p14:nvPr/>
              </p14:nvContentPartPr>
              <p14:xfrm>
                <a:off x="2337251" y="1158709"/>
                <a:ext cx="123120" cy="100080"/>
              </p14:xfrm>
            </p:contentPart>
          </mc:Choice>
          <mc:Fallback xmlns="">
            <p:pic>
              <p:nvPicPr>
                <p:cNvPr id="174" name="Freihand 173">
                  <a:extLst>
                    <a:ext uri="{FF2B5EF4-FFF2-40B4-BE49-F238E27FC236}">
                      <a16:creationId xmlns:a16="http://schemas.microsoft.com/office/drawing/2014/main" id="{700538EA-1315-5B59-9E18-CE45A1E2D9D9}"/>
                    </a:ext>
                  </a:extLst>
                </p:cNvPr>
                <p:cNvPicPr/>
                <p:nvPr/>
              </p:nvPicPr>
              <p:blipFill>
                <a:blip r:embed="rId266"/>
                <a:stretch>
                  <a:fillRect/>
                </a:stretch>
              </p:blipFill>
              <p:spPr>
                <a:xfrm>
                  <a:off x="2328611" y="1150069"/>
                  <a:ext cx="140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5" name="Freihand 174">
                  <a:extLst>
                    <a:ext uri="{FF2B5EF4-FFF2-40B4-BE49-F238E27FC236}">
                      <a16:creationId xmlns:a16="http://schemas.microsoft.com/office/drawing/2014/main" id="{525A42B8-A2C3-12B0-E9C1-C41744122BAB}"/>
                    </a:ext>
                  </a:extLst>
                </p14:cNvPr>
                <p14:cNvContentPartPr/>
                <p14:nvPr/>
              </p14:nvContentPartPr>
              <p14:xfrm>
                <a:off x="2311691" y="1069429"/>
                <a:ext cx="244800" cy="249120"/>
              </p14:xfrm>
            </p:contentPart>
          </mc:Choice>
          <mc:Fallback xmlns="">
            <p:pic>
              <p:nvPicPr>
                <p:cNvPr id="175" name="Freihand 174">
                  <a:extLst>
                    <a:ext uri="{FF2B5EF4-FFF2-40B4-BE49-F238E27FC236}">
                      <a16:creationId xmlns:a16="http://schemas.microsoft.com/office/drawing/2014/main" id="{525A42B8-A2C3-12B0-E9C1-C41744122BAB}"/>
                    </a:ext>
                  </a:extLst>
                </p:cNvPr>
                <p:cNvPicPr/>
                <p:nvPr/>
              </p:nvPicPr>
              <p:blipFill>
                <a:blip r:embed="rId268"/>
                <a:stretch>
                  <a:fillRect/>
                </a:stretch>
              </p:blipFill>
              <p:spPr>
                <a:xfrm>
                  <a:off x="2302691" y="1060789"/>
                  <a:ext cx="2624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8" name="Freihand 177">
                  <a:extLst>
                    <a:ext uri="{FF2B5EF4-FFF2-40B4-BE49-F238E27FC236}">
                      <a16:creationId xmlns:a16="http://schemas.microsoft.com/office/drawing/2014/main" id="{CC438278-6D60-F78A-889E-18AFE06E1DA2}"/>
                    </a:ext>
                  </a:extLst>
                </p14:cNvPr>
                <p14:cNvContentPartPr/>
                <p14:nvPr/>
              </p14:nvContentPartPr>
              <p14:xfrm>
                <a:off x="2540651" y="890149"/>
                <a:ext cx="232200" cy="300600"/>
              </p14:xfrm>
            </p:contentPart>
          </mc:Choice>
          <mc:Fallback xmlns="">
            <p:pic>
              <p:nvPicPr>
                <p:cNvPr id="178" name="Freihand 177">
                  <a:extLst>
                    <a:ext uri="{FF2B5EF4-FFF2-40B4-BE49-F238E27FC236}">
                      <a16:creationId xmlns:a16="http://schemas.microsoft.com/office/drawing/2014/main" id="{CC438278-6D60-F78A-889E-18AFE06E1DA2}"/>
                    </a:ext>
                  </a:extLst>
                </p:cNvPr>
                <p:cNvPicPr/>
                <p:nvPr/>
              </p:nvPicPr>
              <p:blipFill>
                <a:blip r:embed="rId270"/>
                <a:stretch>
                  <a:fillRect/>
                </a:stretch>
              </p:blipFill>
              <p:spPr>
                <a:xfrm>
                  <a:off x="2531651" y="881149"/>
                  <a:ext cx="2498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9" name="Freihand 178">
                  <a:extLst>
                    <a:ext uri="{FF2B5EF4-FFF2-40B4-BE49-F238E27FC236}">
                      <a16:creationId xmlns:a16="http://schemas.microsoft.com/office/drawing/2014/main" id="{260BAD0E-6D63-45FC-167C-2588250860D8}"/>
                    </a:ext>
                  </a:extLst>
                </p14:cNvPr>
                <p14:cNvContentPartPr/>
                <p14:nvPr/>
              </p14:nvContentPartPr>
              <p14:xfrm>
                <a:off x="2813891" y="648229"/>
                <a:ext cx="247680" cy="549360"/>
              </p14:xfrm>
            </p:contentPart>
          </mc:Choice>
          <mc:Fallback xmlns="">
            <p:pic>
              <p:nvPicPr>
                <p:cNvPr id="179" name="Freihand 178">
                  <a:extLst>
                    <a:ext uri="{FF2B5EF4-FFF2-40B4-BE49-F238E27FC236}">
                      <a16:creationId xmlns:a16="http://schemas.microsoft.com/office/drawing/2014/main" id="{260BAD0E-6D63-45FC-167C-2588250860D8}"/>
                    </a:ext>
                  </a:extLst>
                </p:cNvPr>
                <p:cNvPicPr/>
                <p:nvPr/>
              </p:nvPicPr>
              <p:blipFill>
                <a:blip r:embed="rId272"/>
                <a:stretch>
                  <a:fillRect/>
                </a:stretch>
              </p:blipFill>
              <p:spPr>
                <a:xfrm>
                  <a:off x="2805251" y="639229"/>
                  <a:ext cx="26532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0" name="Freihand 179">
                  <a:extLst>
                    <a:ext uri="{FF2B5EF4-FFF2-40B4-BE49-F238E27FC236}">
                      <a16:creationId xmlns:a16="http://schemas.microsoft.com/office/drawing/2014/main" id="{C01DACA2-DA5B-4641-26E5-73D90526BA7A}"/>
                    </a:ext>
                  </a:extLst>
                </p14:cNvPr>
                <p14:cNvContentPartPr/>
                <p14:nvPr/>
              </p14:nvContentPartPr>
              <p14:xfrm>
                <a:off x="3076691" y="604309"/>
                <a:ext cx="78120" cy="187560"/>
              </p14:xfrm>
            </p:contentPart>
          </mc:Choice>
          <mc:Fallback xmlns="">
            <p:pic>
              <p:nvPicPr>
                <p:cNvPr id="180" name="Freihand 179">
                  <a:extLst>
                    <a:ext uri="{FF2B5EF4-FFF2-40B4-BE49-F238E27FC236}">
                      <a16:creationId xmlns:a16="http://schemas.microsoft.com/office/drawing/2014/main" id="{C01DACA2-DA5B-4641-26E5-73D90526BA7A}"/>
                    </a:ext>
                  </a:extLst>
                </p:cNvPr>
                <p:cNvPicPr/>
                <p:nvPr/>
              </p:nvPicPr>
              <p:blipFill>
                <a:blip r:embed="rId274"/>
                <a:stretch>
                  <a:fillRect/>
                </a:stretch>
              </p:blipFill>
              <p:spPr>
                <a:xfrm>
                  <a:off x="3068051" y="595309"/>
                  <a:ext cx="95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1" name="Freihand 180">
                  <a:extLst>
                    <a:ext uri="{FF2B5EF4-FFF2-40B4-BE49-F238E27FC236}">
                      <a16:creationId xmlns:a16="http://schemas.microsoft.com/office/drawing/2014/main" id="{787C1EB5-5C29-9905-70D0-A7154CBA06FC}"/>
                    </a:ext>
                  </a:extLst>
                </p14:cNvPr>
                <p14:cNvContentPartPr/>
                <p14:nvPr/>
              </p14:nvContentPartPr>
              <p14:xfrm>
                <a:off x="3161651" y="618709"/>
                <a:ext cx="47520" cy="111240"/>
              </p14:xfrm>
            </p:contentPart>
          </mc:Choice>
          <mc:Fallback xmlns="">
            <p:pic>
              <p:nvPicPr>
                <p:cNvPr id="181" name="Freihand 180">
                  <a:extLst>
                    <a:ext uri="{FF2B5EF4-FFF2-40B4-BE49-F238E27FC236}">
                      <a16:creationId xmlns:a16="http://schemas.microsoft.com/office/drawing/2014/main" id="{787C1EB5-5C29-9905-70D0-A7154CBA06FC}"/>
                    </a:ext>
                  </a:extLst>
                </p:cNvPr>
                <p:cNvPicPr/>
                <p:nvPr/>
              </p:nvPicPr>
              <p:blipFill>
                <a:blip r:embed="rId276"/>
                <a:stretch>
                  <a:fillRect/>
                </a:stretch>
              </p:blipFill>
              <p:spPr>
                <a:xfrm>
                  <a:off x="3153011" y="610069"/>
                  <a:ext cx="65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Freihand 181">
                  <a:extLst>
                    <a:ext uri="{FF2B5EF4-FFF2-40B4-BE49-F238E27FC236}">
                      <a16:creationId xmlns:a16="http://schemas.microsoft.com/office/drawing/2014/main" id="{285F8A7B-4363-0F30-9860-F02B590258DC}"/>
                    </a:ext>
                  </a:extLst>
                </p14:cNvPr>
                <p14:cNvContentPartPr/>
                <p14:nvPr/>
              </p14:nvContentPartPr>
              <p14:xfrm>
                <a:off x="3217091" y="574789"/>
                <a:ext cx="61920" cy="110520"/>
              </p14:xfrm>
            </p:contentPart>
          </mc:Choice>
          <mc:Fallback xmlns="">
            <p:pic>
              <p:nvPicPr>
                <p:cNvPr id="182" name="Freihand 181">
                  <a:extLst>
                    <a:ext uri="{FF2B5EF4-FFF2-40B4-BE49-F238E27FC236}">
                      <a16:creationId xmlns:a16="http://schemas.microsoft.com/office/drawing/2014/main" id="{285F8A7B-4363-0F30-9860-F02B590258DC}"/>
                    </a:ext>
                  </a:extLst>
                </p:cNvPr>
                <p:cNvPicPr/>
                <p:nvPr/>
              </p:nvPicPr>
              <p:blipFill>
                <a:blip r:embed="rId278"/>
                <a:stretch>
                  <a:fillRect/>
                </a:stretch>
              </p:blipFill>
              <p:spPr>
                <a:xfrm>
                  <a:off x="3208451" y="565789"/>
                  <a:ext cx="79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4" name="Freihand 183">
                  <a:extLst>
                    <a:ext uri="{FF2B5EF4-FFF2-40B4-BE49-F238E27FC236}">
                      <a16:creationId xmlns:a16="http://schemas.microsoft.com/office/drawing/2014/main" id="{49E430D7-50C6-BBB2-CB8E-E2FB03701975}"/>
                    </a:ext>
                  </a:extLst>
                </p14:cNvPr>
                <p14:cNvContentPartPr/>
                <p14:nvPr/>
              </p14:nvContentPartPr>
              <p14:xfrm>
                <a:off x="3295571" y="314869"/>
                <a:ext cx="373680" cy="322920"/>
              </p14:xfrm>
            </p:contentPart>
          </mc:Choice>
          <mc:Fallback xmlns="">
            <p:pic>
              <p:nvPicPr>
                <p:cNvPr id="184" name="Freihand 183">
                  <a:extLst>
                    <a:ext uri="{FF2B5EF4-FFF2-40B4-BE49-F238E27FC236}">
                      <a16:creationId xmlns:a16="http://schemas.microsoft.com/office/drawing/2014/main" id="{49E430D7-50C6-BBB2-CB8E-E2FB03701975}"/>
                    </a:ext>
                  </a:extLst>
                </p:cNvPr>
                <p:cNvPicPr/>
                <p:nvPr/>
              </p:nvPicPr>
              <p:blipFill>
                <a:blip r:embed="rId280"/>
                <a:stretch>
                  <a:fillRect/>
                </a:stretch>
              </p:blipFill>
              <p:spPr>
                <a:xfrm>
                  <a:off x="3286571" y="305869"/>
                  <a:ext cx="3913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6" name="Freihand 185">
                  <a:extLst>
                    <a:ext uri="{FF2B5EF4-FFF2-40B4-BE49-F238E27FC236}">
                      <a16:creationId xmlns:a16="http://schemas.microsoft.com/office/drawing/2014/main" id="{8D4361B3-2589-45B3-BF10-5AF094EF88A0}"/>
                    </a:ext>
                  </a:extLst>
                </p14:cNvPr>
                <p14:cNvContentPartPr/>
                <p14:nvPr/>
              </p14:nvContentPartPr>
              <p14:xfrm>
                <a:off x="561371" y="2456149"/>
                <a:ext cx="197640" cy="142560"/>
              </p14:xfrm>
            </p:contentPart>
          </mc:Choice>
          <mc:Fallback xmlns="">
            <p:pic>
              <p:nvPicPr>
                <p:cNvPr id="186" name="Freihand 185">
                  <a:extLst>
                    <a:ext uri="{FF2B5EF4-FFF2-40B4-BE49-F238E27FC236}">
                      <a16:creationId xmlns:a16="http://schemas.microsoft.com/office/drawing/2014/main" id="{8D4361B3-2589-45B3-BF10-5AF094EF88A0}"/>
                    </a:ext>
                  </a:extLst>
                </p:cNvPr>
                <p:cNvPicPr/>
                <p:nvPr/>
              </p:nvPicPr>
              <p:blipFill>
                <a:blip r:embed="rId282"/>
                <a:stretch>
                  <a:fillRect/>
                </a:stretch>
              </p:blipFill>
              <p:spPr>
                <a:xfrm>
                  <a:off x="552371" y="2447509"/>
                  <a:ext cx="215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7" name="Freihand 186">
                  <a:extLst>
                    <a:ext uri="{FF2B5EF4-FFF2-40B4-BE49-F238E27FC236}">
                      <a16:creationId xmlns:a16="http://schemas.microsoft.com/office/drawing/2014/main" id="{BF47A217-B740-E4B2-566F-8E1D4FBB6E8D}"/>
                    </a:ext>
                  </a:extLst>
                </p14:cNvPr>
                <p14:cNvContentPartPr/>
                <p14:nvPr/>
              </p14:nvContentPartPr>
              <p14:xfrm>
                <a:off x="770891" y="2369749"/>
                <a:ext cx="70920" cy="127440"/>
              </p14:xfrm>
            </p:contentPart>
          </mc:Choice>
          <mc:Fallback xmlns="">
            <p:pic>
              <p:nvPicPr>
                <p:cNvPr id="187" name="Freihand 186">
                  <a:extLst>
                    <a:ext uri="{FF2B5EF4-FFF2-40B4-BE49-F238E27FC236}">
                      <a16:creationId xmlns:a16="http://schemas.microsoft.com/office/drawing/2014/main" id="{BF47A217-B740-E4B2-566F-8E1D4FBB6E8D}"/>
                    </a:ext>
                  </a:extLst>
                </p:cNvPr>
                <p:cNvPicPr/>
                <p:nvPr/>
              </p:nvPicPr>
              <p:blipFill>
                <a:blip r:embed="rId284"/>
                <a:stretch>
                  <a:fillRect/>
                </a:stretch>
              </p:blipFill>
              <p:spPr>
                <a:xfrm>
                  <a:off x="762251" y="2361109"/>
                  <a:ext cx="88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8" name="Freihand 187">
                  <a:extLst>
                    <a:ext uri="{FF2B5EF4-FFF2-40B4-BE49-F238E27FC236}">
                      <a16:creationId xmlns:a16="http://schemas.microsoft.com/office/drawing/2014/main" id="{68C15F55-32C6-9B15-D711-F5E0BA241E74}"/>
                    </a:ext>
                  </a:extLst>
                </p14:cNvPr>
                <p14:cNvContentPartPr/>
                <p14:nvPr/>
              </p14:nvContentPartPr>
              <p14:xfrm>
                <a:off x="903011" y="2266069"/>
                <a:ext cx="12600" cy="183600"/>
              </p14:xfrm>
            </p:contentPart>
          </mc:Choice>
          <mc:Fallback xmlns="">
            <p:pic>
              <p:nvPicPr>
                <p:cNvPr id="188" name="Freihand 187">
                  <a:extLst>
                    <a:ext uri="{FF2B5EF4-FFF2-40B4-BE49-F238E27FC236}">
                      <a16:creationId xmlns:a16="http://schemas.microsoft.com/office/drawing/2014/main" id="{68C15F55-32C6-9B15-D711-F5E0BA241E74}"/>
                    </a:ext>
                  </a:extLst>
                </p:cNvPr>
                <p:cNvPicPr/>
                <p:nvPr/>
              </p:nvPicPr>
              <p:blipFill>
                <a:blip r:embed="rId286"/>
                <a:stretch>
                  <a:fillRect/>
                </a:stretch>
              </p:blipFill>
              <p:spPr>
                <a:xfrm>
                  <a:off x="894011" y="2257429"/>
                  <a:ext cx="30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9" name="Freihand 188">
                  <a:extLst>
                    <a:ext uri="{FF2B5EF4-FFF2-40B4-BE49-F238E27FC236}">
                      <a16:creationId xmlns:a16="http://schemas.microsoft.com/office/drawing/2014/main" id="{BAAA52EF-9AC4-27B7-0FF9-990A53E902CD}"/>
                    </a:ext>
                  </a:extLst>
                </p14:cNvPr>
                <p14:cNvContentPartPr/>
                <p14:nvPr/>
              </p14:nvContentPartPr>
              <p14:xfrm>
                <a:off x="874931" y="2325469"/>
                <a:ext cx="100440" cy="27720"/>
              </p14:xfrm>
            </p:contentPart>
          </mc:Choice>
          <mc:Fallback xmlns="">
            <p:pic>
              <p:nvPicPr>
                <p:cNvPr id="189" name="Freihand 188">
                  <a:extLst>
                    <a:ext uri="{FF2B5EF4-FFF2-40B4-BE49-F238E27FC236}">
                      <a16:creationId xmlns:a16="http://schemas.microsoft.com/office/drawing/2014/main" id="{BAAA52EF-9AC4-27B7-0FF9-990A53E902CD}"/>
                    </a:ext>
                  </a:extLst>
                </p:cNvPr>
                <p:cNvPicPr/>
                <p:nvPr/>
              </p:nvPicPr>
              <p:blipFill>
                <a:blip r:embed="rId288"/>
                <a:stretch>
                  <a:fillRect/>
                </a:stretch>
              </p:blipFill>
              <p:spPr>
                <a:xfrm>
                  <a:off x="866291" y="2316469"/>
                  <a:ext cx="118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0" name="Freihand 189">
                  <a:extLst>
                    <a:ext uri="{FF2B5EF4-FFF2-40B4-BE49-F238E27FC236}">
                      <a16:creationId xmlns:a16="http://schemas.microsoft.com/office/drawing/2014/main" id="{6E2F8AF9-6519-733D-3072-3E69661DE6EB}"/>
                    </a:ext>
                  </a:extLst>
                </p14:cNvPr>
                <p14:cNvContentPartPr/>
                <p14:nvPr/>
              </p14:nvContentPartPr>
              <p14:xfrm>
                <a:off x="1043051" y="2125309"/>
                <a:ext cx="113760" cy="124920"/>
              </p14:xfrm>
            </p:contentPart>
          </mc:Choice>
          <mc:Fallback xmlns="">
            <p:pic>
              <p:nvPicPr>
                <p:cNvPr id="190" name="Freihand 189">
                  <a:extLst>
                    <a:ext uri="{FF2B5EF4-FFF2-40B4-BE49-F238E27FC236}">
                      <a16:creationId xmlns:a16="http://schemas.microsoft.com/office/drawing/2014/main" id="{6E2F8AF9-6519-733D-3072-3E69661DE6EB}"/>
                    </a:ext>
                  </a:extLst>
                </p:cNvPr>
                <p:cNvPicPr/>
                <p:nvPr/>
              </p:nvPicPr>
              <p:blipFill>
                <a:blip r:embed="rId290"/>
                <a:stretch>
                  <a:fillRect/>
                </a:stretch>
              </p:blipFill>
              <p:spPr>
                <a:xfrm>
                  <a:off x="1034411" y="2116669"/>
                  <a:ext cx="131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1" name="Freihand 190">
                  <a:extLst>
                    <a:ext uri="{FF2B5EF4-FFF2-40B4-BE49-F238E27FC236}">
                      <a16:creationId xmlns:a16="http://schemas.microsoft.com/office/drawing/2014/main" id="{4794E818-CA3E-E363-17CB-F6782FA592DD}"/>
                    </a:ext>
                  </a:extLst>
                </p14:cNvPr>
                <p14:cNvContentPartPr/>
                <p14:nvPr/>
              </p14:nvContentPartPr>
              <p14:xfrm>
                <a:off x="1308371" y="1882669"/>
                <a:ext cx="119160" cy="235800"/>
              </p14:xfrm>
            </p:contentPart>
          </mc:Choice>
          <mc:Fallback xmlns="">
            <p:pic>
              <p:nvPicPr>
                <p:cNvPr id="191" name="Freihand 190">
                  <a:extLst>
                    <a:ext uri="{FF2B5EF4-FFF2-40B4-BE49-F238E27FC236}">
                      <a16:creationId xmlns:a16="http://schemas.microsoft.com/office/drawing/2014/main" id="{4794E818-CA3E-E363-17CB-F6782FA592DD}"/>
                    </a:ext>
                  </a:extLst>
                </p:cNvPr>
                <p:cNvPicPr/>
                <p:nvPr/>
              </p:nvPicPr>
              <p:blipFill>
                <a:blip r:embed="rId292"/>
                <a:stretch>
                  <a:fillRect/>
                </a:stretch>
              </p:blipFill>
              <p:spPr>
                <a:xfrm>
                  <a:off x="1299731" y="1873669"/>
                  <a:ext cx="136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2" name="Freihand 191">
                  <a:extLst>
                    <a:ext uri="{FF2B5EF4-FFF2-40B4-BE49-F238E27FC236}">
                      <a16:creationId xmlns:a16="http://schemas.microsoft.com/office/drawing/2014/main" id="{63FB67A4-4F7B-21D5-DBF7-0C206227AE65}"/>
                    </a:ext>
                  </a:extLst>
                </p14:cNvPr>
                <p14:cNvContentPartPr/>
                <p14:nvPr/>
              </p14:nvContentPartPr>
              <p14:xfrm>
                <a:off x="1510691" y="1808509"/>
                <a:ext cx="49320" cy="141120"/>
              </p14:xfrm>
            </p:contentPart>
          </mc:Choice>
          <mc:Fallback xmlns="">
            <p:pic>
              <p:nvPicPr>
                <p:cNvPr id="192" name="Freihand 191">
                  <a:extLst>
                    <a:ext uri="{FF2B5EF4-FFF2-40B4-BE49-F238E27FC236}">
                      <a16:creationId xmlns:a16="http://schemas.microsoft.com/office/drawing/2014/main" id="{63FB67A4-4F7B-21D5-DBF7-0C206227AE65}"/>
                    </a:ext>
                  </a:extLst>
                </p:cNvPr>
                <p:cNvPicPr/>
                <p:nvPr/>
              </p:nvPicPr>
              <p:blipFill>
                <a:blip r:embed="rId294"/>
                <a:stretch>
                  <a:fillRect/>
                </a:stretch>
              </p:blipFill>
              <p:spPr>
                <a:xfrm>
                  <a:off x="1502051" y="1799509"/>
                  <a:ext cx="66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3" name="Freihand 192">
                  <a:extLst>
                    <a:ext uri="{FF2B5EF4-FFF2-40B4-BE49-F238E27FC236}">
                      <a16:creationId xmlns:a16="http://schemas.microsoft.com/office/drawing/2014/main" id="{019B4F3E-1CA6-D78A-14D1-1CA971BC4150}"/>
                    </a:ext>
                  </a:extLst>
                </p14:cNvPr>
                <p14:cNvContentPartPr/>
                <p14:nvPr/>
              </p14:nvContentPartPr>
              <p14:xfrm>
                <a:off x="1440131" y="1780069"/>
                <a:ext cx="179640" cy="164520"/>
              </p14:xfrm>
            </p:contentPart>
          </mc:Choice>
          <mc:Fallback xmlns="">
            <p:pic>
              <p:nvPicPr>
                <p:cNvPr id="193" name="Freihand 192">
                  <a:extLst>
                    <a:ext uri="{FF2B5EF4-FFF2-40B4-BE49-F238E27FC236}">
                      <a16:creationId xmlns:a16="http://schemas.microsoft.com/office/drawing/2014/main" id="{019B4F3E-1CA6-D78A-14D1-1CA971BC4150}"/>
                    </a:ext>
                  </a:extLst>
                </p:cNvPr>
                <p:cNvPicPr/>
                <p:nvPr/>
              </p:nvPicPr>
              <p:blipFill>
                <a:blip r:embed="rId296"/>
                <a:stretch>
                  <a:fillRect/>
                </a:stretch>
              </p:blipFill>
              <p:spPr>
                <a:xfrm>
                  <a:off x="1431131" y="1771069"/>
                  <a:ext cx="197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5" name="Freihand 194">
                  <a:extLst>
                    <a:ext uri="{FF2B5EF4-FFF2-40B4-BE49-F238E27FC236}">
                      <a16:creationId xmlns:a16="http://schemas.microsoft.com/office/drawing/2014/main" id="{72BFDF7E-F2B3-2408-FFF2-570475A2B0D0}"/>
                    </a:ext>
                  </a:extLst>
                </p14:cNvPr>
                <p14:cNvContentPartPr/>
                <p14:nvPr/>
              </p14:nvContentPartPr>
              <p14:xfrm>
                <a:off x="1516451" y="2127469"/>
                <a:ext cx="156240" cy="188280"/>
              </p14:xfrm>
            </p:contentPart>
          </mc:Choice>
          <mc:Fallback xmlns="">
            <p:pic>
              <p:nvPicPr>
                <p:cNvPr id="195" name="Freihand 194">
                  <a:extLst>
                    <a:ext uri="{FF2B5EF4-FFF2-40B4-BE49-F238E27FC236}">
                      <a16:creationId xmlns:a16="http://schemas.microsoft.com/office/drawing/2014/main" id="{72BFDF7E-F2B3-2408-FFF2-570475A2B0D0}"/>
                    </a:ext>
                  </a:extLst>
                </p:cNvPr>
                <p:cNvPicPr/>
                <p:nvPr/>
              </p:nvPicPr>
              <p:blipFill>
                <a:blip r:embed="rId298"/>
                <a:stretch>
                  <a:fillRect/>
                </a:stretch>
              </p:blipFill>
              <p:spPr>
                <a:xfrm>
                  <a:off x="1507451" y="2118829"/>
                  <a:ext cx="173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6" name="Freihand 195">
                  <a:extLst>
                    <a:ext uri="{FF2B5EF4-FFF2-40B4-BE49-F238E27FC236}">
                      <a16:creationId xmlns:a16="http://schemas.microsoft.com/office/drawing/2014/main" id="{A64DC3A2-9A90-317F-5A3F-CC57050A661D}"/>
                    </a:ext>
                  </a:extLst>
                </p14:cNvPr>
                <p14:cNvContentPartPr/>
                <p14:nvPr/>
              </p14:nvContentPartPr>
              <p14:xfrm>
                <a:off x="1713371" y="2046469"/>
                <a:ext cx="60840" cy="55440"/>
              </p14:xfrm>
            </p:contentPart>
          </mc:Choice>
          <mc:Fallback xmlns="">
            <p:pic>
              <p:nvPicPr>
                <p:cNvPr id="196" name="Freihand 195">
                  <a:extLst>
                    <a:ext uri="{FF2B5EF4-FFF2-40B4-BE49-F238E27FC236}">
                      <a16:creationId xmlns:a16="http://schemas.microsoft.com/office/drawing/2014/main" id="{A64DC3A2-9A90-317F-5A3F-CC57050A661D}"/>
                    </a:ext>
                  </a:extLst>
                </p:cNvPr>
                <p:cNvPicPr/>
                <p:nvPr/>
              </p:nvPicPr>
              <p:blipFill>
                <a:blip r:embed="rId300"/>
                <a:stretch>
                  <a:fillRect/>
                </a:stretch>
              </p:blipFill>
              <p:spPr>
                <a:xfrm>
                  <a:off x="1704731" y="2037469"/>
                  <a:ext cx="78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7" name="Freihand 196">
                  <a:extLst>
                    <a:ext uri="{FF2B5EF4-FFF2-40B4-BE49-F238E27FC236}">
                      <a16:creationId xmlns:a16="http://schemas.microsoft.com/office/drawing/2014/main" id="{36702543-61A4-1752-F3FB-B130BA26E303}"/>
                    </a:ext>
                  </a:extLst>
                </p14:cNvPr>
                <p14:cNvContentPartPr/>
                <p14:nvPr/>
              </p14:nvContentPartPr>
              <p14:xfrm>
                <a:off x="1735691" y="2093629"/>
                <a:ext cx="57600" cy="66240"/>
              </p14:xfrm>
            </p:contentPart>
          </mc:Choice>
          <mc:Fallback xmlns="">
            <p:pic>
              <p:nvPicPr>
                <p:cNvPr id="197" name="Freihand 196">
                  <a:extLst>
                    <a:ext uri="{FF2B5EF4-FFF2-40B4-BE49-F238E27FC236}">
                      <a16:creationId xmlns:a16="http://schemas.microsoft.com/office/drawing/2014/main" id="{36702543-61A4-1752-F3FB-B130BA26E303}"/>
                    </a:ext>
                  </a:extLst>
                </p:cNvPr>
                <p:cNvPicPr/>
                <p:nvPr/>
              </p:nvPicPr>
              <p:blipFill>
                <a:blip r:embed="rId302"/>
                <a:stretch>
                  <a:fillRect/>
                </a:stretch>
              </p:blipFill>
              <p:spPr>
                <a:xfrm>
                  <a:off x="1726691" y="2084989"/>
                  <a:ext cx="75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8" name="Freihand 197">
                  <a:extLst>
                    <a:ext uri="{FF2B5EF4-FFF2-40B4-BE49-F238E27FC236}">
                      <a16:creationId xmlns:a16="http://schemas.microsoft.com/office/drawing/2014/main" id="{ED65832F-3BF3-9EE4-451D-13077A5178B7}"/>
                    </a:ext>
                  </a:extLst>
                </p14:cNvPr>
                <p14:cNvContentPartPr/>
                <p14:nvPr/>
              </p14:nvContentPartPr>
              <p14:xfrm>
                <a:off x="1834691" y="1895989"/>
                <a:ext cx="102240" cy="251640"/>
              </p14:xfrm>
            </p:contentPart>
          </mc:Choice>
          <mc:Fallback xmlns="">
            <p:pic>
              <p:nvPicPr>
                <p:cNvPr id="198" name="Freihand 197">
                  <a:extLst>
                    <a:ext uri="{FF2B5EF4-FFF2-40B4-BE49-F238E27FC236}">
                      <a16:creationId xmlns:a16="http://schemas.microsoft.com/office/drawing/2014/main" id="{ED65832F-3BF3-9EE4-451D-13077A5178B7}"/>
                    </a:ext>
                  </a:extLst>
                </p:cNvPr>
                <p:cNvPicPr/>
                <p:nvPr/>
              </p:nvPicPr>
              <p:blipFill>
                <a:blip r:embed="rId304"/>
                <a:stretch>
                  <a:fillRect/>
                </a:stretch>
              </p:blipFill>
              <p:spPr>
                <a:xfrm>
                  <a:off x="1826051" y="1887349"/>
                  <a:ext cx="1198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9" name="Freihand 198">
                  <a:extLst>
                    <a:ext uri="{FF2B5EF4-FFF2-40B4-BE49-F238E27FC236}">
                      <a16:creationId xmlns:a16="http://schemas.microsoft.com/office/drawing/2014/main" id="{E84A9836-1488-8744-8C03-0FC3D6D8BF6F}"/>
                    </a:ext>
                  </a:extLst>
                </p14:cNvPr>
                <p14:cNvContentPartPr/>
                <p14:nvPr/>
              </p14:nvContentPartPr>
              <p14:xfrm>
                <a:off x="1984811" y="1929109"/>
                <a:ext cx="41400" cy="91800"/>
              </p14:xfrm>
            </p:contentPart>
          </mc:Choice>
          <mc:Fallback xmlns="">
            <p:pic>
              <p:nvPicPr>
                <p:cNvPr id="199" name="Freihand 198">
                  <a:extLst>
                    <a:ext uri="{FF2B5EF4-FFF2-40B4-BE49-F238E27FC236}">
                      <a16:creationId xmlns:a16="http://schemas.microsoft.com/office/drawing/2014/main" id="{E84A9836-1488-8744-8C03-0FC3D6D8BF6F}"/>
                    </a:ext>
                  </a:extLst>
                </p:cNvPr>
                <p:cNvPicPr/>
                <p:nvPr/>
              </p:nvPicPr>
              <p:blipFill>
                <a:blip r:embed="rId306"/>
                <a:stretch>
                  <a:fillRect/>
                </a:stretch>
              </p:blipFill>
              <p:spPr>
                <a:xfrm>
                  <a:off x="1976171" y="1920469"/>
                  <a:ext cx="59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0" name="Freihand 199">
                  <a:extLst>
                    <a:ext uri="{FF2B5EF4-FFF2-40B4-BE49-F238E27FC236}">
                      <a16:creationId xmlns:a16="http://schemas.microsoft.com/office/drawing/2014/main" id="{DBC1A292-479C-9E42-1F67-7F495134414D}"/>
                    </a:ext>
                  </a:extLst>
                </p14:cNvPr>
                <p14:cNvContentPartPr/>
                <p14:nvPr/>
              </p14:nvContentPartPr>
              <p14:xfrm>
                <a:off x="2014691" y="1773949"/>
                <a:ext cx="171000" cy="158760"/>
              </p14:xfrm>
            </p:contentPart>
          </mc:Choice>
          <mc:Fallback xmlns="">
            <p:pic>
              <p:nvPicPr>
                <p:cNvPr id="200" name="Freihand 199">
                  <a:extLst>
                    <a:ext uri="{FF2B5EF4-FFF2-40B4-BE49-F238E27FC236}">
                      <a16:creationId xmlns:a16="http://schemas.microsoft.com/office/drawing/2014/main" id="{DBC1A292-479C-9E42-1F67-7F495134414D}"/>
                    </a:ext>
                  </a:extLst>
                </p:cNvPr>
                <p:cNvPicPr/>
                <p:nvPr/>
              </p:nvPicPr>
              <p:blipFill>
                <a:blip r:embed="rId308"/>
                <a:stretch>
                  <a:fillRect/>
                </a:stretch>
              </p:blipFill>
              <p:spPr>
                <a:xfrm>
                  <a:off x="2006051" y="1764949"/>
                  <a:ext cx="188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1" name="Freihand 200">
                  <a:extLst>
                    <a:ext uri="{FF2B5EF4-FFF2-40B4-BE49-F238E27FC236}">
                      <a16:creationId xmlns:a16="http://schemas.microsoft.com/office/drawing/2014/main" id="{13607D56-C38B-8F55-F902-98913105D0CF}"/>
                    </a:ext>
                  </a:extLst>
                </p14:cNvPr>
                <p14:cNvContentPartPr/>
                <p14:nvPr/>
              </p14:nvContentPartPr>
              <p14:xfrm>
                <a:off x="2212331" y="1686109"/>
                <a:ext cx="49320" cy="112320"/>
              </p14:xfrm>
            </p:contentPart>
          </mc:Choice>
          <mc:Fallback xmlns="">
            <p:pic>
              <p:nvPicPr>
                <p:cNvPr id="201" name="Freihand 200">
                  <a:extLst>
                    <a:ext uri="{FF2B5EF4-FFF2-40B4-BE49-F238E27FC236}">
                      <a16:creationId xmlns:a16="http://schemas.microsoft.com/office/drawing/2014/main" id="{13607D56-C38B-8F55-F902-98913105D0CF}"/>
                    </a:ext>
                  </a:extLst>
                </p:cNvPr>
                <p:cNvPicPr/>
                <p:nvPr/>
              </p:nvPicPr>
              <p:blipFill>
                <a:blip r:embed="rId310"/>
                <a:stretch>
                  <a:fillRect/>
                </a:stretch>
              </p:blipFill>
              <p:spPr>
                <a:xfrm>
                  <a:off x="2203691" y="1677469"/>
                  <a:ext cx="66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2" name="Freihand 201">
                  <a:extLst>
                    <a:ext uri="{FF2B5EF4-FFF2-40B4-BE49-F238E27FC236}">
                      <a16:creationId xmlns:a16="http://schemas.microsoft.com/office/drawing/2014/main" id="{3E607B76-6FA0-5C3F-A916-3357AA59D079}"/>
                    </a:ext>
                  </a:extLst>
                </p14:cNvPr>
                <p14:cNvContentPartPr/>
                <p14:nvPr/>
              </p14:nvContentPartPr>
              <p14:xfrm>
                <a:off x="2205851" y="1685749"/>
                <a:ext cx="48240" cy="92160"/>
              </p14:xfrm>
            </p:contentPart>
          </mc:Choice>
          <mc:Fallback xmlns="">
            <p:pic>
              <p:nvPicPr>
                <p:cNvPr id="202" name="Freihand 201">
                  <a:extLst>
                    <a:ext uri="{FF2B5EF4-FFF2-40B4-BE49-F238E27FC236}">
                      <a16:creationId xmlns:a16="http://schemas.microsoft.com/office/drawing/2014/main" id="{3E607B76-6FA0-5C3F-A916-3357AA59D079}"/>
                    </a:ext>
                  </a:extLst>
                </p:cNvPr>
                <p:cNvPicPr/>
                <p:nvPr/>
              </p:nvPicPr>
              <p:blipFill>
                <a:blip r:embed="rId312"/>
                <a:stretch>
                  <a:fillRect/>
                </a:stretch>
              </p:blipFill>
              <p:spPr>
                <a:xfrm>
                  <a:off x="2196851" y="1676749"/>
                  <a:ext cx="65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3" name="Freihand 202">
                  <a:extLst>
                    <a:ext uri="{FF2B5EF4-FFF2-40B4-BE49-F238E27FC236}">
                      <a16:creationId xmlns:a16="http://schemas.microsoft.com/office/drawing/2014/main" id="{0B1D2031-B74A-AE8C-EB3A-35DE50C001EA}"/>
                    </a:ext>
                  </a:extLst>
                </p14:cNvPr>
                <p14:cNvContentPartPr/>
                <p14:nvPr/>
              </p14:nvContentPartPr>
              <p14:xfrm>
                <a:off x="2268851" y="1581349"/>
                <a:ext cx="91440" cy="253080"/>
              </p14:xfrm>
            </p:contentPart>
          </mc:Choice>
          <mc:Fallback xmlns="">
            <p:pic>
              <p:nvPicPr>
                <p:cNvPr id="203" name="Freihand 202">
                  <a:extLst>
                    <a:ext uri="{FF2B5EF4-FFF2-40B4-BE49-F238E27FC236}">
                      <a16:creationId xmlns:a16="http://schemas.microsoft.com/office/drawing/2014/main" id="{0B1D2031-B74A-AE8C-EB3A-35DE50C001EA}"/>
                    </a:ext>
                  </a:extLst>
                </p:cNvPr>
                <p:cNvPicPr/>
                <p:nvPr/>
              </p:nvPicPr>
              <p:blipFill>
                <a:blip r:embed="rId314"/>
                <a:stretch>
                  <a:fillRect/>
                </a:stretch>
              </p:blipFill>
              <p:spPr>
                <a:xfrm>
                  <a:off x="2259851" y="1572709"/>
                  <a:ext cx="109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4" name="Freihand 203">
                  <a:extLst>
                    <a:ext uri="{FF2B5EF4-FFF2-40B4-BE49-F238E27FC236}">
                      <a16:creationId xmlns:a16="http://schemas.microsoft.com/office/drawing/2014/main" id="{9F1AC8E7-5D48-29AE-C6CC-0B420344A785}"/>
                    </a:ext>
                  </a:extLst>
                </p14:cNvPr>
                <p14:cNvContentPartPr/>
                <p14:nvPr/>
              </p14:nvContentPartPr>
              <p14:xfrm>
                <a:off x="2387651" y="1645069"/>
                <a:ext cx="58680" cy="113400"/>
              </p14:xfrm>
            </p:contentPart>
          </mc:Choice>
          <mc:Fallback xmlns="">
            <p:pic>
              <p:nvPicPr>
                <p:cNvPr id="204" name="Freihand 203">
                  <a:extLst>
                    <a:ext uri="{FF2B5EF4-FFF2-40B4-BE49-F238E27FC236}">
                      <a16:creationId xmlns:a16="http://schemas.microsoft.com/office/drawing/2014/main" id="{9F1AC8E7-5D48-29AE-C6CC-0B420344A785}"/>
                    </a:ext>
                  </a:extLst>
                </p:cNvPr>
                <p:cNvPicPr/>
                <p:nvPr/>
              </p:nvPicPr>
              <p:blipFill>
                <a:blip r:embed="rId316"/>
                <a:stretch>
                  <a:fillRect/>
                </a:stretch>
              </p:blipFill>
              <p:spPr>
                <a:xfrm>
                  <a:off x="2379011" y="1636069"/>
                  <a:ext cx="76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5" name="Freihand 204">
                  <a:extLst>
                    <a:ext uri="{FF2B5EF4-FFF2-40B4-BE49-F238E27FC236}">
                      <a16:creationId xmlns:a16="http://schemas.microsoft.com/office/drawing/2014/main" id="{33E7D06B-A23A-1CFE-B346-390B9A1A912D}"/>
                    </a:ext>
                  </a:extLst>
                </p14:cNvPr>
                <p14:cNvContentPartPr/>
                <p14:nvPr/>
              </p14:nvContentPartPr>
              <p14:xfrm>
                <a:off x="2425091" y="1465429"/>
                <a:ext cx="70920" cy="183960"/>
              </p14:xfrm>
            </p:contentPart>
          </mc:Choice>
          <mc:Fallback xmlns="">
            <p:pic>
              <p:nvPicPr>
                <p:cNvPr id="205" name="Freihand 204">
                  <a:extLst>
                    <a:ext uri="{FF2B5EF4-FFF2-40B4-BE49-F238E27FC236}">
                      <a16:creationId xmlns:a16="http://schemas.microsoft.com/office/drawing/2014/main" id="{33E7D06B-A23A-1CFE-B346-390B9A1A912D}"/>
                    </a:ext>
                  </a:extLst>
                </p:cNvPr>
                <p:cNvPicPr/>
                <p:nvPr/>
              </p:nvPicPr>
              <p:blipFill>
                <a:blip r:embed="rId318"/>
                <a:stretch>
                  <a:fillRect/>
                </a:stretch>
              </p:blipFill>
              <p:spPr>
                <a:xfrm>
                  <a:off x="2416091" y="1456429"/>
                  <a:ext cx="88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6" name="Freihand 205">
                  <a:extLst>
                    <a:ext uri="{FF2B5EF4-FFF2-40B4-BE49-F238E27FC236}">
                      <a16:creationId xmlns:a16="http://schemas.microsoft.com/office/drawing/2014/main" id="{442427F8-43B2-D078-80D6-50640345A8B0}"/>
                    </a:ext>
                  </a:extLst>
                </p14:cNvPr>
                <p14:cNvContentPartPr/>
                <p14:nvPr/>
              </p14:nvContentPartPr>
              <p14:xfrm>
                <a:off x="2501051" y="1508269"/>
                <a:ext cx="114480" cy="142920"/>
              </p14:xfrm>
            </p:contentPart>
          </mc:Choice>
          <mc:Fallback xmlns="">
            <p:pic>
              <p:nvPicPr>
                <p:cNvPr id="206" name="Freihand 205">
                  <a:extLst>
                    <a:ext uri="{FF2B5EF4-FFF2-40B4-BE49-F238E27FC236}">
                      <a16:creationId xmlns:a16="http://schemas.microsoft.com/office/drawing/2014/main" id="{442427F8-43B2-D078-80D6-50640345A8B0}"/>
                    </a:ext>
                  </a:extLst>
                </p:cNvPr>
                <p:cNvPicPr/>
                <p:nvPr/>
              </p:nvPicPr>
              <p:blipFill>
                <a:blip r:embed="rId320"/>
                <a:stretch>
                  <a:fillRect/>
                </a:stretch>
              </p:blipFill>
              <p:spPr>
                <a:xfrm>
                  <a:off x="2492051" y="1499629"/>
                  <a:ext cx="132120" cy="16056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BE484C7-4EF0-F39F-5E78-76BD9094A27C}"/>
                  </a:ext>
                </a:extLst>
              </p14:cNvPr>
              <p14:cNvContentPartPr/>
              <p14:nvPr/>
            </p14:nvContentPartPr>
            <p14:xfrm>
              <a:off x="1593556" y="4385422"/>
              <a:ext cx="6363000" cy="104040"/>
            </p14:xfrm>
          </p:contentPart>
        </mc:Choice>
        <mc:Fallback xmlns="">
          <p:pic>
            <p:nvPicPr>
              <p:cNvPr id="2" name="Freihand 1">
                <a:extLst>
                  <a:ext uri="{FF2B5EF4-FFF2-40B4-BE49-F238E27FC236}">
                    <a16:creationId xmlns:a16="http://schemas.microsoft.com/office/drawing/2014/main" id="{3BE484C7-4EF0-F39F-5E78-76BD9094A27C}"/>
                  </a:ext>
                </a:extLst>
              </p:cNvPr>
              <p:cNvPicPr/>
              <p:nvPr/>
            </p:nvPicPr>
            <p:blipFill>
              <a:blip r:embed="rId4"/>
              <a:stretch>
                <a:fillRect/>
              </a:stretch>
            </p:blipFill>
            <p:spPr>
              <a:xfrm>
                <a:off x="1587436" y="4379302"/>
                <a:ext cx="6375240" cy="116280"/>
              </a:xfrm>
              <a:prstGeom prst="rect">
                <a:avLst/>
              </a:prstGeom>
            </p:spPr>
          </p:pic>
        </mc:Fallback>
      </mc:AlternateContent>
      <p:grpSp>
        <p:nvGrpSpPr>
          <p:cNvPr id="64" name="Gruppieren 63">
            <a:extLst>
              <a:ext uri="{FF2B5EF4-FFF2-40B4-BE49-F238E27FC236}">
                <a16:creationId xmlns:a16="http://schemas.microsoft.com/office/drawing/2014/main" id="{84688816-CF41-A2DF-2911-645F5EB4B7D1}"/>
              </a:ext>
            </a:extLst>
          </p:cNvPr>
          <p:cNvGrpSpPr/>
          <p:nvPr/>
        </p:nvGrpSpPr>
        <p:grpSpPr>
          <a:xfrm>
            <a:off x="5903836" y="2020222"/>
            <a:ext cx="6048000" cy="2811240"/>
            <a:chOff x="5903836" y="2020222"/>
            <a:chExt cx="6048000" cy="2811240"/>
          </a:xfrm>
        </p:grpSpPr>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965BEC25-9B75-6FBE-EC25-57EFD139656C}"/>
                    </a:ext>
                  </a:extLst>
                </p14:cNvPr>
                <p14:cNvContentPartPr/>
                <p14:nvPr/>
              </p14:nvContentPartPr>
              <p14:xfrm>
                <a:off x="5903836" y="3240982"/>
                <a:ext cx="3935880" cy="1590480"/>
              </p14:xfrm>
            </p:contentPart>
          </mc:Choice>
          <mc:Fallback xmlns="">
            <p:pic>
              <p:nvPicPr>
                <p:cNvPr id="19" name="Freihand 18">
                  <a:extLst>
                    <a:ext uri="{FF2B5EF4-FFF2-40B4-BE49-F238E27FC236}">
                      <a16:creationId xmlns:a16="http://schemas.microsoft.com/office/drawing/2014/main" id="{965BEC25-9B75-6FBE-EC25-57EFD139656C}"/>
                    </a:ext>
                  </a:extLst>
                </p:cNvPr>
                <p:cNvPicPr/>
                <p:nvPr/>
              </p:nvPicPr>
              <p:blipFill>
                <a:blip r:embed="rId6"/>
                <a:stretch>
                  <a:fillRect/>
                </a:stretch>
              </p:blipFill>
              <p:spPr>
                <a:xfrm>
                  <a:off x="5897716" y="3234862"/>
                  <a:ext cx="3948120" cy="1602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Freihand 26">
                  <a:extLst>
                    <a:ext uri="{FF2B5EF4-FFF2-40B4-BE49-F238E27FC236}">
                      <a16:creationId xmlns:a16="http://schemas.microsoft.com/office/drawing/2014/main" id="{652789DE-48B4-6639-C3DE-4B03B00D061C}"/>
                    </a:ext>
                  </a:extLst>
                </p14:cNvPr>
                <p14:cNvContentPartPr/>
                <p14:nvPr/>
              </p14:nvContentPartPr>
              <p14:xfrm>
                <a:off x="10914676" y="2020222"/>
                <a:ext cx="188640" cy="244800"/>
              </p14:xfrm>
            </p:contentPart>
          </mc:Choice>
          <mc:Fallback xmlns="">
            <p:pic>
              <p:nvPicPr>
                <p:cNvPr id="27" name="Freihand 26">
                  <a:extLst>
                    <a:ext uri="{FF2B5EF4-FFF2-40B4-BE49-F238E27FC236}">
                      <a16:creationId xmlns:a16="http://schemas.microsoft.com/office/drawing/2014/main" id="{652789DE-48B4-6639-C3DE-4B03B00D061C}"/>
                    </a:ext>
                  </a:extLst>
                </p:cNvPr>
                <p:cNvPicPr/>
                <p:nvPr/>
              </p:nvPicPr>
              <p:blipFill>
                <a:blip r:embed="rId8"/>
                <a:stretch>
                  <a:fillRect/>
                </a:stretch>
              </p:blipFill>
              <p:spPr>
                <a:xfrm>
                  <a:off x="10908556" y="2014102"/>
                  <a:ext cx="2008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Freihand 29">
                  <a:extLst>
                    <a:ext uri="{FF2B5EF4-FFF2-40B4-BE49-F238E27FC236}">
                      <a16:creationId xmlns:a16="http://schemas.microsoft.com/office/drawing/2014/main" id="{CCC4F126-F711-7981-9182-669575263BBC}"/>
                    </a:ext>
                  </a:extLst>
                </p14:cNvPr>
                <p14:cNvContentPartPr/>
                <p14:nvPr/>
              </p14:nvContentPartPr>
              <p14:xfrm>
                <a:off x="11134276" y="2108422"/>
                <a:ext cx="307440" cy="64440"/>
              </p14:xfrm>
            </p:contentPart>
          </mc:Choice>
          <mc:Fallback xmlns="">
            <p:pic>
              <p:nvPicPr>
                <p:cNvPr id="30" name="Freihand 29">
                  <a:extLst>
                    <a:ext uri="{FF2B5EF4-FFF2-40B4-BE49-F238E27FC236}">
                      <a16:creationId xmlns:a16="http://schemas.microsoft.com/office/drawing/2014/main" id="{CCC4F126-F711-7981-9182-669575263BBC}"/>
                    </a:ext>
                  </a:extLst>
                </p:cNvPr>
                <p:cNvPicPr/>
                <p:nvPr/>
              </p:nvPicPr>
              <p:blipFill>
                <a:blip r:embed="rId10"/>
                <a:stretch>
                  <a:fillRect/>
                </a:stretch>
              </p:blipFill>
              <p:spPr>
                <a:xfrm>
                  <a:off x="11128156" y="2102302"/>
                  <a:ext cx="319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DA0E5F6E-1C38-2D02-6C30-CD6490CE59D0}"/>
                    </a:ext>
                  </a:extLst>
                </p14:cNvPr>
                <p14:cNvContentPartPr/>
                <p14:nvPr/>
              </p14:nvContentPartPr>
              <p14:xfrm>
                <a:off x="9681316" y="2477062"/>
                <a:ext cx="124560" cy="213120"/>
              </p14:xfrm>
            </p:contentPart>
          </mc:Choice>
          <mc:Fallback xmlns="">
            <p:pic>
              <p:nvPicPr>
                <p:cNvPr id="22" name="Freihand 21">
                  <a:extLst>
                    <a:ext uri="{FF2B5EF4-FFF2-40B4-BE49-F238E27FC236}">
                      <a16:creationId xmlns:a16="http://schemas.microsoft.com/office/drawing/2014/main" id="{DA0E5F6E-1C38-2D02-6C30-CD6490CE59D0}"/>
                    </a:ext>
                  </a:extLst>
                </p:cNvPr>
                <p:cNvPicPr/>
                <p:nvPr/>
              </p:nvPicPr>
              <p:blipFill>
                <a:blip r:embed="rId12"/>
                <a:stretch>
                  <a:fillRect/>
                </a:stretch>
              </p:blipFill>
              <p:spPr>
                <a:xfrm>
                  <a:off x="9675196" y="2470942"/>
                  <a:ext cx="136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1E42CC8A-90F3-5203-CA7B-0692368434DB}"/>
                    </a:ext>
                  </a:extLst>
                </p14:cNvPr>
                <p14:cNvContentPartPr/>
                <p14:nvPr/>
              </p14:nvContentPartPr>
              <p14:xfrm>
                <a:off x="9867796" y="2357902"/>
                <a:ext cx="212400" cy="420840"/>
              </p14:xfrm>
            </p:contentPart>
          </mc:Choice>
          <mc:Fallback xmlns="">
            <p:pic>
              <p:nvPicPr>
                <p:cNvPr id="23" name="Freihand 22">
                  <a:extLst>
                    <a:ext uri="{FF2B5EF4-FFF2-40B4-BE49-F238E27FC236}">
                      <a16:creationId xmlns:a16="http://schemas.microsoft.com/office/drawing/2014/main" id="{1E42CC8A-90F3-5203-CA7B-0692368434DB}"/>
                    </a:ext>
                  </a:extLst>
                </p:cNvPr>
                <p:cNvPicPr/>
                <p:nvPr/>
              </p:nvPicPr>
              <p:blipFill>
                <a:blip r:embed="rId14"/>
                <a:stretch>
                  <a:fillRect/>
                </a:stretch>
              </p:blipFill>
              <p:spPr>
                <a:xfrm>
                  <a:off x="9861676" y="2351782"/>
                  <a:ext cx="22464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D50F551B-B99D-08D1-0004-6946E22B1EB4}"/>
                    </a:ext>
                  </a:extLst>
                </p14:cNvPr>
                <p14:cNvContentPartPr/>
                <p14:nvPr/>
              </p14:nvContentPartPr>
              <p14:xfrm>
                <a:off x="10141036" y="2490022"/>
                <a:ext cx="7920" cy="34920"/>
              </p14:xfrm>
            </p:contentPart>
          </mc:Choice>
          <mc:Fallback xmlns="">
            <p:pic>
              <p:nvPicPr>
                <p:cNvPr id="24" name="Freihand 23">
                  <a:extLst>
                    <a:ext uri="{FF2B5EF4-FFF2-40B4-BE49-F238E27FC236}">
                      <a16:creationId xmlns:a16="http://schemas.microsoft.com/office/drawing/2014/main" id="{D50F551B-B99D-08D1-0004-6946E22B1EB4}"/>
                    </a:ext>
                  </a:extLst>
                </p:cNvPr>
                <p:cNvPicPr/>
                <p:nvPr/>
              </p:nvPicPr>
              <p:blipFill>
                <a:blip r:embed="rId16"/>
                <a:stretch>
                  <a:fillRect/>
                </a:stretch>
              </p:blipFill>
              <p:spPr>
                <a:xfrm>
                  <a:off x="10134916" y="2483902"/>
                  <a:ext cx="20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7FA5A120-7135-9DC3-00B1-61455BED2B2D}"/>
                    </a:ext>
                  </a:extLst>
                </p14:cNvPr>
                <p14:cNvContentPartPr/>
                <p14:nvPr/>
              </p14:nvContentPartPr>
              <p14:xfrm>
                <a:off x="10330036" y="2114182"/>
                <a:ext cx="361080" cy="361800"/>
              </p14:xfrm>
            </p:contentPart>
          </mc:Choice>
          <mc:Fallback xmlns="">
            <p:pic>
              <p:nvPicPr>
                <p:cNvPr id="25" name="Freihand 24">
                  <a:extLst>
                    <a:ext uri="{FF2B5EF4-FFF2-40B4-BE49-F238E27FC236}">
                      <a16:creationId xmlns:a16="http://schemas.microsoft.com/office/drawing/2014/main" id="{7FA5A120-7135-9DC3-00B1-61455BED2B2D}"/>
                    </a:ext>
                  </a:extLst>
                </p:cNvPr>
                <p:cNvPicPr/>
                <p:nvPr/>
              </p:nvPicPr>
              <p:blipFill>
                <a:blip r:embed="rId18"/>
                <a:stretch>
                  <a:fillRect/>
                </a:stretch>
              </p:blipFill>
              <p:spPr>
                <a:xfrm>
                  <a:off x="10323916" y="2108062"/>
                  <a:ext cx="3733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DECF53EE-9374-5895-2E0F-88A08D793432}"/>
                    </a:ext>
                  </a:extLst>
                </p14:cNvPr>
                <p14:cNvContentPartPr/>
                <p14:nvPr/>
              </p14:nvContentPartPr>
              <p14:xfrm>
                <a:off x="10562596" y="2101582"/>
                <a:ext cx="21960" cy="1800"/>
              </p14:xfrm>
            </p:contentPart>
          </mc:Choice>
          <mc:Fallback xmlns="">
            <p:pic>
              <p:nvPicPr>
                <p:cNvPr id="26" name="Freihand 25">
                  <a:extLst>
                    <a:ext uri="{FF2B5EF4-FFF2-40B4-BE49-F238E27FC236}">
                      <a16:creationId xmlns:a16="http://schemas.microsoft.com/office/drawing/2014/main" id="{DECF53EE-9374-5895-2E0F-88A08D793432}"/>
                    </a:ext>
                  </a:extLst>
                </p:cNvPr>
                <p:cNvPicPr/>
                <p:nvPr/>
              </p:nvPicPr>
              <p:blipFill>
                <a:blip r:embed="rId20"/>
                <a:stretch>
                  <a:fillRect/>
                </a:stretch>
              </p:blipFill>
              <p:spPr>
                <a:xfrm>
                  <a:off x="10556476" y="2095462"/>
                  <a:ext cx="34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9DB8C089-90A4-7CEC-DE0E-379B71EE643F}"/>
                    </a:ext>
                  </a:extLst>
                </p14:cNvPr>
                <p14:cNvContentPartPr/>
                <p14:nvPr/>
              </p14:nvContentPartPr>
              <p14:xfrm>
                <a:off x="9737476" y="2841742"/>
                <a:ext cx="83880" cy="247320"/>
              </p14:xfrm>
            </p:contentPart>
          </mc:Choice>
          <mc:Fallback xmlns="">
            <p:pic>
              <p:nvPicPr>
                <p:cNvPr id="32" name="Freihand 31">
                  <a:extLst>
                    <a:ext uri="{FF2B5EF4-FFF2-40B4-BE49-F238E27FC236}">
                      <a16:creationId xmlns:a16="http://schemas.microsoft.com/office/drawing/2014/main" id="{9DB8C089-90A4-7CEC-DE0E-379B71EE643F}"/>
                    </a:ext>
                  </a:extLst>
                </p:cNvPr>
                <p:cNvPicPr/>
                <p:nvPr/>
              </p:nvPicPr>
              <p:blipFill>
                <a:blip r:embed="rId22"/>
                <a:stretch>
                  <a:fillRect/>
                </a:stretch>
              </p:blipFill>
              <p:spPr>
                <a:xfrm>
                  <a:off x="9731356" y="2835622"/>
                  <a:ext cx="961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DA80D7E1-05D1-2413-A39C-C5967CBAC3D6}"/>
                    </a:ext>
                  </a:extLst>
                </p14:cNvPr>
                <p14:cNvContentPartPr/>
                <p14:nvPr/>
              </p14:nvContentPartPr>
              <p14:xfrm>
                <a:off x="9671596" y="2781622"/>
                <a:ext cx="171720" cy="179280"/>
              </p14:xfrm>
            </p:contentPart>
          </mc:Choice>
          <mc:Fallback xmlns="">
            <p:pic>
              <p:nvPicPr>
                <p:cNvPr id="33" name="Freihand 32">
                  <a:extLst>
                    <a:ext uri="{FF2B5EF4-FFF2-40B4-BE49-F238E27FC236}">
                      <a16:creationId xmlns:a16="http://schemas.microsoft.com/office/drawing/2014/main" id="{DA80D7E1-05D1-2413-A39C-C5967CBAC3D6}"/>
                    </a:ext>
                  </a:extLst>
                </p:cNvPr>
                <p:cNvPicPr/>
                <p:nvPr/>
              </p:nvPicPr>
              <p:blipFill>
                <a:blip r:embed="rId24"/>
                <a:stretch>
                  <a:fillRect/>
                </a:stretch>
              </p:blipFill>
              <p:spPr>
                <a:xfrm>
                  <a:off x="9665476" y="2775502"/>
                  <a:ext cx="183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F6AE508E-4B8E-308C-F9DA-B591A27376CB}"/>
                    </a:ext>
                  </a:extLst>
                </p14:cNvPr>
                <p14:cNvContentPartPr/>
                <p14:nvPr/>
              </p14:nvContentPartPr>
              <p14:xfrm>
                <a:off x="9933676" y="2852542"/>
                <a:ext cx="52560" cy="114120"/>
              </p14:xfrm>
            </p:contentPart>
          </mc:Choice>
          <mc:Fallback xmlns="">
            <p:pic>
              <p:nvPicPr>
                <p:cNvPr id="34" name="Freihand 33">
                  <a:extLst>
                    <a:ext uri="{FF2B5EF4-FFF2-40B4-BE49-F238E27FC236}">
                      <a16:creationId xmlns:a16="http://schemas.microsoft.com/office/drawing/2014/main" id="{F6AE508E-4B8E-308C-F9DA-B591A27376CB}"/>
                    </a:ext>
                  </a:extLst>
                </p:cNvPr>
                <p:cNvPicPr/>
                <p:nvPr/>
              </p:nvPicPr>
              <p:blipFill>
                <a:blip r:embed="rId26"/>
                <a:stretch>
                  <a:fillRect/>
                </a:stretch>
              </p:blipFill>
              <p:spPr>
                <a:xfrm>
                  <a:off x="9927556" y="2846422"/>
                  <a:ext cx="64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6912FA9E-43F9-12BA-4DD3-A06562198E61}"/>
                    </a:ext>
                  </a:extLst>
                </p14:cNvPr>
                <p14:cNvContentPartPr/>
                <p14:nvPr/>
              </p14:nvContentPartPr>
              <p14:xfrm>
                <a:off x="10054996" y="2809702"/>
                <a:ext cx="86400" cy="110880"/>
              </p14:xfrm>
            </p:contentPart>
          </mc:Choice>
          <mc:Fallback xmlns="">
            <p:pic>
              <p:nvPicPr>
                <p:cNvPr id="35" name="Freihand 34">
                  <a:extLst>
                    <a:ext uri="{FF2B5EF4-FFF2-40B4-BE49-F238E27FC236}">
                      <a16:creationId xmlns:a16="http://schemas.microsoft.com/office/drawing/2014/main" id="{6912FA9E-43F9-12BA-4DD3-A06562198E61}"/>
                    </a:ext>
                  </a:extLst>
                </p:cNvPr>
                <p:cNvPicPr/>
                <p:nvPr/>
              </p:nvPicPr>
              <p:blipFill>
                <a:blip r:embed="rId28"/>
                <a:stretch>
                  <a:fillRect/>
                </a:stretch>
              </p:blipFill>
              <p:spPr>
                <a:xfrm>
                  <a:off x="10048876" y="2803582"/>
                  <a:ext cx="98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E55FC1E5-1CBE-0D96-0BC8-D0833C189373}"/>
                    </a:ext>
                  </a:extLst>
                </p14:cNvPr>
                <p14:cNvContentPartPr/>
                <p14:nvPr/>
              </p14:nvContentPartPr>
              <p14:xfrm>
                <a:off x="10170196" y="2670742"/>
                <a:ext cx="325800" cy="191160"/>
              </p14:xfrm>
            </p:contentPart>
          </mc:Choice>
          <mc:Fallback xmlns="">
            <p:pic>
              <p:nvPicPr>
                <p:cNvPr id="36" name="Freihand 35">
                  <a:extLst>
                    <a:ext uri="{FF2B5EF4-FFF2-40B4-BE49-F238E27FC236}">
                      <a16:creationId xmlns:a16="http://schemas.microsoft.com/office/drawing/2014/main" id="{E55FC1E5-1CBE-0D96-0BC8-D0833C189373}"/>
                    </a:ext>
                  </a:extLst>
                </p:cNvPr>
                <p:cNvPicPr/>
                <p:nvPr/>
              </p:nvPicPr>
              <p:blipFill>
                <a:blip r:embed="rId30"/>
                <a:stretch>
                  <a:fillRect/>
                </a:stretch>
              </p:blipFill>
              <p:spPr>
                <a:xfrm>
                  <a:off x="10164076" y="2664622"/>
                  <a:ext cx="338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Freihand 37">
                  <a:extLst>
                    <a:ext uri="{FF2B5EF4-FFF2-40B4-BE49-F238E27FC236}">
                      <a16:creationId xmlns:a16="http://schemas.microsoft.com/office/drawing/2014/main" id="{3D05968F-4B14-B760-A408-E3BD57C05365}"/>
                    </a:ext>
                  </a:extLst>
                </p14:cNvPr>
                <p14:cNvContentPartPr/>
                <p14:nvPr/>
              </p14:nvContentPartPr>
              <p14:xfrm>
                <a:off x="10557196" y="2549422"/>
                <a:ext cx="119520" cy="181800"/>
              </p14:xfrm>
            </p:contentPart>
          </mc:Choice>
          <mc:Fallback xmlns="">
            <p:pic>
              <p:nvPicPr>
                <p:cNvPr id="38" name="Freihand 37">
                  <a:extLst>
                    <a:ext uri="{FF2B5EF4-FFF2-40B4-BE49-F238E27FC236}">
                      <a16:creationId xmlns:a16="http://schemas.microsoft.com/office/drawing/2014/main" id="{3D05968F-4B14-B760-A408-E3BD57C05365}"/>
                    </a:ext>
                  </a:extLst>
                </p:cNvPr>
                <p:cNvPicPr/>
                <p:nvPr/>
              </p:nvPicPr>
              <p:blipFill>
                <a:blip r:embed="rId32"/>
                <a:stretch>
                  <a:fillRect/>
                </a:stretch>
              </p:blipFill>
              <p:spPr>
                <a:xfrm>
                  <a:off x="10551076" y="2543302"/>
                  <a:ext cx="131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E60398FA-25B9-A0BD-A74B-DEA4E4111C5B}"/>
                    </a:ext>
                  </a:extLst>
                </p14:cNvPr>
                <p14:cNvContentPartPr/>
                <p14:nvPr/>
              </p14:nvContentPartPr>
              <p14:xfrm>
                <a:off x="10660156" y="2671822"/>
                <a:ext cx="92160" cy="83520"/>
              </p14:xfrm>
            </p:contentPart>
          </mc:Choice>
          <mc:Fallback xmlns="">
            <p:pic>
              <p:nvPicPr>
                <p:cNvPr id="39" name="Freihand 38">
                  <a:extLst>
                    <a:ext uri="{FF2B5EF4-FFF2-40B4-BE49-F238E27FC236}">
                      <a16:creationId xmlns:a16="http://schemas.microsoft.com/office/drawing/2014/main" id="{E60398FA-25B9-A0BD-A74B-DEA4E4111C5B}"/>
                    </a:ext>
                  </a:extLst>
                </p:cNvPr>
                <p:cNvPicPr/>
                <p:nvPr/>
              </p:nvPicPr>
              <p:blipFill>
                <a:blip r:embed="rId34"/>
                <a:stretch>
                  <a:fillRect/>
                </a:stretch>
              </p:blipFill>
              <p:spPr>
                <a:xfrm>
                  <a:off x="10654036" y="2665702"/>
                  <a:ext cx="104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Freihand 39">
                  <a:extLst>
                    <a:ext uri="{FF2B5EF4-FFF2-40B4-BE49-F238E27FC236}">
                      <a16:creationId xmlns:a16="http://schemas.microsoft.com/office/drawing/2014/main" id="{5512C9B9-ED70-2C9E-BEE4-3AD90EB71526}"/>
                    </a:ext>
                  </a:extLst>
                </p14:cNvPr>
                <p14:cNvContentPartPr/>
                <p14:nvPr/>
              </p14:nvContentPartPr>
              <p14:xfrm>
                <a:off x="10743316" y="2481022"/>
                <a:ext cx="199080" cy="220680"/>
              </p14:xfrm>
            </p:contentPart>
          </mc:Choice>
          <mc:Fallback xmlns="">
            <p:pic>
              <p:nvPicPr>
                <p:cNvPr id="40" name="Freihand 39">
                  <a:extLst>
                    <a:ext uri="{FF2B5EF4-FFF2-40B4-BE49-F238E27FC236}">
                      <a16:creationId xmlns:a16="http://schemas.microsoft.com/office/drawing/2014/main" id="{5512C9B9-ED70-2C9E-BEE4-3AD90EB71526}"/>
                    </a:ext>
                  </a:extLst>
                </p:cNvPr>
                <p:cNvPicPr/>
                <p:nvPr/>
              </p:nvPicPr>
              <p:blipFill>
                <a:blip r:embed="rId36"/>
                <a:stretch>
                  <a:fillRect/>
                </a:stretch>
              </p:blipFill>
              <p:spPr>
                <a:xfrm>
                  <a:off x="10737196" y="2474902"/>
                  <a:ext cx="2113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Freihand 40">
                  <a:extLst>
                    <a:ext uri="{FF2B5EF4-FFF2-40B4-BE49-F238E27FC236}">
                      <a16:creationId xmlns:a16="http://schemas.microsoft.com/office/drawing/2014/main" id="{A2236F39-47BB-D4E5-B7BF-A874C90D3DCA}"/>
                    </a:ext>
                  </a:extLst>
                </p14:cNvPr>
                <p14:cNvContentPartPr/>
                <p14:nvPr/>
              </p14:nvContentPartPr>
              <p14:xfrm>
                <a:off x="10967956" y="2549422"/>
                <a:ext cx="234720" cy="73080"/>
              </p14:xfrm>
            </p:contentPart>
          </mc:Choice>
          <mc:Fallback xmlns="">
            <p:pic>
              <p:nvPicPr>
                <p:cNvPr id="41" name="Freihand 40">
                  <a:extLst>
                    <a:ext uri="{FF2B5EF4-FFF2-40B4-BE49-F238E27FC236}">
                      <a16:creationId xmlns:a16="http://schemas.microsoft.com/office/drawing/2014/main" id="{A2236F39-47BB-D4E5-B7BF-A874C90D3DCA}"/>
                    </a:ext>
                  </a:extLst>
                </p:cNvPr>
                <p:cNvPicPr/>
                <p:nvPr/>
              </p:nvPicPr>
              <p:blipFill>
                <a:blip r:embed="rId38"/>
                <a:stretch>
                  <a:fillRect/>
                </a:stretch>
              </p:blipFill>
              <p:spPr>
                <a:xfrm>
                  <a:off x="10961836" y="2543302"/>
                  <a:ext cx="246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Freihand 41">
                  <a:extLst>
                    <a:ext uri="{FF2B5EF4-FFF2-40B4-BE49-F238E27FC236}">
                      <a16:creationId xmlns:a16="http://schemas.microsoft.com/office/drawing/2014/main" id="{E3E86DFB-E291-ADBA-5360-FB70713E30D0}"/>
                    </a:ext>
                  </a:extLst>
                </p14:cNvPr>
                <p14:cNvContentPartPr/>
                <p14:nvPr/>
              </p14:nvContentPartPr>
              <p14:xfrm>
                <a:off x="11240836" y="2489662"/>
                <a:ext cx="60120" cy="95400"/>
              </p14:xfrm>
            </p:contentPart>
          </mc:Choice>
          <mc:Fallback xmlns="">
            <p:pic>
              <p:nvPicPr>
                <p:cNvPr id="42" name="Freihand 41">
                  <a:extLst>
                    <a:ext uri="{FF2B5EF4-FFF2-40B4-BE49-F238E27FC236}">
                      <a16:creationId xmlns:a16="http://schemas.microsoft.com/office/drawing/2014/main" id="{E3E86DFB-E291-ADBA-5360-FB70713E30D0}"/>
                    </a:ext>
                  </a:extLst>
                </p:cNvPr>
                <p:cNvPicPr/>
                <p:nvPr/>
              </p:nvPicPr>
              <p:blipFill>
                <a:blip r:embed="rId40"/>
                <a:stretch>
                  <a:fillRect/>
                </a:stretch>
              </p:blipFill>
              <p:spPr>
                <a:xfrm>
                  <a:off x="11234716" y="2483542"/>
                  <a:ext cx="72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113796AC-D252-A958-1DB1-287A0423667D}"/>
                    </a:ext>
                  </a:extLst>
                </p14:cNvPr>
                <p14:cNvContentPartPr/>
                <p14:nvPr/>
              </p14:nvContentPartPr>
              <p14:xfrm>
                <a:off x="11385556" y="2470582"/>
                <a:ext cx="100080" cy="59040"/>
              </p14:xfrm>
            </p:contentPart>
          </mc:Choice>
          <mc:Fallback xmlns="">
            <p:pic>
              <p:nvPicPr>
                <p:cNvPr id="43" name="Freihand 42">
                  <a:extLst>
                    <a:ext uri="{FF2B5EF4-FFF2-40B4-BE49-F238E27FC236}">
                      <a16:creationId xmlns:a16="http://schemas.microsoft.com/office/drawing/2014/main" id="{113796AC-D252-A958-1DB1-287A0423667D}"/>
                    </a:ext>
                  </a:extLst>
                </p:cNvPr>
                <p:cNvPicPr/>
                <p:nvPr/>
              </p:nvPicPr>
              <p:blipFill>
                <a:blip r:embed="rId42"/>
                <a:stretch>
                  <a:fillRect/>
                </a:stretch>
              </p:blipFill>
              <p:spPr>
                <a:xfrm>
                  <a:off x="11379436" y="2464462"/>
                  <a:ext cx="112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898478BB-B5BF-9F11-22C8-95FB5531BA30}"/>
                    </a:ext>
                  </a:extLst>
                </p14:cNvPr>
                <p14:cNvContentPartPr/>
                <p14:nvPr/>
              </p14:nvContentPartPr>
              <p14:xfrm>
                <a:off x="10125916" y="3058822"/>
                <a:ext cx="103680" cy="266400"/>
              </p14:xfrm>
            </p:contentPart>
          </mc:Choice>
          <mc:Fallback xmlns="">
            <p:pic>
              <p:nvPicPr>
                <p:cNvPr id="44" name="Freihand 43">
                  <a:extLst>
                    <a:ext uri="{FF2B5EF4-FFF2-40B4-BE49-F238E27FC236}">
                      <a16:creationId xmlns:a16="http://schemas.microsoft.com/office/drawing/2014/main" id="{898478BB-B5BF-9F11-22C8-95FB5531BA30}"/>
                    </a:ext>
                  </a:extLst>
                </p:cNvPr>
                <p:cNvPicPr/>
                <p:nvPr/>
              </p:nvPicPr>
              <p:blipFill>
                <a:blip r:embed="rId44"/>
                <a:stretch>
                  <a:fillRect/>
                </a:stretch>
              </p:blipFill>
              <p:spPr>
                <a:xfrm>
                  <a:off x="10119796" y="3052702"/>
                  <a:ext cx="1159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315E0468-81F0-3B3F-7E4F-1DEFAE686F9B}"/>
                    </a:ext>
                  </a:extLst>
                </p14:cNvPr>
                <p14:cNvContentPartPr/>
                <p14:nvPr/>
              </p14:nvContentPartPr>
              <p14:xfrm>
                <a:off x="10290796" y="2885302"/>
                <a:ext cx="459720" cy="252720"/>
              </p14:xfrm>
            </p:contentPart>
          </mc:Choice>
          <mc:Fallback xmlns="">
            <p:pic>
              <p:nvPicPr>
                <p:cNvPr id="45" name="Freihand 44">
                  <a:extLst>
                    <a:ext uri="{FF2B5EF4-FFF2-40B4-BE49-F238E27FC236}">
                      <a16:creationId xmlns:a16="http://schemas.microsoft.com/office/drawing/2014/main" id="{315E0468-81F0-3B3F-7E4F-1DEFAE686F9B}"/>
                    </a:ext>
                  </a:extLst>
                </p:cNvPr>
                <p:cNvPicPr/>
                <p:nvPr/>
              </p:nvPicPr>
              <p:blipFill>
                <a:blip r:embed="rId46"/>
                <a:stretch>
                  <a:fillRect/>
                </a:stretch>
              </p:blipFill>
              <p:spPr>
                <a:xfrm>
                  <a:off x="10284676" y="2879182"/>
                  <a:ext cx="471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C4A90AFC-AF79-0684-2455-357235CBDB12}"/>
                    </a:ext>
                  </a:extLst>
                </p14:cNvPr>
                <p14:cNvContentPartPr/>
                <p14:nvPr/>
              </p14:nvContentPartPr>
              <p14:xfrm>
                <a:off x="10793716" y="2784142"/>
                <a:ext cx="195840" cy="219960"/>
              </p14:xfrm>
            </p:contentPart>
          </mc:Choice>
          <mc:Fallback xmlns="">
            <p:pic>
              <p:nvPicPr>
                <p:cNvPr id="46" name="Freihand 45">
                  <a:extLst>
                    <a:ext uri="{FF2B5EF4-FFF2-40B4-BE49-F238E27FC236}">
                      <a16:creationId xmlns:a16="http://schemas.microsoft.com/office/drawing/2014/main" id="{C4A90AFC-AF79-0684-2455-357235CBDB12}"/>
                    </a:ext>
                  </a:extLst>
                </p:cNvPr>
                <p:cNvPicPr/>
                <p:nvPr/>
              </p:nvPicPr>
              <p:blipFill>
                <a:blip r:embed="rId48"/>
                <a:stretch>
                  <a:fillRect/>
                </a:stretch>
              </p:blipFill>
              <p:spPr>
                <a:xfrm>
                  <a:off x="10787596" y="2778022"/>
                  <a:ext cx="2080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EA7C93B4-F84D-8E7E-DC26-08798CDE0A14}"/>
                    </a:ext>
                  </a:extLst>
                </p14:cNvPr>
                <p14:cNvContentPartPr/>
                <p14:nvPr/>
              </p14:nvContentPartPr>
              <p14:xfrm>
                <a:off x="10966156" y="2753902"/>
                <a:ext cx="5040" cy="48960"/>
              </p14:xfrm>
            </p:contentPart>
          </mc:Choice>
          <mc:Fallback xmlns="">
            <p:pic>
              <p:nvPicPr>
                <p:cNvPr id="47" name="Freihand 46">
                  <a:extLst>
                    <a:ext uri="{FF2B5EF4-FFF2-40B4-BE49-F238E27FC236}">
                      <a16:creationId xmlns:a16="http://schemas.microsoft.com/office/drawing/2014/main" id="{EA7C93B4-F84D-8E7E-DC26-08798CDE0A14}"/>
                    </a:ext>
                  </a:extLst>
                </p:cNvPr>
                <p:cNvPicPr/>
                <p:nvPr/>
              </p:nvPicPr>
              <p:blipFill>
                <a:blip r:embed="rId50"/>
                <a:stretch>
                  <a:fillRect/>
                </a:stretch>
              </p:blipFill>
              <p:spPr>
                <a:xfrm>
                  <a:off x="10960036" y="2747782"/>
                  <a:ext cx="17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BA4FF567-3831-F8F9-0A6A-F205D9F0FAEF}"/>
                    </a:ext>
                  </a:extLst>
                </p14:cNvPr>
                <p14:cNvContentPartPr/>
                <p14:nvPr/>
              </p14:nvContentPartPr>
              <p14:xfrm>
                <a:off x="11068756" y="2679022"/>
                <a:ext cx="276840" cy="267840"/>
              </p14:xfrm>
            </p:contentPart>
          </mc:Choice>
          <mc:Fallback xmlns="">
            <p:pic>
              <p:nvPicPr>
                <p:cNvPr id="48" name="Freihand 47">
                  <a:extLst>
                    <a:ext uri="{FF2B5EF4-FFF2-40B4-BE49-F238E27FC236}">
                      <a16:creationId xmlns:a16="http://schemas.microsoft.com/office/drawing/2014/main" id="{BA4FF567-3831-F8F9-0A6A-F205D9F0FAEF}"/>
                    </a:ext>
                  </a:extLst>
                </p:cNvPr>
                <p:cNvPicPr/>
                <p:nvPr/>
              </p:nvPicPr>
              <p:blipFill>
                <a:blip r:embed="rId52"/>
                <a:stretch>
                  <a:fillRect/>
                </a:stretch>
              </p:blipFill>
              <p:spPr>
                <a:xfrm>
                  <a:off x="11062636" y="2672902"/>
                  <a:ext cx="289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Freihand 49">
                  <a:extLst>
                    <a:ext uri="{FF2B5EF4-FFF2-40B4-BE49-F238E27FC236}">
                      <a16:creationId xmlns:a16="http://schemas.microsoft.com/office/drawing/2014/main" id="{A04AC7D9-DC24-F1F4-82BE-EA05D34239D5}"/>
                    </a:ext>
                  </a:extLst>
                </p14:cNvPr>
                <p14:cNvContentPartPr/>
                <p14:nvPr/>
              </p14:nvContentPartPr>
              <p14:xfrm>
                <a:off x="9868516" y="3504862"/>
                <a:ext cx="394560" cy="162360"/>
              </p14:xfrm>
            </p:contentPart>
          </mc:Choice>
          <mc:Fallback xmlns="">
            <p:pic>
              <p:nvPicPr>
                <p:cNvPr id="50" name="Freihand 49">
                  <a:extLst>
                    <a:ext uri="{FF2B5EF4-FFF2-40B4-BE49-F238E27FC236}">
                      <a16:creationId xmlns:a16="http://schemas.microsoft.com/office/drawing/2014/main" id="{A04AC7D9-DC24-F1F4-82BE-EA05D34239D5}"/>
                    </a:ext>
                  </a:extLst>
                </p:cNvPr>
                <p:cNvPicPr/>
                <p:nvPr/>
              </p:nvPicPr>
              <p:blipFill>
                <a:blip r:embed="rId54"/>
                <a:stretch>
                  <a:fillRect/>
                </a:stretch>
              </p:blipFill>
              <p:spPr>
                <a:xfrm>
                  <a:off x="9862396" y="3498742"/>
                  <a:ext cx="406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Freihand 50">
                  <a:extLst>
                    <a:ext uri="{FF2B5EF4-FFF2-40B4-BE49-F238E27FC236}">
                      <a16:creationId xmlns:a16="http://schemas.microsoft.com/office/drawing/2014/main" id="{F34EE067-B46D-2B1D-BC5E-C5A60E4DC69C}"/>
                    </a:ext>
                  </a:extLst>
                </p14:cNvPr>
                <p14:cNvContentPartPr/>
                <p14:nvPr/>
              </p14:nvContentPartPr>
              <p14:xfrm>
                <a:off x="10185316" y="3342502"/>
                <a:ext cx="5040" cy="15480"/>
              </p14:xfrm>
            </p:contentPart>
          </mc:Choice>
          <mc:Fallback xmlns="">
            <p:pic>
              <p:nvPicPr>
                <p:cNvPr id="51" name="Freihand 50">
                  <a:extLst>
                    <a:ext uri="{FF2B5EF4-FFF2-40B4-BE49-F238E27FC236}">
                      <a16:creationId xmlns:a16="http://schemas.microsoft.com/office/drawing/2014/main" id="{F34EE067-B46D-2B1D-BC5E-C5A60E4DC69C}"/>
                    </a:ext>
                  </a:extLst>
                </p:cNvPr>
                <p:cNvPicPr/>
                <p:nvPr/>
              </p:nvPicPr>
              <p:blipFill>
                <a:blip r:embed="rId56"/>
                <a:stretch>
                  <a:fillRect/>
                </a:stretch>
              </p:blipFill>
              <p:spPr>
                <a:xfrm>
                  <a:off x="10179196" y="3336382"/>
                  <a:ext cx="17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Freihand 51">
                  <a:extLst>
                    <a:ext uri="{FF2B5EF4-FFF2-40B4-BE49-F238E27FC236}">
                      <a16:creationId xmlns:a16="http://schemas.microsoft.com/office/drawing/2014/main" id="{C585AB8D-A5F2-8854-30F4-7ED4CB53317A}"/>
                    </a:ext>
                  </a:extLst>
                </p14:cNvPr>
                <p14:cNvContentPartPr/>
                <p14:nvPr/>
              </p14:nvContentPartPr>
              <p14:xfrm>
                <a:off x="10439836" y="3261502"/>
                <a:ext cx="168840" cy="242280"/>
              </p14:xfrm>
            </p:contentPart>
          </mc:Choice>
          <mc:Fallback xmlns="">
            <p:pic>
              <p:nvPicPr>
                <p:cNvPr id="52" name="Freihand 51">
                  <a:extLst>
                    <a:ext uri="{FF2B5EF4-FFF2-40B4-BE49-F238E27FC236}">
                      <a16:creationId xmlns:a16="http://schemas.microsoft.com/office/drawing/2014/main" id="{C585AB8D-A5F2-8854-30F4-7ED4CB53317A}"/>
                    </a:ext>
                  </a:extLst>
                </p:cNvPr>
                <p:cNvPicPr/>
                <p:nvPr/>
              </p:nvPicPr>
              <p:blipFill>
                <a:blip r:embed="rId58"/>
                <a:stretch>
                  <a:fillRect/>
                </a:stretch>
              </p:blipFill>
              <p:spPr>
                <a:xfrm>
                  <a:off x="10433716" y="3255382"/>
                  <a:ext cx="181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 name="Freihand 52">
                  <a:extLst>
                    <a:ext uri="{FF2B5EF4-FFF2-40B4-BE49-F238E27FC236}">
                      <a16:creationId xmlns:a16="http://schemas.microsoft.com/office/drawing/2014/main" id="{50259282-70CB-5C4E-AAE6-84E7BE0CBA01}"/>
                    </a:ext>
                  </a:extLst>
                </p14:cNvPr>
                <p14:cNvContentPartPr/>
                <p14:nvPr/>
              </p14:nvContentPartPr>
              <p14:xfrm>
                <a:off x="10593556" y="3410902"/>
                <a:ext cx="43560" cy="61920"/>
              </p14:xfrm>
            </p:contentPart>
          </mc:Choice>
          <mc:Fallback xmlns="">
            <p:pic>
              <p:nvPicPr>
                <p:cNvPr id="53" name="Freihand 52">
                  <a:extLst>
                    <a:ext uri="{FF2B5EF4-FFF2-40B4-BE49-F238E27FC236}">
                      <a16:creationId xmlns:a16="http://schemas.microsoft.com/office/drawing/2014/main" id="{50259282-70CB-5C4E-AAE6-84E7BE0CBA01}"/>
                    </a:ext>
                  </a:extLst>
                </p:cNvPr>
                <p:cNvPicPr/>
                <p:nvPr/>
              </p:nvPicPr>
              <p:blipFill>
                <a:blip r:embed="rId60"/>
                <a:stretch>
                  <a:fillRect/>
                </a:stretch>
              </p:blipFill>
              <p:spPr>
                <a:xfrm>
                  <a:off x="10587436" y="3404782"/>
                  <a:ext cx="55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 name="Freihand 53">
                  <a:extLst>
                    <a:ext uri="{FF2B5EF4-FFF2-40B4-BE49-F238E27FC236}">
                      <a16:creationId xmlns:a16="http://schemas.microsoft.com/office/drawing/2014/main" id="{8C9F2FF7-D090-5E06-3C29-320583B44882}"/>
                    </a:ext>
                  </a:extLst>
                </p14:cNvPr>
                <p14:cNvContentPartPr/>
                <p14:nvPr/>
              </p14:nvContentPartPr>
              <p14:xfrm>
                <a:off x="10676716" y="3279142"/>
                <a:ext cx="456840" cy="379440"/>
              </p14:xfrm>
            </p:contentPart>
          </mc:Choice>
          <mc:Fallback xmlns="">
            <p:pic>
              <p:nvPicPr>
                <p:cNvPr id="54" name="Freihand 53">
                  <a:extLst>
                    <a:ext uri="{FF2B5EF4-FFF2-40B4-BE49-F238E27FC236}">
                      <a16:creationId xmlns:a16="http://schemas.microsoft.com/office/drawing/2014/main" id="{8C9F2FF7-D090-5E06-3C29-320583B44882}"/>
                    </a:ext>
                  </a:extLst>
                </p:cNvPr>
                <p:cNvPicPr/>
                <p:nvPr/>
              </p:nvPicPr>
              <p:blipFill>
                <a:blip r:embed="rId62"/>
                <a:stretch>
                  <a:fillRect/>
                </a:stretch>
              </p:blipFill>
              <p:spPr>
                <a:xfrm>
                  <a:off x="10670596" y="3273022"/>
                  <a:ext cx="4690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5" name="Freihand 54">
                  <a:extLst>
                    <a:ext uri="{FF2B5EF4-FFF2-40B4-BE49-F238E27FC236}">
                      <a16:creationId xmlns:a16="http://schemas.microsoft.com/office/drawing/2014/main" id="{B48AEC1E-546F-3ACD-1EFD-0BA37ADAB0CB}"/>
                    </a:ext>
                  </a:extLst>
                </p14:cNvPr>
                <p14:cNvContentPartPr/>
                <p14:nvPr/>
              </p14:nvContentPartPr>
              <p14:xfrm>
                <a:off x="11249116" y="3083302"/>
                <a:ext cx="114840" cy="205920"/>
              </p14:xfrm>
            </p:contentPart>
          </mc:Choice>
          <mc:Fallback xmlns="">
            <p:pic>
              <p:nvPicPr>
                <p:cNvPr id="55" name="Freihand 54">
                  <a:extLst>
                    <a:ext uri="{FF2B5EF4-FFF2-40B4-BE49-F238E27FC236}">
                      <a16:creationId xmlns:a16="http://schemas.microsoft.com/office/drawing/2014/main" id="{B48AEC1E-546F-3ACD-1EFD-0BA37ADAB0CB}"/>
                    </a:ext>
                  </a:extLst>
                </p:cNvPr>
                <p:cNvPicPr/>
                <p:nvPr/>
              </p:nvPicPr>
              <p:blipFill>
                <a:blip r:embed="rId64"/>
                <a:stretch>
                  <a:fillRect/>
                </a:stretch>
              </p:blipFill>
              <p:spPr>
                <a:xfrm>
                  <a:off x="11242996" y="3077182"/>
                  <a:ext cx="1270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6" name="Freihand 55">
                  <a:extLst>
                    <a:ext uri="{FF2B5EF4-FFF2-40B4-BE49-F238E27FC236}">
                      <a16:creationId xmlns:a16="http://schemas.microsoft.com/office/drawing/2014/main" id="{D67B3452-51FD-36FF-9BBB-B5EDA351C555}"/>
                    </a:ext>
                  </a:extLst>
                </p14:cNvPr>
                <p14:cNvContentPartPr/>
                <p14:nvPr/>
              </p14:nvContentPartPr>
              <p14:xfrm>
                <a:off x="11335516" y="3189862"/>
                <a:ext cx="82800" cy="81360"/>
              </p14:xfrm>
            </p:contentPart>
          </mc:Choice>
          <mc:Fallback xmlns="">
            <p:pic>
              <p:nvPicPr>
                <p:cNvPr id="56" name="Freihand 55">
                  <a:extLst>
                    <a:ext uri="{FF2B5EF4-FFF2-40B4-BE49-F238E27FC236}">
                      <a16:creationId xmlns:a16="http://schemas.microsoft.com/office/drawing/2014/main" id="{D67B3452-51FD-36FF-9BBB-B5EDA351C555}"/>
                    </a:ext>
                  </a:extLst>
                </p:cNvPr>
                <p:cNvPicPr/>
                <p:nvPr/>
              </p:nvPicPr>
              <p:blipFill>
                <a:blip r:embed="rId66"/>
                <a:stretch>
                  <a:fillRect/>
                </a:stretch>
              </p:blipFill>
              <p:spPr>
                <a:xfrm>
                  <a:off x="11329396" y="3183742"/>
                  <a:ext cx="95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7" name="Freihand 56">
                  <a:extLst>
                    <a:ext uri="{FF2B5EF4-FFF2-40B4-BE49-F238E27FC236}">
                      <a16:creationId xmlns:a16="http://schemas.microsoft.com/office/drawing/2014/main" id="{A0963B57-6AC8-9115-641F-F27234C2018E}"/>
                    </a:ext>
                  </a:extLst>
                </p14:cNvPr>
                <p14:cNvContentPartPr/>
                <p14:nvPr/>
              </p14:nvContentPartPr>
              <p14:xfrm>
                <a:off x="11429476" y="2988622"/>
                <a:ext cx="350640" cy="250560"/>
              </p14:xfrm>
            </p:contentPart>
          </mc:Choice>
          <mc:Fallback xmlns="">
            <p:pic>
              <p:nvPicPr>
                <p:cNvPr id="57" name="Freihand 56">
                  <a:extLst>
                    <a:ext uri="{FF2B5EF4-FFF2-40B4-BE49-F238E27FC236}">
                      <a16:creationId xmlns:a16="http://schemas.microsoft.com/office/drawing/2014/main" id="{A0963B57-6AC8-9115-641F-F27234C2018E}"/>
                    </a:ext>
                  </a:extLst>
                </p:cNvPr>
                <p:cNvPicPr/>
                <p:nvPr/>
              </p:nvPicPr>
              <p:blipFill>
                <a:blip r:embed="rId68"/>
                <a:stretch>
                  <a:fillRect/>
                </a:stretch>
              </p:blipFill>
              <p:spPr>
                <a:xfrm>
                  <a:off x="11423356" y="2982502"/>
                  <a:ext cx="3628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8" name="Freihand 57">
                  <a:extLst>
                    <a:ext uri="{FF2B5EF4-FFF2-40B4-BE49-F238E27FC236}">
                      <a16:creationId xmlns:a16="http://schemas.microsoft.com/office/drawing/2014/main" id="{1D6F174E-261A-A25E-4692-762946B4899A}"/>
                    </a:ext>
                  </a:extLst>
                </p14:cNvPr>
                <p14:cNvContentPartPr/>
                <p14:nvPr/>
              </p14:nvContentPartPr>
              <p14:xfrm>
                <a:off x="11858236" y="3077902"/>
                <a:ext cx="93600" cy="48240"/>
              </p14:xfrm>
            </p:contentPart>
          </mc:Choice>
          <mc:Fallback xmlns="">
            <p:pic>
              <p:nvPicPr>
                <p:cNvPr id="58" name="Freihand 57">
                  <a:extLst>
                    <a:ext uri="{FF2B5EF4-FFF2-40B4-BE49-F238E27FC236}">
                      <a16:creationId xmlns:a16="http://schemas.microsoft.com/office/drawing/2014/main" id="{1D6F174E-261A-A25E-4692-762946B4899A}"/>
                    </a:ext>
                  </a:extLst>
                </p:cNvPr>
                <p:cNvPicPr/>
                <p:nvPr/>
              </p:nvPicPr>
              <p:blipFill>
                <a:blip r:embed="rId70"/>
                <a:stretch>
                  <a:fillRect/>
                </a:stretch>
              </p:blipFill>
              <p:spPr>
                <a:xfrm>
                  <a:off x="11852116" y="3071782"/>
                  <a:ext cx="105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9" name="Freihand 58">
                  <a:extLst>
                    <a:ext uri="{FF2B5EF4-FFF2-40B4-BE49-F238E27FC236}">
                      <a16:creationId xmlns:a16="http://schemas.microsoft.com/office/drawing/2014/main" id="{7AB96337-3055-0880-87F6-B804B90A8A49}"/>
                    </a:ext>
                  </a:extLst>
                </p14:cNvPr>
                <p14:cNvContentPartPr/>
                <p14:nvPr/>
              </p14:nvContentPartPr>
              <p14:xfrm>
                <a:off x="10274236" y="3728422"/>
                <a:ext cx="282600" cy="335880"/>
              </p14:xfrm>
            </p:contentPart>
          </mc:Choice>
          <mc:Fallback xmlns="">
            <p:pic>
              <p:nvPicPr>
                <p:cNvPr id="59" name="Freihand 58">
                  <a:extLst>
                    <a:ext uri="{FF2B5EF4-FFF2-40B4-BE49-F238E27FC236}">
                      <a16:creationId xmlns:a16="http://schemas.microsoft.com/office/drawing/2014/main" id="{7AB96337-3055-0880-87F6-B804B90A8A49}"/>
                    </a:ext>
                  </a:extLst>
                </p:cNvPr>
                <p:cNvPicPr/>
                <p:nvPr/>
              </p:nvPicPr>
              <p:blipFill>
                <a:blip r:embed="rId72"/>
                <a:stretch>
                  <a:fillRect/>
                </a:stretch>
              </p:blipFill>
              <p:spPr>
                <a:xfrm>
                  <a:off x="10268116" y="3722302"/>
                  <a:ext cx="2948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Freihand 59">
                  <a:extLst>
                    <a:ext uri="{FF2B5EF4-FFF2-40B4-BE49-F238E27FC236}">
                      <a16:creationId xmlns:a16="http://schemas.microsoft.com/office/drawing/2014/main" id="{AE5DAC47-E098-884A-6515-4763D6B433FE}"/>
                    </a:ext>
                  </a:extLst>
                </p14:cNvPr>
                <p14:cNvContentPartPr/>
                <p14:nvPr/>
              </p14:nvContentPartPr>
              <p14:xfrm>
                <a:off x="10638196" y="3594142"/>
                <a:ext cx="146160" cy="227880"/>
              </p14:xfrm>
            </p:contentPart>
          </mc:Choice>
          <mc:Fallback xmlns="">
            <p:pic>
              <p:nvPicPr>
                <p:cNvPr id="60" name="Freihand 59">
                  <a:extLst>
                    <a:ext uri="{FF2B5EF4-FFF2-40B4-BE49-F238E27FC236}">
                      <a16:creationId xmlns:a16="http://schemas.microsoft.com/office/drawing/2014/main" id="{AE5DAC47-E098-884A-6515-4763D6B433FE}"/>
                    </a:ext>
                  </a:extLst>
                </p:cNvPr>
                <p:cNvPicPr/>
                <p:nvPr/>
              </p:nvPicPr>
              <p:blipFill>
                <a:blip r:embed="rId74"/>
                <a:stretch>
                  <a:fillRect/>
                </a:stretch>
              </p:blipFill>
              <p:spPr>
                <a:xfrm>
                  <a:off x="10632076" y="3588022"/>
                  <a:ext cx="158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Freihand 60">
                  <a:extLst>
                    <a:ext uri="{FF2B5EF4-FFF2-40B4-BE49-F238E27FC236}">
                      <a16:creationId xmlns:a16="http://schemas.microsoft.com/office/drawing/2014/main" id="{7A90F53E-DBA5-F105-09C7-EA89C238E63C}"/>
                    </a:ext>
                  </a:extLst>
                </p14:cNvPr>
                <p14:cNvContentPartPr/>
                <p14:nvPr/>
              </p14:nvContentPartPr>
              <p14:xfrm>
                <a:off x="10732876" y="3535462"/>
                <a:ext cx="144720" cy="258840"/>
              </p14:xfrm>
            </p:contentPart>
          </mc:Choice>
          <mc:Fallback xmlns="">
            <p:pic>
              <p:nvPicPr>
                <p:cNvPr id="61" name="Freihand 60">
                  <a:extLst>
                    <a:ext uri="{FF2B5EF4-FFF2-40B4-BE49-F238E27FC236}">
                      <a16:creationId xmlns:a16="http://schemas.microsoft.com/office/drawing/2014/main" id="{7A90F53E-DBA5-F105-09C7-EA89C238E63C}"/>
                    </a:ext>
                  </a:extLst>
                </p:cNvPr>
                <p:cNvPicPr/>
                <p:nvPr/>
              </p:nvPicPr>
              <p:blipFill>
                <a:blip r:embed="rId76"/>
                <a:stretch>
                  <a:fillRect/>
                </a:stretch>
              </p:blipFill>
              <p:spPr>
                <a:xfrm>
                  <a:off x="10726756" y="3529342"/>
                  <a:ext cx="1569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Freihand 61">
                  <a:extLst>
                    <a:ext uri="{FF2B5EF4-FFF2-40B4-BE49-F238E27FC236}">
                      <a16:creationId xmlns:a16="http://schemas.microsoft.com/office/drawing/2014/main" id="{4420CD7E-307D-003A-C3F0-86676DF5DE27}"/>
                    </a:ext>
                  </a:extLst>
                </p14:cNvPr>
                <p14:cNvContentPartPr/>
                <p14:nvPr/>
              </p14:nvContentPartPr>
              <p14:xfrm>
                <a:off x="10943116" y="3604582"/>
                <a:ext cx="137160" cy="135000"/>
              </p14:xfrm>
            </p:contentPart>
          </mc:Choice>
          <mc:Fallback xmlns="">
            <p:pic>
              <p:nvPicPr>
                <p:cNvPr id="62" name="Freihand 61">
                  <a:extLst>
                    <a:ext uri="{FF2B5EF4-FFF2-40B4-BE49-F238E27FC236}">
                      <a16:creationId xmlns:a16="http://schemas.microsoft.com/office/drawing/2014/main" id="{4420CD7E-307D-003A-C3F0-86676DF5DE27}"/>
                    </a:ext>
                  </a:extLst>
                </p:cNvPr>
                <p:cNvPicPr/>
                <p:nvPr/>
              </p:nvPicPr>
              <p:blipFill>
                <a:blip r:embed="rId78"/>
                <a:stretch>
                  <a:fillRect/>
                </a:stretch>
              </p:blipFill>
              <p:spPr>
                <a:xfrm>
                  <a:off x="10936996" y="3598462"/>
                  <a:ext cx="149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FA07A25B-F199-A4D4-9C2C-B39BB16B0C1E}"/>
                    </a:ext>
                  </a:extLst>
                </p14:cNvPr>
                <p14:cNvContentPartPr/>
                <p14:nvPr/>
              </p14:nvContentPartPr>
              <p14:xfrm>
                <a:off x="11122756" y="3535822"/>
                <a:ext cx="140040" cy="168480"/>
              </p14:xfrm>
            </p:contentPart>
          </mc:Choice>
          <mc:Fallback xmlns="">
            <p:pic>
              <p:nvPicPr>
                <p:cNvPr id="63" name="Freihand 62">
                  <a:extLst>
                    <a:ext uri="{FF2B5EF4-FFF2-40B4-BE49-F238E27FC236}">
                      <a16:creationId xmlns:a16="http://schemas.microsoft.com/office/drawing/2014/main" id="{FA07A25B-F199-A4D4-9C2C-B39BB16B0C1E}"/>
                    </a:ext>
                  </a:extLst>
                </p:cNvPr>
                <p:cNvPicPr/>
                <p:nvPr/>
              </p:nvPicPr>
              <p:blipFill>
                <a:blip r:embed="rId80"/>
                <a:stretch>
                  <a:fillRect/>
                </a:stretch>
              </p:blipFill>
              <p:spPr>
                <a:xfrm>
                  <a:off x="11116636" y="3529702"/>
                  <a:ext cx="152280" cy="18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65" name="Freihand 64">
                <a:extLst>
                  <a:ext uri="{FF2B5EF4-FFF2-40B4-BE49-F238E27FC236}">
                    <a16:creationId xmlns:a16="http://schemas.microsoft.com/office/drawing/2014/main" id="{4193B0E2-EA8E-FF78-0C03-62A6667CD118}"/>
                  </a:ext>
                </a:extLst>
              </p14:cNvPr>
              <p14:cNvContentPartPr/>
              <p14:nvPr/>
            </p14:nvContentPartPr>
            <p14:xfrm>
              <a:off x="1807036" y="4993462"/>
              <a:ext cx="1337760" cy="48960"/>
            </p14:xfrm>
          </p:contentPart>
        </mc:Choice>
        <mc:Fallback xmlns="">
          <p:pic>
            <p:nvPicPr>
              <p:cNvPr id="65" name="Freihand 64">
                <a:extLst>
                  <a:ext uri="{FF2B5EF4-FFF2-40B4-BE49-F238E27FC236}">
                    <a16:creationId xmlns:a16="http://schemas.microsoft.com/office/drawing/2014/main" id="{4193B0E2-EA8E-FF78-0C03-62A6667CD118}"/>
                  </a:ext>
                </a:extLst>
              </p:cNvPr>
              <p:cNvPicPr/>
              <p:nvPr/>
            </p:nvPicPr>
            <p:blipFill>
              <a:blip r:embed="rId82"/>
              <a:stretch>
                <a:fillRect/>
              </a:stretch>
            </p:blipFill>
            <p:spPr>
              <a:xfrm>
                <a:off x="1800916" y="4987342"/>
                <a:ext cx="1350000" cy="61200"/>
              </a:xfrm>
              <a:prstGeom prst="rect">
                <a:avLst/>
              </a:prstGeom>
            </p:spPr>
          </p:pic>
        </mc:Fallback>
      </mc:AlternateContent>
      <p:grpSp>
        <p:nvGrpSpPr>
          <p:cNvPr id="108" name="Gruppieren 107">
            <a:extLst>
              <a:ext uri="{FF2B5EF4-FFF2-40B4-BE49-F238E27FC236}">
                <a16:creationId xmlns:a16="http://schemas.microsoft.com/office/drawing/2014/main" id="{4EAC1069-CE47-BFD3-52BB-CD628BE6BF31}"/>
              </a:ext>
            </a:extLst>
          </p:cNvPr>
          <p:cNvGrpSpPr/>
          <p:nvPr/>
        </p:nvGrpSpPr>
        <p:grpSpPr>
          <a:xfrm>
            <a:off x="7762516" y="5589622"/>
            <a:ext cx="325440" cy="223560"/>
            <a:chOff x="7762516" y="5589622"/>
            <a:chExt cx="325440" cy="223560"/>
          </a:xfrm>
        </p:grpSpPr>
        <mc:AlternateContent xmlns:mc="http://schemas.openxmlformats.org/markup-compatibility/2006" xmlns:p14="http://schemas.microsoft.com/office/powerpoint/2010/main">
          <mc:Choice Requires="p14">
            <p:contentPart p14:bwMode="auto" r:id="rId83">
              <p14:nvContentPartPr>
                <p14:cNvPr id="105" name="Freihand 104">
                  <a:extLst>
                    <a:ext uri="{FF2B5EF4-FFF2-40B4-BE49-F238E27FC236}">
                      <a16:creationId xmlns:a16="http://schemas.microsoft.com/office/drawing/2014/main" id="{C897FD62-DF12-F7F2-D1ED-6A57181F24E7}"/>
                    </a:ext>
                  </a:extLst>
                </p14:cNvPr>
                <p14:cNvContentPartPr/>
                <p14:nvPr/>
              </p14:nvContentPartPr>
              <p14:xfrm>
                <a:off x="7762516" y="5636782"/>
                <a:ext cx="77400" cy="170280"/>
              </p14:xfrm>
            </p:contentPart>
          </mc:Choice>
          <mc:Fallback xmlns="">
            <p:pic>
              <p:nvPicPr>
                <p:cNvPr id="105" name="Freihand 104">
                  <a:extLst>
                    <a:ext uri="{FF2B5EF4-FFF2-40B4-BE49-F238E27FC236}">
                      <a16:creationId xmlns:a16="http://schemas.microsoft.com/office/drawing/2014/main" id="{C897FD62-DF12-F7F2-D1ED-6A57181F24E7}"/>
                    </a:ext>
                  </a:extLst>
                </p:cNvPr>
                <p:cNvPicPr/>
                <p:nvPr/>
              </p:nvPicPr>
              <p:blipFill>
                <a:blip r:embed="rId84"/>
                <a:stretch>
                  <a:fillRect/>
                </a:stretch>
              </p:blipFill>
              <p:spPr>
                <a:xfrm>
                  <a:off x="7756396" y="5630662"/>
                  <a:ext cx="89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6" name="Freihand 105">
                  <a:extLst>
                    <a:ext uri="{FF2B5EF4-FFF2-40B4-BE49-F238E27FC236}">
                      <a16:creationId xmlns:a16="http://schemas.microsoft.com/office/drawing/2014/main" id="{5D6CDD6A-BE36-56C9-D681-799718DFE9AC}"/>
                    </a:ext>
                  </a:extLst>
                </p14:cNvPr>
                <p14:cNvContentPartPr/>
                <p14:nvPr/>
              </p14:nvContentPartPr>
              <p14:xfrm>
                <a:off x="7798876" y="5617702"/>
                <a:ext cx="94320" cy="195480"/>
              </p14:xfrm>
            </p:contentPart>
          </mc:Choice>
          <mc:Fallback xmlns="">
            <p:pic>
              <p:nvPicPr>
                <p:cNvPr id="106" name="Freihand 105">
                  <a:extLst>
                    <a:ext uri="{FF2B5EF4-FFF2-40B4-BE49-F238E27FC236}">
                      <a16:creationId xmlns:a16="http://schemas.microsoft.com/office/drawing/2014/main" id="{5D6CDD6A-BE36-56C9-D681-799718DFE9AC}"/>
                    </a:ext>
                  </a:extLst>
                </p:cNvPr>
                <p:cNvPicPr/>
                <p:nvPr/>
              </p:nvPicPr>
              <p:blipFill>
                <a:blip r:embed="rId86"/>
                <a:stretch>
                  <a:fillRect/>
                </a:stretch>
              </p:blipFill>
              <p:spPr>
                <a:xfrm>
                  <a:off x="7792756" y="5611582"/>
                  <a:ext cx="106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7" name="Freihand 106">
                  <a:extLst>
                    <a:ext uri="{FF2B5EF4-FFF2-40B4-BE49-F238E27FC236}">
                      <a16:creationId xmlns:a16="http://schemas.microsoft.com/office/drawing/2014/main" id="{80BCB56C-6CE0-4F0A-8BF3-4E0B8F226F69}"/>
                    </a:ext>
                  </a:extLst>
                </p14:cNvPr>
                <p14:cNvContentPartPr/>
                <p14:nvPr/>
              </p14:nvContentPartPr>
              <p14:xfrm>
                <a:off x="7960516" y="5589622"/>
                <a:ext cx="127440" cy="215640"/>
              </p14:xfrm>
            </p:contentPart>
          </mc:Choice>
          <mc:Fallback xmlns="">
            <p:pic>
              <p:nvPicPr>
                <p:cNvPr id="107" name="Freihand 106">
                  <a:extLst>
                    <a:ext uri="{FF2B5EF4-FFF2-40B4-BE49-F238E27FC236}">
                      <a16:creationId xmlns:a16="http://schemas.microsoft.com/office/drawing/2014/main" id="{80BCB56C-6CE0-4F0A-8BF3-4E0B8F226F69}"/>
                    </a:ext>
                  </a:extLst>
                </p:cNvPr>
                <p:cNvPicPr/>
                <p:nvPr/>
              </p:nvPicPr>
              <p:blipFill>
                <a:blip r:embed="rId88"/>
                <a:stretch>
                  <a:fillRect/>
                </a:stretch>
              </p:blipFill>
              <p:spPr>
                <a:xfrm>
                  <a:off x="7954396" y="5583502"/>
                  <a:ext cx="139680" cy="227880"/>
                </a:xfrm>
                <a:prstGeom prst="rect">
                  <a:avLst/>
                </a:prstGeom>
              </p:spPr>
            </p:pic>
          </mc:Fallback>
        </mc:AlternateContent>
      </p:grpSp>
      <p:grpSp>
        <p:nvGrpSpPr>
          <p:cNvPr id="132" name="Gruppieren 131">
            <a:extLst>
              <a:ext uri="{FF2B5EF4-FFF2-40B4-BE49-F238E27FC236}">
                <a16:creationId xmlns:a16="http://schemas.microsoft.com/office/drawing/2014/main" id="{26F0D9CD-A851-23CD-2F81-7F43F1F8DC3D}"/>
              </a:ext>
            </a:extLst>
          </p:cNvPr>
          <p:cNvGrpSpPr/>
          <p:nvPr/>
        </p:nvGrpSpPr>
        <p:grpSpPr>
          <a:xfrm>
            <a:off x="2481676" y="5574862"/>
            <a:ext cx="5066280" cy="1112040"/>
            <a:chOff x="2481676" y="5574862"/>
            <a:chExt cx="5066280" cy="1112040"/>
          </a:xfrm>
        </p:grpSpPr>
        <mc:AlternateContent xmlns:mc="http://schemas.openxmlformats.org/markup-compatibility/2006" xmlns:p14="http://schemas.microsoft.com/office/powerpoint/2010/main">
          <mc:Choice Requires="p14">
            <p:contentPart p14:bwMode="auto" r:id="rId89">
              <p14:nvContentPartPr>
                <p14:cNvPr id="76" name="Freihand 75">
                  <a:extLst>
                    <a:ext uri="{FF2B5EF4-FFF2-40B4-BE49-F238E27FC236}">
                      <a16:creationId xmlns:a16="http://schemas.microsoft.com/office/drawing/2014/main" id="{111AD075-7F33-6C80-5EEC-CD7AE397665E}"/>
                    </a:ext>
                  </a:extLst>
                </p14:cNvPr>
                <p14:cNvContentPartPr/>
                <p14:nvPr/>
              </p14:nvContentPartPr>
              <p14:xfrm>
                <a:off x="4244596" y="5689342"/>
                <a:ext cx="427680" cy="258480"/>
              </p14:xfrm>
            </p:contentPart>
          </mc:Choice>
          <mc:Fallback xmlns="">
            <p:pic>
              <p:nvPicPr>
                <p:cNvPr id="76" name="Freihand 75">
                  <a:extLst>
                    <a:ext uri="{FF2B5EF4-FFF2-40B4-BE49-F238E27FC236}">
                      <a16:creationId xmlns:a16="http://schemas.microsoft.com/office/drawing/2014/main" id="{111AD075-7F33-6C80-5EEC-CD7AE397665E}"/>
                    </a:ext>
                  </a:extLst>
                </p:cNvPr>
                <p:cNvPicPr/>
                <p:nvPr/>
              </p:nvPicPr>
              <p:blipFill>
                <a:blip r:embed="rId90"/>
                <a:stretch>
                  <a:fillRect/>
                </a:stretch>
              </p:blipFill>
              <p:spPr>
                <a:xfrm>
                  <a:off x="4238476" y="5683222"/>
                  <a:ext cx="4399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F58C764B-6437-2E66-FC3A-FBB4AFADCB96}"/>
                    </a:ext>
                  </a:extLst>
                </p14:cNvPr>
                <p14:cNvContentPartPr/>
                <p14:nvPr/>
              </p14:nvContentPartPr>
              <p14:xfrm>
                <a:off x="4866676" y="5746942"/>
                <a:ext cx="174960" cy="149400"/>
              </p14:xfrm>
            </p:contentPart>
          </mc:Choice>
          <mc:Fallback xmlns="">
            <p:pic>
              <p:nvPicPr>
                <p:cNvPr id="77" name="Freihand 76">
                  <a:extLst>
                    <a:ext uri="{FF2B5EF4-FFF2-40B4-BE49-F238E27FC236}">
                      <a16:creationId xmlns:a16="http://schemas.microsoft.com/office/drawing/2014/main" id="{F58C764B-6437-2E66-FC3A-FBB4AFADCB96}"/>
                    </a:ext>
                  </a:extLst>
                </p:cNvPr>
                <p:cNvPicPr/>
                <p:nvPr/>
              </p:nvPicPr>
              <p:blipFill>
                <a:blip r:embed="rId92"/>
                <a:stretch>
                  <a:fillRect/>
                </a:stretch>
              </p:blipFill>
              <p:spPr>
                <a:xfrm>
                  <a:off x="4860556" y="5740822"/>
                  <a:ext cx="187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29759C6E-6E0D-551B-1C42-C0B7A03CC607}"/>
                    </a:ext>
                  </a:extLst>
                </p14:cNvPr>
                <p14:cNvContentPartPr/>
                <p14:nvPr/>
              </p14:nvContentPartPr>
              <p14:xfrm>
                <a:off x="5003836" y="5688622"/>
                <a:ext cx="42120" cy="36000"/>
              </p14:xfrm>
            </p:contentPart>
          </mc:Choice>
          <mc:Fallback xmlns="">
            <p:pic>
              <p:nvPicPr>
                <p:cNvPr id="78" name="Freihand 77">
                  <a:extLst>
                    <a:ext uri="{FF2B5EF4-FFF2-40B4-BE49-F238E27FC236}">
                      <a16:creationId xmlns:a16="http://schemas.microsoft.com/office/drawing/2014/main" id="{29759C6E-6E0D-551B-1C42-C0B7A03CC607}"/>
                    </a:ext>
                  </a:extLst>
                </p:cNvPr>
                <p:cNvPicPr/>
                <p:nvPr/>
              </p:nvPicPr>
              <p:blipFill>
                <a:blip r:embed="rId94"/>
                <a:stretch>
                  <a:fillRect/>
                </a:stretch>
              </p:blipFill>
              <p:spPr>
                <a:xfrm>
                  <a:off x="4997716" y="5682502"/>
                  <a:ext cx="54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C75885C4-03D5-96C7-5F6C-B0475E5E9B91}"/>
                    </a:ext>
                  </a:extLst>
                </p14:cNvPr>
                <p14:cNvContentPartPr/>
                <p14:nvPr/>
              </p14:nvContentPartPr>
              <p14:xfrm>
                <a:off x="5134516" y="5609782"/>
                <a:ext cx="126360" cy="224640"/>
              </p14:xfrm>
            </p:contentPart>
          </mc:Choice>
          <mc:Fallback xmlns="">
            <p:pic>
              <p:nvPicPr>
                <p:cNvPr id="79" name="Freihand 78">
                  <a:extLst>
                    <a:ext uri="{FF2B5EF4-FFF2-40B4-BE49-F238E27FC236}">
                      <a16:creationId xmlns:a16="http://schemas.microsoft.com/office/drawing/2014/main" id="{C75885C4-03D5-96C7-5F6C-B0475E5E9B91}"/>
                    </a:ext>
                  </a:extLst>
                </p:cNvPr>
                <p:cNvPicPr/>
                <p:nvPr/>
              </p:nvPicPr>
              <p:blipFill>
                <a:blip r:embed="rId96"/>
                <a:stretch>
                  <a:fillRect/>
                </a:stretch>
              </p:blipFill>
              <p:spPr>
                <a:xfrm>
                  <a:off x="5128396" y="5603662"/>
                  <a:ext cx="1386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0" name="Freihand 79">
                  <a:extLst>
                    <a:ext uri="{FF2B5EF4-FFF2-40B4-BE49-F238E27FC236}">
                      <a16:creationId xmlns:a16="http://schemas.microsoft.com/office/drawing/2014/main" id="{80CACFB1-4455-D52D-A582-1DA8BD4AEAFE}"/>
                    </a:ext>
                  </a:extLst>
                </p14:cNvPr>
                <p14:cNvContentPartPr/>
                <p14:nvPr/>
              </p14:nvContentPartPr>
              <p14:xfrm>
                <a:off x="5440876" y="5646502"/>
                <a:ext cx="276480" cy="154800"/>
              </p14:xfrm>
            </p:contentPart>
          </mc:Choice>
          <mc:Fallback xmlns="">
            <p:pic>
              <p:nvPicPr>
                <p:cNvPr id="80" name="Freihand 79">
                  <a:extLst>
                    <a:ext uri="{FF2B5EF4-FFF2-40B4-BE49-F238E27FC236}">
                      <a16:creationId xmlns:a16="http://schemas.microsoft.com/office/drawing/2014/main" id="{80CACFB1-4455-D52D-A582-1DA8BD4AEAFE}"/>
                    </a:ext>
                  </a:extLst>
                </p:cNvPr>
                <p:cNvPicPr/>
                <p:nvPr/>
              </p:nvPicPr>
              <p:blipFill>
                <a:blip r:embed="rId98"/>
                <a:stretch>
                  <a:fillRect/>
                </a:stretch>
              </p:blipFill>
              <p:spPr>
                <a:xfrm>
                  <a:off x="5434756" y="5640382"/>
                  <a:ext cx="288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1" name="Freihand 80">
                  <a:extLst>
                    <a:ext uri="{FF2B5EF4-FFF2-40B4-BE49-F238E27FC236}">
                      <a16:creationId xmlns:a16="http://schemas.microsoft.com/office/drawing/2014/main" id="{178918FE-026C-EA1D-4082-CEA73B2481C8}"/>
                    </a:ext>
                  </a:extLst>
                </p14:cNvPr>
                <p14:cNvContentPartPr/>
                <p14:nvPr/>
              </p14:nvContentPartPr>
              <p14:xfrm>
                <a:off x="5618356" y="5574862"/>
                <a:ext cx="3600" cy="6480"/>
              </p14:xfrm>
            </p:contentPart>
          </mc:Choice>
          <mc:Fallback xmlns="">
            <p:pic>
              <p:nvPicPr>
                <p:cNvPr id="81" name="Freihand 80">
                  <a:extLst>
                    <a:ext uri="{FF2B5EF4-FFF2-40B4-BE49-F238E27FC236}">
                      <a16:creationId xmlns:a16="http://schemas.microsoft.com/office/drawing/2014/main" id="{178918FE-026C-EA1D-4082-CEA73B2481C8}"/>
                    </a:ext>
                  </a:extLst>
                </p:cNvPr>
                <p:cNvPicPr/>
                <p:nvPr/>
              </p:nvPicPr>
              <p:blipFill>
                <a:blip r:embed="rId100"/>
                <a:stretch>
                  <a:fillRect/>
                </a:stretch>
              </p:blipFill>
              <p:spPr>
                <a:xfrm>
                  <a:off x="5612236" y="5568742"/>
                  <a:ext cx="15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2" name="Freihand 81">
                  <a:extLst>
                    <a:ext uri="{FF2B5EF4-FFF2-40B4-BE49-F238E27FC236}">
                      <a16:creationId xmlns:a16="http://schemas.microsoft.com/office/drawing/2014/main" id="{36EBE38A-2D16-034B-36E8-BAFFB0127FB4}"/>
                    </a:ext>
                  </a:extLst>
                </p14:cNvPr>
                <p14:cNvContentPartPr/>
                <p14:nvPr/>
              </p14:nvContentPartPr>
              <p14:xfrm>
                <a:off x="5974396" y="5645782"/>
                <a:ext cx="265320" cy="211680"/>
              </p14:xfrm>
            </p:contentPart>
          </mc:Choice>
          <mc:Fallback xmlns="">
            <p:pic>
              <p:nvPicPr>
                <p:cNvPr id="82" name="Freihand 81">
                  <a:extLst>
                    <a:ext uri="{FF2B5EF4-FFF2-40B4-BE49-F238E27FC236}">
                      <a16:creationId xmlns:a16="http://schemas.microsoft.com/office/drawing/2014/main" id="{36EBE38A-2D16-034B-36E8-BAFFB0127FB4}"/>
                    </a:ext>
                  </a:extLst>
                </p:cNvPr>
                <p:cNvPicPr/>
                <p:nvPr/>
              </p:nvPicPr>
              <p:blipFill>
                <a:blip r:embed="rId102"/>
                <a:stretch>
                  <a:fillRect/>
                </a:stretch>
              </p:blipFill>
              <p:spPr>
                <a:xfrm>
                  <a:off x="5968276" y="5639662"/>
                  <a:ext cx="277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Freihand 82">
                  <a:extLst>
                    <a:ext uri="{FF2B5EF4-FFF2-40B4-BE49-F238E27FC236}">
                      <a16:creationId xmlns:a16="http://schemas.microsoft.com/office/drawing/2014/main" id="{6727D751-698B-892C-BE77-8B5A3BC21AEC}"/>
                    </a:ext>
                  </a:extLst>
                </p14:cNvPr>
                <p14:cNvContentPartPr/>
                <p14:nvPr/>
              </p14:nvContentPartPr>
              <p14:xfrm>
                <a:off x="6298036" y="5711662"/>
                <a:ext cx="79560" cy="302760"/>
              </p14:xfrm>
            </p:contentPart>
          </mc:Choice>
          <mc:Fallback xmlns="">
            <p:pic>
              <p:nvPicPr>
                <p:cNvPr id="83" name="Freihand 82">
                  <a:extLst>
                    <a:ext uri="{FF2B5EF4-FFF2-40B4-BE49-F238E27FC236}">
                      <a16:creationId xmlns:a16="http://schemas.microsoft.com/office/drawing/2014/main" id="{6727D751-698B-892C-BE77-8B5A3BC21AEC}"/>
                    </a:ext>
                  </a:extLst>
                </p:cNvPr>
                <p:cNvPicPr/>
                <p:nvPr/>
              </p:nvPicPr>
              <p:blipFill>
                <a:blip r:embed="rId104"/>
                <a:stretch>
                  <a:fillRect/>
                </a:stretch>
              </p:blipFill>
              <p:spPr>
                <a:xfrm>
                  <a:off x="6291916" y="5705542"/>
                  <a:ext cx="918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Freihand 83">
                  <a:extLst>
                    <a:ext uri="{FF2B5EF4-FFF2-40B4-BE49-F238E27FC236}">
                      <a16:creationId xmlns:a16="http://schemas.microsoft.com/office/drawing/2014/main" id="{64A04E80-CB35-0ED9-D49A-C31F1A13E594}"/>
                    </a:ext>
                  </a:extLst>
                </p14:cNvPr>
                <p14:cNvContentPartPr/>
                <p14:nvPr/>
              </p14:nvContentPartPr>
              <p14:xfrm>
                <a:off x="6412156" y="5627062"/>
                <a:ext cx="100080" cy="221400"/>
              </p14:xfrm>
            </p:contentPart>
          </mc:Choice>
          <mc:Fallback xmlns="">
            <p:pic>
              <p:nvPicPr>
                <p:cNvPr id="84" name="Freihand 83">
                  <a:extLst>
                    <a:ext uri="{FF2B5EF4-FFF2-40B4-BE49-F238E27FC236}">
                      <a16:creationId xmlns:a16="http://schemas.microsoft.com/office/drawing/2014/main" id="{64A04E80-CB35-0ED9-D49A-C31F1A13E594}"/>
                    </a:ext>
                  </a:extLst>
                </p:cNvPr>
                <p:cNvPicPr/>
                <p:nvPr/>
              </p:nvPicPr>
              <p:blipFill>
                <a:blip r:embed="rId106"/>
                <a:stretch>
                  <a:fillRect/>
                </a:stretch>
              </p:blipFill>
              <p:spPr>
                <a:xfrm>
                  <a:off x="6406036" y="5620942"/>
                  <a:ext cx="112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Freihand 84">
                  <a:extLst>
                    <a:ext uri="{FF2B5EF4-FFF2-40B4-BE49-F238E27FC236}">
                      <a16:creationId xmlns:a16="http://schemas.microsoft.com/office/drawing/2014/main" id="{8644226C-DD6B-0E25-AEE4-D3C03DDD8990}"/>
                    </a:ext>
                  </a:extLst>
                </p14:cNvPr>
                <p14:cNvContentPartPr/>
                <p14:nvPr/>
              </p14:nvContentPartPr>
              <p14:xfrm>
                <a:off x="6559036" y="5594662"/>
                <a:ext cx="147240" cy="221040"/>
              </p14:xfrm>
            </p:contentPart>
          </mc:Choice>
          <mc:Fallback xmlns="">
            <p:pic>
              <p:nvPicPr>
                <p:cNvPr id="85" name="Freihand 84">
                  <a:extLst>
                    <a:ext uri="{FF2B5EF4-FFF2-40B4-BE49-F238E27FC236}">
                      <a16:creationId xmlns:a16="http://schemas.microsoft.com/office/drawing/2014/main" id="{8644226C-DD6B-0E25-AEE4-D3C03DDD8990}"/>
                    </a:ext>
                  </a:extLst>
                </p:cNvPr>
                <p:cNvPicPr/>
                <p:nvPr/>
              </p:nvPicPr>
              <p:blipFill>
                <a:blip r:embed="rId108"/>
                <a:stretch>
                  <a:fillRect/>
                </a:stretch>
              </p:blipFill>
              <p:spPr>
                <a:xfrm>
                  <a:off x="6552916" y="5588542"/>
                  <a:ext cx="159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6" name="Freihand 85">
                  <a:extLst>
                    <a:ext uri="{FF2B5EF4-FFF2-40B4-BE49-F238E27FC236}">
                      <a16:creationId xmlns:a16="http://schemas.microsoft.com/office/drawing/2014/main" id="{B65FC237-2AA8-7DB0-15B3-84CA93F2A5CB}"/>
                    </a:ext>
                  </a:extLst>
                </p14:cNvPr>
                <p14:cNvContentPartPr/>
                <p14:nvPr/>
              </p14:nvContentPartPr>
              <p14:xfrm>
                <a:off x="6748756" y="5656942"/>
                <a:ext cx="36720" cy="141120"/>
              </p14:xfrm>
            </p:contentPart>
          </mc:Choice>
          <mc:Fallback xmlns="">
            <p:pic>
              <p:nvPicPr>
                <p:cNvPr id="86" name="Freihand 85">
                  <a:extLst>
                    <a:ext uri="{FF2B5EF4-FFF2-40B4-BE49-F238E27FC236}">
                      <a16:creationId xmlns:a16="http://schemas.microsoft.com/office/drawing/2014/main" id="{B65FC237-2AA8-7DB0-15B3-84CA93F2A5CB}"/>
                    </a:ext>
                  </a:extLst>
                </p:cNvPr>
                <p:cNvPicPr/>
                <p:nvPr/>
              </p:nvPicPr>
              <p:blipFill>
                <a:blip r:embed="rId110"/>
                <a:stretch>
                  <a:fillRect/>
                </a:stretch>
              </p:blipFill>
              <p:spPr>
                <a:xfrm>
                  <a:off x="6742636" y="5650822"/>
                  <a:ext cx="48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7" name="Freihand 86">
                  <a:extLst>
                    <a:ext uri="{FF2B5EF4-FFF2-40B4-BE49-F238E27FC236}">
                      <a16:creationId xmlns:a16="http://schemas.microsoft.com/office/drawing/2014/main" id="{CF8BAEFD-39A6-5495-3B49-190A0450A158}"/>
                    </a:ext>
                  </a:extLst>
                </p14:cNvPr>
                <p14:cNvContentPartPr/>
                <p14:nvPr/>
              </p14:nvContentPartPr>
              <p14:xfrm>
                <a:off x="6855676" y="5575942"/>
                <a:ext cx="111600" cy="234720"/>
              </p14:xfrm>
            </p:contentPart>
          </mc:Choice>
          <mc:Fallback xmlns="">
            <p:pic>
              <p:nvPicPr>
                <p:cNvPr id="87" name="Freihand 86">
                  <a:extLst>
                    <a:ext uri="{FF2B5EF4-FFF2-40B4-BE49-F238E27FC236}">
                      <a16:creationId xmlns:a16="http://schemas.microsoft.com/office/drawing/2014/main" id="{CF8BAEFD-39A6-5495-3B49-190A0450A158}"/>
                    </a:ext>
                  </a:extLst>
                </p:cNvPr>
                <p:cNvPicPr/>
                <p:nvPr/>
              </p:nvPicPr>
              <p:blipFill>
                <a:blip r:embed="rId112"/>
                <a:stretch>
                  <a:fillRect/>
                </a:stretch>
              </p:blipFill>
              <p:spPr>
                <a:xfrm>
                  <a:off x="6849556" y="5569822"/>
                  <a:ext cx="1238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8" name="Freihand 87">
                  <a:extLst>
                    <a:ext uri="{FF2B5EF4-FFF2-40B4-BE49-F238E27FC236}">
                      <a16:creationId xmlns:a16="http://schemas.microsoft.com/office/drawing/2014/main" id="{ACD8D1F3-4B0D-46B5-A1B6-05596B6047AC}"/>
                    </a:ext>
                  </a:extLst>
                </p14:cNvPr>
                <p14:cNvContentPartPr/>
                <p14:nvPr/>
              </p14:nvContentPartPr>
              <p14:xfrm>
                <a:off x="6958276" y="5713102"/>
                <a:ext cx="265680" cy="98280"/>
              </p14:xfrm>
            </p:contentPart>
          </mc:Choice>
          <mc:Fallback xmlns="">
            <p:pic>
              <p:nvPicPr>
                <p:cNvPr id="88" name="Freihand 87">
                  <a:extLst>
                    <a:ext uri="{FF2B5EF4-FFF2-40B4-BE49-F238E27FC236}">
                      <a16:creationId xmlns:a16="http://schemas.microsoft.com/office/drawing/2014/main" id="{ACD8D1F3-4B0D-46B5-A1B6-05596B6047AC}"/>
                    </a:ext>
                  </a:extLst>
                </p:cNvPr>
                <p:cNvPicPr/>
                <p:nvPr/>
              </p:nvPicPr>
              <p:blipFill>
                <a:blip r:embed="rId114"/>
                <a:stretch>
                  <a:fillRect/>
                </a:stretch>
              </p:blipFill>
              <p:spPr>
                <a:xfrm>
                  <a:off x="6952156" y="5706982"/>
                  <a:ext cx="277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9" name="Freihand 88">
                  <a:extLst>
                    <a:ext uri="{FF2B5EF4-FFF2-40B4-BE49-F238E27FC236}">
                      <a16:creationId xmlns:a16="http://schemas.microsoft.com/office/drawing/2014/main" id="{7F6598DF-B48A-862A-B0C8-BD320D220454}"/>
                    </a:ext>
                  </a:extLst>
                </p14:cNvPr>
                <p14:cNvContentPartPr/>
                <p14:nvPr/>
              </p14:nvContentPartPr>
              <p14:xfrm>
                <a:off x="7234756" y="5683942"/>
                <a:ext cx="237600" cy="138960"/>
              </p14:xfrm>
            </p:contentPart>
          </mc:Choice>
          <mc:Fallback xmlns="">
            <p:pic>
              <p:nvPicPr>
                <p:cNvPr id="89" name="Freihand 88">
                  <a:extLst>
                    <a:ext uri="{FF2B5EF4-FFF2-40B4-BE49-F238E27FC236}">
                      <a16:creationId xmlns:a16="http://schemas.microsoft.com/office/drawing/2014/main" id="{7F6598DF-B48A-862A-B0C8-BD320D220454}"/>
                    </a:ext>
                  </a:extLst>
                </p:cNvPr>
                <p:cNvPicPr/>
                <p:nvPr/>
              </p:nvPicPr>
              <p:blipFill>
                <a:blip r:embed="rId116"/>
                <a:stretch>
                  <a:fillRect/>
                </a:stretch>
              </p:blipFill>
              <p:spPr>
                <a:xfrm>
                  <a:off x="7228636" y="5677822"/>
                  <a:ext cx="249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6" name="Freihand 65">
                  <a:extLst>
                    <a:ext uri="{FF2B5EF4-FFF2-40B4-BE49-F238E27FC236}">
                      <a16:creationId xmlns:a16="http://schemas.microsoft.com/office/drawing/2014/main" id="{66AD9A9E-DADF-8B8E-F890-680749E958E4}"/>
                    </a:ext>
                  </a:extLst>
                </p14:cNvPr>
                <p14:cNvContentPartPr/>
                <p14:nvPr/>
              </p14:nvContentPartPr>
              <p14:xfrm>
                <a:off x="2481676" y="5995702"/>
                <a:ext cx="174240" cy="66960"/>
              </p14:xfrm>
            </p:contentPart>
          </mc:Choice>
          <mc:Fallback xmlns="">
            <p:pic>
              <p:nvPicPr>
                <p:cNvPr id="66" name="Freihand 65">
                  <a:extLst>
                    <a:ext uri="{FF2B5EF4-FFF2-40B4-BE49-F238E27FC236}">
                      <a16:creationId xmlns:a16="http://schemas.microsoft.com/office/drawing/2014/main" id="{66AD9A9E-DADF-8B8E-F890-680749E958E4}"/>
                    </a:ext>
                  </a:extLst>
                </p:cNvPr>
                <p:cNvPicPr/>
                <p:nvPr/>
              </p:nvPicPr>
              <p:blipFill>
                <a:blip r:embed="rId118"/>
                <a:stretch>
                  <a:fillRect/>
                </a:stretch>
              </p:blipFill>
              <p:spPr>
                <a:xfrm>
                  <a:off x="2475556" y="5989582"/>
                  <a:ext cx="186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7" name="Freihand 66">
                  <a:extLst>
                    <a:ext uri="{FF2B5EF4-FFF2-40B4-BE49-F238E27FC236}">
                      <a16:creationId xmlns:a16="http://schemas.microsoft.com/office/drawing/2014/main" id="{8CEAFED5-E0E7-DC5C-C98C-0DDDACE8A60E}"/>
                    </a:ext>
                  </a:extLst>
                </p14:cNvPr>
                <p14:cNvContentPartPr/>
                <p14:nvPr/>
              </p14:nvContentPartPr>
              <p14:xfrm>
                <a:off x="2535676" y="5945302"/>
                <a:ext cx="195480" cy="183960"/>
              </p14:xfrm>
            </p:contentPart>
          </mc:Choice>
          <mc:Fallback xmlns="">
            <p:pic>
              <p:nvPicPr>
                <p:cNvPr id="67" name="Freihand 66">
                  <a:extLst>
                    <a:ext uri="{FF2B5EF4-FFF2-40B4-BE49-F238E27FC236}">
                      <a16:creationId xmlns:a16="http://schemas.microsoft.com/office/drawing/2014/main" id="{8CEAFED5-E0E7-DC5C-C98C-0DDDACE8A60E}"/>
                    </a:ext>
                  </a:extLst>
                </p:cNvPr>
                <p:cNvPicPr/>
                <p:nvPr/>
              </p:nvPicPr>
              <p:blipFill>
                <a:blip r:embed="rId120"/>
                <a:stretch>
                  <a:fillRect/>
                </a:stretch>
              </p:blipFill>
              <p:spPr>
                <a:xfrm>
                  <a:off x="2529556" y="5939182"/>
                  <a:ext cx="207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8" name="Freihand 67">
                  <a:extLst>
                    <a:ext uri="{FF2B5EF4-FFF2-40B4-BE49-F238E27FC236}">
                      <a16:creationId xmlns:a16="http://schemas.microsoft.com/office/drawing/2014/main" id="{817FE6C8-8A6C-AAB9-5B83-E8F5F2BA756D}"/>
                    </a:ext>
                  </a:extLst>
                </p14:cNvPr>
                <p14:cNvContentPartPr/>
                <p14:nvPr/>
              </p14:nvContentPartPr>
              <p14:xfrm>
                <a:off x="2875156" y="5844502"/>
                <a:ext cx="307080" cy="194400"/>
              </p14:xfrm>
            </p:contentPart>
          </mc:Choice>
          <mc:Fallback xmlns="">
            <p:pic>
              <p:nvPicPr>
                <p:cNvPr id="68" name="Freihand 67">
                  <a:extLst>
                    <a:ext uri="{FF2B5EF4-FFF2-40B4-BE49-F238E27FC236}">
                      <a16:creationId xmlns:a16="http://schemas.microsoft.com/office/drawing/2014/main" id="{817FE6C8-8A6C-AAB9-5B83-E8F5F2BA756D}"/>
                    </a:ext>
                  </a:extLst>
                </p:cNvPr>
                <p:cNvPicPr/>
                <p:nvPr/>
              </p:nvPicPr>
              <p:blipFill>
                <a:blip r:embed="rId122"/>
                <a:stretch>
                  <a:fillRect/>
                </a:stretch>
              </p:blipFill>
              <p:spPr>
                <a:xfrm>
                  <a:off x="2869036" y="5838382"/>
                  <a:ext cx="319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9" name="Freihand 68">
                  <a:extLst>
                    <a:ext uri="{FF2B5EF4-FFF2-40B4-BE49-F238E27FC236}">
                      <a16:creationId xmlns:a16="http://schemas.microsoft.com/office/drawing/2014/main" id="{D9FE9AB3-8C69-A3BE-4D99-0F2825646616}"/>
                    </a:ext>
                  </a:extLst>
                </p14:cNvPr>
                <p14:cNvContentPartPr/>
                <p14:nvPr/>
              </p14:nvContentPartPr>
              <p14:xfrm>
                <a:off x="3131836" y="5867542"/>
                <a:ext cx="21600" cy="27720"/>
              </p14:xfrm>
            </p:contentPart>
          </mc:Choice>
          <mc:Fallback xmlns="">
            <p:pic>
              <p:nvPicPr>
                <p:cNvPr id="69" name="Freihand 68">
                  <a:extLst>
                    <a:ext uri="{FF2B5EF4-FFF2-40B4-BE49-F238E27FC236}">
                      <a16:creationId xmlns:a16="http://schemas.microsoft.com/office/drawing/2014/main" id="{D9FE9AB3-8C69-A3BE-4D99-0F2825646616}"/>
                    </a:ext>
                  </a:extLst>
                </p:cNvPr>
                <p:cNvPicPr/>
                <p:nvPr/>
              </p:nvPicPr>
              <p:blipFill>
                <a:blip r:embed="rId124"/>
                <a:stretch>
                  <a:fillRect/>
                </a:stretch>
              </p:blipFill>
              <p:spPr>
                <a:xfrm>
                  <a:off x="3125716" y="5861422"/>
                  <a:ext cx="33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 name="Freihand 69">
                  <a:extLst>
                    <a:ext uri="{FF2B5EF4-FFF2-40B4-BE49-F238E27FC236}">
                      <a16:creationId xmlns:a16="http://schemas.microsoft.com/office/drawing/2014/main" id="{A3A4CD3B-36CB-BE94-2A6E-E412C7CC60A0}"/>
                    </a:ext>
                  </a:extLst>
                </p14:cNvPr>
                <p14:cNvContentPartPr/>
                <p14:nvPr/>
              </p14:nvContentPartPr>
              <p14:xfrm>
                <a:off x="3235876" y="5885182"/>
                <a:ext cx="97920" cy="264960"/>
              </p14:xfrm>
            </p:contentPart>
          </mc:Choice>
          <mc:Fallback xmlns="">
            <p:pic>
              <p:nvPicPr>
                <p:cNvPr id="70" name="Freihand 69">
                  <a:extLst>
                    <a:ext uri="{FF2B5EF4-FFF2-40B4-BE49-F238E27FC236}">
                      <a16:creationId xmlns:a16="http://schemas.microsoft.com/office/drawing/2014/main" id="{A3A4CD3B-36CB-BE94-2A6E-E412C7CC60A0}"/>
                    </a:ext>
                  </a:extLst>
                </p:cNvPr>
                <p:cNvPicPr/>
                <p:nvPr/>
              </p:nvPicPr>
              <p:blipFill>
                <a:blip r:embed="rId126"/>
                <a:stretch>
                  <a:fillRect/>
                </a:stretch>
              </p:blipFill>
              <p:spPr>
                <a:xfrm>
                  <a:off x="3229756" y="5879062"/>
                  <a:ext cx="1101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1" name="Freihand 70">
                  <a:extLst>
                    <a:ext uri="{FF2B5EF4-FFF2-40B4-BE49-F238E27FC236}">
                      <a16:creationId xmlns:a16="http://schemas.microsoft.com/office/drawing/2014/main" id="{CD9C2DCC-6715-9466-4C68-75F8D884711C}"/>
                    </a:ext>
                  </a:extLst>
                </p14:cNvPr>
                <p14:cNvContentPartPr/>
                <p14:nvPr/>
              </p14:nvContentPartPr>
              <p14:xfrm>
                <a:off x="3314716" y="5706622"/>
                <a:ext cx="228600" cy="412200"/>
              </p14:xfrm>
            </p:contentPart>
          </mc:Choice>
          <mc:Fallback xmlns="">
            <p:pic>
              <p:nvPicPr>
                <p:cNvPr id="71" name="Freihand 70">
                  <a:extLst>
                    <a:ext uri="{FF2B5EF4-FFF2-40B4-BE49-F238E27FC236}">
                      <a16:creationId xmlns:a16="http://schemas.microsoft.com/office/drawing/2014/main" id="{CD9C2DCC-6715-9466-4C68-75F8D884711C}"/>
                    </a:ext>
                  </a:extLst>
                </p:cNvPr>
                <p:cNvPicPr/>
                <p:nvPr/>
              </p:nvPicPr>
              <p:blipFill>
                <a:blip r:embed="rId128"/>
                <a:stretch>
                  <a:fillRect/>
                </a:stretch>
              </p:blipFill>
              <p:spPr>
                <a:xfrm>
                  <a:off x="3308596" y="5700502"/>
                  <a:ext cx="24084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 name="Freihand 71">
                  <a:extLst>
                    <a:ext uri="{FF2B5EF4-FFF2-40B4-BE49-F238E27FC236}">
                      <a16:creationId xmlns:a16="http://schemas.microsoft.com/office/drawing/2014/main" id="{BB69FDA6-51BF-A1A0-5581-A82BAE65E006}"/>
                    </a:ext>
                  </a:extLst>
                </p14:cNvPr>
                <p14:cNvContentPartPr/>
                <p14:nvPr/>
              </p14:nvContentPartPr>
              <p14:xfrm>
                <a:off x="3491116" y="5817502"/>
                <a:ext cx="147600" cy="156600"/>
              </p14:xfrm>
            </p:contentPart>
          </mc:Choice>
          <mc:Fallback xmlns="">
            <p:pic>
              <p:nvPicPr>
                <p:cNvPr id="72" name="Freihand 71">
                  <a:extLst>
                    <a:ext uri="{FF2B5EF4-FFF2-40B4-BE49-F238E27FC236}">
                      <a16:creationId xmlns:a16="http://schemas.microsoft.com/office/drawing/2014/main" id="{BB69FDA6-51BF-A1A0-5581-A82BAE65E006}"/>
                    </a:ext>
                  </a:extLst>
                </p:cNvPr>
                <p:cNvPicPr/>
                <p:nvPr/>
              </p:nvPicPr>
              <p:blipFill>
                <a:blip r:embed="rId130"/>
                <a:stretch>
                  <a:fillRect/>
                </a:stretch>
              </p:blipFill>
              <p:spPr>
                <a:xfrm>
                  <a:off x="3484996" y="5811382"/>
                  <a:ext cx="159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3" name="Freihand 72">
                  <a:extLst>
                    <a:ext uri="{FF2B5EF4-FFF2-40B4-BE49-F238E27FC236}">
                      <a16:creationId xmlns:a16="http://schemas.microsoft.com/office/drawing/2014/main" id="{7FD9F193-9824-7A64-E22D-C2EB985735E1}"/>
                    </a:ext>
                  </a:extLst>
                </p14:cNvPr>
                <p14:cNvContentPartPr/>
                <p14:nvPr/>
              </p14:nvContentPartPr>
              <p14:xfrm>
                <a:off x="3622156" y="5739382"/>
                <a:ext cx="186480" cy="194760"/>
              </p14:xfrm>
            </p:contentPart>
          </mc:Choice>
          <mc:Fallback xmlns="">
            <p:pic>
              <p:nvPicPr>
                <p:cNvPr id="73" name="Freihand 72">
                  <a:extLst>
                    <a:ext uri="{FF2B5EF4-FFF2-40B4-BE49-F238E27FC236}">
                      <a16:creationId xmlns:a16="http://schemas.microsoft.com/office/drawing/2014/main" id="{7FD9F193-9824-7A64-E22D-C2EB985735E1}"/>
                    </a:ext>
                  </a:extLst>
                </p:cNvPr>
                <p:cNvPicPr/>
                <p:nvPr/>
              </p:nvPicPr>
              <p:blipFill>
                <a:blip r:embed="rId132"/>
                <a:stretch>
                  <a:fillRect/>
                </a:stretch>
              </p:blipFill>
              <p:spPr>
                <a:xfrm>
                  <a:off x="3616036" y="5733262"/>
                  <a:ext cx="198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4" name="Freihand 73">
                  <a:extLst>
                    <a:ext uri="{FF2B5EF4-FFF2-40B4-BE49-F238E27FC236}">
                      <a16:creationId xmlns:a16="http://schemas.microsoft.com/office/drawing/2014/main" id="{FEAC856A-D8BB-4658-E6B7-9EBFB8EDC1D0}"/>
                    </a:ext>
                  </a:extLst>
                </p14:cNvPr>
                <p14:cNvContentPartPr/>
                <p14:nvPr/>
              </p14:nvContentPartPr>
              <p14:xfrm>
                <a:off x="3779476" y="5776102"/>
                <a:ext cx="187200" cy="266760"/>
              </p14:xfrm>
            </p:contentPart>
          </mc:Choice>
          <mc:Fallback xmlns="">
            <p:pic>
              <p:nvPicPr>
                <p:cNvPr id="74" name="Freihand 73">
                  <a:extLst>
                    <a:ext uri="{FF2B5EF4-FFF2-40B4-BE49-F238E27FC236}">
                      <a16:creationId xmlns:a16="http://schemas.microsoft.com/office/drawing/2014/main" id="{FEAC856A-D8BB-4658-E6B7-9EBFB8EDC1D0}"/>
                    </a:ext>
                  </a:extLst>
                </p:cNvPr>
                <p:cNvPicPr/>
                <p:nvPr/>
              </p:nvPicPr>
              <p:blipFill>
                <a:blip r:embed="rId134"/>
                <a:stretch>
                  <a:fillRect/>
                </a:stretch>
              </p:blipFill>
              <p:spPr>
                <a:xfrm>
                  <a:off x="3773356" y="5769982"/>
                  <a:ext cx="1994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863B0AE2-0F1B-C275-72D1-25F0075373B6}"/>
                    </a:ext>
                  </a:extLst>
                </p14:cNvPr>
                <p14:cNvContentPartPr/>
                <p14:nvPr/>
              </p14:nvContentPartPr>
              <p14:xfrm>
                <a:off x="2592556" y="6358942"/>
                <a:ext cx="195120" cy="171360"/>
              </p14:xfrm>
            </p:contentPart>
          </mc:Choice>
          <mc:Fallback xmlns="">
            <p:pic>
              <p:nvPicPr>
                <p:cNvPr id="91" name="Freihand 90">
                  <a:extLst>
                    <a:ext uri="{FF2B5EF4-FFF2-40B4-BE49-F238E27FC236}">
                      <a16:creationId xmlns:a16="http://schemas.microsoft.com/office/drawing/2014/main" id="{863B0AE2-0F1B-C275-72D1-25F0075373B6}"/>
                    </a:ext>
                  </a:extLst>
                </p:cNvPr>
                <p:cNvPicPr/>
                <p:nvPr/>
              </p:nvPicPr>
              <p:blipFill>
                <a:blip r:embed="rId136"/>
                <a:stretch>
                  <a:fillRect/>
                </a:stretch>
              </p:blipFill>
              <p:spPr>
                <a:xfrm>
                  <a:off x="2586436" y="6352822"/>
                  <a:ext cx="207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C0A8DBF2-5151-3159-4EEA-0B9CC6FEACB5}"/>
                    </a:ext>
                  </a:extLst>
                </p14:cNvPr>
                <p14:cNvContentPartPr/>
                <p14:nvPr/>
              </p14:nvContentPartPr>
              <p14:xfrm>
                <a:off x="2699836" y="6280822"/>
                <a:ext cx="10800" cy="12600"/>
              </p14:xfrm>
            </p:contentPart>
          </mc:Choice>
          <mc:Fallback xmlns="">
            <p:pic>
              <p:nvPicPr>
                <p:cNvPr id="92" name="Freihand 91">
                  <a:extLst>
                    <a:ext uri="{FF2B5EF4-FFF2-40B4-BE49-F238E27FC236}">
                      <a16:creationId xmlns:a16="http://schemas.microsoft.com/office/drawing/2014/main" id="{C0A8DBF2-5151-3159-4EEA-0B9CC6FEACB5}"/>
                    </a:ext>
                  </a:extLst>
                </p:cNvPr>
                <p:cNvPicPr/>
                <p:nvPr/>
              </p:nvPicPr>
              <p:blipFill>
                <a:blip r:embed="rId138"/>
                <a:stretch>
                  <a:fillRect/>
                </a:stretch>
              </p:blipFill>
              <p:spPr>
                <a:xfrm>
                  <a:off x="2693716" y="6274702"/>
                  <a:ext cx="23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01BE09DE-8FEB-5B8A-D645-927E2D608062}"/>
                    </a:ext>
                  </a:extLst>
                </p14:cNvPr>
                <p14:cNvContentPartPr/>
                <p14:nvPr/>
              </p14:nvContentPartPr>
              <p14:xfrm>
                <a:off x="2983876" y="6253462"/>
                <a:ext cx="259200" cy="197280"/>
              </p14:xfrm>
            </p:contentPart>
          </mc:Choice>
          <mc:Fallback xmlns="">
            <p:pic>
              <p:nvPicPr>
                <p:cNvPr id="93" name="Freihand 92">
                  <a:extLst>
                    <a:ext uri="{FF2B5EF4-FFF2-40B4-BE49-F238E27FC236}">
                      <a16:creationId xmlns:a16="http://schemas.microsoft.com/office/drawing/2014/main" id="{01BE09DE-8FEB-5B8A-D645-927E2D608062}"/>
                    </a:ext>
                  </a:extLst>
                </p:cNvPr>
                <p:cNvPicPr/>
                <p:nvPr/>
              </p:nvPicPr>
              <p:blipFill>
                <a:blip r:embed="rId140"/>
                <a:stretch>
                  <a:fillRect/>
                </a:stretch>
              </p:blipFill>
              <p:spPr>
                <a:xfrm>
                  <a:off x="2977756" y="6247342"/>
                  <a:ext cx="271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7ECA12EB-1643-B200-DEA1-15703D3EECFC}"/>
                    </a:ext>
                  </a:extLst>
                </p14:cNvPr>
                <p14:cNvContentPartPr/>
                <p14:nvPr/>
              </p14:nvContentPartPr>
              <p14:xfrm>
                <a:off x="3159556" y="6188662"/>
                <a:ext cx="3600" cy="28800"/>
              </p14:xfrm>
            </p:contentPart>
          </mc:Choice>
          <mc:Fallback xmlns="">
            <p:pic>
              <p:nvPicPr>
                <p:cNvPr id="94" name="Freihand 93">
                  <a:extLst>
                    <a:ext uri="{FF2B5EF4-FFF2-40B4-BE49-F238E27FC236}">
                      <a16:creationId xmlns:a16="http://schemas.microsoft.com/office/drawing/2014/main" id="{7ECA12EB-1643-B200-DEA1-15703D3EECFC}"/>
                    </a:ext>
                  </a:extLst>
                </p:cNvPr>
                <p:cNvPicPr/>
                <p:nvPr/>
              </p:nvPicPr>
              <p:blipFill>
                <a:blip r:embed="rId142"/>
                <a:stretch>
                  <a:fillRect/>
                </a:stretch>
              </p:blipFill>
              <p:spPr>
                <a:xfrm>
                  <a:off x="3153436" y="6182542"/>
                  <a:ext cx="15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8574F4A0-D7C5-48DB-0AC5-C42461F51150}"/>
                    </a:ext>
                  </a:extLst>
                </p14:cNvPr>
                <p14:cNvContentPartPr/>
                <p14:nvPr/>
              </p14:nvContentPartPr>
              <p14:xfrm>
                <a:off x="3571036" y="6198742"/>
                <a:ext cx="118440" cy="244080"/>
              </p14:xfrm>
            </p:contentPart>
          </mc:Choice>
          <mc:Fallback xmlns="">
            <p:pic>
              <p:nvPicPr>
                <p:cNvPr id="95" name="Freihand 94">
                  <a:extLst>
                    <a:ext uri="{FF2B5EF4-FFF2-40B4-BE49-F238E27FC236}">
                      <a16:creationId xmlns:a16="http://schemas.microsoft.com/office/drawing/2014/main" id="{8574F4A0-D7C5-48DB-0AC5-C42461F51150}"/>
                    </a:ext>
                  </a:extLst>
                </p:cNvPr>
                <p:cNvPicPr/>
                <p:nvPr/>
              </p:nvPicPr>
              <p:blipFill>
                <a:blip r:embed="rId144"/>
                <a:stretch>
                  <a:fillRect/>
                </a:stretch>
              </p:blipFill>
              <p:spPr>
                <a:xfrm>
                  <a:off x="3564916" y="6192622"/>
                  <a:ext cx="1306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39C0CB20-B2BA-ECD6-941B-AA1121563F4A}"/>
                    </a:ext>
                  </a:extLst>
                </p14:cNvPr>
                <p14:cNvContentPartPr/>
                <p14:nvPr/>
              </p14:nvContentPartPr>
              <p14:xfrm>
                <a:off x="3747796" y="6281902"/>
                <a:ext cx="100440" cy="101160"/>
              </p14:xfrm>
            </p:contentPart>
          </mc:Choice>
          <mc:Fallback xmlns="">
            <p:pic>
              <p:nvPicPr>
                <p:cNvPr id="96" name="Freihand 95">
                  <a:extLst>
                    <a:ext uri="{FF2B5EF4-FFF2-40B4-BE49-F238E27FC236}">
                      <a16:creationId xmlns:a16="http://schemas.microsoft.com/office/drawing/2014/main" id="{39C0CB20-B2BA-ECD6-941B-AA1121563F4A}"/>
                    </a:ext>
                  </a:extLst>
                </p:cNvPr>
                <p:cNvPicPr/>
                <p:nvPr/>
              </p:nvPicPr>
              <p:blipFill>
                <a:blip r:embed="rId146"/>
                <a:stretch>
                  <a:fillRect/>
                </a:stretch>
              </p:blipFill>
              <p:spPr>
                <a:xfrm>
                  <a:off x="3741676" y="6275782"/>
                  <a:ext cx="112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2EE44A85-BA97-3CAE-72B0-122789B6F357}"/>
                    </a:ext>
                  </a:extLst>
                </p14:cNvPr>
                <p14:cNvContentPartPr/>
                <p14:nvPr/>
              </p14:nvContentPartPr>
              <p14:xfrm>
                <a:off x="3886756" y="6081742"/>
                <a:ext cx="112680" cy="267120"/>
              </p14:xfrm>
            </p:contentPart>
          </mc:Choice>
          <mc:Fallback xmlns="">
            <p:pic>
              <p:nvPicPr>
                <p:cNvPr id="97" name="Freihand 96">
                  <a:extLst>
                    <a:ext uri="{FF2B5EF4-FFF2-40B4-BE49-F238E27FC236}">
                      <a16:creationId xmlns:a16="http://schemas.microsoft.com/office/drawing/2014/main" id="{2EE44A85-BA97-3CAE-72B0-122789B6F357}"/>
                    </a:ext>
                  </a:extLst>
                </p:cNvPr>
                <p:cNvPicPr/>
                <p:nvPr/>
              </p:nvPicPr>
              <p:blipFill>
                <a:blip r:embed="rId148"/>
                <a:stretch>
                  <a:fillRect/>
                </a:stretch>
              </p:blipFill>
              <p:spPr>
                <a:xfrm>
                  <a:off x="3880636" y="6075622"/>
                  <a:ext cx="1249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E8A000E0-B8BE-73B2-BF5E-A74186C4419F}"/>
                    </a:ext>
                  </a:extLst>
                </p14:cNvPr>
                <p14:cNvContentPartPr/>
                <p14:nvPr/>
              </p14:nvContentPartPr>
              <p14:xfrm>
                <a:off x="3974596" y="6261382"/>
                <a:ext cx="43560" cy="46800"/>
              </p14:xfrm>
            </p:contentPart>
          </mc:Choice>
          <mc:Fallback xmlns="">
            <p:pic>
              <p:nvPicPr>
                <p:cNvPr id="98" name="Freihand 97">
                  <a:extLst>
                    <a:ext uri="{FF2B5EF4-FFF2-40B4-BE49-F238E27FC236}">
                      <a16:creationId xmlns:a16="http://schemas.microsoft.com/office/drawing/2014/main" id="{E8A000E0-B8BE-73B2-BF5E-A74186C4419F}"/>
                    </a:ext>
                  </a:extLst>
                </p:cNvPr>
                <p:cNvPicPr/>
                <p:nvPr/>
              </p:nvPicPr>
              <p:blipFill>
                <a:blip r:embed="rId150"/>
                <a:stretch>
                  <a:fillRect/>
                </a:stretch>
              </p:blipFill>
              <p:spPr>
                <a:xfrm>
                  <a:off x="3968476" y="6255262"/>
                  <a:ext cx="55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145FF82E-D494-EE6F-7EB9-7FCF75DED77C}"/>
                    </a:ext>
                  </a:extLst>
                </p14:cNvPr>
                <p14:cNvContentPartPr/>
                <p14:nvPr/>
              </p14:nvContentPartPr>
              <p14:xfrm>
                <a:off x="4074676" y="6170662"/>
                <a:ext cx="140760" cy="115560"/>
              </p14:xfrm>
            </p:contentPart>
          </mc:Choice>
          <mc:Fallback xmlns="">
            <p:pic>
              <p:nvPicPr>
                <p:cNvPr id="100" name="Freihand 99">
                  <a:extLst>
                    <a:ext uri="{FF2B5EF4-FFF2-40B4-BE49-F238E27FC236}">
                      <a16:creationId xmlns:a16="http://schemas.microsoft.com/office/drawing/2014/main" id="{145FF82E-D494-EE6F-7EB9-7FCF75DED77C}"/>
                    </a:ext>
                  </a:extLst>
                </p:cNvPr>
                <p:cNvPicPr/>
                <p:nvPr/>
              </p:nvPicPr>
              <p:blipFill>
                <a:blip r:embed="rId152"/>
                <a:stretch>
                  <a:fillRect/>
                </a:stretch>
              </p:blipFill>
              <p:spPr>
                <a:xfrm>
                  <a:off x="4068556" y="6164542"/>
                  <a:ext cx="153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9D269FE2-144B-88BA-BB46-D6596AEDC152}"/>
                    </a:ext>
                  </a:extLst>
                </p14:cNvPr>
                <p14:cNvContentPartPr/>
                <p14:nvPr/>
              </p14:nvContentPartPr>
              <p14:xfrm>
                <a:off x="4267636" y="6155182"/>
                <a:ext cx="44280" cy="133560"/>
              </p14:xfrm>
            </p:contentPart>
          </mc:Choice>
          <mc:Fallback xmlns="">
            <p:pic>
              <p:nvPicPr>
                <p:cNvPr id="101" name="Freihand 100">
                  <a:extLst>
                    <a:ext uri="{FF2B5EF4-FFF2-40B4-BE49-F238E27FC236}">
                      <a16:creationId xmlns:a16="http://schemas.microsoft.com/office/drawing/2014/main" id="{9D269FE2-144B-88BA-BB46-D6596AEDC152}"/>
                    </a:ext>
                  </a:extLst>
                </p:cNvPr>
                <p:cNvPicPr/>
                <p:nvPr/>
              </p:nvPicPr>
              <p:blipFill>
                <a:blip r:embed="rId154"/>
                <a:stretch>
                  <a:fillRect/>
                </a:stretch>
              </p:blipFill>
              <p:spPr>
                <a:xfrm>
                  <a:off x="4261516" y="6149062"/>
                  <a:ext cx="56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F35ECC71-CE15-1A23-24A5-3B4DE3925B88}"/>
                    </a:ext>
                  </a:extLst>
                </p14:cNvPr>
                <p14:cNvContentPartPr/>
                <p14:nvPr/>
              </p14:nvContentPartPr>
              <p14:xfrm>
                <a:off x="4319476" y="6078502"/>
                <a:ext cx="140400" cy="148320"/>
              </p14:xfrm>
            </p:contentPart>
          </mc:Choice>
          <mc:Fallback xmlns="">
            <p:pic>
              <p:nvPicPr>
                <p:cNvPr id="102" name="Freihand 101">
                  <a:extLst>
                    <a:ext uri="{FF2B5EF4-FFF2-40B4-BE49-F238E27FC236}">
                      <a16:creationId xmlns:a16="http://schemas.microsoft.com/office/drawing/2014/main" id="{F35ECC71-CE15-1A23-24A5-3B4DE3925B88}"/>
                    </a:ext>
                  </a:extLst>
                </p:cNvPr>
                <p:cNvPicPr/>
                <p:nvPr/>
              </p:nvPicPr>
              <p:blipFill>
                <a:blip r:embed="rId156"/>
                <a:stretch>
                  <a:fillRect/>
                </a:stretch>
              </p:blipFill>
              <p:spPr>
                <a:xfrm>
                  <a:off x="4313356" y="6072382"/>
                  <a:ext cx="152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Freihand 102">
                  <a:extLst>
                    <a:ext uri="{FF2B5EF4-FFF2-40B4-BE49-F238E27FC236}">
                      <a16:creationId xmlns:a16="http://schemas.microsoft.com/office/drawing/2014/main" id="{5DC00ACB-CA70-7541-09C3-21B4C14A6BC5}"/>
                    </a:ext>
                  </a:extLst>
                </p14:cNvPr>
                <p14:cNvContentPartPr/>
                <p14:nvPr/>
              </p14:nvContentPartPr>
              <p14:xfrm>
                <a:off x="4461676" y="6018382"/>
                <a:ext cx="188280" cy="231840"/>
              </p14:xfrm>
            </p:contentPart>
          </mc:Choice>
          <mc:Fallback xmlns="">
            <p:pic>
              <p:nvPicPr>
                <p:cNvPr id="103" name="Freihand 102">
                  <a:extLst>
                    <a:ext uri="{FF2B5EF4-FFF2-40B4-BE49-F238E27FC236}">
                      <a16:creationId xmlns:a16="http://schemas.microsoft.com/office/drawing/2014/main" id="{5DC00ACB-CA70-7541-09C3-21B4C14A6BC5}"/>
                    </a:ext>
                  </a:extLst>
                </p:cNvPr>
                <p:cNvPicPr/>
                <p:nvPr/>
              </p:nvPicPr>
              <p:blipFill>
                <a:blip r:embed="rId158"/>
                <a:stretch>
                  <a:fillRect/>
                </a:stretch>
              </p:blipFill>
              <p:spPr>
                <a:xfrm>
                  <a:off x="4455556" y="6012262"/>
                  <a:ext cx="200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9" name="Freihand 108">
                  <a:extLst>
                    <a:ext uri="{FF2B5EF4-FFF2-40B4-BE49-F238E27FC236}">
                      <a16:creationId xmlns:a16="http://schemas.microsoft.com/office/drawing/2014/main" id="{329EBD32-A08A-E5F6-BAE7-AAADA91DA6A6}"/>
                    </a:ext>
                  </a:extLst>
                </p14:cNvPr>
                <p14:cNvContentPartPr/>
                <p14:nvPr/>
              </p14:nvContentPartPr>
              <p14:xfrm>
                <a:off x="4869196" y="6038542"/>
                <a:ext cx="290160" cy="318240"/>
              </p14:xfrm>
            </p:contentPart>
          </mc:Choice>
          <mc:Fallback xmlns="">
            <p:pic>
              <p:nvPicPr>
                <p:cNvPr id="109" name="Freihand 108">
                  <a:extLst>
                    <a:ext uri="{FF2B5EF4-FFF2-40B4-BE49-F238E27FC236}">
                      <a16:creationId xmlns:a16="http://schemas.microsoft.com/office/drawing/2014/main" id="{329EBD32-A08A-E5F6-BAE7-AAADA91DA6A6}"/>
                    </a:ext>
                  </a:extLst>
                </p:cNvPr>
                <p:cNvPicPr/>
                <p:nvPr/>
              </p:nvPicPr>
              <p:blipFill>
                <a:blip r:embed="rId160"/>
                <a:stretch>
                  <a:fillRect/>
                </a:stretch>
              </p:blipFill>
              <p:spPr>
                <a:xfrm>
                  <a:off x="4863076" y="6032422"/>
                  <a:ext cx="3024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Freihand 109">
                  <a:extLst>
                    <a:ext uri="{FF2B5EF4-FFF2-40B4-BE49-F238E27FC236}">
                      <a16:creationId xmlns:a16="http://schemas.microsoft.com/office/drawing/2014/main" id="{8B583028-F1E8-C1DA-F15B-D9C0E84C15E7}"/>
                    </a:ext>
                  </a:extLst>
                </p14:cNvPr>
                <p14:cNvContentPartPr/>
                <p14:nvPr/>
              </p14:nvContentPartPr>
              <p14:xfrm>
                <a:off x="5325316" y="6037822"/>
                <a:ext cx="82080" cy="151920"/>
              </p14:xfrm>
            </p:contentPart>
          </mc:Choice>
          <mc:Fallback xmlns="">
            <p:pic>
              <p:nvPicPr>
                <p:cNvPr id="110" name="Freihand 109">
                  <a:extLst>
                    <a:ext uri="{FF2B5EF4-FFF2-40B4-BE49-F238E27FC236}">
                      <a16:creationId xmlns:a16="http://schemas.microsoft.com/office/drawing/2014/main" id="{8B583028-F1E8-C1DA-F15B-D9C0E84C15E7}"/>
                    </a:ext>
                  </a:extLst>
                </p:cNvPr>
                <p:cNvPicPr/>
                <p:nvPr/>
              </p:nvPicPr>
              <p:blipFill>
                <a:blip r:embed="rId162"/>
                <a:stretch>
                  <a:fillRect/>
                </a:stretch>
              </p:blipFill>
              <p:spPr>
                <a:xfrm>
                  <a:off x="5319196" y="6031702"/>
                  <a:ext cx="94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1" name="Freihand 110">
                  <a:extLst>
                    <a:ext uri="{FF2B5EF4-FFF2-40B4-BE49-F238E27FC236}">
                      <a16:creationId xmlns:a16="http://schemas.microsoft.com/office/drawing/2014/main" id="{51763AFE-E3FD-CB16-64E3-3D3522391DDB}"/>
                    </a:ext>
                  </a:extLst>
                </p14:cNvPr>
                <p14:cNvContentPartPr/>
                <p14:nvPr/>
              </p14:nvContentPartPr>
              <p14:xfrm>
                <a:off x="5427916" y="6060502"/>
                <a:ext cx="76680" cy="104400"/>
              </p14:xfrm>
            </p:contentPart>
          </mc:Choice>
          <mc:Fallback xmlns="">
            <p:pic>
              <p:nvPicPr>
                <p:cNvPr id="111" name="Freihand 110">
                  <a:extLst>
                    <a:ext uri="{FF2B5EF4-FFF2-40B4-BE49-F238E27FC236}">
                      <a16:creationId xmlns:a16="http://schemas.microsoft.com/office/drawing/2014/main" id="{51763AFE-E3FD-CB16-64E3-3D3522391DDB}"/>
                    </a:ext>
                  </a:extLst>
                </p:cNvPr>
                <p:cNvPicPr/>
                <p:nvPr/>
              </p:nvPicPr>
              <p:blipFill>
                <a:blip r:embed="rId164"/>
                <a:stretch>
                  <a:fillRect/>
                </a:stretch>
              </p:blipFill>
              <p:spPr>
                <a:xfrm>
                  <a:off x="5421796" y="6054382"/>
                  <a:ext cx="88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2" name="Freihand 111">
                  <a:extLst>
                    <a:ext uri="{FF2B5EF4-FFF2-40B4-BE49-F238E27FC236}">
                      <a16:creationId xmlns:a16="http://schemas.microsoft.com/office/drawing/2014/main" id="{50FB05CC-591F-C6FA-F7E6-7926AB7C7CAC}"/>
                    </a:ext>
                  </a:extLst>
                </p14:cNvPr>
                <p14:cNvContentPartPr/>
                <p14:nvPr/>
              </p14:nvContentPartPr>
              <p14:xfrm>
                <a:off x="5554276" y="6034582"/>
                <a:ext cx="63000" cy="143640"/>
              </p14:xfrm>
            </p:contentPart>
          </mc:Choice>
          <mc:Fallback xmlns="">
            <p:pic>
              <p:nvPicPr>
                <p:cNvPr id="112" name="Freihand 111">
                  <a:extLst>
                    <a:ext uri="{FF2B5EF4-FFF2-40B4-BE49-F238E27FC236}">
                      <a16:creationId xmlns:a16="http://schemas.microsoft.com/office/drawing/2014/main" id="{50FB05CC-591F-C6FA-F7E6-7926AB7C7CAC}"/>
                    </a:ext>
                  </a:extLst>
                </p:cNvPr>
                <p:cNvPicPr/>
                <p:nvPr/>
              </p:nvPicPr>
              <p:blipFill>
                <a:blip r:embed="rId166"/>
                <a:stretch>
                  <a:fillRect/>
                </a:stretch>
              </p:blipFill>
              <p:spPr>
                <a:xfrm>
                  <a:off x="5548156" y="6028462"/>
                  <a:ext cx="75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3" name="Freihand 112">
                  <a:extLst>
                    <a:ext uri="{FF2B5EF4-FFF2-40B4-BE49-F238E27FC236}">
                      <a16:creationId xmlns:a16="http://schemas.microsoft.com/office/drawing/2014/main" id="{C6719B5C-FAAC-E1D4-48A7-F859DD07489B}"/>
                    </a:ext>
                  </a:extLst>
                </p14:cNvPr>
                <p14:cNvContentPartPr/>
                <p14:nvPr/>
              </p14:nvContentPartPr>
              <p14:xfrm>
                <a:off x="5837956" y="6000742"/>
                <a:ext cx="106200" cy="219600"/>
              </p14:xfrm>
            </p:contentPart>
          </mc:Choice>
          <mc:Fallback xmlns="">
            <p:pic>
              <p:nvPicPr>
                <p:cNvPr id="113" name="Freihand 112">
                  <a:extLst>
                    <a:ext uri="{FF2B5EF4-FFF2-40B4-BE49-F238E27FC236}">
                      <a16:creationId xmlns:a16="http://schemas.microsoft.com/office/drawing/2014/main" id="{C6719B5C-FAAC-E1D4-48A7-F859DD07489B}"/>
                    </a:ext>
                  </a:extLst>
                </p:cNvPr>
                <p:cNvPicPr/>
                <p:nvPr/>
              </p:nvPicPr>
              <p:blipFill>
                <a:blip r:embed="rId168"/>
                <a:stretch>
                  <a:fillRect/>
                </a:stretch>
              </p:blipFill>
              <p:spPr>
                <a:xfrm>
                  <a:off x="5831836" y="5994622"/>
                  <a:ext cx="118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 name="Freihand 113">
                  <a:extLst>
                    <a:ext uri="{FF2B5EF4-FFF2-40B4-BE49-F238E27FC236}">
                      <a16:creationId xmlns:a16="http://schemas.microsoft.com/office/drawing/2014/main" id="{4B4DBA91-4905-5F2B-7178-A4623C5ECD34}"/>
                    </a:ext>
                  </a:extLst>
                </p14:cNvPr>
                <p14:cNvContentPartPr/>
                <p14:nvPr/>
              </p14:nvContentPartPr>
              <p14:xfrm>
                <a:off x="6036676" y="6061222"/>
                <a:ext cx="30240" cy="145080"/>
              </p14:xfrm>
            </p:contentPart>
          </mc:Choice>
          <mc:Fallback xmlns="">
            <p:pic>
              <p:nvPicPr>
                <p:cNvPr id="114" name="Freihand 113">
                  <a:extLst>
                    <a:ext uri="{FF2B5EF4-FFF2-40B4-BE49-F238E27FC236}">
                      <a16:creationId xmlns:a16="http://schemas.microsoft.com/office/drawing/2014/main" id="{4B4DBA91-4905-5F2B-7178-A4623C5ECD34}"/>
                    </a:ext>
                  </a:extLst>
                </p:cNvPr>
                <p:cNvPicPr/>
                <p:nvPr/>
              </p:nvPicPr>
              <p:blipFill>
                <a:blip r:embed="rId170"/>
                <a:stretch>
                  <a:fillRect/>
                </a:stretch>
              </p:blipFill>
              <p:spPr>
                <a:xfrm>
                  <a:off x="6030556" y="6055102"/>
                  <a:ext cx="42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 name="Freihand 114">
                  <a:extLst>
                    <a:ext uri="{FF2B5EF4-FFF2-40B4-BE49-F238E27FC236}">
                      <a16:creationId xmlns:a16="http://schemas.microsoft.com/office/drawing/2014/main" id="{C32CF443-20E5-573E-FE97-9455A4F3522B}"/>
                    </a:ext>
                  </a:extLst>
                </p14:cNvPr>
                <p14:cNvContentPartPr/>
                <p14:nvPr/>
              </p14:nvContentPartPr>
              <p14:xfrm>
                <a:off x="6019756" y="5985622"/>
                <a:ext cx="6480" cy="15840"/>
              </p14:xfrm>
            </p:contentPart>
          </mc:Choice>
          <mc:Fallback xmlns="">
            <p:pic>
              <p:nvPicPr>
                <p:cNvPr id="115" name="Freihand 114">
                  <a:extLst>
                    <a:ext uri="{FF2B5EF4-FFF2-40B4-BE49-F238E27FC236}">
                      <a16:creationId xmlns:a16="http://schemas.microsoft.com/office/drawing/2014/main" id="{C32CF443-20E5-573E-FE97-9455A4F3522B}"/>
                    </a:ext>
                  </a:extLst>
                </p:cNvPr>
                <p:cNvPicPr/>
                <p:nvPr/>
              </p:nvPicPr>
              <p:blipFill>
                <a:blip r:embed="rId172"/>
                <a:stretch>
                  <a:fillRect/>
                </a:stretch>
              </p:blipFill>
              <p:spPr>
                <a:xfrm>
                  <a:off x="6013636" y="5979502"/>
                  <a:ext cx="18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6" name="Freihand 115">
                  <a:extLst>
                    <a:ext uri="{FF2B5EF4-FFF2-40B4-BE49-F238E27FC236}">
                      <a16:creationId xmlns:a16="http://schemas.microsoft.com/office/drawing/2014/main" id="{DA0D58FA-E406-EAED-CB28-0BD60D50A481}"/>
                    </a:ext>
                  </a:extLst>
                </p14:cNvPr>
                <p14:cNvContentPartPr/>
                <p14:nvPr/>
              </p14:nvContentPartPr>
              <p14:xfrm>
                <a:off x="6141796" y="6044302"/>
                <a:ext cx="199440" cy="158400"/>
              </p14:xfrm>
            </p:contentPart>
          </mc:Choice>
          <mc:Fallback xmlns="">
            <p:pic>
              <p:nvPicPr>
                <p:cNvPr id="116" name="Freihand 115">
                  <a:extLst>
                    <a:ext uri="{FF2B5EF4-FFF2-40B4-BE49-F238E27FC236}">
                      <a16:creationId xmlns:a16="http://schemas.microsoft.com/office/drawing/2014/main" id="{DA0D58FA-E406-EAED-CB28-0BD60D50A481}"/>
                    </a:ext>
                  </a:extLst>
                </p:cNvPr>
                <p:cNvPicPr/>
                <p:nvPr/>
              </p:nvPicPr>
              <p:blipFill>
                <a:blip r:embed="rId174"/>
                <a:stretch>
                  <a:fillRect/>
                </a:stretch>
              </p:blipFill>
              <p:spPr>
                <a:xfrm>
                  <a:off x="6135676" y="6038182"/>
                  <a:ext cx="211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Freihand 116">
                  <a:extLst>
                    <a:ext uri="{FF2B5EF4-FFF2-40B4-BE49-F238E27FC236}">
                      <a16:creationId xmlns:a16="http://schemas.microsoft.com/office/drawing/2014/main" id="{6BC47AE9-3B16-E8A8-031B-9237F67E8505}"/>
                    </a:ext>
                  </a:extLst>
                </p14:cNvPr>
                <p14:cNvContentPartPr/>
                <p14:nvPr/>
              </p14:nvContentPartPr>
              <p14:xfrm>
                <a:off x="6369316" y="6034222"/>
                <a:ext cx="185400" cy="96120"/>
              </p14:xfrm>
            </p:contentPart>
          </mc:Choice>
          <mc:Fallback xmlns="">
            <p:pic>
              <p:nvPicPr>
                <p:cNvPr id="117" name="Freihand 116">
                  <a:extLst>
                    <a:ext uri="{FF2B5EF4-FFF2-40B4-BE49-F238E27FC236}">
                      <a16:creationId xmlns:a16="http://schemas.microsoft.com/office/drawing/2014/main" id="{6BC47AE9-3B16-E8A8-031B-9237F67E8505}"/>
                    </a:ext>
                  </a:extLst>
                </p:cNvPr>
                <p:cNvPicPr/>
                <p:nvPr/>
              </p:nvPicPr>
              <p:blipFill>
                <a:blip r:embed="rId176"/>
                <a:stretch>
                  <a:fillRect/>
                </a:stretch>
              </p:blipFill>
              <p:spPr>
                <a:xfrm>
                  <a:off x="6363196" y="6028102"/>
                  <a:ext cx="197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Freihand 117">
                  <a:extLst>
                    <a:ext uri="{FF2B5EF4-FFF2-40B4-BE49-F238E27FC236}">
                      <a16:creationId xmlns:a16="http://schemas.microsoft.com/office/drawing/2014/main" id="{E1D2EE00-DE2D-E7D0-16A6-9B9E773A4305}"/>
                    </a:ext>
                  </a:extLst>
                </p14:cNvPr>
                <p14:cNvContentPartPr/>
                <p14:nvPr/>
              </p14:nvContentPartPr>
              <p14:xfrm>
                <a:off x="6766756" y="5939542"/>
                <a:ext cx="201960" cy="163800"/>
              </p14:xfrm>
            </p:contentPart>
          </mc:Choice>
          <mc:Fallback xmlns="">
            <p:pic>
              <p:nvPicPr>
                <p:cNvPr id="118" name="Freihand 117">
                  <a:extLst>
                    <a:ext uri="{FF2B5EF4-FFF2-40B4-BE49-F238E27FC236}">
                      <a16:creationId xmlns:a16="http://schemas.microsoft.com/office/drawing/2014/main" id="{E1D2EE00-DE2D-E7D0-16A6-9B9E773A4305}"/>
                    </a:ext>
                  </a:extLst>
                </p:cNvPr>
                <p:cNvPicPr/>
                <p:nvPr/>
              </p:nvPicPr>
              <p:blipFill>
                <a:blip r:embed="rId178"/>
                <a:stretch>
                  <a:fillRect/>
                </a:stretch>
              </p:blipFill>
              <p:spPr>
                <a:xfrm>
                  <a:off x="6760636" y="5933422"/>
                  <a:ext cx="214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Freihand 118">
                  <a:extLst>
                    <a:ext uri="{FF2B5EF4-FFF2-40B4-BE49-F238E27FC236}">
                      <a16:creationId xmlns:a16="http://schemas.microsoft.com/office/drawing/2014/main" id="{1AE650B9-C780-B8B8-2470-377F5F79777C}"/>
                    </a:ext>
                  </a:extLst>
                </p14:cNvPr>
                <p14:cNvContentPartPr/>
                <p14:nvPr/>
              </p14:nvContentPartPr>
              <p14:xfrm>
                <a:off x="6988876" y="5983462"/>
                <a:ext cx="71640" cy="111960"/>
              </p14:xfrm>
            </p:contentPart>
          </mc:Choice>
          <mc:Fallback xmlns="">
            <p:pic>
              <p:nvPicPr>
                <p:cNvPr id="119" name="Freihand 118">
                  <a:extLst>
                    <a:ext uri="{FF2B5EF4-FFF2-40B4-BE49-F238E27FC236}">
                      <a16:creationId xmlns:a16="http://schemas.microsoft.com/office/drawing/2014/main" id="{1AE650B9-C780-B8B8-2470-377F5F79777C}"/>
                    </a:ext>
                  </a:extLst>
                </p:cNvPr>
                <p:cNvPicPr/>
                <p:nvPr/>
              </p:nvPicPr>
              <p:blipFill>
                <a:blip r:embed="rId180"/>
                <a:stretch>
                  <a:fillRect/>
                </a:stretch>
              </p:blipFill>
              <p:spPr>
                <a:xfrm>
                  <a:off x="6982756" y="5977342"/>
                  <a:ext cx="83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1" name="Freihand 120">
                  <a:extLst>
                    <a:ext uri="{FF2B5EF4-FFF2-40B4-BE49-F238E27FC236}">
                      <a16:creationId xmlns:a16="http://schemas.microsoft.com/office/drawing/2014/main" id="{62CAE5C3-B5A5-5675-FA99-FD6BFDAA23C6}"/>
                    </a:ext>
                  </a:extLst>
                </p14:cNvPr>
                <p14:cNvContentPartPr/>
                <p14:nvPr/>
              </p14:nvContentPartPr>
              <p14:xfrm>
                <a:off x="5320996" y="6452902"/>
                <a:ext cx="92880" cy="109800"/>
              </p14:xfrm>
            </p:contentPart>
          </mc:Choice>
          <mc:Fallback xmlns="">
            <p:pic>
              <p:nvPicPr>
                <p:cNvPr id="121" name="Freihand 120">
                  <a:extLst>
                    <a:ext uri="{FF2B5EF4-FFF2-40B4-BE49-F238E27FC236}">
                      <a16:creationId xmlns:a16="http://schemas.microsoft.com/office/drawing/2014/main" id="{62CAE5C3-B5A5-5675-FA99-FD6BFDAA23C6}"/>
                    </a:ext>
                  </a:extLst>
                </p:cNvPr>
                <p:cNvPicPr/>
                <p:nvPr/>
              </p:nvPicPr>
              <p:blipFill>
                <a:blip r:embed="rId182"/>
                <a:stretch>
                  <a:fillRect/>
                </a:stretch>
              </p:blipFill>
              <p:spPr>
                <a:xfrm>
                  <a:off x="5314876" y="6446782"/>
                  <a:ext cx="105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2" name="Freihand 121">
                  <a:extLst>
                    <a:ext uri="{FF2B5EF4-FFF2-40B4-BE49-F238E27FC236}">
                      <a16:creationId xmlns:a16="http://schemas.microsoft.com/office/drawing/2014/main" id="{7B4DB516-9A45-3C24-822B-9A33CD135E2C}"/>
                    </a:ext>
                  </a:extLst>
                </p14:cNvPr>
                <p14:cNvContentPartPr/>
                <p14:nvPr/>
              </p14:nvContentPartPr>
              <p14:xfrm>
                <a:off x="5448796" y="6303502"/>
                <a:ext cx="363960" cy="223200"/>
              </p14:xfrm>
            </p:contentPart>
          </mc:Choice>
          <mc:Fallback xmlns="">
            <p:pic>
              <p:nvPicPr>
                <p:cNvPr id="122" name="Freihand 121">
                  <a:extLst>
                    <a:ext uri="{FF2B5EF4-FFF2-40B4-BE49-F238E27FC236}">
                      <a16:creationId xmlns:a16="http://schemas.microsoft.com/office/drawing/2014/main" id="{7B4DB516-9A45-3C24-822B-9A33CD135E2C}"/>
                    </a:ext>
                  </a:extLst>
                </p:cNvPr>
                <p:cNvPicPr/>
                <p:nvPr/>
              </p:nvPicPr>
              <p:blipFill>
                <a:blip r:embed="rId184"/>
                <a:stretch>
                  <a:fillRect/>
                </a:stretch>
              </p:blipFill>
              <p:spPr>
                <a:xfrm>
                  <a:off x="5442676" y="6297382"/>
                  <a:ext cx="376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3" name="Freihand 122">
                  <a:extLst>
                    <a:ext uri="{FF2B5EF4-FFF2-40B4-BE49-F238E27FC236}">
                      <a16:creationId xmlns:a16="http://schemas.microsoft.com/office/drawing/2014/main" id="{0B1B5435-1C31-81DC-9721-0F0188776D4D}"/>
                    </a:ext>
                  </a:extLst>
                </p14:cNvPr>
                <p14:cNvContentPartPr/>
                <p14:nvPr/>
              </p14:nvContentPartPr>
              <p14:xfrm>
                <a:off x="5439796" y="6311782"/>
                <a:ext cx="47880" cy="42840"/>
              </p14:xfrm>
            </p:contentPart>
          </mc:Choice>
          <mc:Fallback xmlns="">
            <p:pic>
              <p:nvPicPr>
                <p:cNvPr id="123" name="Freihand 122">
                  <a:extLst>
                    <a:ext uri="{FF2B5EF4-FFF2-40B4-BE49-F238E27FC236}">
                      <a16:creationId xmlns:a16="http://schemas.microsoft.com/office/drawing/2014/main" id="{0B1B5435-1C31-81DC-9721-0F0188776D4D}"/>
                    </a:ext>
                  </a:extLst>
                </p:cNvPr>
                <p:cNvPicPr/>
                <p:nvPr/>
              </p:nvPicPr>
              <p:blipFill>
                <a:blip r:embed="rId186"/>
                <a:stretch>
                  <a:fillRect/>
                </a:stretch>
              </p:blipFill>
              <p:spPr>
                <a:xfrm>
                  <a:off x="5433676" y="6305662"/>
                  <a:ext cx="60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Freihand 123">
                  <a:extLst>
                    <a:ext uri="{FF2B5EF4-FFF2-40B4-BE49-F238E27FC236}">
                      <a16:creationId xmlns:a16="http://schemas.microsoft.com/office/drawing/2014/main" id="{527BF8FB-8B56-A27D-D717-A4B89328D8EC}"/>
                    </a:ext>
                  </a:extLst>
                </p14:cNvPr>
                <p14:cNvContentPartPr/>
                <p14:nvPr/>
              </p14:nvContentPartPr>
              <p14:xfrm>
                <a:off x="5861356" y="6295942"/>
                <a:ext cx="183960" cy="176760"/>
              </p14:xfrm>
            </p:contentPart>
          </mc:Choice>
          <mc:Fallback xmlns="">
            <p:pic>
              <p:nvPicPr>
                <p:cNvPr id="124" name="Freihand 123">
                  <a:extLst>
                    <a:ext uri="{FF2B5EF4-FFF2-40B4-BE49-F238E27FC236}">
                      <a16:creationId xmlns:a16="http://schemas.microsoft.com/office/drawing/2014/main" id="{527BF8FB-8B56-A27D-D717-A4B89328D8EC}"/>
                    </a:ext>
                  </a:extLst>
                </p:cNvPr>
                <p:cNvPicPr/>
                <p:nvPr/>
              </p:nvPicPr>
              <p:blipFill>
                <a:blip r:embed="rId188"/>
                <a:stretch>
                  <a:fillRect/>
                </a:stretch>
              </p:blipFill>
              <p:spPr>
                <a:xfrm>
                  <a:off x="5855236" y="6289822"/>
                  <a:ext cx="196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Freihand 124">
                  <a:extLst>
                    <a:ext uri="{FF2B5EF4-FFF2-40B4-BE49-F238E27FC236}">
                      <a16:creationId xmlns:a16="http://schemas.microsoft.com/office/drawing/2014/main" id="{1DDE62B5-93AE-AA5F-2C30-55ED5FEFAA0F}"/>
                    </a:ext>
                  </a:extLst>
                </p14:cNvPr>
                <p14:cNvContentPartPr/>
                <p14:nvPr/>
              </p14:nvContentPartPr>
              <p14:xfrm>
                <a:off x="5947036" y="6277942"/>
                <a:ext cx="51480" cy="21600"/>
              </p14:xfrm>
            </p:contentPart>
          </mc:Choice>
          <mc:Fallback xmlns="">
            <p:pic>
              <p:nvPicPr>
                <p:cNvPr id="125" name="Freihand 124">
                  <a:extLst>
                    <a:ext uri="{FF2B5EF4-FFF2-40B4-BE49-F238E27FC236}">
                      <a16:creationId xmlns:a16="http://schemas.microsoft.com/office/drawing/2014/main" id="{1DDE62B5-93AE-AA5F-2C30-55ED5FEFAA0F}"/>
                    </a:ext>
                  </a:extLst>
                </p:cNvPr>
                <p:cNvPicPr/>
                <p:nvPr/>
              </p:nvPicPr>
              <p:blipFill>
                <a:blip r:embed="rId190"/>
                <a:stretch>
                  <a:fillRect/>
                </a:stretch>
              </p:blipFill>
              <p:spPr>
                <a:xfrm>
                  <a:off x="5940916" y="6271822"/>
                  <a:ext cx="63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6" name="Freihand 125">
                  <a:extLst>
                    <a:ext uri="{FF2B5EF4-FFF2-40B4-BE49-F238E27FC236}">
                      <a16:creationId xmlns:a16="http://schemas.microsoft.com/office/drawing/2014/main" id="{2CF7287B-5A0F-6909-B852-DE58ACE0200C}"/>
                    </a:ext>
                  </a:extLst>
                </p14:cNvPr>
                <p14:cNvContentPartPr/>
                <p14:nvPr/>
              </p14:nvContentPartPr>
              <p14:xfrm>
                <a:off x="6082756" y="6241582"/>
                <a:ext cx="406440" cy="211680"/>
              </p14:xfrm>
            </p:contentPart>
          </mc:Choice>
          <mc:Fallback xmlns="">
            <p:pic>
              <p:nvPicPr>
                <p:cNvPr id="126" name="Freihand 125">
                  <a:extLst>
                    <a:ext uri="{FF2B5EF4-FFF2-40B4-BE49-F238E27FC236}">
                      <a16:creationId xmlns:a16="http://schemas.microsoft.com/office/drawing/2014/main" id="{2CF7287B-5A0F-6909-B852-DE58ACE0200C}"/>
                    </a:ext>
                  </a:extLst>
                </p:cNvPr>
                <p:cNvPicPr/>
                <p:nvPr/>
              </p:nvPicPr>
              <p:blipFill>
                <a:blip r:embed="rId192"/>
                <a:stretch>
                  <a:fillRect/>
                </a:stretch>
              </p:blipFill>
              <p:spPr>
                <a:xfrm>
                  <a:off x="6076636" y="6235462"/>
                  <a:ext cx="418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3C49A909-52D0-8E87-FCF9-1467626B9B9D}"/>
                    </a:ext>
                  </a:extLst>
                </p14:cNvPr>
                <p14:cNvContentPartPr/>
                <p14:nvPr/>
              </p14:nvContentPartPr>
              <p14:xfrm>
                <a:off x="5380396" y="6523462"/>
                <a:ext cx="1096920" cy="163440"/>
              </p14:xfrm>
            </p:contentPart>
          </mc:Choice>
          <mc:Fallback xmlns="">
            <p:pic>
              <p:nvPicPr>
                <p:cNvPr id="127" name="Freihand 126">
                  <a:extLst>
                    <a:ext uri="{FF2B5EF4-FFF2-40B4-BE49-F238E27FC236}">
                      <a16:creationId xmlns:a16="http://schemas.microsoft.com/office/drawing/2014/main" id="{3C49A909-52D0-8E87-FCF9-1467626B9B9D}"/>
                    </a:ext>
                  </a:extLst>
                </p:cNvPr>
                <p:cNvPicPr/>
                <p:nvPr/>
              </p:nvPicPr>
              <p:blipFill>
                <a:blip r:embed="rId194"/>
                <a:stretch>
                  <a:fillRect/>
                </a:stretch>
              </p:blipFill>
              <p:spPr>
                <a:xfrm>
                  <a:off x="5374276" y="6517342"/>
                  <a:ext cx="1109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A51B94DF-DA9D-AE47-4226-3FC2E5910266}"/>
                    </a:ext>
                  </a:extLst>
                </p14:cNvPr>
                <p14:cNvContentPartPr/>
                <p14:nvPr/>
              </p14:nvContentPartPr>
              <p14:xfrm>
                <a:off x="6768556" y="6257062"/>
                <a:ext cx="221400" cy="204840"/>
              </p14:xfrm>
            </p:contentPart>
          </mc:Choice>
          <mc:Fallback xmlns="">
            <p:pic>
              <p:nvPicPr>
                <p:cNvPr id="128" name="Freihand 127">
                  <a:extLst>
                    <a:ext uri="{FF2B5EF4-FFF2-40B4-BE49-F238E27FC236}">
                      <a16:creationId xmlns:a16="http://schemas.microsoft.com/office/drawing/2014/main" id="{A51B94DF-DA9D-AE47-4226-3FC2E5910266}"/>
                    </a:ext>
                  </a:extLst>
                </p:cNvPr>
                <p:cNvPicPr/>
                <p:nvPr/>
              </p:nvPicPr>
              <p:blipFill>
                <a:blip r:embed="rId196"/>
                <a:stretch>
                  <a:fillRect/>
                </a:stretch>
              </p:blipFill>
              <p:spPr>
                <a:xfrm>
                  <a:off x="6762436" y="6250942"/>
                  <a:ext cx="233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9" name="Freihand 128">
                  <a:extLst>
                    <a:ext uri="{FF2B5EF4-FFF2-40B4-BE49-F238E27FC236}">
                      <a16:creationId xmlns:a16="http://schemas.microsoft.com/office/drawing/2014/main" id="{5F4DE41A-6865-5C07-12B6-0A91AF4EE4B5}"/>
                    </a:ext>
                  </a:extLst>
                </p14:cNvPr>
                <p14:cNvContentPartPr/>
                <p14:nvPr/>
              </p14:nvContentPartPr>
              <p14:xfrm>
                <a:off x="7031716" y="6283702"/>
                <a:ext cx="129960" cy="268920"/>
              </p14:xfrm>
            </p:contentPart>
          </mc:Choice>
          <mc:Fallback xmlns="">
            <p:pic>
              <p:nvPicPr>
                <p:cNvPr id="129" name="Freihand 128">
                  <a:extLst>
                    <a:ext uri="{FF2B5EF4-FFF2-40B4-BE49-F238E27FC236}">
                      <a16:creationId xmlns:a16="http://schemas.microsoft.com/office/drawing/2014/main" id="{5F4DE41A-6865-5C07-12B6-0A91AF4EE4B5}"/>
                    </a:ext>
                  </a:extLst>
                </p:cNvPr>
                <p:cNvPicPr/>
                <p:nvPr/>
              </p:nvPicPr>
              <p:blipFill>
                <a:blip r:embed="rId198"/>
                <a:stretch>
                  <a:fillRect/>
                </a:stretch>
              </p:blipFill>
              <p:spPr>
                <a:xfrm>
                  <a:off x="7025596" y="6277582"/>
                  <a:ext cx="142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0" name="Freihand 129">
                  <a:extLst>
                    <a:ext uri="{FF2B5EF4-FFF2-40B4-BE49-F238E27FC236}">
                      <a16:creationId xmlns:a16="http://schemas.microsoft.com/office/drawing/2014/main" id="{19928A56-2C03-16F3-C7FE-3E96CC435340}"/>
                    </a:ext>
                  </a:extLst>
                </p14:cNvPr>
                <p14:cNvContentPartPr/>
                <p14:nvPr/>
              </p14:nvContentPartPr>
              <p14:xfrm>
                <a:off x="7161676" y="6138982"/>
                <a:ext cx="272880" cy="235440"/>
              </p14:xfrm>
            </p:contentPart>
          </mc:Choice>
          <mc:Fallback xmlns="">
            <p:pic>
              <p:nvPicPr>
                <p:cNvPr id="130" name="Freihand 129">
                  <a:extLst>
                    <a:ext uri="{FF2B5EF4-FFF2-40B4-BE49-F238E27FC236}">
                      <a16:creationId xmlns:a16="http://schemas.microsoft.com/office/drawing/2014/main" id="{19928A56-2C03-16F3-C7FE-3E96CC435340}"/>
                    </a:ext>
                  </a:extLst>
                </p:cNvPr>
                <p:cNvPicPr/>
                <p:nvPr/>
              </p:nvPicPr>
              <p:blipFill>
                <a:blip r:embed="rId200"/>
                <a:stretch>
                  <a:fillRect/>
                </a:stretch>
              </p:blipFill>
              <p:spPr>
                <a:xfrm>
                  <a:off x="7155556" y="6132862"/>
                  <a:ext cx="2851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E3ACFF00-E7EB-ADE0-11CD-E710475B8FAE}"/>
                    </a:ext>
                  </a:extLst>
                </p14:cNvPr>
                <p14:cNvContentPartPr/>
                <p14:nvPr/>
              </p14:nvContentPartPr>
              <p14:xfrm>
                <a:off x="7452556" y="6202702"/>
                <a:ext cx="95400" cy="111240"/>
              </p14:xfrm>
            </p:contentPart>
          </mc:Choice>
          <mc:Fallback xmlns="">
            <p:pic>
              <p:nvPicPr>
                <p:cNvPr id="131" name="Freihand 130">
                  <a:extLst>
                    <a:ext uri="{FF2B5EF4-FFF2-40B4-BE49-F238E27FC236}">
                      <a16:creationId xmlns:a16="http://schemas.microsoft.com/office/drawing/2014/main" id="{E3ACFF00-E7EB-ADE0-11CD-E710475B8FAE}"/>
                    </a:ext>
                  </a:extLst>
                </p:cNvPr>
                <p:cNvPicPr/>
                <p:nvPr/>
              </p:nvPicPr>
              <p:blipFill>
                <a:blip r:embed="rId202"/>
                <a:stretch>
                  <a:fillRect/>
                </a:stretch>
              </p:blipFill>
              <p:spPr>
                <a:xfrm>
                  <a:off x="7446436" y="6196582"/>
                  <a:ext cx="10764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ABDA9EDB-6BA5-C9F0-CAAC-7A104C16856A}"/>
                  </a:ext>
                </a:extLst>
              </p14:cNvPr>
              <p14:cNvContentPartPr/>
              <p14:nvPr/>
            </p14:nvContentPartPr>
            <p14:xfrm>
              <a:off x="5161876" y="3711502"/>
              <a:ext cx="928800" cy="531000"/>
            </p14:xfrm>
          </p:contentPart>
        </mc:Choice>
        <mc:Fallback xmlns="">
          <p:pic>
            <p:nvPicPr>
              <p:cNvPr id="133" name="Freihand 132">
                <a:extLst>
                  <a:ext uri="{FF2B5EF4-FFF2-40B4-BE49-F238E27FC236}">
                    <a16:creationId xmlns:a16="http://schemas.microsoft.com/office/drawing/2014/main" id="{ABDA9EDB-6BA5-C9F0-CAAC-7A104C16856A}"/>
                  </a:ext>
                </a:extLst>
              </p:cNvPr>
              <p:cNvPicPr/>
              <p:nvPr/>
            </p:nvPicPr>
            <p:blipFill>
              <a:blip r:embed="rId204"/>
              <a:stretch>
                <a:fillRect/>
              </a:stretch>
            </p:blipFill>
            <p:spPr>
              <a:xfrm>
                <a:off x="5155756" y="3705382"/>
                <a:ext cx="94104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9CE5A1EF-2C32-0C9E-634E-9947EC082E2A}"/>
                  </a:ext>
                </a:extLst>
              </p14:cNvPr>
              <p14:cNvContentPartPr/>
              <p14:nvPr/>
            </p14:nvContentPartPr>
            <p14:xfrm>
              <a:off x="6993196" y="2466982"/>
              <a:ext cx="1855440" cy="1007640"/>
            </p14:xfrm>
          </p:contentPart>
        </mc:Choice>
        <mc:Fallback xmlns="">
          <p:pic>
            <p:nvPicPr>
              <p:cNvPr id="134" name="Freihand 133">
                <a:extLst>
                  <a:ext uri="{FF2B5EF4-FFF2-40B4-BE49-F238E27FC236}">
                    <a16:creationId xmlns:a16="http://schemas.microsoft.com/office/drawing/2014/main" id="{9CE5A1EF-2C32-0C9E-634E-9947EC082E2A}"/>
                  </a:ext>
                </a:extLst>
              </p:cNvPr>
              <p:cNvPicPr/>
              <p:nvPr/>
            </p:nvPicPr>
            <p:blipFill>
              <a:blip r:embed="rId206"/>
              <a:stretch>
                <a:fillRect/>
              </a:stretch>
            </p:blipFill>
            <p:spPr>
              <a:xfrm>
                <a:off x="6987076" y="2460862"/>
                <a:ext cx="1867680" cy="1019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BDAB8819-D776-5603-0751-FEE4C2D36C8B}"/>
                  </a:ext>
                </a:extLst>
              </p14:cNvPr>
              <p14:cNvContentPartPr/>
              <p14:nvPr/>
            </p14:nvContentPartPr>
            <p14:xfrm>
              <a:off x="5189236" y="3742822"/>
              <a:ext cx="951480" cy="507960"/>
            </p14:xfrm>
          </p:contentPart>
        </mc:Choice>
        <mc:Fallback xmlns="">
          <p:pic>
            <p:nvPicPr>
              <p:cNvPr id="135" name="Freihand 134">
                <a:extLst>
                  <a:ext uri="{FF2B5EF4-FFF2-40B4-BE49-F238E27FC236}">
                    <a16:creationId xmlns:a16="http://schemas.microsoft.com/office/drawing/2014/main" id="{BDAB8819-D776-5603-0751-FEE4C2D36C8B}"/>
                  </a:ext>
                </a:extLst>
              </p:cNvPr>
              <p:cNvPicPr/>
              <p:nvPr/>
            </p:nvPicPr>
            <p:blipFill>
              <a:blip r:embed="rId208"/>
              <a:stretch>
                <a:fillRect/>
              </a:stretch>
            </p:blipFill>
            <p:spPr>
              <a:xfrm>
                <a:off x="5183116" y="3736702"/>
                <a:ext cx="9637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1B23E64A-B86E-A4BC-D43A-D10E1731EAB6}"/>
                  </a:ext>
                </a:extLst>
              </p14:cNvPr>
              <p14:cNvContentPartPr/>
              <p14:nvPr/>
            </p14:nvContentPartPr>
            <p14:xfrm>
              <a:off x="5591356" y="2094022"/>
              <a:ext cx="43200" cy="98280"/>
            </p14:xfrm>
          </p:contentPart>
        </mc:Choice>
        <mc:Fallback xmlns="">
          <p:pic>
            <p:nvPicPr>
              <p:cNvPr id="136" name="Freihand 135">
                <a:extLst>
                  <a:ext uri="{FF2B5EF4-FFF2-40B4-BE49-F238E27FC236}">
                    <a16:creationId xmlns:a16="http://schemas.microsoft.com/office/drawing/2014/main" id="{1B23E64A-B86E-A4BC-D43A-D10E1731EAB6}"/>
                  </a:ext>
                </a:extLst>
              </p:cNvPr>
              <p:cNvPicPr/>
              <p:nvPr/>
            </p:nvPicPr>
            <p:blipFill>
              <a:blip r:embed="rId210"/>
              <a:stretch>
                <a:fillRect/>
              </a:stretch>
            </p:blipFill>
            <p:spPr>
              <a:xfrm>
                <a:off x="5585236" y="2087902"/>
                <a:ext cx="55440" cy="110520"/>
              </a:xfrm>
              <a:prstGeom prst="rect">
                <a:avLst/>
              </a:prstGeom>
            </p:spPr>
          </p:pic>
        </mc:Fallback>
      </mc:AlternateContent>
      <p:grpSp>
        <p:nvGrpSpPr>
          <p:cNvPr id="142" name="Gruppieren 141">
            <a:extLst>
              <a:ext uri="{FF2B5EF4-FFF2-40B4-BE49-F238E27FC236}">
                <a16:creationId xmlns:a16="http://schemas.microsoft.com/office/drawing/2014/main" id="{00E955EA-268A-D335-4051-58FD82F39D77}"/>
              </a:ext>
            </a:extLst>
          </p:cNvPr>
          <p:cNvGrpSpPr/>
          <p:nvPr/>
        </p:nvGrpSpPr>
        <p:grpSpPr>
          <a:xfrm>
            <a:off x="1148956" y="1598302"/>
            <a:ext cx="295920" cy="286920"/>
            <a:chOff x="1148956" y="1598302"/>
            <a:chExt cx="295920" cy="286920"/>
          </a:xfrm>
        </p:grpSpPr>
        <mc:AlternateContent xmlns:mc="http://schemas.openxmlformats.org/markup-compatibility/2006" xmlns:p14="http://schemas.microsoft.com/office/powerpoint/2010/main">
          <mc:Choice Requires="p14">
            <p:contentPart p14:bwMode="auto" r:id="rId211">
              <p14:nvContentPartPr>
                <p14:cNvPr id="140" name="Freihand 139">
                  <a:extLst>
                    <a:ext uri="{FF2B5EF4-FFF2-40B4-BE49-F238E27FC236}">
                      <a16:creationId xmlns:a16="http://schemas.microsoft.com/office/drawing/2014/main" id="{F431A554-DCF3-F4E3-A268-B08456B95E5E}"/>
                    </a:ext>
                  </a:extLst>
                </p14:cNvPr>
                <p14:cNvContentPartPr/>
                <p14:nvPr/>
              </p14:nvContentPartPr>
              <p14:xfrm>
                <a:off x="1148956" y="1598302"/>
                <a:ext cx="295920" cy="276840"/>
              </p14:xfrm>
            </p:contentPart>
          </mc:Choice>
          <mc:Fallback xmlns="">
            <p:pic>
              <p:nvPicPr>
                <p:cNvPr id="140" name="Freihand 139">
                  <a:extLst>
                    <a:ext uri="{FF2B5EF4-FFF2-40B4-BE49-F238E27FC236}">
                      <a16:creationId xmlns:a16="http://schemas.microsoft.com/office/drawing/2014/main" id="{F431A554-DCF3-F4E3-A268-B08456B95E5E}"/>
                    </a:ext>
                  </a:extLst>
                </p:cNvPr>
                <p:cNvPicPr/>
                <p:nvPr/>
              </p:nvPicPr>
              <p:blipFill>
                <a:blip r:embed="rId212"/>
                <a:stretch>
                  <a:fillRect/>
                </a:stretch>
              </p:blipFill>
              <p:spPr>
                <a:xfrm>
                  <a:off x="1142836" y="1592182"/>
                  <a:ext cx="3081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1" name="Freihand 140">
                  <a:extLst>
                    <a:ext uri="{FF2B5EF4-FFF2-40B4-BE49-F238E27FC236}">
                      <a16:creationId xmlns:a16="http://schemas.microsoft.com/office/drawing/2014/main" id="{3CE146EB-7C49-A0EC-5C4B-9F745B600AFC}"/>
                    </a:ext>
                  </a:extLst>
                </p14:cNvPr>
                <p14:cNvContentPartPr/>
                <p14:nvPr/>
              </p14:nvContentPartPr>
              <p14:xfrm>
                <a:off x="1279996" y="1613062"/>
                <a:ext cx="83880" cy="272160"/>
              </p14:xfrm>
            </p:contentPart>
          </mc:Choice>
          <mc:Fallback xmlns="">
            <p:pic>
              <p:nvPicPr>
                <p:cNvPr id="141" name="Freihand 140">
                  <a:extLst>
                    <a:ext uri="{FF2B5EF4-FFF2-40B4-BE49-F238E27FC236}">
                      <a16:creationId xmlns:a16="http://schemas.microsoft.com/office/drawing/2014/main" id="{3CE146EB-7C49-A0EC-5C4B-9F745B600AFC}"/>
                    </a:ext>
                  </a:extLst>
                </p:cNvPr>
                <p:cNvPicPr/>
                <p:nvPr/>
              </p:nvPicPr>
              <p:blipFill>
                <a:blip r:embed="rId214"/>
                <a:stretch>
                  <a:fillRect/>
                </a:stretch>
              </p:blipFill>
              <p:spPr>
                <a:xfrm>
                  <a:off x="1273876" y="1606942"/>
                  <a:ext cx="96120" cy="284400"/>
                </a:xfrm>
                <a:prstGeom prst="rect">
                  <a:avLst/>
                </a:prstGeom>
              </p:spPr>
            </p:pic>
          </mc:Fallback>
        </mc:AlternateContent>
      </p:grpSp>
      <p:grpSp>
        <p:nvGrpSpPr>
          <p:cNvPr id="148" name="Gruppieren 147">
            <a:extLst>
              <a:ext uri="{FF2B5EF4-FFF2-40B4-BE49-F238E27FC236}">
                <a16:creationId xmlns:a16="http://schemas.microsoft.com/office/drawing/2014/main" id="{D169F11B-5CBA-FEEB-1977-856D336576C9}"/>
              </a:ext>
            </a:extLst>
          </p:cNvPr>
          <p:cNvGrpSpPr/>
          <p:nvPr/>
        </p:nvGrpSpPr>
        <p:grpSpPr>
          <a:xfrm>
            <a:off x="5566516" y="486262"/>
            <a:ext cx="2828160" cy="1224000"/>
            <a:chOff x="5566516" y="486262"/>
            <a:chExt cx="2828160" cy="1224000"/>
          </a:xfrm>
        </p:grpSpPr>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1B92EEB5-8182-B901-1589-64165F42A77F}"/>
                    </a:ext>
                  </a:extLst>
                </p14:cNvPr>
                <p14:cNvContentPartPr/>
                <p14:nvPr/>
              </p14:nvContentPartPr>
              <p14:xfrm>
                <a:off x="5836156" y="1379062"/>
                <a:ext cx="180000" cy="331200"/>
              </p14:xfrm>
            </p:contentPart>
          </mc:Choice>
          <mc:Fallback xmlns="">
            <p:pic>
              <p:nvPicPr>
                <p:cNvPr id="137" name="Freihand 136">
                  <a:extLst>
                    <a:ext uri="{FF2B5EF4-FFF2-40B4-BE49-F238E27FC236}">
                      <a16:creationId xmlns:a16="http://schemas.microsoft.com/office/drawing/2014/main" id="{1B92EEB5-8182-B901-1589-64165F42A77F}"/>
                    </a:ext>
                  </a:extLst>
                </p:cNvPr>
                <p:cNvPicPr/>
                <p:nvPr/>
              </p:nvPicPr>
              <p:blipFill>
                <a:blip r:embed="rId216"/>
                <a:stretch>
                  <a:fillRect/>
                </a:stretch>
              </p:blipFill>
              <p:spPr>
                <a:xfrm>
                  <a:off x="5830036" y="1372942"/>
                  <a:ext cx="1922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147CBB98-4082-2C9E-AD35-B027A10DFB52}"/>
                    </a:ext>
                  </a:extLst>
                </p14:cNvPr>
                <p14:cNvContentPartPr/>
                <p14:nvPr/>
              </p14:nvContentPartPr>
              <p14:xfrm>
                <a:off x="5775316" y="1248022"/>
                <a:ext cx="133920" cy="244440"/>
              </p14:xfrm>
            </p:contentPart>
          </mc:Choice>
          <mc:Fallback xmlns="">
            <p:pic>
              <p:nvPicPr>
                <p:cNvPr id="138" name="Freihand 137">
                  <a:extLst>
                    <a:ext uri="{FF2B5EF4-FFF2-40B4-BE49-F238E27FC236}">
                      <a16:creationId xmlns:a16="http://schemas.microsoft.com/office/drawing/2014/main" id="{147CBB98-4082-2C9E-AD35-B027A10DFB52}"/>
                    </a:ext>
                  </a:extLst>
                </p:cNvPr>
                <p:cNvPicPr/>
                <p:nvPr/>
              </p:nvPicPr>
              <p:blipFill>
                <a:blip r:embed="rId218"/>
                <a:stretch>
                  <a:fillRect/>
                </a:stretch>
              </p:blipFill>
              <p:spPr>
                <a:xfrm>
                  <a:off x="5769196" y="1241902"/>
                  <a:ext cx="1461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3" name="Freihand 142">
                  <a:extLst>
                    <a:ext uri="{FF2B5EF4-FFF2-40B4-BE49-F238E27FC236}">
                      <a16:creationId xmlns:a16="http://schemas.microsoft.com/office/drawing/2014/main" id="{B583F072-B2FC-EAD1-995B-63D87D4F619D}"/>
                    </a:ext>
                  </a:extLst>
                </p14:cNvPr>
                <p14:cNvContentPartPr/>
                <p14:nvPr/>
              </p14:nvContentPartPr>
              <p14:xfrm>
                <a:off x="7503316" y="486262"/>
                <a:ext cx="125280" cy="6480"/>
              </p14:xfrm>
            </p:contentPart>
          </mc:Choice>
          <mc:Fallback xmlns="">
            <p:pic>
              <p:nvPicPr>
                <p:cNvPr id="143" name="Freihand 142">
                  <a:extLst>
                    <a:ext uri="{FF2B5EF4-FFF2-40B4-BE49-F238E27FC236}">
                      <a16:creationId xmlns:a16="http://schemas.microsoft.com/office/drawing/2014/main" id="{B583F072-B2FC-EAD1-995B-63D87D4F619D}"/>
                    </a:ext>
                  </a:extLst>
                </p:cNvPr>
                <p:cNvPicPr/>
                <p:nvPr/>
              </p:nvPicPr>
              <p:blipFill>
                <a:blip r:embed="rId220"/>
                <a:stretch>
                  <a:fillRect/>
                </a:stretch>
              </p:blipFill>
              <p:spPr>
                <a:xfrm>
                  <a:off x="7497196" y="480142"/>
                  <a:ext cx="137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4" name="Freihand 143">
                  <a:extLst>
                    <a:ext uri="{FF2B5EF4-FFF2-40B4-BE49-F238E27FC236}">
                      <a16:creationId xmlns:a16="http://schemas.microsoft.com/office/drawing/2014/main" id="{FBCEA36C-BC59-21A7-E29A-633EB125880F}"/>
                    </a:ext>
                  </a:extLst>
                </p14:cNvPr>
                <p14:cNvContentPartPr/>
                <p14:nvPr/>
              </p14:nvContentPartPr>
              <p14:xfrm>
                <a:off x="5566516" y="492742"/>
                <a:ext cx="2362320" cy="802080"/>
              </p14:xfrm>
            </p:contentPart>
          </mc:Choice>
          <mc:Fallback xmlns="">
            <p:pic>
              <p:nvPicPr>
                <p:cNvPr id="144" name="Freihand 143">
                  <a:extLst>
                    <a:ext uri="{FF2B5EF4-FFF2-40B4-BE49-F238E27FC236}">
                      <a16:creationId xmlns:a16="http://schemas.microsoft.com/office/drawing/2014/main" id="{FBCEA36C-BC59-21A7-E29A-633EB125880F}"/>
                    </a:ext>
                  </a:extLst>
                </p:cNvPr>
                <p:cNvPicPr/>
                <p:nvPr/>
              </p:nvPicPr>
              <p:blipFill>
                <a:blip r:embed="rId222"/>
                <a:stretch>
                  <a:fillRect/>
                </a:stretch>
              </p:blipFill>
              <p:spPr>
                <a:xfrm>
                  <a:off x="5560396" y="486622"/>
                  <a:ext cx="2374560" cy="814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Freihand 145">
                  <a:extLst>
                    <a:ext uri="{FF2B5EF4-FFF2-40B4-BE49-F238E27FC236}">
                      <a16:creationId xmlns:a16="http://schemas.microsoft.com/office/drawing/2014/main" id="{A0A396F3-BCF0-87E5-117F-87ECE4979AF3}"/>
                    </a:ext>
                  </a:extLst>
                </p14:cNvPr>
                <p14:cNvContentPartPr/>
                <p14:nvPr/>
              </p14:nvContentPartPr>
              <p14:xfrm>
                <a:off x="8118916" y="668062"/>
                <a:ext cx="275760" cy="96480"/>
              </p14:xfrm>
            </p:contentPart>
          </mc:Choice>
          <mc:Fallback xmlns="">
            <p:pic>
              <p:nvPicPr>
                <p:cNvPr id="146" name="Freihand 145">
                  <a:extLst>
                    <a:ext uri="{FF2B5EF4-FFF2-40B4-BE49-F238E27FC236}">
                      <a16:creationId xmlns:a16="http://schemas.microsoft.com/office/drawing/2014/main" id="{A0A396F3-BCF0-87E5-117F-87ECE4979AF3}"/>
                    </a:ext>
                  </a:extLst>
                </p:cNvPr>
                <p:cNvPicPr/>
                <p:nvPr/>
              </p:nvPicPr>
              <p:blipFill>
                <a:blip r:embed="rId224"/>
                <a:stretch>
                  <a:fillRect/>
                </a:stretch>
              </p:blipFill>
              <p:spPr>
                <a:xfrm>
                  <a:off x="8112796" y="661942"/>
                  <a:ext cx="288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7" name="Freihand 146">
                  <a:extLst>
                    <a:ext uri="{FF2B5EF4-FFF2-40B4-BE49-F238E27FC236}">
                      <a16:creationId xmlns:a16="http://schemas.microsoft.com/office/drawing/2014/main" id="{D83CF3BB-E6A0-4DF0-2547-C72552C097D7}"/>
                    </a:ext>
                  </a:extLst>
                </p14:cNvPr>
                <p14:cNvContentPartPr/>
                <p14:nvPr/>
              </p14:nvContentPartPr>
              <p14:xfrm>
                <a:off x="8015956" y="585622"/>
                <a:ext cx="213120" cy="276480"/>
              </p14:xfrm>
            </p:contentPart>
          </mc:Choice>
          <mc:Fallback xmlns="">
            <p:pic>
              <p:nvPicPr>
                <p:cNvPr id="147" name="Freihand 146">
                  <a:extLst>
                    <a:ext uri="{FF2B5EF4-FFF2-40B4-BE49-F238E27FC236}">
                      <a16:creationId xmlns:a16="http://schemas.microsoft.com/office/drawing/2014/main" id="{D83CF3BB-E6A0-4DF0-2547-C72552C097D7}"/>
                    </a:ext>
                  </a:extLst>
                </p:cNvPr>
                <p:cNvPicPr/>
                <p:nvPr/>
              </p:nvPicPr>
              <p:blipFill>
                <a:blip r:embed="rId226"/>
                <a:stretch>
                  <a:fillRect/>
                </a:stretch>
              </p:blipFill>
              <p:spPr>
                <a:xfrm>
                  <a:off x="8009836" y="579502"/>
                  <a:ext cx="225360" cy="288720"/>
                </a:xfrm>
                <a:prstGeom prst="rect">
                  <a:avLst/>
                </a:prstGeom>
              </p:spPr>
            </p:pic>
          </mc:Fallback>
        </mc:AlternateContent>
      </p:grpSp>
      <p:grpSp>
        <p:nvGrpSpPr>
          <p:cNvPr id="160" name="Gruppieren 159">
            <a:extLst>
              <a:ext uri="{FF2B5EF4-FFF2-40B4-BE49-F238E27FC236}">
                <a16:creationId xmlns:a16="http://schemas.microsoft.com/office/drawing/2014/main" id="{D77351E6-F755-22CA-3A56-060C8C8F51F2}"/>
              </a:ext>
            </a:extLst>
          </p:cNvPr>
          <p:cNvGrpSpPr/>
          <p:nvPr/>
        </p:nvGrpSpPr>
        <p:grpSpPr>
          <a:xfrm>
            <a:off x="8642356" y="191422"/>
            <a:ext cx="1710720" cy="737280"/>
            <a:chOff x="8642356" y="191422"/>
            <a:chExt cx="1710720" cy="737280"/>
          </a:xfrm>
        </p:grpSpPr>
        <mc:AlternateContent xmlns:mc="http://schemas.openxmlformats.org/markup-compatibility/2006" xmlns:p14="http://schemas.microsoft.com/office/powerpoint/2010/main">
          <mc:Choice Requires="p14">
            <p:contentPart p14:bwMode="auto" r:id="rId227">
              <p14:nvContentPartPr>
                <p14:cNvPr id="149" name="Freihand 148">
                  <a:extLst>
                    <a:ext uri="{FF2B5EF4-FFF2-40B4-BE49-F238E27FC236}">
                      <a16:creationId xmlns:a16="http://schemas.microsoft.com/office/drawing/2014/main" id="{EAA544A2-D891-97AF-2BBF-13D961CBCE2D}"/>
                    </a:ext>
                  </a:extLst>
                </p14:cNvPr>
                <p14:cNvContentPartPr/>
                <p14:nvPr/>
              </p14:nvContentPartPr>
              <p14:xfrm>
                <a:off x="8676196" y="476902"/>
                <a:ext cx="146880" cy="279360"/>
              </p14:xfrm>
            </p:contentPart>
          </mc:Choice>
          <mc:Fallback xmlns="">
            <p:pic>
              <p:nvPicPr>
                <p:cNvPr id="149" name="Freihand 148">
                  <a:extLst>
                    <a:ext uri="{FF2B5EF4-FFF2-40B4-BE49-F238E27FC236}">
                      <a16:creationId xmlns:a16="http://schemas.microsoft.com/office/drawing/2014/main" id="{EAA544A2-D891-97AF-2BBF-13D961CBCE2D}"/>
                    </a:ext>
                  </a:extLst>
                </p:cNvPr>
                <p:cNvPicPr/>
                <p:nvPr/>
              </p:nvPicPr>
              <p:blipFill>
                <a:blip r:embed="rId228"/>
                <a:stretch>
                  <a:fillRect/>
                </a:stretch>
              </p:blipFill>
              <p:spPr>
                <a:xfrm>
                  <a:off x="8670076" y="470782"/>
                  <a:ext cx="1591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0" name="Freihand 149">
                  <a:extLst>
                    <a:ext uri="{FF2B5EF4-FFF2-40B4-BE49-F238E27FC236}">
                      <a16:creationId xmlns:a16="http://schemas.microsoft.com/office/drawing/2014/main" id="{D2F7E4FA-6890-CF80-EB9F-99F0E564CF64}"/>
                    </a:ext>
                  </a:extLst>
                </p14:cNvPr>
                <p14:cNvContentPartPr/>
                <p14:nvPr/>
              </p14:nvContentPartPr>
              <p14:xfrm>
                <a:off x="8920996" y="530542"/>
                <a:ext cx="73800" cy="124200"/>
              </p14:xfrm>
            </p:contentPart>
          </mc:Choice>
          <mc:Fallback xmlns="">
            <p:pic>
              <p:nvPicPr>
                <p:cNvPr id="150" name="Freihand 149">
                  <a:extLst>
                    <a:ext uri="{FF2B5EF4-FFF2-40B4-BE49-F238E27FC236}">
                      <a16:creationId xmlns:a16="http://schemas.microsoft.com/office/drawing/2014/main" id="{D2F7E4FA-6890-CF80-EB9F-99F0E564CF64}"/>
                    </a:ext>
                  </a:extLst>
                </p:cNvPr>
                <p:cNvPicPr/>
                <p:nvPr/>
              </p:nvPicPr>
              <p:blipFill>
                <a:blip r:embed="rId230"/>
                <a:stretch>
                  <a:fillRect/>
                </a:stretch>
              </p:blipFill>
              <p:spPr>
                <a:xfrm>
                  <a:off x="8914876" y="524422"/>
                  <a:ext cx="86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4A6DE1C7-39A5-743D-FCED-3B625438EC55}"/>
                    </a:ext>
                  </a:extLst>
                </p14:cNvPr>
                <p14:cNvContentPartPr/>
                <p14:nvPr/>
              </p14:nvContentPartPr>
              <p14:xfrm>
                <a:off x="9052396" y="524062"/>
                <a:ext cx="54720" cy="112680"/>
              </p14:xfrm>
            </p:contentPart>
          </mc:Choice>
          <mc:Fallback xmlns="">
            <p:pic>
              <p:nvPicPr>
                <p:cNvPr id="151" name="Freihand 150">
                  <a:extLst>
                    <a:ext uri="{FF2B5EF4-FFF2-40B4-BE49-F238E27FC236}">
                      <a16:creationId xmlns:a16="http://schemas.microsoft.com/office/drawing/2014/main" id="{4A6DE1C7-39A5-743D-FCED-3B625438EC55}"/>
                    </a:ext>
                  </a:extLst>
                </p:cNvPr>
                <p:cNvPicPr/>
                <p:nvPr/>
              </p:nvPicPr>
              <p:blipFill>
                <a:blip r:embed="rId232"/>
                <a:stretch>
                  <a:fillRect/>
                </a:stretch>
              </p:blipFill>
              <p:spPr>
                <a:xfrm>
                  <a:off x="9046276" y="517942"/>
                  <a:ext cx="66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Freihand 151">
                  <a:extLst>
                    <a:ext uri="{FF2B5EF4-FFF2-40B4-BE49-F238E27FC236}">
                      <a16:creationId xmlns:a16="http://schemas.microsoft.com/office/drawing/2014/main" id="{AF81621D-AAF7-9F6E-9045-DFF53E193AA5}"/>
                    </a:ext>
                  </a:extLst>
                </p14:cNvPr>
                <p14:cNvContentPartPr/>
                <p14:nvPr/>
              </p14:nvContentPartPr>
              <p14:xfrm>
                <a:off x="9186316" y="347662"/>
                <a:ext cx="128160" cy="208800"/>
              </p14:xfrm>
            </p:contentPart>
          </mc:Choice>
          <mc:Fallback xmlns="">
            <p:pic>
              <p:nvPicPr>
                <p:cNvPr id="152" name="Freihand 151">
                  <a:extLst>
                    <a:ext uri="{FF2B5EF4-FFF2-40B4-BE49-F238E27FC236}">
                      <a16:creationId xmlns:a16="http://schemas.microsoft.com/office/drawing/2014/main" id="{AF81621D-AAF7-9F6E-9045-DFF53E193AA5}"/>
                    </a:ext>
                  </a:extLst>
                </p:cNvPr>
                <p:cNvPicPr/>
                <p:nvPr/>
              </p:nvPicPr>
              <p:blipFill>
                <a:blip r:embed="rId234"/>
                <a:stretch>
                  <a:fillRect/>
                </a:stretch>
              </p:blipFill>
              <p:spPr>
                <a:xfrm>
                  <a:off x="9180196" y="341542"/>
                  <a:ext cx="140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F119716B-626A-2069-3B15-ACDDABDE8BEE}"/>
                    </a:ext>
                  </a:extLst>
                </p14:cNvPr>
                <p14:cNvContentPartPr/>
                <p14:nvPr/>
              </p14:nvContentPartPr>
              <p14:xfrm>
                <a:off x="9274156" y="307702"/>
                <a:ext cx="155160" cy="263520"/>
              </p14:xfrm>
            </p:contentPart>
          </mc:Choice>
          <mc:Fallback xmlns="">
            <p:pic>
              <p:nvPicPr>
                <p:cNvPr id="153" name="Freihand 152">
                  <a:extLst>
                    <a:ext uri="{FF2B5EF4-FFF2-40B4-BE49-F238E27FC236}">
                      <a16:creationId xmlns:a16="http://schemas.microsoft.com/office/drawing/2014/main" id="{F119716B-626A-2069-3B15-ACDDABDE8BEE}"/>
                    </a:ext>
                  </a:extLst>
                </p:cNvPr>
                <p:cNvPicPr/>
                <p:nvPr/>
              </p:nvPicPr>
              <p:blipFill>
                <a:blip r:embed="rId236"/>
                <a:stretch>
                  <a:fillRect/>
                </a:stretch>
              </p:blipFill>
              <p:spPr>
                <a:xfrm>
                  <a:off x="9268036" y="301582"/>
                  <a:ext cx="167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4" name="Freihand 153">
                  <a:extLst>
                    <a:ext uri="{FF2B5EF4-FFF2-40B4-BE49-F238E27FC236}">
                      <a16:creationId xmlns:a16="http://schemas.microsoft.com/office/drawing/2014/main" id="{25F7F646-4C66-E6EB-EA65-C88EDEEF9584}"/>
                    </a:ext>
                  </a:extLst>
                </p14:cNvPr>
                <p14:cNvContentPartPr/>
                <p14:nvPr/>
              </p14:nvContentPartPr>
              <p14:xfrm>
                <a:off x="9469996" y="419662"/>
                <a:ext cx="70920" cy="113040"/>
              </p14:xfrm>
            </p:contentPart>
          </mc:Choice>
          <mc:Fallback xmlns="">
            <p:pic>
              <p:nvPicPr>
                <p:cNvPr id="154" name="Freihand 153">
                  <a:extLst>
                    <a:ext uri="{FF2B5EF4-FFF2-40B4-BE49-F238E27FC236}">
                      <a16:creationId xmlns:a16="http://schemas.microsoft.com/office/drawing/2014/main" id="{25F7F646-4C66-E6EB-EA65-C88EDEEF9584}"/>
                    </a:ext>
                  </a:extLst>
                </p:cNvPr>
                <p:cNvPicPr/>
                <p:nvPr/>
              </p:nvPicPr>
              <p:blipFill>
                <a:blip r:embed="rId238"/>
                <a:stretch>
                  <a:fillRect/>
                </a:stretch>
              </p:blipFill>
              <p:spPr>
                <a:xfrm>
                  <a:off x="9463876" y="413542"/>
                  <a:ext cx="83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Freihand 154">
                  <a:extLst>
                    <a:ext uri="{FF2B5EF4-FFF2-40B4-BE49-F238E27FC236}">
                      <a16:creationId xmlns:a16="http://schemas.microsoft.com/office/drawing/2014/main" id="{69CE6488-7CF1-F912-8512-FFFD018280F1}"/>
                    </a:ext>
                  </a:extLst>
                </p14:cNvPr>
                <p14:cNvContentPartPr/>
                <p14:nvPr/>
              </p14:nvContentPartPr>
              <p14:xfrm>
                <a:off x="9583396" y="365302"/>
                <a:ext cx="113040" cy="144000"/>
              </p14:xfrm>
            </p:contentPart>
          </mc:Choice>
          <mc:Fallback xmlns="">
            <p:pic>
              <p:nvPicPr>
                <p:cNvPr id="155" name="Freihand 154">
                  <a:extLst>
                    <a:ext uri="{FF2B5EF4-FFF2-40B4-BE49-F238E27FC236}">
                      <a16:creationId xmlns:a16="http://schemas.microsoft.com/office/drawing/2014/main" id="{69CE6488-7CF1-F912-8512-FFFD018280F1}"/>
                    </a:ext>
                  </a:extLst>
                </p:cNvPr>
                <p:cNvPicPr/>
                <p:nvPr/>
              </p:nvPicPr>
              <p:blipFill>
                <a:blip r:embed="rId240"/>
                <a:stretch>
                  <a:fillRect/>
                </a:stretch>
              </p:blipFill>
              <p:spPr>
                <a:xfrm>
                  <a:off x="9577276" y="359182"/>
                  <a:ext cx="125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6" name="Freihand 155">
                  <a:extLst>
                    <a:ext uri="{FF2B5EF4-FFF2-40B4-BE49-F238E27FC236}">
                      <a16:creationId xmlns:a16="http://schemas.microsoft.com/office/drawing/2014/main" id="{664A51CF-134A-14BA-7F52-DEABCB2B78FF}"/>
                    </a:ext>
                  </a:extLst>
                </p14:cNvPr>
                <p14:cNvContentPartPr/>
                <p14:nvPr/>
              </p14:nvContentPartPr>
              <p14:xfrm>
                <a:off x="9712636" y="368902"/>
                <a:ext cx="180000" cy="119520"/>
              </p14:xfrm>
            </p:contentPart>
          </mc:Choice>
          <mc:Fallback xmlns="">
            <p:pic>
              <p:nvPicPr>
                <p:cNvPr id="156" name="Freihand 155">
                  <a:extLst>
                    <a:ext uri="{FF2B5EF4-FFF2-40B4-BE49-F238E27FC236}">
                      <a16:creationId xmlns:a16="http://schemas.microsoft.com/office/drawing/2014/main" id="{664A51CF-134A-14BA-7F52-DEABCB2B78FF}"/>
                    </a:ext>
                  </a:extLst>
                </p:cNvPr>
                <p:cNvPicPr/>
                <p:nvPr/>
              </p:nvPicPr>
              <p:blipFill>
                <a:blip r:embed="rId242"/>
                <a:stretch>
                  <a:fillRect/>
                </a:stretch>
              </p:blipFill>
              <p:spPr>
                <a:xfrm>
                  <a:off x="9706516" y="362782"/>
                  <a:ext cx="192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7" name="Freihand 156">
                  <a:extLst>
                    <a:ext uri="{FF2B5EF4-FFF2-40B4-BE49-F238E27FC236}">
                      <a16:creationId xmlns:a16="http://schemas.microsoft.com/office/drawing/2014/main" id="{73ABBE3D-1FC6-D767-D9F6-BF53007D09B1}"/>
                    </a:ext>
                  </a:extLst>
                </p14:cNvPr>
                <p14:cNvContentPartPr/>
                <p14:nvPr/>
              </p14:nvContentPartPr>
              <p14:xfrm>
                <a:off x="9941236" y="270982"/>
                <a:ext cx="159120" cy="195840"/>
              </p14:xfrm>
            </p:contentPart>
          </mc:Choice>
          <mc:Fallback xmlns="">
            <p:pic>
              <p:nvPicPr>
                <p:cNvPr id="157" name="Freihand 156">
                  <a:extLst>
                    <a:ext uri="{FF2B5EF4-FFF2-40B4-BE49-F238E27FC236}">
                      <a16:creationId xmlns:a16="http://schemas.microsoft.com/office/drawing/2014/main" id="{73ABBE3D-1FC6-D767-D9F6-BF53007D09B1}"/>
                    </a:ext>
                  </a:extLst>
                </p:cNvPr>
                <p:cNvPicPr/>
                <p:nvPr/>
              </p:nvPicPr>
              <p:blipFill>
                <a:blip r:embed="rId244"/>
                <a:stretch>
                  <a:fillRect/>
                </a:stretch>
              </p:blipFill>
              <p:spPr>
                <a:xfrm>
                  <a:off x="9935116" y="264862"/>
                  <a:ext cx="171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8" name="Freihand 157">
                  <a:extLst>
                    <a:ext uri="{FF2B5EF4-FFF2-40B4-BE49-F238E27FC236}">
                      <a16:creationId xmlns:a16="http://schemas.microsoft.com/office/drawing/2014/main" id="{7286D75F-F59C-2EFD-4533-52FED85F9FA9}"/>
                    </a:ext>
                  </a:extLst>
                </p14:cNvPr>
                <p14:cNvContentPartPr/>
                <p14:nvPr/>
              </p14:nvContentPartPr>
              <p14:xfrm>
                <a:off x="9889756" y="191422"/>
                <a:ext cx="8640" cy="19800"/>
              </p14:xfrm>
            </p:contentPart>
          </mc:Choice>
          <mc:Fallback xmlns="">
            <p:pic>
              <p:nvPicPr>
                <p:cNvPr id="158" name="Freihand 157">
                  <a:extLst>
                    <a:ext uri="{FF2B5EF4-FFF2-40B4-BE49-F238E27FC236}">
                      <a16:creationId xmlns:a16="http://schemas.microsoft.com/office/drawing/2014/main" id="{7286D75F-F59C-2EFD-4533-52FED85F9FA9}"/>
                    </a:ext>
                  </a:extLst>
                </p:cNvPr>
                <p:cNvPicPr/>
                <p:nvPr/>
              </p:nvPicPr>
              <p:blipFill>
                <a:blip r:embed="rId246"/>
                <a:stretch>
                  <a:fillRect/>
                </a:stretch>
              </p:blipFill>
              <p:spPr>
                <a:xfrm>
                  <a:off x="9883636" y="185302"/>
                  <a:ext cx="20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Freihand 158">
                  <a:extLst>
                    <a:ext uri="{FF2B5EF4-FFF2-40B4-BE49-F238E27FC236}">
                      <a16:creationId xmlns:a16="http://schemas.microsoft.com/office/drawing/2014/main" id="{5D6DB687-3F0B-934C-A3EA-FFCBD814738C}"/>
                    </a:ext>
                  </a:extLst>
                </p14:cNvPr>
                <p14:cNvContentPartPr/>
                <p14:nvPr/>
              </p14:nvContentPartPr>
              <p14:xfrm>
                <a:off x="8642356" y="435862"/>
                <a:ext cx="1710720" cy="492840"/>
              </p14:xfrm>
            </p:contentPart>
          </mc:Choice>
          <mc:Fallback xmlns="">
            <p:pic>
              <p:nvPicPr>
                <p:cNvPr id="159" name="Freihand 158">
                  <a:extLst>
                    <a:ext uri="{FF2B5EF4-FFF2-40B4-BE49-F238E27FC236}">
                      <a16:creationId xmlns:a16="http://schemas.microsoft.com/office/drawing/2014/main" id="{5D6DB687-3F0B-934C-A3EA-FFCBD814738C}"/>
                    </a:ext>
                  </a:extLst>
                </p:cNvPr>
                <p:cNvPicPr/>
                <p:nvPr/>
              </p:nvPicPr>
              <p:blipFill>
                <a:blip r:embed="rId248"/>
                <a:stretch>
                  <a:fillRect/>
                </a:stretch>
              </p:blipFill>
              <p:spPr>
                <a:xfrm>
                  <a:off x="8636236" y="429742"/>
                  <a:ext cx="1722960" cy="50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161" name="Freihand 160">
                <a:extLst>
                  <a:ext uri="{FF2B5EF4-FFF2-40B4-BE49-F238E27FC236}">
                    <a16:creationId xmlns:a16="http://schemas.microsoft.com/office/drawing/2014/main" id="{66326629-DEC5-E850-1F75-13AA7F920D6B}"/>
                  </a:ext>
                </a:extLst>
              </p14:cNvPr>
              <p14:cNvContentPartPr/>
              <p14:nvPr/>
            </p14:nvContentPartPr>
            <p14:xfrm>
              <a:off x="8515996" y="4066822"/>
              <a:ext cx="43920" cy="819360"/>
            </p14:xfrm>
          </p:contentPart>
        </mc:Choice>
        <mc:Fallback xmlns="">
          <p:pic>
            <p:nvPicPr>
              <p:cNvPr id="161" name="Freihand 160">
                <a:extLst>
                  <a:ext uri="{FF2B5EF4-FFF2-40B4-BE49-F238E27FC236}">
                    <a16:creationId xmlns:a16="http://schemas.microsoft.com/office/drawing/2014/main" id="{66326629-DEC5-E850-1F75-13AA7F920D6B}"/>
                  </a:ext>
                </a:extLst>
              </p:cNvPr>
              <p:cNvPicPr/>
              <p:nvPr/>
            </p:nvPicPr>
            <p:blipFill>
              <a:blip r:embed="rId250"/>
              <a:stretch>
                <a:fillRect/>
              </a:stretch>
            </p:blipFill>
            <p:spPr>
              <a:xfrm>
                <a:off x="8509876" y="4060702"/>
                <a:ext cx="56160" cy="83160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grpSp>
        <p:nvGrpSpPr>
          <p:cNvPr id="36" name="Gruppieren 35">
            <a:extLst>
              <a:ext uri="{FF2B5EF4-FFF2-40B4-BE49-F238E27FC236}">
                <a16:creationId xmlns:a16="http://schemas.microsoft.com/office/drawing/2014/main" id="{B82096C4-8017-35A6-5AA4-09948AF3E9CC}"/>
              </a:ext>
            </a:extLst>
          </p:cNvPr>
          <p:cNvGrpSpPr/>
          <p:nvPr/>
        </p:nvGrpSpPr>
        <p:grpSpPr>
          <a:xfrm>
            <a:off x="5556796" y="48305"/>
            <a:ext cx="1433160" cy="303840"/>
            <a:chOff x="5556796" y="48305"/>
            <a:chExt cx="1433160" cy="303840"/>
          </a:xfrm>
        </p:grpSpPr>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FE50C81B-F613-8EF7-1D9F-1682F23DE22D}"/>
                    </a:ext>
                  </a:extLst>
                </p14:cNvPr>
                <p14:cNvContentPartPr/>
                <p14:nvPr/>
              </p14:nvContentPartPr>
              <p14:xfrm>
                <a:off x="5615836" y="144425"/>
                <a:ext cx="23760" cy="145800"/>
              </p14:xfrm>
            </p:contentPart>
          </mc:Choice>
          <mc:Fallback xmlns="">
            <p:pic>
              <p:nvPicPr>
                <p:cNvPr id="10" name="Freihand 9">
                  <a:extLst>
                    <a:ext uri="{FF2B5EF4-FFF2-40B4-BE49-F238E27FC236}">
                      <a16:creationId xmlns:a16="http://schemas.microsoft.com/office/drawing/2014/main" id="{FE50C81B-F613-8EF7-1D9F-1682F23DE22D}"/>
                    </a:ext>
                  </a:extLst>
                </p:cNvPr>
                <p:cNvPicPr/>
                <p:nvPr/>
              </p:nvPicPr>
              <p:blipFill>
                <a:blip r:embed="rId3"/>
                <a:stretch>
                  <a:fillRect/>
                </a:stretch>
              </p:blipFill>
              <p:spPr>
                <a:xfrm>
                  <a:off x="5609716" y="138305"/>
                  <a:ext cx="36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61A9F24C-B378-4C45-B47F-DCFD2FE8CD88}"/>
                    </a:ext>
                  </a:extLst>
                </p14:cNvPr>
                <p14:cNvContentPartPr/>
                <p14:nvPr/>
              </p14:nvContentPartPr>
              <p14:xfrm>
                <a:off x="5556796" y="111665"/>
                <a:ext cx="146880" cy="128160"/>
              </p14:xfrm>
            </p:contentPart>
          </mc:Choice>
          <mc:Fallback xmlns="">
            <p:pic>
              <p:nvPicPr>
                <p:cNvPr id="11" name="Freihand 10">
                  <a:extLst>
                    <a:ext uri="{FF2B5EF4-FFF2-40B4-BE49-F238E27FC236}">
                      <a16:creationId xmlns:a16="http://schemas.microsoft.com/office/drawing/2014/main" id="{61A9F24C-B378-4C45-B47F-DCFD2FE8CD88}"/>
                    </a:ext>
                  </a:extLst>
                </p:cNvPr>
                <p:cNvPicPr/>
                <p:nvPr/>
              </p:nvPicPr>
              <p:blipFill>
                <a:blip r:embed="rId5"/>
                <a:stretch>
                  <a:fillRect/>
                </a:stretch>
              </p:blipFill>
              <p:spPr>
                <a:xfrm>
                  <a:off x="5550676" y="105545"/>
                  <a:ext cx="159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70001DE8-5B1F-742F-BCE2-EF261AF142BA}"/>
                    </a:ext>
                  </a:extLst>
                </p14:cNvPr>
                <p14:cNvContentPartPr/>
                <p14:nvPr/>
              </p14:nvContentPartPr>
              <p14:xfrm>
                <a:off x="5768476" y="101945"/>
                <a:ext cx="20520" cy="185040"/>
              </p14:xfrm>
            </p:contentPart>
          </mc:Choice>
          <mc:Fallback xmlns="">
            <p:pic>
              <p:nvPicPr>
                <p:cNvPr id="21" name="Freihand 20">
                  <a:extLst>
                    <a:ext uri="{FF2B5EF4-FFF2-40B4-BE49-F238E27FC236}">
                      <a16:creationId xmlns:a16="http://schemas.microsoft.com/office/drawing/2014/main" id="{70001DE8-5B1F-742F-BCE2-EF261AF142BA}"/>
                    </a:ext>
                  </a:extLst>
                </p:cNvPr>
                <p:cNvPicPr/>
                <p:nvPr/>
              </p:nvPicPr>
              <p:blipFill>
                <a:blip r:embed="rId7"/>
                <a:stretch>
                  <a:fillRect/>
                </a:stretch>
              </p:blipFill>
              <p:spPr>
                <a:xfrm>
                  <a:off x="5762356" y="95825"/>
                  <a:ext cx="32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19D021A5-20F4-4FDF-927D-5C34C60060C9}"/>
                    </a:ext>
                  </a:extLst>
                </p14:cNvPr>
                <p14:cNvContentPartPr/>
                <p14:nvPr/>
              </p14:nvContentPartPr>
              <p14:xfrm>
                <a:off x="5864596" y="151985"/>
                <a:ext cx="57240" cy="121680"/>
              </p14:xfrm>
            </p:contentPart>
          </mc:Choice>
          <mc:Fallback xmlns="">
            <p:pic>
              <p:nvPicPr>
                <p:cNvPr id="22" name="Freihand 21">
                  <a:extLst>
                    <a:ext uri="{FF2B5EF4-FFF2-40B4-BE49-F238E27FC236}">
                      <a16:creationId xmlns:a16="http://schemas.microsoft.com/office/drawing/2014/main" id="{19D021A5-20F4-4FDF-927D-5C34C60060C9}"/>
                    </a:ext>
                  </a:extLst>
                </p:cNvPr>
                <p:cNvPicPr/>
                <p:nvPr/>
              </p:nvPicPr>
              <p:blipFill>
                <a:blip r:embed="rId9"/>
                <a:stretch>
                  <a:fillRect/>
                </a:stretch>
              </p:blipFill>
              <p:spPr>
                <a:xfrm>
                  <a:off x="5858476" y="145865"/>
                  <a:ext cx="69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5BBD0EF3-12F8-31FE-282F-D42DE246101F}"/>
                    </a:ext>
                  </a:extLst>
                </p14:cNvPr>
                <p14:cNvContentPartPr/>
                <p14:nvPr/>
              </p14:nvContentPartPr>
              <p14:xfrm>
                <a:off x="5964676" y="62705"/>
                <a:ext cx="93600" cy="194040"/>
              </p14:xfrm>
            </p:contentPart>
          </mc:Choice>
          <mc:Fallback xmlns="">
            <p:pic>
              <p:nvPicPr>
                <p:cNvPr id="23" name="Freihand 22">
                  <a:extLst>
                    <a:ext uri="{FF2B5EF4-FFF2-40B4-BE49-F238E27FC236}">
                      <a16:creationId xmlns:a16="http://schemas.microsoft.com/office/drawing/2014/main" id="{5BBD0EF3-12F8-31FE-282F-D42DE246101F}"/>
                    </a:ext>
                  </a:extLst>
                </p:cNvPr>
                <p:cNvPicPr/>
                <p:nvPr/>
              </p:nvPicPr>
              <p:blipFill>
                <a:blip r:embed="rId11"/>
                <a:stretch>
                  <a:fillRect/>
                </a:stretch>
              </p:blipFill>
              <p:spPr>
                <a:xfrm>
                  <a:off x="5958556" y="56585"/>
                  <a:ext cx="105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141DA592-457C-F68F-CAE2-DE96BB5CA001}"/>
                    </a:ext>
                  </a:extLst>
                </p14:cNvPr>
                <p14:cNvContentPartPr/>
                <p14:nvPr/>
              </p14:nvContentPartPr>
              <p14:xfrm>
                <a:off x="6035956" y="155225"/>
                <a:ext cx="127080" cy="100800"/>
              </p14:xfrm>
            </p:contentPart>
          </mc:Choice>
          <mc:Fallback xmlns="">
            <p:pic>
              <p:nvPicPr>
                <p:cNvPr id="24" name="Freihand 23">
                  <a:extLst>
                    <a:ext uri="{FF2B5EF4-FFF2-40B4-BE49-F238E27FC236}">
                      <a16:creationId xmlns:a16="http://schemas.microsoft.com/office/drawing/2014/main" id="{141DA592-457C-F68F-CAE2-DE96BB5CA001}"/>
                    </a:ext>
                  </a:extLst>
                </p:cNvPr>
                <p:cNvPicPr/>
                <p:nvPr/>
              </p:nvPicPr>
              <p:blipFill>
                <a:blip r:embed="rId13"/>
                <a:stretch>
                  <a:fillRect/>
                </a:stretch>
              </p:blipFill>
              <p:spPr>
                <a:xfrm>
                  <a:off x="6029836" y="149105"/>
                  <a:ext cx="139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3917F1D3-A440-07DE-04BE-5C01956A358A}"/>
                    </a:ext>
                  </a:extLst>
                </p14:cNvPr>
                <p14:cNvContentPartPr/>
                <p14:nvPr/>
              </p14:nvContentPartPr>
              <p14:xfrm>
                <a:off x="6232876" y="64145"/>
                <a:ext cx="19440" cy="193680"/>
              </p14:xfrm>
            </p:contentPart>
          </mc:Choice>
          <mc:Fallback xmlns="">
            <p:pic>
              <p:nvPicPr>
                <p:cNvPr id="25" name="Freihand 24">
                  <a:extLst>
                    <a:ext uri="{FF2B5EF4-FFF2-40B4-BE49-F238E27FC236}">
                      <a16:creationId xmlns:a16="http://schemas.microsoft.com/office/drawing/2014/main" id="{3917F1D3-A440-07DE-04BE-5C01956A358A}"/>
                    </a:ext>
                  </a:extLst>
                </p:cNvPr>
                <p:cNvPicPr/>
                <p:nvPr/>
              </p:nvPicPr>
              <p:blipFill>
                <a:blip r:embed="rId15"/>
                <a:stretch>
                  <a:fillRect/>
                </a:stretch>
              </p:blipFill>
              <p:spPr>
                <a:xfrm>
                  <a:off x="6226756" y="58025"/>
                  <a:ext cx="31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Freihand 26">
                  <a:extLst>
                    <a:ext uri="{FF2B5EF4-FFF2-40B4-BE49-F238E27FC236}">
                      <a16:creationId xmlns:a16="http://schemas.microsoft.com/office/drawing/2014/main" id="{28FA93BF-B331-B541-A9D8-DE519B39E385}"/>
                    </a:ext>
                  </a:extLst>
                </p14:cNvPr>
                <p14:cNvContentPartPr/>
                <p14:nvPr/>
              </p14:nvContentPartPr>
              <p14:xfrm>
                <a:off x="6314596" y="161345"/>
                <a:ext cx="96120" cy="190800"/>
              </p14:xfrm>
            </p:contentPart>
          </mc:Choice>
          <mc:Fallback xmlns="">
            <p:pic>
              <p:nvPicPr>
                <p:cNvPr id="27" name="Freihand 26">
                  <a:extLst>
                    <a:ext uri="{FF2B5EF4-FFF2-40B4-BE49-F238E27FC236}">
                      <a16:creationId xmlns:a16="http://schemas.microsoft.com/office/drawing/2014/main" id="{28FA93BF-B331-B541-A9D8-DE519B39E385}"/>
                    </a:ext>
                  </a:extLst>
                </p:cNvPr>
                <p:cNvPicPr/>
                <p:nvPr/>
              </p:nvPicPr>
              <p:blipFill>
                <a:blip r:embed="rId17"/>
                <a:stretch>
                  <a:fillRect/>
                </a:stretch>
              </p:blipFill>
              <p:spPr>
                <a:xfrm>
                  <a:off x="6308476" y="155225"/>
                  <a:ext cx="108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Freihand 27">
                  <a:extLst>
                    <a:ext uri="{FF2B5EF4-FFF2-40B4-BE49-F238E27FC236}">
                      <a16:creationId xmlns:a16="http://schemas.microsoft.com/office/drawing/2014/main" id="{366E9CD5-6DB2-C147-073E-A62F8AB1AC93}"/>
                    </a:ext>
                  </a:extLst>
                </p14:cNvPr>
                <p14:cNvContentPartPr/>
                <p14:nvPr/>
              </p14:nvContentPartPr>
              <p14:xfrm>
                <a:off x="6456796" y="70985"/>
                <a:ext cx="171720" cy="162000"/>
              </p14:xfrm>
            </p:contentPart>
          </mc:Choice>
          <mc:Fallback xmlns="">
            <p:pic>
              <p:nvPicPr>
                <p:cNvPr id="28" name="Freihand 27">
                  <a:extLst>
                    <a:ext uri="{FF2B5EF4-FFF2-40B4-BE49-F238E27FC236}">
                      <a16:creationId xmlns:a16="http://schemas.microsoft.com/office/drawing/2014/main" id="{366E9CD5-6DB2-C147-073E-A62F8AB1AC93}"/>
                    </a:ext>
                  </a:extLst>
                </p:cNvPr>
                <p:cNvPicPr/>
                <p:nvPr/>
              </p:nvPicPr>
              <p:blipFill>
                <a:blip r:embed="rId19"/>
                <a:stretch>
                  <a:fillRect/>
                </a:stretch>
              </p:blipFill>
              <p:spPr>
                <a:xfrm>
                  <a:off x="6450676" y="64865"/>
                  <a:ext cx="183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Freihand 29">
                  <a:extLst>
                    <a:ext uri="{FF2B5EF4-FFF2-40B4-BE49-F238E27FC236}">
                      <a16:creationId xmlns:a16="http://schemas.microsoft.com/office/drawing/2014/main" id="{0743C653-7AB3-FB82-A4CA-5A36E5FC22D8}"/>
                    </a:ext>
                  </a:extLst>
                </p14:cNvPr>
                <p14:cNvContentPartPr/>
                <p14:nvPr/>
              </p14:nvContentPartPr>
              <p14:xfrm>
                <a:off x="6641836" y="62705"/>
                <a:ext cx="103680" cy="157320"/>
              </p14:xfrm>
            </p:contentPart>
          </mc:Choice>
          <mc:Fallback xmlns="">
            <p:pic>
              <p:nvPicPr>
                <p:cNvPr id="30" name="Freihand 29">
                  <a:extLst>
                    <a:ext uri="{FF2B5EF4-FFF2-40B4-BE49-F238E27FC236}">
                      <a16:creationId xmlns:a16="http://schemas.microsoft.com/office/drawing/2014/main" id="{0743C653-7AB3-FB82-A4CA-5A36E5FC22D8}"/>
                    </a:ext>
                  </a:extLst>
                </p:cNvPr>
                <p:cNvPicPr/>
                <p:nvPr/>
              </p:nvPicPr>
              <p:blipFill>
                <a:blip r:embed="rId21"/>
                <a:stretch>
                  <a:fillRect/>
                </a:stretch>
              </p:blipFill>
              <p:spPr>
                <a:xfrm>
                  <a:off x="6635716" y="56585"/>
                  <a:ext cx="115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Freihand 30">
                  <a:extLst>
                    <a:ext uri="{FF2B5EF4-FFF2-40B4-BE49-F238E27FC236}">
                      <a16:creationId xmlns:a16="http://schemas.microsoft.com/office/drawing/2014/main" id="{A6A78251-CE0C-18B3-9FA9-6DBA02103D4B}"/>
                    </a:ext>
                  </a:extLst>
                </p14:cNvPr>
                <p14:cNvContentPartPr/>
                <p14:nvPr/>
              </p14:nvContentPartPr>
              <p14:xfrm>
                <a:off x="6752356" y="99785"/>
                <a:ext cx="9720" cy="96840"/>
              </p14:xfrm>
            </p:contentPart>
          </mc:Choice>
          <mc:Fallback xmlns="">
            <p:pic>
              <p:nvPicPr>
                <p:cNvPr id="31" name="Freihand 30">
                  <a:extLst>
                    <a:ext uri="{FF2B5EF4-FFF2-40B4-BE49-F238E27FC236}">
                      <a16:creationId xmlns:a16="http://schemas.microsoft.com/office/drawing/2014/main" id="{A6A78251-CE0C-18B3-9FA9-6DBA02103D4B}"/>
                    </a:ext>
                  </a:extLst>
                </p:cNvPr>
                <p:cNvPicPr/>
                <p:nvPr/>
              </p:nvPicPr>
              <p:blipFill>
                <a:blip r:embed="rId23"/>
                <a:stretch>
                  <a:fillRect/>
                </a:stretch>
              </p:blipFill>
              <p:spPr>
                <a:xfrm>
                  <a:off x="6746236" y="93665"/>
                  <a:ext cx="21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A55F33E1-05F6-D079-BF18-93B52471D5AF}"/>
                    </a:ext>
                  </a:extLst>
                </p14:cNvPr>
                <p14:cNvContentPartPr/>
                <p14:nvPr/>
              </p14:nvContentPartPr>
              <p14:xfrm>
                <a:off x="6753436" y="48305"/>
                <a:ext cx="139680" cy="166680"/>
              </p14:xfrm>
            </p:contentPart>
          </mc:Choice>
          <mc:Fallback xmlns="">
            <p:pic>
              <p:nvPicPr>
                <p:cNvPr id="33" name="Freihand 32">
                  <a:extLst>
                    <a:ext uri="{FF2B5EF4-FFF2-40B4-BE49-F238E27FC236}">
                      <a16:creationId xmlns:a16="http://schemas.microsoft.com/office/drawing/2014/main" id="{A55F33E1-05F6-D079-BF18-93B52471D5AF}"/>
                    </a:ext>
                  </a:extLst>
                </p:cNvPr>
                <p:cNvPicPr/>
                <p:nvPr/>
              </p:nvPicPr>
              <p:blipFill>
                <a:blip r:embed="rId25"/>
                <a:stretch>
                  <a:fillRect/>
                </a:stretch>
              </p:blipFill>
              <p:spPr>
                <a:xfrm>
                  <a:off x="6747316" y="42185"/>
                  <a:ext cx="151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997BE438-E489-8656-DA8E-455D0C446FEE}"/>
                    </a:ext>
                  </a:extLst>
                </p14:cNvPr>
                <p14:cNvContentPartPr/>
                <p14:nvPr/>
              </p14:nvContentPartPr>
              <p14:xfrm>
                <a:off x="6859276" y="133625"/>
                <a:ext cx="127800" cy="57600"/>
              </p14:xfrm>
            </p:contentPart>
          </mc:Choice>
          <mc:Fallback xmlns="">
            <p:pic>
              <p:nvPicPr>
                <p:cNvPr id="34" name="Freihand 33">
                  <a:extLst>
                    <a:ext uri="{FF2B5EF4-FFF2-40B4-BE49-F238E27FC236}">
                      <a16:creationId xmlns:a16="http://schemas.microsoft.com/office/drawing/2014/main" id="{997BE438-E489-8656-DA8E-455D0C446FEE}"/>
                    </a:ext>
                  </a:extLst>
                </p:cNvPr>
                <p:cNvPicPr/>
                <p:nvPr/>
              </p:nvPicPr>
              <p:blipFill>
                <a:blip r:embed="rId27"/>
                <a:stretch>
                  <a:fillRect/>
                </a:stretch>
              </p:blipFill>
              <p:spPr>
                <a:xfrm>
                  <a:off x="6853156" y="127505"/>
                  <a:ext cx="140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Freihand 34">
                  <a:extLst>
                    <a:ext uri="{FF2B5EF4-FFF2-40B4-BE49-F238E27FC236}">
                      <a16:creationId xmlns:a16="http://schemas.microsoft.com/office/drawing/2014/main" id="{EAB8846A-ED33-9C6C-E237-EEF4557B9662}"/>
                    </a:ext>
                  </a:extLst>
                </p14:cNvPr>
                <p14:cNvContentPartPr/>
                <p14:nvPr/>
              </p14:nvContentPartPr>
              <p14:xfrm>
                <a:off x="6987076" y="218585"/>
                <a:ext cx="2880" cy="19800"/>
              </p14:xfrm>
            </p:contentPart>
          </mc:Choice>
          <mc:Fallback xmlns="">
            <p:pic>
              <p:nvPicPr>
                <p:cNvPr id="35" name="Freihand 34">
                  <a:extLst>
                    <a:ext uri="{FF2B5EF4-FFF2-40B4-BE49-F238E27FC236}">
                      <a16:creationId xmlns:a16="http://schemas.microsoft.com/office/drawing/2014/main" id="{EAB8846A-ED33-9C6C-E237-EEF4557B9662}"/>
                    </a:ext>
                  </a:extLst>
                </p:cNvPr>
                <p:cNvPicPr/>
                <p:nvPr/>
              </p:nvPicPr>
              <p:blipFill>
                <a:blip r:embed="rId29"/>
                <a:stretch>
                  <a:fillRect/>
                </a:stretch>
              </p:blipFill>
              <p:spPr>
                <a:xfrm>
                  <a:off x="6980956" y="212465"/>
                  <a:ext cx="15120" cy="32040"/>
                </a:xfrm>
                <a:prstGeom prst="rect">
                  <a:avLst/>
                </a:prstGeom>
              </p:spPr>
            </p:pic>
          </mc:Fallback>
        </mc:AlternateContent>
      </p:grpSp>
      <p:grpSp>
        <p:nvGrpSpPr>
          <p:cNvPr id="40" name="Gruppieren 39">
            <a:extLst>
              <a:ext uri="{FF2B5EF4-FFF2-40B4-BE49-F238E27FC236}">
                <a16:creationId xmlns:a16="http://schemas.microsoft.com/office/drawing/2014/main" id="{778D18BB-6DAD-DC5F-A843-41FAD65560B5}"/>
              </a:ext>
            </a:extLst>
          </p:cNvPr>
          <p:cNvGrpSpPr/>
          <p:nvPr/>
        </p:nvGrpSpPr>
        <p:grpSpPr>
          <a:xfrm>
            <a:off x="7304956" y="32105"/>
            <a:ext cx="372600" cy="243720"/>
            <a:chOff x="7304956" y="32105"/>
            <a:chExt cx="372600" cy="243720"/>
          </a:xfrm>
        </p:grpSpPr>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EAE3BC0F-F5DE-5848-2F32-543DA9F3892B}"/>
                    </a:ext>
                  </a:extLst>
                </p14:cNvPr>
                <p14:cNvContentPartPr/>
                <p14:nvPr/>
              </p14:nvContentPartPr>
              <p14:xfrm>
                <a:off x="7304956" y="85025"/>
                <a:ext cx="157680" cy="190800"/>
              </p14:xfrm>
            </p:contentPart>
          </mc:Choice>
          <mc:Fallback xmlns="">
            <p:pic>
              <p:nvPicPr>
                <p:cNvPr id="37" name="Freihand 36">
                  <a:extLst>
                    <a:ext uri="{FF2B5EF4-FFF2-40B4-BE49-F238E27FC236}">
                      <a16:creationId xmlns:a16="http://schemas.microsoft.com/office/drawing/2014/main" id="{EAE3BC0F-F5DE-5848-2F32-543DA9F3892B}"/>
                    </a:ext>
                  </a:extLst>
                </p:cNvPr>
                <p:cNvPicPr/>
                <p:nvPr/>
              </p:nvPicPr>
              <p:blipFill>
                <a:blip r:embed="rId31"/>
                <a:stretch>
                  <a:fillRect/>
                </a:stretch>
              </p:blipFill>
              <p:spPr>
                <a:xfrm>
                  <a:off x="7298836" y="78905"/>
                  <a:ext cx="169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Freihand 37">
                  <a:extLst>
                    <a:ext uri="{FF2B5EF4-FFF2-40B4-BE49-F238E27FC236}">
                      <a16:creationId xmlns:a16="http://schemas.microsoft.com/office/drawing/2014/main" id="{4CAAA82F-7B44-2F13-2C83-CDFB1F04DEF7}"/>
                    </a:ext>
                  </a:extLst>
                </p14:cNvPr>
                <p14:cNvContentPartPr/>
                <p14:nvPr/>
              </p14:nvContentPartPr>
              <p14:xfrm>
                <a:off x="7626436" y="94025"/>
                <a:ext cx="17280" cy="111600"/>
              </p14:xfrm>
            </p:contentPart>
          </mc:Choice>
          <mc:Fallback xmlns="">
            <p:pic>
              <p:nvPicPr>
                <p:cNvPr id="38" name="Freihand 37">
                  <a:extLst>
                    <a:ext uri="{FF2B5EF4-FFF2-40B4-BE49-F238E27FC236}">
                      <a16:creationId xmlns:a16="http://schemas.microsoft.com/office/drawing/2014/main" id="{4CAAA82F-7B44-2F13-2C83-CDFB1F04DEF7}"/>
                    </a:ext>
                  </a:extLst>
                </p:cNvPr>
                <p:cNvPicPr/>
                <p:nvPr/>
              </p:nvPicPr>
              <p:blipFill>
                <a:blip r:embed="rId33"/>
                <a:stretch>
                  <a:fillRect/>
                </a:stretch>
              </p:blipFill>
              <p:spPr>
                <a:xfrm>
                  <a:off x="7620316" y="87905"/>
                  <a:ext cx="2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Freihand 38">
                  <a:extLst>
                    <a:ext uri="{FF2B5EF4-FFF2-40B4-BE49-F238E27FC236}">
                      <a16:creationId xmlns:a16="http://schemas.microsoft.com/office/drawing/2014/main" id="{F8C7744A-FD1E-0E57-50FB-CEAE76A11D70}"/>
                    </a:ext>
                  </a:extLst>
                </p14:cNvPr>
                <p14:cNvContentPartPr/>
                <p14:nvPr/>
              </p14:nvContentPartPr>
              <p14:xfrm>
                <a:off x="7536436" y="32105"/>
                <a:ext cx="141120" cy="140760"/>
              </p14:xfrm>
            </p:contentPart>
          </mc:Choice>
          <mc:Fallback xmlns="">
            <p:pic>
              <p:nvPicPr>
                <p:cNvPr id="39" name="Freihand 38">
                  <a:extLst>
                    <a:ext uri="{FF2B5EF4-FFF2-40B4-BE49-F238E27FC236}">
                      <a16:creationId xmlns:a16="http://schemas.microsoft.com/office/drawing/2014/main" id="{F8C7744A-FD1E-0E57-50FB-CEAE76A11D70}"/>
                    </a:ext>
                  </a:extLst>
                </p:cNvPr>
                <p:cNvPicPr/>
                <p:nvPr/>
              </p:nvPicPr>
              <p:blipFill>
                <a:blip r:embed="rId35"/>
                <a:stretch>
                  <a:fillRect/>
                </a:stretch>
              </p:blipFill>
              <p:spPr>
                <a:xfrm>
                  <a:off x="7530316" y="25985"/>
                  <a:ext cx="153360" cy="15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74" name="Freihand 73">
                <a:extLst>
                  <a:ext uri="{FF2B5EF4-FFF2-40B4-BE49-F238E27FC236}">
                    <a16:creationId xmlns:a16="http://schemas.microsoft.com/office/drawing/2014/main" id="{2A504B8F-7A11-E6C0-F6B4-CBB63ADE21A7}"/>
                  </a:ext>
                </a:extLst>
              </p14:cNvPr>
              <p14:cNvContentPartPr/>
              <p14:nvPr/>
            </p14:nvContentPartPr>
            <p14:xfrm>
              <a:off x="1647196" y="803585"/>
              <a:ext cx="7560" cy="3600"/>
            </p14:xfrm>
          </p:contentPart>
        </mc:Choice>
        <mc:Fallback xmlns="">
          <p:pic>
            <p:nvPicPr>
              <p:cNvPr id="74" name="Freihand 73">
                <a:extLst>
                  <a:ext uri="{FF2B5EF4-FFF2-40B4-BE49-F238E27FC236}">
                    <a16:creationId xmlns:a16="http://schemas.microsoft.com/office/drawing/2014/main" id="{2A504B8F-7A11-E6C0-F6B4-CBB63ADE21A7}"/>
                  </a:ext>
                </a:extLst>
              </p:cNvPr>
              <p:cNvPicPr/>
              <p:nvPr/>
            </p:nvPicPr>
            <p:blipFill>
              <a:blip r:embed="rId37"/>
              <a:stretch>
                <a:fillRect/>
              </a:stretch>
            </p:blipFill>
            <p:spPr>
              <a:xfrm>
                <a:off x="1641076" y="797465"/>
                <a:ext cx="19800" cy="15840"/>
              </a:xfrm>
              <a:prstGeom prst="rect">
                <a:avLst/>
              </a:prstGeom>
            </p:spPr>
          </p:pic>
        </mc:Fallback>
      </mc:AlternateContent>
      <p:grpSp>
        <p:nvGrpSpPr>
          <p:cNvPr id="103" name="Gruppieren 102">
            <a:extLst>
              <a:ext uri="{FF2B5EF4-FFF2-40B4-BE49-F238E27FC236}">
                <a16:creationId xmlns:a16="http://schemas.microsoft.com/office/drawing/2014/main" id="{FA88896C-32CC-8F1B-F0E0-19BB820E5D6C}"/>
              </a:ext>
            </a:extLst>
          </p:cNvPr>
          <p:cNvGrpSpPr/>
          <p:nvPr/>
        </p:nvGrpSpPr>
        <p:grpSpPr>
          <a:xfrm>
            <a:off x="7132876" y="481745"/>
            <a:ext cx="226800" cy="129240"/>
            <a:chOff x="7132876" y="481745"/>
            <a:chExt cx="226800" cy="129240"/>
          </a:xfrm>
        </p:grpSpPr>
        <mc:AlternateContent xmlns:mc="http://schemas.openxmlformats.org/markup-compatibility/2006" xmlns:p14="http://schemas.microsoft.com/office/powerpoint/2010/main">
          <mc:Choice Requires="p14">
            <p:contentPart p14:bwMode="auto" r:id="rId38">
              <p14:nvContentPartPr>
                <p14:cNvPr id="75" name="Freihand 74">
                  <a:extLst>
                    <a:ext uri="{FF2B5EF4-FFF2-40B4-BE49-F238E27FC236}">
                      <a16:creationId xmlns:a16="http://schemas.microsoft.com/office/drawing/2014/main" id="{3CFAA5DD-A82B-74DB-3D90-3BA523922301}"/>
                    </a:ext>
                  </a:extLst>
                </p14:cNvPr>
                <p14:cNvContentPartPr/>
                <p14:nvPr/>
              </p14:nvContentPartPr>
              <p14:xfrm>
                <a:off x="7132876" y="546185"/>
                <a:ext cx="124200" cy="18360"/>
              </p14:xfrm>
            </p:contentPart>
          </mc:Choice>
          <mc:Fallback xmlns="">
            <p:pic>
              <p:nvPicPr>
                <p:cNvPr id="75" name="Freihand 74">
                  <a:extLst>
                    <a:ext uri="{FF2B5EF4-FFF2-40B4-BE49-F238E27FC236}">
                      <a16:creationId xmlns:a16="http://schemas.microsoft.com/office/drawing/2014/main" id="{3CFAA5DD-A82B-74DB-3D90-3BA523922301}"/>
                    </a:ext>
                  </a:extLst>
                </p:cNvPr>
                <p:cNvPicPr/>
                <p:nvPr/>
              </p:nvPicPr>
              <p:blipFill>
                <a:blip r:embed="rId39"/>
                <a:stretch>
                  <a:fillRect/>
                </a:stretch>
              </p:blipFill>
              <p:spPr>
                <a:xfrm>
                  <a:off x="7126756" y="540065"/>
                  <a:ext cx="136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6" name="Freihand 75">
                  <a:extLst>
                    <a:ext uri="{FF2B5EF4-FFF2-40B4-BE49-F238E27FC236}">
                      <a16:creationId xmlns:a16="http://schemas.microsoft.com/office/drawing/2014/main" id="{50351F9E-4445-F5DC-23A6-0427BFF9EF7B}"/>
                    </a:ext>
                  </a:extLst>
                </p14:cNvPr>
                <p14:cNvContentPartPr/>
                <p14:nvPr/>
              </p14:nvContentPartPr>
              <p14:xfrm>
                <a:off x="7276156" y="481745"/>
                <a:ext cx="83520" cy="129240"/>
              </p14:xfrm>
            </p:contentPart>
          </mc:Choice>
          <mc:Fallback xmlns="">
            <p:pic>
              <p:nvPicPr>
                <p:cNvPr id="76" name="Freihand 75">
                  <a:extLst>
                    <a:ext uri="{FF2B5EF4-FFF2-40B4-BE49-F238E27FC236}">
                      <a16:creationId xmlns:a16="http://schemas.microsoft.com/office/drawing/2014/main" id="{50351F9E-4445-F5DC-23A6-0427BFF9EF7B}"/>
                    </a:ext>
                  </a:extLst>
                </p:cNvPr>
                <p:cNvPicPr/>
                <p:nvPr/>
              </p:nvPicPr>
              <p:blipFill>
                <a:blip r:embed="rId41"/>
                <a:stretch>
                  <a:fillRect/>
                </a:stretch>
              </p:blipFill>
              <p:spPr>
                <a:xfrm>
                  <a:off x="7270036" y="475625"/>
                  <a:ext cx="95760" cy="141480"/>
                </a:xfrm>
                <a:prstGeom prst="rect">
                  <a:avLst/>
                </a:prstGeom>
              </p:spPr>
            </p:pic>
          </mc:Fallback>
        </mc:AlternateContent>
      </p:grpSp>
      <p:grpSp>
        <p:nvGrpSpPr>
          <p:cNvPr id="102" name="Gruppieren 101">
            <a:extLst>
              <a:ext uri="{FF2B5EF4-FFF2-40B4-BE49-F238E27FC236}">
                <a16:creationId xmlns:a16="http://schemas.microsoft.com/office/drawing/2014/main" id="{D0435477-0D78-C0DF-E0C4-60FA193B6E8D}"/>
              </a:ext>
            </a:extLst>
          </p:cNvPr>
          <p:cNvGrpSpPr/>
          <p:nvPr/>
        </p:nvGrpSpPr>
        <p:grpSpPr>
          <a:xfrm>
            <a:off x="7493956" y="427385"/>
            <a:ext cx="303120" cy="192960"/>
            <a:chOff x="7493956" y="427385"/>
            <a:chExt cx="303120" cy="192960"/>
          </a:xfrm>
        </p:grpSpPr>
        <mc:AlternateContent xmlns:mc="http://schemas.openxmlformats.org/markup-compatibility/2006" xmlns:p14="http://schemas.microsoft.com/office/powerpoint/2010/main">
          <mc:Choice Requires="p14">
            <p:contentPart p14:bwMode="auto" r:id="rId42">
              <p14:nvContentPartPr>
                <p14:cNvPr id="77" name="Freihand 76">
                  <a:extLst>
                    <a:ext uri="{FF2B5EF4-FFF2-40B4-BE49-F238E27FC236}">
                      <a16:creationId xmlns:a16="http://schemas.microsoft.com/office/drawing/2014/main" id="{1E250B78-56C1-A61B-16F0-4E2C98C202C1}"/>
                    </a:ext>
                  </a:extLst>
                </p14:cNvPr>
                <p14:cNvContentPartPr/>
                <p14:nvPr/>
              </p14:nvContentPartPr>
              <p14:xfrm>
                <a:off x="7493956" y="453305"/>
                <a:ext cx="167040" cy="167040"/>
              </p14:xfrm>
            </p:contentPart>
          </mc:Choice>
          <mc:Fallback xmlns="">
            <p:pic>
              <p:nvPicPr>
                <p:cNvPr id="77" name="Freihand 76">
                  <a:extLst>
                    <a:ext uri="{FF2B5EF4-FFF2-40B4-BE49-F238E27FC236}">
                      <a16:creationId xmlns:a16="http://schemas.microsoft.com/office/drawing/2014/main" id="{1E250B78-56C1-A61B-16F0-4E2C98C202C1}"/>
                    </a:ext>
                  </a:extLst>
                </p:cNvPr>
                <p:cNvPicPr/>
                <p:nvPr/>
              </p:nvPicPr>
              <p:blipFill>
                <a:blip r:embed="rId43"/>
                <a:stretch>
                  <a:fillRect/>
                </a:stretch>
              </p:blipFill>
              <p:spPr>
                <a:xfrm>
                  <a:off x="7487836" y="447185"/>
                  <a:ext cx="179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8" name="Freihand 77">
                  <a:extLst>
                    <a:ext uri="{FF2B5EF4-FFF2-40B4-BE49-F238E27FC236}">
                      <a16:creationId xmlns:a16="http://schemas.microsoft.com/office/drawing/2014/main" id="{73E441BE-5212-9B24-885A-7772B73BFFD0}"/>
                    </a:ext>
                  </a:extLst>
                </p14:cNvPr>
                <p14:cNvContentPartPr/>
                <p14:nvPr/>
              </p14:nvContentPartPr>
              <p14:xfrm>
                <a:off x="7509436" y="427385"/>
                <a:ext cx="287640" cy="176760"/>
              </p14:xfrm>
            </p:contentPart>
          </mc:Choice>
          <mc:Fallback xmlns="">
            <p:pic>
              <p:nvPicPr>
                <p:cNvPr id="78" name="Freihand 77">
                  <a:extLst>
                    <a:ext uri="{FF2B5EF4-FFF2-40B4-BE49-F238E27FC236}">
                      <a16:creationId xmlns:a16="http://schemas.microsoft.com/office/drawing/2014/main" id="{73E441BE-5212-9B24-885A-7772B73BFFD0}"/>
                    </a:ext>
                  </a:extLst>
                </p:cNvPr>
                <p:cNvPicPr/>
                <p:nvPr/>
              </p:nvPicPr>
              <p:blipFill>
                <a:blip r:embed="rId45"/>
                <a:stretch>
                  <a:fillRect/>
                </a:stretch>
              </p:blipFill>
              <p:spPr>
                <a:xfrm>
                  <a:off x="7503316" y="421265"/>
                  <a:ext cx="299880" cy="189000"/>
                </a:xfrm>
                <a:prstGeom prst="rect">
                  <a:avLst/>
                </a:prstGeom>
              </p:spPr>
            </p:pic>
          </mc:Fallback>
        </mc:AlternateContent>
      </p:grpSp>
      <p:grpSp>
        <p:nvGrpSpPr>
          <p:cNvPr id="101" name="Gruppieren 100">
            <a:extLst>
              <a:ext uri="{FF2B5EF4-FFF2-40B4-BE49-F238E27FC236}">
                <a16:creationId xmlns:a16="http://schemas.microsoft.com/office/drawing/2014/main" id="{86207AD0-2EAB-3492-89AE-BCFECA3D1905}"/>
              </a:ext>
            </a:extLst>
          </p:cNvPr>
          <p:cNvGrpSpPr/>
          <p:nvPr/>
        </p:nvGrpSpPr>
        <p:grpSpPr>
          <a:xfrm>
            <a:off x="7954756" y="50465"/>
            <a:ext cx="4009680" cy="540360"/>
            <a:chOff x="7954756" y="50465"/>
            <a:chExt cx="4009680" cy="540360"/>
          </a:xfrm>
        </p:grpSpPr>
        <mc:AlternateContent xmlns:mc="http://schemas.openxmlformats.org/markup-compatibility/2006" xmlns:p14="http://schemas.microsoft.com/office/powerpoint/2010/main">
          <mc:Choice Requires="p14">
            <p:contentPart p14:bwMode="auto" r:id="rId46">
              <p14:nvContentPartPr>
                <p14:cNvPr id="41" name="Freihand 40">
                  <a:extLst>
                    <a:ext uri="{FF2B5EF4-FFF2-40B4-BE49-F238E27FC236}">
                      <a16:creationId xmlns:a16="http://schemas.microsoft.com/office/drawing/2014/main" id="{1DD76E6C-A875-546A-D541-D4238D6ABEAD}"/>
                    </a:ext>
                  </a:extLst>
                </p14:cNvPr>
                <p14:cNvContentPartPr/>
                <p14:nvPr/>
              </p14:nvContentPartPr>
              <p14:xfrm>
                <a:off x="8014156" y="122105"/>
                <a:ext cx="23400" cy="128880"/>
              </p14:xfrm>
            </p:contentPart>
          </mc:Choice>
          <mc:Fallback xmlns="">
            <p:pic>
              <p:nvPicPr>
                <p:cNvPr id="41" name="Freihand 40">
                  <a:extLst>
                    <a:ext uri="{FF2B5EF4-FFF2-40B4-BE49-F238E27FC236}">
                      <a16:creationId xmlns:a16="http://schemas.microsoft.com/office/drawing/2014/main" id="{1DD76E6C-A875-546A-D541-D4238D6ABEAD}"/>
                    </a:ext>
                  </a:extLst>
                </p:cNvPr>
                <p:cNvPicPr/>
                <p:nvPr/>
              </p:nvPicPr>
              <p:blipFill>
                <a:blip r:embed="rId47"/>
                <a:stretch>
                  <a:fillRect/>
                </a:stretch>
              </p:blipFill>
              <p:spPr>
                <a:xfrm>
                  <a:off x="8008036" y="115985"/>
                  <a:ext cx="35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Freihand 41">
                  <a:extLst>
                    <a:ext uri="{FF2B5EF4-FFF2-40B4-BE49-F238E27FC236}">
                      <a16:creationId xmlns:a16="http://schemas.microsoft.com/office/drawing/2014/main" id="{B5484EAF-C30D-AF27-8B50-5C206F0A0E9D}"/>
                    </a:ext>
                  </a:extLst>
                </p14:cNvPr>
                <p14:cNvContentPartPr/>
                <p14:nvPr/>
              </p14:nvContentPartPr>
              <p14:xfrm>
                <a:off x="7954756" y="133625"/>
                <a:ext cx="155520" cy="57240"/>
              </p14:xfrm>
            </p:contentPart>
          </mc:Choice>
          <mc:Fallback xmlns="">
            <p:pic>
              <p:nvPicPr>
                <p:cNvPr id="42" name="Freihand 41">
                  <a:extLst>
                    <a:ext uri="{FF2B5EF4-FFF2-40B4-BE49-F238E27FC236}">
                      <a16:creationId xmlns:a16="http://schemas.microsoft.com/office/drawing/2014/main" id="{B5484EAF-C30D-AF27-8B50-5C206F0A0E9D}"/>
                    </a:ext>
                  </a:extLst>
                </p:cNvPr>
                <p:cNvPicPr/>
                <p:nvPr/>
              </p:nvPicPr>
              <p:blipFill>
                <a:blip r:embed="rId49"/>
                <a:stretch>
                  <a:fillRect/>
                </a:stretch>
              </p:blipFill>
              <p:spPr>
                <a:xfrm>
                  <a:off x="7948636" y="127505"/>
                  <a:ext cx="167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Freihand 42">
                  <a:extLst>
                    <a:ext uri="{FF2B5EF4-FFF2-40B4-BE49-F238E27FC236}">
                      <a16:creationId xmlns:a16="http://schemas.microsoft.com/office/drawing/2014/main" id="{310BADB4-53C8-0028-B720-59377BD67CE6}"/>
                    </a:ext>
                  </a:extLst>
                </p14:cNvPr>
                <p14:cNvContentPartPr/>
                <p14:nvPr/>
              </p14:nvContentPartPr>
              <p14:xfrm>
                <a:off x="8284876" y="73865"/>
                <a:ext cx="90720" cy="140760"/>
              </p14:xfrm>
            </p:contentPart>
          </mc:Choice>
          <mc:Fallback xmlns="">
            <p:pic>
              <p:nvPicPr>
                <p:cNvPr id="43" name="Freihand 42">
                  <a:extLst>
                    <a:ext uri="{FF2B5EF4-FFF2-40B4-BE49-F238E27FC236}">
                      <a16:creationId xmlns:a16="http://schemas.microsoft.com/office/drawing/2014/main" id="{310BADB4-53C8-0028-B720-59377BD67CE6}"/>
                    </a:ext>
                  </a:extLst>
                </p:cNvPr>
                <p:cNvPicPr/>
                <p:nvPr/>
              </p:nvPicPr>
              <p:blipFill>
                <a:blip r:embed="rId51"/>
                <a:stretch>
                  <a:fillRect/>
                </a:stretch>
              </p:blipFill>
              <p:spPr>
                <a:xfrm>
                  <a:off x="8278756" y="67745"/>
                  <a:ext cx="102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460FFFBC-3A52-2C74-3670-9A94A2AA847E}"/>
                    </a:ext>
                  </a:extLst>
                </p14:cNvPr>
                <p14:cNvContentPartPr/>
                <p14:nvPr/>
              </p14:nvContentPartPr>
              <p14:xfrm>
                <a:off x="8271556" y="215345"/>
                <a:ext cx="131400" cy="30960"/>
              </p14:xfrm>
            </p:contentPart>
          </mc:Choice>
          <mc:Fallback xmlns="">
            <p:pic>
              <p:nvPicPr>
                <p:cNvPr id="44" name="Freihand 43">
                  <a:extLst>
                    <a:ext uri="{FF2B5EF4-FFF2-40B4-BE49-F238E27FC236}">
                      <a16:creationId xmlns:a16="http://schemas.microsoft.com/office/drawing/2014/main" id="{460FFFBC-3A52-2C74-3670-9A94A2AA847E}"/>
                    </a:ext>
                  </a:extLst>
                </p:cNvPr>
                <p:cNvPicPr/>
                <p:nvPr/>
              </p:nvPicPr>
              <p:blipFill>
                <a:blip r:embed="rId53"/>
                <a:stretch>
                  <a:fillRect/>
                </a:stretch>
              </p:blipFill>
              <p:spPr>
                <a:xfrm>
                  <a:off x="8265436" y="209225"/>
                  <a:ext cx="143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Freihand 44">
                  <a:extLst>
                    <a:ext uri="{FF2B5EF4-FFF2-40B4-BE49-F238E27FC236}">
                      <a16:creationId xmlns:a16="http://schemas.microsoft.com/office/drawing/2014/main" id="{B62B5216-3B38-AB14-194A-F2BB441959DA}"/>
                    </a:ext>
                  </a:extLst>
                </p14:cNvPr>
                <p14:cNvContentPartPr/>
                <p14:nvPr/>
              </p14:nvContentPartPr>
              <p14:xfrm>
                <a:off x="8485396" y="77105"/>
                <a:ext cx="101880" cy="218520"/>
              </p14:xfrm>
            </p:contentPart>
          </mc:Choice>
          <mc:Fallback xmlns="">
            <p:pic>
              <p:nvPicPr>
                <p:cNvPr id="45" name="Freihand 44">
                  <a:extLst>
                    <a:ext uri="{FF2B5EF4-FFF2-40B4-BE49-F238E27FC236}">
                      <a16:creationId xmlns:a16="http://schemas.microsoft.com/office/drawing/2014/main" id="{B62B5216-3B38-AB14-194A-F2BB441959DA}"/>
                    </a:ext>
                  </a:extLst>
                </p:cNvPr>
                <p:cNvPicPr/>
                <p:nvPr/>
              </p:nvPicPr>
              <p:blipFill>
                <a:blip r:embed="rId55"/>
                <a:stretch>
                  <a:fillRect/>
                </a:stretch>
              </p:blipFill>
              <p:spPr>
                <a:xfrm>
                  <a:off x="8479276" y="70985"/>
                  <a:ext cx="114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Freihand 47">
                  <a:extLst>
                    <a:ext uri="{FF2B5EF4-FFF2-40B4-BE49-F238E27FC236}">
                      <a16:creationId xmlns:a16="http://schemas.microsoft.com/office/drawing/2014/main" id="{9FDE71BE-DF22-897A-6809-94DB0A5315BB}"/>
                    </a:ext>
                  </a:extLst>
                </p14:cNvPr>
                <p14:cNvContentPartPr/>
                <p14:nvPr/>
              </p14:nvContentPartPr>
              <p14:xfrm>
                <a:off x="8827756" y="213545"/>
                <a:ext cx="164880" cy="32400"/>
              </p14:xfrm>
            </p:contentPart>
          </mc:Choice>
          <mc:Fallback xmlns="">
            <p:pic>
              <p:nvPicPr>
                <p:cNvPr id="48" name="Freihand 47">
                  <a:extLst>
                    <a:ext uri="{FF2B5EF4-FFF2-40B4-BE49-F238E27FC236}">
                      <a16:creationId xmlns:a16="http://schemas.microsoft.com/office/drawing/2014/main" id="{9FDE71BE-DF22-897A-6809-94DB0A5315BB}"/>
                    </a:ext>
                  </a:extLst>
                </p:cNvPr>
                <p:cNvPicPr/>
                <p:nvPr/>
              </p:nvPicPr>
              <p:blipFill>
                <a:blip r:embed="rId57"/>
                <a:stretch>
                  <a:fillRect/>
                </a:stretch>
              </p:blipFill>
              <p:spPr>
                <a:xfrm>
                  <a:off x="8821636" y="207425"/>
                  <a:ext cx="177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Freihand 48">
                  <a:extLst>
                    <a:ext uri="{FF2B5EF4-FFF2-40B4-BE49-F238E27FC236}">
                      <a16:creationId xmlns:a16="http://schemas.microsoft.com/office/drawing/2014/main" id="{8489D0A8-9C76-C687-B5E0-FF6ADD1B3075}"/>
                    </a:ext>
                  </a:extLst>
                </p14:cNvPr>
                <p14:cNvContentPartPr/>
                <p14:nvPr/>
              </p14:nvContentPartPr>
              <p14:xfrm>
                <a:off x="8980036" y="136505"/>
                <a:ext cx="107280" cy="175320"/>
              </p14:xfrm>
            </p:contentPart>
          </mc:Choice>
          <mc:Fallback xmlns="">
            <p:pic>
              <p:nvPicPr>
                <p:cNvPr id="49" name="Freihand 48">
                  <a:extLst>
                    <a:ext uri="{FF2B5EF4-FFF2-40B4-BE49-F238E27FC236}">
                      <a16:creationId xmlns:a16="http://schemas.microsoft.com/office/drawing/2014/main" id="{8489D0A8-9C76-C687-B5E0-FF6ADD1B3075}"/>
                    </a:ext>
                  </a:extLst>
                </p:cNvPr>
                <p:cNvPicPr/>
                <p:nvPr/>
              </p:nvPicPr>
              <p:blipFill>
                <a:blip r:embed="rId59"/>
                <a:stretch>
                  <a:fillRect/>
                </a:stretch>
              </p:blipFill>
              <p:spPr>
                <a:xfrm>
                  <a:off x="8973916" y="130385"/>
                  <a:ext cx="119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Freihand 51">
                  <a:extLst>
                    <a:ext uri="{FF2B5EF4-FFF2-40B4-BE49-F238E27FC236}">
                      <a16:creationId xmlns:a16="http://schemas.microsoft.com/office/drawing/2014/main" id="{20FEF7F0-8579-38D9-F2B9-94130E6059FC}"/>
                    </a:ext>
                  </a:extLst>
                </p14:cNvPr>
                <p14:cNvContentPartPr/>
                <p14:nvPr/>
              </p14:nvContentPartPr>
              <p14:xfrm>
                <a:off x="9324196" y="72785"/>
                <a:ext cx="141480" cy="249480"/>
              </p14:xfrm>
            </p:contentPart>
          </mc:Choice>
          <mc:Fallback xmlns="">
            <p:pic>
              <p:nvPicPr>
                <p:cNvPr id="52" name="Freihand 51">
                  <a:extLst>
                    <a:ext uri="{FF2B5EF4-FFF2-40B4-BE49-F238E27FC236}">
                      <a16:creationId xmlns:a16="http://schemas.microsoft.com/office/drawing/2014/main" id="{20FEF7F0-8579-38D9-F2B9-94130E6059FC}"/>
                    </a:ext>
                  </a:extLst>
                </p:cNvPr>
                <p:cNvPicPr/>
                <p:nvPr/>
              </p:nvPicPr>
              <p:blipFill>
                <a:blip r:embed="rId61"/>
                <a:stretch>
                  <a:fillRect/>
                </a:stretch>
              </p:blipFill>
              <p:spPr>
                <a:xfrm>
                  <a:off x="9318076" y="66665"/>
                  <a:ext cx="153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Freihand 52">
                  <a:extLst>
                    <a:ext uri="{FF2B5EF4-FFF2-40B4-BE49-F238E27FC236}">
                      <a16:creationId xmlns:a16="http://schemas.microsoft.com/office/drawing/2014/main" id="{4477DD66-85F4-4AFD-01BE-FBC6CC156F1E}"/>
                    </a:ext>
                  </a:extLst>
                </p14:cNvPr>
                <p14:cNvContentPartPr/>
                <p14:nvPr/>
              </p14:nvContentPartPr>
              <p14:xfrm>
                <a:off x="9476836" y="174665"/>
                <a:ext cx="194760" cy="70560"/>
              </p14:xfrm>
            </p:contentPart>
          </mc:Choice>
          <mc:Fallback xmlns="">
            <p:pic>
              <p:nvPicPr>
                <p:cNvPr id="53" name="Freihand 52">
                  <a:extLst>
                    <a:ext uri="{FF2B5EF4-FFF2-40B4-BE49-F238E27FC236}">
                      <a16:creationId xmlns:a16="http://schemas.microsoft.com/office/drawing/2014/main" id="{4477DD66-85F4-4AFD-01BE-FBC6CC156F1E}"/>
                    </a:ext>
                  </a:extLst>
                </p:cNvPr>
                <p:cNvPicPr/>
                <p:nvPr/>
              </p:nvPicPr>
              <p:blipFill>
                <a:blip r:embed="rId63"/>
                <a:stretch>
                  <a:fillRect/>
                </a:stretch>
              </p:blipFill>
              <p:spPr>
                <a:xfrm>
                  <a:off x="9470716" y="168545"/>
                  <a:ext cx="207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6CCFE15A-6071-664A-613F-AFEB93B1A416}"/>
                    </a:ext>
                  </a:extLst>
                </p14:cNvPr>
                <p14:cNvContentPartPr/>
                <p14:nvPr/>
              </p14:nvContentPartPr>
              <p14:xfrm>
                <a:off x="9612196" y="82865"/>
                <a:ext cx="13320" cy="17280"/>
              </p14:xfrm>
            </p:contentPart>
          </mc:Choice>
          <mc:Fallback xmlns="">
            <p:pic>
              <p:nvPicPr>
                <p:cNvPr id="54" name="Freihand 53">
                  <a:extLst>
                    <a:ext uri="{FF2B5EF4-FFF2-40B4-BE49-F238E27FC236}">
                      <a16:creationId xmlns:a16="http://schemas.microsoft.com/office/drawing/2014/main" id="{6CCFE15A-6071-664A-613F-AFEB93B1A416}"/>
                    </a:ext>
                  </a:extLst>
                </p:cNvPr>
                <p:cNvPicPr/>
                <p:nvPr/>
              </p:nvPicPr>
              <p:blipFill>
                <a:blip r:embed="rId65"/>
                <a:stretch>
                  <a:fillRect/>
                </a:stretch>
              </p:blipFill>
              <p:spPr>
                <a:xfrm>
                  <a:off x="9606076" y="76745"/>
                  <a:ext cx="25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6" name="Freihand 55">
                  <a:extLst>
                    <a:ext uri="{FF2B5EF4-FFF2-40B4-BE49-F238E27FC236}">
                      <a16:creationId xmlns:a16="http://schemas.microsoft.com/office/drawing/2014/main" id="{467AE88D-1B64-004A-CE5E-6C640776503D}"/>
                    </a:ext>
                  </a:extLst>
                </p14:cNvPr>
                <p14:cNvContentPartPr/>
                <p14:nvPr/>
              </p14:nvContentPartPr>
              <p14:xfrm>
                <a:off x="9773116" y="92225"/>
                <a:ext cx="263880" cy="160920"/>
              </p14:xfrm>
            </p:contentPart>
          </mc:Choice>
          <mc:Fallback xmlns="">
            <p:pic>
              <p:nvPicPr>
                <p:cNvPr id="56" name="Freihand 55">
                  <a:extLst>
                    <a:ext uri="{FF2B5EF4-FFF2-40B4-BE49-F238E27FC236}">
                      <a16:creationId xmlns:a16="http://schemas.microsoft.com/office/drawing/2014/main" id="{467AE88D-1B64-004A-CE5E-6C640776503D}"/>
                    </a:ext>
                  </a:extLst>
                </p:cNvPr>
                <p:cNvPicPr/>
                <p:nvPr/>
              </p:nvPicPr>
              <p:blipFill>
                <a:blip r:embed="rId67"/>
                <a:stretch>
                  <a:fillRect/>
                </a:stretch>
              </p:blipFill>
              <p:spPr>
                <a:xfrm>
                  <a:off x="9766996" y="86105"/>
                  <a:ext cx="276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7" name="Freihand 56">
                  <a:extLst>
                    <a:ext uri="{FF2B5EF4-FFF2-40B4-BE49-F238E27FC236}">
                      <a16:creationId xmlns:a16="http://schemas.microsoft.com/office/drawing/2014/main" id="{B7926A95-09FC-A747-0385-F8E4638DC09F}"/>
                    </a:ext>
                  </a:extLst>
                </p14:cNvPr>
                <p14:cNvContentPartPr/>
                <p14:nvPr/>
              </p14:nvContentPartPr>
              <p14:xfrm>
                <a:off x="9971836" y="77105"/>
                <a:ext cx="41760" cy="9720"/>
              </p14:xfrm>
            </p:contentPart>
          </mc:Choice>
          <mc:Fallback xmlns="">
            <p:pic>
              <p:nvPicPr>
                <p:cNvPr id="57" name="Freihand 56">
                  <a:extLst>
                    <a:ext uri="{FF2B5EF4-FFF2-40B4-BE49-F238E27FC236}">
                      <a16:creationId xmlns:a16="http://schemas.microsoft.com/office/drawing/2014/main" id="{B7926A95-09FC-A747-0385-F8E4638DC09F}"/>
                    </a:ext>
                  </a:extLst>
                </p:cNvPr>
                <p:cNvPicPr/>
                <p:nvPr/>
              </p:nvPicPr>
              <p:blipFill>
                <a:blip r:embed="rId69"/>
                <a:stretch>
                  <a:fillRect/>
                </a:stretch>
              </p:blipFill>
              <p:spPr>
                <a:xfrm>
                  <a:off x="9965716" y="70985"/>
                  <a:ext cx="54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9" name="Freihand 58">
                  <a:extLst>
                    <a:ext uri="{FF2B5EF4-FFF2-40B4-BE49-F238E27FC236}">
                      <a16:creationId xmlns:a16="http://schemas.microsoft.com/office/drawing/2014/main" id="{74F2257E-6624-7C53-BE6B-FEC135C72887}"/>
                    </a:ext>
                  </a:extLst>
                </p14:cNvPr>
                <p14:cNvContentPartPr/>
                <p14:nvPr/>
              </p14:nvContentPartPr>
              <p14:xfrm>
                <a:off x="10137076" y="131825"/>
                <a:ext cx="261720" cy="108360"/>
              </p14:xfrm>
            </p:contentPart>
          </mc:Choice>
          <mc:Fallback xmlns="">
            <p:pic>
              <p:nvPicPr>
                <p:cNvPr id="59" name="Freihand 58">
                  <a:extLst>
                    <a:ext uri="{FF2B5EF4-FFF2-40B4-BE49-F238E27FC236}">
                      <a16:creationId xmlns:a16="http://schemas.microsoft.com/office/drawing/2014/main" id="{74F2257E-6624-7C53-BE6B-FEC135C72887}"/>
                    </a:ext>
                  </a:extLst>
                </p:cNvPr>
                <p:cNvPicPr/>
                <p:nvPr/>
              </p:nvPicPr>
              <p:blipFill>
                <a:blip r:embed="rId71"/>
                <a:stretch>
                  <a:fillRect/>
                </a:stretch>
              </p:blipFill>
              <p:spPr>
                <a:xfrm>
                  <a:off x="10130956" y="125705"/>
                  <a:ext cx="273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0" name="Freihand 59">
                  <a:extLst>
                    <a:ext uri="{FF2B5EF4-FFF2-40B4-BE49-F238E27FC236}">
                      <a16:creationId xmlns:a16="http://schemas.microsoft.com/office/drawing/2014/main" id="{EB36C534-5C5F-4ABE-3CDA-11BDFCCC79A6}"/>
                    </a:ext>
                  </a:extLst>
                </p14:cNvPr>
                <p14:cNvContentPartPr/>
                <p14:nvPr/>
              </p14:nvContentPartPr>
              <p14:xfrm>
                <a:off x="10391236" y="88985"/>
                <a:ext cx="14400" cy="9000"/>
              </p14:xfrm>
            </p:contentPart>
          </mc:Choice>
          <mc:Fallback xmlns="">
            <p:pic>
              <p:nvPicPr>
                <p:cNvPr id="60" name="Freihand 59">
                  <a:extLst>
                    <a:ext uri="{FF2B5EF4-FFF2-40B4-BE49-F238E27FC236}">
                      <a16:creationId xmlns:a16="http://schemas.microsoft.com/office/drawing/2014/main" id="{EB36C534-5C5F-4ABE-3CDA-11BDFCCC79A6}"/>
                    </a:ext>
                  </a:extLst>
                </p:cNvPr>
                <p:cNvPicPr/>
                <p:nvPr/>
              </p:nvPicPr>
              <p:blipFill>
                <a:blip r:embed="rId73"/>
                <a:stretch>
                  <a:fillRect/>
                </a:stretch>
              </p:blipFill>
              <p:spPr>
                <a:xfrm>
                  <a:off x="10385116" y="82865"/>
                  <a:ext cx="26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1" name="Freihand 60">
                  <a:extLst>
                    <a:ext uri="{FF2B5EF4-FFF2-40B4-BE49-F238E27FC236}">
                      <a16:creationId xmlns:a16="http://schemas.microsoft.com/office/drawing/2014/main" id="{107D1DEA-5547-0728-C90F-49F964F3ADF0}"/>
                    </a:ext>
                  </a:extLst>
                </p14:cNvPr>
                <p14:cNvContentPartPr/>
                <p14:nvPr/>
              </p14:nvContentPartPr>
              <p14:xfrm>
                <a:off x="10540996" y="116345"/>
                <a:ext cx="295560" cy="124920"/>
              </p14:xfrm>
            </p:contentPart>
          </mc:Choice>
          <mc:Fallback xmlns="">
            <p:pic>
              <p:nvPicPr>
                <p:cNvPr id="61" name="Freihand 60">
                  <a:extLst>
                    <a:ext uri="{FF2B5EF4-FFF2-40B4-BE49-F238E27FC236}">
                      <a16:creationId xmlns:a16="http://schemas.microsoft.com/office/drawing/2014/main" id="{107D1DEA-5547-0728-C90F-49F964F3ADF0}"/>
                    </a:ext>
                  </a:extLst>
                </p:cNvPr>
                <p:cNvPicPr/>
                <p:nvPr/>
              </p:nvPicPr>
              <p:blipFill>
                <a:blip r:embed="rId75"/>
                <a:stretch>
                  <a:fillRect/>
                </a:stretch>
              </p:blipFill>
              <p:spPr>
                <a:xfrm>
                  <a:off x="10534876" y="110225"/>
                  <a:ext cx="307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Freihand 61">
                  <a:extLst>
                    <a:ext uri="{FF2B5EF4-FFF2-40B4-BE49-F238E27FC236}">
                      <a16:creationId xmlns:a16="http://schemas.microsoft.com/office/drawing/2014/main" id="{CD7FEA69-C0A5-EBF0-92F8-DAE28949761E}"/>
                    </a:ext>
                  </a:extLst>
                </p14:cNvPr>
                <p14:cNvContentPartPr/>
                <p14:nvPr/>
              </p14:nvContentPartPr>
              <p14:xfrm>
                <a:off x="11052556" y="91505"/>
                <a:ext cx="23040" cy="100080"/>
              </p14:xfrm>
            </p:contentPart>
          </mc:Choice>
          <mc:Fallback xmlns="">
            <p:pic>
              <p:nvPicPr>
                <p:cNvPr id="62" name="Freihand 61">
                  <a:extLst>
                    <a:ext uri="{FF2B5EF4-FFF2-40B4-BE49-F238E27FC236}">
                      <a16:creationId xmlns:a16="http://schemas.microsoft.com/office/drawing/2014/main" id="{CD7FEA69-C0A5-EBF0-92F8-DAE28949761E}"/>
                    </a:ext>
                  </a:extLst>
                </p:cNvPr>
                <p:cNvPicPr/>
                <p:nvPr/>
              </p:nvPicPr>
              <p:blipFill>
                <a:blip r:embed="rId77"/>
                <a:stretch>
                  <a:fillRect/>
                </a:stretch>
              </p:blipFill>
              <p:spPr>
                <a:xfrm>
                  <a:off x="11046436" y="85385"/>
                  <a:ext cx="35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Freihand 62">
                  <a:extLst>
                    <a:ext uri="{FF2B5EF4-FFF2-40B4-BE49-F238E27FC236}">
                      <a16:creationId xmlns:a16="http://schemas.microsoft.com/office/drawing/2014/main" id="{1D2E2A19-8AE3-BD30-E9C1-99EC967021B1}"/>
                    </a:ext>
                  </a:extLst>
                </p14:cNvPr>
                <p14:cNvContentPartPr/>
                <p14:nvPr/>
              </p14:nvContentPartPr>
              <p14:xfrm>
                <a:off x="10957876" y="64145"/>
                <a:ext cx="184680" cy="183960"/>
              </p14:xfrm>
            </p:contentPart>
          </mc:Choice>
          <mc:Fallback xmlns="">
            <p:pic>
              <p:nvPicPr>
                <p:cNvPr id="63" name="Freihand 62">
                  <a:extLst>
                    <a:ext uri="{FF2B5EF4-FFF2-40B4-BE49-F238E27FC236}">
                      <a16:creationId xmlns:a16="http://schemas.microsoft.com/office/drawing/2014/main" id="{1D2E2A19-8AE3-BD30-E9C1-99EC967021B1}"/>
                    </a:ext>
                  </a:extLst>
                </p:cNvPr>
                <p:cNvPicPr/>
                <p:nvPr/>
              </p:nvPicPr>
              <p:blipFill>
                <a:blip r:embed="rId79"/>
                <a:stretch>
                  <a:fillRect/>
                </a:stretch>
              </p:blipFill>
              <p:spPr>
                <a:xfrm>
                  <a:off x="10951756" y="58025"/>
                  <a:ext cx="1969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Freihand 63">
                  <a:extLst>
                    <a:ext uri="{FF2B5EF4-FFF2-40B4-BE49-F238E27FC236}">
                      <a16:creationId xmlns:a16="http://schemas.microsoft.com/office/drawing/2014/main" id="{314203AA-FFBF-B7E9-2F2C-0E93E159A2B6}"/>
                    </a:ext>
                  </a:extLst>
                </p14:cNvPr>
                <p14:cNvContentPartPr/>
                <p14:nvPr/>
              </p14:nvContentPartPr>
              <p14:xfrm>
                <a:off x="11215636" y="59825"/>
                <a:ext cx="61920" cy="133560"/>
              </p14:xfrm>
            </p:contentPart>
          </mc:Choice>
          <mc:Fallback xmlns="">
            <p:pic>
              <p:nvPicPr>
                <p:cNvPr id="64" name="Freihand 63">
                  <a:extLst>
                    <a:ext uri="{FF2B5EF4-FFF2-40B4-BE49-F238E27FC236}">
                      <a16:creationId xmlns:a16="http://schemas.microsoft.com/office/drawing/2014/main" id="{314203AA-FFBF-B7E9-2F2C-0E93E159A2B6}"/>
                    </a:ext>
                  </a:extLst>
                </p:cNvPr>
                <p:cNvPicPr/>
                <p:nvPr/>
              </p:nvPicPr>
              <p:blipFill>
                <a:blip r:embed="rId81"/>
                <a:stretch>
                  <a:fillRect/>
                </a:stretch>
              </p:blipFill>
              <p:spPr>
                <a:xfrm>
                  <a:off x="11209516" y="53705"/>
                  <a:ext cx="7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5" name="Freihand 64">
                  <a:extLst>
                    <a:ext uri="{FF2B5EF4-FFF2-40B4-BE49-F238E27FC236}">
                      <a16:creationId xmlns:a16="http://schemas.microsoft.com/office/drawing/2014/main" id="{659504B4-EC7D-98B3-9AE8-03FB8BF9F760}"/>
                    </a:ext>
                  </a:extLst>
                </p14:cNvPr>
                <p14:cNvContentPartPr/>
                <p14:nvPr/>
              </p14:nvContentPartPr>
              <p14:xfrm>
                <a:off x="11340556" y="109145"/>
                <a:ext cx="132840" cy="25200"/>
              </p14:xfrm>
            </p:contentPart>
          </mc:Choice>
          <mc:Fallback xmlns="">
            <p:pic>
              <p:nvPicPr>
                <p:cNvPr id="65" name="Freihand 64">
                  <a:extLst>
                    <a:ext uri="{FF2B5EF4-FFF2-40B4-BE49-F238E27FC236}">
                      <a16:creationId xmlns:a16="http://schemas.microsoft.com/office/drawing/2014/main" id="{659504B4-EC7D-98B3-9AE8-03FB8BF9F760}"/>
                    </a:ext>
                  </a:extLst>
                </p:cNvPr>
                <p:cNvPicPr/>
                <p:nvPr/>
              </p:nvPicPr>
              <p:blipFill>
                <a:blip r:embed="rId83"/>
                <a:stretch>
                  <a:fillRect/>
                </a:stretch>
              </p:blipFill>
              <p:spPr>
                <a:xfrm>
                  <a:off x="11334436" y="103025"/>
                  <a:ext cx="145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6" name="Freihand 65">
                  <a:extLst>
                    <a:ext uri="{FF2B5EF4-FFF2-40B4-BE49-F238E27FC236}">
                      <a16:creationId xmlns:a16="http://schemas.microsoft.com/office/drawing/2014/main" id="{FC41AC36-6AC5-BE73-1A5D-8075649B9BE4}"/>
                    </a:ext>
                  </a:extLst>
                </p14:cNvPr>
                <p14:cNvContentPartPr/>
                <p14:nvPr/>
              </p14:nvContentPartPr>
              <p14:xfrm>
                <a:off x="11496796" y="50465"/>
                <a:ext cx="116640" cy="128160"/>
              </p14:xfrm>
            </p:contentPart>
          </mc:Choice>
          <mc:Fallback xmlns="">
            <p:pic>
              <p:nvPicPr>
                <p:cNvPr id="66" name="Freihand 65">
                  <a:extLst>
                    <a:ext uri="{FF2B5EF4-FFF2-40B4-BE49-F238E27FC236}">
                      <a16:creationId xmlns:a16="http://schemas.microsoft.com/office/drawing/2014/main" id="{FC41AC36-6AC5-BE73-1A5D-8075649B9BE4}"/>
                    </a:ext>
                  </a:extLst>
                </p:cNvPr>
                <p:cNvPicPr/>
                <p:nvPr/>
              </p:nvPicPr>
              <p:blipFill>
                <a:blip r:embed="rId85"/>
                <a:stretch>
                  <a:fillRect/>
                </a:stretch>
              </p:blipFill>
              <p:spPr>
                <a:xfrm>
                  <a:off x="11490676" y="44345"/>
                  <a:ext cx="128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7" name="Freihand 66">
                  <a:extLst>
                    <a:ext uri="{FF2B5EF4-FFF2-40B4-BE49-F238E27FC236}">
                      <a16:creationId xmlns:a16="http://schemas.microsoft.com/office/drawing/2014/main" id="{1D5AB52D-11AB-800A-793F-2077490C3DCB}"/>
                    </a:ext>
                  </a:extLst>
                </p14:cNvPr>
                <p14:cNvContentPartPr/>
                <p14:nvPr/>
              </p14:nvContentPartPr>
              <p14:xfrm>
                <a:off x="11555836" y="110945"/>
                <a:ext cx="176760" cy="73800"/>
              </p14:xfrm>
            </p:contentPart>
          </mc:Choice>
          <mc:Fallback xmlns="">
            <p:pic>
              <p:nvPicPr>
                <p:cNvPr id="67" name="Freihand 66">
                  <a:extLst>
                    <a:ext uri="{FF2B5EF4-FFF2-40B4-BE49-F238E27FC236}">
                      <a16:creationId xmlns:a16="http://schemas.microsoft.com/office/drawing/2014/main" id="{1D5AB52D-11AB-800A-793F-2077490C3DCB}"/>
                    </a:ext>
                  </a:extLst>
                </p:cNvPr>
                <p:cNvPicPr/>
                <p:nvPr/>
              </p:nvPicPr>
              <p:blipFill>
                <a:blip r:embed="rId87"/>
                <a:stretch>
                  <a:fillRect/>
                </a:stretch>
              </p:blipFill>
              <p:spPr>
                <a:xfrm>
                  <a:off x="11549716" y="104825"/>
                  <a:ext cx="189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8" name="Freihand 67">
                  <a:extLst>
                    <a:ext uri="{FF2B5EF4-FFF2-40B4-BE49-F238E27FC236}">
                      <a16:creationId xmlns:a16="http://schemas.microsoft.com/office/drawing/2014/main" id="{CFF6CBFC-0399-AC87-F73D-C0BDF3BE99DC}"/>
                    </a:ext>
                  </a:extLst>
                </p14:cNvPr>
                <p14:cNvContentPartPr/>
                <p14:nvPr/>
              </p14:nvContentPartPr>
              <p14:xfrm>
                <a:off x="11782636" y="103025"/>
                <a:ext cx="181800" cy="82080"/>
              </p14:xfrm>
            </p:contentPart>
          </mc:Choice>
          <mc:Fallback xmlns="">
            <p:pic>
              <p:nvPicPr>
                <p:cNvPr id="68" name="Freihand 67">
                  <a:extLst>
                    <a:ext uri="{FF2B5EF4-FFF2-40B4-BE49-F238E27FC236}">
                      <a16:creationId xmlns:a16="http://schemas.microsoft.com/office/drawing/2014/main" id="{CFF6CBFC-0399-AC87-F73D-C0BDF3BE99DC}"/>
                    </a:ext>
                  </a:extLst>
                </p:cNvPr>
                <p:cNvPicPr/>
                <p:nvPr/>
              </p:nvPicPr>
              <p:blipFill>
                <a:blip r:embed="rId89"/>
                <a:stretch>
                  <a:fillRect/>
                </a:stretch>
              </p:blipFill>
              <p:spPr>
                <a:xfrm>
                  <a:off x="11776516" y="96905"/>
                  <a:ext cx="194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Freihand 78">
                  <a:extLst>
                    <a:ext uri="{FF2B5EF4-FFF2-40B4-BE49-F238E27FC236}">
                      <a16:creationId xmlns:a16="http://schemas.microsoft.com/office/drawing/2014/main" id="{25D7C980-349B-63B0-9849-BEBE570E27DE}"/>
                    </a:ext>
                  </a:extLst>
                </p14:cNvPr>
                <p14:cNvContentPartPr/>
                <p14:nvPr/>
              </p14:nvContentPartPr>
              <p14:xfrm>
                <a:off x="8074276" y="486065"/>
                <a:ext cx="282240" cy="104760"/>
              </p14:xfrm>
            </p:contentPart>
          </mc:Choice>
          <mc:Fallback xmlns="">
            <p:pic>
              <p:nvPicPr>
                <p:cNvPr id="79" name="Freihand 78">
                  <a:extLst>
                    <a:ext uri="{FF2B5EF4-FFF2-40B4-BE49-F238E27FC236}">
                      <a16:creationId xmlns:a16="http://schemas.microsoft.com/office/drawing/2014/main" id="{25D7C980-349B-63B0-9849-BEBE570E27DE}"/>
                    </a:ext>
                  </a:extLst>
                </p:cNvPr>
                <p:cNvPicPr/>
                <p:nvPr/>
              </p:nvPicPr>
              <p:blipFill>
                <a:blip r:embed="rId91"/>
                <a:stretch>
                  <a:fillRect/>
                </a:stretch>
              </p:blipFill>
              <p:spPr>
                <a:xfrm>
                  <a:off x="8068156" y="479945"/>
                  <a:ext cx="294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Freihand 79">
                  <a:extLst>
                    <a:ext uri="{FF2B5EF4-FFF2-40B4-BE49-F238E27FC236}">
                      <a16:creationId xmlns:a16="http://schemas.microsoft.com/office/drawing/2014/main" id="{25768032-56C9-AC0F-2789-73A2168D86B0}"/>
                    </a:ext>
                  </a:extLst>
                </p14:cNvPr>
                <p14:cNvContentPartPr/>
                <p14:nvPr/>
              </p14:nvContentPartPr>
              <p14:xfrm>
                <a:off x="8419516" y="471305"/>
                <a:ext cx="90000" cy="83880"/>
              </p14:xfrm>
            </p:contentPart>
          </mc:Choice>
          <mc:Fallback xmlns="">
            <p:pic>
              <p:nvPicPr>
                <p:cNvPr id="80" name="Freihand 79">
                  <a:extLst>
                    <a:ext uri="{FF2B5EF4-FFF2-40B4-BE49-F238E27FC236}">
                      <a16:creationId xmlns:a16="http://schemas.microsoft.com/office/drawing/2014/main" id="{25768032-56C9-AC0F-2789-73A2168D86B0}"/>
                    </a:ext>
                  </a:extLst>
                </p:cNvPr>
                <p:cNvPicPr/>
                <p:nvPr/>
              </p:nvPicPr>
              <p:blipFill>
                <a:blip r:embed="rId93"/>
                <a:stretch>
                  <a:fillRect/>
                </a:stretch>
              </p:blipFill>
              <p:spPr>
                <a:xfrm>
                  <a:off x="8413396" y="465185"/>
                  <a:ext cx="102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Freihand 80">
                  <a:extLst>
                    <a:ext uri="{FF2B5EF4-FFF2-40B4-BE49-F238E27FC236}">
                      <a16:creationId xmlns:a16="http://schemas.microsoft.com/office/drawing/2014/main" id="{8F0D2EB1-6D81-5A99-677E-6626431BF3FC}"/>
                    </a:ext>
                  </a:extLst>
                </p14:cNvPr>
                <p14:cNvContentPartPr/>
                <p14:nvPr/>
              </p14:nvContentPartPr>
              <p14:xfrm>
                <a:off x="8577196" y="357545"/>
                <a:ext cx="135720" cy="190080"/>
              </p14:xfrm>
            </p:contentPart>
          </mc:Choice>
          <mc:Fallback xmlns="">
            <p:pic>
              <p:nvPicPr>
                <p:cNvPr id="81" name="Freihand 80">
                  <a:extLst>
                    <a:ext uri="{FF2B5EF4-FFF2-40B4-BE49-F238E27FC236}">
                      <a16:creationId xmlns:a16="http://schemas.microsoft.com/office/drawing/2014/main" id="{8F0D2EB1-6D81-5A99-677E-6626431BF3FC}"/>
                    </a:ext>
                  </a:extLst>
                </p:cNvPr>
                <p:cNvPicPr/>
                <p:nvPr/>
              </p:nvPicPr>
              <p:blipFill>
                <a:blip r:embed="rId95"/>
                <a:stretch>
                  <a:fillRect/>
                </a:stretch>
              </p:blipFill>
              <p:spPr>
                <a:xfrm>
                  <a:off x="8571076" y="351425"/>
                  <a:ext cx="1479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Freihand 81">
                  <a:extLst>
                    <a:ext uri="{FF2B5EF4-FFF2-40B4-BE49-F238E27FC236}">
                      <a16:creationId xmlns:a16="http://schemas.microsoft.com/office/drawing/2014/main" id="{4D90A7CC-F406-954B-39C1-98C2C0C3F752}"/>
                    </a:ext>
                  </a:extLst>
                </p14:cNvPr>
                <p14:cNvContentPartPr/>
                <p14:nvPr/>
              </p14:nvContentPartPr>
              <p14:xfrm>
                <a:off x="8801836" y="474905"/>
                <a:ext cx="15840" cy="95400"/>
              </p14:xfrm>
            </p:contentPart>
          </mc:Choice>
          <mc:Fallback xmlns="">
            <p:pic>
              <p:nvPicPr>
                <p:cNvPr id="82" name="Freihand 81">
                  <a:extLst>
                    <a:ext uri="{FF2B5EF4-FFF2-40B4-BE49-F238E27FC236}">
                      <a16:creationId xmlns:a16="http://schemas.microsoft.com/office/drawing/2014/main" id="{4D90A7CC-F406-954B-39C1-98C2C0C3F752}"/>
                    </a:ext>
                  </a:extLst>
                </p:cNvPr>
                <p:cNvPicPr/>
                <p:nvPr/>
              </p:nvPicPr>
              <p:blipFill>
                <a:blip r:embed="rId97"/>
                <a:stretch>
                  <a:fillRect/>
                </a:stretch>
              </p:blipFill>
              <p:spPr>
                <a:xfrm>
                  <a:off x="8795716" y="468785"/>
                  <a:ext cx="28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Freihand 82">
                  <a:extLst>
                    <a:ext uri="{FF2B5EF4-FFF2-40B4-BE49-F238E27FC236}">
                      <a16:creationId xmlns:a16="http://schemas.microsoft.com/office/drawing/2014/main" id="{804A0540-28F1-C9EB-BAC7-1FFA33A65FD9}"/>
                    </a:ext>
                  </a:extLst>
                </p14:cNvPr>
                <p14:cNvContentPartPr/>
                <p14:nvPr/>
              </p14:nvContentPartPr>
              <p14:xfrm>
                <a:off x="8869876" y="461945"/>
                <a:ext cx="58320" cy="97200"/>
              </p14:xfrm>
            </p:contentPart>
          </mc:Choice>
          <mc:Fallback xmlns="">
            <p:pic>
              <p:nvPicPr>
                <p:cNvPr id="83" name="Freihand 82">
                  <a:extLst>
                    <a:ext uri="{FF2B5EF4-FFF2-40B4-BE49-F238E27FC236}">
                      <a16:creationId xmlns:a16="http://schemas.microsoft.com/office/drawing/2014/main" id="{804A0540-28F1-C9EB-BAC7-1FFA33A65FD9}"/>
                    </a:ext>
                  </a:extLst>
                </p:cNvPr>
                <p:cNvPicPr/>
                <p:nvPr/>
              </p:nvPicPr>
              <p:blipFill>
                <a:blip r:embed="rId99"/>
                <a:stretch>
                  <a:fillRect/>
                </a:stretch>
              </p:blipFill>
              <p:spPr>
                <a:xfrm>
                  <a:off x="8863756" y="455825"/>
                  <a:ext cx="70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Freihand 83">
                  <a:extLst>
                    <a:ext uri="{FF2B5EF4-FFF2-40B4-BE49-F238E27FC236}">
                      <a16:creationId xmlns:a16="http://schemas.microsoft.com/office/drawing/2014/main" id="{CB8005B7-4995-0413-003F-6A9BEDB5362C}"/>
                    </a:ext>
                  </a:extLst>
                </p14:cNvPr>
                <p14:cNvContentPartPr/>
                <p14:nvPr/>
              </p14:nvContentPartPr>
              <p14:xfrm>
                <a:off x="8882476" y="364025"/>
                <a:ext cx="146160" cy="168120"/>
              </p14:xfrm>
            </p:contentPart>
          </mc:Choice>
          <mc:Fallback xmlns="">
            <p:pic>
              <p:nvPicPr>
                <p:cNvPr id="84" name="Freihand 83">
                  <a:extLst>
                    <a:ext uri="{FF2B5EF4-FFF2-40B4-BE49-F238E27FC236}">
                      <a16:creationId xmlns:a16="http://schemas.microsoft.com/office/drawing/2014/main" id="{CB8005B7-4995-0413-003F-6A9BEDB5362C}"/>
                    </a:ext>
                  </a:extLst>
                </p:cNvPr>
                <p:cNvPicPr/>
                <p:nvPr/>
              </p:nvPicPr>
              <p:blipFill>
                <a:blip r:embed="rId101"/>
                <a:stretch>
                  <a:fillRect/>
                </a:stretch>
              </p:blipFill>
              <p:spPr>
                <a:xfrm>
                  <a:off x="8876356" y="357905"/>
                  <a:ext cx="158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Freihand 84">
                  <a:extLst>
                    <a:ext uri="{FF2B5EF4-FFF2-40B4-BE49-F238E27FC236}">
                      <a16:creationId xmlns:a16="http://schemas.microsoft.com/office/drawing/2014/main" id="{C800AAD6-2214-131F-1C5C-1503513FE555}"/>
                    </a:ext>
                  </a:extLst>
                </p14:cNvPr>
                <p14:cNvContentPartPr/>
                <p14:nvPr/>
              </p14:nvContentPartPr>
              <p14:xfrm>
                <a:off x="9129076" y="365105"/>
                <a:ext cx="9720" cy="167400"/>
              </p14:xfrm>
            </p:contentPart>
          </mc:Choice>
          <mc:Fallback xmlns="">
            <p:pic>
              <p:nvPicPr>
                <p:cNvPr id="85" name="Freihand 84">
                  <a:extLst>
                    <a:ext uri="{FF2B5EF4-FFF2-40B4-BE49-F238E27FC236}">
                      <a16:creationId xmlns:a16="http://schemas.microsoft.com/office/drawing/2014/main" id="{C800AAD6-2214-131F-1C5C-1503513FE555}"/>
                    </a:ext>
                  </a:extLst>
                </p:cNvPr>
                <p:cNvPicPr/>
                <p:nvPr/>
              </p:nvPicPr>
              <p:blipFill>
                <a:blip r:embed="rId103"/>
                <a:stretch>
                  <a:fillRect/>
                </a:stretch>
              </p:blipFill>
              <p:spPr>
                <a:xfrm>
                  <a:off x="9122956" y="358985"/>
                  <a:ext cx="21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7" name="Freihand 86">
                  <a:extLst>
                    <a:ext uri="{FF2B5EF4-FFF2-40B4-BE49-F238E27FC236}">
                      <a16:creationId xmlns:a16="http://schemas.microsoft.com/office/drawing/2014/main" id="{BD743AAB-974C-8FE8-3786-BEA64CAEFE5F}"/>
                    </a:ext>
                  </a:extLst>
                </p14:cNvPr>
                <p14:cNvContentPartPr/>
                <p14:nvPr/>
              </p14:nvContentPartPr>
              <p14:xfrm>
                <a:off x="9093436" y="442505"/>
                <a:ext cx="131040" cy="27360"/>
              </p14:xfrm>
            </p:contentPart>
          </mc:Choice>
          <mc:Fallback xmlns="">
            <p:pic>
              <p:nvPicPr>
                <p:cNvPr id="87" name="Freihand 86">
                  <a:extLst>
                    <a:ext uri="{FF2B5EF4-FFF2-40B4-BE49-F238E27FC236}">
                      <a16:creationId xmlns:a16="http://schemas.microsoft.com/office/drawing/2014/main" id="{BD743AAB-974C-8FE8-3786-BEA64CAEFE5F}"/>
                    </a:ext>
                  </a:extLst>
                </p:cNvPr>
                <p:cNvPicPr/>
                <p:nvPr/>
              </p:nvPicPr>
              <p:blipFill>
                <a:blip r:embed="rId105"/>
                <a:stretch>
                  <a:fillRect/>
                </a:stretch>
              </p:blipFill>
              <p:spPr>
                <a:xfrm>
                  <a:off x="9087316" y="436385"/>
                  <a:ext cx="143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8" name="Freihand 87">
                  <a:extLst>
                    <a:ext uri="{FF2B5EF4-FFF2-40B4-BE49-F238E27FC236}">
                      <a16:creationId xmlns:a16="http://schemas.microsoft.com/office/drawing/2014/main" id="{9C4A74BD-9124-F469-BA2D-876BB943A124}"/>
                    </a:ext>
                  </a:extLst>
                </p14:cNvPr>
                <p14:cNvContentPartPr/>
                <p14:nvPr/>
              </p14:nvContentPartPr>
              <p14:xfrm>
                <a:off x="9274156" y="436385"/>
                <a:ext cx="180360" cy="93600"/>
              </p14:xfrm>
            </p:contentPart>
          </mc:Choice>
          <mc:Fallback xmlns="">
            <p:pic>
              <p:nvPicPr>
                <p:cNvPr id="88" name="Freihand 87">
                  <a:extLst>
                    <a:ext uri="{FF2B5EF4-FFF2-40B4-BE49-F238E27FC236}">
                      <a16:creationId xmlns:a16="http://schemas.microsoft.com/office/drawing/2014/main" id="{9C4A74BD-9124-F469-BA2D-876BB943A124}"/>
                    </a:ext>
                  </a:extLst>
                </p:cNvPr>
                <p:cNvPicPr/>
                <p:nvPr/>
              </p:nvPicPr>
              <p:blipFill>
                <a:blip r:embed="rId107"/>
                <a:stretch>
                  <a:fillRect/>
                </a:stretch>
              </p:blipFill>
              <p:spPr>
                <a:xfrm>
                  <a:off x="9268036" y="430265"/>
                  <a:ext cx="192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9" name="Freihand 88">
                  <a:extLst>
                    <a:ext uri="{FF2B5EF4-FFF2-40B4-BE49-F238E27FC236}">
                      <a16:creationId xmlns:a16="http://schemas.microsoft.com/office/drawing/2014/main" id="{D2826541-CB76-198C-1DA2-513431220C14}"/>
                    </a:ext>
                  </a:extLst>
                </p14:cNvPr>
                <p14:cNvContentPartPr/>
                <p14:nvPr/>
              </p14:nvContentPartPr>
              <p14:xfrm>
                <a:off x="9442276" y="387785"/>
                <a:ext cx="11160" cy="26640"/>
              </p14:xfrm>
            </p:contentPart>
          </mc:Choice>
          <mc:Fallback xmlns="">
            <p:pic>
              <p:nvPicPr>
                <p:cNvPr id="89" name="Freihand 88">
                  <a:extLst>
                    <a:ext uri="{FF2B5EF4-FFF2-40B4-BE49-F238E27FC236}">
                      <a16:creationId xmlns:a16="http://schemas.microsoft.com/office/drawing/2014/main" id="{D2826541-CB76-198C-1DA2-513431220C14}"/>
                    </a:ext>
                  </a:extLst>
                </p:cNvPr>
                <p:cNvPicPr/>
                <p:nvPr/>
              </p:nvPicPr>
              <p:blipFill>
                <a:blip r:embed="rId109"/>
                <a:stretch>
                  <a:fillRect/>
                </a:stretch>
              </p:blipFill>
              <p:spPr>
                <a:xfrm>
                  <a:off x="9436156" y="381665"/>
                  <a:ext cx="23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0" name="Freihand 89">
                  <a:extLst>
                    <a:ext uri="{FF2B5EF4-FFF2-40B4-BE49-F238E27FC236}">
                      <a16:creationId xmlns:a16="http://schemas.microsoft.com/office/drawing/2014/main" id="{6B6F08BA-3819-0E23-A8A5-12C28011112D}"/>
                    </a:ext>
                  </a:extLst>
                </p14:cNvPr>
                <p14:cNvContentPartPr/>
                <p14:nvPr/>
              </p14:nvContentPartPr>
              <p14:xfrm>
                <a:off x="9516076" y="356105"/>
                <a:ext cx="104760" cy="152280"/>
              </p14:xfrm>
            </p:contentPart>
          </mc:Choice>
          <mc:Fallback xmlns="">
            <p:pic>
              <p:nvPicPr>
                <p:cNvPr id="90" name="Freihand 89">
                  <a:extLst>
                    <a:ext uri="{FF2B5EF4-FFF2-40B4-BE49-F238E27FC236}">
                      <a16:creationId xmlns:a16="http://schemas.microsoft.com/office/drawing/2014/main" id="{6B6F08BA-3819-0E23-A8A5-12C28011112D}"/>
                    </a:ext>
                  </a:extLst>
                </p:cNvPr>
                <p:cNvPicPr/>
                <p:nvPr/>
              </p:nvPicPr>
              <p:blipFill>
                <a:blip r:embed="rId111"/>
                <a:stretch>
                  <a:fillRect/>
                </a:stretch>
              </p:blipFill>
              <p:spPr>
                <a:xfrm>
                  <a:off x="9509956" y="349985"/>
                  <a:ext cx="117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1" name="Freihand 90">
                  <a:extLst>
                    <a:ext uri="{FF2B5EF4-FFF2-40B4-BE49-F238E27FC236}">
                      <a16:creationId xmlns:a16="http://schemas.microsoft.com/office/drawing/2014/main" id="{2061D3C3-54DF-1B00-B7BC-3C212916C82C}"/>
                    </a:ext>
                  </a:extLst>
                </p14:cNvPr>
                <p14:cNvContentPartPr/>
                <p14:nvPr/>
              </p14:nvContentPartPr>
              <p14:xfrm>
                <a:off x="9797596" y="458345"/>
                <a:ext cx="102600" cy="61200"/>
              </p14:xfrm>
            </p:contentPart>
          </mc:Choice>
          <mc:Fallback xmlns="">
            <p:pic>
              <p:nvPicPr>
                <p:cNvPr id="91" name="Freihand 90">
                  <a:extLst>
                    <a:ext uri="{FF2B5EF4-FFF2-40B4-BE49-F238E27FC236}">
                      <a16:creationId xmlns:a16="http://schemas.microsoft.com/office/drawing/2014/main" id="{2061D3C3-54DF-1B00-B7BC-3C212916C82C}"/>
                    </a:ext>
                  </a:extLst>
                </p:cNvPr>
                <p:cNvPicPr/>
                <p:nvPr/>
              </p:nvPicPr>
              <p:blipFill>
                <a:blip r:embed="rId113"/>
                <a:stretch>
                  <a:fillRect/>
                </a:stretch>
              </p:blipFill>
              <p:spPr>
                <a:xfrm>
                  <a:off x="9791476" y="452225"/>
                  <a:ext cx="114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2" name="Freihand 91">
                  <a:extLst>
                    <a:ext uri="{FF2B5EF4-FFF2-40B4-BE49-F238E27FC236}">
                      <a16:creationId xmlns:a16="http://schemas.microsoft.com/office/drawing/2014/main" id="{4B5B0FBB-0283-0819-0680-8A30BCCF07D4}"/>
                    </a:ext>
                  </a:extLst>
                </p14:cNvPr>
                <p14:cNvContentPartPr/>
                <p14:nvPr/>
              </p14:nvContentPartPr>
              <p14:xfrm>
                <a:off x="9932236" y="353585"/>
                <a:ext cx="249480" cy="159120"/>
              </p14:xfrm>
            </p:contentPart>
          </mc:Choice>
          <mc:Fallback xmlns="">
            <p:pic>
              <p:nvPicPr>
                <p:cNvPr id="92" name="Freihand 91">
                  <a:extLst>
                    <a:ext uri="{FF2B5EF4-FFF2-40B4-BE49-F238E27FC236}">
                      <a16:creationId xmlns:a16="http://schemas.microsoft.com/office/drawing/2014/main" id="{4B5B0FBB-0283-0819-0680-8A30BCCF07D4}"/>
                    </a:ext>
                  </a:extLst>
                </p:cNvPr>
                <p:cNvPicPr/>
                <p:nvPr/>
              </p:nvPicPr>
              <p:blipFill>
                <a:blip r:embed="rId115"/>
                <a:stretch>
                  <a:fillRect/>
                </a:stretch>
              </p:blipFill>
              <p:spPr>
                <a:xfrm>
                  <a:off x="9926116" y="347465"/>
                  <a:ext cx="261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3" name="Freihand 92">
                  <a:extLst>
                    <a:ext uri="{FF2B5EF4-FFF2-40B4-BE49-F238E27FC236}">
                      <a16:creationId xmlns:a16="http://schemas.microsoft.com/office/drawing/2014/main" id="{EE07274D-E94E-AF67-BF7B-D1D7B03C5DAA}"/>
                    </a:ext>
                  </a:extLst>
                </p14:cNvPr>
                <p14:cNvContentPartPr/>
                <p14:nvPr/>
              </p14:nvContentPartPr>
              <p14:xfrm>
                <a:off x="10347676" y="405065"/>
                <a:ext cx="127800" cy="101880"/>
              </p14:xfrm>
            </p:contentPart>
          </mc:Choice>
          <mc:Fallback xmlns="">
            <p:pic>
              <p:nvPicPr>
                <p:cNvPr id="93" name="Freihand 92">
                  <a:extLst>
                    <a:ext uri="{FF2B5EF4-FFF2-40B4-BE49-F238E27FC236}">
                      <a16:creationId xmlns:a16="http://schemas.microsoft.com/office/drawing/2014/main" id="{EE07274D-E94E-AF67-BF7B-D1D7B03C5DAA}"/>
                    </a:ext>
                  </a:extLst>
                </p:cNvPr>
                <p:cNvPicPr/>
                <p:nvPr/>
              </p:nvPicPr>
              <p:blipFill>
                <a:blip r:embed="rId117"/>
                <a:stretch>
                  <a:fillRect/>
                </a:stretch>
              </p:blipFill>
              <p:spPr>
                <a:xfrm>
                  <a:off x="10341556" y="398945"/>
                  <a:ext cx="140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4" name="Freihand 93">
                  <a:extLst>
                    <a:ext uri="{FF2B5EF4-FFF2-40B4-BE49-F238E27FC236}">
                      <a16:creationId xmlns:a16="http://schemas.microsoft.com/office/drawing/2014/main" id="{B9AEAB59-79D9-E7F3-EA17-9713C93F92DB}"/>
                    </a:ext>
                  </a:extLst>
                </p14:cNvPr>
                <p14:cNvContentPartPr/>
                <p14:nvPr/>
              </p14:nvContentPartPr>
              <p14:xfrm>
                <a:off x="10544956" y="317225"/>
                <a:ext cx="243720" cy="174600"/>
              </p14:xfrm>
            </p:contentPart>
          </mc:Choice>
          <mc:Fallback xmlns="">
            <p:pic>
              <p:nvPicPr>
                <p:cNvPr id="94" name="Freihand 93">
                  <a:extLst>
                    <a:ext uri="{FF2B5EF4-FFF2-40B4-BE49-F238E27FC236}">
                      <a16:creationId xmlns:a16="http://schemas.microsoft.com/office/drawing/2014/main" id="{B9AEAB59-79D9-E7F3-EA17-9713C93F92DB}"/>
                    </a:ext>
                  </a:extLst>
                </p:cNvPr>
                <p:cNvPicPr/>
                <p:nvPr/>
              </p:nvPicPr>
              <p:blipFill>
                <a:blip r:embed="rId119"/>
                <a:stretch>
                  <a:fillRect/>
                </a:stretch>
              </p:blipFill>
              <p:spPr>
                <a:xfrm>
                  <a:off x="10538836" y="311105"/>
                  <a:ext cx="255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5" name="Freihand 94">
                  <a:extLst>
                    <a:ext uri="{FF2B5EF4-FFF2-40B4-BE49-F238E27FC236}">
                      <a16:creationId xmlns:a16="http://schemas.microsoft.com/office/drawing/2014/main" id="{29039300-80F7-767C-7215-920367880622}"/>
                    </a:ext>
                  </a:extLst>
                </p14:cNvPr>
                <p14:cNvContentPartPr/>
                <p14:nvPr/>
              </p14:nvContentPartPr>
              <p14:xfrm>
                <a:off x="10822876" y="380585"/>
                <a:ext cx="38160" cy="82440"/>
              </p14:xfrm>
            </p:contentPart>
          </mc:Choice>
          <mc:Fallback xmlns="">
            <p:pic>
              <p:nvPicPr>
                <p:cNvPr id="95" name="Freihand 94">
                  <a:extLst>
                    <a:ext uri="{FF2B5EF4-FFF2-40B4-BE49-F238E27FC236}">
                      <a16:creationId xmlns:a16="http://schemas.microsoft.com/office/drawing/2014/main" id="{29039300-80F7-767C-7215-920367880622}"/>
                    </a:ext>
                  </a:extLst>
                </p:cNvPr>
                <p:cNvPicPr/>
                <p:nvPr/>
              </p:nvPicPr>
              <p:blipFill>
                <a:blip r:embed="rId121"/>
                <a:stretch>
                  <a:fillRect/>
                </a:stretch>
              </p:blipFill>
              <p:spPr>
                <a:xfrm>
                  <a:off x="10816756" y="374465"/>
                  <a:ext cx="50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6" name="Freihand 95">
                  <a:extLst>
                    <a:ext uri="{FF2B5EF4-FFF2-40B4-BE49-F238E27FC236}">
                      <a16:creationId xmlns:a16="http://schemas.microsoft.com/office/drawing/2014/main" id="{0AF25329-274F-5080-23FF-A44B65F43A3A}"/>
                    </a:ext>
                  </a:extLst>
                </p14:cNvPr>
                <p14:cNvContentPartPr/>
                <p14:nvPr/>
              </p14:nvContentPartPr>
              <p14:xfrm>
                <a:off x="11000716" y="362585"/>
                <a:ext cx="111240" cy="100800"/>
              </p14:xfrm>
            </p:contentPart>
          </mc:Choice>
          <mc:Fallback xmlns="">
            <p:pic>
              <p:nvPicPr>
                <p:cNvPr id="96" name="Freihand 95">
                  <a:extLst>
                    <a:ext uri="{FF2B5EF4-FFF2-40B4-BE49-F238E27FC236}">
                      <a16:creationId xmlns:a16="http://schemas.microsoft.com/office/drawing/2014/main" id="{0AF25329-274F-5080-23FF-A44B65F43A3A}"/>
                    </a:ext>
                  </a:extLst>
                </p:cNvPr>
                <p:cNvPicPr/>
                <p:nvPr/>
              </p:nvPicPr>
              <p:blipFill>
                <a:blip r:embed="rId123"/>
                <a:stretch>
                  <a:fillRect/>
                </a:stretch>
              </p:blipFill>
              <p:spPr>
                <a:xfrm>
                  <a:off x="10994596" y="356465"/>
                  <a:ext cx="123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7" name="Freihand 96">
                  <a:extLst>
                    <a:ext uri="{FF2B5EF4-FFF2-40B4-BE49-F238E27FC236}">
                      <a16:creationId xmlns:a16="http://schemas.microsoft.com/office/drawing/2014/main" id="{F677D500-0126-B376-EEF5-8CBD509A49E8}"/>
                    </a:ext>
                  </a:extLst>
                </p14:cNvPr>
                <p14:cNvContentPartPr/>
                <p14:nvPr/>
              </p14:nvContentPartPr>
              <p14:xfrm>
                <a:off x="11162356" y="311825"/>
                <a:ext cx="100080" cy="124560"/>
              </p14:xfrm>
            </p:contentPart>
          </mc:Choice>
          <mc:Fallback xmlns="">
            <p:pic>
              <p:nvPicPr>
                <p:cNvPr id="97" name="Freihand 96">
                  <a:extLst>
                    <a:ext uri="{FF2B5EF4-FFF2-40B4-BE49-F238E27FC236}">
                      <a16:creationId xmlns:a16="http://schemas.microsoft.com/office/drawing/2014/main" id="{F677D500-0126-B376-EEF5-8CBD509A49E8}"/>
                    </a:ext>
                  </a:extLst>
                </p:cNvPr>
                <p:cNvPicPr/>
                <p:nvPr/>
              </p:nvPicPr>
              <p:blipFill>
                <a:blip r:embed="rId125"/>
                <a:stretch>
                  <a:fillRect/>
                </a:stretch>
              </p:blipFill>
              <p:spPr>
                <a:xfrm>
                  <a:off x="11156236" y="305705"/>
                  <a:ext cx="112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F37F48B1-9E16-0D2A-188F-D4DE44566939}"/>
                    </a:ext>
                  </a:extLst>
                </p14:cNvPr>
                <p14:cNvContentPartPr/>
                <p14:nvPr/>
              </p14:nvContentPartPr>
              <p14:xfrm>
                <a:off x="11291956" y="352865"/>
                <a:ext cx="244440" cy="46440"/>
              </p14:xfrm>
            </p:contentPart>
          </mc:Choice>
          <mc:Fallback xmlns="">
            <p:pic>
              <p:nvPicPr>
                <p:cNvPr id="98" name="Freihand 97">
                  <a:extLst>
                    <a:ext uri="{FF2B5EF4-FFF2-40B4-BE49-F238E27FC236}">
                      <a16:creationId xmlns:a16="http://schemas.microsoft.com/office/drawing/2014/main" id="{F37F48B1-9E16-0D2A-188F-D4DE44566939}"/>
                    </a:ext>
                  </a:extLst>
                </p:cNvPr>
                <p:cNvPicPr/>
                <p:nvPr/>
              </p:nvPicPr>
              <p:blipFill>
                <a:blip r:embed="rId127"/>
                <a:stretch>
                  <a:fillRect/>
                </a:stretch>
              </p:blipFill>
              <p:spPr>
                <a:xfrm>
                  <a:off x="11285836" y="346745"/>
                  <a:ext cx="25668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104" name="Freihand 103">
                <a:extLst>
                  <a:ext uri="{FF2B5EF4-FFF2-40B4-BE49-F238E27FC236}">
                    <a16:creationId xmlns:a16="http://schemas.microsoft.com/office/drawing/2014/main" id="{5802A936-EAA2-F521-7D32-662B00077D98}"/>
                  </a:ext>
                </a:extLst>
              </p14:cNvPr>
              <p14:cNvContentPartPr/>
              <p14:nvPr/>
            </p14:nvContentPartPr>
            <p14:xfrm>
              <a:off x="1953196" y="1379945"/>
              <a:ext cx="5400" cy="11160"/>
            </p14:xfrm>
          </p:contentPart>
        </mc:Choice>
        <mc:Fallback xmlns="">
          <p:pic>
            <p:nvPicPr>
              <p:cNvPr id="104" name="Freihand 103">
                <a:extLst>
                  <a:ext uri="{FF2B5EF4-FFF2-40B4-BE49-F238E27FC236}">
                    <a16:creationId xmlns:a16="http://schemas.microsoft.com/office/drawing/2014/main" id="{5802A936-EAA2-F521-7D32-662B00077D98}"/>
                  </a:ext>
                </a:extLst>
              </p:cNvPr>
              <p:cNvPicPr/>
              <p:nvPr/>
            </p:nvPicPr>
            <p:blipFill>
              <a:blip r:embed="rId129"/>
              <a:stretch>
                <a:fillRect/>
              </a:stretch>
            </p:blipFill>
            <p:spPr>
              <a:xfrm>
                <a:off x="1947076" y="1373825"/>
                <a:ext cx="17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05" name="Freihand 204">
                <a:extLst>
                  <a:ext uri="{FF2B5EF4-FFF2-40B4-BE49-F238E27FC236}">
                    <a16:creationId xmlns:a16="http://schemas.microsoft.com/office/drawing/2014/main" id="{35ADC839-E6C3-6C72-1CF0-CEB10C7DA3A0}"/>
                  </a:ext>
                </a:extLst>
              </p14:cNvPr>
              <p14:cNvContentPartPr/>
              <p14:nvPr/>
            </p14:nvContentPartPr>
            <p14:xfrm>
              <a:off x="684916" y="4670345"/>
              <a:ext cx="128160" cy="30600"/>
            </p14:xfrm>
          </p:contentPart>
        </mc:Choice>
        <mc:Fallback xmlns="">
          <p:pic>
            <p:nvPicPr>
              <p:cNvPr id="205" name="Freihand 204">
                <a:extLst>
                  <a:ext uri="{FF2B5EF4-FFF2-40B4-BE49-F238E27FC236}">
                    <a16:creationId xmlns:a16="http://schemas.microsoft.com/office/drawing/2014/main" id="{35ADC839-E6C3-6C72-1CF0-CEB10C7DA3A0}"/>
                  </a:ext>
                </a:extLst>
              </p:cNvPr>
              <p:cNvPicPr/>
              <p:nvPr/>
            </p:nvPicPr>
            <p:blipFill>
              <a:blip r:embed="rId131"/>
              <a:stretch>
                <a:fillRect/>
              </a:stretch>
            </p:blipFill>
            <p:spPr>
              <a:xfrm>
                <a:off x="678796" y="4664225"/>
                <a:ext cx="140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06" name="Freihand 205">
                <a:extLst>
                  <a:ext uri="{FF2B5EF4-FFF2-40B4-BE49-F238E27FC236}">
                    <a16:creationId xmlns:a16="http://schemas.microsoft.com/office/drawing/2014/main" id="{58EEAE7C-340B-30EB-1DB9-EB66DA0FF462}"/>
                  </a:ext>
                </a:extLst>
              </p14:cNvPr>
              <p14:cNvContentPartPr/>
              <p14:nvPr/>
            </p14:nvContentPartPr>
            <p14:xfrm>
              <a:off x="7883836" y="2344745"/>
              <a:ext cx="79200" cy="105480"/>
            </p14:xfrm>
          </p:contentPart>
        </mc:Choice>
        <mc:Fallback xmlns="">
          <p:pic>
            <p:nvPicPr>
              <p:cNvPr id="206" name="Freihand 205">
                <a:extLst>
                  <a:ext uri="{FF2B5EF4-FFF2-40B4-BE49-F238E27FC236}">
                    <a16:creationId xmlns:a16="http://schemas.microsoft.com/office/drawing/2014/main" id="{58EEAE7C-340B-30EB-1DB9-EB66DA0FF462}"/>
                  </a:ext>
                </a:extLst>
              </p:cNvPr>
              <p:cNvPicPr/>
              <p:nvPr/>
            </p:nvPicPr>
            <p:blipFill>
              <a:blip r:embed="rId133"/>
              <a:stretch>
                <a:fillRect/>
              </a:stretch>
            </p:blipFill>
            <p:spPr>
              <a:xfrm>
                <a:off x="7877716" y="2338625"/>
                <a:ext cx="91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50" name="Freihand 549">
                <a:extLst>
                  <a:ext uri="{FF2B5EF4-FFF2-40B4-BE49-F238E27FC236}">
                    <a16:creationId xmlns:a16="http://schemas.microsoft.com/office/drawing/2014/main" id="{D3B2756D-C912-E60D-B346-8CBCCDCDDD68}"/>
                  </a:ext>
                </a:extLst>
              </p14:cNvPr>
              <p14:cNvContentPartPr/>
              <p14:nvPr/>
            </p14:nvContentPartPr>
            <p14:xfrm>
              <a:off x="2123116" y="4911873"/>
              <a:ext cx="34200" cy="97560"/>
            </p14:xfrm>
          </p:contentPart>
        </mc:Choice>
        <mc:Fallback xmlns="">
          <p:pic>
            <p:nvPicPr>
              <p:cNvPr id="550" name="Freihand 549">
                <a:extLst>
                  <a:ext uri="{FF2B5EF4-FFF2-40B4-BE49-F238E27FC236}">
                    <a16:creationId xmlns:a16="http://schemas.microsoft.com/office/drawing/2014/main" id="{D3B2756D-C912-E60D-B346-8CBCCDCDDD68}"/>
                  </a:ext>
                </a:extLst>
              </p:cNvPr>
              <p:cNvPicPr/>
              <p:nvPr/>
            </p:nvPicPr>
            <p:blipFill>
              <a:blip r:embed="rId135"/>
              <a:stretch>
                <a:fillRect/>
              </a:stretch>
            </p:blipFill>
            <p:spPr>
              <a:xfrm>
                <a:off x="2116996" y="4905753"/>
                <a:ext cx="46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24" name="Freihand 623">
                <a:extLst>
                  <a:ext uri="{FF2B5EF4-FFF2-40B4-BE49-F238E27FC236}">
                    <a16:creationId xmlns:a16="http://schemas.microsoft.com/office/drawing/2014/main" id="{527848F6-D896-90C4-9BA0-943793442D13}"/>
                  </a:ext>
                </a:extLst>
              </p14:cNvPr>
              <p14:cNvContentPartPr/>
              <p14:nvPr/>
            </p14:nvContentPartPr>
            <p14:xfrm>
              <a:off x="7687276" y="2409905"/>
              <a:ext cx="1167840" cy="128520"/>
            </p14:xfrm>
          </p:contentPart>
        </mc:Choice>
        <mc:Fallback xmlns="">
          <p:pic>
            <p:nvPicPr>
              <p:cNvPr id="624" name="Freihand 623">
                <a:extLst>
                  <a:ext uri="{FF2B5EF4-FFF2-40B4-BE49-F238E27FC236}">
                    <a16:creationId xmlns:a16="http://schemas.microsoft.com/office/drawing/2014/main" id="{527848F6-D896-90C4-9BA0-943793442D13}"/>
                  </a:ext>
                </a:extLst>
              </p:cNvPr>
              <p:cNvPicPr/>
              <p:nvPr/>
            </p:nvPicPr>
            <p:blipFill>
              <a:blip r:embed="rId137"/>
              <a:stretch>
                <a:fillRect/>
              </a:stretch>
            </p:blipFill>
            <p:spPr>
              <a:xfrm>
                <a:off x="7681156" y="2403785"/>
                <a:ext cx="1180080" cy="140760"/>
              </a:xfrm>
              <a:prstGeom prst="rect">
                <a:avLst/>
              </a:prstGeom>
            </p:spPr>
          </p:pic>
        </mc:Fallback>
      </mc:AlternateContent>
      <p:grpSp>
        <p:nvGrpSpPr>
          <p:cNvPr id="637" name="Gruppieren 636">
            <a:extLst>
              <a:ext uri="{FF2B5EF4-FFF2-40B4-BE49-F238E27FC236}">
                <a16:creationId xmlns:a16="http://schemas.microsoft.com/office/drawing/2014/main" id="{82181057-32CA-6EE0-7CE3-91CCAC311B65}"/>
              </a:ext>
            </a:extLst>
          </p:cNvPr>
          <p:cNvGrpSpPr/>
          <p:nvPr/>
        </p:nvGrpSpPr>
        <p:grpSpPr>
          <a:xfrm>
            <a:off x="327436" y="106625"/>
            <a:ext cx="11679480" cy="6634440"/>
            <a:chOff x="327436" y="106625"/>
            <a:chExt cx="11679480" cy="6634440"/>
          </a:xfrm>
        </p:grpSpPr>
        <mc:AlternateContent xmlns:mc="http://schemas.openxmlformats.org/markup-compatibility/2006" xmlns:p14="http://schemas.microsoft.com/office/powerpoint/2010/main">
          <mc:Choice Requires="p14">
            <p:contentPart p14:bwMode="auto" r:id="rId138">
              <p14:nvContentPartPr>
                <p14:cNvPr id="190" name="Freihand 189">
                  <a:extLst>
                    <a:ext uri="{FF2B5EF4-FFF2-40B4-BE49-F238E27FC236}">
                      <a16:creationId xmlns:a16="http://schemas.microsoft.com/office/drawing/2014/main" id="{F031644D-48ED-0D09-3046-BC9589C80DA6}"/>
                    </a:ext>
                  </a:extLst>
                </p14:cNvPr>
                <p14:cNvContentPartPr/>
                <p14:nvPr/>
              </p14:nvContentPartPr>
              <p14:xfrm>
                <a:off x="369556" y="4722545"/>
                <a:ext cx="30240" cy="207360"/>
              </p14:xfrm>
            </p:contentPart>
          </mc:Choice>
          <mc:Fallback xmlns="">
            <p:pic>
              <p:nvPicPr>
                <p:cNvPr id="190" name="Freihand 189">
                  <a:extLst>
                    <a:ext uri="{FF2B5EF4-FFF2-40B4-BE49-F238E27FC236}">
                      <a16:creationId xmlns:a16="http://schemas.microsoft.com/office/drawing/2014/main" id="{F031644D-48ED-0D09-3046-BC9589C80DA6}"/>
                    </a:ext>
                  </a:extLst>
                </p:cNvPr>
                <p:cNvPicPr/>
                <p:nvPr/>
              </p:nvPicPr>
              <p:blipFill>
                <a:blip r:embed="rId139"/>
                <a:stretch>
                  <a:fillRect/>
                </a:stretch>
              </p:blipFill>
              <p:spPr>
                <a:xfrm>
                  <a:off x="363436" y="4716425"/>
                  <a:ext cx="424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91" name="Freihand 190">
                  <a:extLst>
                    <a:ext uri="{FF2B5EF4-FFF2-40B4-BE49-F238E27FC236}">
                      <a16:creationId xmlns:a16="http://schemas.microsoft.com/office/drawing/2014/main" id="{C3EC6044-F902-1C7C-9E6B-866870181CEC}"/>
                    </a:ext>
                  </a:extLst>
                </p14:cNvPr>
                <p14:cNvContentPartPr/>
                <p14:nvPr/>
              </p14:nvContentPartPr>
              <p14:xfrm>
                <a:off x="350836" y="4653065"/>
                <a:ext cx="87120" cy="105480"/>
              </p14:xfrm>
            </p:contentPart>
          </mc:Choice>
          <mc:Fallback xmlns="">
            <p:pic>
              <p:nvPicPr>
                <p:cNvPr id="191" name="Freihand 190">
                  <a:extLst>
                    <a:ext uri="{FF2B5EF4-FFF2-40B4-BE49-F238E27FC236}">
                      <a16:creationId xmlns:a16="http://schemas.microsoft.com/office/drawing/2014/main" id="{C3EC6044-F902-1C7C-9E6B-866870181CEC}"/>
                    </a:ext>
                  </a:extLst>
                </p:cNvPr>
                <p:cNvPicPr/>
                <p:nvPr/>
              </p:nvPicPr>
              <p:blipFill>
                <a:blip r:embed="rId141"/>
                <a:stretch>
                  <a:fillRect/>
                </a:stretch>
              </p:blipFill>
              <p:spPr>
                <a:xfrm>
                  <a:off x="344716" y="4646945"/>
                  <a:ext cx="99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04" name="Freihand 203">
                  <a:extLst>
                    <a:ext uri="{FF2B5EF4-FFF2-40B4-BE49-F238E27FC236}">
                      <a16:creationId xmlns:a16="http://schemas.microsoft.com/office/drawing/2014/main" id="{B56D45CC-5A85-CB1E-00DE-DF91620982D4}"/>
                    </a:ext>
                  </a:extLst>
                </p14:cNvPr>
                <p14:cNvContentPartPr/>
                <p14:nvPr/>
              </p14:nvContentPartPr>
              <p14:xfrm>
                <a:off x="562516" y="4705985"/>
                <a:ext cx="72720" cy="105480"/>
              </p14:xfrm>
            </p:contentPart>
          </mc:Choice>
          <mc:Fallback xmlns="">
            <p:pic>
              <p:nvPicPr>
                <p:cNvPr id="204" name="Freihand 203">
                  <a:extLst>
                    <a:ext uri="{FF2B5EF4-FFF2-40B4-BE49-F238E27FC236}">
                      <a16:creationId xmlns:a16="http://schemas.microsoft.com/office/drawing/2014/main" id="{B56D45CC-5A85-CB1E-00DE-DF91620982D4}"/>
                    </a:ext>
                  </a:extLst>
                </p:cNvPr>
                <p:cNvPicPr/>
                <p:nvPr/>
              </p:nvPicPr>
              <p:blipFill>
                <a:blip r:embed="rId143"/>
                <a:stretch>
                  <a:fillRect/>
                </a:stretch>
              </p:blipFill>
              <p:spPr>
                <a:xfrm>
                  <a:off x="556396" y="4699865"/>
                  <a:ext cx="84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93" name="Freihand 292">
                  <a:extLst>
                    <a:ext uri="{FF2B5EF4-FFF2-40B4-BE49-F238E27FC236}">
                      <a16:creationId xmlns:a16="http://schemas.microsoft.com/office/drawing/2014/main" id="{EE4026B0-4DFB-E6AA-0DCF-E4DCC7570302}"/>
                    </a:ext>
                  </a:extLst>
                </p14:cNvPr>
                <p14:cNvContentPartPr/>
                <p14:nvPr/>
              </p14:nvContentPartPr>
              <p14:xfrm>
                <a:off x="2690476" y="6589865"/>
                <a:ext cx="18000" cy="151200"/>
              </p14:xfrm>
            </p:contentPart>
          </mc:Choice>
          <mc:Fallback xmlns="">
            <p:pic>
              <p:nvPicPr>
                <p:cNvPr id="293" name="Freihand 292">
                  <a:extLst>
                    <a:ext uri="{FF2B5EF4-FFF2-40B4-BE49-F238E27FC236}">
                      <a16:creationId xmlns:a16="http://schemas.microsoft.com/office/drawing/2014/main" id="{EE4026B0-4DFB-E6AA-0DCF-E4DCC7570302}"/>
                    </a:ext>
                  </a:extLst>
                </p:cNvPr>
                <p:cNvPicPr/>
                <p:nvPr/>
              </p:nvPicPr>
              <p:blipFill>
                <a:blip r:embed="rId145"/>
                <a:stretch>
                  <a:fillRect/>
                </a:stretch>
              </p:blipFill>
              <p:spPr>
                <a:xfrm>
                  <a:off x="2684356" y="6583745"/>
                  <a:ext cx="30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0" name="Freihand 119">
                  <a:extLst>
                    <a:ext uri="{FF2B5EF4-FFF2-40B4-BE49-F238E27FC236}">
                      <a16:creationId xmlns:a16="http://schemas.microsoft.com/office/drawing/2014/main" id="{AD28F56B-123F-D450-9412-CBE3074970B5}"/>
                    </a:ext>
                  </a:extLst>
                </p14:cNvPr>
                <p14:cNvContentPartPr/>
                <p14:nvPr/>
              </p14:nvContentPartPr>
              <p14:xfrm>
                <a:off x="7151596" y="856145"/>
                <a:ext cx="184680" cy="31320"/>
              </p14:xfrm>
            </p:contentPart>
          </mc:Choice>
          <mc:Fallback xmlns="">
            <p:pic>
              <p:nvPicPr>
                <p:cNvPr id="120" name="Freihand 119">
                  <a:extLst>
                    <a:ext uri="{FF2B5EF4-FFF2-40B4-BE49-F238E27FC236}">
                      <a16:creationId xmlns:a16="http://schemas.microsoft.com/office/drawing/2014/main" id="{AD28F56B-123F-D450-9412-CBE3074970B5}"/>
                    </a:ext>
                  </a:extLst>
                </p:cNvPr>
                <p:cNvPicPr/>
                <p:nvPr/>
              </p:nvPicPr>
              <p:blipFill>
                <a:blip r:embed="rId147"/>
                <a:stretch>
                  <a:fillRect/>
                </a:stretch>
              </p:blipFill>
              <p:spPr>
                <a:xfrm>
                  <a:off x="7145476" y="850025"/>
                  <a:ext cx="196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Freihand 120">
                  <a:extLst>
                    <a:ext uri="{FF2B5EF4-FFF2-40B4-BE49-F238E27FC236}">
                      <a16:creationId xmlns:a16="http://schemas.microsoft.com/office/drawing/2014/main" id="{4B98E7CA-D439-08E6-4B6D-653880B95037}"/>
                    </a:ext>
                  </a:extLst>
                </p14:cNvPr>
                <p14:cNvContentPartPr/>
                <p14:nvPr/>
              </p14:nvContentPartPr>
              <p14:xfrm>
                <a:off x="7284796" y="789185"/>
                <a:ext cx="109440" cy="216720"/>
              </p14:xfrm>
            </p:contentPart>
          </mc:Choice>
          <mc:Fallback xmlns="">
            <p:pic>
              <p:nvPicPr>
                <p:cNvPr id="121" name="Freihand 120">
                  <a:extLst>
                    <a:ext uri="{FF2B5EF4-FFF2-40B4-BE49-F238E27FC236}">
                      <a16:creationId xmlns:a16="http://schemas.microsoft.com/office/drawing/2014/main" id="{4B98E7CA-D439-08E6-4B6D-653880B95037}"/>
                    </a:ext>
                  </a:extLst>
                </p:cNvPr>
                <p:cNvPicPr/>
                <p:nvPr/>
              </p:nvPicPr>
              <p:blipFill>
                <a:blip r:embed="rId149"/>
                <a:stretch>
                  <a:fillRect/>
                </a:stretch>
              </p:blipFill>
              <p:spPr>
                <a:xfrm>
                  <a:off x="7278676" y="783065"/>
                  <a:ext cx="121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3" name="Freihand 122">
                  <a:extLst>
                    <a:ext uri="{FF2B5EF4-FFF2-40B4-BE49-F238E27FC236}">
                      <a16:creationId xmlns:a16="http://schemas.microsoft.com/office/drawing/2014/main" id="{9D884F7C-FC33-737C-3624-25D99749CCFC}"/>
                    </a:ext>
                  </a:extLst>
                </p14:cNvPr>
                <p14:cNvContentPartPr/>
                <p14:nvPr/>
              </p14:nvContentPartPr>
              <p14:xfrm>
                <a:off x="7626076" y="826265"/>
                <a:ext cx="9720" cy="144360"/>
              </p14:xfrm>
            </p:contentPart>
          </mc:Choice>
          <mc:Fallback xmlns="">
            <p:pic>
              <p:nvPicPr>
                <p:cNvPr id="123" name="Freihand 122">
                  <a:extLst>
                    <a:ext uri="{FF2B5EF4-FFF2-40B4-BE49-F238E27FC236}">
                      <a16:creationId xmlns:a16="http://schemas.microsoft.com/office/drawing/2014/main" id="{9D884F7C-FC33-737C-3624-25D99749CCFC}"/>
                    </a:ext>
                  </a:extLst>
                </p:cNvPr>
                <p:cNvPicPr/>
                <p:nvPr/>
              </p:nvPicPr>
              <p:blipFill>
                <a:blip r:embed="rId151"/>
                <a:stretch>
                  <a:fillRect/>
                </a:stretch>
              </p:blipFill>
              <p:spPr>
                <a:xfrm>
                  <a:off x="7619956" y="820145"/>
                  <a:ext cx="21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4" name="Freihand 123">
                  <a:extLst>
                    <a:ext uri="{FF2B5EF4-FFF2-40B4-BE49-F238E27FC236}">
                      <a16:creationId xmlns:a16="http://schemas.microsoft.com/office/drawing/2014/main" id="{57393B22-8F06-F8DA-4B44-C9E2695B424D}"/>
                    </a:ext>
                  </a:extLst>
                </p14:cNvPr>
                <p14:cNvContentPartPr/>
                <p14:nvPr/>
              </p14:nvContentPartPr>
              <p14:xfrm>
                <a:off x="7557316" y="775145"/>
                <a:ext cx="122760" cy="201960"/>
              </p14:xfrm>
            </p:contentPart>
          </mc:Choice>
          <mc:Fallback xmlns="">
            <p:pic>
              <p:nvPicPr>
                <p:cNvPr id="124" name="Freihand 123">
                  <a:extLst>
                    <a:ext uri="{FF2B5EF4-FFF2-40B4-BE49-F238E27FC236}">
                      <a16:creationId xmlns:a16="http://schemas.microsoft.com/office/drawing/2014/main" id="{57393B22-8F06-F8DA-4B44-C9E2695B424D}"/>
                    </a:ext>
                  </a:extLst>
                </p:cNvPr>
                <p:cNvPicPr/>
                <p:nvPr/>
              </p:nvPicPr>
              <p:blipFill>
                <a:blip r:embed="rId153"/>
                <a:stretch>
                  <a:fillRect/>
                </a:stretch>
              </p:blipFill>
              <p:spPr>
                <a:xfrm>
                  <a:off x="7551196" y="769025"/>
                  <a:ext cx="135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5" name="Freihand 124">
                  <a:extLst>
                    <a:ext uri="{FF2B5EF4-FFF2-40B4-BE49-F238E27FC236}">
                      <a16:creationId xmlns:a16="http://schemas.microsoft.com/office/drawing/2014/main" id="{50C1890C-3B08-D13C-4058-A545847790B5}"/>
                    </a:ext>
                  </a:extLst>
                </p14:cNvPr>
                <p14:cNvContentPartPr/>
                <p14:nvPr/>
              </p14:nvContentPartPr>
              <p14:xfrm>
                <a:off x="7716796" y="855425"/>
                <a:ext cx="176400" cy="126720"/>
              </p14:xfrm>
            </p:contentPart>
          </mc:Choice>
          <mc:Fallback xmlns="">
            <p:pic>
              <p:nvPicPr>
                <p:cNvPr id="125" name="Freihand 124">
                  <a:extLst>
                    <a:ext uri="{FF2B5EF4-FFF2-40B4-BE49-F238E27FC236}">
                      <a16:creationId xmlns:a16="http://schemas.microsoft.com/office/drawing/2014/main" id="{50C1890C-3B08-D13C-4058-A545847790B5}"/>
                    </a:ext>
                  </a:extLst>
                </p:cNvPr>
                <p:cNvPicPr/>
                <p:nvPr/>
              </p:nvPicPr>
              <p:blipFill>
                <a:blip r:embed="rId155"/>
                <a:stretch>
                  <a:fillRect/>
                </a:stretch>
              </p:blipFill>
              <p:spPr>
                <a:xfrm>
                  <a:off x="7710676" y="849305"/>
                  <a:ext cx="188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7" name="Freihand 126">
                  <a:extLst>
                    <a:ext uri="{FF2B5EF4-FFF2-40B4-BE49-F238E27FC236}">
                      <a16:creationId xmlns:a16="http://schemas.microsoft.com/office/drawing/2014/main" id="{05A91D11-E33D-4910-B44D-14E520C1F536}"/>
                    </a:ext>
                  </a:extLst>
                </p14:cNvPr>
                <p14:cNvContentPartPr/>
                <p14:nvPr/>
              </p14:nvContentPartPr>
              <p14:xfrm>
                <a:off x="7908676" y="855425"/>
                <a:ext cx="114120" cy="242280"/>
              </p14:xfrm>
            </p:contentPart>
          </mc:Choice>
          <mc:Fallback xmlns="">
            <p:pic>
              <p:nvPicPr>
                <p:cNvPr id="127" name="Freihand 126">
                  <a:extLst>
                    <a:ext uri="{FF2B5EF4-FFF2-40B4-BE49-F238E27FC236}">
                      <a16:creationId xmlns:a16="http://schemas.microsoft.com/office/drawing/2014/main" id="{05A91D11-E33D-4910-B44D-14E520C1F536}"/>
                    </a:ext>
                  </a:extLst>
                </p:cNvPr>
                <p:cNvPicPr/>
                <p:nvPr/>
              </p:nvPicPr>
              <p:blipFill>
                <a:blip r:embed="rId157"/>
                <a:stretch>
                  <a:fillRect/>
                </a:stretch>
              </p:blipFill>
              <p:spPr>
                <a:xfrm>
                  <a:off x="7902556" y="849305"/>
                  <a:ext cx="1263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8" name="Freihand 127">
                  <a:extLst>
                    <a:ext uri="{FF2B5EF4-FFF2-40B4-BE49-F238E27FC236}">
                      <a16:creationId xmlns:a16="http://schemas.microsoft.com/office/drawing/2014/main" id="{10C93B79-89F6-2B2F-769B-4A8FCBDC2A64}"/>
                    </a:ext>
                  </a:extLst>
                </p14:cNvPr>
                <p14:cNvContentPartPr/>
                <p14:nvPr/>
              </p14:nvContentPartPr>
              <p14:xfrm>
                <a:off x="8064916" y="836345"/>
                <a:ext cx="61920" cy="103320"/>
              </p14:xfrm>
            </p:contentPart>
          </mc:Choice>
          <mc:Fallback xmlns="">
            <p:pic>
              <p:nvPicPr>
                <p:cNvPr id="128" name="Freihand 127">
                  <a:extLst>
                    <a:ext uri="{FF2B5EF4-FFF2-40B4-BE49-F238E27FC236}">
                      <a16:creationId xmlns:a16="http://schemas.microsoft.com/office/drawing/2014/main" id="{10C93B79-89F6-2B2F-769B-4A8FCBDC2A64}"/>
                    </a:ext>
                  </a:extLst>
                </p:cNvPr>
                <p:cNvPicPr/>
                <p:nvPr/>
              </p:nvPicPr>
              <p:blipFill>
                <a:blip r:embed="rId159"/>
                <a:stretch>
                  <a:fillRect/>
                </a:stretch>
              </p:blipFill>
              <p:spPr>
                <a:xfrm>
                  <a:off x="8058796" y="830225"/>
                  <a:ext cx="74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9" name="Freihand 128">
                  <a:extLst>
                    <a:ext uri="{FF2B5EF4-FFF2-40B4-BE49-F238E27FC236}">
                      <a16:creationId xmlns:a16="http://schemas.microsoft.com/office/drawing/2014/main" id="{B8C5AD7E-0A7A-8BFF-890E-785CA1D03DBF}"/>
                    </a:ext>
                  </a:extLst>
                </p14:cNvPr>
                <p14:cNvContentPartPr/>
                <p14:nvPr/>
              </p14:nvContentPartPr>
              <p14:xfrm>
                <a:off x="8172916" y="761105"/>
                <a:ext cx="38520" cy="141840"/>
              </p14:xfrm>
            </p:contentPart>
          </mc:Choice>
          <mc:Fallback xmlns="">
            <p:pic>
              <p:nvPicPr>
                <p:cNvPr id="129" name="Freihand 128">
                  <a:extLst>
                    <a:ext uri="{FF2B5EF4-FFF2-40B4-BE49-F238E27FC236}">
                      <a16:creationId xmlns:a16="http://schemas.microsoft.com/office/drawing/2014/main" id="{B8C5AD7E-0A7A-8BFF-890E-785CA1D03DBF}"/>
                    </a:ext>
                  </a:extLst>
                </p:cNvPr>
                <p:cNvPicPr/>
                <p:nvPr/>
              </p:nvPicPr>
              <p:blipFill>
                <a:blip r:embed="rId161"/>
                <a:stretch>
                  <a:fillRect/>
                </a:stretch>
              </p:blipFill>
              <p:spPr>
                <a:xfrm>
                  <a:off x="8166796" y="754985"/>
                  <a:ext cx="50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0" name="Freihand 129">
                  <a:extLst>
                    <a:ext uri="{FF2B5EF4-FFF2-40B4-BE49-F238E27FC236}">
                      <a16:creationId xmlns:a16="http://schemas.microsoft.com/office/drawing/2014/main" id="{A107D642-819A-332C-764A-F5B37E0DEA7E}"/>
                    </a:ext>
                  </a:extLst>
                </p14:cNvPr>
                <p14:cNvContentPartPr/>
                <p14:nvPr/>
              </p14:nvContentPartPr>
              <p14:xfrm>
                <a:off x="8274796" y="816905"/>
                <a:ext cx="57240" cy="104760"/>
              </p14:xfrm>
            </p:contentPart>
          </mc:Choice>
          <mc:Fallback xmlns="">
            <p:pic>
              <p:nvPicPr>
                <p:cNvPr id="130" name="Freihand 129">
                  <a:extLst>
                    <a:ext uri="{FF2B5EF4-FFF2-40B4-BE49-F238E27FC236}">
                      <a16:creationId xmlns:a16="http://schemas.microsoft.com/office/drawing/2014/main" id="{A107D642-819A-332C-764A-F5B37E0DEA7E}"/>
                    </a:ext>
                  </a:extLst>
                </p:cNvPr>
                <p:cNvPicPr/>
                <p:nvPr/>
              </p:nvPicPr>
              <p:blipFill>
                <a:blip r:embed="rId163"/>
                <a:stretch>
                  <a:fillRect/>
                </a:stretch>
              </p:blipFill>
              <p:spPr>
                <a:xfrm>
                  <a:off x="8268676" y="810785"/>
                  <a:ext cx="69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Freihand 130">
                  <a:extLst>
                    <a:ext uri="{FF2B5EF4-FFF2-40B4-BE49-F238E27FC236}">
                      <a16:creationId xmlns:a16="http://schemas.microsoft.com/office/drawing/2014/main" id="{0DB6FEDC-F9DD-1A93-B6AA-6B8BE2E221DF}"/>
                    </a:ext>
                  </a:extLst>
                </p14:cNvPr>
                <p14:cNvContentPartPr/>
                <p14:nvPr/>
              </p14:nvContentPartPr>
              <p14:xfrm>
                <a:off x="8535076" y="738065"/>
                <a:ext cx="272880" cy="321480"/>
              </p14:xfrm>
            </p:contentPart>
          </mc:Choice>
          <mc:Fallback xmlns="">
            <p:pic>
              <p:nvPicPr>
                <p:cNvPr id="131" name="Freihand 130">
                  <a:extLst>
                    <a:ext uri="{FF2B5EF4-FFF2-40B4-BE49-F238E27FC236}">
                      <a16:creationId xmlns:a16="http://schemas.microsoft.com/office/drawing/2014/main" id="{0DB6FEDC-F9DD-1A93-B6AA-6B8BE2E221DF}"/>
                    </a:ext>
                  </a:extLst>
                </p:cNvPr>
                <p:cNvPicPr/>
                <p:nvPr/>
              </p:nvPicPr>
              <p:blipFill>
                <a:blip r:embed="rId165"/>
                <a:stretch>
                  <a:fillRect/>
                </a:stretch>
              </p:blipFill>
              <p:spPr>
                <a:xfrm>
                  <a:off x="8528956" y="731945"/>
                  <a:ext cx="28512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 name="Freihand 131">
                  <a:extLst>
                    <a:ext uri="{FF2B5EF4-FFF2-40B4-BE49-F238E27FC236}">
                      <a16:creationId xmlns:a16="http://schemas.microsoft.com/office/drawing/2014/main" id="{5114087D-AD29-5ECE-C3B6-3A0C4E684E13}"/>
                    </a:ext>
                  </a:extLst>
                </p14:cNvPr>
                <p14:cNvContentPartPr/>
                <p14:nvPr/>
              </p14:nvContentPartPr>
              <p14:xfrm>
                <a:off x="8999476" y="699185"/>
                <a:ext cx="114120" cy="127080"/>
              </p14:xfrm>
            </p:contentPart>
          </mc:Choice>
          <mc:Fallback xmlns="">
            <p:pic>
              <p:nvPicPr>
                <p:cNvPr id="132" name="Freihand 131">
                  <a:extLst>
                    <a:ext uri="{FF2B5EF4-FFF2-40B4-BE49-F238E27FC236}">
                      <a16:creationId xmlns:a16="http://schemas.microsoft.com/office/drawing/2014/main" id="{5114087D-AD29-5ECE-C3B6-3A0C4E684E13}"/>
                    </a:ext>
                  </a:extLst>
                </p:cNvPr>
                <p:cNvPicPr/>
                <p:nvPr/>
              </p:nvPicPr>
              <p:blipFill>
                <a:blip r:embed="rId167"/>
                <a:stretch>
                  <a:fillRect/>
                </a:stretch>
              </p:blipFill>
              <p:spPr>
                <a:xfrm>
                  <a:off x="8993356" y="693065"/>
                  <a:ext cx="126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3" name="Freihand 132">
                  <a:extLst>
                    <a:ext uri="{FF2B5EF4-FFF2-40B4-BE49-F238E27FC236}">
                      <a16:creationId xmlns:a16="http://schemas.microsoft.com/office/drawing/2014/main" id="{C24D4253-CC0B-6EA9-D726-DFC90BA7E094}"/>
                    </a:ext>
                  </a:extLst>
                </p14:cNvPr>
                <p14:cNvContentPartPr/>
                <p14:nvPr/>
              </p14:nvContentPartPr>
              <p14:xfrm>
                <a:off x="9130876" y="757865"/>
                <a:ext cx="73440" cy="58320"/>
              </p14:xfrm>
            </p:contentPart>
          </mc:Choice>
          <mc:Fallback xmlns="">
            <p:pic>
              <p:nvPicPr>
                <p:cNvPr id="133" name="Freihand 132">
                  <a:extLst>
                    <a:ext uri="{FF2B5EF4-FFF2-40B4-BE49-F238E27FC236}">
                      <a16:creationId xmlns:a16="http://schemas.microsoft.com/office/drawing/2014/main" id="{C24D4253-CC0B-6EA9-D726-DFC90BA7E094}"/>
                    </a:ext>
                  </a:extLst>
                </p:cNvPr>
                <p:cNvPicPr/>
                <p:nvPr/>
              </p:nvPicPr>
              <p:blipFill>
                <a:blip r:embed="rId169"/>
                <a:stretch>
                  <a:fillRect/>
                </a:stretch>
              </p:blipFill>
              <p:spPr>
                <a:xfrm>
                  <a:off x="9124756" y="751745"/>
                  <a:ext cx="85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4" name="Freihand 133">
                  <a:extLst>
                    <a:ext uri="{FF2B5EF4-FFF2-40B4-BE49-F238E27FC236}">
                      <a16:creationId xmlns:a16="http://schemas.microsoft.com/office/drawing/2014/main" id="{39DC8610-AC78-557D-319E-76F5F18062D5}"/>
                    </a:ext>
                  </a:extLst>
                </p14:cNvPr>
                <p14:cNvContentPartPr/>
                <p14:nvPr/>
              </p14:nvContentPartPr>
              <p14:xfrm>
                <a:off x="9244276" y="741665"/>
                <a:ext cx="54720" cy="101160"/>
              </p14:xfrm>
            </p:contentPart>
          </mc:Choice>
          <mc:Fallback xmlns="">
            <p:pic>
              <p:nvPicPr>
                <p:cNvPr id="134" name="Freihand 133">
                  <a:extLst>
                    <a:ext uri="{FF2B5EF4-FFF2-40B4-BE49-F238E27FC236}">
                      <a16:creationId xmlns:a16="http://schemas.microsoft.com/office/drawing/2014/main" id="{39DC8610-AC78-557D-319E-76F5F18062D5}"/>
                    </a:ext>
                  </a:extLst>
                </p:cNvPr>
                <p:cNvPicPr/>
                <p:nvPr/>
              </p:nvPicPr>
              <p:blipFill>
                <a:blip r:embed="rId171"/>
                <a:stretch>
                  <a:fillRect/>
                </a:stretch>
              </p:blipFill>
              <p:spPr>
                <a:xfrm>
                  <a:off x="9238156" y="735545"/>
                  <a:ext cx="66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7" name="Freihand 136">
                  <a:extLst>
                    <a:ext uri="{FF2B5EF4-FFF2-40B4-BE49-F238E27FC236}">
                      <a16:creationId xmlns:a16="http://schemas.microsoft.com/office/drawing/2014/main" id="{79013F44-9C48-98AE-F8E4-911BD560563F}"/>
                    </a:ext>
                  </a:extLst>
                </p14:cNvPr>
                <p14:cNvContentPartPr/>
                <p14:nvPr/>
              </p14:nvContentPartPr>
              <p14:xfrm>
                <a:off x="9491596" y="728705"/>
                <a:ext cx="6480" cy="91800"/>
              </p14:xfrm>
            </p:contentPart>
          </mc:Choice>
          <mc:Fallback xmlns="">
            <p:pic>
              <p:nvPicPr>
                <p:cNvPr id="137" name="Freihand 136">
                  <a:extLst>
                    <a:ext uri="{FF2B5EF4-FFF2-40B4-BE49-F238E27FC236}">
                      <a16:creationId xmlns:a16="http://schemas.microsoft.com/office/drawing/2014/main" id="{79013F44-9C48-98AE-F8E4-911BD560563F}"/>
                    </a:ext>
                  </a:extLst>
                </p:cNvPr>
                <p:cNvPicPr/>
                <p:nvPr/>
              </p:nvPicPr>
              <p:blipFill>
                <a:blip r:embed="rId173"/>
                <a:stretch>
                  <a:fillRect/>
                </a:stretch>
              </p:blipFill>
              <p:spPr>
                <a:xfrm>
                  <a:off x="9485476" y="722585"/>
                  <a:ext cx="18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8" name="Freihand 137">
                  <a:extLst>
                    <a:ext uri="{FF2B5EF4-FFF2-40B4-BE49-F238E27FC236}">
                      <a16:creationId xmlns:a16="http://schemas.microsoft.com/office/drawing/2014/main" id="{95915175-2655-94F4-F629-E7C4B100290B}"/>
                    </a:ext>
                  </a:extLst>
                </p14:cNvPr>
                <p14:cNvContentPartPr/>
                <p14:nvPr/>
              </p14:nvContentPartPr>
              <p14:xfrm>
                <a:off x="9484036" y="686585"/>
                <a:ext cx="126720" cy="84600"/>
              </p14:xfrm>
            </p:contentPart>
          </mc:Choice>
          <mc:Fallback xmlns="">
            <p:pic>
              <p:nvPicPr>
                <p:cNvPr id="138" name="Freihand 137">
                  <a:extLst>
                    <a:ext uri="{FF2B5EF4-FFF2-40B4-BE49-F238E27FC236}">
                      <a16:creationId xmlns:a16="http://schemas.microsoft.com/office/drawing/2014/main" id="{95915175-2655-94F4-F629-E7C4B100290B}"/>
                    </a:ext>
                  </a:extLst>
                </p:cNvPr>
                <p:cNvPicPr/>
                <p:nvPr/>
              </p:nvPicPr>
              <p:blipFill>
                <a:blip r:embed="rId175"/>
                <a:stretch>
                  <a:fillRect/>
                </a:stretch>
              </p:blipFill>
              <p:spPr>
                <a:xfrm>
                  <a:off x="9477916" y="680465"/>
                  <a:ext cx="138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Freihand 138">
                  <a:extLst>
                    <a:ext uri="{FF2B5EF4-FFF2-40B4-BE49-F238E27FC236}">
                      <a16:creationId xmlns:a16="http://schemas.microsoft.com/office/drawing/2014/main" id="{27E68F29-7253-093B-C147-EFDF2ABD3608}"/>
                    </a:ext>
                  </a:extLst>
                </p14:cNvPr>
                <p14:cNvContentPartPr/>
                <p14:nvPr/>
              </p14:nvContentPartPr>
              <p14:xfrm>
                <a:off x="9490156" y="785945"/>
                <a:ext cx="232920" cy="32040"/>
              </p14:xfrm>
            </p:contentPart>
          </mc:Choice>
          <mc:Fallback xmlns="">
            <p:pic>
              <p:nvPicPr>
                <p:cNvPr id="139" name="Freihand 138">
                  <a:extLst>
                    <a:ext uri="{FF2B5EF4-FFF2-40B4-BE49-F238E27FC236}">
                      <a16:creationId xmlns:a16="http://schemas.microsoft.com/office/drawing/2014/main" id="{27E68F29-7253-093B-C147-EFDF2ABD3608}"/>
                    </a:ext>
                  </a:extLst>
                </p:cNvPr>
                <p:cNvPicPr/>
                <p:nvPr/>
              </p:nvPicPr>
              <p:blipFill>
                <a:blip r:embed="rId177"/>
                <a:stretch>
                  <a:fillRect/>
                </a:stretch>
              </p:blipFill>
              <p:spPr>
                <a:xfrm>
                  <a:off x="9484036" y="779825"/>
                  <a:ext cx="245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Freihand 139">
                  <a:extLst>
                    <a:ext uri="{FF2B5EF4-FFF2-40B4-BE49-F238E27FC236}">
                      <a16:creationId xmlns:a16="http://schemas.microsoft.com/office/drawing/2014/main" id="{10490A52-0C3B-129B-83E1-9FCF683B61C1}"/>
                    </a:ext>
                  </a:extLst>
                </p14:cNvPr>
                <p14:cNvContentPartPr/>
                <p14:nvPr/>
              </p14:nvContentPartPr>
              <p14:xfrm>
                <a:off x="9753316" y="681905"/>
                <a:ext cx="720" cy="7560"/>
              </p14:xfrm>
            </p:contentPart>
          </mc:Choice>
          <mc:Fallback xmlns="">
            <p:pic>
              <p:nvPicPr>
                <p:cNvPr id="140" name="Freihand 139">
                  <a:extLst>
                    <a:ext uri="{FF2B5EF4-FFF2-40B4-BE49-F238E27FC236}">
                      <a16:creationId xmlns:a16="http://schemas.microsoft.com/office/drawing/2014/main" id="{10490A52-0C3B-129B-83E1-9FCF683B61C1}"/>
                    </a:ext>
                  </a:extLst>
                </p:cNvPr>
                <p:cNvPicPr/>
                <p:nvPr/>
              </p:nvPicPr>
              <p:blipFill>
                <a:blip r:embed="rId179"/>
                <a:stretch>
                  <a:fillRect/>
                </a:stretch>
              </p:blipFill>
              <p:spPr>
                <a:xfrm>
                  <a:off x="9747196" y="675785"/>
                  <a:ext cx="12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 name="Freihand 140">
                  <a:extLst>
                    <a:ext uri="{FF2B5EF4-FFF2-40B4-BE49-F238E27FC236}">
                      <a16:creationId xmlns:a16="http://schemas.microsoft.com/office/drawing/2014/main" id="{9F3FD9C6-BFFB-AE6D-65F7-5974C2AE124E}"/>
                    </a:ext>
                  </a:extLst>
                </p14:cNvPr>
                <p14:cNvContentPartPr/>
                <p14:nvPr/>
              </p14:nvContentPartPr>
              <p14:xfrm>
                <a:off x="9786076" y="637985"/>
                <a:ext cx="116280" cy="153000"/>
              </p14:xfrm>
            </p:contentPart>
          </mc:Choice>
          <mc:Fallback xmlns="">
            <p:pic>
              <p:nvPicPr>
                <p:cNvPr id="141" name="Freihand 140">
                  <a:extLst>
                    <a:ext uri="{FF2B5EF4-FFF2-40B4-BE49-F238E27FC236}">
                      <a16:creationId xmlns:a16="http://schemas.microsoft.com/office/drawing/2014/main" id="{9F3FD9C6-BFFB-AE6D-65F7-5974C2AE124E}"/>
                    </a:ext>
                  </a:extLst>
                </p:cNvPr>
                <p:cNvPicPr/>
                <p:nvPr/>
              </p:nvPicPr>
              <p:blipFill>
                <a:blip r:embed="rId181"/>
                <a:stretch>
                  <a:fillRect/>
                </a:stretch>
              </p:blipFill>
              <p:spPr>
                <a:xfrm>
                  <a:off x="9779956" y="631865"/>
                  <a:ext cx="128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2" name="Freihand 141">
                  <a:extLst>
                    <a:ext uri="{FF2B5EF4-FFF2-40B4-BE49-F238E27FC236}">
                      <a16:creationId xmlns:a16="http://schemas.microsoft.com/office/drawing/2014/main" id="{F2BEB61A-ECBA-7A43-950F-9057E1DEB7C7}"/>
                    </a:ext>
                  </a:extLst>
                </p14:cNvPr>
                <p14:cNvContentPartPr/>
                <p14:nvPr/>
              </p14:nvContentPartPr>
              <p14:xfrm>
                <a:off x="9922516" y="731225"/>
                <a:ext cx="301680" cy="40320"/>
              </p14:xfrm>
            </p:contentPart>
          </mc:Choice>
          <mc:Fallback xmlns="">
            <p:pic>
              <p:nvPicPr>
                <p:cNvPr id="142" name="Freihand 141">
                  <a:extLst>
                    <a:ext uri="{FF2B5EF4-FFF2-40B4-BE49-F238E27FC236}">
                      <a16:creationId xmlns:a16="http://schemas.microsoft.com/office/drawing/2014/main" id="{F2BEB61A-ECBA-7A43-950F-9057E1DEB7C7}"/>
                    </a:ext>
                  </a:extLst>
                </p:cNvPr>
                <p:cNvPicPr/>
                <p:nvPr/>
              </p:nvPicPr>
              <p:blipFill>
                <a:blip r:embed="rId183"/>
                <a:stretch>
                  <a:fillRect/>
                </a:stretch>
              </p:blipFill>
              <p:spPr>
                <a:xfrm>
                  <a:off x="9916396" y="725105"/>
                  <a:ext cx="3139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4" name="Freihand 143">
                  <a:extLst>
                    <a:ext uri="{FF2B5EF4-FFF2-40B4-BE49-F238E27FC236}">
                      <a16:creationId xmlns:a16="http://schemas.microsoft.com/office/drawing/2014/main" id="{97452025-FFB2-40AD-8F2B-59EC975E1784}"/>
                    </a:ext>
                  </a:extLst>
                </p14:cNvPr>
                <p14:cNvContentPartPr/>
                <p14:nvPr/>
              </p14:nvContentPartPr>
              <p14:xfrm>
                <a:off x="10303396" y="719345"/>
                <a:ext cx="141120" cy="54720"/>
              </p14:xfrm>
            </p:contentPart>
          </mc:Choice>
          <mc:Fallback xmlns="">
            <p:pic>
              <p:nvPicPr>
                <p:cNvPr id="144" name="Freihand 143">
                  <a:extLst>
                    <a:ext uri="{FF2B5EF4-FFF2-40B4-BE49-F238E27FC236}">
                      <a16:creationId xmlns:a16="http://schemas.microsoft.com/office/drawing/2014/main" id="{97452025-FFB2-40AD-8F2B-59EC975E1784}"/>
                    </a:ext>
                  </a:extLst>
                </p:cNvPr>
                <p:cNvPicPr/>
                <p:nvPr/>
              </p:nvPicPr>
              <p:blipFill>
                <a:blip r:embed="rId185"/>
                <a:stretch>
                  <a:fillRect/>
                </a:stretch>
              </p:blipFill>
              <p:spPr>
                <a:xfrm>
                  <a:off x="10297276" y="713225"/>
                  <a:ext cx="153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5" name="Freihand 144">
                  <a:extLst>
                    <a:ext uri="{FF2B5EF4-FFF2-40B4-BE49-F238E27FC236}">
                      <a16:creationId xmlns:a16="http://schemas.microsoft.com/office/drawing/2014/main" id="{10569B41-FD89-ACBA-CDE0-D02AA5399146}"/>
                    </a:ext>
                  </a:extLst>
                </p14:cNvPr>
                <p14:cNvContentPartPr/>
                <p14:nvPr/>
              </p14:nvContentPartPr>
              <p14:xfrm>
                <a:off x="10521556" y="689825"/>
                <a:ext cx="124200" cy="79200"/>
              </p14:xfrm>
            </p:contentPart>
          </mc:Choice>
          <mc:Fallback xmlns="">
            <p:pic>
              <p:nvPicPr>
                <p:cNvPr id="145" name="Freihand 144">
                  <a:extLst>
                    <a:ext uri="{FF2B5EF4-FFF2-40B4-BE49-F238E27FC236}">
                      <a16:creationId xmlns:a16="http://schemas.microsoft.com/office/drawing/2014/main" id="{10569B41-FD89-ACBA-CDE0-D02AA5399146}"/>
                    </a:ext>
                  </a:extLst>
                </p:cNvPr>
                <p:cNvPicPr/>
                <p:nvPr/>
              </p:nvPicPr>
              <p:blipFill>
                <a:blip r:embed="rId187"/>
                <a:stretch>
                  <a:fillRect/>
                </a:stretch>
              </p:blipFill>
              <p:spPr>
                <a:xfrm>
                  <a:off x="10515436" y="683705"/>
                  <a:ext cx="136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7" name="Freihand 146">
                  <a:extLst>
                    <a:ext uri="{FF2B5EF4-FFF2-40B4-BE49-F238E27FC236}">
                      <a16:creationId xmlns:a16="http://schemas.microsoft.com/office/drawing/2014/main" id="{66DAE8AA-B7E2-A17B-38F9-C467ABF8C11E}"/>
                    </a:ext>
                  </a:extLst>
                </p14:cNvPr>
                <p14:cNvContentPartPr/>
                <p14:nvPr/>
              </p14:nvContentPartPr>
              <p14:xfrm>
                <a:off x="7145116" y="1247825"/>
                <a:ext cx="212040" cy="26640"/>
              </p14:xfrm>
            </p:contentPart>
          </mc:Choice>
          <mc:Fallback xmlns="">
            <p:pic>
              <p:nvPicPr>
                <p:cNvPr id="147" name="Freihand 146">
                  <a:extLst>
                    <a:ext uri="{FF2B5EF4-FFF2-40B4-BE49-F238E27FC236}">
                      <a16:creationId xmlns:a16="http://schemas.microsoft.com/office/drawing/2014/main" id="{66DAE8AA-B7E2-A17B-38F9-C467ABF8C11E}"/>
                    </a:ext>
                  </a:extLst>
                </p:cNvPr>
                <p:cNvPicPr/>
                <p:nvPr/>
              </p:nvPicPr>
              <p:blipFill>
                <a:blip r:embed="rId189"/>
                <a:stretch>
                  <a:fillRect/>
                </a:stretch>
              </p:blipFill>
              <p:spPr>
                <a:xfrm>
                  <a:off x="7138996" y="1241705"/>
                  <a:ext cx="224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8" name="Freihand 147">
                  <a:extLst>
                    <a:ext uri="{FF2B5EF4-FFF2-40B4-BE49-F238E27FC236}">
                      <a16:creationId xmlns:a16="http://schemas.microsoft.com/office/drawing/2014/main" id="{816F0009-AFAA-B3EC-1C80-F5E4A97EE5FA}"/>
                    </a:ext>
                  </a:extLst>
                </p14:cNvPr>
                <p14:cNvContentPartPr/>
                <p14:nvPr/>
              </p14:nvContentPartPr>
              <p14:xfrm>
                <a:off x="7366876" y="1190225"/>
                <a:ext cx="64800" cy="179280"/>
              </p14:xfrm>
            </p:contentPart>
          </mc:Choice>
          <mc:Fallback xmlns="">
            <p:pic>
              <p:nvPicPr>
                <p:cNvPr id="148" name="Freihand 147">
                  <a:extLst>
                    <a:ext uri="{FF2B5EF4-FFF2-40B4-BE49-F238E27FC236}">
                      <a16:creationId xmlns:a16="http://schemas.microsoft.com/office/drawing/2014/main" id="{816F0009-AFAA-B3EC-1C80-F5E4A97EE5FA}"/>
                    </a:ext>
                  </a:extLst>
                </p:cNvPr>
                <p:cNvPicPr/>
                <p:nvPr/>
              </p:nvPicPr>
              <p:blipFill>
                <a:blip r:embed="rId191"/>
                <a:stretch>
                  <a:fillRect/>
                </a:stretch>
              </p:blipFill>
              <p:spPr>
                <a:xfrm>
                  <a:off x="7360756" y="1184105"/>
                  <a:ext cx="77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0" name="Freihand 149">
                  <a:extLst>
                    <a:ext uri="{FF2B5EF4-FFF2-40B4-BE49-F238E27FC236}">
                      <a16:creationId xmlns:a16="http://schemas.microsoft.com/office/drawing/2014/main" id="{DEE98D02-F442-072D-0F69-2F68ED12B9D4}"/>
                    </a:ext>
                  </a:extLst>
                </p14:cNvPr>
                <p14:cNvContentPartPr/>
                <p14:nvPr/>
              </p14:nvContentPartPr>
              <p14:xfrm>
                <a:off x="7599796" y="1143065"/>
                <a:ext cx="285120" cy="213480"/>
              </p14:xfrm>
            </p:contentPart>
          </mc:Choice>
          <mc:Fallback xmlns="">
            <p:pic>
              <p:nvPicPr>
                <p:cNvPr id="150" name="Freihand 149">
                  <a:extLst>
                    <a:ext uri="{FF2B5EF4-FFF2-40B4-BE49-F238E27FC236}">
                      <a16:creationId xmlns:a16="http://schemas.microsoft.com/office/drawing/2014/main" id="{DEE98D02-F442-072D-0F69-2F68ED12B9D4}"/>
                    </a:ext>
                  </a:extLst>
                </p:cNvPr>
                <p:cNvPicPr/>
                <p:nvPr/>
              </p:nvPicPr>
              <p:blipFill>
                <a:blip r:embed="rId193"/>
                <a:stretch>
                  <a:fillRect/>
                </a:stretch>
              </p:blipFill>
              <p:spPr>
                <a:xfrm>
                  <a:off x="7593676" y="1136945"/>
                  <a:ext cx="297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1" name="Freihand 150">
                  <a:extLst>
                    <a:ext uri="{FF2B5EF4-FFF2-40B4-BE49-F238E27FC236}">
                      <a16:creationId xmlns:a16="http://schemas.microsoft.com/office/drawing/2014/main" id="{56E1192F-38CA-5DA4-8366-52E4430C6DCE}"/>
                    </a:ext>
                  </a:extLst>
                </p14:cNvPr>
                <p14:cNvContentPartPr/>
                <p14:nvPr/>
              </p14:nvContentPartPr>
              <p14:xfrm>
                <a:off x="7950796" y="1122905"/>
                <a:ext cx="216360" cy="173880"/>
              </p14:xfrm>
            </p:contentPart>
          </mc:Choice>
          <mc:Fallback xmlns="">
            <p:pic>
              <p:nvPicPr>
                <p:cNvPr id="151" name="Freihand 150">
                  <a:extLst>
                    <a:ext uri="{FF2B5EF4-FFF2-40B4-BE49-F238E27FC236}">
                      <a16:creationId xmlns:a16="http://schemas.microsoft.com/office/drawing/2014/main" id="{56E1192F-38CA-5DA4-8366-52E4430C6DCE}"/>
                    </a:ext>
                  </a:extLst>
                </p:cNvPr>
                <p:cNvPicPr/>
                <p:nvPr/>
              </p:nvPicPr>
              <p:blipFill>
                <a:blip r:embed="rId195"/>
                <a:stretch>
                  <a:fillRect/>
                </a:stretch>
              </p:blipFill>
              <p:spPr>
                <a:xfrm>
                  <a:off x="7944676" y="1116785"/>
                  <a:ext cx="228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2" name="Freihand 151">
                  <a:extLst>
                    <a:ext uri="{FF2B5EF4-FFF2-40B4-BE49-F238E27FC236}">
                      <a16:creationId xmlns:a16="http://schemas.microsoft.com/office/drawing/2014/main" id="{6C2D8647-92A9-B4B7-6557-836BDF7CAB9B}"/>
                    </a:ext>
                  </a:extLst>
                </p14:cNvPr>
                <p14:cNvContentPartPr/>
                <p14:nvPr/>
              </p14:nvContentPartPr>
              <p14:xfrm>
                <a:off x="8219356" y="1228025"/>
                <a:ext cx="108720" cy="57600"/>
              </p14:xfrm>
            </p:contentPart>
          </mc:Choice>
          <mc:Fallback xmlns="">
            <p:pic>
              <p:nvPicPr>
                <p:cNvPr id="152" name="Freihand 151">
                  <a:extLst>
                    <a:ext uri="{FF2B5EF4-FFF2-40B4-BE49-F238E27FC236}">
                      <a16:creationId xmlns:a16="http://schemas.microsoft.com/office/drawing/2014/main" id="{6C2D8647-92A9-B4B7-6557-836BDF7CAB9B}"/>
                    </a:ext>
                  </a:extLst>
                </p:cNvPr>
                <p:cNvPicPr/>
                <p:nvPr/>
              </p:nvPicPr>
              <p:blipFill>
                <a:blip r:embed="rId197"/>
                <a:stretch>
                  <a:fillRect/>
                </a:stretch>
              </p:blipFill>
              <p:spPr>
                <a:xfrm>
                  <a:off x="8213236" y="1221905"/>
                  <a:ext cx="120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3" name="Freihand 152">
                  <a:extLst>
                    <a:ext uri="{FF2B5EF4-FFF2-40B4-BE49-F238E27FC236}">
                      <a16:creationId xmlns:a16="http://schemas.microsoft.com/office/drawing/2014/main" id="{6064AEF5-F77A-2ECF-A4A9-DF95F72E68A4}"/>
                    </a:ext>
                  </a:extLst>
                </p14:cNvPr>
                <p14:cNvContentPartPr/>
                <p14:nvPr/>
              </p14:nvContentPartPr>
              <p14:xfrm>
                <a:off x="8388556" y="1082945"/>
                <a:ext cx="397800" cy="170280"/>
              </p14:xfrm>
            </p:contentPart>
          </mc:Choice>
          <mc:Fallback xmlns="">
            <p:pic>
              <p:nvPicPr>
                <p:cNvPr id="153" name="Freihand 152">
                  <a:extLst>
                    <a:ext uri="{FF2B5EF4-FFF2-40B4-BE49-F238E27FC236}">
                      <a16:creationId xmlns:a16="http://schemas.microsoft.com/office/drawing/2014/main" id="{6064AEF5-F77A-2ECF-A4A9-DF95F72E68A4}"/>
                    </a:ext>
                  </a:extLst>
                </p:cNvPr>
                <p:cNvPicPr/>
                <p:nvPr/>
              </p:nvPicPr>
              <p:blipFill>
                <a:blip r:embed="rId199"/>
                <a:stretch>
                  <a:fillRect/>
                </a:stretch>
              </p:blipFill>
              <p:spPr>
                <a:xfrm>
                  <a:off x="8382436" y="1076825"/>
                  <a:ext cx="410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4" name="Freihand 153">
                  <a:extLst>
                    <a:ext uri="{FF2B5EF4-FFF2-40B4-BE49-F238E27FC236}">
                      <a16:creationId xmlns:a16="http://schemas.microsoft.com/office/drawing/2014/main" id="{E58F371C-4333-13E3-0040-F122A36B84E5}"/>
                    </a:ext>
                  </a:extLst>
                </p14:cNvPr>
                <p14:cNvContentPartPr/>
                <p14:nvPr/>
              </p14:nvContentPartPr>
              <p14:xfrm>
                <a:off x="8852956" y="1151345"/>
                <a:ext cx="247680" cy="81360"/>
              </p14:xfrm>
            </p:contentPart>
          </mc:Choice>
          <mc:Fallback xmlns="">
            <p:pic>
              <p:nvPicPr>
                <p:cNvPr id="154" name="Freihand 153">
                  <a:extLst>
                    <a:ext uri="{FF2B5EF4-FFF2-40B4-BE49-F238E27FC236}">
                      <a16:creationId xmlns:a16="http://schemas.microsoft.com/office/drawing/2014/main" id="{E58F371C-4333-13E3-0040-F122A36B84E5}"/>
                    </a:ext>
                  </a:extLst>
                </p:cNvPr>
                <p:cNvPicPr/>
                <p:nvPr/>
              </p:nvPicPr>
              <p:blipFill>
                <a:blip r:embed="rId201"/>
                <a:stretch>
                  <a:fillRect/>
                </a:stretch>
              </p:blipFill>
              <p:spPr>
                <a:xfrm>
                  <a:off x="8846836" y="1145225"/>
                  <a:ext cx="259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5" name="Freihand 154">
                  <a:extLst>
                    <a:ext uri="{FF2B5EF4-FFF2-40B4-BE49-F238E27FC236}">
                      <a16:creationId xmlns:a16="http://schemas.microsoft.com/office/drawing/2014/main" id="{A5911A73-EFA2-21D3-26CA-1CCC4EF5D9F3}"/>
                    </a:ext>
                  </a:extLst>
                </p14:cNvPr>
                <p14:cNvContentPartPr/>
                <p14:nvPr/>
              </p14:nvContentPartPr>
              <p14:xfrm>
                <a:off x="9283876" y="1026065"/>
                <a:ext cx="139320" cy="153000"/>
              </p14:xfrm>
            </p:contentPart>
          </mc:Choice>
          <mc:Fallback xmlns="">
            <p:pic>
              <p:nvPicPr>
                <p:cNvPr id="155" name="Freihand 154">
                  <a:extLst>
                    <a:ext uri="{FF2B5EF4-FFF2-40B4-BE49-F238E27FC236}">
                      <a16:creationId xmlns:a16="http://schemas.microsoft.com/office/drawing/2014/main" id="{A5911A73-EFA2-21D3-26CA-1CCC4EF5D9F3}"/>
                    </a:ext>
                  </a:extLst>
                </p:cNvPr>
                <p:cNvPicPr/>
                <p:nvPr/>
              </p:nvPicPr>
              <p:blipFill>
                <a:blip r:embed="rId203"/>
                <a:stretch>
                  <a:fillRect/>
                </a:stretch>
              </p:blipFill>
              <p:spPr>
                <a:xfrm>
                  <a:off x="9277756" y="1019945"/>
                  <a:ext cx="151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6" name="Freihand 155">
                  <a:extLst>
                    <a:ext uri="{FF2B5EF4-FFF2-40B4-BE49-F238E27FC236}">
                      <a16:creationId xmlns:a16="http://schemas.microsoft.com/office/drawing/2014/main" id="{42EAF93D-7CD2-F0D9-89D8-7D446D449450}"/>
                    </a:ext>
                  </a:extLst>
                </p14:cNvPr>
                <p14:cNvContentPartPr/>
                <p14:nvPr/>
              </p14:nvContentPartPr>
              <p14:xfrm>
                <a:off x="9361636" y="1172945"/>
                <a:ext cx="80280" cy="23400"/>
              </p14:xfrm>
            </p:contentPart>
          </mc:Choice>
          <mc:Fallback xmlns="">
            <p:pic>
              <p:nvPicPr>
                <p:cNvPr id="156" name="Freihand 155">
                  <a:extLst>
                    <a:ext uri="{FF2B5EF4-FFF2-40B4-BE49-F238E27FC236}">
                      <a16:creationId xmlns:a16="http://schemas.microsoft.com/office/drawing/2014/main" id="{42EAF93D-7CD2-F0D9-89D8-7D446D449450}"/>
                    </a:ext>
                  </a:extLst>
                </p:cNvPr>
                <p:cNvPicPr/>
                <p:nvPr/>
              </p:nvPicPr>
              <p:blipFill>
                <a:blip r:embed="rId205"/>
                <a:stretch>
                  <a:fillRect/>
                </a:stretch>
              </p:blipFill>
              <p:spPr>
                <a:xfrm>
                  <a:off x="9355516" y="1166825"/>
                  <a:ext cx="92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7" name="Freihand 156">
                  <a:extLst>
                    <a:ext uri="{FF2B5EF4-FFF2-40B4-BE49-F238E27FC236}">
                      <a16:creationId xmlns:a16="http://schemas.microsoft.com/office/drawing/2014/main" id="{B146F8A4-3190-9CBC-71CB-90BE4577098C}"/>
                    </a:ext>
                  </a:extLst>
                </p14:cNvPr>
                <p14:cNvContentPartPr/>
                <p14:nvPr/>
              </p14:nvContentPartPr>
              <p14:xfrm>
                <a:off x="9463876" y="1072505"/>
                <a:ext cx="408600" cy="108360"/>
              </p14:xfrm>
            </p:contentPart>
          </mc:Choice>
          <mc:Fallback xmlns="">
            <p:pic>
              <p:nvPicPr>
                <p:cNvPr id="157" name="Freihand 156">
                  <a:extLst>
                    <a:ext uri="{FF2B5EF4-FFF2-40B4-BE49-F238E27FC236}">
                      <a16:creationId xmlns:a16="http://schemas.microsoft.com/office/drawing/2014/main" id="{B146F8A4-3190-9CBC-71CB-90BE4577098C}"/>
                    </a:ext>
                  </a:extLst>
                </p:cNvPr>
                <p:cNvPicPr/>
                <p:nvPr/>
              </p:nvPicPr>
              <p:blipFill>
                <a:blip r:embed="rId207"/>
                <a:stretch>
                  <a:fillRect/>
                </a:stretch>
              </p:blipFill>
              <p:spPr>
                <a:xfrm>
                  <a:off x="9457756" y="1066385"/>
                  <a:ext cx="420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8" name="Freihand 157">
                  <a:extLst>
                    <a:ext uri="{FF2B5EF4-FFF2-40B4-BE49-F238E27FC236}">
                      <a16:creationId xmlns:a16="http://schemas.microsoft.com/office/drawing/2014/main" id="{D94E15D0-0962-4B5A-68E1-481685ABAD2E}"/>
                    </a:ext>
                  </a:extLst>
                </p14:cNvPr>
                <p14:cNvContentPartPr/>
                <p14:nvPr/>
              </p14:nvContentPartPr>
              <p14:xfrm>
                <a:off x="9612556" y="1011665"/>
                <a:ext cx="74160" cy="14760"/>
              </p14:xfrm>
            </p:contentPart>
          </mc:Choice>
          <mc:Fallback xmlns="">
            <p:pic>
              <p:nvPicPr>
                <p:cNvPr id="158" name="Freihand 157">
                  <a:extLst>
                    <a:ext uri="{FF2B5EF4-FFF2-40B4-BE49-F238E27FC236}">
                      <a16:creationId xmlns:a16="http://schemas.microsoft.com/office/drawing/2014/main" id="{D94E15D0-0962-4B5A-68E1-481685ABAD2E}"/>
                    </a:ext>
                  </a:extLst>
                </p:cNvPr>
                <p:cNvPicPr/>
                <p:nvPr/>
              </p:nvPicPr>
              <p:blipFill>
                <a:blip r:embed="rId209"/>
                <a:stretch>
                  <a:fillRect/>
                </a:stretch>
              </p:blipFill>
              <p:spPr>
                <a:xfrm>
                  <a:off x="9606436" y="1005545"/>
                  <a:ext cx="86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9" name="Freihand 158">
                  <a:extLst>
                    <a:ext uri="{FF2B5EF4-FFF2-40B4-BE49-F238E27FC236}">
                      <a16:creationId xmlns:a16="http://schemas.microsoft.com/office/drawing/2014/main" id="{B976EF30-A170-2F1B-E64D-1729C0B834A2}"/>
                    </a:ext>
                  </a:extLst>
                </p14:cNvPr>
                <p14:cNvContentPartPr/>
                <p14:nvPr/>
              </p14:nvContentPartPr>
              <p14:xfrm>
                <a:off x="9919276" y="1040825"/>
                <a:ext cx="246600" cy="73800"/>
              </p14:xfrm>
            </p:contentPart>
          </mc:Choice>
          <mc:Fallback xmlns="">
            <p:pic>
              <p:nvPicPr>
                <p:cNvPr id="159" name="Freihand 158">
                  <a:extLst>
                    <a:ext uri="{FF2B5EF4-FFF2-40B4-BE49-F238E27FC236}">
                      <a16:creationId xmlns:a16="http://schemas.microsoft.com/office/drawing/2014/main" id="{B976EF30-A170-2F1B-E64D-1729C0B834A2}"/>
                    </a:ext>
                  </a:extLst>
                </p:cNvPr>
                <p:cNvPicPr/>
                <p:nvPr/>
              </p:nvPicPr>
              <p:blipFill>
                <a:blip r:embed="rId211"/>
                <a:stretch>
                  <a:fillRect/>
                </a:stretch>
              </p:blipFill>
              <p:spPr>
                <a:xfrm>
                  <a:off x="9913156" y="1034705"/>
                  <a:ext cx="258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0" name="Freihand 159">
                  <a:extLst>
                    <a:ext uri="{FF2B5EF4-FFF2-40B4-BE49-F238E27FC236}">
                      <a16:creationId xmlns:a16="http://schemas.microsoft.com/office/drawing/2014/main" id="{3AA71752-F95D-C2DC-22AA-2ED372537DD7}"/>
                    </a:ext>
                  </a:extLst>
                </p14:cNvPr>
                <p14:cNvContentPartPr/>
                <p14:nvPr/>
              </p14:nvContentPartPr>
              <p14:xfrm>
                <a:off x="10374316" y="1016705"/>
                <a:ext cx="454320" cy="266400"/>
              </p14:xfrm>
            </p:contentPart>
          </mc:Choice>
          <mc:Fallback xmlns="">
            <p:pic>
              <p:nvPicPr>
                <p:cNvPr id="160" name="Freihand 159">
                  <a:extLst>
                    <a:ext uri="{FF2B5EF4-FFF2-40B4-BE49-F238E27FC236}">
                      <a16:creationId xmlns:a16="http://schemas.microsoft.com/office/drawing/2014/main" id="{3AA71752-F95D-C2DC-22AA-2ED372537DD7}"/>
                    </a:ext>
                  </a:extLst>
                </p:cNvPr>
                <p:cNvPicPr/>
                <p:nvPr/>
              </p:nvPicPr>
              <p:blipFill>
                <a:blip r:embed="rId213"/>
                <a:stretch>
                  <a:fillRect/>
                </a:stretch>
              </p:blipFill>
              <p:spPr>
                <a:xfrm>
                  <a:off x="10368196" y="1010585"/>
                  <a:ext cx="4665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1" name="Freihand 160">
                  <a:extLst>
                    <a:ext uri="{FF2B5EF4-FFF2-40B4-BE49-F238E27FC236}">
                      <a16:creationId xmlns:a16="http://schemas.microsoft.com/office/drawing/2014/main" id="{FDC46E75-A624-3E21-0AFD-E214B84888F6}"/>
                    </a:ext>
                  </a:extLst>
                </p14:cNvPr>
                <p14:cNvContentPartPr/>
                <p14:nvPr/>
              </p14:nvContentPartPr>
              <p14:xfrm>
                <a:off x="10881196" y="922385"/>
                <a:ext cx="177480" cy="276840"/>
              </p14:xfrm>
            </p:contentPart>
          </mc:Choice>
          <mc:Fallback xmlns="">
            <p:pic>
              <p:nvPicPr>
                <p:cNvPr id="161" name="Freihand 160">
                  <a:extLst>
                    <a:ext uri="{FF2B5EF4-FFF2-40B4-BE49-F238E27FC236}">
                      <a16:creationId xmlns:a16="http://schemas.microsoft.com/office/drawing/2014/main" id="{FDC46E75-A624-3E21-0AFD-E214B84888F6}"/>
                    </a:ext>
                  </a:extLst>
                </p:cNvPr>
                <p:cNvPicPr/>
                <p:nvPr/>
              </p:nvPicPr>
              <p:blipFill>
                <a:blip r:embed="rId215"/>
                <a:stretch>
                  <a:fillRect/>
                </a:stretch>
              </p:blipFill>
              <p:spPr>
                <a:xfrm>
                  <a:off x="10875076" y="916265"/>
                  <a:ext cx="1897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2" name="Freihand 161">
                  <a:extLst>
                    <a:ext uri="{FF2B5EF4-FFF2-40B4-BE49-F238E27FC236}">
                      <a16:creationId xmlns:a16="http://schemas.microsoft.com/office/drawing/2014/main" id="{AC43BDF4-9AFA-7717-CA53-0AC5E9CC2AD6}"/>
                    </a:ext>
                  </a:extLst>
                </p14:cNvPr>
                <p14:cNvContentPartPr/>
                <p14:nvPr/>
              </p14:nvContentPartPr>
              <p14:xfrm>
                <a:off x="11262076" y="907625"/>
                <a:ext cx="337320" cy="119520"/>
              </p14:xfrm>
            </p:contentPart>
          </mc:Choice>
          <mc:Fallback xmlns="">
            <p:pic>
              <p:nvPicPr>
                <p:cNvPr id="162" name="Freihand 161">
                  <a:extLst>
                    <a:ext uri="{FF2B5EF4-FFF2-40B4-BE49-F238E27FC236}">
                      <a16:creationId xmlns:a16="http://schemas.microsoft.com/office/drawing/2014/main" id="{AC43BDF4-9AFA-7717-CA53-0AC5E9CC2AD6}"/>
                    </a:ext>
                  </a:extLst>
                </p:cNvPr>
                <p:cNvPicPr/>
                <p:nvPr/>
              </p:nvPicPr>
              <p:blipFill>
                <a:blip r:embed="rId217"/>
                <a:stretch>
                  <a:fillRect/>
                </a:stretch>
              </p:blipFill>
              <p:spPr>
                <a:xfrm>
                  <a:off x="11255956" y="901505"/>
                  <a:ext cx="349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6" name="Freihand 165">
                  <a:extLst>
                    <a:ext uri="{FF2B5EF4-FFF2-40B4-BE49-F238E27FC236}">
                      <a16:creationId xmlns:a16="http://schemas.microsoft.com/office/drawing/2014/main" id="{F5AC056A-FDB7-D445-3FD4-454C23D8D20B}"/>
                    </a:ext>
                  </a:extLst>
                </p14:cNvPr>
                <p14:cNvContentPartPr/>
                <p14:nvPr/>
              </p14:nvContentPartPr>
              <p14:xfrm>
                <a:off x="7609516" y="1499465"/>
                <a:ext cx="86040" cy="168120"/>
              </p14:xfrm>
            </p:contentPart>
          </mc:Choice>
          <mc:Fallback xmlns="">
            <p:pic>
              <p:nvPicPr>
                <p:cNvPr id="166" name="Freihand 165">
                  <a:extLst>
                    <a:ext uri="{FF2B5EF4-FFF2-40B4-BE49-F238E27FC236}">
                      <a16:creationId xmlns:a16="http://schemas.microsoft.com/office/drawing/2014/main" id="{F5AC056A-FDB7-D445-3FD4-454C23D8D20B}"/>
                    </a:ext>
                  </a:extLst>
                </p:cNvPr>
                <p:cNvPicPr/>
                <p:nvPr/>
              </p:nvPicPr>
              <p:blipFill>
                <a:blip r:embed="rId219"/>
                <a:stretch>
                  <a:fillRect/>
                </a:stretch>
              </p:blipFill>
              <p:spPr>
                <a:xfrm>
                  <a:off x="7603396" y="1493345"/>
                  <a:ext cx="98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7" name="Freihand 166">
                  <a:extLst>
                    <a:ext uri="{FF2B5EF4-FFF2-40B4-BE49-F238E27FC236}">
                      <a16:creationId xmlns:a16="http://schemas.microsoft.com/office/drawing/2014/main" id="{3A82B65D-CC70-B035-9F50-0BCCC7835777}"/>
                    </a:ext>
                  </a:extLst>
                </p14:cNvPr>
                <p14:cNvContentPartPr/>
                <p14:nvPr/>
              </p14:nvContentPartPr>
              <p14:xfrm>
                <a:off x="7640116" y="1474985"/>
                <a:ext cx="114480" cy="200520"/>
              </p14:xfrm>
            </p:contentPart>
          </mc:Choice>
          <mc:Fallback xmlns="">
            <p:pic>
              <p:nvPicPr>
                <p:cNvPr id="167" name="Freihand 166">
                  <a:extLst>
                    <a:ext uri="{FF2B5EF4-FFF2-40B4-BE49-F238E27FC236}">
                      <a16:creationId xmlns:a16="http://schemas.microsoft.com/office/drawing/2014/main" id="{3A82B65D-CC70-B035-9F50-0BCCC7835777}"/>
                    </a:ext>
                  </a:extLst>
                </p:cNvPr>
                <p:cNvPicPr/>
                <p:nvPr/>
              </p:nvPicPr>
              <p:blipFill>
                <a:blip r:embed="rId221"/>
                <a:stretch>
                  <a:fillRect/>
                </a:stretch>
              </p:blipFill>
              <p:spPr>
                <a:xfrm>
                  <a:off x="7633996" y="1468865"/>
                  <a:ext cx="126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8" name="Freihand 167">
                  <a:extLst>
                    <a:ext uri="{FF2B5EF4-FFF2-40B4-BE49-F238E27FC236}">
                      <a16:creationId xmlns:a16="http://schemas.microsoft.com/office/drawing/2014/main" id="{3C019BC1-E04A-2228-B6C3-EC787CF8E914}"/>
                    </a:ext>
                  </a:extLst>
                </p14:cNvPr>
                <p14:cNvContentPartPr/>
                <p14:nvPr/>
              </p14:nvContentPartPr>
              <p14:xfrm>
                <a:off x="7821556" y="1477505"/>
                <a:ext cx="81360" cy="197280"/>
              </p14:xfrm>
            </p:contentPart>
          </mc:Choice>
          <mc:Fallback xmlns="">
            <p:pic>
              <p:nvPicPr>
                <p:cNvPr id="168" name="Freihand 167">
                  <a:extLst>
                    <a:ext uri="{FF2B5EF4-FFF2-40B4-BE49-F238E27FC236}">
                      <a16:creationId xmlns:a16="http://schemas.microsoft.com/office/drawing/2014/main" id="{3C019BC1-E04A-2228-B6C3-EC787CF8E914}"/>
                    </a:ext>
                  </a:extLst>
                </p:cNvPr>
                <p:cNvPicPr/>
                <p:nvPr/>
              </p:nvPicPr>
              <p:blipFill>
                <a:blip r:embed="rId223"/>
                <a:stretch>
                  <a:fillRect/>
                </a:stretch>
              </p:blipFill>
              <p:spPr>
                <a:xfrm>
                  <a:off x="7815436" y="1471385"/>
                  <a:ext cx="936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9" name="Freihand 168">
                  <a:extLst>
                    <a:ext uri="{FF2B5EF4-FFF2-40B4-BE49-F238E27FC236}">
                      <a16:creationId xmlns:a16="http://schemas.microsoft.com/office/drawing/2014/main" id="{841E10F9-9336-B8F7-532A-FC479968829E}"/>
                    </a:ext>
                  </a:extLst>
                </p14:cNvPr>
                <p14:cNvContentPartPr/>
                <p14:nvPr/>
              </p14:nvContentPartPr>
              <p14:xfrm>
                <a:off x="8046556" y="1548065"/>
                <a:ext cx="105480" cy="51840"/>
              </p14:xfrm>
            </p:contentPart>
          </mc:Choice>
          <mc:Fallback xmlns="">
            <p:pic>
              <p:nvPicPr>
                <p:cNvPr id="169" name="Freihand 168">
                  <a:extLst>
                    <a:ext uri="{FF2B5EF4-FFF2-40B4-BE49-F238E27FC236}">
                      <a16:creationId xmlns:a16="http://schemas.microsoft.com/office/drawing/2014/main" id="{841E10F9-9336-B8F7-532A-FC479968829E}"/>
                    </a:ext>
                  </a:extLst>
                </p:cNvPr>
                <p:cNvPicPr/>
                <p:nvPr/>
              </p:nvPicPr>
              <p:blipFill>
                <a:blip r:embed="rId225"/>
                <a:stretch>
                  <a:fillRect/>
                </a:stretch>
              </p:blipFill>
              <p:spPr>
                <a:xfrm>
                  <a:off x="8040436" y="1541945"/>
                  <a:ext cx="117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0" name="Freihand 169">
                  <a:extLst>
                    <a:ext uri="{FF2B5EF4-FFF2-40B4-BE49-F238E27FC236}">
                      <a16:creationId xmlns:a16="http://schemas.microsoft.com/office/drawing/2014/main" id="{7D3A0FDE-AC2E-F7CC-7C0B-D99B560B077A}"/>
                    </a:ext>
                  </a:extLst>
                </p14:cNvPr>
                <p14:cNvContentPartPr/>
                <p14:nvPr/>
              </p14:nvContentPartPr>
              <p14:xfrm>
                <a:off x="8280196" y="1431425"/>
                <a:ext cx="133920" cy="163440"/>
              </p14:xfrm>
            </p:contentPart>
          </mc:Choice>
          <mc:Fallback xmlns="">
            <p:pic>
              <p:nvPicPr>
                <p:cNvPr id="170" name="Freihand 169">
                  <a:extLst>
                    <a:ext uri="{FF2B5EF4-FFF2-40B4-BE49-F238E27FC236}">
                      <a16:creationId xmlns:a16="http://schemas.microsoft.com/office/drawing/2014/main" id="{7D3A0FDE-AC2E-F7CC-7C0B-D99B560B077A}"/>
                    </a:ext>
                  </a:extLst>
                </p:cNvPr>
                <p:cNvPicPr/>
                <p:nvPr/>
              </p:nvPicPr>
              <p:blipFill>
                <a:blip r:embed="rId227"/>
                <a:stretch>
                  <a:fillRect/>
                </a:stretch>
              </p:blipFill>
              <p:spPr>
                <a:xfrm>
                  <a:off x="8274076" y="1425305"/>
                  <a:ext cx="146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1" name="Freihand 170">
                  <a:extLst>
                    <a:ext uri="{FF2B5EF4-FFF2-40B4-BE49-F238E27FC236}">
                      <a16:creationId xmlns:a16="http://schemas.microsoft.com/office/drawing/2014/main" id="{B77501BA-24CE-5245-1F81-547D81E6FD8E}"/>
                    </a:ext>
                  </a:extLst>
                </p14:cNvPr>
                <p14:cNvContentPartPr/>
                <p14:nvPr/>
              </p14:nvContentPartPr>
              <p14:xfrm>
                <a:off x="8335996" y="1518185"/>
                <a:ext cx="330840" cy="89640"/>
              </p14:xfrm>
            </p:contentPart>
          </mc:Choice>
          <mc:Fallback xmlns="">
            <p:pic>
              <p:nvPicPr>
                <p:cNvPr id="171" name="Freihand 170">
                  <a:extLst>
                    <a:ext uri="{FF2B5EF4-FFF2-40B4-BE49-F238E27FC236}">
                      <a16:creationId xmlns:a16="http://schemas.microsoft.com/office/drawing/2014/main" id="{B77501BA-24CE-5245-1F81-547D81E6FD8E}"/>
                    </a:ext>
                  </a:extLst>
                </p:cNvPr>
                <p:cNvPicPr/>
                <p:nvPr/>
              </p:nvPicPr>
              <p:blipFill>
                <a:blip r:embed="rId229"/>
                <a:stretch>
                  <a:fillRect/>
                </a:stretch>
              </p:blipFill>
              <p:spPr>
                <a:xfrm>
                  <a:off x="8329876" y="1512065"/>
                  <a:ext cx="343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2" name="Freihand 171">
                  <a:extLst>
                    <a:ext uri="{FF2B5EF4-FFF2-40B4-BE49-F238E27FC236}">
                      <a16:creationId xmlns:a16="http://schemas.microsoft.com/office/drawing/2014/main" id="{AE636BEB-8727-F811-B2F2-4172C2F5FA66}"/>
                    </a:ext>
                  </a:extLst>
                </p14:cNvPr>
                <p14:cNvContentPartPr/>
                <p14:nvPr/>
              </p14:nvContentPartPr>
              <p14:xfrm>
                <a:off x="8627956" y="1453385"/>
                <a:ext cx="5040" cy="2520"/>
              </p14:xfrm>
            </p:contentPart>
          </mc:Choice>
          <mc:Fallback xmlns="">
            <p:pic>
              <p:nvPicPr>
                <p:cNvPr id="172" name="Freihand 171">
                  <a:extLst>
                    <a:ext uri="{FF2B5EF4-FFF2-40B4-BE49-F238E27FC236}">
                      <a16:creationId xmlns:a16="http://schemas.microsoft.com/office/drawing/2014/main" id="{AE636BEB-8727-F811-B2F2-4172C2F5FA66}"/>
                    </a:ext>
                  </a:extLst>
                </p:cNvPr>
                <p:cNvPicPr/>
                <p:nvPr/>
              </p:nvPicPr>
              <p:blipFill>
                <a:blip r:embed="rId231"/>
                <a:stretch>
                  <a:fillRect/>
                </a:stretch>
              </p:blipFill>
              <p:spPr>
                <a:xfrm>
                  <a:off x="8621836" y="1447265"/>
                  <a:ext cx="17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3" name="Freihand 172">
                  <a:extLst>
                    <a:ext uri="{FF2B5EF4-FFF2-40B4-BE49-F238E27FC236}">
                      <a16:creationId xmlns:a16="http://schemas.microsoft.com/office/drawing/2014/main" id="{F1DCE01E-422D-761F-5FC9-6B2DE3FAB143}"/>
                    </a:ext>
                  </a:extLst>
                </p14:cNvPr>
                <p14:cNvContentPartPr/>
                <p14:nvPr/>
              </p14:nvContentPartPr>
              <p14:xfrm>
                <a:off x="8726596" y="1457345"/>
                <a:ext cx="210240" cy="141120"/>
              </p14:xfrm>
            </p:contentPart>
          </mc:Choice>
          <mc:Fallback xmlns="">
            <p:pic>
              <p:nvPicPr>
                <p:cNvPr id="173" name="Freihand 172">
                  <a:extLst>
                    <a:ext uri="{FF2B5EF4-FFF2-40B4-BE49-F238E27FC236}">
                      <a16:creationId xmlns:a16="http://schemas.microsoft.com/office/drawing/2014/main" id="{F1DCE01E-422D-761F-5FC9-6B2DE3FAB143}"/>
                    </a:ext>
                  </a:extLst>
                </p:cNvPr>
                <p:cNvPicPr/>
                <p:nvPr/>
              </p:nvPicPr>
              <p:blipFill>
                <a:blip r:embed="rId233"/>
                <a:stretch>
                  <a:fillRect/>
                </a:stretch>
              </p:blipFill>
              <p:spPr>
                <a:xfrm>
                  <a:off x="8720476" y="1451225"/>
                  <a:ext cx="222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5" name="Freihand 174">
                  <a:extLst>
                    <a:ext uri="{FF2B5EF4-FFF2-40B4-BE49-F238E27FC236}">
                      <a16:creationId xmlns:a16="http://schemas.microsoft.com/office/drawing/2014/main" id="{D9687CB5-AEAA-26E8-416D-FB0843231300}"/>
                    </a:ext>
                  </a:extLst>
                </p14:cNvPr>
                <p14:cNvContentPartPr/>
                <p14:nvPr/>
              </p14:nvContentPartPr>
              <p14:xfrm>
                <a:off x="9139156" y="1443665"/>
                <a:ext cx="344160" cy="77040"/>
              </p14:xfrm>
            </p:contentPart>
          </mc:Choice>
          <mc:Fallback xmlns="">
            <p:pic>
              <p:nvPicPr>
                <p:cNvPr id="175" name="Freihand 174">
                  <a:extLst>
                    <a:ext uri="{FF2B5EF4-FFF2-40B4-BE49-F238E27FC236}">
                      <a16:creationId xmlns:a16="http://schemas.microsoft.com/office/drawing/2014/main" id="{D9687CB5-AEAA-26E8-416D-FB0843231300}"/>
                    </a:ext>
                  </a:extLst>
                </p:cNvPr>
                <p:cNvPicPr/>
                <p:nvPr/>
              </p:nvPicPr>
              <p:blipFill>
                <a:blip r:embed="rId235"/>
                <a:stretch>
                  <a:fillRect/>
                </a:stretch>
              </p:blipFill>
              <p:spPr>
                <a:xfrm>
                  <a:off x="9133036" y="1437545"/>
                  <a:ext cx="356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6" name="Freihand 175">
                  <a:extLst>
                    <a:ext uri="{FF2B5EF4-FFF2-40B4-BE49-F238E27FC236}">
                      <a16:creationId xmlns:a16="http://schemas.microsoft.com/office/drawing/2014/main" id="{042A2BE4-BDA2-3FEA-6AA2-8B666534843F}"/>
                    </a:ext>
                  </a:extLst>
                </p14:cNvPr>
                <p14:cNvContentPartPr/>
                <p14:nvPr/>
              </p14:nvContentPartPr>
              <p14:xfrm>
                <a:off x="9562156" y="1287785"/>
                <a:ext cx="573480" cy="267120"/>
              </p14:xfrm>
            </p:contentPart>
          </mc:Choice>
          <mc:Fallback xmlns="">
            <p:pic>
              <p:nvPicPr>
                <p:cNvPr id="176" name="Freihand 175">
                  <a:extLst>
                    <a:ext uri="{FF2B5EF4-FFF2-40B4-BE49-F238E27FC236}">
                      <a16:creationId xmlns:a16="http://schemas.microsoft.com/office/drawing/2014/main" id="{042A2BE4-BDA2-3FEA-6AA2-8B666534843F}"/>
                    </a:ext>
                  </a:extLst>
                </p:cNvPr>
                <p:cNvPicPr/>
                <p:nvPr/>
              </p:nvPicPr>
              <p:blipFill>
                <a:blip r:embed="rId237"/>
                <a:stretch>
                  <a:fillRect/>
                </a:stretch>
              </p:blipFill>
              <p:spPr>
                <a:xfrm>
                  <a:off x="9556036" y="1281665"/>
                  <a:ext cx="5857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7" name="Freihand 176">
                  <a:extLst>
                    <a:ext uri="{FF2B5EF4-FFF2-40B4-BE49-F238E27FC236}">
                      <a16:creationId xmlns:a16="http://schemas.microsoft.com/office/drawing/2014/main" id="{AC39FDD8-DEE9-D69D-8283-A284DA65CA6B}"/>
                    </a:ext>
                  </a:extLst>
                </p14:cNvPr>
                <p14:cNvContentPartPr/>
                <p14:nvPr/>
              </p14:nvContentPartPr>
              <p14:xfrm>
                <a:off x="10472236" y="1311185"/>
                <a:ext cx="331560" cy="117720"/>
              </p14:xfrm>
            </p:contentPart>
          </mc:Choice>
          <mc:Fallback xmlns="">
            <p:pic>
              <p:nvPicPr>
                <p:cNvPr id="177" name="Freihand 176">
                  <a:extLst>
                    <a:ext uri="{FF2B5EF4-FFF2-40B4-BE49-F238E27FC236}">
                      <a16:creationId xmlns:a16="http://schemas.microsoft.com/office/drawing/2014/main" id="{AC39FDD8-DEE9-D69D-8283-A284DA65CA6B}"/>
                    </a:ext>
                  </a:extLst>
                </p:cNvPr>
                <p:cNvPicPr/>
                <p:nvPr/>
              </p:nvPicPr>
              <p:blipFill>
                <a:blip r:embed="rId239"/>
                <a:stretch>
                  <a:fillRect/>
                </a:stretch>
              </p:blipFill>
              <p:spPr>
                <a:xfrm>
                  <a:off x="10466116" y="1305065"/>
                  <a:ext cx="343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8" name="Freihand 177">
                  <a:extLst>
                    <a:ext uri="{FF2B5EF4-FFF2-40B4-BE49-F238E27FC236}">
                      <a16:creationId xmlns:a16="http://schemas.microsoft.com/office/drawing/2014/main" id="{CC0756D7-FC81-7D7F-3593-1579536171EE}"/>
                    </a:ext>
                  </a:extLst>
                </p14:cNvPr>
                <p14:cNvContentPartPr/>
                <p14:nvPr/>
              </p14:nvContentPartPr>
              <p14:xfrm>
                <a:off x="10800556" y="1230545"/>
                <a:ext cx="13320" cy="13320"/>
              </p14:xfrm>
            </p:contentPart>
          </mc:Choice>
          <mc:Fallback xmlns="">
            <p:pic>
              <p:nvPicPr>
                <p:cNvPr id="178" name="Freihand 177">
                  <a:extLst>
                    <a:ext uri="{FF2B5EF4-FFF2-40B4-BE49-F238E27FC236}">
                      <a16:creationId xmlns:a16="http://schemas.microsoft.com/office/drawing/2014/main" id="{CC0756D7-FC81-7D7F-3593-1579536171EE}"/>
                    </a:ext>
                  </a:extLst>
                </p:cNvPr>
                <p:cNvPicPr/>
                <p:nvPr/>
              </p:nvPicPr>
              <p:blipFill>
                <a:blip r:embed="rId241"/>
                <a:stretch>
                  <a:fillRect/>
                </a:stretch>
              </p:blipFill>
              <p:spPr>
                <a:xfrm>
                  <a:off x="10794436" y="1224425"/>
                  <a:ext cx="25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9" name="Freihand 178">
                  <a:extLst>
                    <a:ext uri="{FF2B5EF4-FFF2-40B4-BE49-F238E27FC236}">
                      <a16:creationId xmlns:a16="http://schemas.microsoft.com/office/drawing/2014/main" id="{E2B9DEFE-2044-5DA6-B561-1358576539DB}"/>
                    </a:ext>
                  </a:extLst>
                </p14:cNvPr>
                <p14:cNvContentPartPr/>
                <p14:nvPr/>
              </p14:nvContentPartPr>
              <p14:xfrm>
                <a:off x="11014036" y="1213625"/>
                <a:ext cx="179640" cy="216720"/>
              </p14:xfrm>
            </p:contentPart>
          </mc:Choice>
          <mc:Fallback xmlns="">
            <p:pic>
              <p:nvPicPr>
                <p:cNvPr id="179" name="Freihand 178">
                  <a:extLst>
                    <a:ext uri="{FF2B5EF4-FFF2-40B4-BE49-F238E27FC236}">
                      <a16:creationId xmlns:a16="http://schemas.microsoft.com/office/drawing/2014/main" id="{E2B9DEFE-2044-5DA6-B561-1358576539DB}"/>
                    </a:ext>
                  </a:extLst>
                </p:cNvPr>
                <p:cNvPicPr/>
                <p:nvPr/>
              </p:nvPicPr>
              <p:blipFill>
                <a:blip r:embed="rId243"/>
                <a:stretch>
                  <a:fillRect/>
                </a:stretch>
              </p:blipFill>
              <p:spPr>
                <a:xfrm>
                  <a:off x="11007916" y="1207505"/>
                  <a:ext cx="191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0" name="Freihand 179">
                  <a:extLst>
                    <a:ext uri="{FF2B5EF4-FFF2-40B4-BE49-F238E27FC236}">
                      <a16:creationId xmlns:a16="http://schemas.microsoft.com/office/drawing/2014/main" id="{C88CAFB3-BA4A-41AA-A25F-412332D4D22E}"/>
                    </a:ext>
                  </a:extLst>
                </p14:cNvPr>
                <p14:cNvContentPartPr/>
                <p14:nvPr/>
              </p14:nvContentPartPr>
              <p14:xfrm>
                <a:off x="11199436" y="1287065"/>
                <a:ext cx="231840" cy="106920"/>
              </p14:xfrm>
            </p:contentPart>
          </mc:Choice>
          <mc:Fallback xmlns="">
            <p:pic>
              <p:nvPicPr>
                <p:cNvPr id="180" name="Freihand 179">
                  <a:extLst>
                    <a:ext uri="{FF2B5EF4-FFF2-40B4-BE49-F238E27FC236}">
                      <a16:creationId xmlns:a16="http://schemas.microsoft.com/office/drawing/2014/main" id="{C88CAFB3-BA4A-41AA-A25F-412332D4D22E}"/>
                    </a:ext>
                  </a:extLst>
                </p:cNvPr>
                <p:cNvPicPr/>
                <p:nvPr/>
              </p:nvPicPr>
              <p:blipFill>
                <a:blip r:embed="rId245"/>
                <a:stretch>
                  <a:fillRect/>
                </a:stretch>
              </p:blipFill>
              <p:spPr>
                <a:xfrm>
                  <a:off x="11193316" y="1280945"/>
                  <a:ext cx="244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1" name="Freihand 180">
                  <a:extLst>
                    <a:ext uri="{FF2B5EF4-FFF2-40B4-BE49-F238E27FC236}">
                      <a16:creationId xmlns:a16="http://schemas.microsoft.com/office/drawing/2014/main" id="{F6625EB8-6A0F-E7E1-72FB-178857377AC6}"/>
                    </a:ext>
                  </a:extLst>
                </p14:cNvPr>
                <p14:cNvContentPartPr/>
                <p14:nvPr/>
              </p14:nvContentPartPr>
              <p14:xfrm>
                <a:off x="11467996" y="1247825"/>
                <a:ext cx="142920" cy="150480"/>
              </p14:xfrm>
            </p:contentPart>
          </mc:Choice>
          <mc:Fallback xmlns="">
            <p:pic>
              <p:nvPicPr>
                <p:cNvPr id="181" name="Freihand 180">
                  <a:extLst>
                    <a:ext uri="{FF2B5EF4-FFF2-40B4-BE49-F238E27FC236}">
                      <a16:creationId xmlns:a16="http://schemas.microsoft.com/office/drawing/2014/main" id="{F6625EB8-6A0F-E7E1-72FB-178857377AC6}"/>
                    </a:ext>
                  </a:extLst>
                </p:cNvPr>
                <p:cNvPicPr/>
                <p:nvPr/>
              </p:nvPicPr>
              <p:blipFill>
                <a:blip r:embed="rId247"/>
                <a:stretch>
                  <a:fillRect/>
                </a:stretch>
              </p:blipFill>
              <p:spPr>
                <a:xfrm>
                  <a:off x="11461876" y="1241705"/>
                  <a:ext cx="155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2" name="Freihand 181">
                  <a:extLst>
                    <a:ext uri="{FF2B5EF4-FFF2-40B4-BE49-F238E27FC236}">
                      <a16:creationId xmlns:a16="http://schemas.microsoft.com/office/drawing/2014/main" id="{5AA77C0B-5D97-F7CB-2ED8-23289E235052}"/>
                    </a:ext>
                  </a:extLst>
                </p14:cNvPr>
                <p14:cNvContentPartPr/>
                <p14:nvPr/>
              </p14:nvContentPartPr>
              <p14:xfrm>
                <a:off x="11675356" y="1261865"/>
                <a:ext cx="78120" cy="113400"/>
              </p14:xfrm>
            </p:contentPart>
          </mc:Choice>
          <mc:Fallback xmlns="">
            <p:pic>
              <p:nvPicPr>
                <p:cNvPr id="182" name="Freihand 181">
                  <a:extLst>
                    <a:ext uri="{FF2B5EF4-FFF2-40B4-BE49-F238E27FC236}">
                      <a16:creationId xmlns:a16="http://schemas.microsoft.com/office/drawing/2014/main" id="{5AA77C0B-5D97-F7CB-2ED8-23289E235052}"/>
                    </a:ext>
                  </a:extLst>
                </p:cNvPr>
                <p:cNvPicPr/>
                <p:nvPr/>
              </p:nvPicPr>
              <p:blipFill>
                <a:blip r:embed="rId249"/>
                <a:stretch>
                  <a:fillRect/>
                </a:stretch>
              </p:blipFill>
              <p:spPr>
                <a:xfrm>
                  <a:off x="11669236" y="1255745"/>
                  <a:ext cx="90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3" name="Freihand 182">
                  <a:extLst>
                    <a:ext uri="{FF2B5EF4-FFF2-40B4-BE49-F238E27FC236}">
                      <a16:creationId xmlns:a16="http://schemas.microsoft.com/office/drawing/2014/main" id="{B630F32B-E085-4052-5E25-13B5BE164C29}"/>
                    </a:ext>
                  </a:extLst>
                </p14:cNvPr>
                <p14:cNvContentPartPr/>
                <p14:nvPr/>
              </p14:nvContentPartPr>
              <p14:xfrm>
                <a:off x="7678276" y="1854425"/>
                <a:ext cx="259560" cy="135720"/>
              </p14:xfrm>
            </p:contentPart>
          </mc:Choice>
          <mc:Fallback xmlns="">
            <p:pic>
              <p:nvPicPr>
                <p:cNvPr id="183" name="Freihand 182">
                  <a:extLst>
                    <a:ext uri="{FF2B5EF4-FFF2-40B4-BE49-F238E27FC236}">
                      <a16:creationId xmlns:a16="http://schemas.microsoft.com/office/drawing/2014/main" id="{B630F32B-E085-4052-5E25-13B5BE164C29}"/>
                    </a:ext>
                  </a:extLst>
                </p:cNvPr>
                <p:cNvPicPr/>
                <p:nvPr/>
              </p:nvPicPr>
              <p:blipFill>
                <a:blip r:embed="rId251"/>
                <a:stretch>
                  <a:fillRect/>
                </a:stretch>
              </p:blipFill>
              <p:spPr>
                <a:xfrm>
                  <a:off x="7672156" y="1848305"/>
                  <a:ext cx="271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4" name="Freihand 183">
                  <a:extLst>
                    <a:ext uri="{FF2B5EF4-FFF2-40B4-BE49-F238E27FC236}">
                      <a16:creationId xmlns:a16="http://schemas.microsoft.com/office/drawing/2014/main" id="{A1840C22-0B89-3ED6-656F-19E34218340B}"/>
                    </a:ext>
                  </a:extLst>
                </p14:cNvPr>
                <p14:cNvContentPartPr/>
                <p14:nvPr/>
              </p14:nvContentPartPr>
              <p14:xfrm>
                <a:off x="8144836" y="1860545"/>
                <a:ext cx="162000" cy="88560"/>
              </p14:xfrm>
            </p:contentPart>
          </mc:Choice>
          <mc:Fallback xmlns="">
            <p:pic>
              <p:nvPicPr>
                <p:cNvPr id="184" name="Freihand 183">
                  <a:extLst>
                    <a:ext uri="{FF2B5EF4-FFF2-40B4-BE49-F238E27FC236}">
                      <a16:creationId xmlns:a16="http://schemas.microsoft.com/office/drawing/2014/main" id="{A1840C22-0B89-3ED6-656F-19E34218340B}"/>
                    </a:ext>
                  </a:extLst>
                </p:cNvPr>
                <p:cNvPicPr/>
                <p:nvPr/>
              </p:nvPicPr>
              <p:blipFill>
                <a:blip r:embed="rId253"/>
                <a:stretch>
                  <a:fillRect/>
                </a:stretch>
              </p:blipFill>
              <p:spPr>
                <a:xfrm>
                  <a:off x="8138716" y="1854425"/>
                  <a:ext cx="174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5" name="Freihand 184">
                  <a:extLst>
                    <a:ext uri="{FF2B5EF4-FFF2-40B4-BE49-F238E27FC236}">
                      <a16:creationId xmlns:a16="http://schemas.microsoft.com/office/drawing/2014/main" id="{DCD1813B-4280-1DEE-65E9-44D119CF0C1B}"/>
                    </a:ext>
                  </a:extLst>
                </p14:cNvPr>
                <p14:cNvContentPartPr/>
                <p14:nvPr/>
              </p14:nvContentPartPr>
              <p14:xfrm>
                <a:off x="8345356" y="1740665"/>
                <a:ext cx="140040" cy="181440"/>
              </p14:xfrm>
            </p:contentPart>
          </mc:Choice>
          <mc:Fallback xmlns="">
            <p:pic>
              <p:nvPicPr>
                <p:cNvPr id="185" name="Freihand 184">
                  <a:extLst>
                    <a:ext uri="{FF2B5EF4-FFF2-40B4-BE49-F238E27FC236}">
                      <a16:creationId xmlns:a16="http://schemas.microsoft.com/office/drawing/2014/main" id="{DCD1813B-4280-1DEE-65E9-44D119CF0C1B}"/>
                    </a:ext>
                  </a:extLst>
                </p:cNvPr>
                <p:cNvPicPr/>
                <p:nvPr/>
              </p:nvPicPr>
              <p:blipFill>
                <a:blip r:embed="rId255"/>
                <a:stretch>
                  <a:fillRect/>
                </a:stretch>
              </p:blipFill>
              <p:spPr>
                <a:xfrm>
                  <a:off x="8339236" y="1734545"/>
                  <a:ext cx="152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6" name="Freihand 185">
                  <a:extLst>
                    <a:ext uri="{FF2B5EF4-FFF2-40B4-BE49-F238E27FC236}">
                      <a16:creationId xmlns:a16="http://schemas.microsoft.com/office/drawing/2014/main" id="{04608C8A-728B-3C9E-EADE-E220A89D7592}"/>
                    </a:ext>
                  </a:extLst>
                </p14:cNvPr>
                <p14:cNvContentPartPr/>
                <p14:nvPr/>
              </p14:nvContentPartPr>
              <p14:xfrm>
                <a:off x="8521396" y="1693145"/>
                <a:ext cx="190800" cy="225000"/>
              </p14:xfrm>
            </p:contentPart>
          </mc:Choice>
          <mc:Fallback xmlns="">
            <p:pic>
              <p:nvPicPr>
                <p:cNvPr id="186" name="Freihand 185">
                  <a:extLst>
                    <a:ext uri="{FF2B5EF4-FFF2-40B4-BE49-F238E27FC236}">
                      <a16:creationId xmlns:a16="http://schemas.microsoft.com/office/drawing/2014/main" id="{04608C8A-728B-3C9E-EADE-E220A89D7592}"/>
                    </a:ext>
                  </a:extLst>
                </p:cNvPr>
                <p:cNvPicPr/>
                <p:nvPr/>
              </p:nvPicPr>
              <p:blipFill>
                <a:blip r:embed="rId257"/>
                <a:stretch>
                  <a:fillRect/>
                </a:stretch>
              </p:blipFill>
              <p:spPr>
                <a:xfrm>
                  <a:off x="8515276" y="1687025"/>
                  <a:ext cx="203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7" name="Freihand 186">
                  <a:extLst>
                    <a:ext uri="{FF2B5EF4-FFF2-40B4-BE49-F238E27FC236}">
                      <a16:creationId xmlns:a16="http://schemas.microsoft.com/office/drawing/2014/main" id="{FE73E6A2-0097-20DC-16D9-84EBD6AE722C}"/>
                    </a:ext>
                  </a:extLst>
                </p14:cNvPr>
                <p14:cNvContentPartPr/>
                <p14:nvPr/>
              </p14:nvContentPartPr>
              <p14:xfrm>
                <a:off x="8795716" y="1791425"/>
                <a:ext cx="187920" cy="71640"/>
              </p14:xfrm>
            </p:contentPart>
          </mc:Choice>
          <mc:Fallback xmlns="">
            <p:pic>
              <p:nvPicPr>
                <p:cNvPr id="187" name="Freihand 186">
                  <a:extLst>
                    <a:ext uri="{FF2B5EF4-FFF2-40B4-BE49-F238E27FC236}">
                      <a16:creationId xmlns:a16="http://schemas.microsoft.com/office/drawing/2014/main" id="{FE73E6A2-0097-20DC-16D9-84EBD6AE722C}"/>
                    </a:ext>
                  </a:extLst>
                </p:cNvPr>
                <p:cNvPicPr/>
                <p:nvPr/>
              </p:nvPicPr>
              <p:blipFill>
                <a:blip r:embed="rId259"/>
                <a:stretch>
                  <a:fillRect/>
                </a:stretch>
              </p:blipFill>
              <p:spPr>
                <a:xfrm>
                  <a:off x="8789596" y="1785305"/>
                  <a:ext cx="200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8" name="Freihand 187">
                  <a:extLst>
                    <a:ext uri="{FF2B5EF4-FFF2-40B4-BE49-F238E27FC236}">
                      <a16:creationId xmlns:a16="http://schemas.microsoft.com/office/drawing/2014/main" id="{C5903421-A815-E987-92B0-7A942962FAF0}"/>
                    </a:ext>
                  </a:extLst>
                </p14:cNvPr>
                <p14:cNvContentPartPr/>
                <p14:nvPr/>
              </p14:nvContentPartPr>
              <p14:xfrm>
                <a:off x="8619316" y="1640225"/>
                <a:ext cx="15840" cy="17280"/>
              </p14:xfrm>
            </p:contentPart>
          </mc:Choice>
          <mc:Fallback xmlns="">
            <p:pic>
              <p:nvPicPr>
                <p:cNvPr id="188" name="Freihand 187">
                  <a:extLst>
                    <a:ext uri="{FF2B5EF4-FFF2-40B4-BE49-F238E27FC236}">
                      <a16:creationId xmlns:a16="http://schemas.microsoft.com/office/drawing/2014/main" id="{C5903421-A815-E987-92B0-7A942962FAF0}"/>
                    </a:ext>
                  </a:extLst>
                </p:cNvPr>
                <p:cNvPicPr/>
                <p:nvPr/>
              </p:nvPicPr>
              <p:blipFill>
                <a:blip r:embed="rId261"/>
                <a:stretch>
                  <a:fillRect/>
                </a:stretch>
              </p:blipFill>
              <p:spPr>
                <a:xfrm>
                  <a:off x="8613196" y="1634105"/>
                  <a:ext cx="28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3" name="Freihand 192">
                  <a:extLst>
                    <a:ext uri="{FF2B5EF4-FFF2-40B4-BE49-F238E27FC236}">
                      <a16:creationId xmlns:a16="http://schemas.microsoft.com/office/drawing/2014/main" id="{E9F2C38D-DBB0-3D8A-873C-0FF70AC13303}"/>
                    </a:ext>
                  </a:extLst>
                </p14:cNvPr>
                <p14:cNvContentPartPr/>
                <p14:nvPr/>
              </p14:nvContentPartPr>
              <p14:xfrm>
                <a:off x="7230796" y="2247905"/>
                <a:ext cx="192960" cy="37080"/>
              </p14:xfrm>
            </p:contentPart>
          </mc:Choice>
          <mc:Fallback xmlns="">
            <p:pic>
              <p:nvPicPr>
                <p:cNvPr id="193" name="Freihand 192">
                  <a:extLst>
                    <a:ext uri="{FF2B5EF4-FFF2-40B4-BE49-F238E27FC236}">
                      <a16:creationId xmlns:a16="http://schemas.microsoft.com/office/drawing/2014/main" id="{E9F2C38D-DBB0-3D8A-873C-0FF70AC13303}"/>
                    </a:ext>
                  </a:extLst>
                </p:cNvPr>
                <p:cNvPicPr/>
                <p:nvPr/>
              </p:nvPicPr>
              <p:blipFill>
                <a:blip r:embed="rId263"/>
                <a:stretch>
                  <a:fillRect/>
                </a:stretch>
              </p:blipFill>
              <p:spPr>
                <a:xfrm>
                  <a:off x="7224676" y="2241785"/>
                  <a:ext cx="205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4" name="Freihand 193">
                  <a:extLst>
                    <a:ext uri="{FF2B5EF4-FFF2-40B4-BE49-F238E27FC236}">
                      <a16:creationId xmlns:a16="http://schemas.microsoft.com/office/drawing/2014/main" id="{011DC33D-E718-6849-9FAD-2416EAECE2DB}"/>
                    </a:ext>
                  </a:extLst>
                </p14:cNvPr>
                <p14:cNvContentPartPr/>
                <p14:nvPr/>
              </p14:nvContentPartPr>
              <p14:xfrm>
                <a:off x="7422316" y="2190665"/>
                <a:ext cx="68400" cy="193320"/>
              </p14:xfrm>
            </p:contentPart>
          </mc:Choice>
          <mc:Fallback xmlns="">
            <p:pic>
              <p:nvPicPr>
                <p:cNvPr id="194" name="Freihand 193">
                  <a:extLst>
                    <a:ext uri="{FF2B5EF4-FFF2-40B4-BE49-F238E27FC236}">
                      <a16:creationId xmlns:a16="http://schemas.microsoft.com/office/drawing/2014/main" id="{011DC33D-E718-6849-9FAD-2416EAECE2DB}"/>
                    </a:ext>
                  </a:extLst>
                </p:cNvPr>
                <p:cNvPicPr/>
                <p:nvPr/>
              </p:nvPicPr>
              <p:blipFill>
                <a:blip r:embed="rId265"/>
                <a:stretch>
                  <a:fillRect/>
                </a:stretch>
              </p:blipFill>
              <p:spPr>
                <a:xfrm>
                  <a:off x="7416196" y="2184545"/>
                  <a:ext cx="80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0" name="Freihand 199">
                  <a:extLst>
                    <a:ext uri="{FF2B5EF4-FFF2-40B4-BE49-F238E27FC236}">
                      <a16:creationId xmlns:a16="http://schemas.microsoft.com/office/drawing/2014/main" id="{5CC136B9-DE3D-C98E-762C-EA2AF7FB4281}"/>
                    </a:ext>
                  </a:extLst>
                </p14:cNvPr>
                <p14:cNvContentPartPr/>
                <p14:nvPr/>
              </p14:nvContentPartPr>
              <p14:xfrm>
                <a:off x="8707876" y="2125145"/>
                <a:ext cx="136080" cy="227160"/>
              </p14:xfrm>
            </p:contentPart>
          </mc:Choice>
          <mc:Fallback xmlns="">
            <p:pic>
              <p:nvPicPr>
                <p:cNvPr id="200" name="Freihand 199">
                  <a:extLst>
                    <a:ext uri="{FF2B5EF4-FFF2-40B4-BE49-F238E27FC236}">
                      <a16:creationId xmlns:a16="http://schemas.microsoft.com/office/drawing/2014/main" id="{5CC136B9-DE3D-C98E-762C-EA2AF7FB4281}"/>
                    </a:ext>
                  </a:extLst>
                </p:cNvPr>
                <p:cNvPicPr/>
                <p:nvPr/>
              </p:nvPicPr>
              <p:blipFill>
                <a:blip r:embed="rId267"/>
                <a:stretch>
                  <a:fillRect/>
                </a:stretch>
              </p:blipFill>
              <p:spPr>
                <a:xfrm>
                  <a:off x="8701756" y="2119025"/>
                  <a:ext cx="1483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1" name="Freihand 200">
                  <a:extLst>
                    <a:ext uri="{FF2B5EF4-FFF2-40B4-BE49-F238E27FC236}">
                      <a16:creationId xmlns:a16="http://schemas.microsoft.com/office/drawing/2014/main" id="{515EB1D8-61DB-F447-AEA1-5A380ABF848F}"/>
                    </a:ext>
                  </a:extLst>
                </p14:cNvPr>
                <p14:cNvContentPartPr/>
                <p14:nvPr/>
              </p14:nvContentPartPr>
              <p14:xfrm>
                <a:off x="8851876" y="2184905"/>
                <a:ext cx="109800" cy="133920"/>
              </p14:xfrm>
            </p:contentPart>
          </mc:Choice>
          <mc:Fallback xmlns="">
            <p:pic>
              <p:nvPicPr>
                <p:cNvPr id="201" name="Freihand 200">
                  <a:extLst>
                    <a:ext uri="{FF2B5EF4-FFF2-40B4-BE49-F238E27FC236}">
                      <a16:creationId xmlns:a16="http://schemas.microsoft.com/office/drawing/2014/main" id="{515EB1D8-61DB-F447-AEA1-5A380ABF848F}"/>
                    </a:ext>
                  </a:extLst>
                </p:cNvPr>
                <p:cNvPicPr/>
                <p:nvPr/>
              </p:nvPicPr>
              <p:blipFill>
                <a:blip r:embed="rId269"/>
                <a:stretch>
                  <a:fillRect/>
                </a:stretch>
              </p:blipFill>
              <p:spPr>
                <a:xfrm>
                  <a:off x="8845756" y="2178785"/>
                  <a:ext cx="122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6" name="Freihand 195">
                  <a:extLst>
                    <a:ext uri="{FF2B5EF4-FFF2-40B4-BE49-F238E27FC236}">
                      <a16:creationId xmlns:a16="http://schemas.microsoft.com/office/drawing/2014/main" id="{FA6B5573-1202-C8C1-6ABC-ECA5C38B2D1A}"/>
                    </a:ext>
                  </a:extLst>
                </p14:cNvPr>
                <p14:cNvContentPartPr/>
                <p14:nvPr/>
              </p14:nvContentPartPr>
              <p14:xfrm>
                <a:off x="7790236" y="2185265"/>
                <a:ext cx="45360" cy="181440"/>
              </p14:xfrm>
            </p:contentPart>
          </mc:Choice>
          <mc:Fallback xmlns="">
            <p:pic>
              <p:nvPicPr>
                <p:cNvPr id="196" name="Freihand 195">
                  <a:extLst>
                    <a:ext uri="{FF2B5EF4-FFF2-40B4-BE49-F238E27FC236}">
                      <a16:creationId xmlns:a16="http://schemas.microsoft.com/office/drawing/2014/main" id="{FA6B5573-1202-C8C1-6ABC-ECA5C38B2D1A}"/>
                    </a:ext>
                  </a:extLst>
                </p:cNvPr>
                <p:cNvPicPr/>
                <p:nvPr/>
              </p:nvPicPr>
              <p:blipFill>
                <a:blip r:embed="rId271"/>
                <a:stretch>
                  <a:fillRect/>
                </a:stretch>
              </p:blipFill>
              <p:spPr>
                <a:xfrm>
                  <a:off x="7784116" y="2179145"/>
                  <a:ext cx="57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7" name="Freihand 196">
                  <a:extLst>
                    <a:ext uri="{FF2B5EF4-FFF2-40B4-BE49-F238E27FC236}">
                      <a16:creationId xmlns:a16="http://schemas.microsoft.com/office/drawing/2014/main" id="{3CA14695-0B68-9846-4384-423789C823D3}"/>
                    </a:ext>
                  </a:extLst>
                </p14:cNvPr>
                <p14:cNvContentPartPr/>
                <p14:nvPr/>
              </p14:nvContentPartPr>
              <p14:xfrm>
                <a:off x="7718956" y="2130545"/>
                <a:ext cx="196200" cy="135360"/>
              </p14:xfrm>
            </p:contentPart>
          </mc:Choice>
          <mc:Fallback xmlns="">
            <p:pic>
              <p:nvPicPr>
                <p:cNvPr id="197" name="Freihand 196">
                  <a:extLst>
                    <a:ext uri="{FF2B5EF4-FFF2-40B4-BE49-F238E27FC236}">
                      <a16:creationId xmlns:a16="http://schemas.microsoft.com/office/drawing/2014/main" id="{3CA14695-0B68-9846-4384-423789C823D3}"/>
                    </a:ext>
                  </a:extLst>
                </p:cNvPr>
                <p:cNvPicPr/>
                <p:nvPr/>
              </p:nvPicPr>
              <p:blipFill>
                <a:blip r:embed="rId273"/>
                <a:stretch>
                  <a:fillRect/>
                </a:stretch>
              </p:blipFill>
              <p:spPr>
                <a:xfrm>
                  <a:off x="7712836" y="2124425"/>
                  <a:ext cx="208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8" name="Freihand 197">
                  <a:extLst>
                    <a:ext uri="{FF2B5EF4-FFF2-40B4-BE49-F238E27FC236}">
                      <a16:creationId xmlns:a16="http://schemas.microsoft.com/office/drawing/2014/main" id="{196DE8D1-16D5-9FDD-5962-60AD5A80391E}"/>
                    </a:ext>
                  </a:extLst>
                </p14:cNvPr>
                <p14:cNvContentPartPr/>
                <p14:nvPr/>
              </p14:nvContentPartPr>
              <p14:xfrm>
                <a:off x="8068516" y="2183825"/>
                <a:ext cx="258480" cy="131760"/>
              </p14:xfrm>
            </p:contentPart>
          </mc:Choice>
          <mc:Fallback xmlns="">
            <p:pic>
              <p:nvPicPr>
                <p:cNvPr id="198" name="Freihand 197">
                  <a:extLst>
                    <a:ext uri="{FF2B5EF4-FFF2-40B4-BE49-F238E27FC236}">
                      <a16:creationId xmlns:a16="http://schemas.microsoft.com/office/drawing/2014/main" id="{196DE8D1-16D5-9FDD-5962-60AD5A80391E}"/>
                    </a:ext>
                  </a:extLst>
                </p:cNvPr>
                <p:cNvPicPr/>
                <p:nvPr/>
              </p:nvPicPr>
              <p:blipFill>
                <a:blip r:embed="rId275"/>
                <a:stretch>
                  <a:fillRect/>
                </a:stretch>
              </p:blipFill>
              <p:spPr>
                <a:xfrm>
                  <a:off x="8062396" y="2177705"/>
                  <a:ext cx="270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9" name="Freihand 198">
                  <a:extLst>
                    <a:ext uri="{FF2B5EF4-FFF2-40B4-BE49-F238E27FC236}">
                      <a16:creationId xmlns:a16="http://schemas.microsoft.com/office/drawing/2014/main" id="{14F14589-0FF6-EF95-59BE-79552182677E}"/>
                    </a:ext>
                  </a:extLst>
                </p14:cNvPr>
                <p14:cNvContentPartPr/>
                <p14:nvPr/>
              </p14:nvContentPartPr>
              <p14:xfrm>
                <a:off x="8343556" y="2041985"/>
                <a:ext cx="156240" cy="292680"/>
              </p14:xfrm>
            </p:contentPart>
          </mc:Choice>
          <mc:Fallback xmlns="">
            <p:pic>
              <p:nvPicPr>
                <p:cNvPr id="199" name="Freihand 198">
                  <a:extLst>
                    <a:ext uri="{FF2B5EF4-FFF2-40B4-BE49-F238E27FC236}">
                      <a16:creationId xmlns:a16="http://schemas.microsoft.com/office/drawing/2014/main" id="{14F14589-0FF6-EF95-59BE-79552182677E}"/>
                    </a:ext>
                  </a:extLst>
                </p:cNvPr>
                <p:cNvPicPr/>
                <p:nvPr/>
              </p:nvPicPr>
              <p:blipFill>
                <a:blip r:embed="rId277"/>
                <a:stretch>
                  <a:fillRect/>
                </a:stretch>
              </p:blipFill>
              <p:spPr>
                <a:xfrm>
                  <a:off x="8337436" y="2035865"/>
                  <a:ext cx="1684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8" name="Freihand 207">
                  <a:extLst>
                    <a:ext uri="{FF2B5EF4-FFF2-40B4-BE49-F238E27FC236}">
                      <a16:creationId xmlns:a16="http://schemas.microsoft.com/office/drawing/2014/main" id="{944C8314-B4E7-C18C-B829-C8B9EB2E09F7}"/>
                    </a:ext>
                  </a:extLst>
                </p14:cNvPr>
                <p14:cNvContentPartPr/>
                <p14:nvPr/>
              </p14:nvContentPartPr>
              <p14:xfrm>
                <a:off x="7224676" y="2687825"/>
                <a:ext cx="200520" cy="21600"/>
              </p14:xfrm>
            </p:contentPart>
          </mc:Choice>
          <mc:Fallback xmlns="">
            <p:pic>
              <p:nvPicPr>
                <p:cNvPr id="208" name="Freihand 207">
                  <a:extLst>
                    <a:ext uri="{FF2B5EF4-FFF2-40B4-BE49-F238E27FC236}">
                      <a16:creationId xmlns:a16="http://schemas.microsoft.com/office/drawing/2014/main" id="{944C8314-B4E7-C18C-B829-C8B9EB2E09F7}"/>
                    </a:ext>
                  </a:extLst>
                </p:cNvPr>
                <p:cNvPicPr/>
                <p:nvPr/>
              </p:nvPicPr>
              <p:blipFill>
                <a:blip r:embed="rId279"/>
                <a:stretch>
                  <a:fillRect/>
                </a:stretch>
              </p:blipFill>
              <p:spPr>
                <a:xfrm>
                  <a:off x="7218556" y="2681705"/>
                  <a:ext cx="212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9" name="Freihand 208">
                  <a:extLst>
                    <a:ext uri="{FF2B5EF4-FFF2-40B4-BE49-F238E27FC236}">
                      <a16:creationId xmlns:a16="http://schemas.microsoft.com/office/drawing/2014/main" id="{542AE6AC-2910-15A2-2176-E04A62D756B4}"/>
                    </a:ext>
                  </a:extLst>
                </p14:cNvPr>
                <p14:cNvContentPartPr/>
                <p14:nvPr/>
              </p14:nvContentPartPr>
              <p14:xfrm>
                <a:off x="7402156" y="2610065"/>
                <a:ext cx="50040" cy="213480"/>
              </p14:xfrm>
            </p:contentPart>
          </mc:Choice>
          <mc:Fallback xmlns="">
            <p:pic>
              <p:nvPicPr>
                <p:cNvPr id="209" name="Freihand 208">
                  <a:extLst>
                    <a:ext uri="{FF2B5EF4-FFF2-40B4-BE49-F238E27FC236}">
                      <a16:creationId xmlns:a16="http://schemas.microsoft.com/office/drawing/2014/main" id="{542AE6AC-2910-15A2-2176-E04A62D756B4}"/>
                    </a:ext>
                  </a:extLst>
                </p:cNvPr>
                <p:cNvPicPr/>
                <p:nvPr/>
              </p:nvPicPr>
              <p:blipFill>
                <a:blip r:embed="rId281"/>
                <a:stretch>
                  <a:fillRect/>
                </a:stretch>
              </p:blipFill>
              <p:spPr>
                <a:xfrm>
                  <a:off x="7396036" y="2603945"/>
                  <a:ext cx="62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9" name="Freihand 218">
                  <a:extLst>
                    <a:ext uri="{FF2B5EF4-FFF2-40B4-BE49-F238E27FC236}">
                      <a16:creationId xmlns:a16="http://schemas.microsoft.com/office/drawing/2014/main" id="{FD14EC08-A21E-FD72-C910-CF040815FDC4}"/>
                    </a:ext>
                  </a:extLst>
                </p14:cNvPr>
                <p14:cNvContentPartPr/>
                <p14:nvPr/>
              </p14:nvContentPartPr>
              <p14:xfrm>
                <a:off x="9155356" y="2392265"/>
                <a:ext cx="317520" cy="253080"/>
              </p14:xfrm>
            </p:contentPart>
          </mc:Choice>
          <mc:Fallback xmlns="">
            <p:pic>
              <p:nvPicPr>
                <p:cNvPr id="219" name="Freihand 218">
                  <a:extLst>
                    <a:ext uri="{FF2B5EF4-FFF2-40B4-BE49-F238E27FC236}">
                      <a16:creationId xmlns:a16="http://schemas.microsoft.com/office/drawing/2014/main" id="{FD14EC08-A21E-FD72-C910-CF040815FDC4}"/>
                    </a:ext>
                  </a:extLst>
                </p:cNvPr>
                <p:cNvPicPr/>
                <p:nvPr/>
              </p:nvPicPr>
              <p:blipFill>
                <a:blip r:embed="rId283"/>
                <a:stretch>
                  <a:fillRect/>
                </a:stretch>
              </p:blipFill>
              <p:spPr>
                <a:xfrm>
                  <a:off x="9149236" y="2386145"/>
                  <a:ext cx="3297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0" name="Freihand 219">
                  <a:extLst>
                    <a:ext uri="{FF2B5EF4-FFF2-40B4-BE49-F238E27FC236}">
                      <a16:creationId xmlns:a16="http://schemas.microsoft.com/office/drawing/2014/main" id="{89CDCC9B-7756-FDA2-4352-187A57C5EC0C}"/>
                    </a:ext>
                  </a:extLst>
                </p14:cNvPr>
                <p14:cNvContentPartPr/>
                <p14:nvPr/>
              </p14:nvContentPartPr>
              <p14:xfrm>
                <a:off x="9467116" y="2389745"/>
                <a:ext cx="207720" cy="164160"/>
              </p14:xfrm>
            </p:contentPart>
          </mc:Choice>
          <mc:Fallback xmlns="">
            <p:pic>
              <p:nvPicPr>
                <p:cNvPr id="220" name="Freihand 219">
                  <a:extLst>
                    <a:ext uri="{FF2B5EF4-FFF2-40B4-BE49-F238E27FC236}">
                      <a16:creationId xmlns:a16="http://schemas.microsoft.com/office/drawing/2014/main" id="{89CDCC9B-7756-FDA2-4352-187A57C5EC0C}"/>
                    </a:ext>
                  </a:extLst>
                </p:cNvPr>
                <p:cNvPicPr/>
                <p:nvPr/>
              </p:nvPicPr>
              <p:blipFill>
                <a:blip r:embed="rId285"/>
                <a:stretch>
                  <a:fillRect/>
                </a:stretch>
              </p:blipFill>
              <p:spPr>
                <a:xfrm>
                  <a:off x="9460996" y="2383625"/>
                  <a:ext cx="2199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1" name="Freihand 220">
                  <a:extLst>
                    <a:ext uri="{FF2B5EF4-FFF2-40B4-BE49-F238E27FC236}">
                      <a16:creationId xmlns:a16="http://schemas.microsoft.com/office/drawing/2014/main" id="{53D2654F-822F-D7B7-99B7-B14F4FDAA4B9}"/>
                    </a:ext>
                  </a:extLst>
                </p14:cNvPr>
                <p14:cNvContentPartPr/>
                <p14:nvPr/>
              </p14:nvContentPartPr>
              <p14:xfrm>
                <a:off x="9719476" y="2433305"/>
                <a:ext cx="181080" cy="109440"/>
              </p14:xfrm>
            </p:contentPart>
          </mc:Choice>
          <mc:Fallback xmlns="">
            <p:pic>
              <p:nvPicPr>
                <p:cNvPr id="221" name="Freihand 220">
                  <a:extLst>
                    <a:ext uri="{FF2B5EF4-FFF2-40B4-BE49-F238E27FC236}">
                      <a16:creationId xmlns:a16="http://schemas.microsoft.com/office/drawing/2014/main" id="{53D2654F-822F-D7B7-99B7-B14F4FDAA4B9}"/>
                    </a:ext>
                  </a:extLst>
                </p:cNvPr>
                <p:cNvPicPr/>
                <p:nvPr/>
              </p:nvPicPr>
              <p:blipFill>
                <a:blip r:embed="rId287"/>
                <a:stretch>
                  <a:fillRect/>
                </a:stretch>
              </p:blipFill>
              <p:spPr>
                <a:xfrm>
                  <a:off x="9713356" y="2427185"/>
                  <a:ext cx="193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5" name="Freihand 224">
                  <a:extLst>
                    <a:ext uri="{FF2B5EF4-FFF2-40B4-BE49-F238E27FC236}">
                      <a16:creationId xmlns:a16="http://schemas.microsoft.com/office/drawing/2014/main" id="{F0365AC4-058E-15B2-7EA5-691451102005}"/>
                    </a:ext>
                  </a:extLst>
                </p14:cNvPr>
                <p14:cNvContentPartPr/>
                <p14:nvPr/>
              </p14:nvContentPartPr>
              <p14:xfrm>
                <a:off x="10109716" y="2422505"/>
                <a:ext cx="147600" cy="147960"/>
              </p14:xfrm>
            </p:contentPart>
          </mc:Choice>
          <mc:Fallback xmlns="">
            <p:pic>
              <p:nvPicPr>
                <p:cNvPr id="225" name="Freihand 224">
                  <a:extLst>
                    <a:ext uri="{FF2B5EF4-FFF2-40B4-BE49-F238E27FC236}">
                      <a16:creationId xmlns:a16="http://schemas.microsoft.com/office/drawing/2014/main" id="{F0365AC4-058E-15B2-7EA5-691451102005}"/>
                    </a:ext>
                  </a:extLst>
                </p:cNvPr>
                <p:cNvPicPr/>
                <p:nvPr/>
              </p:nvPicPr>
              <p:blipFill>
                <a:blip r:embed="rId289"/>
                <a:stretch>
                  <a:fillRect/>
                </a:stretch>
              </p:blipFill>
              <p:spPr>
                <a:xfrm>
                  <a:off x="10103596" y="2416385"/>
                  <a:ext cx="159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6" name="Freihand 225">
                  <a:extLst>
                    <a:ext uri="{FF2B5EF4-FFF2-40B4-BE49-F238E27FC236}">
                      <a16:creationId xmlns:a16="http://schemas.microsoft.com/office/drawing/2014/main" id="{2F8985CF-B6E4-1DCA-4AE0-14B096FBDE4C}"/>
                    </a:ext>
                  </a:extLst>
                </p14:cNvPr>
                <p14:cNvContentPartPr/>
                <p14:nvPr/>
              </p14:nvContentPartPr>
              <p14:xfrm>
                <a:off x="10260556" y="2353025"/>
                <a:ext cx="41760" cy="28800"/>
              </p14:xfrm>
            </p:contentPart>
          </mc:Choice>
          <mc:Fallback xmlns="">
            <p:pic>
              <p:nvPicPr>
                <p:cNvPr id="226" name="Freihand 225">
                  <a:extLst>
                    <a:ext uri="{FF2B5EF4-FFF2-40B4-BE49-F238E27FC236}">
                      <a16:creationId xmlns:a16="http://schemas.microsoft.com/office/drawing/2014/main" id="{2F8985CF-B6E4-1DCA-4AE0-14B096FBDE4C}"/>
                    </a:ext>
                  </a:extLst>
                </p:cNvPr>
                <p:cNvPicPr/>
                <p:nvPr/>
              </p:nvPicPr>
              <p:blipFill>
                <a:blip r:embed="rId291"/>
                <a:stretch>
                  <a:fillRect/>
                </a:stretch>
              </p:blipFill>
              <p:spPr>
                <a:xfrm>
                  <a:off x="10254436" y="2346905"/>
                  <a:ext cx="54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7" name="Freihand 226">
                  <a:extLst>
                    <a:ext uri="{FF2B5EF4-FFF2-40B4-BE49-F238E27FC236}">
                      <a16:creationId xmlns:a16="http://schemas.microsoft.com/office/drawing/2014/main" id="{BD70B1F1-1462-E673-2F1F-942DE338E7B4}"/>
                    </a:ext>
                  </a:extLst>
                </p14:cNvPr>
                <p14:cNvContentPartPr/>
                <p14:nvPr/>
              </p14:nvContentPartPr>
              <p14:xfrm>
                <a:off x="10342276" y="2323865"/>
                <a:ext cx="159120" cy="184680"/>
              </p14:xfrm>
            </p:contentPart>
          </mc:Choice>
          <mc:Fallback xmlns="">
            <p:pic>
              <p:nvPicPr>
                <p:cNvPr id="227" name="Freihand 226">
                  <a:extLst>
                    <a:ext uri="{FF2B5EF4-FFF2-40B4-BE49-F238E27FC236}">
                      <a16:creationId xmlns:a16="http://schemas.microsoft.com/office/drawing/2014/main" id="{BD70B1F1-1462-E673-2F1F-942DE338E7B4}"/>
                    </a:ext>
                  </a:extLst>
                </p:cNvPr>
                <p:cNvPicPr/>
                <p:nvPr/>
              </p:nvPicPr>
              <p:blipFill>
                <a:blip r:embed="rId293"/>
                <a:stretch>
                  <a:fillRect/>
                </a:stretch>
              </p:blipFill>
              <p:spPr>
                <a:xfrm>
                  <a:off x="10336156" y="2317745"/>
                  <a:ext cx="171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8" name="Freihand 227">
                  <a:extLst>
                    <a:ext uri="{FF2B5EF4-FFF2-40B4-BE49-F238E27FC236}">
                      <a16:creationId xmlns:a16="http://schemas.microsoft.com/office/drawing/2014/main" id="{D581BFB0-9070-C363-64B9-6314FCDC215C}"/>
                    </a:ext>
                  </a:extLst>
                </p14:cNvPr>
                <p14:cNvContentPartPr/>
                <p14:nvPr/>
              </p14:nvContentPartPr>
              <p14:xfrm>
                <a:off x="10664476" y="2265905"/>
                <a:ext cx="310680" cy="203400"/>
              </p14:xfrm>
            </p:contentPart>
          </mc:Choice>
          <mc:Fallback xmlns="">
            <p:pic>
              <p:nvPicPr>
                <p:cNvPr id="228" name="Freihand 227">
                  <a:extLst>
                    <a:ext uri="{FF2B5EF4-FFF2-40B4-BE49-F238E27FC236}">
                      <a16:creationId xmlns:a16="http://schemas.microsoft.com/office/drawing/2014/main" id="{D581BFB0-9070-C363-64B9-6314FCDC215C}"/>
                    </a:ext>
                  </a:extLst>
                </p:cNvPr>
                <p:cNvPicPr/>
                <p:nvPr/>
              </p:nvPicPr>
              <p:blipFill>
                <a:blip r:embed="rId295"/>
                <a:stretch>
                  <a:fillRect/>
                </a:stretch>
              </p:blipFill>
              <p:spPr>
                <a:xfrm>
                  <a:off x="10658356" y="2259785"/>
                  <a:ext cx="322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9" name="Freihand 228">
                  <a:extLst>
                    <a:ext uri="{FF2B5EF4-FFF2-40B4-BE49-F238E27FC236}">
                      <a16:creationId xmlns:a16="http://schemas.microsoft.com/office/drawing/2014/main" id="{598ED60A-650F-AE51-99E7-A99FF4EDDF76}"/>
                    </a:ext>
                  </a:extLst>
                </p14:cNvPr>
                <p14:cNvContentPartPr/>
                <p14:nvPr/>
              </p14:nvContentPartPr>
              <p14:xfrm>
                <a:off x="11010796" y="2343305"/>
                <a:ext cx="206640" cy="73080"/>
              </p14:xfrm>
            </p:contentPart>
          </mc:Choice>
          <mc:Fallback xmlns="">
            <p:pic>
              <p:nvPicPr>
                <p:cNvPr id="229" name="Freihand 228">
                  <a:extLst>
                    <a:ext uri="{FF2B5EF4-FFF2-40B4-BE49-F238E27FC236}">
                      <a16:creationId xmlns:a16="http://schemas.microsoft.com/office/drawing/2014/main" id="{598ED60A-650F-AE51-99E7-A99FF4EDDF76}"/>
                    </a:ext>
                  </a:extLst>
                </p:cNvPr>
                <p:cNvPicPr/>
                <p:nvPr/>
              </p:nvPicPr>
              <p:blipFill>
                <a:blip r:embed="rId297"/>
                <a:stretch>
                  <a:fillRect/>
                </a:stretch>
              </p:blipFill>
              <p:spPr>
                <a:xfrm>
                  <a:off x="11004676" y="2337185"/>
                  <a:ext cx="218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35" name="Freihand 234">
                  <a:extLst>
                    <a:ext uri="{FF2B5EF4-FFF2-40B4-BE49-F238E27FC236}">
                      <a16:creationId xmlns:a16="http://schemas.microsoft.com/office/drawing/2014/main" id="{9AC63E04-18CA-C9AE-566B-0167A0D87FAA}"/>
                    </a:ext>
                  </a:extLst>
                </p14:cNvPr>
                <p14:cNvContentPartPr/>
                <p14:nvPr/>
              </p14:nvContentPartPr>
              <p14:xfrm>
                <a:off x="9229156" y="2729585"/>
                <a:ext cx="137520" cy="181080"/>
              </p14:xfrm>
            </p:contentPart>
          </mc:Choice>
          <mc:Fallback xmlns="">
            <p:pic>
              <p:nvPicPr>
                <p:cNvPr id="235" name="Freihand 234">
                  <a:extLst>
                    <a:ext uri="{FF2B5EF4-FFF2-40B4-BE49-F238E27FC236}">
                      <a16:creationId xmlns:a16="http://schemas.microsoft.com/office/drawing/2014/main" id="{9AC63E04-18CA-C9AE-566B-0167A0D87FAA}"/>
                    </a:ext>
                  </a:extLst>
                </p:cNvPr>
                <p:cNvPicPr/>
                <p:nvPr/>
              </p:nvPicPr>
              <p:blipFill>
                <a:blip r:embed="rId299"/>
                <a:stretch>
                  <a:fillRect/>
                </a:stretch>
              </p:blipFill>
              <p:spPr>
                <a:xfrm>
                  <a:off x="9223036" y="2723465"/>
                  <a:ext cx="1497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6" name="Freihand 235">
                  <a:extLst>
                    <a:ext uri="{FF2B5EF4-FFF2-40B4-BE49-F238E27FC236}">
                      <a16:creationId xmlns:a16="http://schemas.microsoft.com/office/drawing/2014/main" id="{369858EB-EB67-0BA4-F512-0A8E37DC5EEB}"/>
                    </a:ext>
                  </a:extLst>
                </p14:cNvPr>
                <p14:cNvContentPartPr/>
                <p14:nvPr/>
              </p14:nvContentPartPr>
              <p14:xfrm>
                <a:off x="9301876" y="2809865"/>
                <a:ext cx="551160" cy="114480"/>
              </p14:xfrm>
            </p:contentPart>
          </mc:Choice>
          <mc:Fallback xmlns="">
            <p:pic>
              <p:nvPicPr>
                <p:cNvPr id="236" name="Freihand 235">
                  <a:extLst>
                    <a:ext uri="{FF2B5EF4-FFF2-40B4-BE49-F238E27FC236}">
                      <a16:creationId xmlns:a16="http://schemas.microsoft.com/office/drawing/2014/main" id="{369858EB-EB67-0BA4-F512-0A8E37DC5EEB}"/>
                    </a:ext>
                  </a:extLst>
                </p:cNvPr>
                <p:cNvPicPr/>
                <p:nvPr/>
              </p:nvPicPr>
              <p:blipFill>
                <a:blip r:embed="rId301"/>
                <a:stretch>
                  <a:fillRect/>
                </a:stretch>
              </p:blipFill>
              <p:spPr>
                <a:xfrm>
                  <a:off x="9295756" y="2803745"/>
                  <a:ext cx="563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7" name="Freihand 236">
                  <a:extLst>
                    <a:ext uri="{FF2B5EF4-FFF2-40B4-BE49-F238E27FC236}">
                      <a16:creationId xmlns:a16="http://schemas.microsoft.com/office/drawing/2014/main" id="{59718CD9-1B25-592A-C396-18BEE7609283}"/>
                    </a:ext>
                  </a:extLst>
                </p14:cNvPr>
                <p14:cNvContentPartPr/>
                <p14:nvPr/>
              </p14:nvContentPartPr>
              <p14:xfrm>
                <a:off x="10073356" y="2801945"/>
                <a:ext cx="254160" cy="94680"/>
              </p14:xfrm>
            </p:contentPart>
          </mc:Choice>
          <mc:Fallback xmlns="">
            <p:pic>
              <p:nvPicPr>
                <p:cNvPr id="237" name="Freihand 236">
                  <a:extLst>
                    <a:ext uri="{FF2B5EF4-FFF2-40B4-BE49-F238E27FC236}">
                      <a16:creationId xmlns:a16="http://schemas.microsoft.com/office/drawing/2014/main" id="{59718CD9-1B25-592A-C396-18BEE7609283}"/>
                    </a:ext>
                  </a:extLst>
                </p:cNvPr>
                <p:cNvPicPr/>
                <p:nvPr/>
              </p:nvPicPr>
              <p:blipFill>
                <a:blip r:embed="rId303"/>
                <a:stretch>
                  <a:fillRect/>
                </a:stretch>
              </p:blipFill>
              <p:spPr>
                <a:xfrm>
                  <a:off x="10067236" y="2795825"/>
                  <a:ext cx="266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8" name="Freihand 237">
                  <a:extLst>
                    <a:ext uri="{FF2B5EF4-FFF2-40B4-BE49-F238E27FC236}">
                      <a16:creationId xmlns:a16="http://schemas.microsoft.com/office/drawing/2014/main" id="{B99A7BD2-0933-B8BA-A7BE-96687085B9BB}"/>
                    </a:ext>
                  </a:extLst>
                </p14:cNvPr>
                <p14:cNvContentPartPr/>
                <p14:nvPr/>
              </p14:nvContentPartPr>
              <p14:xfrm>
                <a:off x="10385476" y="2681345"/>
                <a:ext cx="170280" cy="140760"/>
              </p14:xfrm>
            </p:contentPart>
          </mc:Choice>
          <mc:Fallback xmlns="">
            <p:pic>
              <p:nvPicPr>
                <p:cNvPr id="238" name="Freihand 237">
                  <a:extLst>
                    <a:ext uri="{FF2B5EF4-FFF2-40B4-BE49-F238E27FC236}">
                      <a16:creationId xmlns:a16="http://schemas.microsoft.com/office/drawing/2014/main" id="{B99A7BD2-0933-B8BA-A7BE-96687085B9BB}"/>
                    </a:ext>
                  </a:extLst>
                </p:cNvPr>
                <p:cNvPicPr/>
                <p:nvPr/>
              </p:nvPicPr>
              <p:blipFill>
                <a:blip r:embed="rId305"/>
                <a:stretch>
                  <a:fillRect/>
                </a:stretch>
              </p:blipFill>
              <p:spPr>
                <a:xfrm>
                  <a:off x="10379356" y="2675225"/>
                  <a:ext cx="182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9" name="Freihand 238">
                  <a:extLst>
                    <a:ext uri="{FF2B5EF4-FFF2-40B4-BE49-F238E27FC236}">
                      <a16:creationId xmlns:a16="http://schemas.microsoft.com/office/drawing/2014/main" id="{1EFB8185-379F-44B0-A9D6-F3884E0F4C00}"/>
                    </a:ext>
                  </a:extLst>
                </p14:cNvPr>
                <p14:cNvContentPartPr/>
                <p14:nvPr/>
              </p14:nvContentPartPr>
              <p14:xfrm>
                <a:off x="10798396" y="2649665"/>
                <a:ext cx="353880" cy="130320"/>
              </p14:xfrm>
            </p:contentPart>
          </mc:Choice>
          <mc:Fallback xmlns="">
            <p:pic>
              <p:nvPicPr>
                <p:cNvPr id="239" name="Freihand 238">
                  <a:extLst>
                    <a:ext uri="{FF2B5EF4-FFF2-40B4-BE49-F238E27FC236}">
                      <a16:creationId xmlns:a16="http://schemas.microsoft.com/office/drawing/2014/main" id="{1EFB8185-379F-44B0-A9D6-F3884E0F4C00}"/>
                    </a:ext>
                  </a:extLst>
                </p:cNvPr>
                <p:cNvPicPr/>
                <p:nvPr/>
              </p:nvPicPr>
              <p:blipFill>
                <a:blip r:embed="rId307"/>
                <a:stretch>
                  <a:fillRect/>
                </a:stretch>
              </p:blipFill>
              <p:spPr>
                <a:xfrm>
                  <a:off x="10792276" y="2643545"/>
                  <a:ext cx="366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40" name="Freihand 239">
                  <a:extLst>
                    <a:ext uri="{FF2B5EF4-FFF2-40B4-BE49-F238E27FC236}">
                      <a16:creationId xmlns:a16="http://schemas.microsoft.com/office/drawing/2014/main" id="{7CE049B2-F92E-6481-8E92-77676AEA4A0F}"/>
                    </a:ext>
                  </a:extLst>
                </p14:cNvPr>
                <p14:cNvContentPartPr/>
                <p14:nvPr/>
              </p14:nvContentPartPr>
              <p14:xfrm>
                <a:off x="11143996" y="2610425"/>
                <a:ext cx="190080" cy="158760"/>
              </p14:xfrm>
            </p:contentPart>
          </mc:Choice>
          <mc:Fallback xmlns="">
            <p:pic>
              <p:nvPicPr>
                <p:cNvPr id="240" name="Freihand 239">
                  <a:extLst>
                    <a:ext uri="{FF2B5EF4-FFF2-40B4-BE49-F238E27FC236}">
                      <a16:creationId xmlns:a16="http://schemas.microsoft.com/office/drawing/2014/main" id="{7CE049B2-F92E-6481-8E92-77676AEA4A0F}"/>
                    </a:ext>
                  </a:extLst>
                </p:cNvPr>
                <p:cNvPicPr/>
                <p:nvPr/>
              </p:nvPicPr>
              <p:blipFill>
                <a:blip r:embed="rId309"/>
                <a:stretch>
                  <a:fillRect/>
                </a:stretch>
              </p:blipFill>
              <p:spPr>
                <a:xfrm>
                  <a:off x="11137876" y="2604305"/>
                  <a:ext cx="202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41" name="Freihand 240">
                  <a:extLst>
                    <a:ext uri="{FF2B5EF4-FFF2-40B4-BE49-F238E27FC236}">
                      <a16:creationId xmlns:a16="http://schemas.microsoft.com/office/drawing/2014/main" id="{EED92083-BA55-9B74-5F60-5CA046A8A6B0}"/>
                    </a:ext>
                  </a:extLst>
                </p14:cNvPr>
                <p14:cNvContentPartPr/>
                <p14:nvPr/>
              </p14:nvContentPartPr>
              <p14:xfrm>
                <a:off x="11377636" y="2639225"/>
                <a:ext cx="84960" cy="100440"/>
              </p14:xfrm>
            </p:contentPart>
          </mc:Choice>
          <mc:Fallback xmlns="">
            <p:pic>
              <p:nvPicPr>
                <p:cNvPr id="241" name="Freihand 240">
                  <a:extLst>
                    <a:ext uri="{FF2B5EF4-FFF2-40B4-BE49-F238E27FC236}">
                      <a16:creationId xmlns:a16="http://schemas.microsoft.com/office/drawing/2014/main" id="{EED92083-BA55-9B74-5F60-5CA046A8A6B0}"/>
                    </a:ext>
                  </a:extLst>
                </p:cNvPr>
                <p:cNvPicPr/>
                <p:nvPr/>
              </p:nvPicPr>
              <p:blipFill>
                <a:blip r:embed="rId311"/>
                <a:stretch>
                  <a:fillRect/>
                </a:stretch>
              </p:blipFill>
              <p:spPr>
                <a:xfrm>
                  <a:off x="11371516" y="2633105"/>
                  <a:ext cx="97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48" name="Freihand 247">
                  <a:extLst>
                    <a:ext uri="{FF2B5EF4-FFF2-40B4-BE49-F238E27FC236}">
                      <a16:creationId xmlns:a16="http://schemas.microsoft.com/office/drawing/2014/main" id="{D0BFEB11-2690-84AA-B804-AA6F1178D3EE}"/>
                    </a:ext>
                  </a:extLst>
                </p14:cNvPr>
                <p14:cNvContentPartPr/>
                <p14:nvPr/>
              </p14:nvContentPartPr>
              <p14:xfrm>
                <a:off x="9160036" y="3079865"/>
                <a:ext cx="150840" cy="152280"/>
              </p14:xfrm>
            </p:contentPart>
          </mc:Choice>
          <mc:Fallback xmlns="">
            <p:pic>
              <p:nvPicPr>
                <p:cNvPr id="248" name="Freihand 247">
                  <a:extLst>
                    <a:ext uri="{FF2B5EF4-FFF2-40B4-BE49-F238E27FC236}">
                      <a16:creationId xmlns:a16="http://schemas.microsoft.com/office/drawing/2014/main" id="{D0BFEB11-2690-84AA-B804-AA6F1178D3EE}"/>
                    </a:ext>
                  </a:extLst>
                </p:cNvPr>
                <p:cNvPicPr/>
                <p:nvPr/>
              </p:nvPicPr>
              <p:blipFill>
                <a:blip r:embed="rId313"/>
                <a:stretch>
                  <a:fillRect/>
                </a:stretch>
              </p:blipFill>
              <p:spPr>
                <a:xfrm>
                  <a:off x="9153916" y="3073745"/>
                  <a:ext cx="163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9" name="Freihand 248">
                  <a:extLst>
                    <a:ext uri="{FF2B5EF4-FFF2-40B4-BE49-F238E27FC236}">
                      <a16:creationId xmlns:a16="http://schemas.microsoft.com/office/drawing/2014/main" id="{D25EEA88-E371-56ED-A257-ECD5738016BE}"/>
                    </a:ext>
                  </a:extLst>
                </p14:cNvPr>
                <p14:cNvContentPartPr/>
                <p14:nvPr/>
              </p14:nvContentPartPr>
              <p14:xfrm>
                <a:off x="9354076" y="3049265"/>
                <a:ext cx="51480" cy="11880"/>
              </p14:xfrm>
            </p:contentPart>
          </mc:Choice>
          <mc:Fallback xmlns="">
            <p:pic>
              <p:nvPicPr>
                <p:cNvPr id="249" name="Freihand 248">
                  <a:extLst>
                    <a:ext uri="{FF2B5EF4-FFF2-40B4-BE49-F238E27FC236}">
                      <a16:creationId xmlns:a16="http://schemas.microsoft.com/office/drawing/2014/main" id="{D25EEA88-E371-56ED-A257-ECD5738016BE}"/>
                    </a:ext>
                  </a:extLst>
                </p:cNvPr>
                <p:cNvPicPr/>
                <p:nvPr/>
              </p:nvPicPr>
              <p:blipFill>
                <a:blip r:embed="rId315"/>
                <a:stretch>
                  <a:fillRect/>
                </a:stretch>
              </p:blipFill>
              <p:spPr>
                <a:xfrm>
                  <a:off x="9347956" y="3043145"/>
                  <a:ext cx="63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0" name="Freihand 249">
                  <a:extLst>
                    <a:ext uri="{FF2B5EF4-FFF2-40B4-BE49-F238E27FC236}">
                      <a16:creationId xmlns:a16="http://schemas.microsoft.com/office/drawing/2014/main" id="{BEE6C277-2347-A0B7-9E22-072DC8AE0231}"/>
                    </a:ext>
                  </a:extLst>
                </p14:cNvPr>
                <p14:cNvContentPartPr/>
                <p14:nvPr/>
              </p14:nvContentPartPr>
              <p14:xfrm>
                <a:off x="9453796" y="2990585"/>
                <a:ext cx="117360" cy="179280"/>
              </p14:xfrm>
            </p:contentPart>
          </mc:Choice>
          <mc:Fallback xmlns="">
            <p:pic>
              <p:nvPicPr>
                <p:cNvPr id="250" name="Freihand 249">
                  <a:extLst>
                    <a:ext uri="{FF2B5EF4-FFF2-40B4-BE49-F238E27FC236}">
                      <a16:creationId xmlns:a16="http://schemas.microsoft.com/office/drawing/2014/main" id="{BEE6C277-2347-A0B7-9E22-072DC8AE0231}"/>
                    </a:ext>
                  </a:extLst>
                </p:cNvPr>
                <p:cNvPicPr/>
                <p:nvPr/>
              </p:nvPicPr>
              <p:blipFill>
                <a:blip r:embed="rId317"/>
                <a:stretch>
                  <a:fillRect/>
                </a:stretch>
              </p:blipFill>
              <p:spPr>
                <a:xfrm>
                  <a:off x="9447676" y="2984465"/>
                  <a:ext cx="1296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51" name="Freihand 250">
                  <a:extLst>
                    <a:ext uri="{FF2B5EF4-FFF2-40B4-BE49-F238E27FC236}">
                      <a16:creationId xmlns:a16="http://schemas.microsoft.com/office/drawing/2014/main" id="{B7F74DEA-0953-F194-D243-93ED731F69CA}"/>
                    </a:ext>
                  </a:extLst>
                </p14:cNvPr>
                <p14:cNvContentPartPr/>
                <p14:nvPr/>
              </p14:nvContentPartPr>
              <p14:xfrm>
                <a:off x="9704356" y="3069425"/>
                <a:ext cx="147960" cy="81720"/>
              </p14:xfrm>
            </p:contentPart>
          </mc:Choice>
          <mc:Fallback xmlns="">
            <p:pic>
              <p:nvPicPr>
                <p:cNvPr id="251" name="Freihand 250">
                  <a:extLst>
                    <a:ext uri="{FF2B5EF4-FFF2-40B4-BE49-F238E27FC236}">
                      <a16:creationId xmlns:a16="http://schemas.microsoft.com/office/drawing/2014/main" id="{B7F74DEA-0953-F194-D243-93ED731F69CA}"/>
                    </a:ext>
                  </a:extLst>
                </p:cNvPr>
                <p:cNvPicPr/>
                <p:nvPr/>
              </p:nvPicPr>
              <p:blipFill>
                <a:blip r:embed="rId319"/>
                <a:stretch>
                  <a:fillRect/>
                </a:stretch>
              </p:blipFill>
              <p:spPr>
                <a:xfrm>
                  <a:off x="9698236" y="3063305"/>
                  <a:ext cx="160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52" name="Freihand 251">
                  <a:extLst>
                    <a:ext uri="{FF2B5EF4-FFF2-40B4-BE49-F238E27FC236}">
                      <a16:creationId xmlns:a16="http://schemas.microsoft.com/office/drawing/2014/main" id="{739D1DC8-3760-EBBB-7802-F7AE4E7C5910}"/>
                    </a:ext>
                  </a:extLst>
                </p14:cNvPr>
                <p14:cNvContentPartPr/>
                <p14:nvPr/>
              </p14:nvContentPartPr>
              <p14:xfrm>
                <a:off x="9900916" y="3064025"/>
                <a:ext cx="59040" cy="87480"/>
              </p14:xfrm>
            </p:contentPart>
          </mc:Choice>
          <mc:Fallback xmlns="">
            <p:pic>
              <p:nvPicPr>
                <p:cNvPr id="252" name="Freihand 251">
                  <a:extLst>
                    <a:ext uri="{FF2B5EF4-FFF2-40B4-BE49-F238E27FC236}">
                      <a16:creationId xmlns:a16="http://schemas.microsoft.com/office/drawing/2014/main" id="{739D1DC8-3760-EBBB-7802-F7AE4E7C5910}"/>
                    </a:ext>
                  </a:extLst>
                </p:cNvPr>
                <p:cNvPicPr/>
                <p:nvPr/>
              </p:nvPicPr>
              <p:blipFill>
                <a:blip r:embed="rId321"/>
                <a:stretch>
                  <a:fillRect/>
                </a:stretch>
              </p:blipFill>
              <p:spPr>
                <a:xfrm>
                  <a:off x="9894796" y="3057905"/>
                  <a:ext cx="71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53" name="Freihand 252">
                  <a:extLst>
                    <a:ext uri="{FF2B5EF4-FFF2-40B4-BE49-F238E27FC236}">
                      <a16:creationId xmlns:a16="http://schemas.microsoft.com/office/drawing/2014/main" id="{D19EF93D-429E-0B51-2DF5-D12A655E9ABD}"/>
                    </a:ext>
                  </a:extLst>
                </p14:cNvPr>
                <p14:cNvContentPartPr/>
                <p14:nvPr/>
              </p14:nvContentPartPr>
              <p14:xfrm>
                <a:off x="9949516" y="3064025"/>
                <a:ext cx="27000" cy="109440"/>
              </p14:xfrm>
            </p:contentPart>
          </mc:Choice>
          <mc:Fallback xmlns="">
            <p:pic>
              <p:nvPicPr>
                <p:cNvPr id="253" name="Freihand 252">
                  <a:extLst>
                    <a:ext uri="{FF2B5EF4-FFF2-40B4-BE49-F238E27FC236}">
                      <a16:creationId xmlns:a16="http://schemas.microsoft.com/office/drawing/2014/main" id="{D19EF93D-429E-0B51-2DF5-D12A655E9ABD}"/>
                    </a:ext>
                  </a:extLst>
                </p:cNvPr>
                <p:cNvPicPr/>
                <p:nvPr/>
              </p:nvPicPr>
              <p:blipFill>
                <a:blip r:embed="rId323"/>
                <a:stretch>
                  <a:fillRect/>
                </a:stretch>
              </p:blipFill>
              <p:spPr>
                <a:xfrm>
                  <a:off x="9943396" y="3057905"/>
                  <a:ext cx="39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4" name="Freihand 253">
                  <a:extLst>
                    <a:ext uri="{FF2B5EF4-FFF2-40B4-BE49-F238E27FC236}">
                      <a16:creationId xmlns:a16="http://schemas.microsoft.com/office/drawing/2014/main" id="{C1A03423-0DB2-419A-8625-5C673599AB25}"/>
                    </a:ext>
                  </a:extLst>
                </p14:cNvPr>
                <p14:cNvContentPartPr/>
                <p14:nvPr/>
              </p14:nvContentPartPr>
              <p14:xfrm>
                <a:off x="10066516" y="2971505"/>
                <a:ext cx="162360" cy="164520"/>
              </p14:xfrm>
            </p:contentPart>
          </mc:Choice>
          <mc:Fallback xmlns="">
            <p:pic>
              <p:nvPicPr>
                <p:cNvPr id="254" name="Freihand 253">
                  <a:extLst>
                    <a:ext uri="{FF2B5EF4-FFF2-40B4-BE49-F238E27FC236}">
                      <a16:creationId xmlns:a16="http://schemas.microsoft.com/office/drawing/2014/main" id="{C1A03423-0DB2-419A-8625-5C673599AB25}"/>
                    </a:ext>
                  </a:extLst>
                </p:cNvPr>
                <p:cNvPicPr/>
                <p:nvPr/>
              </p:nvPicPr>
              <p:blipFill>
                <a:blip r:embed="rId325"/>
                <a:stretch>
                  <a:fillRect/>
                </a:stretch>
              </p:blipFill>
              <p:spPr>
                <a:xfrm>
                  <a:off x="10060396" y="2965385"/>
                  <a:ext cx="174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55" name="Freihand 254">
                  <a:extLst>
                    <a:ext uri="{FF2B5EF4-FFF2-40B4-BE49-F238E27FC236}">
                      <a16:creationId xmlns:a16="http://schemas.microsoft.com/office/drawing/2014/main" id="{E58649F1-5498-D7B4-A05C-8A98E1DDD3EF}"/>
                    </a:ext>
                  </a:extLst>
                </p14:cNvPr>
                <p14:cNvContentPartPr/>
                <p14:nvPr/>
              </p14:nvContentPartPr>
              <p14:xfrm>
                <a:off x="10412476" y="2949185"/>
                <a:ext cx="221400" cy="150480"/>
              </p14:xfrm>
            </p:contentPart>
          </mc:Choice>
          <mc:Fallback xmlns="">
            <p:pic>
              <p:nvPicPr>
                <p:cNvPr id="255" name="Freihand 254">
                  <a:extLst>
                    <a:ext uri="{FF2B5EF4-FFF2-40B4-BE49-F238E27FC236}">
                      <a16:creationId xmlns:a16="http://schemas.microsoft.com/office/drawing/2014/main" id="{E58649F1-5498-D7B4-A05C-8A98E1DDD3EF}"/>
                    </a:ext>
                  </a:extLst>
                </p:cNvPr>
                <p:cNvPicPr/>
                <p:nvPr/>
              </p:nvPicPr>
              <p:blipFill>
                <a:blip r:embed="rId327"/>
                <a:stretch>
                  <a:fillRect/>
                </a:stretch>
              </p:blipFill>
              <p:spPr>
                <a:xfrm>
                  <a:off x="10406356" y="2943065"/>
                  <a:ext cx="233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6" name="Freihand 255">
                  <a:extLst>
                    <a:ext uri="{FF2B5EF4-FFF2-40B4-BE49-F238E27FC236}">
                      <a16:creationId xmlns:a16="http://schemas.microsoft.com/office/drawing/2014/main" id="{EB091E2D-C16B-9417-A586-F49E48A9B703}"/>
                    </a:ext>
                  </a:extLst>
                </p14:cNvPr>
                <p14:cNvContentPartPr/>
                <p14:nvPr/>
              </p14:nvContentPartPr>
              <p14:xfrm>
                <a:off x="10619116" y="2900945"/>
                <a:ext cx="3960" cy="7200"/>
              </p14:xfrm>
            </p:contentPart>
          </mc:Choice>
          <mc:Fallback xmlns="">
            <p:pic>
              <p:nvPicPr>
                <p:cNvPr id="256" name="Freihand 255">
                  <a:extLst>
                    <a:ext uri="{FF2B5EF4-FFF2-40B4-BE49-F238E27FC236}">
                      <a16:creationId xmlns:a16="http://schemas.microsoft.com/office/drawing/2014/main" id="{EB091E2D-C16B-9417-A586-F49E48A9B703}"/>
                    </a:ext>
                  </a:extLst>
                </p:cNvPr>
                <p:cNvPicPr/>
                <p:nvPr/>
              </p:nvPicPr>
              <p:blipFill>
                <a:blip r:embed="rId329"/>
                <a:stretch>
                  <a:fillRect/>
                </a:stretch>
              </p:blipFill>
              <p:spPr>
                <a:xfrm>
                  <a:off x="10612996" y="2894825"/>
                  <a:ext cx="16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7" name="Freihand 256">
                  <a:extLst>
                    <a:ext uri="{FF2B5EF4-FFF2-40B4-BE49-F238E27FC236}">
                      <a16:creationId xmlns:a16="http://schemas.microsoft.com/office/drawing/2014/main" id="{2CA20391-9393-53F3-B600-B99CE9BBE9F0}"/>
                    </a:ext>
                  </a:extLst>
                </p14:cNvPr>
                <p14:cNvContentPartPr/>
                <p14:nvPr/>
              </p14:nvContentPartPr>
              <p14:xfrm>
                <a:off x="10728196" y="2897345"/>
                <a:ext cx="110160" cy="183240"/>
              </p14:xfrm>
            </p:contentPart>
          </mc:Choice>
          <mc:Fallback xmlns="">
            <p:pic>
              <p:nvPicPr>
                <p:cNvPr id="257" name="Freihand 256">
                  <a:extLst>
                    <a:ext uri="{FF2B5EF4-FFF2-40B4-BE49-F238E27FC236}">
                      <a16:creationId xmlns:a16="http://schemas.microsoft.com/office/drawing/2014/main" id="{2CA20391-9393-53F3-B600-B99CE9BBE9F0}"/>
                    </a:ext>
                  </a:extLst>
                </p:cNvPr>
                <p:cNvPicPr/>
                <p:nvPr/>
              </p:nvPicPr>
              <p:blipFill>
                <a:blip r:embed="rId331"/>
                <a:stretch>
                  <a:fillRect/>
                </a:stretch>
              </p:blipFill>
              <p:spPr>
                <a:xfrm>
                  <a:off x="10722076" y="2891225"/>
                  <a:ext cx="122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58" name="Freihand 257">
                  <a:extLst>
                    <a:ext uri="{FF2B5EF4-FFF2-40B4-BE49-F238E27FC236}">
                      <a16:creationId xmlns:a16="http://schemas.microsoft.com/office/drawing/2014/main" id="{F207BA85-EAE2-7412-D65F-D4F538ADDCE3}"/>
                    </a:ext>
                  </a:extLst>
                </p14:cNvPr>
                <p14:cNvContentPartPr/>
                <p14:nvPr/>
              </p14:nvContentPartPr>
              <p14:xfrm>
                <a:off x="10816396" y="2998145"/>
                <a:ext cx="179280" cy="116640"/>
              </p14:xfrm>
            </p:contentPart>
          </mc:Choice>
          <mc:Fallback xmlns="">
            <p:pic>
              <p:nvPicPr>
                <p:cNvPr id="258" name="Freihand 257">
                  <a:extLst>
                    <a:ext uri="{FF2B5EF4-FFF2-40B4-BE49-F238E27FC236}">
                      <a16:creationId xmlns:a16="http://schemas.microsoft.com/office/drawing/2014/main" id="{F207BA85-EAE2-7412-D65F-D4F538ADDCE3}"/>
                    </a:ext>
                  </a:extLst>
                </p:cNvPr>
                <p:cNvPicPr/>
                <p:nvPr/>
              </p:nvPicPr>
              <p:blipFill>
                <a:blip r:embed="rId333"/>
                <a:stretch>
                  <a:fillRect/>
                </a:stretch>
              </p:blipFill>
              <p:spPr>
                <a:xfrm>
                  <a:off x="10810276" y="2992025"/>
                  <a:ext cx="191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9" name="Freihand 258">
                  <a:extLst>
                    <a:ext uri="{FF2B5EF4-FFF2-40B4-BE49-F238E27FC236}">
                      <a16:creationId xmlns:a16="http://schemas.microsoft.com/office/drawing/2014/main" id="{EA70BE1B-D57D-AC32-E899-834F8787CE72}"/>
                    </a:ext>
                  </a:extLst>
                </p14:cNvPr>
                <p14:cNvContentPartPr/>
                <p14:nvPr/>
              </p14:nvContentPartPr>
              <p14:xfrm>
                <a:off x="11106916" y="2996705"/>
                <a:ext cx="128880" cy="106920"/>
              </p14:xfrm>
            </p:contentPart>
          </mc:Choice>
          <mc:Fallback xmlns="">
            <p:pic>
              <p:nvPicPr>
                <p:cNvPr id="259" name="Freihand 258">
                  <a:extLst>
                    <a:ext uri="{FF2B5EF4-FFF2-40B4-BE49-F238E27FC236}">
                      <a16:creationId xmlns:a16="http://schemas.microsoft.com/office/drawing/2014/main" id="{EA70BE1B-D57D-AC32-E899-834F8787CE72}"/>
                    </a:ext>
                  </a:extLst>
                </p:cNvPr>
                <p:cNvPicPr/>
                <p:nvPr/>
              </p:nvPicPr>
              <p:blipFill>
                <a:blip r:embed="rId335"/>
                <a:stretch>
                  <a:fillRect/>
                </a:stretch>
              </p:blipFill>
              <p:spPr>
                <a:xfrm>
                  <a:off x="11100796" y="2990585"/>
                  <a:ext cx="141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0" name="Freihand 259">
                  <a:extLst>
                    <a:ext uri="{FF2B5EF4-FFF2-40B4-BE49-F238E27FC236}">
                      <a16:creationId xmlns:a16="http://schemas.microsoft.com/office/drawing/2014/main" id="{336BF9CD-63CC-5971-7A44-51F4931C2E1B}"/>
                    </a:ext>
                  </a:extLst>
                </p14:cNvPr>
                <p14:cNvContentPartPr/>
                <p14:nvPr/>
              </p14:nvContentPartPr>
              <p14:xfrm>
                <a:off x="11269996" y="2938385"/>
                <a:ext cx="93600" cy="140760"/>
              </p14:xfrm>
            </p:contentPart>
          </mc:Choice>
          <mc:Fallback xmlns="">
            <p:pic>
              <p:nvPicPr>
                <p:cNvPr id="260" name="Freihand 259">
                  <a:extLst>
                    <a:ext uri="{FF2B5EF4-FFF2-40B4-BE49-F238E27FC236}">
                      <a16:creationId xmlns:a16="http://schemas.microsoft.com/office/drawing/2014/main" id="{336BF9CD-63CC-5971-7A44-51F4931C2E1B}"/>
                    </a:ext>
                  </a:extLst>
                </p:cNvPr>
                <p:cNvPicPr/>
                <p:nvPr/>
              </p:nvPicPr>
              <p:blipFill>
                <a:blip r:embed="rId337"/>
                <a:stretch>
                  <a:fillRect/>
                </a:stretch>
              </p:blipFill>
              <p:spPr>
                <a:xfrm>
                  <a:off x="11263876" y="2932265"/>
                  <a:ext cx="105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1" name="Freihand 260">
                  <a:extLst>
                    <a:ext uri="{FF2B5EF4-FFF2-40B4-BE49-F238E27FC236}">
                      <a16:creationId xmlns:a16="http://schemas.microsoft.com/office/drawing/2014/main" id="{F58700DE-7FD8-6920-B068-BFD85C821E6A}"/>
                    </a:ext>
                  </a:extLst>
                </p14:cNvPr>
                <p14:cNvContentPartPr/>
                <p14:nvPr/>
              </p14:nvContentPartPr>
              <p14:xfrm>
                <a:off x="11411476" y="2997065"/>
                <a:ext cx="164160" cy="86400"/>
              </p14:xfrm>
            </p:contentPart>
          </mc:Choice>
          <mc:Fallback xmlns="">
            <p:pic>
              <p:nvPicPr>
                <p:cNvPr id="261" name="Freihand 260">
                  <a:extLst>
                    <a:ext uri="{FF2B5EF4-FFF2-40B4-BE49-F238E27FC236}">
                      <a16:creationId xmlns:a16="http://schemas.microsoft.com/office/drawing/2014/main" id="{F58700DE-7FD8-6920-B068-BFD85C821E6A}"/>
                    </a:ext>
                  </a:extLst>
                </p:cNvPr>
                <p:cNvPicPr/>
                <p:nvPr/>
              </p:nvPicPr>
              <p:blipFill>
                <a:blip r:embed="rId339"/>
                <a:stretch>
                  <a:fillRect/>
                </a:stretch>
              </p:blipFill>
              <p:spPr>
                <a:xfrm>
                  <a:off x="11405356" y="2990945"/>
                  <a:ext cx="176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1" name="Freihand 210">
                  <a:extLst>
                    <a:ext uri="{FF2B5EF4-FFF2-40B4-BE49-F238E27FC236}">
                      <a16:creationId xmlns:a16="http://schemas.microsoft.com/office/drawing/2014/main" id="{9F1BE97F-8E8A-EB26-7C44-42AD1CA8A04B}"/>
                    </a:ext>
                  </a:extLst>
                </p14:cNvPr>
                <p14:cNvContentPartPr/>
                <p14:nvPr/>
              </p14:nvContentPartPr>
              <p14:xfrm>
                <a:off x="7759636" y="2575505"/>
                <a:ext cx="12240" cy="175320"/>
              </p14:xfrm>
            </p:contentPart>
          </mc:Choice>
          <mc:Fallback xmlns="">
            <p:pic>
              <p:nvPicPr>
                <p:cNvPr id="211" name="Freihand 210">
                  <a:extLst>
                    <a:ext uri="{FF2B5EF4-FFF2-40B4-BE49-F238E27FC236}">
                      <a16:creationId xmlns:a16="http://schemas.microsoft.com/office/drawing/2014/main" id="{9F1BE97F-8E8A-EB26-7C44-42AD1CA8A04B}"/>
                    </a:ext>
                  </a:extLst>
                </p:cNvPr>
                <p:cNvPicPr/>
                <p:nvPr/>
              </p:nvPicPr>
              <p:blipFill>
                <a:blip r:embed="rId341"/>
                <a:stretch>
                  <a:fillRect/>
                </a:stretch>
              </p:blipFill>
              <p:spPr>
                <a:xfrm>
                  <a:off x="7753516" y="2569385"/>
                  <a:ext cx="24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2" name="Freihand 211">
                  <a:extLst>
                    <a:ext uri="{FF2B5EF4-FFF2-40B4-BE49-F238E27FC236}">
                      <a16:creationId xmlns:a16="http://schemas.microsoft.com/office/drawing/2014/main" id="{20E2CF7E-810F-56F3-3833-1A0D30866443}"/>
                    </a:ext>
                  </a:extLst>
                </p14:cNvPr>
                <p14:cNvContentPartPr/>
                <p14:nvPr/>
              </p14:nvContentPartPr>
              <p14:xfrm>
                <a:off x="7676116" y="2563985"/>
                <a:ext cx="169200" cy="191160"/>
              </p14:xfrm>
            </p:contentPart>
          </mc:Choice>
          <mc:Fallback xmlns="">
            <p:pic>
              <p:nvPicPr>
                <p:cNvPr id="212" name="Freihand 211">
                  <a:extLst>
                    <a:ext uri="{FF2B5EF4-FFF2-40B4-BE49-F238E27FC236}">
                      <a16:creationId xmlns:a16="http://schemas.microsoft.com/office/drawing/2014/main" id="{20E2CF7E-810F-56F3-3833-1A0D30866443}"/>
                    </a:ext>
                  </a:extLst>
                </p:cNvPr>
                <p:cNvPicPr/>
                <p:nvPr/>
              </p:nvPicPr>
              <p:blipFill>
                <a:blip r:embed="rId343"/>
                <a:stretch>
                  <a:fillRect/>
                </a:stretch>
              </p:blipFill>
              <p:spPr>
                <a:xfrm>
                  <a:off x="7669996" y="2557865"/>
                  <a:ext cx="1814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3" name="Freihand 212">
                  <a:extLst>
                    <a:ext uri="{FF2B5EF4-FFF2-40B4-BE49-F238E27FC236}">
                      <a16:creationId xmlns:a16="http://schemas.microsoft.com/office/drawing/2014/main" id="{2BE48DE7-C2C3-93D4-DB16-EF7B6E56C240}"/>
                    </a:ext>
                  </a:extLst>
                </p14:cNvPr>
                <p14:cNvContentPartPr/>
                <p14:nvPr/>
              </p14:nvContentPartPr>
              <p14:xfrm>
                <a:off x="7883476" y="2576225"/>
                <a:ext cx="150120" cy="146160"/>
              </p14:xfrm>
            </p:contentPart>
          </mc:Choice>
          <mc:Fallback xmlns="">
            <p:pic>
              <p:nvPicPr>
                <p:cNvPr id="213" name="Freihand 212">
                  <a:extLst>
                    <a:ext uri="{FF2B5EF4-FFF2-40B4-BE49-F238E27FC236}">
                      <a16:creationId xmlns:a16="http://schemas.microsoft.com/office/drawing/2014/main" id="{2BE48DE7-C2C3-93D4-DB16-EF7B6E56C240}"/>
                    </a:ext>
                  </a:extLst>
                </p:cNvPr>
                <p:cNvPicPr/>
                <p:nvPr/>
              </p:nvPicPr>
              <p:blipFill>
                <a:blip r:embed="rId345"/>
                <a:stretch>
                  <a:fillRect/>
                </a:stretch>
              </p:blipFill>
              <p:spPr>
                <a:xfrm>
                  <a:off x="7877356" y="2570105"/>
                  <a:ext cx="162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4" name="Freihand 213">
                  <a:extLst>
                    <a:ext uri="{FF2B5EF4-FFF2-40B4-BE49-F238E27FC236}">
                      <a16:creationId xmlns:a16="http://schemas.microsoft.com/office/drawing/2014/main" id="{6D792D78-2C5F-05A8-5E23-3E9906AC5C99}"/>
                    </a:ext>
                  </a:extLst>
                </p14:cNvPr>
                <p14:cNvContentPartPr/>
                <p14:nvPr/>
              </p14:nvContentPartPr>
              <p14:xfrm>
                <a:off x="7966996" y="2516105"/>
                <a:ext cx="6120" cy="9000"/>
              </p14:xfrm>
            </p:contentPart>
          </mc:Choice>
          <mc:Fallback xmlns="">
            <p:pic>
              <p:nvPicPr>
                <p:cNvPr id="214" name="Freihand 213">
                  <a:extLst>
                    <a:ext uri="{FF2B5EF4-FFF2-40B4-BE49-F238E27FC236}">
                      <a16:creationId xmlns:a16="http://schemas.microsoft.com/office/drawing/2014/main" id="{6D792D78-2C5F-05A8-5E23-3E9906AC5C99}"/>
                    </a:ext>
                  </a:extLst>
                </p:cNvPr>
                <p:cNvPicPr/>
                <p:nvPr/>
              </p:nvPicPr>
              <p:blipFill>
                <a:blip r:embed="rId347"/>
                <a:stretch>
                  <a:fillRect/>
                </a:stretch>
              </p:blipFill>
              <p:spPr>
                <a:xfrm>
                  <a:off x="7960876" y="2509985"/>
                  <a:ext cx="18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5" name="Freihand 214">
                  <a:extLst>
                    <a:ext uri="{FF2B5EF4-FFF2-40B4-BE49-F238E27FC236}">
                      <a16:creationId xmlns:a16="http://schemas.microsoft.com/office/drawing/2014/main" id="{4E3D111D-3B76-0588-F17F-170FFD54189F}"/>
                    </a:ext>
                  </a:extLst>
                </p14:cNvPr>
                <p14:cNvContentPartPr/>
                <p14:nvPr/>
              </p14:nvContentPartPr>
              <p14:xfrm>
                <a:off x="8328436" y="2465705"/>
                <a:ext cx="166680" cy="261720"/>
              </p14:xfrm>
            </p:contentPart>
          </mc:Choice>
          <mc:Fallback xmlns="">
            <p:pic>
              <p:nvPicPr>
                <p:cNvPr id="215" name="Freihand 214">
                  <a:extLst>
                    <a:ext uri="{FF2B5EF4-FFF2-40B4-BE49-F238E27FC236}">
                      <a16:creationId xmlns:a16="http://schemas.microsoft.com/office/drawing/2014/main" id="{4E3D111D-3B76-0588-F17F-170FFD54189F}"/>
                    </a:ext>
                  </a:extLst>
                </p:cNvPr>
                <p:cNvPicPr/>
                <p:nvPr/>
              </p:nvPicPr>
              <p:blipFill>
                <a:blip r:embed="rId349"/>
                <a:stretch>
                  <a:fillRect/>
                </a:stretch>
              </p:blipFill>
              <p:spPr>
                <a:xfrm>
                  <a:off x="8322316" y="2459585"/>
                  <a:ext cx="1789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6" name="Freihand 215">
                  <a:extLst>
                    <a:ext uri="{FF2B5EF4-FFF2-40B4-BE49-F238E27FC236}">
                      <a16:creationId xmlns:a16="http://schemas.microsoft.com/office/drawing/2014/main" id="{5DB10DB4-8497-B959-027F-E53E624DDFBF}"/>
                    </a:ext>
                  </a:extLst>
                </p14:cNvPr>
                <p14:cNvContentPartPr/>
                <p14:nvPr/>
              </p14:nvContentPartPr>
              <p14:xfrm>
                <a:off x="8510236" y="2578745"/>
                <a:ext cx="198360" cy="110880"/>
              </p14:xfrm>
            </p:contentPart>
          </mc:Choice>
          <mc:Fallback xmlns="">
            <p:pic>
              <p:nvPicPr>
                <p:cNvPr id="216" name="Freihand 215">
                  <a:extLst>
                    <a:ext uri="{FF2B5EF4-FFF2-40B4-BE49-F238E27FC236}">
                      <a16:creationId xmlns:a16="http://schemas.microsoft.com/office/drawing/2014/main" id="{5DB10DB4-8497-B959-027F-E53E624DDFBF}"/>
                    </a:ext>
                  </a:extLst>
                </p:cNvPr>
                <p:cNvPicPr/>
                <p:nvPr/>
              </p:nvPicPr>
              <p:blipFill>
                <a:blip r:embed="rId351"/>
                <a:stretch>
                  <a:fillRect/>
                </a:stretch>
              </p:blipFill>
              <p:spPr>
                <a:xfrm>
                  <a:off x="8504116" y="2572625"/>
                  <a:ext cx="210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7" name="Freihand 216">
                  <a:extLst>
                    <a:ext uri="{FF2B5EF4-FFF2-40B4-BE49-F238E27FC236}">
                      <a16:creationId xmlns:a16="http://schemas.microsoft.com/office/drawing/2014/main" id="{62C5AC4D-BDA7-F21A-AFA7-087054D54E97}"/>
                    </a:ext>
                  </a:extLst>
                </p14:cNvPr>
                <p14:cNvContentPartPr/>
                <p14:nvPr/>
              </p14:nvContentPartPr>
              <p14:xfrm>
                <a:off x="8713276" y="2501705"/>
                <a:ext cx="91440" cy="162000"/>
              </p14:xfrm>
            </p:contentPart>
          </mc:Choice>
          <mc:Fallback xmlns="">
            <p:pic>
              <p:nvPicPr>
                <p:cNvPr id="217" name="Freihand 216">
                  <a:extLst>
                    <a:ext uri="{FF2B5EF4-FFF2-40B4-BE49-F238E27FC236}">
                      <a16:creationId xmlns:a16="http://schemas.microsoft.com/office/drawing/2014/main" id="{62C5AC4D-BDA7-F21A-AFA7-087054D54E97}"/>
                    </a:ext>
                  </a:extLst>
                </p:cNvPr>
                <p:cNvPicPr/>
                <p:nvPr/>
              </p:nvPicPr>
              <p:blipFill>
                <a:blip r:embed="rId353"/>
                <a:stretch>
                  <a:fillRect/>
                </a:stretch>
              </p:blipFill>
              <p:spPr>
                <a:xfrm>
                  <a:off x="8707156" y="2495585"/>
                  <a:ext cx="103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8" name="Freihand 217">
                  <a:extLst>
                    <a:ext uri="{FF2B5EF4-FFF2-40B4-BE49-F238E27FC236}">
                      <a16:creationId xmlns:a16="http://schemas.microsoft.com/office/drawing/2014/main" id="{3C9DE15D-B1DF-1A1F-6FD7-6AAC0221089B}"/>
                    </a:ext>
                  </a:extLst>
                </p14:cNvPr>
                <p14:cNvContentPartPr/>
                <p14:nvPr/>
              </p14:nvContentPartPr>
              <p14:xfrm>
                <a:off x="8864476" y="2522585"/>
                <a:ext cx="81720" cy="98280"/>
              </p14:xfrm>
            </p:contentPart>
          </mc:Choice>
          <mc:Fallback xmlns="">
            <p:pic>
              <p:nvPicPr>
                <p:cNvPr id="218" name="Freihand 217">
                  <a:extLst>
                    <a:ext uri="{FF2B5EF4-FFF2-40B4-BE49-F238E27FC236}">
                      <a16:creationId xmlns:a16="http://schemas.microsoft.com/office/drawing/2014/main" id="{3C9DE15D-B1DF-1A1F-6FD7-6AAC0221089B}"/>
                    </a:ext>
                  </a:extLst>
                </p:cNvPr>
                <p:cNvPicPr/>
                <p:nvPr/>
              </p:nvPicPr>
              <p:blipFill>
                <a:blip r:embed="rId355"/>
                <a:stretch>
                  <a:fillRect/>
                </a:stretch>
              </p:blipFill>
              <p:spPr>
                <a:xfrm>
                  <a:off x="8858356" y="2516465"/>
                  <a:ext cx="93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0" name="Freihand 229">
                  <a:extLst>
                    <a:ext uri="{FF2B5EF4-FFF2-40B4-BE49-F238E27FC236}">
                      <a16:creationId xmlns:a16="http://schemas.microsoft.com/office/drawing/2014/main" id="{C0A2AC98-B7AC-2F62-08D2-5F93C1B2B9AA}"/>
                    </a:ext>
                  </a:extLst>
                </p14:cNvPr>
                <p14:cNvContentPartPr/>
                <p14:nvPr/>
              </p14:nvContentPartPr>
              <p14:xfrm>
                <a:off x="7801036" y="2979065"/>
                <a:ext cx="150120" cy="65160"/>
              </p14:xfrm>
            </p:contentPart>
          </mc:Choice>
          <mc:Fallback xmlns="">
            <p:pic>
              <p:nvPicPr>
                <p:cNvPr id="230" name="Freihand 229">
                  <a:extLst>
                    <a:ext uri="{FF2B5EF4-FFF2-40B4-BE49-F238E27FC236}">
                      <a16:creationId xmlns:a16="http://schemas.microsoft.com/office/drawing/2014/main" id="{C0A2AC98-B7AC-2F62-08D2-5F93C1B2B9AA}"/>
                    </a:ext>
                  </a:extLst>
                </p:cNvPr>
                <p:cNvPicPr/>
                <p:nvPr/>
              </p:nvPicPr>
              <p:blipFill>
                <a:blip r:embed="rId357"/>
                <a:stretch>
                  <a:fillRect/>
                </a:stretch>
              </p:blipFill>
              <p:spPr>
                <a:xfrm>
                  <a:off x="7794916" y="2972945"/>
                  <a:ext cx="162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1" name="Freihand 230">
                  <a:extLst>
                    <a:ext uri="{FF2B5EF4-FFF2-40B4-BE49-F238E27FC236}">
                      <a16:creationId xmlns:a16="http://schemas.microsoft.com/office/drawing/2014/main" id="{12D7C360-3073-9F9B-5E91-1566645A27F6}"/>
                    </a:ext>
                  </a:extLst>
                </p14:cNvPr>
                <p14:cNvContentPartPr/>
                <p14:nvPr/>
              </p14:nvContentPartPr>
              <p14:xfrm>
                <a:off x="7945396" y="2900945"/>
                <a:ext cx="5400" cy="9000"/>
              </p14:xfrm>
            </p:contentPart>
          </mc:Choice>
          <mc:Fallback xmlns="">
            <p:pic>
              <p:nvPicPr>
                <p:cNvPr id="231" name="Freihand 230">
                  <a:extLst>
                    <a:ext uri="{FF2B5EF4-FFF2-40B4-BE49-F238E27FC236}">
                      <a16:creationId xmlns:a16="http://schemas.microsoft.com/office/drawing/2014/main" id="{12D7C360-3073-9F9B-5E91-1566645A27F6}"/>
                    </a:ext>
                  </a:extLst>
                </p:cNvPr>
                <p:cNvPicPr/>
                <p:nvPr/>
              </p:nvPicPr>
              <p:blipFill>
                <a:blip r:embed="rId359"/>
                <a:stretch>
                  <a:fillRect/>
                </a:stretch>
              </p:blipFill>
              <p:spPr>
                <a:xfrm>
                  <a:off x="7939276" y="2894825"/>
                  <a:ext cx="17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2" name="Freihand 231">
                  <a:extLst>
                    <a:ext uri="{FF2B5EF4-FFF2-40B4-BE49-F238E27FC236}">
                      <a16:creationId xmlns:a16="http://schemas.microsoft.com/office/drawing/2014/main" id="{EAA2D5BC-4D6C-C7BF-AE5A-160CE1FF5D7F}"/>
                    </a:ext>
                  </a:extLst>
                </p14:cNvPr>
                <p14:cNvContentPartPr/>
                <p14:nvPr/>
              </p14:nvContentPartPr>
              <p14:xfrm>
                <a:off x="8132236" y="2886545"/>
                <a:ext cx="296280" cy="146520"/>
              </p14:xfrm>
            </p:contentPart>
          </mc:Choice>
          <mc:Fallback xmlns="">
            <p:pic>
              <p:nvPicPr>
                <p:cNvPr id="232" name="Freihand 231">
                  <a:extLst>
                    <a:ext uri="{FF2B5EF4-FFF2-40B4-BE49-F238E27FC236}">
                      <a16:creationId xmlns:a16="http://schemas.microsoft.com/office/drawing/2014/main" id="{EAA2D5BC-4D6C-C7BF-AE5A-160CE1FF5D7F}"/>
                    </a:ext>
                  </a:extLst>
                </p:cNvPr>
                <p:cNvPicPr/>
                <p:nvPr/>
              </p:nvPicPr>
              <p:blipFill>
                <a:blip r:embed="rId361"/>
                <a:stretch>
                  <a:fillRect/>
                </a:stretch>
              </p:blipFill>
              <p:spPr>
                <a:xfrm>
                  <a:off x="8126116" y="2880425"/>
                  <a:ext cx="308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3" name="Freihand 232">
                  <a:extLst>
                    <a:ext uri="{FF2B5EF4-FFF2-40B4-BE49-F238E27FC236}">
                      <a16:creationId xmlns:a16="http://schemas.microsoft.com/office/drawing/2014/main" id="{CE027FBB-BF1E-F05F-3628-FC899B8910EE}"/>
                    </a:ext>
                  </a:extLst>
                </p14:cNvPr>
                <p14:cNvContentPartPr/>
                <p14:nvPr/>
              </p14:nvContentPartPr>
              <p14:xfrm>
                <a:off x="8623996" y="2833625"/>
                <a:ext cx="135000" cy="166320"/>
              </p14:xfrm>
            </p:contentPart>
          </mc:Choice>
          <mc:Fallback xmlns="">
            <p:pic>
              <p:nvPicPr>
                <p:cNvPr id="233" name="Freihand 232">
                  <a:extLst>
                    <a:ext uri="{FF2B5EF4-FFF2-40B4-BE49-F238E27FC236}">
                      <a16:creationId xmlns:a16="http://schemas.microsoft.com/office/drawing/2014/main" id="{CE027FBB-BF1E-F05F-3628-FC899B8910EE}"/>
                    </a:ext>
                  </a:extLst>
                </p:cNvPr>
                <p:cNvPicPr/>
                <p:nvPr/>
              </p:nvPicPr>
              <p:blipFill>
                <a:blip r:embed="rId363"/>
                <a:stretch>
                  <a:fillRect/>
                </a:stretch>
              </p:blipFill>
              <p:spPr>
                <a:xfrm>
                  <a:off x="8617876" y="2827505"/>
                  <a:ext cx="1472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4" name="Freihand 233">
                  <a:extLst>
                    <a:ext uri="{FF2B5EF4-FFF2-40B4-BE49-F238E27FC236}">
                      <a16:creationId xmlns:a16="http://schemas.microsoft.com/office/drawing/2014/main" id="{9C72D0AA-DA36-7D19-5C77-A5E729B5073D}"/>
                    </a:ext>
                  </a:extLst>
                </p14:cNvPr>
                <p14:cNvContentPartPr/>
                <p14:nvPr/>
              </p14:nvContentPartPr>
              <p14:xfrm>
                <a:off x="8806876" y="2822465"/>
                <a:ext cx="139680" cy="156600"/>
              </p14:xfrm>
            </p:contentPart>
          </mc:Choice>
          <mc:Fallback xmlns="">
            <p:pic>
              <p:nvPicPr>
                <p:cNvPr id="234" name="Freihand 233">
                  <a:extLst>
                    <a:ext uri="{FF2B5EF4-FFF2-40B4-BE49-F238E27FC236}">
                      <a16:creationId xmlns:a16="http://schemas.microsoft.com/office/drawing/2014/main" id="{9C72D0AA-DA36-7D19-5C77-A5E729B5073D}"/>
                    </a:ext>
                  </a:extLst>
                </p:cNvPr>
                <p:cNvPicPr/>
                <p:nvPr/>
              </p:nvPicPr>
              <p:blipFill>
                <a:blip r:embed="rId365"/>
                <a:stretch>
                  <a:fillRect/>
                </a:stretch>
              </p:blipFill>
              <p:spPr>
                <a:xfrm>
                  <a:off x="8800756" y="2816345"/>
                  <a:ext cx="151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2" name="Freihand 241">
                  <a:extLst>
                    <a:ext uri="{FF2B5EF4-FFF2-40B4-BE49-F238E27FC236}">
                      <a16:creationId xmlns:a16="http://schemas.microsoft.com/office/drawing/2014/main" id="{0036A606-8BC9-85B9-7D14-2B3A4A71429D}"/>
                    </a:ext>
                  </a:extLst>
                </p14:cNvPr>
                <p14:cNvContentPartPr/>
                <p14:nvPr/>
              </p14:nvContentPartPr>
              <p14:xfrm>
                <a:off x="7890316" y="3206945"/>
                <a:ext cx="73800" cy="136440"/>
              </p14:xfrm>
            </p:contentPart>
          </mc:Choice>
          <mc:Fallback xmlns="">
            <p:pic>
              <p:nvPicPr>
                <p:cNvPr id="242" name="Freihand 241">
                  <a:extLst>
                    <a:ext uri="{FF2B5EF4-FFF2-40B4-BE49-F238E27FC236}">
                      <a16:creationId xmlns:a16="http://schemas.microsoft.com/office/drawing/2014/main" id="{0036A606-8BC9-85B9-7D14-2B3A4A71429D}"/>
                    </a:ext>
                  </a:extLst>
                </p:cNvPr>
                <p:cNvPicPr/>
                <p:nvPr/>
              </p:nvPicPr>
              <p:blipFill>
                <a:blip r:embed="rId367"/>
                <a:stretch>
                  <a:fillRect/>
                </a:stretch>
              </p:blipFill>
              <p:spPr>
                <a:xfrm>
                  <a:off x="7884196" y="3200825"/>
                  <a:ext cx="86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3" name="Freihand 242">
                  <a:extLst>
                    <a:ext uri="{FF2B5EF4-FFF2-40B4-BE49-F238E27FC236}">
                      <a16:creationId xmlns:a16="http://schemas.microsoft.com/office/drawing/2014/main" id="{14BE9FAB-67CB-AC8F-299C-8FF6389070C2}"/>
                    </a:ext>
                  </a:extLst>
                </p14:cNvPr>
                <p14:cNvContentPartPr/>
                <p14:nvPr/>
              </p14:nvContentPartPr>
              <p14:xfrm>
                <a:off x="8037556" y="3208745"/>
                <a:ext cx="154800" cy="88200"/>
              </p14:xfrm>
            </p:contentPart>
          </mc:Choice>
          <mc:Fallback xmlns="">
            <p:pic>
              <p:nvPicPr>
                <p:cNvPr id="243" name="Freihand 242">
                  <a:extLst>
                    <a:ext uri="{FF2B5EF4-FFF2-40B4-BE49-F238E27FC236}">
                      <a16:creationId xmlns:a16="http://schemas.microsoft.com/office/drawing/2014/main" id="{14BE9FAB-67CB-AC8F-299C-8FF6389070C2}"/>
                    </a:ext>
                  </a:extLst>
                </p:cNvPr>
                <p:cNvPicPr/>
                <p:nvPr/>
              </p:nvPicPr>
              <p:blipFill>
                <a:blip r:embed="rId369"/>
                <a:stretch>
                  <a:fillRect/>
                </a:stretch>
              </p:blipFill>
              <p:spPr>
                <a:xfrm>
                  <a:off x="8031436" y="3202625"/>
                  <a:ext cx="167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4" name="Freihand 243">
                  <a:extLst>
                    <a:ext uri="{FF2B5EF4-FFF2-40B4-BE49-F238E27FC236}">
                      <a16:creationId xmlns:a16="http://schemas.microsoft.com/office/drawing/2014/main" id="{92773083-F073-F8EA-114B-5DC349AD4D18}"/>
                    </a:ext>
                  </a:extLst>
                </p14:cNvPr>
                <p14:cNvContentPartPr/>
                <p14:nvPr/>
              </p14:nvContentPartPr>
              <p14:xfrm>
                <a:off x="8280196" y="3163745"/>
                <a:ext cx="76320" cy="131400"/>
              </p14:xfrm>
            </p:contentPart>
          </mc:Choice>
          <mc:Fallback xmlns="">
            <p:pic>
              <p:nvPicPr>
                <p:cNvPr id="244" name="Freihand 243">
                  <a:extLst>
                    <a:ext uri="{FF2B5EF4-FFF2-40B4-BE49-F238E27FC236}">
                      <a16:creationId xmlns:a16="http://schemas.microsoft.com/office/drawing/2014/main" id="{92773083-F073-F8EA-114B-5DC349AD4D18}"/>
                    </a:ext>
                  </a:extLst>
                </p:cNvPr>
                <p:cNvPicPr/>
                <p:nvPr/>
              </p:nvPicPr>
              <p:blipFill>
                <a:blip r:embed="rId371"/>
                <a:stretch>
                  <a:fillRect/>
                </a:stretch>
              </p:blipFill>
              <p:spPr>
                <a:xfrm>
                  <a:off x="8274076" y="3157625"/>
                  <a:ext cx="88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5" name="Freihand 244">
                  <a:extLst>
                    <a:ext uri="{FF2B5EF4-FFF2-40B4-BE49-F238E27FC236}">
                      <a16:creationId xmlns:a16="http://schemas.microsoft.com/office/drawing/2014/main" id="{1DC088FB-5DF9-7E33-BA4B-0E53E1ACE0B5}"/>
                    </a:ext>
                  </a:extLst>
                </p14:cNvPr>
                <p14:cNvContentPartPr/>
                <p14:nvPr/>
              </p14:nvContentPartPr>
              <p14:xfrm>
                <a:off x="8453356" y="3102185"/>
                <a:ext cx="282600" cy="153720"/>
              </p14:xfrm>
            </p:contentPart>
          </mc:Choice>
          <mc:Fallback xmlns="">
            <p:pic>
              <p:nvPicPr>
                <p:cNvPr id="245" name="Freihand 244">
                  <a:extLst>
                    <a:ext uri="{FF2B5EF4-FFF2-40B4-BE49-F238E27FC236}">
                      <a16:creationId xmlns:a16="http://schemas.microsoft.com/office/drawing/2014/main" id="{1DC088FB-5DF9-7E33-BA4B-0E53E1ACE0B5}"/>
                    </a:ext>
                  </a:extLst>
                </p:cNvPr>
                <p:cNvPicPr/>
                <p:nvPr/>
              </p:nvPicPr>
              <p:blipFill>
                <a:blip r:embed="rId373"/>
                <a:stretch>
                  <a:fillRect/>
                </a:stretch>
              </p:blipFill>
              <p:spPr>
                <a:xfrm>
                  <a:off x="8447236" y="3096065"/>
                  <a:ext cx="294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6" name="Freihand 245">
                  <a:extLst>
                    <a:ext uri="{FF2B5EF4-FFF2-40B4-BE49-F238E27FC236}">
                      <a16:creationId xmlns:a16="http://schemas.microsoft.com/office/drawing/2014/main" id="{FB00F210-1768-5630-E8FF-F41A8D64CEDB}"/>
                    </a:ext>
                  </a:extLst>
                </p14:cNvPr>
                <p14:cNvContentPartPr/>
                <p14:nvPr/>
              </p14:nvContentPartPr>
              <p14:xfrm>
                <a:off x="8698876" y="3076985"/>
                <a:ext cx="33840" cy="2520"/>
              </p14:xfrm>
            </p:contentPart>
          </mc:Choice>
          <mc:Fallback xmlns="">
            <p:pic>
              <p:nvPicPr>
                <p:cNvPr id="246" name="Freihand 245">
                  <a:extLst>
                    <a:ext uri="{FF2B5EF4-FFF2-40B4-BE49-F238E27FC236}">
                      <a16:creationId xmlns:a16="http://schemas.microsoft.com/office/drawing/2014/main" id="{FB00F210-1768-5630-E8FF-F41A8D64CEDB}"/>
                    </a:ext>
                  </a:extLst>
                </p:cNvPr>
                <p:cNvPicPr/>
                <p:nvPr/>
              </p:nvPicPr>
              <p:blipFill>
                <a:blip r:embed="rId375"/>
                <a:stretch>
                  <a:fillRect/>
                </a:stretch>
              </p:blipFill>
              <p:spPr>
                <a:xfrm>
                  <a:off x="8692756" y="3070865"/>
                  <a:ext cx="46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7" name="Freihand 246">
                  <a:extLst>
                    <a:ext uri="{FF2B5EF4-FFF2-40B4-BE49-F238E27FC236}">
                      <a16:creationId xmlns:a16="http://schemas.microsoft.com/office/drawing/2014/main" id="{FC6D9F2B-3233-C6AB-88E4-76352999E8B1}"/>
                    </a:ext>
                  </a:extLst>
                </p14:cNvPr>
                <p14:cNvContentPartPr/>
                <p14:nvPr/>
              </p14:nvContentPartPr>
              <p14:xfrm>
                <a:off x="8785996" y="3046745"/>
                <a:ext cx="183600" cy="176040"/>
              </p14:xfrm>
            </p:contentPart>
          </mc:Choice>
          <mc:Fallback xmlns="">
            <p:pic>
              <p:nvPicPr>
                <p:cNvPr id="247" name="Freihand 246">
                  <a:extLst>
                    <a:ext uri="{FF2B5EF4-FFF2-40B4-BE49-F238E27FC236}">
                      <a16:creationId xmlns:a16="http://schemas.microsoft.com/office/drawing/2014/main" id="{FC6D9F2B-3233-C6AB-88E4-76352999E8B1}"/>
                    </a:ext>
                  </a:extLst>
                </p:cNvPr>
                <p:cNvPicPr/>
                <p:nvPr/>
              </p:nvPicPr>
              <p:blipFill>
                <a:blip r:embed="rId377"/>
                <a:stretch>
                  <a:fillRect/>
                </a:stretch>
              </p:blipFill>
              <p:spPr>
                <a:xfrm>
                  <a:off x="8779876" y="3040625"/>
                  <a:ext cx="195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4" name="Freihand 273">
                  <a:extLst>
                    <a:ext uri="{FF2B5EF4-FFF2-40B4-BE49-F238E27FC236}">
                      <a16:creationId xmlns:a16="http://schemas.microsoft.com/office/drawing/2014/main" id="{9C1D3F1E-B60B-3298-C98F-ED2196A37868}"/>
                    </a:ext>
                  </a:extLst>
                </p14:cNvPr>
                <p14:cNvContentPartPr/>
                <p14:nvPr/>
              </p14:nvContentPartPr>
              <p14:xfrm>
                <a:off x="7907236" y="3346265"/>
                <a:ext cx="330480" cy="363240"/>
              </p14:xfrm>
            </p:contentPart>
          </mc:Choice>
          <mc:Fallback xmlns="">
            <p:pic>
              <p:nvPicPr>
                <p:cNvPr id="274" name="Freihand 273">
                  <a:extLst>
                    <a:ext uri="{FF2B5EF4-FFF2-40B4-BE49-F238E27FC236}">
                      <a16:creationId xmlns:a16="http://schemas.microsoft.com/office/drawing/2014/main" id="{9C1D3F1E-B60B-3298-C98F-ED2196A37868}"/>
                    </a:ext>
                  </a:extLst>
                </p:cNvPr>
                <p:cNvPicPr/>
                <p:nvPr/>
              </p:nvPicPr>
              <p:blipFill>
                <a:blip r:embed="rId379"/>
                <a:stretch>
                  <a:fillRect/>
                </a:stretch>
              </p:blipFill>
              <p:spPr>
                <a:xfrm>
                  <a:off x="7901116" y="3340145"/>
                  <a:ext cx="34272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5" name="Freihand 274">
                  <a:extLst>
                    <a:ext uri="{FF2B5EF4-FFF2-40B4-BE49-F238E27FC236}">
                      <a16:creationId xmlns:a16="http://schemas.microsoft.com/office/drawing/2014/main" id="{086BE17B-AFFE-F340-8A36-39BE49E4FBFA}"/>
                    </a:ext>
                  </a:extLst>
                </p14:cNvPr>
                <p14:cNvContentPartPr/>
                <p14:nvPr/>
              </p14:nvContentPartPr>
              <p14:xfrm>
                <a:off x="8423116" y="3336905"/>
                <a:ext cx="120240" cy="196920"/>
              </p14:xfrm>
            </p:contentPart>
          </mc:Choice>
          <mc:Fallback xmlns="">
            <p:pic>
              <p:nvPicPr>
                <p:cNvPr id="275" name="Freihand 274">
                  <a:extLst>
                    <a:ext uri="{FF2B5EF4-FFF2-40B4-BE49-F238E27FC236}">
                      <a16:creationId xmlns:a16="http://schemas.microsoft.com/office/drawing/2014/main" id="{086BE17B-AFFE-F340-8A36-39BE49E4FBFA}"/>
                    </a:ext>
                  </a:extLst>
                </p:cNvPr>
                <p:cNvPicPr/>
                <p:nvPr/>
              </p:nvPicPr>
              <p:blipFill>
                <a:blip r:embed="rId381"/>
                <a:stretch>
                  <a:fillRect/>
                </a:stretch>
              </p:blipFill>
              <p:spPr>
                <a:xfrm>
                  <a:off x="8416996" y="3330785"/>
                  <a:ext cx="132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6" name="Freihand 275">
                  <a:extLst>
                    <a:ext uri="{FF2B5EF4-FFF2-40B4-BE49-F238E27FC236}">
                      <a16:creationId xmlns:a16="http://schemas.microsoft.com/office/drawing/2014/main" id="{95384B3E-3C39-6AEB-3CEF-515664AABEBC}"/>
                    </a:ext>
                  </a:extLst>
                </p14:cNvPr>
                <p14:cNvContentPartPr/>
                <p14:nvPr/>
              </p14:nvContentPartPr>
              <p14:xfrm>
                <a:off x="8595916" y="3334385"/>
                <a:ext cx="140400" cy="166680"/>
              </p14:xfrm>
            </p:contentPart>
          </mc:Choice>
          <mc:Fallback xmlns="">
            <p:pic>
              <p:nvPicPr>
                <p:cNvPr id="276" name="Freihand 275">
                  <a:extLst>
                    <a:ext uri="{FF2B5EF4-FFF2-40B4-BE49-F238E27FC236}">
                      <a16:creationId xmlns:a16="http://schemas.microsoft.com/office/drawing/2014/main" id="{95384B3E-3C39-6AEB-3CEF-515664AABEBC}"/>
                    </a:ext>
                  </a:extLst>
                </p:cNvPr>
                <p:cNvPicPr/>
                <p:nvPr/>
              </p:nvPicPr>
              <p:blipFill>
                <a:blip r:embed="rId383"/>
                <a:stretch>
                  <a:fillRect/>
                </a:stretch>
              </p:blipFill>
              <p:spPr>
                <a:xfrm>
                  <a:off x="8589796" y="3328265"/>
                  <a:ext cx="152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9" name="Freihand 278">
                  <a:extLst>
                    <a:ext uri="{FF2B5EF4-FFF2-40B4-BE49-F238E27FC236}">
                      <a16:creationId xmlns:a16="http://schemas.microsoft.com/office/drawing/2014/main" id="{12ECEB24-0F6B-C31B-ED20-D7B74581DE75}"/>
                    </a:ext>
                  </a:extLst>
                </p14:cNvPr>
                <p14:cNvContentPartPr/>
                <p14:nvPr/>
              </p14:nvContentPartPr>
              <p14:xfrm>
                <a:off x="8850076" y="3290465"/>
                <a:ext cx="6480" cy="74520"/>
              </p14:xfrm>
            </p:contentPart>
          </mc:Choice>
          <mc:Fallback xmlns="">
            <p:pic>
              <p:nvPicPr>
                <p:cNvPr id="279" name="Freihand 278">
                  <a:extLst>
                    <a:ext uri="{FF2B5EF4-FFF2-40B4-BE49-F238E27FC236}">
                      <a16:creationId xmlns:a16="http://schemas.microsoft.com/office/drawing/2014/main" id="{12ECEB24-0F6B-C31B-ED20-D7B74581DE75}"/>
                    </a:ext>
                  </a:extLst>
                </p:cNvPr>
                <p:cNvPicPr/>
                <p:nvPr/>
              </p:nvPicPr>
              <p:blipFill>
                <a:blip r:embed="rId385"/>
                <a:stretch>
                  <a:fillRect/>
                </a:stretch>
              </p:blipFill>
              <p:spPr>
                <a:xfrm>
                  <a:off x="8843956" y="3284345"/>
                  <a:ext cx="18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1" name="Freihand 280">
                  <a:extLst>
                    <a:ext uri="{FF2B5EF4-FFF2-40B4-BE49-F238E27FC236}">
                      <a16:creationId xmlns:a16="http://schemas.microsoft.com/office/drawing/2014/main" id="{56C5EDD4-952E-01B4-2A73-6464B856443C}"/>
                    </a:ext>
                  </a:extLst>
                </p14:cNvPr>
                <p14:cNvContentPartPr/>
                <p14:nvPr/>
              </p14:nvContentPartPr>
              <p14:xfrm>
                <a:off x="11731876" y="325505"/>
                <a:ext cx="15840" cy="137880"/>
              </p14:xfrm>
            </p:contentPart>
          </mc:Choice>
          <mc:Fallback xmlns="">
            <p:pic>
              <p:nvPicPr>
                <p:cNvPr id="281" name="Freihand 280">
                  <a:extLst>
                    <a:ext uri="{FF2B5EF4-FFF2-40B4-BE49-F238E27FC236}">
                      <a16:creationId xmlns:a16="http://schemas.microsoft.com/office/drawing/2014/main" id="{56C5EDD4-952E-01B4-2A73-6464B856443C}"/>
                    </a:ext>
                  </a:extLst>
                </p:cNvPr>
                <p:cNvPicPr/>
                <p:nvPr/>
              </p:nvPicPr>
              <p:blipFill>
                <a:blip r:embed="rId387"/>
                <a:stretch>
                  <a:fillRect/>
                </a:stretch>
              </p:blipFill>
              <p:spPr>
                <a:xfrm>
                  <a:off x="11725756" y="319385"/>
                  <a:ext cx="28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2" name="Freihand 281">
                  <a:extLst>
                    <a:ext uri="{FF2B5EF4-FFF2-40B4-BE49-F238E27FC236}">
                      <a16:creationId xmlns:a16="http://schemas.microsoft.com/office/drawing/2014/main" id="{1B33FF8E-EDF3-B881-D03B-FEE7731A04B1}"/>
                    </a:ext>
                  </a:extLst>
                </p14:cNvPr>
                <p14:cNvContentPartPr/>
                <p14:nvPr/>
              </p14:nvContentPartPr>
              <p14:xfrm>
                <a:off x="11775436" y="324065"/>
                <a:ext cx="137520" cy="156960"/>
              </p14:xfrm>
            </p:contentPart>
          </mc:Choice>
          <mc:Fallback xmlns="">
            <p:pic>
              <p:nvPicPr>
                <p:cNvPr id="282" name="Freihand 281">
                  <a:extLst>
                    <a:ext uri="{FF2B5EF4-FFF2-40B4-BE49-F238E27FC236}">
                      <a16:creationId xmlns:a16="http://schemas.microsoft.com/office/drawing/2014/main" id="{1B33FF8E-EDF3-B881-D03B-FEE7731A04B1}"/>
                    </a:ext>
                  </a:extLst>
                </p:cNvPr>
                <p:cNvPicPr/>
                <p:nvPr/>
              </p:nvPicPr>
              <p:blipFill>
                <a:blip r:embed="rId389"/>
                <a:stretch>
                  <a:fillRect/>
                </a:stretch>
              </p:blipFill>
              <p:spPr>
                <a:xfrm>
                  <a:off x="11769316" y="317945"/>
                  <a:ext cx="149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3" name="Freihand 282">
                  <a:extLst>
                    <a:ext uri="{FF2B5EF4-FFF2-40B4-BE49-F238E27FC236}">
                      <a16:creationId xmlns:a16="http://schemas.microsoft.com/office/drawing/2014/main" id="{68017029-C2BA-8CA7-AE56-29F77096DFE3}"/>
                    </a:ext>
                  </a:extLst>
                </p14:cNvPr>
                <p14:cNvContentPartPr/>
                <p14:nvPr/>
              </p14:nvContentPartPr>
              <p14:xfrm>
                <a:off x="11994316" y="252065"/>
                <a:ext cx="12600" cy="80280"/>
              </p14:xfrm>
            </p:contentPart>
          </mc:Choice>
          <mc:Fallback xmlns="">
            <p:pic>
              <p:nvPicPr>
                <p:cNvPr id="283" name="Freihand 282">
                  <a:extLst>
                    <a:ext uri="{FF2B5EF4-FFF2-40B4-BE49-F238E27FC236}">
                      <a16:creationId xmlns:a16="http://schemas.microsoft.com/office/drawing/2014/main" id="{68017029-C2BA-8CA7-AE56-29F77096DFE3}"/>
                    </a:ext>
                  </a:extLst>
                </p:cNvPr>
                <p:cNvPicPr/>
                <p:nvPr/>
              </p:nvPicPr>
              <p:blipFill>
                <a:blip r:embed="rId391"/>
                <a:stretch>
                  <a:fillRect/>
                </a:stretch>
              </p:blipFill>
              <p:spPr>
                <a:xfrm>
                  <a:off x="11988196" y="245945"/>
                  <a:ext cx="24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04" name="Freihand 303">
                  <a:extLst>
                    <a:ext uri="{FF2B5EF4-FFF2-40B4-BE49-F238E27FC236}">
                      <a16:creationId xmlns:a16="http://schemas.microsoft.com/office/drawing/2014/main" id="{915A1427-2D56-750F-CAE0-D982CA74AE17}"/>
                    </a:ext>
                  </a:extLst>
                </p14:cNvPr>
                <p14:cNvContentPartPr/>
                <p14:nvPr/>
              </p14:nvContentPartPr>
              <p14:xfrm>
                <a:off x="6133156" y="3903873"/>
                <a:ext cx="187200" cy="36000"/>
              </p14:xfrm>
            </p:contentPart>
          </mc:Choice>
          <mc:Fallback xmlns="">
            <p:pic>
              <p:nvPicPr>
                <p:cNvPr id="304" name="Freihand 303">
                  <a:extLst>
                    <a:ext uri="{FF2B5EF4-FFF2-40B4-BE49-F238E27FC236}">
                      <a16:creationId xmlns:a16="http://schemas.microsoft.com/office/drawing/2014/main" id="{915A1427-2D56-750F-CAE0-D982CA74AE17}"/>
                    </a:ext>
                  </a:extLst>
                </p:cNvPr>
                <p:cNvPicPr/>
                <p:nvPr/>
              </p:nvPicPr>
              <p:blipFill>
                <a:blip r:embed="rId393"/>
                <a:stretch>
                  <a:fillRect/>
                </a:stretch>
              </p:blipFill>
              <p:spPr>
                <a:xfrm>
                  <a:off x="6127036" y="3897753"/>
                  <a:ext cx="199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05" name="Freihand 304">
                  <a:extLst>
                    <a:ext uri="{FF2B5EF4-FFF2-40B4-BE49-F238E27FC236}">
                      <a16:creationId xmlns:a16="http://schemas.microsoft.com/office/drawing/2014/main" id="{ED384677-E822-B412-E488-9791E189DB7D}"/>
                    </a:ext>
                  </a:extLst>
                </p14:cNvPr>
                <p14:cNvContentPartPr/>
                <p14:nvPr/>
              </p14:nvContentPartPr>
              <p14:xfrm>
                <a:off x="6322156" y="3807033"/>
                <a:ext cx="67320" cy="212040"/>
              </p14:xfrm>
            </p:contentPart>
          </mc:Choice>
          <mc:Fallback xmlns="">
            <p:pic>
              <p:nvPicPr>
                <p:cNvPr id="305" name="Freihand 304">
                  <a:extLst>
                    <a:ext uri="{FF2B5EF4-FFF2-40B4-BE49-F238E27FC236}">
                      <a16:creationId xmlns:a16="http://schemas.microsoft.com/office/drawing/2014/main" id="{ED384677-E822-B412-E488-9791E189DB7D}"/>
                    </a:ext>
                  </a:extLst>
                </p:cNvPr>
                <p:cNvPicPr/>
                <p:nvPr/>
              </p:nvPicPr>
              <p:blipFill>
                <a:blip r:embed="rId395"/>
                <a:stretch>
                  <a:fillRect/>
                </a:stretch>
              </p:blipFill>
              <p:spPr>
                <a:xfrm>
                  <a:off x="6316036" y="3800913"/>
                  <a:ext cx="79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07" name="Freihand 306">
                  <a:extLst>
                    <a:ext uri="{FF2B5EF4-FFF2-40B4-BE49-F238E27FC236}">
                      <a16:creationId xmlns:a16="http://schemas.microsoft.com/office/drawing/2014/main" id="{D991390F-ACE2-AB61-10A6-38C515CEEA2C}"/>
                    </a:ext>
                  </a:extLst>
                </p14:cNvPr>
                <p14:cNvContentPartPr/>
                <p14:nvPr/>
              </p14:nvContentPartPr>
              <p14:xfrm>
                <a:off x="6563716" y="3763833"/>
                <a:ext cx="128520" cy="190080"/>
              </p14:xfrm>
            </p:contentPart>
          </mc:Choice>
          <mc:Fallback xmlns="">
            <p:pic>
              <p:nvPicPr>
                <p:cNvPr id="307" name="Freihand 306">
                  <a:extLst>
                    <a:ext uri="{FF2B5EF4-FFF2-40B4-BE49-F238E27FC236}">
                      <a16:creationId xmlns:a16="http://schemas.microsoft.com/office/drawing/2014/main" id="{D991390F-ACE2-AB61-10A6-38C515CEEA2C}"/>
                    </a:ext>
                  </a:extLst>
                </p:cNvPr>
                <p:cNvPicPr/>
                <p:nvPr/>
              </p:nvPicPr>
              <p:blipFill>
                <a:blip r:embed="rId397"/>
                <a:stretch>
                  <a:fillRect/>
                </a:stretch>
              </p:blipFill>
              <p:spPr>
                <a:xfrm>
                  <a:off x="6557596" y="3757713"/>
                  <a:ext cx="140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08" name="Freihand 307">
                  <a:extLst>
                    <a:ext uri="{FF2B5EF4-FFF2-40B4-BE49-F238E27FC236}">
                      <a16:creationId xmlns:a16="http://schemas.microsoft.com/office/drawing/2014/main" id="{6BE7016C-1AF8-449B-1DCA-923510ECE6DD}"/>
                    </a:ext>
                  </a:extLst>
                </p14:cNvPr>
                <p14:cNvContentPartPr/>
                <p14:nvPr/>
              </p14:nvContentPartPr>
              <p14:xfrm>
                <a:off x="6733996" y="3851673"/>
                <a:ext cx="52200" cy="97920"/>
              </p14:xfrm>
            </p:contentPart>
          </mc:Choice>
          <mc:Fallback xmlns="">
            <p:pic>
              <p:nvPicPr>
                <p:cNvPr id="308" name="Freihand 307">
                  <a:extLst>
                    <a:ext uri="{FF2B5EF4-FFF2-40B4-BE49-F238E27FC236}">
                      <a16:creationId xmlns:a16="http://schemas.microsoft.com/office/drawing/2014/main" id="{6BE7016C-1AF8-449B-1DCA-923510ECE6DD}"/>
                    </a:ext>
                  </a:extLst>
                </p:cNvPr>
                <p:cNvPicPr/>
                <p:nvPr/>
              </p:nvPicPr>
              <p:blipFill>
                <a:blip r:embed="rId399"/>
                <a:stretch>
                  <a:fillRect/>
                </a:stretch>
              </p:blipFill>
              <p:spPr>
                <a:xfrm>
                  <a:off x="6727876" y="3845553"/>
                  <a:ext cx="64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09" name="Freihand 308">
                  <a:extLst>
                    <a:ext uri="{FF2B5EF4-FFF2-40B4-BE49-F238E27FC236}">
                      <a16:creationId xmlns:a16="http://schemas.microsoft.com/office/drawing/2014/main" id="{048D3232-67CE-51F2-0B6C-59F9F6BCDFEE}"/>
                    </a:ext>
                  </a:extLst>
                </p14:cNvPr>
                <p14:cNvContentPartPr/>
                <p14:nvPr/>
              </p14:nvContentPartPr>
              <p14:xfrm>
                <a:off x="6841276" y="3821073"/>
                <a:ext cx="68760" cy="132840"/>
              </p14:xfrm>
            </p:contentPart>
          </mc:Choice>
          <mc:Fallback xmlns="">
            <p:pic>
              <p:nvPicPr>
                <p:cNvPr id="309" name="Freihand 308">
                  <a:extLst>
                    <a:ext uri="{FF2B5EF4-FFF2-40B4-BE49-F238E27FC236}">
                      <a16:creationId xmlns:a16="http://schemas.microsoft.com/office/drawing/2014/main" id="{048D3232-67CE-51F2-0B6C-59F9F6BCDFEE}"/>
                    </a:ext>
                  </a:extLst>
                </p:cNvPr>
                <p:cNvPicPr/>
                <p:nvPr/>
              </p:nvPicPr>
              <p:blipFill>
                <a:blip r:embed="rId401"/>
                <a:stretch>
                  <a:fillRect/>
                </a:stretch>
              </p:blipFill>
              <p:spPr>
                <a:xfrm>
                  <a:off x="6835156" y="3814953"/>
                  <a:ext cx="81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11" name="Freihand 310">
                  <a:extLst>
                    <a:ext uri="{FF2B5EF4-FFF2-40B4-BE49-F238E27FC236}">
                      <a16:creationId xmlns:a16="http://schemas.microsoft.com/office/drawing/2014/main" id="{880F950D-A2B9-92AE-1C68-DDE589818575}"/>
                    </a:ext>
                  </a:extLst>
                </p14:cNvPr>
                <p14:cNvContentPartPr/>
                <p14:nvPr/>
              </p14:nvContentPartPr>
              <p14:xfrm>
                <a:off x="7078156" y="3799833"/>
                <a:ext cx="312120" cy="109440"/>
              </p14:xfrm>
            </p:contentPart>
          </mc:Choice>
          <mc:Fallback xmlns="">
            <p:pic>
              <p:nvPicPr>
                <p:cNvPr id="311" name="Freihand 310">
                  <a:extLst>
                    <a:ext uri="{FF2B5EF4-FFF2-40B4-BE49-F238E27FC236}">
                      <a16:creationId xmlns:a16="http://schemas.microsoft.com/office/drawing/2014/main" id="{880F950D-A2B9-92AE-1C68-DDE589818575}"/>
                    </a:ext>
                  </a:extLst>
                </p:cNvPr>
                <p:cNvPicPr/>
                <p:nvPr/>
              </p:nvPicPr>
              <p:blipFill>
                <a:blip r:embed="rId403"/>
                <a:stretch>
                  <a:fillRect/>
                </a:stretch>
              </p:blipFill>
              <p:spPr>
                <a:xfrm>
                  <a:off x="7072036" y="3793713"/>
                  <a:ext cx="324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12" name="Freihand 311">
                  <a:extLst>
                    <a:ext uri="{FF2B5EF4-FFF2-40B4-BE49-F238E27FC236}">
                      <a16:creationId xmlns:a16="http://schemas.microsoft.com/office/drawing/2014/main" id="{FDC1ACDE-ADEB-6765-CC2F-0DC37736E7D0}"/>
                    </a:ext>
                  </a:extLst>
                </p14:cNvPr>
                <p14:cNvContentPartPr/>
                <p14:nvPr/>
              </p14:nvContentPartPr>
              <p14:xfrm>
                <a:off x="7315036" y="3710193"/>
                <a:ext cx="5400" cy="3960"/>
              </p14:xfrm>
            </p:contentPart>
          </mc:Choice>
          <mc:Fallback xmlns="">
            <p:pic>
              <p:nvPicPr>
                <p:cNvPr id="312" name="Freihand 311">
                  <a:extLst>
                    <a:ext uri="{FF2B5EF4-FFF2-40B4-BE49-F238E27FC236}">
                      <a16:creationId xmlns:a16="http://schemas.microsoft.com/office/drawing/2014/main" id="{FDC1ACDE-ADEB-6765-CC2F-0DC37736E7D0}"/>
                    </a:ext>
                  </a:extLst>
                </p:cNvPr>
                <p:cNvPicPr/>
                <p:nvPr/>
              </p:nvPicPr>
              <p:blipFill>
                <a:blip r:embed="rId405"/>
                <a:stretch>
                  <a:fillRect/>
                </a:stretch>
              </p:blipFill>
              <p:spPr>
                <a:xfrm>
                  <a:off x="7308916" y="3704073"/>
                  <a:ext cx="17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13" name="Freihand 312">
                  <a:extLst>
                    <a:ext uri="{FF2B5EF4-FFF2-40B4-BE49-F238E27FC236}">
                      <a16:creationId xmlns:a16="http://schemas.microsoft.com/office/drawing/2014/main" id="{80690361-987D-6758-1A9C-851F1A3FAFC8}"/>
                    </a:ext>
                  </a:extLst>
                </p14:cNvPr>
                <p14:cNvContentPartPr/>
                <p14:nvPr/>
              </p14:nvContentPartPr>
              <p14:xfrm>
                <a:off x="7458316" y="3785073"/>
                <a:ext cx="116280" cy="224280"/>
              </p14:xfrm>
            </p:contentPart>
          </mc:Choice>
          <mc:Fallback xmlns="">
            <p:pic>
              <p:nvPicPr>
                <p:cNvPr id="313" name="Freihand 312">
                  <a:extLst>
                    <a:ext uri="{FF2B5EF4-FFF2-40B4-BE49-F238E27FC236}">
                      <a16:creationId xmlns:a16="http://schemas.microsoft.com/office/drawing/2014/main" id="{80690361-987D-6758-1A9C-851F1A3FAFC8}"/>
                    </a:ext>
                  </a:extLst>
                </p:cNvPr>
                <p:cNvPicPr/>
                <p:nvPr/>
              </p:nvPicPr>
              <p:blipFill>
                <a:blip r:embed="rId407"/>
                <a:stretch>
                  <a:fillRect/>
                </a:stretch>
              </p:blipFill>
              <p:spPr>
                <a:xfrm>
                  <a:off x="7452196" y="3778953"/>
                  <a:ext cx="128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14" name="Freihand 313">
                  <a:extLst>
                    <a:ext uri="{FF2B5EF4-FFF2-40B4-BE49-F238E27FC236}">
                      <a16:creationId xmlns:a16="http://schemas.microsoft.com/office/drawing/2014/main" id="{54EFF1F2-F450-DEFA-BFFB-8AD2DDB75AC1}"/>
                    </a:ext>
                  </a:extLst>
                </p14:cNvPr>
                <p14:cNvContentPartPr/>
                <p14:nvPr/>
              </p14:nvContentPartPr>
              <p14:xfrm>
                <a:off x="7625356" y="3734673"/>
                <a:ext cx="79920" cy="152640"/>
              </p14:xfrm>
            </p:contentPart>
          </mc:Choice>
          <mc:Fallback xmlns="">
            <p:pic>
              <p:nvPicPr>
                <p:cNvPr id="314" name="Freihand 313">
                  <a:extLst>
                    <a:ext uri="{FF2B5EF4-FFF2-40B4-BE49-F238E27FC236}">
                      <a16:creationId xmlns:a16="http://schemas.microsoft.com/office/drawing/2014/main" id="{54EFF1F2-F450-DEFA-BFFB-8AD2DDB75AC1}"/>
                    </a:ext>
                  </a:extLst>
                </p:cNvPr>
                <p:cNvPicPr/>
                <p:nvPr/>
              </p:nvPicPr>
              <p:blipFill>
                <a:blip r:embed="rId409"/>
                <a:stretch>
                  <a:fillRect/>
                </a:stretch>
              </p:blipFill>
              <p:spPr>
                <a:xfrm>
                  <a:off x="7619236" y="3728553"/>
                  <a:ext cx="92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15" name="Freihand 314">
                  <a:extLst>
                    <a:ext uri="{FF2B5EF4-FFF2-40B4-BE49-F238E27FC236}">
                      <a16:creationId xmlns:a16="http://schemas.microsoft.com/office/drawing/2014/main" id="{1628A4BE-41FF-F6F0-CA05-E00FB199C8CC}"/>
                    </a:ext>
                  </a:extLst>
                </p14:cNvPr>
                <p14:cNvContentPartPr/>
                <p14:nvPr/>
              </p14:nvContentPartPr>
              <p14:xfrm>
                <a:off x="7710676" y="3691833"/>
                <a:ext cx="141120" cy="232200"/>
              </p14:xfrm>
            </p:contentPart>
          </mc:Choice>
          <mc:Fallback xmlns="">
            <p:pic>
              <p:nvPicPr>
                <p:cNvPr id="315" name="Freihand 314">
                  <a:extLst>
                    <a:ext uri="{FF2B5EF4-FFF2-40B4-BE49-F238E27FC236}">
                      <a16:creationId xmlns:a16="http://schemas.microsoft.com/office/drawing/2014/main" id="{1628A4BE-41FF-F6F0-CA05-E00FB199C8CC}"/>
                    </a:ext>
                  </a:extLst>
                </p:cNvPr>
                <p:cNvPicPr/>
                <p:nvPr/>
              </p:nvPicPr>
              <p:blipFill>
                <a:blip r:embed="rId411"/>
                <a:stretch>
                  <a:fillRect/>
                </a:stretch>
              </p:blipFill>
              <p:spPr>
                <a:xfrm>
                  <a:off x="7704556" y="3685713"/>
                  <a:ext cx="1533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16" name="Freihand 315">
                  <a:extLst>
                    <a:ext uri="{FF2B5EF4-FFF2-40B4-BE49-F238E27FC236}">
                      <a16:creationId xmlns:a16="http://schemas.microsoft.com/office/drawing/2014/main" id="{1234313D-9ADB-9A90-33EB-1413F34BC41C}"/>
                    </a:ext>
                  </a:extLst>
                </p14:cNvPr>
                <p14:cNvContentPartPr/>
                <p14:nvPr/>
              </p14:nvContentPartPr>
              <p14:xfrm>
                <a:off x="7766836" y="3791913"/>
                <a:ext cx="92160" cy="11880"/>
              </p14:xfrm>
            </p:contentPart>
          </mc:Choice>
          <mc:Fallback xmlns="">
            <p:pic>
              <p:nvPicPr>
                <p:cNvPr id="316" name="Freihand 315">
                  <a:extLst>
                    <a:ext uri="{FF2B5EF4-FFF2-40B4-BE49-F238E27FC236}">
                      <a16:creationId xmlns:a16="http://schemas.microsoft.com/office/drawing/2014/main" id="{1234313D-9ADB-9A90-33EB-1413F34BC41C}"/>
                    </a:ext>
                  </a:extLst>
                </p:cNvPr>
                <p:cNvPicPr/>
                <p:nvPr/>
              </p:nvPicPr>
              <p:blipFill>
                <a:blip r:embed="rId413"/>
                <a:stretch>
                  <a:fillRect/>
                </a:stretch>
              </p:blipFill>
              <p:spPr>
                <a:xfrm>
                  <a:off x="7760716" y="3785793"/>
                  <a:ext cx="104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17" name="Freihand 316">
                  <a:extLst>
                    <a:ext uri="{FF2B5EF4-FFF2-40B4-BE49-F238E27FC236}">
                      <a16:creationId xmlns:a16="http://schemas.microsoft.com/office/drawing/2014/main" id="{F0DBF4A7-6041-418C-EBF2-80EEE3F6A873}"/>
                    </a:ext>
                  </a:extLst>
                </p14:cNvPr>
                <p14:cNvContentPartPr/>
                <p14:nvPr/>
              </p14:nvContentPartPr>
              <p14:xfrm>
                <a:off x="7905796" y="3710193"/>
                <a:ext cx="288360" cy="177120"/>
              </p14:xfrm>
            </p:contentPart>
          </mc:Choice>
          <mc:Fallback xmlns="">
            <p:pic>
              <p:nvPicPr>
                <p:cNvPr id="317" name="Freihand 316">
                  <a:extLst>
                    <a:ext uri="{FF2B5EF4-FFF2-40B4-BE49-F238E27FC236}">
                      <a16:creationId xmlns:a16="http://schemas.microsoft.com/office/drawing/2014/main" id="{F0DBF4A7-6041-418C-EBF2-80EEE3F6A873}"/>
                    </a:ext>
                  </a:extLst>
                </p:cNvPr>
                <p:cNvPicPr/>
                <p:nvPr/>
              </p:nvPicPr>
              <p:blipFill>
                <a:blip r:embed="rId415"/>
                <a:stretch>
                  <a:fillRect/>
                </a:stretch>
              </p:blipFill>
              <p:spPr>
                <a:xfrm>
                  <a:off x="7899676" y="3704073"/>
                  <a:ext cx="300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18" name="Freihand 317">
                  <a:extLst>
                    <a:ext uri="{FF2B5EF4-FFF2-40B4-BE49-F238E27FC236}">
                      <a16:creationId xmlns:a16="http://schemas.microsoft.com/office/drawing/2014/main" id="{B85D6F60-7552-1B4F-6A1B-2A8F409CC599}"/>
                    </a:ext>
                  </a:extLst>
                </p14:cNvPr>
                <p14:cNvContentPartPr/>
                <p14:nvPr/>
              </p14:nvContentPartPr>
              <p14:xfrm>
                <a:off x="8064196" y="3660873"/>
                <a:ext cx="21600" cy="9000"/>
              </p14:xfrm>
            </p:contentPart>
          </mc:Choice>
          <mc:Fallback xmlns="">
            <p:pic>
              <p:nvPicPr>
                <p:cNvPr id="318" name="Freihand 317">
                  <a:extLst>
                    <a:ext uri="{FF2B5EF4-FFF2-40B4-BE49-F238E27FC236}">
                      <a16:creationId xmlns:a16="http://schemas.microsoft.com/office/drawing/2014/main" id="{B85D6F60-7552-1B4F-6A1B-2A8F409CC599}"/>
                    </a:ext>
                  </a:extLst>
                </p:cNvPr>
                <p:cNvPicPr/>
                <p:nvPr/>
              </p:nvPicPr>
              <p:blipFill>
                <a:blip r:embed="rId417"/>
                <a:stretch>
                  <a:fillRect/>
                </a:stretch>
              </p:blipFill>
              <p:spPr>
                <a:xfrm>
                  <a:off x="8058076" y="3654753"/>
                  <a:ext cx="33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19" name="Freihand 318">
                  <a:extLst>
                    <a:ext uri="{FF2B5EF4-FFF2-40B4-BE49-F238E27FC236}">
                      <a16:creationId xmlns:a16="http://schemas.microsoft.com/office/drawing/2014/main" id="{EBF5FAE2-87AD-E24A-6ACA-5DDA3460F2BC}"/>
                    </a:ext>
                  </a:extLst>
                </p14:cNvPr>
                <p14:cNvContentPartPr/>
                <p14:nvPr/>
              </p14:nvContentPartPr>
              <p14:xfrm>
                <a:off x="8297116" y="3738633"/>
                <a:ext cx="352800" cy="121320"/>
              </p14:xfrm>
            </p:contentPart>
          </mc:Choice>
          <mc:Fallback xmlns="">
            <p:pic>
              <p:nvPicPr>
                <p:cNvPr id="319" name="Freihand 318">
                  <a:extLst>
                    <a:ext uri="{FF2B5EF4-FFF2-40B4-BE49-F238E27FC236}">
                      <a16:creationId xmlns:a16="http://schemas.microsoft.com/office/drawing/2014/main" id="{EBF5FAE2-87AD-E24A-6ACA-5DDA3460F2BC}"/>
                    </a:ext>
                  </a:extLst>
                </p:cNvPr>
                <p:cNvPicPr/>
                <p:nvPr/>
              </p:nvPicPr>
              <p:blipFill>
                <a:blip r:embed="rId419"/>
                <a:stretch>
                  <a:fillRect/>
                </a:stretch>
              </p:blipFill>
              <p:spPr>
                <a:xfrm>
                  <a:off x="8290996" y="3732513"/>
                  <a:ext cx="365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20" name="Freihand 319">
                  <a:extLst>
                    <a:ext uri="{FF2B5EF4-FFF2-40B4-BE49-F238E27FC236}">
                      <a16:creationId xmlns:a16="http://schemas.microsoft.com/office/drawing/2014/main" id="{F4819791-C849-2B04-8822-A4C0B787D8FA}"/>
                    </a:ext>
                  </a:extLst>
                </p14:cNvPr>
                <p14:cNvContentPartPr/>
                <p14:nvPr/>
              </p14:nvContentPartPr>
              <p14:xfrm>
                <a:off x="8614276" y="3633153"/>
                <a:ext cx="16920" cy="24120"/>
              </p14:xfrm>
            </p:contentPart>
          </mc:Choice>
          <mc:Fallback xmlns="">
            <p:pic>
              <p:nvPicPr>
                <p:cNvPr id="320" name="Freihand 319">
                  <a:extLst>
                    <a:ext uri="{FF2B5EF4-FFF2-40B4-BE49-F238E27FC236}">
                      <a16:creationId xmlns:a16="http://schemas.microsoft.com/office/drawing/2014/main" id="{F4819791-C849-2B04-8822-A4C0B787D8FA}"/>
                    </a:ext>
                  </a:extLst>
                </p:cNvPr>
                <p:cNvPicPr/>
                <p:nvPr/>
              </p:nvPicPr>
              <p:blipFill>
                <a:blip r:embed="rId421"/>
                <a:stretch>
                  <a:fillRect/>
                </a:stretch>
              </p:blipFill>
              <p:spPr>
                <a:xfrm>
                  <a:off x="8608156" y="3627033"/>
                  <a:ext cx="29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21" name="Freihand 320">
                  <a:extLst>
                    <a:ext uri="{FF2B5EF4-FFF2-40B4-BE49-F238E27FC236}">
                      <a16:creationId xmlns:a16="http://schemas.microsoft.com/office/drawing/2014/main" id="{57E461E5-18FC-62E2-1AFB-2C92D44A3504}"/>
                    </a:ext>
                  </a:extLst>
                </p14:cNvPr>
                <p14:cNvContentPartPr/>
                <p14:nvPr/>
              </p14:nvContentPartPr>
              <p14:xfrm>
                <a:off x="8749636" y="3713793"/>
                <a:ext cx="54000" cy="115560"/>
              </p14:xfrm>
            </p:contentPart>
          </mc:Choice>
          <mc:Fallback xmlns="">
            <p:pic>
              <p:nvPicPr>
                <p:cNvPr id="321" name="Freihand 320">
                  <a:extLst>
                    <a:ext uri="{FF2B5EF4-FFF2-40B4-BE49-F238E27FC236}">
                      <a16:creationId xmlns:a16="http://schemas.microsoft.com/office/drawing/2014/main" id="{57E461E5-18FC-62E2-1AFB-2C92D44A3504}"/>
                    </a:ext>
                  </a:extLst>
                </p:cNvPr>
                <p:cNvPicPr/>
                <p:nvPr/>
              </p:nvPicPr>
              <p:blipFill>
                <a:blip r:embed="rId423"/>
                <a:stretch>
                  <a:fillRect/>
                </a:stretch>
              </p:blipFill>
              <p:spPr>
                <a:xfrm>
                  <a:off x="8743516" y="3707673"/>
                  <a:ext cx="66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23" name="Freihand 322">
                  <a:extLst>
                    <a:ext uri="{FF2B5EF4-FFF2-40B4-BE49-F238E27FC236}">
                      <a16:creationId xmlns:a16="http://schemas.microsoft.com/office/drawing/2014/main" id="{A8AD99B9-3E0D-5E51-3736-DD173FFDB9D8}"/>
                    </a:ext>
                  </a:extLst>
                </p14:cNvPr>
                <p14:cNvContentPartPr/>
                <p14:nvPr/>
              </p14:nvContentPartPr>
              <p14:xfrm>
                <a:off x="9031156" y="3596433"/>
                <a:ext cx="130320" cy="195120"/>
              </p14:xfrm>
            </p:contentPart>
          </mc:Choice>
          <mc:Fallback xmlns="">
            <p:pic>
              <p:nvPicPr>
                <p:cNvPr id="323" name="Freihand 322">
                  <a:extLst>
                    <a:ext uri="{FF2B5EF4-FFF2-40B4-BE49-F238E27FC236}">
                      <a16:creationId xmlns:a16="http://schemas.microsoft.com/office/drawing/2014/main" id="{A8AD99B9-3E0D-5E51-3736-DD173FFDB9D8}"/>
                    </a:ext>
                  </a:extLst>
                </p:cNvPr>
                <p:cNvPicPr/>
                <p:nvPr/>
              </p:nvPicPr>
              <p:blipFill>
                <a:blip r:embed="rId425"/>
                <a:stretch>
                  <a:fillRect/>
                </a:stretch>
              </p:blipFill>
              <p:spPr>
                <a:xfrm>
                  <a:off x="9025036" y="3590313"/>
                  <a:ext cx="142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24" name="Freihand 323">
                  <a:extLst>
                    <a:ext uri="{FF2B5EF4-FFF2-40B4-BE49-F238E27FC236}">
                      <a16:creationId xmlns:a16="http://schemas.microsoft.com/office/drawing/2014/main" id="{497C1CA2-46EC-B609-55DB-1C90F40C9BD7}"/>
                    </a:ext>
                  </a:extLst>
                </p14:cNvPr>
                <p14:cNvContentPartPr/>
                <p14:nvPr/>
              </p14:nvContentPartPr>
              <p14:xfrm>
                <a:off x="9169036" y="3700473"/>
                <a:ext cx="194760" cy="110880"/>
              </p14:xfrm>
            </p:contentPart>
          </mc:Choice>
          <mc:Fallback xmlns="">
            <p:pic>
              <p:nvPicPr>
                <p:cNvPr id="324" name="Freihand 323">
                  <a:extLst>
                    <a:ext uri="{FF2B5EF4-FFF2-40B4-BE49-F238E27FC236}">
                      <a16:creationId xmlns:a16="http://schemas.microsoft.com/office/drawing/2014/main" id="{497C1CA2-46EC-B609-55DB-1C90F40C9BD7}"/>
                    </a:ext>
                  </a:extLst>
                </p:cNvPr>
                <p:cNvPicPr/>
                <p:nvPr/>
              </p:nvPicPr>
              <p:blipFill>
                <a:blip r:embed="rId427"/>
                <a:stretch>
                  <a:fillRect/>
                </a:stretch>
              </p:blipFill>
              <p:spPr>
                <a:xfrm>
                  <a:off x="9162916" y="3694353"/>
                  <a:ext cx="207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25" name="Freihand 324">
                  <a:extLst>
                    <a:ext uri="{FF2B5EF4-FFF2-40B4-BE49-F238E27FC236}">
                      <a16:creationId xmlns:a16="http://schemas.microsoft.com/office/drawing/2014/main" id="{B1566BBF-0EA7-F95D-7CE2-A1B2F39D1404}"/>
                    </a:ext>
                  </a:extLst>
                </p14:cNvPr>
                <p14:cNvContentPartPr/>
                <p14:nvPr/>
              </p14:nvContentPartPr>
              <p14:xfrm>
                <a:off x="9436516" y="3658353"/>
                <a:ext cx="74880" cy="106200"/>
              </p14:xfrm>
            </p:contentPart>
          </mc:Choice>
          <mc:Fallback xmlns="">
            <p:pic>
              <p:nvPicPr>
                <p:cNvPr id="325" name="Freihand 324">
                  <a:extLst>
                    <a:ext uri="{FF2B5EF4-FFF2-40B4-BE49-F238E27FC236}">
                      <a16:creationId xmlns:a16="http://schemas.microsoft.com/office/drawing/2014/main" id="{B1566BBF-0EA7-F95D-7CE2-A1B2F39D1404}"/>
                    </a:ext>
                  </a:extLst>
                </p:cNvPr>
                <p:cNvPicPr/>
                <p:nvPr/>
              </p:nvPicPr>
              <p:blipFill>
                <a:blip r:embed="rId429"/>
                <a:stretch>
                  <a:fillRect/>
                </a:stretch>
              </p:blipFill>
              <p:spPr>
                <a:xfrm>
                  <a:off x="9430396" y="3652233"/>
                  <a:ext cx="87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26" name="Freihand 325">
                  <a:extLst>
                    <a:ext uri="{FF2B5EF4-FFF2-40B4-BE49-F238E27FC236}">
                      <a16:creationId xmlns:a16="http://schemas.microsoft.com/office/drawing/2014/main" id="{B0CF1303-4190-DCA8-0BAB-B49C044E28C3}"/>
                    </a:ext>
                  </a:extLst>
                </p14:cNvPr>
                <p14:cNvContentPartPr/>
                <p14:nvPr/>
              </p14:nvContentPartPr>
              <p14:xfrm>
                <a:off x="9594196" y="3528033"/>
                <a:ext cx="124920" cy="210600"/>
              </p14:xfrm>
            </p:contentPart>
          </mc:Choice>
          <mc:Fallback xmlns="">
            <p:pic>
              <p:nvPicPr>
                <p:cNvPr id="326" name="Freihand 325">
                  <a:extLst>
                    <a:ext uri="{FF2B5EF4-FFF2-40B4-BE49-F238E27FC236}">
                      <a16:creationId xmlns:a16="http://schemas.microsoft.com/office/drawing/2014/main" id="{B0CF1303-4190-DCA8-0BAB-B49C044E28C3}"/>
                    </a:ext>
                  </a:extLst>
                </p:cNvPr>
                <p:cNvPicPr/>
                <p:nvPr/>
              </p:nvPicPr>
              <p:blipFill>
                <a:blip r:embed="rId431"/>
                <a:stretch>
                  <a:fillRect/>
                </a:stretch>
              </p:blipFill>
              <p:spPr>
                <a:xfrm>
                  <a:off x="9588076" y="3521913"/>
                  <a:ext cx="137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27" name="Freihand 326">
                  <a:extLst>
                    <a:ext uri="{FF2B5EF4-FFF2-40B4-BE49-F238E27FC236}">
                      <a16:creationId xmlns:a16="http://schemas.microsoft.com/office/drawing/2014/main" id="{B0ECAB01-AC73-48AF-EAC9-D35A62D74107}"/>
                    </a:ext>
                  </a:extLst>
                </p14:cNvPr>
                <p14:cNvContentPartPr/>
                <p14:nvPr/>
              </p14:nvContentPartPr>
              <p14:xfrm>
                <a:off x="9775636" y="3617673"/>
                <a:ext cx="154080" cy="109800"/>
              </p14:xfrm>
            </p:contentPart>
          </mc:Choice>
          <mc:Fallback xmlns="">
            <p:pic>
              <p:nvPicPr>
                <p:cNvPr id="327" name="Freihand 326">
                  <a:extLst>
                    <a:ext uri="{FF2B5EF4-FFF2-40B4-BE49-F238E27FC236}">
                      <a16:creationId xmlns:a16="http://schemas.microsoft.com/office/drawing/2014/main" id="{B0ECAB01-AC73-48AF-EAC9-D35A62D74107}"/>
                    </a:ext>
                  </a:extLst>
                </p:cNvPr>
                <p:cNvPicPr/>
                <p:nvPr/>
              </p:nvPicPr>
              <p:blipFill>
                <a:blip r:embed="rId433"/>
                <a:stretch>
                  <a:fillRect/>
                </a:stretch>
              </p:blipFill>
              <p:spPr>
                <a:xfrm>
                  <a:off x="9769516" y="3611553"/>
                  <a:ext cx="166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8" name="Freihand 327">
                  <a:extLst>
                    <a:ext uri="{FF2B5EF4-FFF2-40B4-BE49-F238E27FC236}">
                      <a16:creationId xmlns:a16="http://schemas.microsoft.com/office/drawing/2014/main" id="{60CBED93-5E69-5558-9F2E-83205C8C7775}"/>
                    </a:ext>
                  </a:extLst>
                </p14:cNvPr>
                <p14:cNvContentPartPr/>
                <p14:nvPr/>
              </p14:nvContentPartPr>
              <p14:xfrm>
                <a:off x="9882556" y="3498153"/>
                <a:ext cx="16920" cy="24480"/>
              </p14:xfrm>
            </p:contentPart>
          </mc:Choice>
          <mc:Fallback xmlns="">
            <p:pic>
              <p:nvPicPr>
                <p:cNvPr id="328" name="Freihand 327">
                  <a:extLst>
                    <a:ext uri="{FF2B5EF4-FFF2-40B4-BE49-F238E27FC236}">
                      <a16:creationId xmlns:a16="http://schemas.microsoft.com/office/drawing/2014/main" id="{60CBED93-5E69-5558-9F2E-83205C8C7775}"/>
                    </a:ext>
                  </a:extLst>
                </p:cNvPr>
                <p:cNvPicPr/>
                <p:nvPr/>
              </p:nvPicPr>
              <p:blipFill>
                <a:blip r:embed="rId435"/>
                <a:stretch>
                  <a:fillRect/>
                </a:stretch>
              </p:blipFill>
              <p:spPr>
                <a:xfrm>
                  <a:off x="9876436" y="3492033"/>
                  <a:ext cx="29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29" name="Freihand 328">
                  <a:extLst>
                    <a:ext uri="{FF2B5EF4-FFF2-40B4-BE49-F238E27FC236}">
                      <a16:creationId xmlns:a16="http://schemas.microsoft.com/office/drawing/2014/main" id="{1D57DBDC-963F-0087-4B47-6A7E70FD714F}"/>
                    </a:ext>
                  </a:extLst>
                </p14:cNvPr>
                <p14:cNvContentPartPr/>
                <p14:nvPr/>
              </p14:nvContentPartPr>
              <p14:xfrm>
                <a:off x="9959956" y="3456033"/>
                <a:ext cx="113760" cy="276480"/>
              </p14:xfrm>
            </p:contentPart>
          </mc:Choice>
          <mc:Fallback xmlns="">
            <p:pic>
              <p:nvPicPr>
                <p:cNvPr id="329" name="Freihand 328">
                  <a:extLst>
                    <a:ext uri="{FF2B5EF4-FFF2-40B4-BE49-F238E27FC236}">
                      <a16:creationId xmlns:a16="http://schemas.microsoft.com/office/drawing/2014/main" id="{1D57DBDC-963F-0087-4B47-6A7E70FD714F}"/>
                    </a:ext>
                  </a:extLst>
                </p:cNvPr>
                <p:cNvPicPr/>
                <p:nvPr/>
              </p:nvPicPr>
              <p:blipFill>
                <a:blip r:embed="rId437"/>
                <a:stretch>
                  <a:fillRect/>
                </a:stretch>
              </p:blipFill>
              <p:spPr>
                <a:xfrm>
                  <a:off x="9953836" y="3449913"/>
                  <a:ext cx="1260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30" name="Freihand 329">
                  <a:extLst>
                    <a:ext uri="{FF2B5EF4-FFF2-40B4-BE49-F238E27FC236}">
                      <a16:creationId xmlns:a16="http://schemas.microsoft.com/office/drawing/2014/main" id="{E2553E46-904D-A60A-06F1-A94E9CC23AC3}"/>
                    </a:ext>
                  </a:extLst>
                </p14:cNvPr>
                <p14:cNvContentPartPr/>
                <p14:nvPr/>
              </p14:nvContentPartPr>
              <p14:xfrm>
                <a:off x="10132396" y="3614073"/>
                <a:ext cx="239760" cy="189720"/>
              </p14:xfrm>
            </p:contentPart>
          </mc:Choice>
          <mc:Fallback xmlns="">
            <p:pic>
              <p:nvPicPr>
                <p:cNvPr id="330" name="Freihand 329">
                  <a:extLst>
                    <a:ext uri="{FF2B5EF4-FFF2-40B4-BE49-F238E27FC236}">
                      <a16:creationId xmlns:a16="http://schemas.microsoft.com/office/drawing/2014/main" id="{E2553E46-904D-A60A-06F1-A94E9CC23AC3}"/>
                    </a:ext>
                  </a:extLst>
                </p:cNvPr>
                <p:cNvPicPr/>
                <p:nvPr/>
              </p:nvPicPr>
              <p:blipFill>
                <a:blip r:embed="rId439"/>
                <a:stretch>
                  <a:fillRect/>
                </a:stretch>
              </p:blipFill>
              <p:spPr>
                <a:xfrm>
                  <a:off x="10126276" y="3607953"/>
                  <a:ext cx="252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31" name="Freihand 330">
                  <a:extLst>
                    <a:ext uri="{FF2B5EF4-FFF2-40B4-BE49-F238E27FC236}">
                      <a16:creationId xmlns:a16="http://schemas.microsoft.com/office/drawing/2014/main" id="{7D7575EE-4149-774D-96BD-043F71ABFB9E}"/>
                    </a:ext>
                  </a:extLst>
                </p14:cNvPr>
                <p14:cNvContentPartPr/>
                <p14:nvPr/>
              </p14:nvContentPartPr>
              <p14:xfrm>
                <a:off x="10592836" y="3569433"/>
                <a:ext cx="171000" cy="119160"/>
              </p14:xfrm>
            </p:contentPart>
          </mc:Choice>
          <mc:Fallback xmlns="">
            <p:pic>
              <p:nvPicPr>
                <p:cNvPr id="331" name="Freihand 330">
                  <a:extLst>
                    <a:ext uri="{FF2B5EF4-FFF2-40B4-BE49-F238E27FC236}">
                      <a16:creationId xmlns:a16="http://schemas.microsoft.com/office/drawing/2014/main" id="{7D7575EE-4149-774D-96BD-043F71ABFB9E}"/>
                    </a:ext>
                  </a:extLst>
                </p:cNvPr>
                <p:cNvPicPr/>
                <p:nvPr/>
              </p:nvPicPr>
              <p:blipFill>
                <a:blip r:embed="rId441"/>
                <a:stretch>
                  <a:fillRect/>
                </a:stretch>
              </p:blipFill>
              <p:spPr>
                <a:xfrm>
                  <a:off x="10586716" y="3563313"/>
                  <a:ext cx="183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32" name="Freihand 331">
                  <a:extLst>
                    <a:ext uri="{FF2B5EF4-FFF2-40B4-BE49-F238E27FC236}">
                      <a16:creationId xmlns:a16="http://schemas.microsoft.com/office/drawing/2014/main" id="{D1616FE1-C6E6-E4A2-C095-DDA6A5269D57}"/>
                    </a:ext>
                  </a:extLst>
                </p14:cNvPr>
                <p14:cNvContentPartPr/>
                <p14:nvPr/>
              </p14:nvContentPartPr>
              <p14:xfrm>
                <a:off x="10831156" y="3562953"/>
                <a:ext cx="210960" cy="115560"/>
              </p14:xfrm>
            </p:contentPart>
          </mc:Choice>
          <mc:Fallback xmlns="">
            <p:pic>
              <p:nvPicPr>
                <p:cNvPr id="332" name="Freihand 331">
                  <a:extLst>
                    <a:ext uri="{FF2B5EF4-FFF2-40B4-BE49-F238E27FC236}">
                      <a16:creationId xmlns:a16="http://schemas.microsoft.com/office/drawing/2014/main" id="{D1616FE1-C6E6-E4A2-C095-DDA6A5269D57}"/>
                    </a:ext>
                  </a:extLst>
                </p:cNvPr>
                <p:cNvPicPr/>
                <p:nvPr/>
              </p:nvPicPr>
              <p:blipFill>
                <a:blip r:embed="rId443"/>
                <a:stretch>
                  <a:fillRect/>
                </a:stretch>
              </p:blipFill>
              <p:spPr>
                <a:xfrm>
                  <a:off x="10825036" y="3556833"/>
                  <a:ext cx="223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35" name="Freihand 334">
                  <a:extLst>
                    <a:ext uri="{FF2B5EF4-FFF2-40B4-BE49-F238E27FC236}">
                      <a16:creationId xmlns:a16="http://schemas.microsoft.com/office/drawing/2014/main" id="{FB611A04-CB2D-B4D5-7401-C6DE227B7E0C}"/>
                    </a:ext>
                  </a:extLst>
                </p14:cNvPr>
                <p14:cNvContentPartPr/>
                <p14:nvPr/>
              </p14:nvContentPartPr>
              <p14:xfrm>
                <a:off x="6570916" y="4062273"/>
                <a:ext cx="142200" cy="218880"/>
              </p14:xfrm>
            </p:contentPart>
          </mc:Choice>
          <mc:Fallback xmlns="">
            <p:pic>
              <p:nvPicPr>
                <p:cNvPr id="335" name="Freihand 334">
                  <a:extLst>
                    <a:ext uri="{FF2B5EF4-FFF2-40B4-BE49-F238E27FC236}">
                      <a16:creationId xmlns:a16="http://schemas.microsoft.com/office/drawing/2014/main" id="{FB611A04-CB2D-B4D5-7401-C6DE227B7E0C}"/>
                    </a:ext>
                  </a:extLst>
                </p:cNvPr>
                <p:cNvPicPr/>
                <p:nvPr/>
              </p:nvPicPr>
              <p:blipFill>
                <a:blip r:embed="rId445"/>
                <a:stretch>
                  <a:fillRect/>
                </a:stretch>
              </p:blipFill>
              <p:spPr>
                <a:xfrm>
                  <a:off x="6564796" y="4056153"/>
                  <a:ext cx="1544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36" name="Freihand 335">
                  <a:extLst>
                    <a:ext uri="{FF2B5EF4-FFF2-40B4-BE49-F238E27FC236}">
                      <a16:creationId xmlns:a16="http://schemas.microsoft.com/office/drawing/2014/main" id="{E9DF9C25-0E14-8B2B-0954-83F4EF64AAE3}"/>
                    </a:ext>
                  </a:extLst>
                </p14:cNvPr>
                <p14:cNvContentPartPr/>
                <p14:nvPr/>
              </p14:nvContentPartPr>
              <p14:xfrm>
                <a:off x="6597556" y="4121673"/>
                <a:ext cx="262080" cy="144720"/>
              </p14:xfrm>
            </p:contentPart>
          </mc:Choice>
          <mc:Fallback xmlns="">
            <p:pic>
              <p:nvPicPr>
                <p:cNvPr id="336" name="Freihand 335">
                  <a:extLst>
                    <a:ext uri="{FF2B5EF4-FFF2-40B4-BE49-F238E27FC236}">
                      <a16:creationId xmlns:a16="http://schemas.microsoft.com/office/drawing/2014/main" id="{E9DF9C25-0E14-8B2B-0954-83F4EF64AAE3}"/>
                    </a:ext>
                  </a:extLst>
                </p:cNvPr>
                <p:cNvPicPr/>
                <p:nvPr/>
              </p:nvPicPr>
              <p:blipFill>
                <a:blip r:embed="rId447"/>
                <a:stretch>
                  <a:fillRect/>
                </a:stretch>
              </p:blipFill>
              <p:spPr>
                <a:xfrm>
                  <a:off x="6591436" y="4115553"/>
                  <a:ext cx="274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37" name="Freihand 336">
                  <a:extLst>
                    <a:ext uri="{FF2B5EF4-FFF2-40B4-BE49-F238E27FC236}">
                      <a16:creationId xmlns:a16="http://schemas.microsoft.com/office/drawing/2014/main" id="{877A8AD7-5256-8B4B-7774-8974FB5058BE}"/>
                    </a:ext>
                  </a:extLst>
                </p14:cNvPr>
                <p14:cNvContentPartPr/>
                <p14:nvPr/>
              </p14:nvContentPartPr>
              <p14:xfrm>
                <a:off x="6766396" y="4090353"/>
                <a:ext cx="180720" cy="198000"/>
              </p14:xfrm>
            </p:contentPart>
          </mc:Choice>
          <mc:Fallback xmlns="">
            <p:pic>
              <p:nvPicPr>
                <p:cNvPr id="337" name="Freihand 336">
                  <a:extLst>
                    <a:ext uri="{FF2B5EF4-FFF2-40B4-BE49-F238E27FC236}">
                      <a16:creationId xmlns:a16="http://schemas.microsoft.com/office/drawing/2014/main" id="{877A8AD7-5256-8B4B-7774-8974FB5058BE}"/>
                    </a:ext>
                  </a:extLst>
                </p:cNvPr>
                <p:cNvPicPr/>
                <p:nvPr/>
              </p:nvPicPr>
              <p:blipFill>
                <a:blip r:embed="rId449"/>
                <a:stretch>
                  <a:fillRect/>
                </a:stretch>
              </p:blipFill>
              <p:spPr>
                <a:xfrm>
                  <a:off x="6760276" y="4084233"/>
                  <a:ext cx="192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8" name="Freihand 337">
                  <a:extLst>
                    <a:ext uri="{FF2B5EF4-FFF2-40B4-BE49-F238E27FC236}">
                      <a16:creationId xmlns:a16="http://schemas.microsoft.com/office/drawing/2014/main" id="{0097FF69-9BF4-6C06-98C2-26C09BCBC12B}"/>
                    </a:ext>
                  </a:extLst>
                </p14:cNvPr>
                <p14:cNvContentPartPr/>
                <p14:nvPr/>
              </p14:nvContentPartPr>
              <p14:xfrm>
                <a:off x="7163836" y="4156953"/>
                <a:ext cx="94680" cy="115200"/>
              </p14:xfrm>
            </p:contentPart>
          </mc:Choice>
          <mc:Fallback xmlns="">
            <p:pic>
              <p:nvPicPr>
                <p:cNvPr id="338" name="Freihand 337">
                  <a:extLst>
                    <a:ext uri="{FF2B5EF4-FFF2-40B4-BE49-F238E27FC236}">
                      <a16:creationId xmlns:a16="http://schemas.microsoft.com/office/drawing/2014/main" id="{0097FF69-9BF4-6C06-98C2-26C09BCBC12B}"/>
                    </a:ext>
                  </a:extLst>
                </p:cNvPr>
                <p:cNvPicPr/>
                <p:nvPr/>
              </p:nvPicPr>
              <p:blipFill>
                <a:blip r:embed="rId451"/>
                <a:stretch>
                  <a:fillRect/>
                </a:stretch>
              </p:blipFill>
              <p:spPr>
                <a:xfrm>
                  <a:off x="7157716" y="4150833"/>
                  <a:ext cx="106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9" name="Freihand 338">
                  <a:extLst>
                    <a:ext uri="{FF2B5EF4-FFF2-40B4-BE49-F238E27FC236}">
                      <a16:creationId xmlns:a16="http://schemas.microsoft.com/office/drawing/2014/main" id="{38D8A3E4-928A-6328-03F1-486D6E9C787D}"/>
                    </a:ext>
                  </a:extLst>
                </p14:cNvPr>
                <p14:cNvContentPartPr/>
                <p14:nvPr/>
              </p14:nvContentPartPr>
              <p14:xfrm>
                <a:off x="7323676" y="4155153"/>
                <a:ext cx="92880" cy="95040"/>
              </p14:xfrm>
            </p:contentPart>
          </mc:Choice>
          <mc:Fallback xmlns="">
            <p:pic>
              <p:nvPicPr>
                <p:cNvPr id="339" name="Freihand 338">
                  <a:extLst>
                    <a:ext uri="{FF2B5EF4-FFF2-40B4-BE49-F238E27FC236}">
                      <a16:creationId xmlns:a16="http://schemas.microsoft.com/office/drawing/2014/main" id="{38D8A3E4-928A-6328-03F1-486D6E9C787D}"/>
                    </a:ext>
                  </a:extLst>
                </p:cNvPr>
                <p:cNvPicPr/>
                <p:nvPr/>
              </p:nvPicPr>
              <p:blipFill>
                <a:blip r:embed="rId453"/>
                <a:stretch>
                  <a:fillRect/>
                </a:stretch>
              </p:blipFill>
              <p:spPr>
                <a:xfrm>
                  <a:off x="7317556" y="4149033"/>
                  <a:ext cx="105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40" name="Freihand 339">
                  <a:extLst>
                    <a:ext uri="{FF2B5EF4-FFF2-40B4-BE49-F238E27FC236}">
                      <a16:creationId xmlns:a16="http://schemas.microsoft.com/office/drawing/2014/main" id="{9E154308-51B6-283A-AE39-28704AA3C890}"/>
                    </a:ext>
                  </a:extLst>
                </p14:cNvPr>
                <p14:cNvContentPartPr/>
                <p14:nvPr/>
              </p14:nvContentPartPr>
              <p14:xfrm>
                <a:off x="7501516" y="4043193"/>
                <a:ext cx="120960" cy="162360"/>
              </p14:xfrm>
            </p:contentPart>
          </mc:Choice>
          <mc:Fallback xmlns="">
            <p:pic>
              <p:nvPicPr>
                <p:cNvPr id="340" name="Freihand 339">
                  <a:extLst>
                    <a:ext uri="{FF2B5EF4-FFF2-40B4-BE49-F238E27FC236}">
                      <a16:creationId xmlns:a16="http://schemas.microsoft.com/office/drawing/2014/main" id="{9E154308-51B6-283A-AE39-28704AA3C890}"/>
                    </a:ext>
                  </a:extLst>
                </p:cNvPr>
                <p:cNvPicPr/>
                <p:nvPr/>
              </p:nvPicPr>
              <p:blipFill>
                <a:blip r:embed="rId455"/>
                <a:stretch>
                  <a:fillRect/>
                </a:stretch>
              </p:blipFill>
              <p:spPr>
                <a:xfrm>
                  <a:off x="7495396" y="4037073"/>
                  <a:ext cx="133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41" name="Freihand 340">
                  <a:extLst>
                    <a:ext uri="{FF2B5EF4-FFF2-40B4-BE49-F238E27FC236}">
                      <a16:creationId xmlns:a16="http://schemas.microsoft.com/office/drawing/2014/main" id="{117BB5FA-BA44-B2E2-71DB-9647CC350537}"/>
                    </a:ext>
                  </a:extLst>
                </p14:cNvPr>
                <p14:cNvContentPartPr/>
                <p14:nvPr/>
              </p14:nvContentPartPr>
              <p14:xfrm>
                <a:off x="7836676" y="4087833"/>
                <a:ext cx="71640" cy="109080"/>
              </p14:xfrm>
            </p:contentPart>
          </mc:Choice>
          <mc:Fallback xmlns="">
            <p:pic>
              <p:nvPicPr>
                <p:cNvPr id="341" name="Freihand 340">
                  <a:extLst>
                    <a:ext uri="{FF2B5EF4-FFF2-40B4-BE49-F238E27FC236}">
                      <a16:creationId xmlns:a16="http://schemas.microsoft.com/office/drawing/2014/main" id="{117BB5FA-BA44-B2E2-71DB-9647CC350537}"/>
                    </a:ext>
                  </a:extLst>
                </p:cNvPr>
                <p:cNvPicPr/>
                <p:nvPr/>
              </p:nvPicPr>
              <p:blipFill>
                <a:blip r:embed="rId457"/>
                <a:stretch>
                  <a:fillRect/>
                </a:stretch>
              </p:blipFill>
              <p:spPr>
                <a:xfrm>
                  <a:off x="7830556" y="4081713"/>
                  <a:ext cx="83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42" name="Freihand 341">
                  <a:extLst>
                    <a:ext uri="{FF2B5EF4-FFF2-40B4-BE49-F238E27FC236}">
                      <a16:creationId xmlns:a16="http://schemas.microsoft.com/office/drawing/2014/main" id="{0CA423BE-3973-CB63-8EE5-0CE6A022ECD7}"/>
                    </a:ext>
                  </a:extLst>
                </p14:cNvPr>
                <p14:cNvContentPartPr/>
                <p14:nvPr/>
              </p14:nvContentPartPr>
              <p14:xfrm>
                <a:off x="7981036" y="3980553"/>
                <a:ext cx="74880" cy="193680"/>
              </p14:xfrm>
            </p:contentPart>
          </mc:Choice>
          <mc:Fallback xmlns="">
            <p:pic>
              <p:nvPicPr>
                <p:cNvPr id="342" name="Freihand 341">
                  <a:extLst>
                    <a:ext uri="{FF2B5EF4-FFF2-40B4-BE49-F238E27FC236}">
                      <a16:creationId xmlns:a16="http://schemas.microsoft.com/office/drawing/2014/main" id="{0CA423BE-3973-CB63-8EE5-0CE6A022ECD7}"/>
                    </a:ext>
                  </a:extLst>
                </p:cNvPr>
                <p:cNvPicPr/>
                <p:nvPr/>
              </p:nvPicPr>
              <p:blipFill>
                <a:blip r:embed="rId459"/>
                <a:stretch>
                  <a:fillRect/>
                </a:stretch>
              </p:blipFill>
              <p:spPr>
                <a:xfrm>
                  <a:off x="7974916" y="3974433"/>
                  <a:ext cx="87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43" name="Freihand 342">
                  <a:extLst>
                    <a:ext uri="{FF2B5EF4-FFF2-40B4-BE49-F238E27FC236}">
                      <a16:creationId xmlns:a16="http://schemas.microsoft.com/office/drawing/2014/main" id="{F0B6833B-3DCE-6DEF-E794-D4426B0F8B01}"/>
                    </a:ext>
                  </a:extLst>
                </p14:cNvPr>
                <p14:cNvContentPartPr/>
                <p14:nvPr/>
              </p14:nvContentPartPr>
              <p14:xfrm>
                <a:off x="8122156" y="4037793"/>
                <a:ext cx="180720" cy="86040"/>
              </p14:xfrm>
            </p:contentPart>
          </mc:Choice>
          <mc:Fallback xmlns="">
            <p:pic>
              <p:nvPicPr>
                <p:cNvPr id="343" name="Freihand 342">
                  <a:extLst>
                    <a:ext uri="{FF2B5EF4-FFF2-40B4-BE49-F238E27FC236}">
                      <a16:creationId xmlns:a16="http://schemas.microsoft.com/office/drawing/2014/main" id="{F0B6833B-3DCE-6DEF-E794-D4426B0F8B01}"/>
                    </a:ext>
                  </a:extLst>
                </p:cNvPr>
                <p:cNvPicPr/>
                <p:nvPr/>
              </p:nvPicPr>
              <p:blipFill>
                <a:blip r:embed="rId461"/>
                <a:stretch>
                  <a:fillRect/>
                </a:stretch>
              </p:blipFill>
              <p:spPr>
                <a:xfrm>
                  <a:off x="8116036" y="4031673"/>
                  <a:ext cx="192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4" name="Freihand 343">
                  <a:extLst>
                    <a:ext uri="{FF2B5EF4-FFF2-40B4-BE49-F238E27FC236}">
                      <a16:creationId xmlns:a16="http://schemas.microsoft.com/office/drawing/2014/main" id="{B8648174-F155-ACB3-A02F-BA7DBD3CF8DF}"/>
                    </a:ext>
                  </a:extLst>
                </p14:cNvPr>
                <p14:cNvContentPartPr/>
                <p14:nvPr/>
              </p14:nvContentPartPr>
              <p14:xfrm>
                <a:off x="8490436" y="3971553"/>
                <a:ext cx="291240" cy="272160"/>
              </p14:xfrm>
            </p:contentPart>
          </mc:Choice>
          <mc:Fallback xmlns="">
            <p:pic>
              <p:nvPicPr>
                <p:cNvPr id="344" name="Freihand 343">
                  <a:extLst>
                    <a:ext uri="{FF2B5EF4-FFF2-40B4-BE49-F238E27FC236}">
                      <a16:creationId xmlns:a16="http://schemas.microsoft.com/office/drawing/2014/main" id="{B8648174-F155-ACB3-A02F-BA7DBD3CF8DF}"/>
                    </a:ext>
                  </a:extLst>
                </p:cNvPr>
                <p:cNvPicPr/>
                <p:nvPr/>
              </p:nvPicPr>
              <p:blipFill>
                <a:blip r:embed="rId463"/>
                <a:stretch>
                  <a:fillRect/>
                </a:stretch>
              </p:blipFill>
              <p:spPr>
                <a:xfrm>
                  <a:off x="8484316" y="3965433"/>
                  <a:ext cx="3034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45" name="Freihand 344">
                  <a:extLst>
                    <a:ext uri="{FF2B5EF4-FFF2-40B4-BE49-F238E27FC236}">
                      <a16:creationId xmlns:a16="http://schemas.microsoft.com/office/drawing/2014/main" id="{9979E460-DF84-52F8-36F2-5C3DA08FDC0F}"/>
                    </a:ext>
                  </a:extLst>
                </p14:cNvPr>
                <p14:cNvContentPartPr/>
                <p14:nvPr/>
              </p14:nvContentPartPr>
              <p14:xfrm>
                <a:off x="9124396" y="3967593"/>
                <a:ext cx="87480" cy="140760"/>
              </p14:xfrm>
            </p:contentPart>
          </mc:Choice>
          <mc:Fallback xmlns="">
            <p:pic>
              <p:nvPicPr>
                <p:cNvPr id="345" name="Freihand 344">
                  <a:extLst>
                    <a:ext uri="{FF2B5EF4-FFF2-40B4-BE49-F238E27FC236}">
                      <a16:creationId xmlns:a16="http://schemas.microsoft.com/office/drawing/2014/main" id="{9979E460-DF84-52F8-36F2-5C3DA08FDC0F}"/>
                    </a:ext>
                  </a:extLst>
                </p:cNvPr>
                <p:cNvPicPr/>
                <p:nvPr/>
              </p:nvPicPr>
              <p:blipFill>
                <a:blip r:embed="rId465"/>
                <a:stretch>
                  <a:fillRect/>
                </a:stretch>
              </p:blipFill>
              <p:spPr>
                <a:xfrm>
                  <a:off x="9118276" y="3961473"/>
                  <a:ext cx="9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46" name="Freihand 345">
                  <a:extLst>
                    <a:ext uri="{FF2B5EF4-FFF2-40B4-BE49-F238E27FC236}">
                      <a16:creationId xmlns:a16="http://schemas.microsoft.com/office/drawing/2014/main" id="{E6DB3B97-E1D3-0AE1-0B50-7A640A66F73E}"/>
                    </a:ext>
                  </a:extLst>
                </p14:cNvPr>
                <p14:cNvContentPartPr/>
                <p14:nvPr/>
              </p14:nvContentPartPr>
              <p14:xfrm>
                <a:off x="9176956" y="3944913"/>
                <a:ext cx="224640" cy="177840"/>
              </p14:xfrm>
            </p:contentPart>
          </mc:Choice>
          <mc:Fallback xmlns="">
            <p:pic>
              <p:nvPicPr>
                <p:cNvPr id="346" name="Freihand 345">
                  <a:extLst>
                    <a:ext uri="{FF2B5EF4-FFF2-40B4-BE49-F238E27FC236}">
                      <a16:creationId xmlns:a16="http://schemas.microsoft.com/office/drawing/2014/main" id="{E6DB3B97-E1D3-0AE1-0B50-7A640A66F73E}"/>
                    </a:ext>
                  </a:extLst>
                </p:cNvPr>
                <p:cNvPicPr/>
                <p:nvPr/>
              </p:nvPicPr>
              <p:blipFill>
                <a:blip r:embed="rId467"/>
                <a:stretch>
                  <a:fillRect/>
                </a:stretch>
              </p:blipFill>
              <p:spPr>
                <a:xfrm>
                  <a:off x="9170836" y="3938793"/>
                  <a:ext cx="236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47" name="Freihand 346">
                  <a:extLst>
                    <a:ext uri="{FF2B5EF4-FFF2-40B4-BE49-F238E27FC236}">
                      <a16:creationId xmlns:a16="http://schemas.microsoft.com/office/drawing/2014/main" id="{4D9F18A8-9761-DF24-3E4D-8027913001A4}"/>
                    </a:ext>
                  </a:extLst>
                </p14:cNvPr>
                <p14:cNvContentPartPr/>
                <p14:nvPr/>
              </p14:nvContentPartPr>
              <p14:xfrm>
                <a:off x="9288556" y="3962193"/>
                <a:ext cx="182880" cy="182160"/>
              </p14:xfrm>
            </p:contentPart>
          </mc:Choice>
          <mc:Fallback xmlns="">
            <p:pic>
              <p:nvPicPr>
                <p:cNvPr id="347" name="Freihand 346">
                  <a:extLst>
                    <a:ext uri="{FF2B5EF4-FFF2-40B4-BE49-F238E27FC236}">
                      <a16:creationId xmlns:a16="http://schemas.microsoft.com/office/drawing/2014/main" id="{4D9F18A8-9761-DF24-3E4D-8027913001A4}"/>
                    </a:ext>
                  </a:extLst>
                </p:cNvPr>
                <p:cNvPicPr/>
                <p:nvPr/>
              </p:nvPicPr>
              <p:blipFill>
                <a:blip r:embed="rId469"/>
                <a:stretch>
                  <a:fillRect/>
                </a:stretch>
              </p:blipFill>
              <p:spPr>
                <a:xfrm>
                  <a:off x="9282436" y="3956073"/>
                  <a:ext cx="195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48" name="Freihand 347">
                  <a:extLst>
                    <a:ext uri="{FF2B5EF4-FFF2-40B4-BE49-F238E27FC236}">
                      <a16:creationId xmlns:a16="http://schemas.microsoft.com/office/drawing/2014/main" id="{6AF54EFE-EA10-6503-DA06-BD1224012728}"/>
                    </a:ext>
                  </a:extLst>
                </p14:cNvPr>
                <p14:cNvContentPartPr/>
                <p14:nvPr/>
              </p14:nvContentPartPr>
              <p14:xfrm>
                <a:off x="9530476" y="3894153"/>
                <a:ext cx="45360" cy="79920"/>
              </p14:xfrm>
            </p:contentPart>
          </mc:Choice>
          <mc:Fallback xmlns="">
            <p:pic>
              <p:nvPicPr>
                <p:cNvPr id="348" name="Freihand 347">
                  <a:extLst>
                    <a:ext uri="{FF2B5EF4-FFF2-40B4-BE49-F238E27FC236}">
                      <a16:creationId xmlns:a16="http://schemas.microsoft.com/office/drawing/2014/main" id="{6AF54EFE-EA10-6503-DA06-BD1224012728}"/>
                    </a:ext>
                  </a:extLst>
                </p:cNvPr>
                <p:cNvPicPr/>
                <p:nvPr/>
              </p:nvPicPr>
              <p:blipFill>
                <a:blip r:embed="rId471"/>
                <a:stretch>
                  <a:fillRect/>
                </a:stretch>
              </p:blipFill>
              <p:spPr>
                <a:xfrm>
                  <a:off x="9524356" y="3888033"/>
                  <a:ext cx="57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05" name="Freihand 104">
                  <a:extLst>
                    <a:ext uri="{FF2B5EF4-FFF2-40B4-BE49-F238E27FC236}">
                      <a16:creationId xmlns:a16="http://schemas.microsoft.com/office/drawing/2014/main" id="{9BC766F5-9CF9-5B9A-C6E8-59B37E68B6EF}"/>
                    </a:ext>
                  </a:extLst>
                </p14:cNvPr>
                <p14:cNvContentPartPr/>
                <p14:nvPr/>
              </p14:nvContentPartPr>
              <p14:xfrm>
                <a:off x="1532716" y="808985"/>
                <a:ext cx="3092040" cy="1180080"/>
              </p14:xfrm>
            </p:contentPart>
          </mc:Choice>
          <mc:Fallback xmlns="">
            <p:pic>
              <p:nvPicPr>
                <p:cNvPr id="105" name="Freihand 104">
                  <a:extLst>
                    <a:ext uri="{FF2B5EF4-FFF2-40B4-BE49-F238E27FC236}">
                      <a16:creationId xmlns:a16="http://schemas.microsoft.com/office/drawing/2014/main" id="{9BC766F5-9CF9-5B9A-C6E8-59B37E68B6EF}"/>
                    </a:ext>
                  </a:extLst>
                </p:cNvPr>
                <p:cNvPicPr/>
                <p:nvPr/>
              </p:nvPicPr>
              <p:blipFill>
                <a:blip r:embed="rId473"/>
                <a:stretch>
                  <a:fillRect/>
                </a:stretch>
              </p:blipFill>
              <p:spPr>
                <a:xfrm>
                  <a:off x="1526596" y="802865"/>
                  <a:ext cx="3104280" cy="11923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06" name="Freihand 105">
                  <a:extLst>
                    <a:ext uri="{FF2B5EF4-FFF2-40B4-BE49-F238E27FC236}">
                      <a16:creationId xmlns:a16="http://schemas.microsoft.com/office/drawing/2014/main" id="{F349530D-5FB9-0CBD-6874-6836EDB6BACD}"/>
                    </a:ext>
                  </a:extLst>
                </p14:cNvPr>
                <p14:cNvContentPartPr/>
                <p14:nvPr/>
              </p14:nvContentPartPr>
              <p14:xfrm>
                <a:off x="4879996" y="1721945"/>
                <a:ext cx="13320" cy="191160"/>
              </p14:xfrm>
            </p:contentPart>
          </mc:Choice>
          <mc:Fallback xmlns="">
            <p:pic>
              <p:nvPicPr>
                <p:cNvPr id="106" name="Freihand 105">
                  <a:extLst>
                    <a:ext uri="{FF2B5EF4-FFF2-40B4-BE49-F238E27FC236}">
                      <a16:creationId xmlns:a16="http://schemas.microsoft.com/office/drawing/2014/main" id="{F349530D-5FB9-0CBD-6874-6836EDB6BACD}"/>
                    </a:ext>
                  </a:extLst>
                </p:cNvPr>
                <p:cNvPicPr/>
                <p:nvPr/>
              </p:nvPicPr>
              <p:blipFill>
                <a:blip r:embed="rId475"/>
                <a:stretch>
                  <a:fillRect/>
                </a:stretch>
              </p:blipFill>
              <p:spPr>
                <a:xfrm>
                  <a:off x="4873876" y="1715825"/>
                  <a:ext cx="25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07" name="Freihand 106">
                  <a:extLst>
                    <a:ext uri="{FF2B5EF4-FFF2-40B4-BE49-F238E27FC236}">
                      <a16:creationId xmlns:a16="http://schemas.microsoft.com/office/drawing/2014/main" id="{6B5E0B39-2112-9874-AA20-90D5E6C1D0A1}"/>
                    </a:ext>
                  </a:extLst>
                </p14:cNvPr>
                <p14:cNvContentPartPr/>
                <p14:nvPr/>
              </p14:nvContentPartPr>
              <p14:xfrm>
                <a:off x="4989436" y="1665065"/>
                <a:ext cx="154800" cy="196200"/>
              </p14:xfrm>
            </p:contentPart>
          </mc:Choice>
          <mc:Fallback xmlns="">
            <p:pic>
              <p:nvPicPr>
                <p:cNvPr id="107" name="Freihand 106">
                  <a:extLst>
                    <a:ext uri="{FF2B5EF4-FFF2-40B4-BE49-F238E27FC236}">
                      <a16:creationId xmlns:a16="http://schemas.microsoft.com/office/drawing/2014/main" id="{6B5E0B39-2112-9874-AA20-90D5E6C1D0A1}"/>
                    </a:ext>
                  </a:extLst>
                </p:cNvPr>
                <p:cNvPicPr/>
                <p:nvPr/>
              </p:nvPicPr>
              <p:blipFill>
                <a:blip r:embed="rId477"/>
                <a:stretch>
                  <a:fillRect/>
                </a:stretch>
              </p:blipFill>
              <p:spPr>
                <a:xfrm>
                  <a:off x="4983316" y="1658945"/>
                  <a:ext cx="167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10" name="Freihand 109">
                  <a:extLst>
                    <a:ext uri="{FF2B5EF4-FFF2-40B4-BE49-F238E27FC236}">
                      <a16:creationId xmlns:a16="http://schemas.microsoft.com/office/drawing/2014/main" id="{986CE155-7519-10A5-75C8-E65A6FD85E34}"/>
                    </a:ext>
                  </a:extLst>
                </p14:cNvPr>
                <p14:cNvContentPartPr/>
                <p14:nvPr/>
              </p14:nvContentPartPr>
              <p14:xfrm>
                <a:off x="5179156" y="1511705"/>
                <a:ext cx="19440" cy="113400"/>
              </p14:xfrm>
            </p:contentPart>
          </mc:Choice>
          <mc:Fallback xmlns="">
            <p:pic>
              <p:nvPicPr>
                <p:cNvPr id="110" name="Freihand 109">
                  <a:extLst>
                    <a:ext uri="{FF2B5EF4-FFF2-40B4-BE49-F238E27FC236}">
                      <a16:creationId xmlns:a16="http://schemas.microsoft.com/office/drawing/2014/main" id="{986CE155-7519-10A5-75C8-E65A6FD85E34}"/>
                    </a:ext>
                  </a:extLst>
                </p:cNvPr>
                <p:cNvPicPr/>
                <p:nvPr/>
              </p:nvPicPr>
              <p:blipFill>
                <a:blip r:embed="rId479"/>
                <a:stretch>
                  <a:fillRect/>
                </a:stretch>
              </p:blipFill>
              <p:spPr>
                <a:xfrm>
                  <a:off x="5173036" y="1505585"/>
                  <a:ext cx="31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11" name="Freihand 110">
                  <a:extLst>
                    <a:ext uri="{FF2B5EF4-FFF2-40B4-BE49-F238E27FC236}">
                      <a16:creationId xmlns:a16="http://schemas.microsoft.com/office/drawing/2014/main" id="{07905639-E729-0B2B-BE20-0599C4A76EA4}"/>
                    </a:ext>
                  </a:extLst>
                </p14:cNvPr>
                <p14:cNvContentPartPr/>
                <p14:nvPr/>
              </p14:nvContentPartPr>
              <p14:xfrm>
                <a:off x="5326756" y="1494065"/>
                <a:ext cx="62280" cy="321120"/>
              </p14:xfrm>
            </p:contentPart>
          </mc:Choice>
          <mc:Fallback xmlns="">
            <p:pic>
              <p:nvPicPr>
                <p:cNvPr id="111" name="Freihand 110">
                  <a:extLst>
                    <a:ext uri="{FF2B5EF4-FFF2-40B4-BE49-F238E27FC236}">
                      <a16:creationId xmlns:a16="http://schemas.microsoft.com/office/drawing/2014/main" id="{07905639-E729-0B2B-BE20-0599C4A76EA4}"/>
                    </a:ext>
                  </a:extLst>
                </p:cNvPr>
                <p:cNvPicPr/>
                <p:nvPr/>
              </p:nvPicPr>
              <p:blipFill>
                <a:blip r:embed="rId481"/>
                <a:stretch>
                  <a:fillRect/>
                </a:stretch>
              </p:blipFill>
              <p:spPr>
                <a:xfrm>
                  <a:off x="5320636" y="1487945"/>
                  <a:ext cx="745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12" name="Freihand 111">
                  <a:extLst>
                    <a:ext uri="{FF2B5EF4-FFF2-40B4-BE49-F238E27FC236}">
                      <a16:creationId xmlns:a16="http://schemas.microsoft.com/office/drawing/2014/main" id="{8F273213-47C4-F463-9D6C-A15B03F3D256}"/>
                    </a:ext>
                  </a:extLst>
                </p14:cNvPr>
                <p14:cNvContentPartPr/>
                <p14:nvPr/>
              </p14:nvContentPartPr>
              <p14:xfrm>
                <a:off x="5446636" y="1503785"/>
                <a:ext cx="84240" cy="206640"/>
              </p14:xfrm>
            </p:contentPart>
          </mc:Choice>
          <mc:Fallback xmlns="">
            <p:pic>
              <p:nvPicPr>
                <p:cNvPr id="112" name="Freihand 111">
                  <a:extLst>
                    <a:ext uri="{FF2B5EF4-FFF2-40B4-BE49-F238E27FC236}">
                      <a16:creationId xmlns:a16="http://schemas.microsoft.com/office/drawing/2014/main" id="{8F273213-47C4-F463-9D6C-A15B03F3D256}"/>
                    </a:ext>
                  </a:extLst>
                </p:cNvPr>
                <p:cNvPicPr/>
                <p:nvPr/>
              </p:nvPicPr>
              <p:blipFill>
                <a:blip r:embed="rId483"/>
                <a:stretch>
                  <a:fillRect/>
                </a:stretch>
              </p:blipFill>
              <p:spPr>
                <a:xfrm>
                  <a:off x="5440516" y="1497665"/>
                  <a:ext cx="96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13" name="Freihand 112">
                  <a:extLst>
                    <a:ext uri="{FF2B5EF4-FFF2-40B4-BE49-F238E27FC236}">
                      <a16:creationId xmlns:a16="http://schemas.microsoft.com/office/drawing/2014/main" id="{55A3F940-A9A2-291B-571F-3EF6572E3A56}"/>
                    </a:ext>
                  </a:extLst>
                </p14:cNvPr>
                <p14:cNvContentPartPr/>
                <p14:nvPr/>
              </p14:nvContentPartPr>
              <p14:xfrm>
                <a:off x="5450596" y="1535105"/>
                <a:ext cx="153000" cy="210240"/>
              </p14:xfrm>
            </p:contentPart>
          </mc:Choice>
          <mc:Fallback xmlns="">
            <p:pic>
              <p:nvPicPr>
                <p:cNvPr id="113" name="Freihand 112">
                  <a:extLst>
                    <a:ext uri="{FF2B5EF4-FFF2-40B4-BE49-F238E27FC236}">
                      <a16:creationId xmlns:a16="http://schemas.microsoft.com/office/drawing/2014/main" id="{55A3F940-A9A2-291B-571F-3EF6572E3A56}"/>
                    </a:ext>
                  </a:extLst>
                </p:cNvPr>
                <p:cNvPicPr/>
                <p:nvPr/>
              </p:nvPicPr>
              <p:blipFill>
                <a:blip r:embed="rId485"/>
                <a:stretch>
                  <a:fillRect/>
                </a:stretch>
              </p:blipFill>
              <p:spPr>
                <a:xfrm>
                  <a:off x="5444476" y="1528985"/>
                  <a:ext cx="1652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14" name="Freihand 113">
                  <a:extLst>
                    <a:ext uri="{FF2B5EF4-FFF2-40B4-BE49-F238E27FC236}">
                      <a16:creationId xmlns:a16="http://schemas.microsoft.com/office/drawing/2014/main" id="{493C99C0-618F-EB84-91EB-5ECEF6A62EEF}"/>
                    </a:ext>
                  </a:extLst>
                </p14:cNvPr>
                <p14:cNvContentPartPr/>
                <p14:nvPr/>
              </p14:nvContentPartPr>
              <p14:xfrm>
                <a:off x="5638516" y="1482545"/>
                <a:ext cx="139680" cy="237240"/>
              </p14:xfrm>
            </p:contentPart>
          </mc:Choice>
          <mc:Fallback xmlns="">
            <p:pic>
              <p:nvPicPr>
                <p:cNvPr id="114" name="Freihand 113">
                  <a:extLst>
                    <a:ext uri="{FF2B5EF4-FFF2-40B4-BE49-F238E27FC236}">
                      <a16:creationId xmlns:a16="http://schemas.microsoft.com/office/drawing/2014/main" id="{493C99C0-618F-EB84-91EB-5ECEF6A62EEF}"/>
                    </a:ext>
                  </a:extLst>
                </p:cNvPr>
                <p:cNvPicPr/>
                <p:nvPr/>
              </p:nvPicPr>
              <p:blipFill>
                <a:blip r:embed="rId487"/>
                <a:stretch>
                  <a:fillRect/>
                </a:stretch>
              </p:blipFill>
              <p:spPr>
                <a:xfrm>
                  <a:off x="5632396" y="1476425"/>
                  <a:ext cx="1519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15" name="Freihand 114">
                  <a:extLst>
                    <a:ext uri="{FF2B5EF4-FFF2-40B4-BE49-F238E27FC236}">
                      <a16:creationId xmlns:a16="http://schemas.microsoft.com/office/drawing/2014/main" id="{FD87FAA0-CC9C-BE9E-B764-D04EBFDB04F1}"/>
                    </a:ext>
                  </a:extLst>
                </p14:cNvPr>
                <p14:cNvContentPartPr/>
                <p14:nvPr/>
              </p14:nvContentPartPr>
              <p14:xfrm>
                <a:off x="5846236" y="1408385"/>
                <a:ext cx="36000" cy="338760"/>
              </p14:xfrm>
            </p:contentPart>
          </mc:Choice>
          <mc:Fallback xmlns="">
            <p:pic>
              <p:nvPicPr>
                <p:cNvPr id="115" name="Freihand 114">
                  <a:extLst>
                    <a:ext uri="{FF2B5EF4-FFF2-40B4-BE49-F238E27FC236}">
                      <a16:creationId xmlns:a16="http://schemas.microsoft.com/office/drawing/2014/main" id="{FD87FAA0-CC9C-BE9E-B764-D04EBFDB04F1}"/>
                    </a:ext>
                  </a:extLst>
                </p:cNvPr>
                <p:cNvPicPr/>
                <p:nvPr/>
              </p:nvPicPr>
              <p:blipFill>
                <a:blip r:embed="rId489"/>
                <a:stretch>
                  <a:fillRect/>
                </a:stretch>
              </p:blipFill>
              <p:spPr>
                <a:xfrm>
                  <a:off x="5840116" y="1402265"/>
                  <a:ext cx="482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5" name="Freihand 264">
                  <a:extLst>
                    <a:ext uri="{FF2B5EF4-FFF2-40B4-BE49-F238E27FC236}">
                      <a16:creationId xmlns:a16="http://schemas.microsoft.com/office/drawing/2014/main" id="{BF1EE454-A675-91AF-E173-37C822B2FEBC}"/>
                    </a:ext>
                  </a:extLst>
                </p14:cNvPr>
                <p14:cNvContentPartPr/>
                <p14:nvPr/>
              </p14:nvContentPartPr>
              <p14:xfrm>
                <a:off x="3087556" y="863705"/>
                <a:ext cx="105120" cy="167040"/>
              </p14:xfrm>
            </p:contentPart>
          </mc:Choice>
          <mc:Fallback xmlns="">
            <p:pic>
              <p:nvPicPr>
                <p:cNvPr id="265" name="Freihand 264">
                  <a:extLst>
                    <a:ext uri="{FF2B5EF4-FFF2-40B4-BE49-F238E27FC236}">
                      <a16:creationId xmlns:a16="http://schemas.microsoft.com/office/drawing/2014/main" id="{BF1EE454-A675-91AF-E173-37C822B2FEBC}"/>
                    </a:ext>
                  </a:extLst>
                </p:cNvPr>
                <p:cNvPicPr/>
                <p:nvPr/>
              </p:nvPicPr>
              <p:blipFill>
                <a:blip r:embed="rId491"/>
                <a:stretch>
                  <a:fillRect/>
                </a:stretch>
              </p:blipFill>
              <p:spPr>
                <a:xfrm>
                  <a:off x="3081436" y="857585"/>
                  <a:ext cx="117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6" name="Freihand 265">
                  <a:extLst>
                    <a:ext uri="{FF2B5EF4-FFF2-40B4-BE49-F238E27FC236}">
                      <a16:creationId xmlns:a16="http://schemas.microsoft.com/office/drawing/2014/main" id="{AF641DDB-F715-6B0F-EEAA-D0E4226CF6F8}"/>
                    </a:ext>
                  </a:extLst>
                </p14:cNvPr>
                <p14:cNvContentPartPr/>
                <p14:nvPr/>
              </p14:nvContentPartPr>
              <p14:xfrm>
                <a:off x="3008356" y="774065"/>
                <a:ext cx="104400" cy="210240"/>
              </p14:xfrm>
            </p:contentPart>
          </mc:Choice>
          <mc:Fallback xmlns="">
            <p:pic>
              <p:nvPicPr>
                <p:cNvPr id="266" name="Freihand 265">
                  <a:extLst>
                    <a:ext uri="{FF2B5EF4-FFF2-40B4-BE49-F238E27FC236}">
                      <a16:creationId xmlns:a16="http://schemas.microsoft.com/office/drawing/2014/main" id="{AF641DDB-F715-6B0F-EEAA-D0E4226CF6F8}"/>
                    </a:ext>
                  </a:extLst>
                </p:cNvPr>
                <p:cNvPicPr/>
                <p:nvPr/>
              </p:nvPicPr>
              <p:blipFill>
                <a:blip r:embed="rId493"/>
                <a:stretch>
                  <a:fillRect/>
                </a:stretch>
              </p:blipFill>
              <p:spPr>
                <a:xfrm>
                  <a:off x="3002236" y="767945"/>
                  <a:ext cx="116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8" name="Freihand 267">
                  <a:extLst>
                    <a:ext uri="{FF2B5EF4-FFF2-40B4-BE49-F238E27FC236}">
                      <a16:creationId xmlns:a16="http://schemas.microsoft.com/office/drawing/2014/main" id="{833AEFD2-28AB-BE29-BF4F-554921FCA206}"/>
                    </a:ext>
                  </a:extLst>
                </p14:cNvPr>
                <p14:cNvContentPartPr/>
                <p14:nvPr/>
              </p14:nvContentPartPr>
              <p14:xfrm>
                <a:off x="804796" y="475265"/>
                <a:ext cx="2402640" cy="1964880"/>
              </p14:xfrm>
            </p:contentPart>
          </mc:Choice>
          <mc:Fallback xmlns="">
            <p:pic>
              <p:nvPicPr>
                <p:cNvPr id="268" name="Freihand 267">
                  <a:extLst>
                    <a:ext uri="{FF2B5EF4-FFF2-40B4-BE49-F238E27FC236}">
                      <a16:creationId xmlns:a16="http://schemas.microsoft.com/office/drawing/2014/main" id="{833AEFD2-28AB-BE29-BF4F-554921FCA206}"/>
                    </a:ext>
                  </a:extLst>
                </p:cNvPr>
                <p:cNvPicPr/>
                <p:nvPr/>
              </p:nvPicPr>
              <p:blipFill>
                <a:blip r:embed="rId495"/>
                <a:stretch>
                  <a:fillRect/>
                </a:stretch>
              </p:blipFill>
              <p:spPr>
                <a:xfrm>
                  <a:off x="798676" y="469145"/>
                  <a:ext cx="2414880" cy="19771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5" name="Freihand 284">
                  <a:extLst>
                    <a:ext uri="{FF2B5EF4-FFF2-40B4-BE49-F238E27FC236}">
                      <a16:creationId xmlns:a16="http://schemas.microsoft.com/office/drawing/2014/main" id="{E47C724B-9790-649B-E47F-998BAD06072E}"/>
                    </a:ext>
                  </a:extLst>
                </p14:cNvPr>
                <p14:cNvContentPartPr/>
                <p14:nvPr/>
              </p14:nvContentPartPr>
              <p14:xfrm>
                <a:off x="2464756" y="1131905"/>
                <a:ext cx="8280" cy="128880"/>
              </p14:xfrm>
            </p:contentPart>
          </mc:Choice>
          <mc:Fallback xmlns="">
            <p:pic>
              <p:nvPicPr>
                <p:cNvPr id="285" name="Freihand 284">
                  <a:extLst>
                    <a:ext uri="{FF2B5EF4-FFF2-40B4-BE49-F238E27FC236}">
                      <a16:creationId xmlns:a16="http://schemas.microsoft.com/office/drawing/2014/main" id="{E47C724B-9790-649B-E47F-998BAD06072E}"/>
                    </a:ext>
                  </a:extLst>
                </p:cNvPr>
                <p:cNvPicPr/>
                <p:nvPr/>
              </p:nvPicPr>
              <p:blipFill>
                <a:blip r:embed="rId497"/>
                <a:stretch>
                  <a:fillRect/>
                </a:stretch>
              </p:blipFill>
              <p:spPr>
                <a:xfrm>
                  <a:off x="2458636" y="1125785"/>
                  <a:ext cx="2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6" name="Freihand 285">
                  <a:extLst>
                    <a:ext uri="{FF2B5EF4-FFF2-40B4-BE49-F238E27FC236}">
                      <a16:creationId xmlns:a16="http://schemas.microsoft.com/office/drawing/2014/main" id="{B9A45088-E5BE-E701-023B-69950384EDC7}"/>
                    </a:ext>
                  </a:extLst>
                </p14:cNvPr>
                <p14:cNvContentPartPr/>
                <p14:nvPr/>
              </p14:nvContentPartPr>
              <p14:xfrm>
                <a:off x="2481676" y="1357985"/>
                <a:ext cx="48240" cy="394560"/>
              </p14:xfrm>
            </p:contentPart>
          </mc:Choice>
          <mc:Fallback xmlns="">
            <p:pic>
              <p:nvPicPr>
                <p:cNvPr id="286" name="Freihand 285">
                  <a:extLst>
                    <a:ext uri="{FF2B5EF4-FFF2-40B4-BE49-F238E27FC236}">
                      <a16:creationId xmlns:a16="http://schemas.microsoft.com/office/drawing/2014/main" id="{B9A45088-E5BE-E701-023B-69950384EDC7}"/>
                    </a:ext>
                  </a:extLst>
                </p:cNvPr>
                <p:cNvPicPr/>
                <p:nvPr/>
              </p:nvPicPr>
              <p:blipFill>
                <a:blip r:embed="rId499"/>
                <a:stretch>
                  <a:fillRect/>
                </a:stretch>
              </p:blipFill>
              <p:spPr>
                <a:xfrm>
                  <a:off x="2475556" y="1351865"/>
                  <a:ext cx="6048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7" name="Freihand 286">
                  <a:extLst>
                    <a:ext uri="{FF2B5EF4-FFF2-40B4-BE49-F238E27FC236}">
                      <a16:creationId xmlns:a16="http://schemas.microsoft.com/office/drawing/2014/main" id="{E8F8C052-AB20-75B6-C63F-500F9391AFB1}"/>
                    </a:ext>
                  </a:extLst>
                </p14:cNvPr>
                <p14:cNvContentPartPr/>
                <p14:nvPr/>
              </p14:nvContentPartPr>
              <p14:xfrm>
                <a:off x="2526676" y="1876385"/>
                <a:ext cx="12600" cy="351000"/>
              </p14:xfrm>
            </p:contentPart>
          </mc:Choice>
          <mc:Fallback xmlns="">
            <p:pic>
              <p:nvPicPr>
                <p:cNvPr id="287" name="Freihand 286">
                  <a:extLst>
                    <a:ext uri="{FF2B5EF4-FFF2-40B4-BE49-F238E27FC236}">
                      <a16:creationId xmlns:a16="http://schemas.microsoft.com/office/drawing/2014/main" id="{E8F8C052-AB20-75B6-C63F-500F9391AFB1}"/>
                    </a:ext>
                  </a:extLst>
                </p:cNvPr>
                <p:cNvPicPr/>
                <p:nvPr/>
              </p:nvPicPr>
              <p:blipFill>
                <a:blip r:embed="rId501"/>
                <a:stretch>
                  <a:fillRect/>
                </a:stretch>
              </p:blipFill>
              <p:spPr>
                <a:xfrm>
                  <a:off x="2520556" y="1870265"/>
                  <a:ext cx="248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6" name="Freihand 295">
                  <a:extLst>
                    <a:ext uri="{FF2B5EF4-FFF2-40B4-BE49-F238E27FC236}">
                      <a16:creationId xmlns:a16="http://schemas.microsoft.com/office/drawing/2014/main" id="{407FE1DE-6EE1-2BE4-BC91-5DFF1E6F7BC9}"/>
                    </a:ext>
                  </a:extLst>
                </p14:cNvPr>
                <p14:cNvContentPartPr/>
                <p14:nvPr/>
              </p14:nvContentPartPr>
              <p14:xfrm>
                <a:off x="860596" y="4662065"/>
                <a:ext cx="104040" cy="38160"/>
              </p14:xfrm>
            </p:contentPart>
          </mc:Choice>
          <mc:Fallback xmlns="">
            <p:pic>
              <p:nvPicPr>
                <p:cNvPr id="296" name="Freihand 295">
                  <a:extLst>
                    <a:ext uri="{FF2B5EF4-FFF2-40B4-BE49-F238E27FC236}">
                      <a16:creationId xmlns:a16="http://schemas.microsoft.com/office/drawing/2014/main" id="{407FE1DE-6EE1-2BE4-BC91-5DFF1E6F7BC9}"/>
                    </a:ext>
                  </a:extLst>
                </p:cNvPr>
                <p:cNvPicPr/>
                <p:nvPr/>
              </p:nvPicPr>
              <p:blipFill>
                <a:blip r:embed="rId503"/>
                <a:stretch>
                  <a:fillRect/>
                </a:stretch>
              </p:blipFill>
              <p:spPr>
                <a:xfrm>
                  <a:off x="854476" y="4655945"/>
                  <a:ext cx="116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7" name="Freihand 296">
                  <a:extLst>
                    <a:ext uri="{FF2B5EF4-FFF2-40B4-BE49-F238E27FC236}">
                      <a16:creationId xmlns:a16="http://schemas.microsoft.com/office/drawing/2014/main" id="{3181A793-B9D3-D0F6-877F-50931D21AA9D}"/>
                    </a:ext>
                  </a:extLst>
                </p14:cNvPr>
                <p14:cNvContentPartPr/>
                <p14:nvPr/>
              </p14:nvContentPartPr>
              <p14:xfrm>
                <a:off x="1124476" y="4677905"/>
                <a:ext cx="640800" cy="54360"/>
              </p14:xfrm>
            </p:contentPart>
          </mc:Choice>
          <mc:Fallback xmlns="">
            <p:pic>
              <p:nvPicPr>
                <p:cNvPr id="297" name="Freihand 296">
                  <a:extLst>
                    <a:ext uri="{FF2B5EF4-FFF2-40B4-BE49-F238E27FC236}">
                      <a16:creationId xmlns:a16="http://schemas.microsoft.com/office/drawing/2014/main" id="{3181A793-B9D3-D0F6-877F-50931D21AA9D}"/>
                    </a:ext>
                  </a:extLst>
                </p:cNvPr>
                <p:cNvPicPr/>
                <p:nvPr/>
              </p:nvPicPr>
              <p:blipFill>
                <a:blip r:embed="rId505"/>
                <a:stretch>
                  <a:fillRect/>
                </a:stretch>
              </p:blipFill>
              <p:spPr>
                <a:xfrm>
                  <a:off x="1118356" y="4671785"/>
                  <a:ext cx="653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17" name="Freihand 116">
                  <a:extLst>
                    <a:ext uri="{FF2B5EF4-FFF2-40B4-BE49-F238E27FC236}">
                      <a16:creationId xmlns:a16="http://schemas.microsoft.com/office/drawing/2014/main" id="{B99E90AD-8393-CB4B-9E87-FDDF278C4497}"/>
                    </a:ext>
                  </a:extLst>
                </p14:cNvPr>
                <p14:cNvContentPartPr/>
                <p14:nvPr/>
              </p14:nvContentPartPr>
              <p14:xfrm>
                <a:off x="2295196" y="3668825"/>
                <a:ext cx="221760" cy="21240"/>
              </p14:xfrm>
            </p:contentPart>
          </mc:Choice>
          <mc:Fallback xmlns="">
            <p:pic>
              <p:nvPicPr>
                <p:cNvPr id="117" name="Freihand 116">
                  <a:extLst>
                    <a:ext uri="{FF2B5EF4-FFF2-40B4-BE49-F238E27FC236}">
                      <a16:creationId xmlns:a16="http://schemas.microsoft.com/office/drawing/2014/main" id="{B99E90AD-8393-CB4B-9E87-FDDF278C4497}"/>
                    </a:ext>
                  </a:extLst>
                </p:cNvPr>
                <p:cNvPicPr/>
                <p:nvPr/>
              </p:nvPicPr>
              <p:blipFill>
                <a:blip r:embed="rId507"/>
                <a:stretch>
                  <a:fillRect/>
                </a:stretch>
              </p:blipFill>
              <p:spPr>
                <a:xfrm>
                  <a:off x="2289076" y="3662705"/>
                  <a:ext cx="234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18" name="Freihand 117">
                  <a:extLst>
                    <a:ext uri="{FF2B5EF4-FFF2-40B4-BE49-F238E27FC236}">
                      <a16:creationId xmlns:a16="http://schemas.microsoft.com/office/drawing/2014/main" id="{44BAA57A-94E1-D130-B0D1-DCCE65EEF1EE}"/>
                    </a:ext>
                  </a:extLst>
                </p14:cNvPr>
                <p14:cNvContentPartPr/>
                <p14:nvPr/>
              </p14:nvContentPartPr>
              <p14:xfrm>
                <a:off x="2512276" y="3589985"/>
                <a:ext cx="109800" cy="164880"/>
              </p14:xfrm>
            </p:contentPart>
          </mc:Choice>
          <mc:Fallback xmlns="">
            <p:pic>
              <p:nvPicPr>
                <p:cNvPr id="118" name="Freihand 117">
                  <a:extLst>
                    <a:ext uri="{FF2B5EF4-FFF2-40B4-BE49-F238E27FC236}">
                      <a16:creationId xmlns:a16="http://schemas.microsoft.com/office/drawing/2014/main" id="{44BAA57A-94E1-D130-B0D1-DCCE65EEF1EE}"/>
                    </a:ext>
                  </a:extLst>
                </p:cNvPr>
                <p:cNvPicPr/>
                <p:nvPr/>
              </p:nvPicPr>
              <p:blipFill>
                <a:blip r:embed="rId509"/>
                <a:stretch>
                  <a:fillRect/>
                </a:stretch>
              </p:blipFill>
              <p:spPr>
                <a:xfrm>
                  <a:off x="2506156" y="3583865"/>
                  <a:ext cx="122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88" name="Freihand 287">
                  <a:extLst>
                    <a:ext uri="{FF2B5EF4-FFF2-40B4-BE49-F238E27FC236}">
                      <a16:creationId xmlns:a16="http://schemas.microsoft.com/office/drawing/2014/main" id="{39D53806-4CD8-9597-4EEC-9AFC51452886}"/>
                    </a:ext>
                  </a:extLst>
                </p14:cNvPr>
                <p14:cNvContentPartPr/>
                <p14:nvPr/>
              </p14:nvContentPartPr>
              <p14:xfrm>
                <a:off x="2548636" y="2322065"/>
                <a:ext cx="14760" cy="457560"/>
              </p14:xfrm>
            </p:contentPart>
          </mc:Choice>
          <mc:Fallback xmlns="">
            <p:pic>
              <p:nvPicPr>
                <p:cNvPr id="288" name="Freihand 287">
                  <a:extLst>
                    <a:ext uri="{FF2B5EF4-FFF2-40B4-BE49-F238E27FC236}">
                      <a16:creationId xmlns:a16="http://schemas.microsoft.com/office/drawing/2014/main" id="{39D53806-4CD8-9597-4EEC-9AFC51452886}"/>
                    </a:ext>
                  </a:extLst>
                </p:cNvPr>
                <p:cNvPicPr/>
                <p:nvPr/>
              </p:nvPicPr>
              <p:blipFill>
                <a:blip r:embed="rId511"/>
                <a:stretch>
                  <a:fillRect/>
                </a:stretch>
              </p:blipFill>
              <p:spPr>
                <a:xfrm>
                  <a:off x="2542516" y="2315945"/>
                  <a:ext cx="2700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89" name="Freihand 288">
                  <a:extLst>
                    <a:ext uri="{FF2B5EF4-FFF2-40B4-BE49-F238E27FC236}">
                      <a16:creationId xmlns:a16="http://schemas.microsoft.com/office/drawing/2014/main" id="{19EA6BD8-35EC-3D91-399E-F551F23D5AE0}"/>
                    </a:ext>
                  </a:extLst>
                </p14:cNvPr>
                <p14:cNvContentPartPr/>
                <p14:nvPr/>
              </p14:nvContentPartPr>
              <p14:xfrm>
                <a:off x="2563756" y="2830385"/>
                <a:ext cx="47880" cy="831240"/>
              </p14:xfrm>
            </p:contentPart>
          </mc:Choice>
          <mc:Fallback xmlns="">
            <p:pic>
              <p:nvPicPr>
                <p:cNvPr id="289" name="Freihand 288">
                  <a:extLst>
                    <a:ext uri="{FF2B5EF4-FFF2-40B4-BE49-F238E27FC236}">
                      <a16:creationId xmlns:a16="http://schemas.microsoft.com/office/drawing/2014/main" id="{19EA6BD8-35EC-3D91-399E-F551F23D5AE0}"/>
                    </a:ext>
                  </a:extLst>
                </p:cNvPr>
                <p:cNvPicPr/>
                <p:nvPr/>
              </p:nvPicPr>
              <p:blipFill>
                <a:blip r:embed="rId513"/>
                <a:stretch>
                  <a:fillRect/>
                </a:stretch>
              </p:blipFill>
              <p:spPr>
                <a:xfrm>
                  <a:off x="2557636" y="2824265"/>
                  <a:ext cx="60120" cy="8434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0" name="Freihand 289">
                  <a:extLst>
                    <a:ext uri="{FF2B5EF4-FFF2-40B4-BE49-F238E27FC236}">
                      <a16:creationId xmlns:a16="http://schemas.microsoft.com/office/drawing/2014/main" id="{BAE97018-D9F6-2B0F-24F7-6D0A9AB7D9A5}"/>
                    </a:ext>
                  </a:extLst>
                </p14:cNvPr>
                <p14:cNvContentPartPr/>
                <p14:nvPr/>
              </p14:nvContentPartPr>
              <p14:xfrm>
                <a:off x="2606596" y="3709505"/>
                <a:ext cx="13320" cy="280440"/>
              </p14:xfrm>
            </p:contentPart>
          </mc:Choice>
          <mc:Fallback xmlns="">
            <p:pic>
              <p:nvPicPr>
                <p:cNvPr id="290" name="Freihand 289">
                  <a:extLst>
                    <a:ext uri="{FF2B5EF4-FFF2-40B4-BE49-F238E27FC236}">
                      <a16:creationId xmlns:a16="http://schemas.microsoft.com/office/drawing/2014/main" id="{BAE97018-D9F6-2B0F-24F7-6D0A9AB7D9A5}"/>
                    </a:ext>
                  </a:extLst>
                </p:cNvPr>
                <p:cNvPicPr/>
                <p:nvPr/>
              </p:nvPicPr>
              <p:blipFill>
                <a:blip r:embed="rId515"/>
                <a:stretch>
                  <a:fillRect/>
                </a:stretch>
              </p:blipFill>
              <p:spPr>
                <a:xfrm>
                  <a:off x="2600476" y="3703385"/>
                  <a:ext cx="255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1" name="Freihand 290">
                  <a:extLst>
                    <a:ext uri="{FF2B5EF4-FFF2-40B4-BE49-F238E27FC236}">
                      <a16:creationId xmlns:a16="http://schemas.microsoft.com/office/drawing/2014/main" id="{3DA983F1-9293-2FAA-960E-6B86F64F3FCD}"/>
                    </a:ext>
                  </a:extLst>
                </p14:cNvPr>
                <p14:cNvContentPartPr/>
                <p14:nvPr/>
              </p14:nvContentPartPr>
              <p14:xfrm>
                <a:off x="2605516" y="4066625"/>
                <a:ext cx="11520" cy="632880"/>
              </p14:xfrm>
            </p:contentPart>
          </mc:Choice>
          <mc:Fallback xmlns="">
            <p:pic>
              <p:nvPicPr>
                <p:cNvPr id="291" name="Freihand 290">
                  <a:extLst>
                    <a:ext uri="{FF2B5EF4-FFF2-40B4-BE49-F238E27FC236}">
                      <a16:creationId xmlns:a16="http://schemas.microsoft.com/office/drawing/2014/main" id="{3DA983F1-9293-2FAA-960E-6B86F64F3FCD}"/>
                    </a:ext>
                  </a:extLst>
                </p:cNvPr>
                <p:cNvPicPr/>
                <p:nvPr/>
              </p:nvPicPr>
              <p:blipFill>
                <a:blip r:embed="rId517"/>
                <a:stretch>
                  <a:fillRect/>
                </a:stretch>
              </p:blipFill>
              <p:spPr>
                <a:xfrm>
                  <a:off x="2599396" y="4060505"/>
                  <a:ext cx="2376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2" name="Freihand 291">
                  <a:extLst>
                    <a:ext uri="{FF2B5EF4-FFF2-40B4-BE49-F238E27FC236}">
                      <a16:creationId xmlns:a16="http://schemas.microsoft.com/office/drawing/2014/main" id="{9C4CBE15-5C62-5181-B5BB-8493539170A8}"/>
                    </a:ext>
                  </a:extLst>
                </p14:cNvPr>
                <p14:cNvContentPartPr/>
                <p14:nvPr/>
              </p14:nvContentPartPr>
              <p14:xfrm>
                <a:off x="2618836" y="4785545"/>
                <a:ext cx="34920" cy="1198080"/>
              </p14:xfrm>
            </p:contentPart>
          </mc:Choice>
          <mc:Fallback xmlns="">
            <p:pic>
              <p:nvPicPr>
                <p:cNvPr id="292" name="Freihand 291">
                  <a:extLst>
                    <a:ext uri="{FF2B5EF4-FFF2-40B4-BE49-F238E27FC236}">
                      <a16:creationId xmlns:a16="http://schemas.microsoft.com/office/drawing/2014/main" id="{9C4CBE15-5C62-5181-B5BB-8493539170A8}"/>
                    </a:ext>
                  </a:extLst>
                </p:cNvPr>
                <p:cNvPicPr/>
                <p:nvPr/>
              </p:nvPicPr>
              <p:blipFill>
                <a:blip r:embed="rId519"/>
                <a:stretch>
                  <a:fillRect/>
                </a:stretch>
              </p:blipFill>
              <p:spPr>
                <a:xfrm>
                  <a:off x="2612716" y="4779425"/>
                  <a:ext cx="47160" cy="12103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8" name="Freihand 297">
                  <a:extLst>
                    <a:ext uri="{FF2B5EF4-FFF2-40B4-BE49-F238E27FC236}">
                      <a16:creationId xmlns:a16="http://schemas.microsoft.com/office/drawing/2014/main" id="{D8CE2640-C6DD-7680-9C09-3CD857553CD1}"/>
                    </a:ext>
                  </a:extLst>
                </p14:cNvPr>
                <p14:cNvContentPartPr/>
                <p14:nvPr/>
              </p14:nvContentPartPr>
              <p14:xfrm>
                <a:off x="1962556" y="4673945"/>
                <a:ext cx="823320" cy="75600"/>
              </p14:xfrm>
            </p:contentPart>
          </mc:Choice>
          <mc:Fallback xmlns="">
            <p:pic>
              <p:nvPicPr>
                <p:cNvPr id="298" name="Freihand 297">
                  <a:extLst>
                    <a:ext uri="{FF2B5EF4-FFF2-40B4-BE49-F238E27FC236}">
                      <a16:creationId xmlns:a16="http://schemas.microsoft.com/office/drawing/2014/main" id="{D8CE2640-C6DD-7680-9C09-3CD857553CD1}"/>
                    </a:ext>
                  </a:extLst>
                </p:cNvPr>
                <p:cNvPicPr/>
                <p:nvPr/>
              </p:nvPicPr>
              <p:blipFill>
                <a:blip r:embed="rId521"/>
                <a:stretch>
                  <a:fillRect/>
                </a:stretch>
              </p:blipFill>
              <p:spPr>
                <a:xfrm>
                  <a:off x="1956436" y="4667825"/>
                  <a:ext cx="835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9" name="Freihand 298">
                  <a:extLst>
                    <a:ext uri="{FF2B5EF4-FFF2-40B4-BE49-F238E27FC236}">
                      <a16:creationId xmlns:a16="http://schemas.microsoft.com/office/drawing/2014/main" id="{D9EEACB6-3847-B0BB-E754-43ED02D7240A}"/>
                    </a:ext>
                  </a:extLst>
                </p14:cNvPr>
                <p14:cNvContentPartPr/>
                <p14:nvPr/>
              </p14:nvContentPartPr>
              <p14:xfrm>
                <a:off x="2942836" y="4654865"/>
                <a:ext cx="89280" cy="19800"/>
              </p14:xfrm>
            </p:contentPart>
          </mc:Choice>
          <mc:Fallback xmlns="">
            <p:pic>
              <p:nvPicPr>
                <p:cNvPr id="299" name="Freihand 298">
                  <a:extLst>
                    <a:ext uri="{FF2B5EF4-FFF2-40B4-BE49-F238E27FC236}">
                      <a16:creationId xmlns:a16="http://schemas.microsoft.com/office/drawing/2014/main" id="{D9EEACB6-3847-B0BB-E754-43ED02D7240A}"/>
                    </a:ext>
                  </a:extLst>
                </p:cNvPr>
                <p:cNvPicPr/>
                <p:nvPr/>
              </p:nvPicPr>
              <p:blipFill>
                <a:blip r:embed="rId523"/>
                <a:stretch>
                  <a:fillRect/>
                </a:stretch>
              </p:blipFill>
              <p:spPr>
                <a:xfrm>
                  <a:off x="2936716" y="4648745"/>
                  <a:ext cx="101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0" name="Freihand 299">
                  <a:extLst>
                    <a:ext uri="{FF2B5EF4-FFF2-40B4-BE49-F238E27FC236}">
                      <a16:creationId xmlns:a16="http://schemas.microsoft.com/office/drawing/2014/main" id="{4FA02375-0AB4-31D5-4CEB-4AD82E89F56E}"/>
                    </a:ext>
                  </a:extLst>
                </p14:cNvPr>
                <p14:cNvContentPartPr/>
                <p14:nvPr/>
              </p14:nvContentPartPr>
              <p14:xfrm>
                <a:off x="3131476" y="4665305"/>
                <a:ext cx="1321920" cy="38160"/>
              </p14:xfrm>
            </p:contentPart>
          </mc:Choice>
          <mc:Fallback xmlns="">
            <p:pic>
              <p:nvPicPr>
                <p:cNvPr id="300" name="Freihand 299">
                  <a:extLst>
                    <a:ext uri="{FF2B5EF4-FFF2-40B4-BE49-F238E27FC236}">
                      <a16:creationId xmlns:a16="http://schemas.microsoft.com/office/drawing/2014/main" id="{4FA02375-0AB4-31D5-4CEB-4AD82E89F56E}"/>
                    </a:ext>
                  </a:extLst>
                </p:cNvPr>
                <p:cNvPicPr/>
                <p:nvPr/>
              </p:nvPicPr>
              <p:blipFill>
                <a:blip r:embed="rId525"/>
                <a:stretch>
                  <a:fillRect/>
                </a:stretch>
              </p:blipFill>
              <p:spPr>
                <a:xfrm>
                  <a:off x="3125356" y="4659185"/>
                  <a:ext cx="1334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1" name="Freihand 300">
                  <a:extLst>
                    <a:ext uri="{FF2B5EF4-FFF2-40B4-BE49-F238E27FC236}">
                      <a16:creationId xmlns:a16="http://schemas.microsoft.com/office/drawing/2014/main" id="{573AD6B8-9CF0-621B-FBD7-63C42B2F599C}"/>
                    </a:ext>
                  </a:extLst>
                </p14:cNvPr>
                <p14:cNvContentPartPr/>
                <p14:nvPr/>
              </p14:nvContentPartPr>
              <p14:xfrm>
                <a:off x="4537996" y="4677905"/>
                <a:ext cx="136080" cy="37440"/>
              </p14:xfrm>
            </p:contentPart>
          </mc:Choice>
          <mc:Fallback xmlns="">
            <p:pic>
              <p:nvPicPr>
                <p:cNvPr id="301" name="Freihand 300">
                  <a:extLst>
                    <a:ext uri="{FF2B5EF4-FFF2-40B4-BE49-F238E27FC236}">
                      <a16:creationId xmlns:a16="http://schemas.microsoft.com/office/drawing/2014/main" id="{573AD6B8-9CF0-621B-FBD7-63C42B2F599C}"/>
                    </a:ext>
                  </a:extLst>
                </p:cNvPr>
                <p:cNvPicPr/>
                <p:nvPr/>
              </p:nvPicPr>
              <p:blipFill>
                <a:blip r:embed="rId527"/>
                <a:stretch>
                  <a:fillRect/>
                </a:stretch>
              </p:blipFill>
              <p:spPr>
                <a:xfrm>
                  <a:off x="4531876" y="4671785"/>
                  <a:ext cx="148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53" name="Freihand 352">
                  <a:extLst>
                    <a:ext uri="{FF2B5EF4-FFF2-40B4-BE49-F238E27FC236}">
                      <a16:creationId xmlns:a16="http://schemas.microsoft.com/office/drawing/2014/main" id="{551DAF9C-6525-09ED-5EEA-529391B115A3}"/>
                    </a:ext>
                  </a:extLst>
                </p14:cNvPr>
                <p14:cNvContentPartPr/>
                <p14:nvPr/>
              </p14:nvContentPartPr>
              <p14:xfrm>
                <a:off x="1297636" y="3893433"/>
                <a:ext cx="2730240" cy="1688760"/>
              </p14:xfrm>
            </p:contentPart>
          </mc:Choice>
          <mc:Fallback xmlns="">
            <p:pic>
              <p:nvPicPr>
                <p:cNvPr id="353" name="Freihand 352">
                  <a:extLst>
                    <a:ext uri="{FF2B5EF4-FFF2-40B4-BE49-F238E27FC236}">
                      <a16:creationId xmlns:a16="http://schemas.microsoft.com/office/drawing/2014/main" id="{551DAF9C-6525-09ED-5EEA-529391B115A3}"/>
                    </a:ext>
                  </a:extLst>
                </p:cNvPr>
                <p:cNvPicPr/>
                <p:nvPr/>
              </p:nvPicPr>
              <p:blipFill>
                <a:blip r:embed="rId529"/>
                <a:stretch>
                  <a:fillRect/>
                </a:stretch>
              </p:blipFill>
              <p:spPr>
                <a:xfrm>
                  <a:off x="1291516" y="3887313"/>
                  <a:ext cx="2742480" cy="1701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54" name="Freihand 353">
                  <a:extLst>
                    <a:ext uri="{FF2B5EF4-FFF2-40B4-BE49-F238E27FC236}">
                      <a16:creationId xmlns:a16="http://schemas.microsoft.com/office/drawing/2014/main" id="{0ACF775B-FD8B-2AEA-416B-334611DC3476}"/>
                    </a:ext>
                  </a:extLst>
                </p14:cNvPr>
                <p14:cNvContentPartPr/>
                <p14:nvPr/>
              </p14:nvContentPartPr>
              <p14:xfrm>
                <a:off x="4257556" y="5285913"/>
                <a:ext cx="68760" cy="243000"/>
              </p14:xfrm>
            </p:contentPart>
          </mc:Choice>
          <mc:Fallback xmlns="">
            <p:pic>
              <p:nvPicPr>
                <p:cNvPr id="354" name="Freihand 353">
                  <a:extLst>
                    <a:ext uri="{FF2B5EF4-FFF2-40B4-BE49-F238E27FC236}">
                      <a16:creationId xmlns:a16="http://schemas.microsoft.com/office/drawing/2014/main" id="{0ACF775B-FD8B-2AEA-416B-334611DC3476}"/>
                    </a:ext>
                  </a:extLst>
                </p:cNvPr>
                <p:cNvPicPr/>
                <p:nvPr/>
              </p:nvPicPr>
              <p:blipFill>
                <a:blip r:embed="rId531"/>
                <a:stretch>
                  <a:fillRect/>
                </a:stretch>
              </p:blipFill>
              <p:spPr>
                <a:xfrm>
                  <a:off x="4251436" y="5279793"/>
                  <a:ext cx="810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55" name="Freihand 354">
                  <a:extLst>
                    <a:ext uri="{FF2B5EF4-FFF2-40B4-BE49-F238E27FC236}">
                      <a16:creationId xmlns:a16="http://schemas.microsoft.com/office/drawing/2014/main" id="{53724BC2-2E94-48D9-ECB9-91881DF74445}"/>
                    </a:ext>
                  </a:extLst>
                </p14:cNvPr>
                <p14:cNvContentPartPr/>
                <p14:nvPr/>
              </p14:nvContentPartPr>
              <p14:xfrm>
                <a:off x="4272676" y="5320833"/>
                <a:ext cx="137880" cy="175680"/>
              </p14:xfrm>
            </p:contentPart>
          </mc:Choice>
          <mc:Fallback xmlns="">
            <p:pic>
              <p:nvPicPr>
                <p:cNvPr id="355" name="Freihand 354">
                  <a:extLst>
                    <a:ext uri="{FF2B5EF4-FFF2-40B4-BE49-F238E27FC236}">
                      <a16:creationId xmlns:a16="http://schemas.microsoft.com/office/drawing/2014/main" id="{53724BC2-2E94-48D9-ECB9-91881DF74445}"/>
                    </a:ext>
                  </a:extLst>
                </p:cNvPr>
                <p:cNvPicPr/>
                <p:nvPr/>
              </p:nvPicPr>
              <p:blipFill>
                <a:blip r:embed="rId533"/>
                <a:stretch>
                  <a:fillRect/>
                </a:stretch>
              </p:blipFill>
              <p:spPr>
                <a:xfrm>
                  <a:off x="4266556" y="5314713"/>
                  <a:ext cx="150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6" name="Freihand 355">
                  <a:extLst>
                    <a:ext uri="{FF2B5EF4-FFF2-40B4-BE49-F238E27FC236}">
                      <a16:creationId xmlns:a16="http://schemas.microsoft.com/office/drawing/2014/main" id="{6B938C2E-6FF8-AF14-4779-84778F98904A}"/>
                    </a:ext>
                  </a:extLst>
                </p14:cNvPr>
                <p14:cNvContentPartPr/>
                <p14:nvPr/>
              </p14:nvContentPartPr>
              <p14:xfrm>
                <a:off x="4515316" y="5206353"/>
                <a:ext cx="63720" cy="191160"/>
              </p14:xfrm>
            </p:contentPart>
          </mc:Choice>
          <mc:Fallback xmlns="">
            <p:pic>
              <p:nvPicPr>
                <p:cNvPr id="356" name="Freihand 355">
                  <a:extLst>
                    <a:ext uri="{FF2B5EF4-FFF2-40B4-BE49-F238E27FC236}">
                      <a16:creationId xmlns:a16="http://schemas.microsoft.com/office/drawing/2014/main" id="{6B938C2E-6FF8-AF14-4779-84778F98904A}"/>
                    </a:ext>
                  </a:extLst>
                </p:cNvPr>
                <p:cNvPicPr/>
                <p:nvPr/>
              </p:nvPicPr>
              <p:blipFill>
                <a:blip r:embed="rId535"/>
                <a:stretch>
                  <a:fillRect/>
                </a:stretch>
              </p:blipFill>
              <p:spPr>
                <a:xfrm>
                  <a:off x="4509196" y="5200233"/>
                  <a:ext cx="75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7" name="Freihand 356">
                  <a:extLst>
                    <a:ext uri="{FF2B5EF4-FFF2-40B4-BE49-F238E27FC236}">
                      <a16:creationId xmlns:a16="http://schemas.microsoft.com/office/drawing/2014/main" id="{CDDB58FE-91C7-FC3E-904C-E903F3D35543}"/>
                    </a:ext>
                  </a:extLst>
                </p14:cNvPr>
                <p14:cNvContentPartPr/>
                <p14:nvPr/>
              </p14:nvContentPartPr>
              <p14:xfrm>
                <a:off x="4452316" y="5188713"/>
                <a:ext cx="176040" cy="257040"/>
              </p14:xfrm>
            </p:contentPart>
          </mc:Choice>
          <mc:Fallback xmlns="">
            <p:pic>
              <p:nvPicPr>
                <p:cNvPr id="357" name="Freihand 356">
                  <a:extLst>
                    <a:ext uri="{FF2B5EF4-FFF2-40B4-BE49-F238E27FC236}">
                      <a16:creationId xmlns:a16="http://schemas.microsoft.com/office/drawing/2014/main" id="{CDDB58FE-91C7-FC3E-904C-E903F3D35543}"/>
                    </a:ext>
                  </a:extLst>
                </p:cNvPr>
                <p:cNvPicPr/>
                <p:nvPr/>
              </p:nvPicPr>
              <p:blipFill>
                <a:blip r:embed="rId537"/>
                <a:stretch>
                  <a:fillRect/>
                </a:stretch>
              </p:blipFill>
              <p:spPr>
                <a:xfrm>
                  <a:off x="4446196" y="5182593"/>
                  <a:ext cx="1882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0" name="Freihand 359">
                  <a:extLst>
                    <a:ext uri="{FF2B5EF4-FFF2-40B4-BE49-F238E27FC236}">
                      <a16:creationId xmlns:a16="http://schemas.microsoft.com/office/drawing/2014/main" id="{70542914-CFBB-479F-0350-E4C0E80B06EB}"/>
                    </a:ext>
                  </a:extLst>
                </p14:cNvPr>
                <p14:cNvContentPartPr/>
                <p14:nvPr/>
              </p14:nvContentPartPr>
              <p14:xfrm>
                <a:off x="4639876" y="5015913"/>
                <a:ext cx="32400" cy="96480"/>
              </p14:xfrm>
            </p:contentPart>
          </mc:Choice>
          <mc:Fallback xmlns="">
            <p:pic>
              <p:nvPicPr>
                <p:cNvPr id="360" name="Freihand 359">
                  <a:extLst>
                    <a:ext uri="{FF2B5EF4-FFF2-40B4-BE49-F238E27FC236}">
                      <a16:creationId xmlns:a16="http://schemas.microsoft.com/office/drawing/2014/main" id="{70542914-CFBB-479F-0350-E4C0E80B06EB}"/>
                    </a:ext>
                  </a:extLst>
                </p:cNvPr>
                <p:cNvPicPr/>
                <p:nvPr/>
              </p:nvPicPr>
              <p:blipFill>
                <a:blip r:embed="rId539"/>
                <a:stretch>
                  <a:fillRect/>
                </a:stretch>
              </p:blipFill>
              <p:spPr>
                <a:xfrm>
                  <a:off x="4633756" y="5009793"/>
                  <a:ext cx="44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5" name="Freihand 364">
                  <a:extLst>
                    <a:ext uri="{FF2B5EF4-FFF2-40B4-BE49-F238E27FC236}">
                      <a16:creationId xmlns:a16="http://schemas.microsoft.com/office/drawing/2014/main" id="{ADBE5BE4-676A-1C76-DA59-17950BE6AEE7}"/>
                    </a:ext>
                  </a:extLst>
                </p14:cNvPr>
                <p14:cNvContentPartPr/>
                <p14:nvPr/>
              </p14:nvContentPartPr>
              <p14:xfrm>
                <a:off x="2962996" y="1302513"/>
                <a:ext cx="22680" cy="145440"/>
              </p14:xfrm>
            </p:contentPart>
          </mc:Choice>
          <mc:Fallback xmlns="">
            <p:pic>
              <p:nvPicPr>
                <p:cNvPr id="365" name="Freihand 364">
                  <a:extLst>
                    <a:ext uri="{FF2B5EF4-FFF2-40B4-BE49-F238E27FC236}">
                      <a16:creationId xmlns:a16="http://schemas.microsoft.com/office/drawing/2014/main" id="{ADBE5BE4-676A-1C76-DA59-17950BE6AEE7}"/>
                    </a:ext>
                  </a:extLst>
                </p:cNvPr>
                <p:cNvPicPr/>
                <p:nvPr/>
              </p:nvPicPr>
              <p:blipFill>
                <a:blip r:embed="rId541"/>
                <a:stretch>
                  <a:fillRect/>
                </a:stretch>
              </p:blipFill>
              <p:spPr>
                <a:xfrm>
                  <a:off x="2956876" y="1296393"/>
                  <a:ext cx="34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6" name="Freihand 365">
                  <a:extLst>
                    <a:ext uri="{FF2B5EF4-FFF2-40B4-BE49-F238E27FC236}">
                      <a16:creationId xmlns:a16="http://schemas.microsoft.com/office/drawing/2014/main" id="{C4F1535B-0B68-A6C4-A964-3163610650DF}"/>
                    </a:ext>
                  </a:extLst>
                </p14:cNvPr>
                <p14:cNvContentPartPr/>
                <p14:nvPr/>
              </p14:nvContentPartPr>
              <p14:xfrm>
                <a:off x="2984236" y="1645593"/>
                <a:ext cx="5040" cy="105480"/>
              </p14:xfrm>
            </p:contentPart>
          </mc:Choice>
          <mc:Fallback xmlns="">
            <p:pic>
              <p:nvPicPr>
                <p:cNvPr id="366" name="Freihand 365">
                  <a:extLst>
                    <a:ext uri="{FF2B5EF4-FFF2-40B4-BE49-F238E27FC236}">
                      <a16:creationId xmlns:a16="http://schemas.microsoft.com/office/drawing/2014/main" id="{C4F1535B-0B68-A6C4-A964-3163610650DF}"/>
                    </a:ext>
                  </a:extLst>
                </p:cNvPr>
                <p:cNvPicPr/>
                <p:nvPr/>
              </p:nvPicPr>
              <p:blipFill>
                <a:blip r:embed="rId543"/>
                <a:stretch>
                  <a:fillRect/>
                </a:stretch>
              </p:blipFill>
              <p:spPr>
                <a:xfrm>
                  <a:off x="2978116" y="1639473"/>
                  <a:ext cx="17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7" name="Freihand 366">
                  <a:extLst>
                    <a:ext uri="{FF2B5EF4-FFF2-40B4-BE49-F238E27FC236}">
                      <a16:creationId xmlns:a16="http://schemas.microsoft.com/office/drawing/2014/main" id="{6E7E9E5C-524A-DC17-116F-4EE7F171ECA3}"/>
                    </a:ext>
                  </a:extLst>
                </p14:cNvPr>
                <p14:cNvContentPartPr/>
                <p14:nvPr/>
              </p14:nvContentPartPr>
              <p14:xfrm>
                <a:off x="3014836" y="1863393"/>
                <a:ext cx="39960" cy="1698840"/>
              </p14:xfrm>
            </p:contentPart>
          </mc:Choice>
          <mc:Fallback xmlns="">
            <p:pic>
              <p:nvPicPr>
                <p:cNvPr id="367" name="Freihand 366">
                  <a:extLst>
                    <a:ext uri="{FF2B5EF4-FFF2-40B4-BE49-F238E27FC236}">
                      <a16:creationId xmlns:a16="http://schemas.microsoft.com/office/drawing/2014/main" id="{6E7E9E5C-524A-DC17-116F-4EE7F171ECA3}"/>
                    </a:ext>
                  </a:extLst>
                </p:cNvPr>
                <p:cNvPicPr/>
                <p:nvPr/>
              </p:nvPicPr>
              <p:blipFill>
                <a:blip r:embed="rId545"/>
                <a:stretch>
                  <a:fillRect/>
                </a:stretch>
              </p:blipFill>
              <p:spPr>
                <a:xfrm>
                  <a:off x="3008716" y="1857273"/>
                  <a:ext cx="52200" cy="1711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8" name="Freihand 367">
                  <a:extLst>
                    <a:ext uri="{FF2B5EF4-FFF2-40B4-BE49-F238E27FC236}">
                      <a16:creationId xmlns:a16="http://schemas.microsoft.com/office/drawing/2014/main" id="{D2429F0D-2542-1460-4127-DB6475EE28B9}"/>
                    </a:ext>
                  </a:extLst>
                </p14:cNvPr>
                <p14:cNvContentPartPr/>
                <p14:nvPr/>
              </p14:nvContentPartPr>
              <p14:xfrm>
                <a:off x="2155156" y="3301953"/>
                <a:ext cx="783720" cy="224280"/>
              </p14:xfrm>
            </p:contentPart>
          </mc:Choice>
          <mc:Fallback xmlns="">
            <p:pic>
              <p:nvPicPr>
                <p:cNvPr id="368" name="Freihand 367">
                  <a:extLst>
                    <a:ext uri="{FF2B5EF4-FFF2-40B4-BE49-F238E27FC236}">
                      <a16:creationId xmlns:a16="http://schemas.microsoft.com/office/drawing/2014/main" id="{D2429F0D-2542-1460-4127-DB6475EE28B9}"/>
                    </a:ext>
                  </a:extLst>
                </p:cNvPr>
                <p:cNvPicPr/>
                <p:nvPr/>
              </p:nvPicPr>
              <p:blipFill>
                <a:blip r:embed="rId547"/>
                <a:stretch>
                  <a:fillRect/>
                </a:stretch>
              </p:blipFill>
              <p:spPr>
                <a:xfrm>
                  <a:off x="2149036" y="3295833"/>
                  <a:ext cx="7959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9" name="Freihand 368">
                  <a:extLst>
                    <a:ext uri="{FF2B5EF4-FFF2-40B4-BE49-F238E27FC236}">
                      <a16:creationId xmlns:a16="http://schemas.microsoft.com/office/drawing/2014/main" id="{38B63436-514F-C840-6798-39A1120091D9}"/>
                    </a:ext>
                  </a:extLst>
                </p14:cNvPr>
                <p14:cNvContentPartPr/>
                <p14:nvPr/>
              </p14:nvContentPartPr>
              <p14:xfrm>
                <a:off x="2703076" y="3069753"/>
                <a:ext cx="1820160" cy="205200"/>
              </p14:xfrm>
            </p:contentPart>
          </mc:Choice>
          <mc:Fallback xmlns="">
            <p:pic>
              <p:nvPicPr>
                <p:cNvPr id="369" name="Freihand 368">
                  <a:extLst>
                    <a:ext uri="{FF2B5EF4-FFF2-40B4-BE49-F238E27FC236}">
                      <a16:creationId xmlns:a16="http://schemas.microsoft.com/office/drawing/2014/main" id="{38B63436-514F-C840-6798-39A1120091D9}"/>
                    </a:ext>
                  </a:extLst>
                </p:cNvPr>
                <p:cNvPicPr/>
                <p:nvPr/>
              </p:nvPicPr>
              <p:blipFill>
                <a:blip r:embed="rId549"/>
                <a:stretch>
                  <a:fillRect/>
                </a:stretch>
              </p:blipFill>
              <p:spPr>
                <a:xfrm>
                  <a:off x="2696956" y="3063633"/>
                  <a:ext cx="18324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0" name="Freihand 369">
                  <a:extLst>
                    <a:ext uri="{FF2B5EF4-FFF2-40B4-BE49-F238E27FC236}">
                      <a16:creationId xmlns:a16="http://schemas.microsoft.com/office/drawing/2014/main" id="{71312599-AA51-8D32-7B94-9D4E0E20923C}"/>
                    </a:ext>
                  </a:extLst>
                </p14:cNvPr>
                <p14:cNvContentPartPr/>
                <p14:nvPr/>
              </p14:nvContentPartPr>
              <p14:xfrm>
                <a:off x="2715676" y="3008913"/>
                <a:ext cx="259200" cy="304200"/>
              </p14:xfrm>
            </p:contentPart>
          </mc:Choice>
          <mc:Fallback xmlns="">
            <p:pic>
              <p:nvPicPr>
                <p:cNvPr id="370" name="Freihand 369">
                  <a:extLst>
                    <a:ext uri="{FF2B5EF4-FFF2-40B4-BE49-F238E27FC236}">
                      <a16:creationId xmlns:a16="http://schemas.microsoft.com/office/drawing/2014/main" id="{71312599-AA51-8D32-7B94-9D4E0E20923C}"/>
                    </a:ext>
                  </a:extLst>
                </p:cNvPr>
                <p:cNvPicPr/>
                <p:nvPr/>
              </p:nvPicPr>
              <p:blipFill>
                <a:blip r:embed="rId551"/>
                <a:stretch>
                  <a:fillRect/>
                </a:stretch>
              </p:blipFill>
              <p:spPr>
                <a:xfrm>
                  <a:off x="2709556" y="3002793"/>
                  <a:ext cx="2714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71" name="Freihand 370">
                  <a:extLst>
                    <a:ext uri="{FF2B5EF4-FFF2-40B4-BE49-F238E27FC236}">
                      <a16:creationId xmlns:a16="http://schemas.microsoft.com/office/drawing/2014/main" id="{CD61D154-7F6A-0182-711B-BBDB39ACC462}"/>
                    </a:ext>
                  </a:extLst>
                </p14:cNvPr>
                <p14:cNvContentPartPr/>
                <p14:nvPr/>
              </p14:nvContentPartPr>
              <p14:xfrm>
                <a:off x="4697116" y="2766993"/>
                <a:ext cx="193320" cy="190440"/>
              </p14:xfrm>
            </p:contentPart>
          </mc:Choice>
          <mc:Fallback xmlns="">
            <p:pic>
              <p:nvPicPr>
                <p:cNvPr id="371" name="Freihand 370">
                  <a:extLst>
                    <a:ext uri="{FF2B5EF4-FFF2-40B4-BE49-F238E27FC236}">
                      <a16:creationId xmlns:a16="http://schemas.microsoft.com/office/drawing/2014/main" id="{CD61D154-7F6A-0182-711B-BBDB39ACC462}"/>
                    </a:ext>
                  </a:extLst>
                </p:cNvPr>
                <p:cNvPicPr/>
                <p:nvPr/>
              </p:nvPicPr>
              <p:blipFill>
                <a:blip r:embed="rId553"/>
                <a:stretch>
                  <a:fillRect/>
                </a:stretch>
              </p:blipFill>
              <p:spPr>
                <a:xfrm>
                  <a:off x="4690996" y="2760873"/>
                  <a:ext cx="205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72" name="Freihand 371">
                  <a:extLst>
                    <a:ext uri="{FF2B5EF4-FFF2-40B4-BE49-F238E27FC236}">
                      <a16:creationId xmlns:a16="http://schemas.microsoft.com/office/drawing/2014/main" id="{FADECE1B-1A01-E678-567B-E5501405D23F}"/>
                    </a:ext>
                  </a:extLst>
                </p14:cNvPr>
                <p14:cNvContentPartPr/>
                <p14:nvPr/>
              </p14:nvContentPartPr>
              <p14:xfrm>
                <a:off x="4921756" y="2685273"/>
                <a:ext cx="152280" cy="155520"/>
              </p14:xfrm>
            </p:contentPart>
          </mc:Choice>
          <mc:Fallback xmlns="">
            <p:pic>
              <p:nvPicPr>
                <p:cNvPr id="372" name="Freihand 371">
                  <a:extLst>
                    <a:ext uri="{FF2B5EF4-FFF2-40B4-BE49-F238E27FC236}">
                      <a16:creationId xmlns:a16="http://schemas.microsoft.com/office/drawing/2014/main" id="{FADECE1B-1A01-E678-567B-E5501405D23F}"/>
                    </a:ext>
                  </a:extLst>
                </p:cNvPr>
                <p:cNvPicPr/>
                <p:nvPr/>
              </p:nvPicPr>
              <p:blipFill>
                <a:blip r:embed="rId555"/>
                <a:stretch>
                  <a:fillRect/>
                </a:stretch>
              </p:blipFill>
              <p:spPr>
                <a:xfrm>
                  <a:off x="4915636" y="2679153"/>
                  <a:ext cx="164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73" name="Freihand 372">
                  <a:extLst>
                    <a:ext uri="{FF2B5EF4-FFF2-40B4-BE49-F238E27FC236}">
                      <a16:creationId xmlns:a16="http://schemas.microsoft.com/office/drawing/2014/main" id="{63A22FAA-A4F4-276C-07A4-ACDCBB8886FF}"/>
                    </a:ext>
                  </a:extLst>
                </p14:cNvPr>
                <p14:cNvContentPartPr/>
                <p14:nvPr/>
              </p14:nvContentPartPr>
              <p14:xfrm>
                <a:off x="4914196" y="2597793"/>
                <a:ext cx="61200" cy="55440"/>
              </p14:xfrm>
            </p:contentPart>
          </mc:Choice>
          <mc:Fallback xmlns="">
            <p:pic>
              <p:nvPicPr>
                <p:cNvPr id="373" name="Freihand 372">
                  <a:extLst>
                    <a:ext uri="{FF2B5EF4-FFF2-40B4-BE49-F238E27FC236}">
                      <a16:creationId xmlns:a16="http://schemas.microsoft.com/office/drawing/2014/main" id="{63A22FAA-A4F4-276C-07A4-ACDCBB8886FF}"/>
                    </a:ext>
                  </a:extLst>
                </p:cNvPr>
                <p:cNvPicPr/>
                <p:nvPr/>
              </p:nvPicPr>
              <p:blipFill>
                <a:blip r:embed="rId557"/>
                <a:stretch>
                  <a:fillRect/>
                </a:stretch>
              </p:blipFill>
              <p:spPr>
                <a:xfrm>
                  <a:off x="4908076" y="2591673"/>
                  <a:ext cx="73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4" name="Freihand 373">
                  <a:extLst>
                    <a:ext uri="{FF2B5EF4-FFF2-40B4-BE49-F238E27FC236}">
                      <a16:creationId xmlns:a16="http://schemas.microsoft.com/office/drawing/2014/main" id="{63AF54E5-3861-08AC-B30A-853EDE8A747C}"/>
                    </a:ext>
                  </a:extLst>
                </p14:cNvPr>
                <p14:cNvContentPartPr/>
                <p14:nvPr/>
              </p14:nvContentPartPr>
              <p14:xfrm>
                <a:off x="5153236" y="2622993"/>
                <a:ext cx="111600" cy="153720"/>
              </p14:xfrm>
            </p:contentPart>
          </mc:Choice>
          <mc:Fallback xmlns="">
            <p:pic>
              <p:nvPicPr>
                <p:cNvPr id="374" name="Freihand 373">
                  <a:extLst>
                    <a:ext uri="{FF2B5EF4-FFF2-40B4-BE49-F238E27FC236}">
                      <a16:creationId xmlns:a16="http://schemas.microsoft.com/office/drawing/2014/main" id="{63AF54E5-3861-08AC-B30A-853EDE8A747C}"/>
                    </a:ext>
                  </a:extLst>
                </p:cNvPr>
                <p:cNvPicPr/>
                <p:nvPr/>
              </p:nvPicPr>
              <p:blipFill>
                <a:blip r:embed="rId559"/>
                <a:stretch>
                  <a:fillRect/>
                </a:stretch>
              </p:blipFill>
              <p:spPr>
                <a:xfrm>
                  <a:off x="5147116" y="2616873"/>
                  <a:ext cx="123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5" name="Freihand 374">
                  <a:extLst>
                    <a:ext uri="{FF2B5EF4-FFF2-40B4-BE49-F238E27FC236}">
                      <a16:creationId xmlns:a16="http://schemas.microsoft.com/office/drawing/2014/main" id="{D2951651-D072-B140-3491-C1C05F2FBFB6}"/>
                    </a:ext>
                  </a:extLst>
                </p14:cNvPr>
                <p14:cNvContentPartPr/>
                <p14:nvPr/>
              </p14:nvContentPartPr>
              <p14:xfrm>
                <a:off x="5399476" y="2411673"/>
                <a:ext cx="131040" cy="192240"/>
              </p14:xfrm>
            </p:contentPart>
          </mc:Choice>
          <mc:Fallback xmlns="">
            <p:pic>
              <p:nvPicPr>
                <p:cNvPr id="375" name="Freihand 374">
                  <a:extLst>
                    <a:ext uri="{FF2B5EF4-FFF2-40B4-BE49-F238E27FC236}">
                      <a16:creationId xmlns:a16="http://schemas.microsoft.com/office/drawing/2014/main" id="{D2951651-D072-B140-3491-C1C05F2FBFB6}"/>
                    </a:ext>
                  </a:extLst>
                </p:cNvPr>
                <p:cNvPicPr/>
                <p:nvPr/>
              </p:nvPicPr>
              <p:blipFill>
                <a:blip r:embed="rId561"/>
                <a:stretch>
                  <a:fillRect/>
                </a:stretch>
              </p:blipFill>
              <p:spPr>
                <a:xfrm>
                  <a:off x="5393356" y="2405553"/>
                  <a:ext cx="143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6" name="Freihand 375">
                  <a:extLst>
                    <a:ext uri="{FF2B5EF4-FFF2-40B4-BE49-F238E27FC236}">
                      <a16:creationId xmlns:a16="http://schemas.microsoft.com/office/drawing/2014/main" id="{CF17E47B-7545-1402-C7A9-844F2295D699}"/>
                    </a:ext>
                  </a:extLst>
                </p14:cNvPr>
                <p14:cNvContentPartPr/>
                <p14:nvPr/>
              </p14:nvContentPartPr>
              <p14:xfrm>
                <a:off x="5516116" y="2401593"/>
                <a:ext cx="172440" cy="143640"/>
              </p14:xfrm>
            </p:contentPart>
          </mc:Choice>
          <mc:Fallback xmlns="">
            <p:pic>
              <p:nvPicPr>
                <p:cNvPr id="376" name="Freihand 375">
                  <a:extLst>
                    <a:ext uri="{FF2B5EF4-FFF2-40B4-BE49-F238E27FC236}">
                      <a16:creationId xmlns:a16="http://schemas.microsoft.com/office/drawing/2014/main" id="{CF17E47B-7545-1402-C7A9-844F2295D699}"/>
                    </a:ext>
                  </a:extLst>
                </p:cNvPr>
                <p:cNvPicPr/>
                <p:nvPr/>
              </p:nvPicPr>
              <p:blipFill>
                <a:blip r:embed="rId563"/>
                <a:stretch>
                  <a:fillRect/>
                </a:stretch>
              </p:blipFill>
              <p:spPr>
                <a:xfrm>
                  <a:off x="5509996" y="2395473"/>
                  <a:ext cx="184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7" name="Freihand 376">
                  <a:extLst>
                    <a:ext uri="{FF2B5EF4-FFF2-40B4-BE49-F238E27FC236}">
                      <a16:creationId xmlns:a16="http://schemas.microsoft.com/office/drawing/2014/main" id="{789E3D9C-04D6-AF21-7C75-99F98D92792B}"/>
                    </a:ext>
                  </a:extLst>
                </p14:cNvPr>
                <p14:cNvContentPartPr/>
                <p14:nvPr/>
              </p14:nvContentPartPr>
              <p14:xfrm>
                <a:off x="5814916" y="2213313"/>
                <a:ext cx="177120" cy="232920"/>
              </p14:xfrm>
            </p:contentPart>
          </mc:Choice>
          <mc:Fallback xmlns="">
            <p:pic>
              <p:nvPicPr>
                <p:cNvPr id="377" name="Freihand 376">
                  <a:extLst>
                    <a:ext uri="{FF2B5EF4-FFF2-40B4-BE49-F238E27FC236}">
                      <a16:creationId xmlns:a16="http://schemas.microsoft.com/office/drawing/2014/main" id="{789E3D9C-04D6-AF21-7C75-99F98D92792B}"/>
                    </a:ext>
                  </a:extLst>
                </p:cNvPr>
                <p:cNvPicPr/>
                <p:nvPr/>
              </p:nvPicPr>
              <p:blipFill>
                <a:blip r:embed="rId565"/>
                <a:stretch>
                  <a:fillRect/>
                </a:stretch>
              </p:blipFill>
              <p:spPr>
                <a:xfrm>
                  <a:off x="5808796" y="2207193"/>
                  <a:ext cx="1893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8" name="Freihand 377">
                  <a:extLst>
                    <a:ext uri="{FF2B5EF4-FFF2-40B4-BE49-F238E27FC236}">
                      <a16:creationId xmlns:a16="http://schemas.microsoft.com/office/drawing/2014/main" id="{632DB993-8371-7607-9132-BCE4176570DD}"/>
                    </a:ext>
                  </a:extLst>
                </p14:cNvPr>
                <p14:cNvContentPartPr/>
                <p14:nvPr/>
              </p14:nvContentPartPr>
              <p14:xfrm>
                <a:off x="5986276" y="2161473"/>
                <a:ext cx="86040" cy="162360"/>
              </p14:xfrm>
            </p:contentPart>
          </mc:Choice>
          <mc:Fallback xmlns="">
            <p:pic>
              <p:nvPicPr>
                <p:cNvPr id="378" name="Freihand 377">
                  <a:extLst>
                    <a:ext uri="{FF2B5EF4-FFF2-40B4-BE49-F238E27FC236}">
                      <a16:creationId xmlns:a16="http://schemas.microsoft.com/office/drawing/2014/main" id="{632DB993-8371-7607-9132-BCE4176570DD}"/>
                    </a:ext>
                  </a:extLst>
                </p:cNvPr>
                <p:cNvPicPr/>
                <p:nvPr/>
              </p:nvPicPr>
              <p:blipFill>
                <a:blip r:embed="rId567"/>
                <a:stretch>
                  <a:fillRect/>
                </a:stretch>
              </p:blipFill>
              <p:spPr>
                <a:xfrm>
                  <a:off x="5980156" y="2155353"/>
                  <a:ext cx="98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9" name="Freihand 378">
                  <a:extLst>
                    <a:ext uri="{FF2B5EF4-FFF2-40B4-BE49-F238E27FC236}">
                      <a16:creationId xmlns:a16="http://schemas.microsoft.com/office/drawing/2014/main" id="{B1E57DA9-56F8-C994-5922-8049E4B0E7F6}"/>
                    </a:ext>
                  </a:extLst>
                </p14:cNvPr>
                <p14:cNvContentPartPr/>
                <p14:nvPr/>
              </p14:nvContentPartPr>
              <p14:xfrm>
                <a:off x="6100396" y="2061033"/>
                <a:ext cx="138240" cy="212040"/>
              </p14:xfrm>
            </p:contentPart>
          </mc:Choice>
          <mc:Fallback xmlns="">
            <p:pic>
              <p:nvPicPr>
                <p:cNvPr id="379" name="Freihand 378">
                  <a:extLst>
                    <a:ext uri="{FF2B5EF4-FFF2-40B4-BE49-F238E27FC236}">
                      <a16:creationId xmlns:a16="http://schemas.microsoft.com/office/drawing/2014/main" id="{B1E57DA9-56F8-C994-5922-8049E4B0E7F6}"/>
                    </a:ext>
                  </a:extLst>
                </p:cNvPr>
                <p:cNvPicPr/>
                <p:nvPr/>
              </p:nvPicPr>
              <p:blipFill>
                <a:blip r:embed="rId569"/>
                <a:stretch>
                  <a:fillRect/>
                </a:stretch>
              </p:blipFill>
              <p:spPr>
                <a:xfrm>
                  <a:off x="6094276" y="2054913"/>
                  <a:ext cx="150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0" name="Freihand 379">
                  <a:extLst>
                    <a:ext uri="{FF2B5EF4-FFF2-40B4-BE49-F238E27FC236}">
                      <a16:creationId xmlns:a16="http://schemas.microsoft.com/office/drawing/2014/main" id="{ABB330C1-5E4D-658C-5C1C-2FB631B67F51}"/>
                    </a:ext>
                  </a:extLst>
                </p14:cNvPr>
                <p14:cNvContentPartPr/>
                <p14:nvPr/>
              </p14:nvContentPartPr>
              <p14:xfrm>
                <a:off x="6269596" y="2113593"/>
                <a:ext cx="69120" cy="108000"/>
              </p14:xfrm>
            </p:contentPart>
          </mc:Choice>
          <mc:Fallback xmlns="">
            <p:pic>
              <p:nvPicPr>
                <p:cNvPr id="380" name="Freihand 379">
                  <a:extLst>
                    <a:ext uri="{FF2B5EF4-FFF2-40B4-BE49-F238E27FC236}">
                      <a16:creationId xmlns:a16="http://schemas.microsoft.com/office/drawing/2014/main" id="{ABB330C1-5E4D-658C-5C1C-2FB631B67F51}"/>
                    </a:ext>
                  </a:extLst>
                </p:cNvPr>
                <p:cNvPicPr/>
                <p:nvPr/>
              </p:nvPicPr>
              <p:blipFill>
                <a:blip r:embed="rId571"/>
                <a:stretch>
                  <a:fillRect/>
                </a:stretch>
              </p:blipFill>
              <p:spPr>
                <a:xfrm>
                  <a:off x="6263476" y="2107473"/>
                  <a:ext cx="81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81" name="Freihand 380">
                  <a:extLst>
                    <a:ext uri="{FF2B5EF4-FFF2-40B4-BE49-F238E27FC236}">
                      <a16:creationId xmlns:a16="http://schemas.microsoft.com/office/drawing/2014/main" id="{60100C4B-F115-65D4-0969-49988C64A68D}"/>
                    </a:ext>
                  </a:extLst>
                </p14:cNvPr>
                <p14:cNvContentPartPr/>
                <p14:nvPr/>
              </p14:nvContentPartPr>
              <p14:xfrm>
                <a:off x="6370396" y="1985073"/>
                <a:ext cx="153360" cy="158040"/>
              </p14:xfrm>
            </p:contentPart>
          </mc:Choice>
          <mc:Fallback xmlns="">
            <p:pic>
              <p:nvPicPr>
                <p:cNvPr id="381" name="Freihand 380">
                  <a:extLst>
                    <a:ext uri="{FF2B5EF4-FFF2-40B4-BE49-F238E27FC236}">
                      <a16:creationId xmlns:a16="http://schemas.microsoft.com/office/drawing/2014/main" id="{60100C4B-F115-65D4-0969-49988C64A68D}"/>
                    </a:ext>
                  </a:extLst>
                </p:cNvPr>
                <p:cNvPicPr/>
                <p:nvPr/>
              </p:nvPicPr>
              <p:blipFill>
                <a:blip r:embed="rId573"/>
                <a:stretch>
                  <a:fillRect/>
                </a:stretch>
              </p:blipFill>
              <p:spPr>
                <a:xfrm>
                  <a:off x="6364276" y="1978953"/>
                  <a:ext cx="165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2" name="Freihand 381">
                  <a:extLst>
                    <a:ext uri="{FF2B5EF4-FFF2-40B4-BE49-F238E27FC236}">
                      <a16:creationId xmlns:a16="http://schemas.microsoft.com/office/drawing/2014/main" id="{581A6296-B390-AE95-4F6A-5DC2BDD7F5CE}"/>
                    </a:ext>
                  </a:extLst>
                </p14:cNvPr>
                <p14:cNvContentPartPr/>
                <p14:nvPr/>
              </p14:nvContentPartPr>
              <p14:xfrm>
                <a:off x="6491356" y="1958433"/>
                <a:ext cx="19080" cy="11880"/>
              </p14:xfrm>
            </p:contentPart>
          </mc:Choice>
          <mc:Fallback xmlns="">
            <p:pic>
              <p:nvPicPr>
                <p:cNvPr id="382" name="Freihand 381">
                  <a:extLst>
                    <a:ext uri="{FF2B5EF4-FFF2-40B4-BE49-F238E27FC236}">
                      <a16:creationId xmlns:a16="http://schemas.microsoft.com/office/drawing/2014/main" id="{581A6296-B390-AE95-4F6A-5DC2BDD7F5CE}"/>
                    </a:ext>
                  </a:extLst>
                </p:cNvPr>
                <p:cNvPicPr/>
                <p:nvPr/>
              </p:nvPicPr>
              <p:blipFill>
                <a:blip r:embed="rId575"/>
                <a:stretch>
                  <a:fillRect/>
                </a:stretch>
              </p:blipFill>
              <p:spPr>
                <a:xfrm>
                  <a:off x="6485236" y="1952313"/>
                  <a:ext cx="31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3" name="Freihand 382">
                  <a:extLst>
                    <a:ext uri="{FF2B5EF4-FFF2-40B4-BE49-F238E27FC236}">
                      <a16:creationId xmlns:a16="http://schemas.microsoft.com/office/drawing/2014/main" id="{F5326BCD-5D5D-ABB8-0B53-BA6F1AB89DAF}"/>
                    </a:ext>
                  </a:extLst>
                </p14:cNvPr>
                <p14:cNvContentPartPr/>
                <p14:nvPr/>
              </p14:nvContentPartPr>
              <p14:xfrm>
                <a:off x="6530596" y="1984713"/>
                <a:ext cx="95040" cy="127800"/>
              </p14:xfrm>
            </p:contentPart>
          </mc:Choice>
          <mc:Fallback xmlns="">
            <p:pic>
              <p:nvPicPr>
                <p:cNvPr id="383" name="Freihand 382">
                  <a:extLst>
                    <a:ext uri="{FF2B5EF4-FFF2-40B4-BE49-F238E27FC236}">
                      <a16:creationId xmlns:a16="http://schemas.microsoft.com/office/drawing/2014/main" id="{F5326BCD-5D5D-ABB8-0B53-BA6F1AB89DAF}"/>
                    </a:ext>
                  </a:extLst>
                </p:cNvPr>
                <p:cNvPicPr/>
                <p:nvPr/>
              </p:nvPicPr>
              <p:blipFill>
                <a:blip r:embed="rId577"/>
                <a:stretch>
                  <a:fillRect/>
                </a:stretch>
              </p:blipFill>
              <p:spPr>
                <a:xfrm>
                  <a:off x="6524476" y="1978593"/>
                  <a:ext cx="107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4" name="Freihand 383">
                  <a:extLst>
                    <a:ext uri="{FF2B5EF4-FFF2-40B4-BE49-F238E27FC236}">
                      <a16:creationId xmlns:a16="http://schemas.microsoft.com/office/drawing/2014/main" id="{176FB7EE-5C09-BC23-D47F-22B9068BECF3}"/>
                    </a:ext>
                  </a:extLst>
                </p14:cNvPr>
                <p14:cNvContentPartPr/>
                <p14:nvPr/>
              </p14:nvContentPartPr>
              <p14:xfrm>
                <a:off x="6688636" y="1850793"/>
                <a:ext cx="241920" cy="172440"/>
              </p14:xfrm>
            </p:contentPart>
          </mc:Choice>
          <mc:Fallback xmlns="">
            <p:pic>
              <p:nvPicPr>
                <p:cNvPr id="384" name="Freihand 383">
                  <a:extLst>
                    <a:ext uri="{FF2B5EF4-FFF2-40B4-BE49-F238E27FC236}">
                      <a16:creationId xmlns:a16="http://schemas.microsoft.com/office/drawing/2014/main" id="{176FB7EE-5C09-BC23-D47F-22B9068BECF3}"/>
                    </a:ext>
                  </a:extLst>
                </p:cNvPr>
                <p:cNvPicPr/>
                <p:nvPr/>
              </p:nvPicPr>
              <p:blipFill>
                <a:blip r:embed="rId579"/>
                <a:stretch>
                  <a:fillRect/>
                </a:stretch>
              </p:blipFill>
              <p:spPr>
                <a:xfrm>
                  <a:off x="6682516" y="1844673"/>
                  <a:ext cx="254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5" name="Freihand 384">
                  <a:extLst>
                    <a:ext uri="{FF2B5EF4-FFF2-40B4-BE49-F238E27FC236}">
                      <a16:creationId xmlns:a16="http://schemas.microsoft.com/office/drawing/2014/main" id="{0B7C891C-81FD-DE64-762C-3F6BC96250AF}"/>
                    </a:ext>
                  </a:extLst>
                </p14:cNvPr>
                <p14:cNvContentPartPr/>
                <p14:nvPr/>
              </p14:nvContentPartPr>
              <p14:xfrm>
                <a:off x="5183476" y="2998113"/>
                <a:ext cx="41040" cy="193680"/>
              </p14:xfrm>
            </p:contentPart>
          </mc:Choice>
          <mc:Fallback xmlns="">
            <p:pic>
              <p:nvPicPr>
                <p:cNvPr id="385" name="Freihand 384">
                  <a:extLst>
                    <a:ext uri="{FF2B5EF4-FFF2-40B4-BE49-F238E27FC236}">
                      <a16:creationId xmlns:a16="http://schemas.microsoft.com/office/drawing/2014/main" id="{0B7C891C-81FD-DE64-762C-3F6BC96250AF}"/>
                    </a:ext>
                  </a:extLst>
                </p:cNvPr>
                <p:cNvPicPr/>
                <p:nvPr/>
              </p:nvPicPr>
              <p:blipFill>
                <a:blip r:embed="rId581"/>
                <a:stretch>
                  <a:fillRect/>
                </a:stretch>
              </p:blipFill>
              <p:spPr>
                <a:xfrm>
                  <a:off x="5177356" y="2991993"/>
                  <a:ext cx="53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6" name="Freihand 385">
                  <a:extLst>
                    <a:ext uri="{FF2B5EF4-FFF2-40B4-BE49-F238E27FC236}">
                      <a16:creationId xmlns:a16="http://schemas.microsoft.com/office/drawing/2014/main" id="{4CBDAE89-3BED-6BB5-B98A-350573C51C78}"/>
                    </a:ext>
                  </a:extLst>
                </p14:cNvPr>
                <p14:cNvContentPartPr/>
                <p14:nvPr/>
              </p14:nvContentPartPr>
              <p14:xfrm>
                <a:off x="5106076" y="2974353"/>
                <a:ext cx="191160" cy="256320"/>
              </p14:xfrm>
            </p:contentPart>
          </mc:Choice>
          <mc:Fallback xmlns="">
            <p:pic>
              <p:nvPicPr>
                <p:cNvPr id="386" name="Freihand 385">
                  <a:extLst>
                    <a:ext uri="{FF2B5EF4-FFF2-40B4-BE49-F238E27FC236}">
                      <a16:creationId xmlns:a16="http://schemas.microsoft.com/office/drawing/2014/main" id="{4CBDAE89-3BED-6BB5-B98A-350573C51C78}"/>
                    </a:ext>
                  </a:extLst>
                </p:cNvPr>
                <p:cNvPicPr/>
                <p:nvPr/>
              </p:nvPicPr>
              <p:blipFill>
                <a:blip r:embed="rId583"/>
                <a:stretch>
                  <a:fillRect/>
                </a:stretch>
              </p:blipFill>
              <p:spPr>
                <a:xfrm>
                  <a:off x="5099956" y="2968233"/>
                  <a:ext cx="203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7" name="Freihand 386">
                  <a:extLst>
                    <a:ext uri="{FF2B5EF4-FFF2-40B4-BE49-F238E27FC236}">
                      <a16:creationId xmlns:a16="http://schemas.microsoft.com/office/drawing/2014/main" id="{95CBCE3A-F0CC-3C62-E91F-AE11DE22F002}"/>
                    </a:ext>
                  </a:extLst>
                </p14:cNvPr>
                <p14:cNvContentPartPr/>
                <p14:nvPr/>
              </p14:nvContentPartPr>
              <p14:xfrm>
                <a:off x="5310196" y="2961753"/>
                <a:ext cx="187560" cy="86760"/>
              </p14:xfrm>
            </p:contentPart>
          </mc:Choice>
          <mc:Fallback xmlns="">
            <p:pic>
              <p:nvPicPr>
                <p:cNvPr id="387" name="Freihand 386">
                  <a:extLst>
                    <a:ext uri="{FF2B5EF4-FFF2-40B4-BE49-F238E27FC236}">
                      <a16:creationId xmlns:a16="http://schemas.microsoft.com/office/drawing/2014/main" id="{95CBCE3A-F0CC-3C62-E91F-AE11DE22F002}"/>
                    </a:ext>
                  </a:extLst>
                </p:cNvPr>
                <p:cNvPicPr/>
                <p:nvPr/>
              </p:nvPicPr>
              <p:blipFill>
                <a:blip r:embed="rId585"/>
                <a:stretch>
                  <a:fillRect/>
                </a:stretch>
              </p:blipFill>
              <p:spPr>
                <a:xfrm>
                  <a:off x="5304076" y="2955633"/>
                  <a:ext cx="199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8" name="Freihand 387">
                  <a:extLst>
                    <a:ext uri="{FF2B5EF4-FFF2-40B4-BE49-F238E27FC236}">
                      <a16:creationId xmlns:a16="http://schemas.microsoft.com/office/drawing/2014/main" id="{EE022EDF-98CC-07FE-8248-6C8BA0942536}"/>
                    </a:ext>
                  </a:extLst>
                </p14:cNvPr>
                <p14:cNvContentPartPr/>
                <p14:nvPr/>
              </p14:nvContentPartPr>
              <p14:xfrm>
                <a:off x="5571916" y="2867433"/>
                <a:ext cx="60480" cy="230400"/>
              </p14:xfrm>
            </p:contentPart>
          </mc:Choice>
          <mc:Fallback xmlns="">
            <p:pic>
              <p:nvPicPr>
                <p:cNvPr id="388" name="Freihand 387">
                  <a:extLst>
                    <a:ext uri="{FF2B5EF4-FFF2-40B4-BE49-F238E27FC236}">
                      <a16:creationId xmlns:a16="http://schemas.microsoft.com/office/drawing/2014/main" id="{EE022EDF-98CC-07FE-8248-6C8BA0942536}"/>
                    </a:ext>
                  </a:extLst>
                </p:cNvPr>
                <p:cNvPicPr/>
                <p:nvPr/>
              </p:nvPicPr>
              <p:blipFill>
                <a:blip r:embed="rId587"/>
                <a:stretch>
                  <a:fillRect/>
                </a:stretch>
              </p:blipFill>
              <p:spPr>
                <a:xfrm>
                  <a:off x="5565796" y="2861313"/>
                  <a:ext cx="72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9" name="Freihand 388">
                  <a:extLst>
                    <a:ext uri="{FF2B5EF4-FFF2-40B4-BE49-F238E27FC236}">
                      <a16:creationId xmlns:a16="http://schemas.microsoft.com/office/drawing/2014/main" id="{B53774C3-B8A7-97AC-AE53-0AC83F7CA65F}"/>
                    </a:ext>
                  </a:extLst>
                </p14:cNvPr>
                <p14:cNvContentPartPr/>
                <p14:nvPr/>
              </p14:nvContentPartPr>
              <p14:xfrm>
                <a:off x="5688556" y="2669793"/>
                <a:ext cx="164520" cy="251280"/>
              </p14:xfrm>
            </p:contentPart>
          </mc:Choice>
          <mc:Fallback xmlns="">
            <p:pic>
              <p:nvPicPr>
                <p:cNvPr id="389" name="Freihand 388">
                  <a:extLst>
                    <a:ext uri="{FF2B5EF4-FFF2-40B4-BE49-F238E27FC236}">
                      <a16:creationId xmlns:a16="http://schemas.microsoft.com/office/drawing/2014/main" id="{B53774C3-B8A7-97AC-AE53-0AC83F7CA65F}"/>
                    </a:ext>
                  </a:extLst>
                </p:cNvPr>
                <p:cNvPicPr/>
                <p:nvPr/>
              </p:nvPicPr>
              <p:blipFill>
                <a:blip r:embed="rId589"/>
                <a:stretch>
                  <a:fillRect/>
                </a:stretch>
              </p:blipFill>
              <p:spPr>
                <a:xfrm>
                  <a:off x="5682436" y="2663673"/>
                  <a:ext cx="1767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0" name="Freihand 389">
                  <a:extLst>
                    <a:ext uri="{FF2B5EF4-FFF2-40B4-BE49-F238E27FC236}">
                      <a16:creationId xmlns:a16="http://schemas.microsoft.com/office/drawing/2014/main" id="{AE0E62E6-F8CD-C1CF-BAFD-91420D9C46B0}"/>
                    </a:ext>
                  </a:extLst>
                </p14:cNvPr>
                <p14:cNvContentPartPr/>
                <p14:nvPr/>
              </p14:nvContentPartPr>
              <p14:xfrm>
                <a:off x="5908156" y="2673393"/>
                <a:ext cx="88200" cy="166320"/>
              </p14:xfrm>
            </p:contentPart>
          </mc:Choice>
          <mc:Fallback xmlns="">
            <p:pic>
              <p:nvPicPr>
                <p:cNvPr id="390" name="Freihand 389">
                  <a:extLst>
                    <a:ext uri="{FF2B5EF4-FFF2-40B4-BE49-F238E27FC236}">
                      <a16:creationId xmlns:a16="http://schemas.microsoft.com/office/drawing/2014/main" id="{AE0E62E6-F8CD-C1CF-BAFD-91420D9C46B0}"/>
                    </a:ext>
                  </a:extLst>
                </p:cNvPr>
                <p:cNvPicPr/>
                <p:nvPr/>
              </p:nvPicPr>
              <p:blipFill>
                <a:blip r:embed="rId591"/>
                <a:stretch>
                  <a:fillRect/>
                </a:stretch>
              </p:blipFill>
              <p:spPr>
                <a:xfrm>
                  <a:off x="5902036" y="2667273"/>
                  <a:ext cx="100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1" name="Freihand 390">
                  <a:extLst>
                    <a:ext uri="{FF2B5EF4-FFF2-40B4-BE49-F238E27FC236}">
                      <a16:creationId xmlns:a16="http://schemas.microsoft.com/office/drawing/2014/main" id="{B0E55AD3-9540-DF48-9442-1978C3111E8E}"/>
                    </a:ext>
                  </a:extLst>
                </p14:cNvPr>
                <p14:cNvContentPartPr/>
                <p14:nvPr/>
              </p14:nvContentPartPr>
              <p14:xfrm>
                <a:off x="6115156" y="2551713"/>
                <a:ext cx="276480" cy="146160"/>
              </p14:xfrm>
            </p:contentPart>
          </mc:Choice>
          <mc:Fallback xmlns="">
            <p:pic>
              <p:nvPicPr>
                <p:cNvPr id="391" name="Freihand 390">
                  <a:extLst>
                    <a:ext uri="{FF2B5EF4-FFF2-40B4-BE49-F238E27FC236}">
                      <a16:creationId xmlns:a16="http://schemas.microsoft.com/office/drawing/2014/main" id="{B0E55AD3-9540-DF48-9442-1978C3111E8E}"/>
                    </a:ext>
                  </a:extLst>
                </p:cNvPr>
                <p:cNvPicPr/>
                <p:nvPr/>
              </p:nvPicPr>
              <p:blipFill>
                <a:blip r:embed="rId593"/>
                <a:stretch>
                  <a:fillRect/>
                </a:stretch>
              </p:blipFill>
              <p:spPr>
                <a:xfrm>
                  <a:off x="6109036" y="2545593"/>
                  <a:ext cx="288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2" name="Freihand 391">
                  <a:extLst>
                    <a:ext uri="{FF2B5EF4-FFF2-40B4-BE49-F238E27FC236}">
                      <a16:creationId xmlns:a16="http://schemas.microsoft.com/office/drawing/2014/main" id="{9E56018F-0ED5-3FDC-F33E-15AB0BE89A35}"/>
                    </a:ext>
                  </a:extLst>
                </p14:cNvPr>
                <p14:cNvContentPartPr/>
                <p14:nvPr/>
              </p14:nvContentPartPr>
              <p14:xfrm>
                <a:off x="6366076" y="2447313"/>
                <a:ext cx="15480" cy="12240"/>
              </p14:xfrm>
            </p:contentPart>
          </mc:Choice>
          <mc:Fallback xmlns="">
            <p:pic>
              <p:nvPicPr>
                <p:cNvPr id="392" name="Freihand 391">
                  <a:extLst>
                    <a:ext uri="{FF2B5EF4-FFF2-40B4-BE49-F238E27FC236}">
                      <a16:creationId xmlns:a16="http://schemas.microsoft.com/office/drawing/2014/main" id="{9E56018F-0ED5-3FDC-F33E-15AB0BE89A35}"/>
                    </a:ext>
                  </a:extLst>
                </p:cNvPr>
                <p:cNvPicPr/>
                <p:nvPr/>
              </p:nvPicPr>
              <p:blipFill>
                <a:blip r:embed="rId595"/>
                <a:stretch>
                  <a:fillRect/>
                </a:stretch>
              </p:blipFill>
              <p:spPr>
                <a:xfrm>
                  <a:off x="6359956" y="2441193"/>
                  <a:ext cx="27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3" name="Freihand 392">
                  <a:extLst>
                    <a:ext uri="{FF2B5EF4-FFF2-40B4-BE49-F238E27FC236}">
                      <a16:creationId xmlns:a16="http://schemas.microsoft.com/office/drawing/2014/main" id="{2CD6B5E8-4B83-3DE6-4931-FF9C0CE5B4C6}"/>
                    </a:ext>
                  </a:extLst>
                </p14:cNvPr>
                <p14:cNvContentPartPr/>
                <p14:nvPr/>
              </p14:nvContentPartPr>
              <p14:xfrm>
                <a:off x="5500636" y="3293673"/>
                <a:ext cx="124200" cy="206280"/>
              </p14:xfrm>
            </p:contentPart>
          </mc:Choice>
          <mc:Fallback xmlns="">
            <p:pic>
              <p:nvPicPr>
                <p:cNvPr id="393" name="Freihand 392">
                  <a:extLst>
                    <a:ext uri="{FF2B5EF4-FFF2-40B4-BE49-F238E27FC236}">
                      <a16:creationId xmlns:a16="http://schemas.microsoft.com/office/drawing/2014/main" id="{2CD6B5E8-4B83-3DE6-4931-FF9C0CE5B4C6}"/>
                    </a:ext>
                  </a:extLst>
                </p:cNvPr>
                <p:cNvPicPr/>
                <p:nvPr/>
              </p:nvPicPr>
              <p:blipFill>
                <a:blip r:embed="rId597"/>
                <a:stretch>
                  <a:fillRect/>
                </a:stretch>
              </p:blipFill>
              <p:spPr>
                <a:xfrm>
                  <a:off x="5494516" y="3287553"/>
                  <a:ext cx="1364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4" name="Freihand 393">
                  <a:extLst>
                    <a:ext uri="{FF2B5EF4-FFF2-40B4-BE49-F238E27FC236}">
                      <a16:creationId xmlns:a16="http://schemas.microsoft.com/office/drawing/2014/main" id="{E436BC61-D430-1A58-B51A-5CDD41E473C6}"/>
                    </a:ext>
                  </a:extLst>
                </p14:cNvPr>
                <p14:cNvContentPartPr/>
                <p14:nvPr/>
              </p14:nvContentPartPr>
              <p14:xfrm>
                <a:off x="5450596" y="3241113"/>
                <a:ext cx="97920" cy="51840"/>
              </p14:xfrm>
            </p:contentPart>
          </mc:Choice>
          <mc:Fallback xmlns="">
            <p:pic>
              <p:nvPicPr>
                <p:cNvPr id="394" name="Freihand 393">
                  <a:extLst>
                    <a:ext uri="{FF2B5EF4-FFF2-40B4-BE49-F238E27FC236}">
                      <a16:creationId xmlns:a16="http://schemas.microsoft.com/office/drawing/2014/main" id="{E436BC61-D430-1A58-B51A-5CDD41E473C6}"/>
                    </a:ext>
                  </a:extLst>
                </p:cNvPr>
                <p:cNvPicPr/>
                <p:nvPr/>
              </p:nvPicPr>
              <p:blipFill>
                <a:blip r:embed="rId599"/>
                <a:stretch>
                  <a:fillRect/>
                </a:stretch>
              </p:blipFill>
              <p:spPr>
                <a:xfrm>
                  <a:off x="5444476" y="3234993"/>
                  <a:ext cx="110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5" name="Freihand 394">
                  <a:extLst>
                    <a:ext uri="{FF2B5EF4-FFF2-40B4-BE49-F238E27FC236}">
                      <a16:creationId xmlns:a16="http://schemas.microsoft.com/office/drawing/2014/main" id="{ED12EB19-EDC0-350B-E955-8B4133DEA565}"/>
                    </a:ext>
                  </a:extLst>
                </p14:cNvPr>
                <p14:cNvContentPartPr/>
                <p14:nvPr/>
              </p14:nvContentPartPr>
              <p14:xfrm>
                <a:off x="5612596" y="3030153"/>
                <a:ext cx="446760" cy="291960"/>
              </p14:xfrm>
            </p:contentPart>
          </mc:Choice>
          <mc:Fallback xmlns="">
            <p:pic>
              <p:nvPicPr>
                <p:cNvPr id="395" name="Freihand 394">
                  <a:extLst>
                    <a:ext uri="{FF2B5EF4-FFF2-40B4-BE49-F238E27FC236}">
                      <a16:creationId xmlns:a16="http://schemas.microsoft.com/office/drawing/2014/main" id="{ED12EB19-EDC0-350B-E955-8B4133DEA565}"/>
                    </a:ext>
                  </a:extLst>
                </p:cNvPr>
                <p:cNvPicPr/>
                <p:nvPr/>
              </p:nvPicPr>
              <p:blipFill>
                <a:blip r:embed="rId601"/>
                <a:stretch>
                  <a:fillRect/>
                </a:stretch>
              </p:blipFill>
              <p:spPr>
                <a:xfrm>
                  <a:off x="5606476" y="3024033"/>
                  <a:ext cx="4590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6" name="Freihand 395">
                  <a:extLst>
                    <a:ext uri="{FF2B5EF4-FFF2-40B4-BE49-F238E27FC236}">
                      <a16:creationId xmlns:a16="http://schemas.microsoft.com/office/drawing/2014/main" id="{68588603-318E-7CBB-8C60-64926134ECC3}"/>
                    </a:ext>
                  </a:extLst>
                </p14:cNvPr>
                <p14:cNvContentPartPr/>
                <p14:nvPr/>
              </p14:nvContentPartPr>
              <p14:xfrm>
                <a:off x="6044956" y="2926473"/>
                <a:ext cx="168480" cy="267120"/>
              </p14:xfrm>
            </p:contentPart>
          </mc:Choice>
          <mc:Fallback xmlns="">
            <p:pic>
              <p:nvPicPr>
                <p:cNvPr id="396" name="Freihand 395">
                  <a:extLst>
                    <a:ext uri="{FF2B5EF4-FFF2-40B4-BE49-F238E27FC236}">
                      <a16:creationId xmlns:a16="http://schemas.microsoft.com/office/drawing/2014/main" id="{68588603-318E-7CBB-8C60-64926134ECC3}"/>
                    </a:ext>
                  </a:extLst>
                </p:cNvPr>
                <p:cNvPicPr/>
                <p:nvPr/>
              </p:nvPicPr>
              <p:blipFill>
                <a:blip r:embed="rId603"/>
                <a:stretch>
                  <a:fillRect/>
                </a:stretch>
              </p:blipFill>
              <p:spPr>
                <a:xfrm>
                  <a:off x="6038836" y="2920353"/>
                  <a:ext cx="1807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7" name="Freihand 396">
                  <a:extLst>
                    <a:ext uri="{FF2B5EF4-FFF2-40B4-BE49-F238E27FC236}">
                      <a16:creationId xmlns:a16="http://schemas.microsoft.com/office/drawing/2014/main" id="{BF50212A-6763-6FDB-D7F9-CC2F935C9178}"/>
                    </a:ext>
                  </a:extLst>
                </p14:cNvPr>
                <p14:cNvContentPartPr/>
                <p14:nvPr/>
              </p14:nvContentPartPr>
              <p14:xfrm>
                <a:off x="6286516" y="2941233"/>
                <a:ext cx="69480" cy="80280"/>
              </p14:xfrm>
            </p:contentPart>
          </mc:Choice>
          <mc:Fallback xmlns="">
            <p:pic>
              <p:nvPicPr>
                <p:cNvPr id="397" name="Freihand 396">
                  <a:extLst>
                    <a:ext uri="{FF2B5EF4-FFF2-40B4-BE49-F238E27FC236}">
                      <a16:creationId xmlns:a16="http://schemas.microsoft.com/office/drawing/2014/main" id="{BF50212A-6763-6FDB-D7F9-CC2F935C9178}"/>
                    </a:ext>
                  </a:extLst>
                </p:cNvPr>
                <p:cNvPicPr/>
                <p:nvPr/>
              </p:nvPicPr>
              <p:blipFill>
                <a:blip r:embed="rId605"/>
                <a:stretch>
                  <a:fillRect/>
                </a:stretch>
              </p:blipFill>
              <p:spPr>
                <a:xfrm>
                  <a:off x="6280396" y="2935113"/>
                  <a:ext cx="81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8" name="Freihand 397">
                  <a:extLst>
                    <a:ext uri="{FF2B5EF4-FFF2-40B4-BE49-F238E27FC236}">
                      <a16:creationId xmlns:a16="http://schemas.microsoft.com/office/drawing/2014/main" id="{1B5F0946-424A-9FDD-7477-FB04A7C77347}"/>
                    </a:ext>
                  </a:extLst>
                </p14:cNvPr>
                <p14:cNvContentPartPr/>
                <p14:nvPr/>
              </p14:nvContentPartPr>
              <p14:xfrm>
                <a:off x="6378316" y="2789313"/>
                <a:ext cx="145800" cy="225000"/>
              </p14:xfrm>
            </p:contentPart>
          </mc:Choice>
          <mc:Fallback xmlns="">
            <p:pic>
              <p:nvPicPr>
                <p:cNvPr id="398" name="Freihand 397">
                  <a:extLst>
                    <a:ext uri="{FF2B5EF4-FFF2-40B4-BE49-F238E27FC236}">
                      <a16:creationId xmlns:a16="http://schemas.microsoft.com/office/drawing/2014/main" id="{1B5F0946-424A-9FDD-7477-FB04A7C77347}"/>
                    </a:ext>
                  </a:extLst>
                </p:cNvPr>
                <p:cNvPicPr/>
                <p:nvPr/>
              </p:nvPicPr>
              <p:blipFill>
                <a:blip r:embed="rId607"/>
                <a:stretch>
                  <a:fillRect/>
                </a:stretch>
              </p:blipFill>
              <p:spPr>
                <a:xfrm>
                  <a:off x="6372196" y="2783193"/>
                  <a:ext cx="158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9" name="Freihand 398">
                  <a:extLst>
                    <a:ext uri="{FF2B5EF4-FFF2-40B4-BE49-F238E27FC236}">
                      <a16:creationId xmlns:a16="http://schemas.microsoft.com/office/drawing/2014/main" id="{BAA2E48F-5C9E-A29C-FD52-041A2888107C}"/>
                    </a:ext>
                  </a:extLst>
                </p14:cNvPr>
                <p14:cNvContentPartPr/>
                <p14:nvPr/>
              </p14:nvContentPartPr>
              <p14:xfrm>
                <a:off x="6542116" y="2782473"/>
                <a:ext cx="71640" cy="128160"/>
              </p14:xfrm>
            </p:contentPart>
          </mc:Choice>
          <mc:Fallback xmlns="">
            <p:pic>
              <p:nvPicPr>
                <p:cNvPr id="399" name="Freihand 398">
                  <a:extLst>
                    <a:ext uri="{FF2B5EF4-FFF2-40B4-BE49-F238E27FC236}">
                      <a16:creationId xmlns:a16="http://schemas.microsoft.com/office/drawing/2014/main" id="{BAA2E48F-5C9E-A29C-FD52-041A2888107C}"/>
                    </a:ext>
                  </a:extLst>
                </p:cNvPr>
                <p:cNvPicPr/>
                <p:nvPr/>
              </p:nvPicPr>
              <p:blipFill>
                <a:blip r:embed="rId609"/>
                <a:stretch>
                  <a:fillRect/>
                </a:stretch>
              </p:blipFill>
              <p:spPr>
                <a:xfrm>
                  <a:off x="6535996" y="2776353"/>
                  <a:ext cx="83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00" name="Freihand 399">
                  <a:extLst>
                    <a:ext uri="{FF2B5EF4-FFF2-40B4-BE49-F238E27FC236}">
                      <a16:creationId xmlns:a16="http://schemas.microsoft.com/office/drawing/2014/main" id="{6A4C9104-FA0F-F1B5-066F-A65C61245A1C}"/>
                    </a:ext>
                  </a:extLst>
                </p14:cNvPr>
                <p14:cNvContentPartPr/>
                <p14:nvPr/>
              </p14:nvContentPartPr>
              <p14:xfrm>
                <a:off x="6658756" y="2646033"/>
                <a:ext cx="97200" cy="217800"/>
              </p14:xfrm>
            </p:contentPart>
          </mc:Choice>
          <mc:Fallback xmlns="">
            <p:pic>
              <p:nvPicPr>
                <p:cNvPr id="400" name="Freihand 399">
                  <a:extLst>
                    <a:ext uri="{FF2B5EF4-FFF2-40B4-BE49-F238E27FC236}">
                      <a16:creationId xmlns:a16="http://schemas.microsoft.com/office/drawing/2014/main" id="{6A4C9104-FA0F-F1B5-066F-A65C61245A1C}"/>
                    </a:ext>
                  </a:extLst>
                </p:cNvPr>
                <p:cNvPicPr/>
                <p:nvPr/>
              </p:nvPicPr>
              <p:blipFill>
                <a:blip r:embed="rId611"/>
                <a:stretch>
                  <a:fillRect/>
                </a:stretch>
              </p:blipFill>
              <p:spPr>
                <a:xfrm>
                  <a:off x="6652636" y="2639913"/>
                  <a:ext cx="109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01" name="Freihand 400">
                  <a:extLst>
                    <a:ext uri="{FF2B5EF4-FFF2-40B4-BE49-F238E27FC236}">
                      <a16:creationId xmlns:a16="http://schemas.microsoft.com/office/drawing/2014/main" id="{541461C0-B6AC-1485-C25F-62FF9F922C52}"/>
                    </a:ext>
                  </a:extLst>
                </p14:cNvPr>
                <p14:cNvContentPartPr/>
                <p14:nvPr/>
              </p14:nvContentPartPr>
              <p14:xfrm>
                <a:off x="6787276" y="2680953"/>
                <a:ext cx="72360" cy="147960"/>
              </p14:xfrm>
            </p:contentPart>
          </mc:Choice>
          <mc:Fallback xmlns="">
            <p:pic>
              <p:nvPicPr>
                <p:cNvPr id="401" name="Freihand 400">
                  <a:extLst>
                    <a:ext uri="{FF2B5EF4-FFF2-40B4-BE49-F238E27FC236}">
                      <a16:creationId xmlns:a16="http://schemas.microsoft.com/office/drawing/2014/main" id="{541461C0-B6AC-1485-C25F-62FF9F922C52}"/>
                    </a:ext>
                  </a:extLst>
                </p:cNvPr>
                <p:cNvPicPr/>
                <p:nvPr/>
              </p:nvPicPr>
              <p:blipFill>
                <a:blip r:embed="rId613"/>
                <a:stretch>
                  <a:fillRect/>
                </a:stretch>
              </p:blipFill>
              <p:spPr>
                <a:xfrm>
                  <a:off x="6781156" y="2674833"/>
                  <a:ext cx="84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02" name="Freihand 401">
                  <a:extLst>
                    <a:ext uri="{FF2B5EF4-FFF2-40B4-BE49-F238E27FC236}">
                      <a16:creationId xmlns:a16="http://schemas.microsoft.com/office/drawing/2014/main" id="{DBDB3802-1365-E334-6171-E6FECAFA2868}"/>
                    </a:ext>
                  </a:extLst>
                </p14:cNvPr>
                <p14:cNvContentPartPr/>
                <p14:nvPr/>
              </p14:nvContentPartPr>
              <p14:xfrm>
                <a:off x="6850636" y="2566113"/>
                <a:ext cx="108360" cy="201960"/>
              </p14:xfrm>
            </p:contentPart>
          </mc:Choice>
          <mc:Fallback xmlns="">
            <p:pic>
              <p:nvPicPr>
                <p:cNvPr id="402" name="Freihand 401">
                  <a:extLst>
                    <a:ext uri="{FF2B5EF4-FFF2-40B4-BE49-F238E27FC236}">
                      <a16:creationId xmlns:a16="http://schemas.microsoft.com/office/drawing/2014/main" id="{DBDB3802-1365-E334-6171-E6FECAFA2868}"/>
                    </a:ext>
                  </a:extLst>
                </p:cNvPr>
                <p:cNvPicPr/>
                <p:nvPr/>
              </p:nvPicPr>
              <p:blipFill>
                <a:blip r:embed="rId615"/>
                <a:stretch>
                  <a:fillRect/>
                </a:stretch>
              </p:blipFill>
              <p:spPr>
                <a:xfrm>
                  <a:off x="6844516" y="2559993"/>
                  <a:ext cx="120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69" name="Freihand 268">
                  <a:extLst>
                    <a:ext uri="{FF2B5EF4-FFF2-40B4-BE49-F238E27FC236}">
                      <a16:creationId xmlns:a16="http://schemas.microsoft.com/office/drawing/2014/main" id="{7E21ADA3-2250-51C4-FC8D-B9E5F2E53165}"/>
                    </a:ext>
                  </a:extLst>
                </p14:cNvPr>
                <p14:cNvContentPartPr/>
                <p14:nvPr/>
              </p14:nvContentPartPr>
              <p14:xfrm>
                <a:off x="3512716" y="335945"/>
                <a:ext cx="177840" cy="221760"/>
              </p14:xfrm>
            </p:contentPart>
          </mc:Choice>
          <mc:Fallback xmlns="">
            <p:pic>
              <p:nvPicPr>
                <p:cNvPr id="269" name="Freihand 268">
                  <a:extLst>
                    <a:ext uri="{FF2B5EF4-FFF2-40B4-BE49-F238E27FC236}">
                      <a16:creationId xmlns:a16="http://schemas.microsoft.com/office/drawing/2014/main" id="{7E21ADA3-2250-51C4-FC8D-B9E5F2E53165}"/>
                    </a:ext>
                  </a:extLst>
                </p:cNvPr>
                <p:cNvPicPr/>
                <p:nvPr/>
              </p:nvPicPr>
              <p:blipFill>
                <a:blip r:embed="rId617"/>
                <a:stretch>
                  <a:fillRect/>
                </a:stretch>
              </p:blipFill>
              <p:spPr>
                <a:xfrm>
                  <a:off x="3506596" y="329825"/>
                  <a:ext cx="190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70" name="Freihand 269">
                  <a:extLst>
                    <a:ext uri="{FF2B5EF4-FFF2-40B4-BE49-F238E27FC236}">
                      <a16:creationId xmlns:a16="http://schemas.microsoft.com/office/drawing/2014/main" id="{8818E750-AC2D-C821-3629-37F442C957D1}"/>
                    </a:ext>
                  </a:extLst>
                </p14:cNvPr>
                <p14:cNvContentPartPr/>
                <p14:nvPr/>
              </p14:nvContentPartPr>
              <p14:xfrm>
                <a:off x="3739876" y="237665"/>
                <a:ext cx="160560" cy="175320"/>
              </p14:xfrm>
            </p:contentPart>
          </mc:Choice>
          <mc:Fallback xmlns="">
            <p:pic>
              <p:nvPicPr>
                <p:cNvPr id="270" name="Freihand 269">
                  <a:extLst>
                    <a:ext uri="{FF2B5EF4-FFF2-40B4-BE49-F238E27FC236}">
                      <a16:creationId xmlns:a16="http://schemas.microsoft.com/office/drawing/2014/main" id="{8818E750-AC2D-C821-3629-37F442C957D1}"/>
                    </a:ext>
                  </a:extLst>
                </p:cNvPr>
                <p:cNvPicPr/>
                <p:nvPr/>
              </p:nvPicPr>
              <p:blipFill>
                <a:blip r:embed="rId619"/>
                <a:stretch>
                  <a:fillRect/>
                </a:stretch>
              </p:blipFill>
              <p:spPr>
                <a:xfrm>
                  <a:off x="3733756" y="231545"/>
                  <a:ext cx="172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71" name="Freihand 270">
                  <a:extLst>
                    <a:ext uri="{FF2B5EF4-FFF2-40B4-BE49-F238E27FC236}">
                      <a16:creationId xmlns:a16="http://schemas.microsoft.com/office/drawing/2014/main" id="{009E381C-EF3B-4BD2-8F74-A8EAEB9E6E9C}"/>
                    </a:ext>
                  </a:extLst>
                </p14:cNvPr>
                <p14:cNvContentPartPr/>
                <p14:nvPr/>
              </p14:nvContentPartPr>
              <p14:xfrm>
                <a:off x="4021396" y="106625"/>
                <a:ext cx="2880" cy="131400"/>
              </p14:xfrm>
            </p:contentPart>
          </mc:Choice>
          <mc:Fallback xmlns="">
            <p:pic>
              <p:nvPicPr>
                <p:cNvPr id="271" name="Freihand 270">
                  <a:extLst>
                    <a:ext uri="{FF2B5EF4-FFF2-40B4-BE49-F238E27FC236}">
                      <a16:creationId xmlns:a16="http://schemas.microsoft.com/office/drawing/2014/main" id="{009E381C-EF3B-4BD2-8F74-A8EAEB9E6E9C}"/>
                    </a:ext>
                  </a:extLst>
                </p:cNvPr>
                <p:cNvPicPr/>
                <p:nvPr/>
              </p:nvPicPr>
              <p:blipFill>
                <a:blip r:embed="rId621"/>
                <a:stretch>
                  <a:fillRect/>
                </a:stretch>
              </p:blipFill>
              <p:spPr>
                <a:xfrm>
                  <a:off x="4015276" y="100505"/>
                  <a:ext cx="15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4" name="Freihand 403">
                  <a:extLst>
                    <a:ext uri="{FF2B5EF4-FFF2-40B4-BE49-F238E27FC236}">
                      <a16:creationId xmlns:a16="http://schemas.microsoft.com/office/drawing/2014/main" id="{9C93B571-2F11-E28D-C889-CAA1A8558219}"/>
                    </a:ext>
                  </a:extLst>
                </p14:cNvPr>
                <p14:cNvContentPartPr/>
                <p14:nvPr/>
              </p14:nvContentPartPr>
              <p14:xfrm>
                <a:off x="3545116" y="316473"/>
                <a:ext cx="137160" cy="229680"/>
              </p14:xfrm>
            </p:contentPart>
          </mc:Choice>
          <mc:Fallback xmlns="">
            <p:pic>
              <p:nvPicPr>
                <p:cNvPr id="404" name="Freihand 403">
                  <a:extLst>
                    <a:ext uri="{FF2B5EF4-FFF2-40B4-BE49-F238E27FC236}">
                      <a16:creationId xmlns:a16="http://schemas.microsoft.com/office/drawing/2014/main" id="{9C93B571-2F11-E28D-C889-CAA1A8558219}"/>
                    </a:ext>
                  </a:extLst>
                </p:cNvPr>
                <p:cNvPicPr/>
                <p:nvPr/>
              </p:nvPicPr>
              <p:blipFill>
                <a:blip r:embed="rId623"/>
                <a:stretch>
                  <a:fillRect/>
                </a:stretch>
              </p:blipFill>
              <p:spPr>
                <a:xfrm>
                  <a:off x="3538996" y="310353"/>
                  <a:ext cx="1494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6" name="Freihand 405">
                  <a:extLst>
                    <a:ext uri="{FF2B5EF4-FFF2-40B4-BE49-F238E27FC236}">
                      <a16:creationId xmlns:a16="http://schemas.microsoft.com/office/drawing/2014/main" id="{33B4F83A-5BE0-CF22-D3F2-514FF577C819}"/>
                    </a:ext>
                  </a:extLst>
                </p14:cNvPr>
                <p14:cNvContentPartPr/>
                <p14:nvPr/>
              </p14:nvContentPartPr>
              <p14:xfrm>
                <a:off x="3099796" y="876993"/>
                <a:ext cx="96480" cy="161280"/>
              </p14:xfrm>
            </p:contentPart>
          </mc:Choice>
          <mc:Fallback xmlns="">
            <p:pic>
              <p:nvPicPr>
                <p:cNvPr id="406" name="Freihand 405">
                  <a:extLst>
                    <a:ext uri="{FF2B5EF4-FFF2-40B4-BE49-F238E27FC236}">
                      <a16:creationId xmlns:a16="http://schemas.microsoft.com/office/drawing/2014/main" id="{33B4F83A-5BE0-CF22-D3F2-514FF577C819}"/>
                    </a:ext>
                  </a:extLst>
                </p:cNvPr>
                <p:cNvPicPr/>
                <p:nvPr/>
              </p:nvPicPr>
              <p:blipFill>
                <a:blip r:embed="rId625"/>
                <a:stretch>
                  <a:fillRect/>
                </a:stretch>
              </p:blipFill>
              <p:spPr>
                <a:xfrm>
                  <a:off x="3093676" y="870873"/>
                  <a:ext cx="108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7" name="Freihand 406">
                  <a:extLst>
                    <a:ext uri="{FF2B5EF4-FFF2-40B4-BE49-F238E27FC236}">
                      <a16:creationId xmlns:a16="http://schemas.microsoft.com/office/drawing/2014/main" id="{559049B1-DFD9-E464-8FD8-FD2617A483F0}"/>
                    </a:ext>
                  </a:extLst>
                </p14:cNvPr>
                <p14:cNvContentPartPr/>
                <p14:nvPr/>
              </p14:nvContentPartPr>
              <p14:xfrm>
                <a:off x="3061636" y="788793"/>
                <a:ext cx="57960" cy="198720"/>
              </p14:xfrm>
            </p:contentPart>
          </mc:Choice>
          <mc:Fallback xmlns="">
            <p:pic>
              <p:nvPicPr>
                <p:cNvPr id="407" name="Freihand 406">
                  <a:extLst>
                    <a:ext uri="{FF2B5EF4-FFF2-40B4-BE49-F238E27FC236}">
                      <a16:creationId xmlns:a16="http://schemas.microsoft.com/office/drawing/2014/main" id="{559049B1-DFD9-E464-8FD8-FD2617A483F0}"/>
                    </a:ext>
                  </a:extLst>
                </p:cNvPr>
                <p:cNvPicPr/>
                <p:nvPr/>
              </p:nvPicPr>
              <p:blipFill>
                <a:blip r:embed="rId627"/>
                <a:stretch>
                  <a:fillRect/>
                </a:stretch>
              </p:blipFill>
              <p:spPr>
                <a:xfrm>
                  <a:off x="3055516" y="782673"/>
                  <a:ext cx="70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9" name="Freihand 408">
                  <a:extLst>
                    <a:ext uri="{FF2B5EF4-FFF2-40B4-BE49-F238E27FC236}">
                      <a16:creationId xmlns:a16="http://schemas.microsoft.com/office/drawing/2014/main" id="{8CD1C32C-58F0-A7DB-D437-15B2B7C1A286}"/>
                    </a:ext>
                  </a:extLst>
                </p14:cNvPr>
                <p14:cNvContentPartPr/>
                <p14:nvPr/>
              </p14:nvContentPartPr>
              <p14:xfrm>
                <a:off x="3665356" y="5587233"/>
                <a:ext cx="81720" cy="74160"/>
              </p14:xfrm>
            </p:contentPart>
          </mc:Choice>
          <mc:Fallback xmlns="">
            <p:pic>
              <p:nvPicPr>
                <p:cNvPr id="409" name="Freihand 408">
                  <a:extLst>
                    <a:ext uri="{FF2B5EF4-FFF2-40B4-BE49-F238E27FC236}">
                      <a16:creationId xmlns:a16="http://schemas.microsoft.com/office/drawing/2014/main" id="{8CD1C32C-58F0-A7DB-D437-15B2B7C1A286}"/>
                    </a:ext>
                  </a:extLst>
                </p:cNvPr>
                <p:cNvPicPr/>
                <p:nvPr/>
              </p:nvPicPr>
              <p:blipFill>
                <a:blip r:embed="rId629"/>
                <a:stretch>
                  <a:fillRect/>
                </a:stretch>
              </p:blipFill>
              <p:spPr>
                <a:xfrm>
                  <a:off x="3659236" y="5581113"/>
                  <a:ext cx="93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0" name="Freihand 409">
                  <a:extLst>
                    <a:ext uri="{FF2B5EF4-FFF2-40B4-BE49-F238E27FC236}">
                      <a16:creationId xmlns:a16="http://schemas.microsoft.com/office/drawing/2014/main" id="{3C3944D6-E300-D592-D809-165B3813249F}"/>
                    </a:ext>
                  </a:extLst>
                </p14:cNvPr>
                <p14:cNvContentPartPr/>
                <p14:nvPr/>
              </p14:nvContentPartPr>
              <p14:xfrm>
                <a:off x="3689476" y="5532513"/>
                <a:ext cx="125280" cy="152640"/>
              </p14:xfrm>
            </p:contentPart>
          </mc:Choice>
          <mc:Fallback xmlns="">
            <p:pic>
              <p:nvPicPr>
                <p:cNvPr id="410" name="Freihand 409">
                  <a:extLst>
                    <a:ext uri="{FF2B5EF4-FFF2-40B4-BE49-F238E27FC236}">
                      <a16:creationId xmlns:a16="http://schemas.microsoft.com/office/drawing/2014/main" id="{3C3944D6-E300-D592-D809-165B3813249F}"/>
                    </a:ext>
                  </a:extLst>
                </p:cNvPr>
                <p:cNvPicPr/>
                <p:nvPr/>
              </p:nvPicPr>
              <p:blipFill>
                <a:blip r:embed="rId631"/>
                <a:stretch>
                  <a:fillRect/>
                </a:stretch>
              </p:blipFill>
              <p:spPr>
                <a:xfrm>
                  <a:off x="3683356" y="5526393"/>
                  <a:ext cx="137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2" name="Freihand 411">
                  <a:extLst>
                    <a:ext uri="{FF2B5EF4-FFF2-40B4-BE49-F238E27FC236}">
                      <a16:creationId xmlns:a16="http://schemas.microsoft.com/office/drawing/2014/main" id="{36BCAF64-4744-A473-C44C-4ECF5EE52285}"/>
                    </a:ext>
                  </a:extLst>
                </p14:cNvPr>
                <p14:cNvContentPartPr/>
                <p14:nvPr/>
              </p14:nvContentPartPr>
              <p14:xfrm>
                <a:off x="2164876" y="6341073"/>
                <a:ext cx="395640" cy="108360"/>
              </p14:xfrm>
            </p:contentPart>
          </mc:Choice>
          <mc:Fallback xmlns="">
            <p:pic>
              <p:nvPicPr>
                <p:cNvPr id="412" name="Freihand 411">
                  <a:extLst>
                    <a:ext uri="{FF2B5EF4-FFF2-40B4-BE49-F238E27FC236}">
                      <a16:creationId xmlns:a16="http://schemas.microsoft.com/office/drawing/2014/main" id="{36BCAF64-4744-A473-C44C-4ECF5EE52285}"/>
                    </a:ext>
                  </a:extLst>
                </p:cNvPr>
                <p:cNvPicPr/>
                <p:nvPr/>
              </p:nvPicPr>
              <p:blipFill>
                <a:blip r:embed="rId633"/>
                <a:stretch>
                  <a:fillRect/>
                </a:stretch>
              </p:blipFill>
              <p:spPr>
                <a:xfrm>
                  <a:off x="2158756" y="6334953"/>
                  <a:ext cx="407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3" name="Freihand 412">
                  <a:extLst>
                    <a:ext uri="{FF2B5EF4-FFF2-40B4-BE49-F238E27FC236}">
                      <a16:creationId xmlns:a16="http://schemas.microsoft.com/office/drawing/2014/main" id="{9F63FBB8-CA1F-EA4A-0AC3-DC3950C2F592}"/>
                    </a:ext>
                  </a:extLst>
                </p14:cNvPr>
                <p14:cNvContentPartPr/>
                <p14:nvPr/>
              </p14:nvContentPartPr>
              <p14:xfrm>
                <a:off x="2451436" y="6183393"/>
                <a:ext cx="2515680" cy="144720"/>
              </p14:xfrm>
            </p:contentPart>
          </mc:Choice>
          <mc:Fallback xmlns="">
            <p:pic>
              <p:nvPicPr>
                <p:cNvPr id="413" name="Freihand 412">
                  <a:extLst>
                    <a:ext uri="{FF2B5EF4-FFF2-40B4-BE49-F238E27FC236}">
                      <a16:creationId xmlns:a16="http://schemas.microsoft.com/office/drawing/2014/main" id="{9F63FBB8-CA1F-EA4A-0AC3-DC3950C2F592}"/>
                    </a:ext>
                  </a:extLst>
                </p:cNvPr>
                <p:cNvPicPr/>
                <p:nvPr/>
              </p:nvPicPr>
              <p:blipFill>
                <a:blip r:embed="rId635"/>
                <a:stretch>
                  <a:fillRect/>
                </a:stretch>
              </p:blipFill>
              <p:spPr>
                <a:xfrm>
                  <a:off x="2445316" y="6177273"/>
                  <a:ext cx="2527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5" name="Freihand 414">
                  <a:extLst>
                    <a:ext uri="{FF2B5EF4-FFF2-40B4-BE49-F238E27FC236}">
                      <a16:creationId xmlns:a16="http://schemas.microsoft.com/office/drawing/2014/main" id="{434ED362-6A7E-0F59-FB6F-7CE20299AFC9}"/>
                    </a:ext>
                  </a:extLst>
                </p14:cNvPr>
                <p14:cNvContentPartPr/>
                <p14:nvPr/>
              </p14:nvContentPartPr>
              <p14:xfrm>
                <a:off x="2408596" y="6058113"/>
                <a:ext cx="170640" cy="280440"/>
              </p14:xfrm>
            </p:contentPart>
          </mc:Choice>
          <mc:Fallback xmlns="">
            <p:pic>
              <p:nvPicPr>
                <p:cNvPr id="415" name="Freihand 414">
                  <a:extLst>
                    <a:ext uri="{FF2B5EF4-FFF2-40B4-BE49-F238E27FC236}">
                      <a16:creationId xmlns:a16="http://schemas.microsoft.com/office/drawing/2014/main" id="{434ED362-6A7E-0F59-FB6F-7CE20299AFC9}"/>
                    </a:ext>
                  </a:extLst>
                </p:cNvPr>
                <p:cNvPicPr/>
                <p:nvPr/>
              </p:nvPicPr>
              <p:blipFill>
                <a:blip r:embed="rId637"/>
                <a:stretch>
                  <a:fillRect/>
                </a:stretch>
              </p:blipFill>
              <p:spPr>
                <a:xfrm>
                  <a:off x="2402476" y="6051993"/>
                  <a:ext cx="182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62" name="Freihand 361">
                  <a:extLst>
                    <a:ext uri="{FF2B5EF4-FFF2-40B4-BE49-F238E27FC236}">
                      <a16:creationId xmlns:a16="http://schemas.microsoft.com/office/drawing/2014/main" id="{30DF50B7-A706-A0BE-2F84-B1215634C833}"/>
                    </a:ext>
                  </a:extLst>
                </p14:cNvPr>
                <p14:cNvContentPartPr/>
                <p14:nvPr/>
              </p14:nvContentPartPr>
              <p14:xfrm>
                <a:off x="5568676" y="4718913"/>
                <a:ext cx="175680" cy="10080"/>
              </p14:xfrm>
            </p:contentPart>
          </mc:Choice>
          <mc:Fallback xmlns="">
            <p:pic>
              <p:nvPicPr>
                <p:cNvPr id="362" name="Freihand 361">
                  <a:extLst>
                    <a:ext uri="{FF2B5EF4-FFF2-40B4-BE49-F238E27FC236}">
                      <a16:creationId xmlns:a16="http://schemas.microsoft.com/office/drawing/2014/main" id="{30DF50B7-A706-A0BE-2F84-B1215634C833}"/>
                    </a:ext>
                  </a:extLst>
                </p:cNvPr>
                <p:cNvPicPr/>
                <p:nvPr/>
              </p:nvPicPr>
              <p:blipFill>
                <a:blip r:embed="rId639"/>
                <a:stretch>
                  <a:fillRect/>
                </a:stretch>
              </p:blipFill>
              <p:spPr>
                <a:xfrm>
                  <a:off x="5562556" y="4712793"/>
                  <a:ext cx="187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63" name="Freihand 362">
                  <a:extLst>
                    <a:ext uri="{FF2B5EF4-FFF2-40B4-BE49-F238E27FC236}">
                      <a16:creationId xmlns:a16="http://schemas.microsoft.com/office/drawing/2014/main" id="{93ED77D3-DBBF-3DC1-20DE-C5FEA8B066AA}"/>
                    </a:ext>
                  </a:extLst>
                </p14:cNvPr>
                <p14:cNvContentPartPr/>
                <p14:nvPr/>
              </p14:nvContentPartPr>
              <p14:xfrm>
                <a:off x="5770636" y="4596873"/>
                <a:ext cx="57600" cy="219240"/>
              </p14:xfrm>
            </p:contentPart>
          </mc:Choice>
          <mc:Fallback xmlns="">
            <p:pic>
              <p:nvPicPr>
                <p:cNvPr id="363" name="Freihand 362">
                  <a:extLst>
                    <a:ext uri="{FF2B5EF4-FFF2-40B4-BE49-F238E27FC236}">
                      <a16:creationId xmlns:a16="http://schemas.microsoft.com/office/drawing/2014/main" id="{93ED77D3-DBBF-3DC1-20DE-C5FEA8B066AA}"/>
                    </a:ext>
                  </a:extLst>
                </p:cNvPr>
                <p:cNvPicPr/>
                <p:nvPr/>
              </p:nvPicPr>
              <p:blipFill>
                <a:blip r:embed="rId641"/>
                <a:stretch>
                  <a:fillRect/>
                </a:stretch>
              </p:blipFill>
              <p:spPr>
                <a:xfrm>
                  <a:off x="5764516" y="4590753"/>
                  <a:ext cx="69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7" name="Freihand 416">
                  <a:extLst>
                    <a:ext uri="{FF2B5EF4-FFF2-40B4-BE49-F238E27FC236}">
                      <a16:creationId xmlns:a16="http://schemas.microsoft.com/office/drawing/2014/main" id="{96A7E907-1A19-E69A-9812-79CB935CEFFE}"/>
                    </a:ext>
                  </a:extLst>
                </p14:cNvPr>
                <p14:cNvContentPartPr/>
                <p14:nvPr/>
              </p14:nvContentPartPr>
              <p14:xfrm>
                <a:off x="5174116" y="5903313"/>
                <a:ext cx="79200" cy="192240"/>
              </p14:xfrm>
            </p:contentPart>
          </mc:Choice>
          <mc:Fallback xmlns="">
            <p:pic>
              <p:nvPicPr>
                <p:cNvPr id="417" name="Freihand 416">
                  <a:extLst>
                    <a:ext uri="{FF2B5EF4-FFF2-40B4-BE49-F238E27FC236}">
                      <a16:creationId xmlns:a16="http://schemas.microsoft.com/office/drawing/2014/main" id="{96A7E907-1A19-E69A-9812-79CB935CEFFE}"/>
                    </a:ext>
                  </a:extLst>
                </p:cNvPr>
                <p:cNvPicPr/>
                <p:nvPr/>
              </p:nvPicPr>
              <p:blipFill>
                <a:blip r:embed="rId643"/>
                <a:stretch>
                  <a:fillRect/>
                </a:stretch>
              </p:blipFill>
              <p:spPr>
                <a:xfrm>
                  <a:off x="5167996" y="5897193"/>
                  <a:ext cx="91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8" name="Freihand 417">
                  <a:extLst>
                    <a:ext uri="{FF2B5EF4-FFF2-40B4-BE49-F238E27FC236}">
                      <a16:creationId xmlns:a16="http://schemas.microsoft.com/office/drawing/2014/main" id="{0FC4704D-814B-6A6A-EBA0-9D7A42FE711E}"/>
                    </a:ext>
                  </a:extLst>
                </p14:cNvPr>
                <p14:cNvContentPartPr/>
                <p14:nvPr/>
              </p14:nvContentPartPr>
              <p14:xfrm>
                <a:off x="5077996" y="5811513"/>
                <a:ext cx="245520" cy="306720"/>
              </p14:xfrm>
            </p:contentPart>
          </mc:Choice>
          <mc:Fallback xmlns="">
            <p:pic>
              <p:nvPicPr>
                <p:cNvPr id="418" name="Freihand 417">
                  <a:extLst>
                    <a:ext uri="{FF2B5EF4-FFF2-40B4-BE49-F238E27FC236}">
                      <a16:creationId xmlns:a16="http://schemas.microsoft.com/office/drawing/2014/main" id="{0FC4704D-814B-6A6A-EBA0-9D7A42FE711E}"/>
                    </a:ext>
                  </a:extLst>
                </p:cNvPr>
                <p:cNvPicPr/>
                <p:nvPr/>
              </p:nvPicPr>
              <p:blipFill>
                <a:blip r:embed="rId645"/>
                <a:stretch>
                  <a:fillRect/>
                </a:stretch>
              </p:blipFill>
              <p:spPr>
                <a:xfrm>
                  <a:off x="5071876" y="5805393"/>
                  <a:ext cx="2577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9" name="Freihand 418">
                  <a:extLst>
                    <a:ext uri="{FF2B5EF4-FFF2-40B4-BE49-F238E27FC236}">
                      <a16:creationId xmlns:a16="http://schemas.microsoft.com/office/drawing/2014/main" id="{244924F3-33C6-C371-B814-B2C0D1D6171D}"/>
                    </a:ext>
                  </a:extLst>
                </p14:cNvPr>
                <p14:cNvContentPartPr/>
                <p14:nvPr/>
              </p14:nvContentPartPr>
              <p14:xfrm>
                <a:off x="5149636" y="5739873"/>
                <a:ext cx="227520" cy="412200"/>
              </p14:xfrm>
            </p:contentPart>
          </mc:Choice>
          <mc:Fallback xmlns="">
            <p:pic>
              <p:nvPicPr>
                <p:cNvPr id="419" name="Freihand 418">
                  <a:extLst>
                    <a:ext uri="{FF2B5EF4-FFF2-40B4-BE49-F238E27FC236}">
                      <a16:creationId xmlns:a16="http://schemas.microsoft.com/office/drawing/2014/main" id="{244924F3-33C6-C371-B814-B2C0D1D6171D}"/>
                    </a:ext>
                  </a:extLst>
                </p:cNvPr>
                <p:cNvPicPr/>
                <p:nvPr/>
              </p:nvPicPr>
              <p:blipFill>
                <a:blip r:embed="rId647"/>
                <a:stretch>
                  <a:fillRect/>
                </a:stretch>
              </p:blipFill>
              <p:spPr>
                <a:xfrm>
                  <a:off x="5143516" y="5733753"/>
                  <a:ext cx="23976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0" name="Freihand 419">
                  <a:extLst>
                    <a:ext uri="{FF2B5EF4-FFF2-40B4-BE49-F238E27FC236}">
                      <a16:creationId xmlns:a16="http://schemas.microsoft.com/office/drawing/2014/main" id="{70061E28-EA3B-D86E-AE75-C734E4E83FE6}"/>
                    </a:ext>
                  </a:extLst>
                </p14:cNvPr>
                <p14:cNvContentPartPr/>
                <p14:nvPr/>
              </p14:nvContentPartPr>
              <p14:xfrm>
                <a:off x="5327476" y="5803233"/>
                <a:ext cx="138600" cy="123120"/>
              </p14:xfrm>
            </p:contentPart>
          </mc:Choice>
          <mc:Fallback xmlns="">
            <p:pic>
              <p:nvPicPr>
                <p:cNvPr id="420" name="Freihand 419">
                  <a:extLst>
                    <a:ext uri="{FF2B5EF4-FFF2-40B4-BE49-F238E27FC236}">
                      <a16:creationId xmlns:a16="http://schemas.microsoft.com/office/drawing/2014/main" id="{70061E28-EA3B-D86E-AE75-C734E4E83FE6}"/>
                    </a:ext>
                  </a:extLst>
                </p:cNvPr>
                <p:cNvPicPr/>
                <p:nvPr/>
              </p:nvPicPr>
              <p:blipFill>
                <a:blip r:embed="rId649"/>
                <a:stretch>
                  <a:fillRect/>
                </a:stretch>
              </p:blipFill>
              <p:spPr>
                <a:xfrm>
                  <a:off x="5321356" y="5797113"/>
                  <a:ext cx="150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1" name="Freihand 420">
                  <a:extLst>
                    <a:ext uri="{FF2B5EF4-FFF2-40B4-BE49-F238E27FC236}">
                      <a16:creationId xmlns:a16="http://schemas.microsoft.com/office/drawing/2014/main" id="{4623AB87-93B2-CEE6-14B9-CC663E7FEC22}"/>
                    </a:ext>
                  </a:extLst>
                </p14:cNvPr>
                <p14:cNvContentPartPr/>
                <p14:nvPr/>
              </p14:nvContentPartPr>
              <p14:xfrm>
                <a:off x="5423236" y="5620713"/>
                <a:ext cx="173160" cy="230400"/>
              </p14:xfrm>
            </p:contentPart>
          </mc:Choice>
          <mc:Fallback xmlns="">
            <p:pic>
              <p:nvPicPr>
                <p:cNvPr id="421" name="Freihand 420">
                  <a:extLst>
                    <a:ext uri="{FF2B5EF4-FFF2-40B4-BE49-F238E27FC236}">
                      <a16:creationId xmlns:a16="http://schemas.microsoft.com/office/drawing/2014/main" id="{4623AB87-93B2-CEE6-14B9-CC663E7FEC22}"/>
                    </a:ext>
                  </a:extLst>
                </p:cNvPr>
                <p:cNvPicPr/>
                <p:nvPr/>
              </p:nvPicPr>
              <p:blipFill>
                <a:blip r:embed="rId651"/>
                <a:stretch>
                  <a:fillRect/>
                </a:stretch>
              </p:blipFill>
              <p:spPr>
                <a:xfrm>
                  <a:off x="5417116" y="5614593"/>
                  <a:ext cx="185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2" name="Freihand 421">
                  <a:extLst>
                    <a:ext uri="{FF2B5EF4-FFF2-40B4-BE49-F238E27FC236}">
                      <a16:creationId xmlns:a16="http://schemas.microsoft.com/office/drawing/2014/main" id="{A9F8EA11-CC54-3DE0-D3D2-F702D90CD1DB}"/>
                    </a:ext>
                  </a:extLst>
                </p14:cNvPr>
                <p14:cNvContentPartPr/>
                <p14:nvPr/>
              </p14:nvContentPartPr>
              <p14:xfrm>
                <a:off x="5624116" y="5671473"/>
                <a:ext cx="64800" cy="137880"/>
              </p14:xfrm>
            </p:contentPart>
          </mc:Choice>
          <mc:Fallback xmlns="">
            <p:pic>
              <p:nvPicPr>
                <p:cNvPr id="422" name="Freihand 421">
                  <a:extLst>
                    <a:ext uri="{FF2B5EF4-FFF2-40B4-BE49-F238E27FC236}">
                      <a16:creationId xmlns:a16="http://schemas.microsoft.com/office/drawing/2014/main" id="{A9F8EA11-CC54-3DE0-D3D2-F702D90CD1DB}"/>
                    </a:ext>
                  </a:extLst>
                </p:cNvPr>
                <p:cNvPicPr/>
                <p:nvPr/>
              </p:nvPicPr>
              <p:blipFill>
                <a:blip r:embed="rId653"/>
                <a:stretch>
                  <a:fillRect/>
                </a:stretch>
              </p:blipFill>
              <p:spPr>
                <a:xfrm>
                  <a:off x="5617996" y="5665353"/>
                  <a:ext cx="77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3" name="Freihand 422">
                  <a:extLst>
                    <a:ext uri="{FF2B5EF4-FFF2-40B4-BE49-F238E27FC236}">
                      <a16:creationId xmlns:a16="http://schemas.microsoft.com/office/drawing/2014/main" id="{CC61C616-4898-FE31-C965-BADBA883C782}"/>
                    </a:ext>
                  </a:extLst>
                </p14:cNvPr>
                <p14:cNvContentPartPr/>
                <p14:nvPr/>
              </p14:nvContentPartPr>
              <p14:xfrm>
                <a:off x="5748316" y="5471673"/>
                <a:ext cx="89280" cy="289080"/>
              </p14:xfrm>
            </p:contentPart>
          </mc:Choice>
          <mc:Fallback xmlns="">
            <p:pic>
              <p:nvPicPr>
                <p:cNvPr id="423" name="Freihand 422">
                  <a:extLst>
                    <a:ext uri="{FF2B5EF4-FFF2-40B4-BE49-F238E27FC236}">
                      <a16:creationId xmlns:a16="http://schemas.microsoft.com/office/drawing/2014/main" id="{CC61C616-4898-FE31-C965-BADBA883C782}"/>
                    </a:ext>
                  </a:extLst>
                </p:cNvPr>
                <p:cNvPicPr/>
                <p:nvPr/>
              </p:nvPicPr>
              <p:blipFill>
                <a:blip r:embed="rId655"/>
                <a:stretch>
                  <a:fillRect/>
                </a:stretch>
              </p:blipFill>
              <p:spPr>
                <a:xfrm>
                  <a:off x="5742196" y="5465553"/>
                  <a:ext cx="1015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5" name="Freihand 424">
                  <a:extLst>
                    <a:ext uri="{FF2B5EF4-FFF2-40B4-BE49-F238E27FC236}">
                      <a16:creationId xmlns:a16="http://schemas.microsoft.com/office/drawing/2014/main" id="{54958583-FFC8-1340-30CE-54343349C636}"/>
                    </a:ext>
                  </a:extLst>
                </p14:cNvPr>
                <p14:cNvContentPartPr/>
                <p14:nvPr/>
              </p14:nvContentPartPr>
              <p14:xfrm>
                <a:off x="5855596" y="5469513"/>
                <a:ext cx="8640" cy="181800"/>
              </p14:xfrm>
            </p:contentPart>
          </mc:Choice>
          <mc:Fallback xmlns="">
            <p:pic>
              <p:nvPicPr>
                <p:cNvPr id="425" name="Freihand 424">
                  <a:extLst>
                    <a:ext uri="{FF2B5EF4-FFF2-40B4-BE49-F238E27FC236}">
                      <a16:creationId xmlns:a16="http://schemas.microsoft.com/office/drawing/2014/main" id="{54958583-FFC8-1340-30CE-54343349C636}"/>
                    </a:ext>
                  </a:extLst>
                </p:cNvPr>
                <p:cNvPicPr/>
                <p:nvPr/>
              </p:nvPicPr>
              <p:blipFill>
                <a:blip r:embed="rId657"/>
                <a:stretch>
                  <a:fillRect/>
                </a:stretch>
              </p:blipFill>
              <p:spPr>
                <a:xfrm>
                  <a:off x="5849476" y="5463393"/>
                  <a:ext cx="20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6" name="Freihand 425">
                  <a:extLst>
                    <a:ext uri="{FF2B5EF4-FFF2-40B4-BE49-F238E27FC236}">
                      <a16:creationId xmlns:a16="http://schemas.microsoft.com/office/drawing/2014/main" id="{D2405680-D6F1-5C43-D1C3-28FEF7EB85D4}"/>
                    </a:ext>
                  </a:extLst>
                </p14:cNvPr>
                <p14:cNvContentPartPr/>
                <p14:nvPr/>
              </p14:nvContentPartPr>
              <p14:xfrm>
                <a:off x="5895916" y="5531433"/>
                <a:ext cx="11160" cy="87120"/>
              </p14:xfrm>
            </p:contentPart>
          </mc:Choice>
          <mc:Fallback xmlns="">
            <p:pic>
              <p:nvPicPr>
                <p:cNvPr id="426" name="Freihand 425">
                  <a:extLst>
                    <a:ext uri="{FF2B5EF4-FFF2-40B4-BE49-F238E27FC236}">
                      <a16:creationId xmlns:a16="http://schemas.microsoft.com/office/drawing/2014/main" id="{D2405680-D6F1-5C43-D1C3-28FEF7EB85D4}"/>
                    </a:ext>
                  </a:extLst>
                </p:cNvPr>
                <p:cNvPicPr/>
                <p:nvPr/>
              </p:nvPicPr>
              <p:blipFill>
                <a:blip r:embed="rId659"/>
                <a:stretch>
                  <a:fillRect/>
                </a:stretch>
              </p:blipFill>
              <p:spPr>
                <a:xfrm>
                  <a:off x="5889796" y="5525313"/>
                  <a:ext cx="23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7" name="Freihand 426">
                  <a:extLst>
                    <a:ext uri="{FF2B5EF4-FFF2-40B4-BE49-F238E27FC236}">
                      <a16:creationId xmlns:a16="http://schemas.microsoft.com/office/drawing/2014/main" id="{4D224032-CCDD-262F-2116-31AF72F3978E}"/>
                    </a:ext>
                  </a:extLst>
                </p14:cNvPr>
                <p14:cNvContentPartPr/>
                <p14:nvPr/>
              </p14:nvContentPartPr>
              <p14:xfrm>
                <a:off x="5996716" y="5378793"/>
                <a:ext cx="193320" cy="204840"/>
              </p14:xfrm>
            </p:contentPart>
          </mc:Choice>
          <mc:Fallback xmlns="">
            <p:pic>
              <p:nvPicPr>
                <p:cNvPr id="427" name="Freihand 426">
                  <a:extLst>
                    <a:ext uri="{FF2B5EF4-FFF2-40B4-BE49-F238E27FC236}">
                      <a16:creationId xmlns:a16="http://schemas.microsoft.com/office/drawing/2014/main" id="{4D224032-CCDD-262F-2116-31AF72F3978E}"/>
                    </a:ext>
                  </a:extLst>
                </p:cNvPr>
                <p:cNvPicPr/>
                <p:nvPr/>
              </p:nvPicPr>
              <p:blipFill>
                <a:blip r:embed="rId661"/>
                <a:stretch>
                  <a:fillRect/>
                </a:stretch>
              </p:blipFill>
              <p:spPr>
                <a:xfrm>
                  <a:off x="5990596" y="5372673"/>
                  <a:ext cx="205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8" name="Freihand 427">
                  <a:extLst>
                    <a:ext uri="{FF2B5EF4-FFF2-40B4-BE49-F238E27FC236}">
                      <a16:creationId xmlns:a16="http://schemas.microsoft.com/office/drawing/2014/main" id="{8B0BBEC3-E4B6-09D8-C7B6-1D668F81DC41}"/>
                    </a:ext>
                  </a:extLst>
                </p14:cNvPr>
                <p14:cNvContentPartPr/>
                <p14:nvPr/>
              </p14:nvContentPartPr>
              <p14:xfrm>
                <a:off x="6340876" y="5268633"/>
                <a:ext cx="87120" cy="169560"/>
              </p14:xfrm>
            </p:contentPart>
          </mc:Choice>
          <mc:Fallback xmlns="">
            <p:pic>
              <p:nvPicPr>
                <p:cNvPr id="428" name="Freihand 427">
                  <a:extLst>
                    <a:ext uri="{FF2B5EF4-FFF2-40B4-BE49-F238E27FC236}">
                      <a16:creationId xmlns:a16="http://schemas.microsoft.com/office/drawing/2014/main" id="{8B0BBEC3-E4B6-09D8-C7B6-1D668F81DC41}"/>
                    </a:ext>
                  </a:extLst>
                </p:cNvPr>
                <p:cNvPicPr/>
                <p:nvPr/>
              </p:nvPicPr>
              <p:blipFill>
                <a:blip r:embed="rId663"/>
                <a:stretch>
                  <a:fillRect/>
                </a:stretch>
              </p:blipFill>
              <p:spPr>
                <a:xfrm>
                  <a:off x="6334756" y="5262513"/>
                  <a:ext cx="99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29" name="Freihand 428">
                  <a:extLst>
                    <a:ext uri="{FF2B5EF4-FFF2-40B4-BE49-F238E27FC236}">
                      <a16:creationId xmlns:a16="http://schemas.microsoft.com/office/drawing/2014/main" id="{AB94948E-6DE0-14BE-2B0E-5B9CC5533C90}"/>
                    </a:ext>
                  </a:extLst>
                </p14:cNvPr>
                <p14:cNvContentPartPr/>
                <p14:nvPr/>
              </p14:nvContentPartPr>
              <p14:xfrm>
                <a:off x="6272116" y="5198073"/>
                <a:ext cx="355320" cy="297000"/>
              </p14:xfrm>
            </p:contentPart>
          </mc:Choice>
          <mc:Fallback xmlns="">
            <p:pic>
              <p:nvPicPr>
                <p:cNvPr id="429" name="Freihand 428">
                  <a:extLst>
                    <a:ext uri="{FF2B5EF4-FFF2-40B4-BE49-F238E27FC236}">
                      <a16:creationId xmlns:a16="http://schemas.microsoft.com/office/drawing/2014/main" id="{AB94948E-6DE0-14BE-2B0E-5B9CC5533C90}"/>
                    </a:ext>
                  </a:extLst>
                </p:cNvPr>
                <p:cNvPicPr/>
                <p:nvPr/>
              </p:nvPicPr>
              <p:blipFill>
                <a:blip r:embed="rId665"/>
                <a:stretch>
                  <a:fillRect/>
                </a:stretch>
              </p:blipFill>
              <p:spPr>
                <a:xfrm>
                  <a:off x="6265996" y="5191953"/>
                  <a:ext cx="3675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0" name="Freihand 429">
                  <a:extLst>
                    <a:ext uri="{FF2B5EF4-FFF2-40B4-BE49-F238E27FC236}">
                      <a16:creationId xmlns:a16="http://schemas.microsoft.com/office/drawing/2014/main" id="{90A49CD8-051D-5B5B-4F26-0897AA44D858}"/>
                    </a:ext>
                  </a:extLst>
                </p14:cNvPr>
                <p14:cNvContentPartPr/>
                <p14:nvPr/>
              </p14:nvContentPartPr>
              <p14:xfrm>
                <a:off x="6646156" y="5147313"/>
                <a:ext cx="98640" cy="304200"/>
              </p14:xfrm>
            </p:contentPart>
          </mc:Choice>
          <mc:Fallback xmlns="">
            <p:pic>
              <p:nvPicPr>
                <p:cNvPr id="430" name="Freihand 429">
                  <a:extLst>
                    <a:ext uri="{FF2B5EF4-FFF2-40B4-BE49-F238E27FC236}">
                      <a16:creationId xmlns:a16="http://schemas.microsoft.com/office/drawing/2014/main" id="{90A49CD8-051D-5B5B-4F26-0897AA44D858}"/>
                    </a:ext>
                  </a:extLst>
                </p:cNvPr>
                <p:cNvPicPr/>
                <p:nvPr/>
              </p:nvPicPr>
              <p:blipFill>
                <a:blip r:embed="rId667"/>
                <a:stretch>
                  <a:fillRect/>
                </a:stretch>
              </p:blipFill>
              <p:spPr>
                <a:xfrm>
                  <a:off x="6640036" y="5141193"/>
                  <a:ext cx="1108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1" name="Freihand 430">
                  <a:extLst>
                    <a:ext uri="{FF2B5EF4-FFF2-40B4-BE49-F238E27FC236}">
                      <a16:creationId xmlns:a16="http://schemas.microsoft.com/office/drawing/2014/main" id="{1CAD8A41-FF40-33AE-3B96-0A79E4ACF484}"/>
                    </a:ext>
                  </a:extLst>
                </p14:cNvPr>
                <p14:cNvContentPartPr/>
                <p14:nvPr/>
              </p14:nvContentPartPr>
              <p14:xfrm>
                <a:off x="6758116" y="4921233"/>
                <a:ext cx="236520" cy="298800"/>
              </p14:xfrm>
            </p:contentPart>
          </mc:Choice>
          <mc:Fallback xmlns="">
            <p:pic>
              <p:nvPicPr>
                <p:cNvPr id="431" name="Freihand 430">
                  <a:extLst>
                    <a:ext uri="{FF2B5EF4-FFF2-40B4-BE49-F238E27FC236}">
                      <a16:creationId xmlns:a16="http://schemas.microsoft.com/office/drawing/2014/main" id="{1CAD8A41-FF40-33AE-3B96-0A79E4ACF484}"/>
                    </a:ext>
                  </a:extLst>
                </p:cNvPr>
                <p:cNvPicPr/>
                <p:nvPr/>
              </p:nvPicPr>
              <p:blipFill>
                <a:blip r:embed="rId669"/>
                <a:stretch>
                  <a:fillRect/>
                </a:stretch>
              </p:blipFill>
              <p:spPr>
                <a:xfrm>
                  <a:off x="6751996" y="4915113"/>
                  <a:ext cx="2487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2" name="Freihand 431">
                  <a:extLst>
                    <a:ext uri="{FF2B5EF4-FFF2-40B4-BE49-F238E27FC236}">
                      <a16:creationId xmlns:a16="http://schemas.microsoft.com/office/drawing/2014/main" id="{13DAF7AB-DB3B-2EB7-11C2-795A1861BC91}"/>
                    </a:ext>
                  </a:extLst>
                </p14:cNvPr>
                <p14:cNvContentPartPr/>
                <p14:nvPr/>
              </p14:nvContentPartPr>
              <p14:xfrm>
                <a:off x="7015156" y="4929873"/>
                <a:ext cx="97560" cy="188280"/>
              </p14:xfrm>
            </p:contentPart>
          </mc:Choice>
          <mc:Fallback xmlns="">
            <p:pic>
              <p:nvPicPr>
                <p:cNvPr id="432" name="Freihand 431">
                  <a:extLst>
                    <a:ext uri="{FF2B5EF4-FFF2-40B4-BE49-F238E27FC236}">
                      <a16:creationId xmlns:a16="http://schemas.microsoft.com/office/drawing/2014/main" id="{13DAF7AB-DB3B-2EB7-11C2-795A1861BC91}"/>
                    </a:ext>
                  </a:extLst>
                </p:cNvPr>
                <p:cNvPicPr/>
                <p:nvPr/>
              </p:nvPicPr>
              <p:blipFill>
                <a:blip r:embed="rId671"/>
                <a:stretch>
                  <a:fillRect/>
                </a:stretch>
              </p:blipFill>
              <p:spPr>
                <a:xfrm>
                  <a:off x="7009036" y="4923753"/>
                  <a:ext cx="109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4" name="Freihand 433">
                  <a:extLst>
                    <a:ext uri="{FF2B5EF4-FFF2-40B4-BE49-F238E27FC236}">
                      <a16:creationId xmlns:a16="http://schemas.microsoft.com/office/drawing/2014/main" id="{6CCF1043-71A9-A278-44CB-2BEAF2F2F669}"/>
                    </a:ext>
                  </a:extLst>
                </p14:cNvPr>
                <p14:cNvContentPartPr/>
                <p14:nvPr/>
              </p14:nvContentPartPr>
              <p14:xfrm>
                <a:off x="5589556" y="6066033"/>
                <a:ext cx="297720" cy="204840"/>
              </p14:xfrm>
            </p:contentPart>
          </mc:Choice>
          <mc:Fallback xmlns="">
            <p:pic>
              <p:nvPicPr>
                <p:cNvPr id="434" name="Freihand 433">
                  <a:extLst>
                    <a:ext uri="{FF2B5EF4-FFF2-40B4-BE49-F238E27FC236}">
                      <a16:creationId xmlns:a16="http://schemas.microsoft.com/office/drawing/2014/main" id="{6CCF1043-71A9-A278-44CB-2BEAF2F2F669}"/>
                    </a:ext>
                  </a:extLst>
                </p:cNvPr>
                <p:cNvPicPr/>
                <p:nvPr/>
              </p:nvPicPr>
              <p:blipFill>
                <a:blip r:embed="rId673"/>
                <a:stretch>
                  <a:fillRect/>
                </a:stretch>
              </p:blipFill>
              <p:spPr>
                <a:xfrm>
                  <a:off x="5583436" y="6059913"/>
                  <a:ext cx="309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35" name="Freihand 434">
                  <a:extLst>
                    <a:ext uri="{FF2B5EF4-FFF2-40B4-BE49-F238E27FC236}">
                      <a16:creationId xmlns:a16="http://schemas.microsoft.com/office/drawing/2014/main" id="{792474DA-0EE8-2A85-EA9A-2750A58AAF58}"/>
                    </a:ext>
                  </a:extLst>
                </p14:cNvPr>
                <p14:cNvContentPartPr/>
                <p14:nvPr/>
              </p14:nvContentPartPr>
              <p14:xfrm>
                <a:off x="5793316" y="5952273"/>
                <a:ext cx="13320" cy="13680"/>
              </p14:xfrm>
            </p:contentPart>
          </mc:Choice>
          <mc:Fallback xmlns="">
            <p:pic>
              <p:nvPicPr>
                <p:cNvPr id="435" name="Freihand 434">
                  <a:extLst>
                    <a:ext uri="{FF2B5EF4-FFF2-40B4-BE49-F238E27FC236}">
                      <a16:creationId xmlns:a16="http://schemas.microsoft.com/office/drawing/2014/main" id="{792474DA-0EE8-2A85-EA9A-2750A58AAF58}"/>
                    </a:ext>
                  </a:extLst>
                </p:cNvPr>
                <p:cNvPicPr/>
                <p:nvPr/>
              </p:nvPicPr>
              <p:blipFill>
                <a:blip r:embed="rId675"/>
                <a:stretch>
                  <a:fillRect/>
                </a:stretch>
              </p:blipFill>
              <p:spPr>
                <a:xfrm>
                  <a:off x="5787196" y="5946153"/>
                  <a:ext cx="25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6" name="Freihand 435">
                  <a:extLst>
                    <a:ext uri="{FF2B5EF4-FFF2-40B4-BE49-F238E27FC236}">
                      <a16:creationId xmlns:a16="http://schemas.microsoft.com/office/drawing/2014/main" id="{0A365601-91DF-A4D9-AB34-6DA687753ED9}"/>
                    </a:ext>
                  </a:extLst>
                </p14:cNvPr>
                <p14:cNvContentPartPr/>
                <p14:nvPr/>
              </p14:nvContentPartPr>
              <p14:xfrm>
                <a:off x="6175636" y="5777313"/>
                <a:ext cx="92160" cy="200160"/>
              </p14:xfrm>
            </p:contentPart>
          </mc:Choice>
          <mc:Fallback xmlns="">
            <p:pic>
              <p:nvPicPr>
                <p:cNvPr id="436" name="Freihand 435">
                  <a:extLst>
                    <a:ext uri="{FF2B5EF4-FFF2-40B4-BE49-F238E27FC236}">
                      <a16:creationId xmlns:a16="http://schemas.microsoft.com/office/drawing/2014/main" id="{0A365601-91DF-A4D9-AB34-6DA687753ED9}"/>
                    </a:ext>
                  </a:extLst>
                </p:cNvPr>
                <p:cNvPicPr/>
                <p:nvPr/>
              </p:nvPicPr>
              <p:blipFill>
                <a:blip r:embed="rId677"/>
                <a:stretch>
                  <a:fillRect/>
                </a:stretch>
              </p:blipFill>
              <p:spPr>
                <a:xfrm>
                  <a:off x="6169516" y="5771193"/>
                  <a:ext cx="104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7" name="Freihand 436">
                  <a:extLst>
                    <a:ext uri="{FF2B5EF4-FFF2-40B4-BE49-F238E27FC236}">
                      <a16:creationId xmlns:a16="http://schemas.microsoft.com/office/drawing/2014/main" id="{00ACF642-5DB4-5376-48C9-CAD5EFBBE282}"/>
                    </a:ext>
                  </a:extLst>
                </p14:cNvPr>
                <p14:cNvContentPartPr/>
                <p14:nvPr/>
              </p14:nvContentPartPr>
              <p14:xfrm>
                <a:off x="6199756" y="5737713"/>
                <a:ext cx="177480" cy="180360"/>
              </p14:xfrm>
            </p:contentPart>
          </mc:Choice>
          <mc:Fallback xmlns="">
            <p:pic>
              <p:nvPicPr>
                <p:cNvPr id="437" name="Freihand 436">
                  <a:extLst>
                    <a:ext uri="{FF2B5EF4-FFF2-40B4-BE49-F238E27FC236}">
                      <a16:creationId xmlns:a16="http://schemas.microsoft.com/office/drawing/2014/main" id="{00ACF642-5DB4-5376-48C9-CAD5EFBBE282}"/>
                    </a:ext>
                  </a:extLst>
                </p:cNvPr>
                <p:cNvPicPr/>
                <p:nvPr/>
              </p:nvPicPr>
              <p:blipFill>
                <a:blip r:embed="rId679"/>
                <a:stretch>
                  <a:fillRect/>
                </a:stretch>
              </p:blipFill>
              <p:spPr>
                <a:xfrm>
                  <a:off x="6193636" y="5731593"/>
                  <a:ext cx="189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38" name="Freihand 437">
                  <a:extLst>
                    <a:ext uri="{FF2B5EF4-FFF2-40B4-BE49-F238E27FC236}">
                      <a16:creationId xmlns:a16="http://schemas.microsoft.com/office/drawing/2014/main" id="{823EDA9A-2AED-0B52-49DD-EC19837AA99D}"/>
                    </a:ext>
                  </a:extLst>
                </p14:cNvPr>
                <p14:cNvContentPartPr/>
                <p14:nvPr/>
              </p14:nvContentPartPr>
              <p14:xfrm>
                <a:off x="6400996" y="5580753"/>
                <a:ext cx="180360" cy="240840"/>
              </p14:xfrm>
            </p:contentPart>
          </mc:Choice>
          <mc:Fallback xmlns="">
            <p:pic>
              <p:nvPicPr>
                <p:cNvPr id="438" name="Freihand 437">
                  <a:extLst>
                    <a:ext uri="{FF2B5EF4-FFF2-40B4-BE49-F238E27FC236}">
                      <a16:creationId xmlns:a16="http://schemas.microsoft.com/office/drawing/2014/main" id="{823EDA9A-2AED-0B52-49DD-EC19837AA99D}"/>
                    </a:ext>
                  </a:extLst>
                </p:cNvPr>
                <p:cNvPicPr/>
                <p:nvPr/>
              </p:nvPicPr>
              <p:blipFill>
                <a:blip r:embed="rId681"/>
                <a:stretch>
                  <a:fillRect/>
                </a:stretch>
              </p:blipFill>
              <p:spPr>
                <a:xfrm>
                  <a:off x="6394876" y="5574633"/>
                  <a:ext cx="1926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39" name="Freihand 438">
                  <a:extLst>
                    <a:ext uri="{FF2B5EF4-FFF2-40B4-BE49-F238E27FC236}">
                      <a16:creationId xmlns:a16="http://schemas.microsoft.com/office/drawing/2014/main" id="{27266C8E-C57B-0CF6-D4D3-77657E352FA7}"/>
                    </a:ext>
                  </a:extLst>
                </p14:cNvPr>
                <p14:cNvContentPartPr/>
                <p14:nvPr/>
              </p14:nvContentPartPr>
              <p14:xfrm>
                <a:off x="6584956" y="5516313"/>
                <a:ext cx="192960" cy="199800"/>
              </p14:xfrm>
            </p:contentPart>
          </mc:Choice>
          <mc:Fallback xmlns="">
            <p:pic>
              <p:nvPicPr>
                <p:cNvPr id="439" name="Freihand 438">
                  <a:extLst>
                    <a:ext uri="{FF2B5EF4-FFF2-40B4-BE49-F238E27FC236}">
                      <a16:creationId xmlns:a16="http://schemas.microsoft.com/office/drawing/2014/main" id="{27266C8E-C57B-0CF6-D4D3-77657E352FA7}"/>
                    </a:ext>
                  </a:extLst>
                </p:cNvPr>
                <p:cNvPicPr/>
                <p:nvPr/>
              </p:nvPicPr>
              <p:blipFill>
                <a:blip r:embed="rId683"/>
                <a:stretch>
                  <a:fillRect/>
                </a:stretch>
              </p:blipFill>
              <p:spPr>
                <a:xfrm>
                  <a:off x="6578836" y="5510193"/>
                  <a:ext cx="2052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0" name="Freihand 439">
                  <a:extLst>
                    <a:ext uri="{FF2B5EF4-FFF2-40B4-BE49-F238E27FC236}">
                      <a16:creationId xmlns:a16="http://schemas.microsoft.com/office/drawing/2014/main" id="{B36AB2BA-AB1F-C22C-DDD6-071A2329D672}"/>
                    </a:ext>
                  </a:extLst>
                </p14:cNvPr>
                <p14:cNvContentPartPr/>
                <p14:nvPr/>
              </p14:nvContentPartPr>
              <p14:xfrm>
                <a:off x="6661276" y="5487153"/>
                <a:ext cx="309600" cy="181800"/>
              </p14:xfrm>
            </p:contentPart>
          </mc:Choice>
          <mc:Fallback xmlns="">
            <p:pic>
              <p:nvPicPr>
                <p:cNvPr id="440" name="Freihand 439">
                  <a:extLst>
                    <a:ext uri="{FF2B5EF4-FFF2-40B4-BE49-F238E27FC236}">
                      <a16:creationId xmlns:a16="http://schemas.microsoft.com/office/drawing/2014/main" id="{B36AB2BA-AB1F-C22C-DDD6-071A2329D672}"/>
                    </a:ext>
                  </a:extLst>
                </p:cNvPr>
                <p:cNvPicPr/>
                <p:nvPr/>
              </p:nvPicPr>
              <p:blipFill>
                <a:blip r:embed="rId685"/>
                <a:stretch>
                  <a:fillRect/>
                </a:stretch>
              </p:blipFill>
              <p:spPr>
                <a:xfrm>
                  <a:off x="6655156" y="5481033"/>
                  <a:ext cx="321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1" name="Freihand 440">
                  <a:extLst>
                    <a:ext uri="{FF2B5EF4-FFF2-40B4-BE49-F238E27FC236}">
                      <a16:creationId xmlns:a16="http://schemas.microsoft.com/office/drawing/2014/main" id="{B0EEE7EA-1C54-B3AB-3685-A1C8E77EDAD3}"/>
                    </a:ext>
                  </a:extLst>
                </p14:cNvPr>
                <p14:cNvContentPartPr/>
                <p14:nvPr/>
              </p14:nvContentPartPr>
              <p14:xfrm>
                <a:off x="7082116" y="5211393"/>
                <a:ext cx="158400" cy="261360"/>
              </p14:xfrm>
            </p:contentPart>
          </mc:Choice>
          <mc:Fallback xmlns="">
            <p:pic>
              <p:nvPicPr>
                <p:cNvPr id="441" name="Freihand 440">
                  <a:extLst>
                    <a:ext uri="{FF2B5EF4-FFF2-40B4-BE49-F238E27FC236}">
                      <a16:creationId xmlns:a16="http://schemas.microsoft.com/office/drawing/2014/main" id="{B0EEE7EA-1C54-B3AB-3685-A1C8E77EDAD3}"/>
                    </a:ext>
                  </a:extLst>
                </p:cNvPr>
                <p:cNvPicPr/>
                <p:nvPr/>
              </p:nvPicPr>
              <p:blipFill>
                <a:blip r:embed="rId687"/>
                <a:stretch>
                  <a:fillRect/>
                </a:stretch>
              </p:blipFill>
              <p:spPr>
                <a:xfrm>
                  <a:off x="7075996" y="5205273"/>
                  <a:ext cx="1706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2" name="Freihand 441">
                  <a:extLst>
                    <a:ext uri="{FF2B5EF4-FFF2-40B4-BE49-F238E27FC236}">
                      <a16:creationId xmlns:a16="http://schemas.microsoft.com/office/drawing/2014/main" id="{5235743A-0A39-F8A0-3B1B-F6DA82B60C64}"/>
                    </a:ext>
                  </a:extLst>
                </p14:cNvPr>
                <p14:cNvContentPartPr/>
                <p14:nvPr/>
              </p14:nvContentPartPr>
              <p14:xfrm>
                <a:off x="7240876" y="5243433"/>
                <a:ext cx="59040" cy="125280"/>
              </p14:xfrm>
            </p:contentPart>
          </mc:Choice>
          <mc:Fallback xmlns="">
            <p:pic>
              <p:nvPicPr>
                <p:cNvPr id="442" name="Freihand 441">
                  <a:extLst>
                    <a:ext uri="{FF2B5EF4-FFF2-40B4-BE49-F238E27FC236}">
                      <a16:creationId xmlns:a16="http://schemas.microsoft.com/office/drawing/2014/main" id="{5235743A-0A39-F8A0-3B1B-F6DA82B60C64}"/>
                    </a:ext>
                  </a:extLst>
                </p:cNvPr>
                <p:cNvPicPr/>
                <p:nvPr/>
              </p:nvPicPr>
              <p:blipFill>
                <a:blip r:embed="rId689"/>
                <a:stretch>
                  <a:fillRect/>
                </a:stretch>
              </p:blipFill>
              <p:spPr>
                <a:xfrm>
                  <a:off x="7234756" y="5237313"/>
                  <a:ext cx="71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43" name="Freihand 442">
                  <a:extLst>
                    <a:ext uri="{FF2B5EF4-FFF2-40B4-BE49-F238E27FC236}">
                      <a16:creationId xmlns:a16="http://schemas.microsoft.com/office/drawing/2014/main" id="{3346CF7B-AEC4-B6FA-08FB-FAADBCE94FAC}"/>
                    </a:ext>
                  </a:extLst>
                </p14:cNvPr>
                <p14:cNvContentPartPr/>
                <p14:nvPr/>
              </p14:nvContentPartPr>
              <p14:xfrm>
                <a:off x="7329796" y="5105553"/>
                <a:ext cx="95760" cy="232200"/>
              </p14:xfrm>
            </p:contentPart>
          </mc:Choice>
          <mc:Fallback xmlns="">
            <p:pic>
              <p:nvPicPr>
                <p:cNvPr id="443" name="Freihand 442">
                  <a:extLst>
                    <a:ext uri="{FF2B5EF4-FFF2-40B4-BE49-F238E27FC236}">
                      <a16:creationId xmlns:a16="http://schemas.microsoft.com/office/drawing/2014/main" id="{3346CF7B-AEC4-B6FA-08FB-FAADBCE94FAC}"/>
                    </a:ext>
                  </a:extLst>
                </p:cNvPr>
                <p:cNvPicPr/>
                <p:nvPr/>
              </p:nvPicPr>
              <p:blipFill>
                <a:blip r:embed="rId691"/>
                <a:stretch>
                  <a:fillRect/>
                </a:stretch>
              </p:blipFill>
              <p:spPr>
                <a:xfrm>
                  <a:off x="7323676" y="5099433"/>
                  <a:ext cx="1080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44" name="Freihand 443">
                  <a:extLst>
                    <a:ext uri="{FF2B5EF4-FFF2-40B4-BE49-F238E27FC236}">
                      <a16:creationId xmlns:a16="http://schemas.microsoft.com/office/drawing/2014/main" id="{09249865-43CD-D1D5-0229-E028CAE2AD23}"/>
                    </a:ext>
                  </a:extLst>
                </p14:cNvPr>
                <p14:cNvContentPartPr/>
                <p14:nvPr/>
              </p14:nvContentPartPr>
              <p14:xfrm>
                <a:off x="7465516" y="4978833"/>
                <a:ext cx="216000" cy="255600"/>
              </p14:xfrm>
            </p:contentPart>
          </mc:Choice>
          <mc:Fallback xmlns="">
            <p:pic>
              <p:nvPicPr>
                <p:cNvPr id="444" name="Freihand 443">
                  <a:extLst>
                    <a:ext uri="{FF2B5EF4-FFF2-40B4-BE49-F238E27FC236}">
                      <a16:creationId xmlns:a16="http://schemas.microsoft.com/office/drawing/2014/main" id="{09249865-43CD-D1D5-0229-E028CAE2AD23}"/>
                    </a:ext>
                  </a:extLst>
                </p:cNvPr>
                <p:cNvPicPr/>
                <p:nvPr/>
              </p:nvPicPr>
              <p:blipFill>
                <a:blip r:embed="rId693"/>
                <a:stretch>
                  <a:fillRect/>
                </a:stretch>
              </p:blipFill>
              <p:spPr>
                <a:xfrm>
                  <a:off x="7459396" y="4972713"/>
                  <a:ext cx="2282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46" name="Freihand 445">
                  <a:extLst>
                    <a:ext uri="{FF2B5EF4-FFF2-40B4-BE49-F238E27FC236}">
                      <a16:creationId xmlns:a16="http://schemas.microsoft.com/office/drawing/2014/main" id="{AD2F6526-4D4A-E10E-6EA3-803F61F7B6F6}"/>
                    </a:ext>
                  </a:extLst>
                </p14:cNvPr>
                <p14:cNvContentPartPr/>
                <p14:nvPr/>
              </p14:nvContentPartPr>
              <p14:xfrm>
                <a:off x="7833436" y="5033553"/>
                <a:ext cx="50040" cy="121680"/>
              </p14:xfrm>
            </p:contentPart>
          </mc:Choice>
          <mc:Fallback xmlns="">
            <p:pic>
              <p:nvPicPr>
                <p:cNvPr id="446" name="Freihand 445">
                  <a:extLst>
                    <a:ext uri="{FF2B5EF4-FFF2-40B4-BE49-F238E27FC236}">
                      <a16:creationId xmlns:a16="http://schemas.microsoft.com/office/drawing/2014/main" id="{AD2F6526-4D4A-E10E-6EA3-803F61F7B6F6}"/>
                    </a:ext>
                  </a:extLst>
                </p:cNvPr>
                <p:cNvPicPr/>
                <p:nvPr/>
              </p:nvPicPr>
              <p:blipFill>
                <a:blip r:embed="rId695"/>
                <a:stretch>
                  <a:fillRect/>
                </a:stretch>
              </p:blipFill>
              <p:spPr>
                <a:xfrm>
                  <a:off x="7827316" y="5027433"/>
                  <a:ext cx="62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47" name="Freihand 446">
                  <a:extLst>
                    <a:ext uri="{FF2B5EF4-FFF2-40B4-BE49-F238E27FC236}">
                      <a16:creationId xmlns:a16="http://schemas.microsoft.com/office/drawing/2014/main" id="{915EA144-F9D5-D805-31E3-1A0220A1E435}"/>
                    </a:ext>
                  </a:extLst>
                </p14:cNvPr>
                <p14:cNvContentPartPr/>
                <p14:nvPr/>
              </p14:nvContentPartPr>
              <p14:xfrm>
                <a:off x="7902196" y="4783353"/>
                <a:ext cx="112680" cy="182160"/>
              </p14:xfrm>
            </p:contentPart>
          </mc:Choice>
          <mc:Fallback xmlns="">
            <p:pic>
              <p:nvPicPr>
                <p:cNvPr id="447" name="Freihand 446">
                  <a:extLst>
                    <a:ext uri="{FF2B5EF4-FFF2-40B4-BE49-F238E27FC236}">
                      <a16:creationId xmlns:a16="http://schemas.microsoft.com/office/drawing/2014/main" id="{915EA144-F9D5-D805-31E3-1A0220A1E435}"/>
                    </a:ext>
                  </a:extLst>
                </p:cNvPr>
                <p:cNvPicPr/>
                <p:nvPr/>
              </p:nvPicPr>
              <p:blipFill>
                <a:blip r:embed="rId697"/>
                <a:stretch>
                  <a:fillRect/>
                </a:stretch>
              </p:blipFill>
              <p:spPr>
                <a:xfrm>
                  <a:off x="7896076" y="4777233"/>
                  <a:ext cx="124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48" name="Freihand 447">
                  <a:extLst>
                    <a:ext uri="{FF2B5EF4-FFF2-40B4-BE49-F238E27FC236}">
                      <a16:creationId xmlns:a16="http://schemas.microsoft.com/office/drawing/2014/main" id="{BA3B6D89-BDD3-E8F8-DA12-552D7A44F86C}"/>
                    </a:ext>
                  </a:extLst>
                </p14:cNvPr>
                <p14:cNvContentPartPr/>
                <p14:nvPr/>
              </p14:nvContentPartPr>
              <p14:xfrm>
                <a:off x="8029636" y="4706673"/>
                <a:ext cx="370440" cy="196920"/>
              </p14:xfrm>
            </p:contentPart>
          </mc:Choice>
          <mc:Fallback xmlns="">
            <p:pic>
              <p:nvPicPr>
                <p:cNvPr id="448" name="Freihand 447">
                  <a:extLst>
                    <a:ext uri="{FF2B5EF4-FFF2-40B4-BE49-F238E27FC236}">
                      <a16:creationId xmlns:a16="http://schemas.microsoft.com/office/drawing/2014/main" id="{BA3B6D89-BDD3-E8F8-DA12-552D7A44F86C}"/>
                    </a:ext>
                  </a:extLst>
                </p:cNvPr>
                <p:cNvPicPr/>
                <p:nvPr/>
              </p:nvPicPr>
              <p:blipFill>
                <a:blip r:embed="rId699"/>
                <a:stretch>
                  <a:fillRect/>
                </a:stretch>
              </p:blipFill>
              <p:spPr>
                <a:xfrm>
                  <a:off x="8023516" y="4700553"/>
                  <a:ext cx="382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49" name="Freihand 448">
                  <a:extLst>
                    <a:ext uri="{FF2B5EF4-FFF2-40B4-BE49-F238E27FC236}">
                      <a16:creationId xmlns:a16="http://schemas.microsoft.com/office/drawing/2014/main" id="{337B0276-862E-8A59-3C7F-417C77AC974C}"/>
                    </a:ext>
                  </a:extLst>
                </p14:cNvPr>
                <p14:cNvContentPartPr/>
                <p14:nvPr/>
              </p14:nvContentPartPr>
              <p14:xfrm>
                <a:off x="5422876" y="6521793"/>
                <a:ext cx="223200" cy="174240"/>
              </p14:xfrm>
            </p:contentPart>
          </mc:Choice>
          <mc:Fallback xmlns="">
            <p:pic>
              <p:nvPicPr>
                <p:cNvPr id="449" name="Freihand 448">
                  <a:extLst>
                    <a:ext uri="{FF2B5EF4-FFF2-40B4-BE49-F238E27FC236}">
                      <a16:creationId xmlns:a16="http://schemas.microsoft.com/office/drawing/2014/main" id="{337B0276-862E-8A59-3C7F-417C77AC974C}"/>
                    </a:ext>
                  </a:extLst>
                </p:cNvPr>
                <p:cNvPicPr/>
                <p:nvPr/>
              </p:nvPicPr>
              <p:blipFill>
                <a:blip r:embed="rId701"/>
                <a:stretch>
                  <a:fillRect/>
                </a:stretch>
              </p:blipFill>
              <p:spPr>
                <a:xfrm>
                  <a:off x="5416756" y="6515673"/>
                  <a:ext cx="235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50" name="Freihand 449">
                  <a:extLst>
                    <a:ext uri="{FF2B5EF4-FFF2-40B4-BE49-F238E27FC236}">
                      <a16:creationId xmlns:a16="http://schemas.microsoft.com/office/drawing/2014/main" id="{41179833-8844-E89D-D1B1-38A9B1743EA3}"/>
                    </a:ext>
                  </a:extLst>
                </p14:cNvPr>
                <p14:cNvContentPartPr/>
                <p14:nvPr/>
              </p14:nvContentPartPr>
              <p14:xfrm>
                <a:off x="5420716" y="6410553"/>
                <a:ext cx="149400" cy="266760"/>
              </p14:xfrm>
            </p:contentPart>
          </mc:Choice>
          <mc:Fallback xmlns="">
            <p:pic>
              <p:nvPicPr>
                <p:cNvPr id="450" name="Freihand 449">
                  <a:extLst>
                    <a:ext uri="{FF2B5EF4-FFF2-40B4-BE49-F238E27FC236}">
                      <a16:creationId xmlns:a16="http://schemas.microsoft.com/office/drawing/2014/main" id="{41179833-8844-E89D-D1B1-38A9B1743EA3}"/>
                    </a:ext>
                  </a:extLst>
                </p:cNvPr>
                <p:cNvPicPr/>
                <p:nvPr/>
              </p:nvPicPr>
              <p:blipFill>
                <a:blip r:embed="rId703"/>
                <a:stretch>
                  <a:fillRect/>
                </a:stretch>
              </p:blipFill>
              <p:spPr>
                <a:xfrm>
                  <a:off x="5414596" y="6404433"/>
                  <a:ext cx="1616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51" name="Freihand 450">
                  <a:extLst>
                    <a:ext uri="{FF2B5EF4-FFF2-40B4-BE49-F238E27FC236}">
                      <a16:creationId xmlns:a16="http://schemas.microsoft.com/office/drawing/2014/main" id="{C4EDB57B-52D1-ED2C-E4AD-777FB4DFCD77}"/>
                    </a:ext>
                  </a:extLst>
                </p14:cNvPr>
                <p14:cNvContentPartPr/>
                <p14:nvPr/>
              </p14:nvContentPartPr>
              <p14:xfrm>
                <a:off x="5596396" y="6498753"/>
                <a:ext cx="45000" cy="136440"/>
              </p14:xfrm>
            </p:contentPart>
          </mc:Choice>
          <mc:Fallback xmlns="">
            <p:pic>
              <p:nvPicPr>
                <p:cNvPr id="451" name="Freihand 450">
                  <a:extLst>
                    <a:ext uri="{FF2B5EF4-FFF2-40B4-BE49-F238E27FC236}">
                      <a16:creationId xmlns:a16="http://schemas.microsoft.com/office/drawing/2014/main" id="{C4EDB57B-52D1-ED2C-E4AD-777FB4DFCD77}"/>
                    </a:ext>
                  </a:extLst>
                </p:cNvPr>
                <p:cNvPicPr/>
                <p:nvPr/>
              </p:nvPicPr>
              <p:blipFill>
                <a:blip r:embed="rId705"/>
                <a:stretch>
                  <a:fillRect/>
                </a:stretch>
              </p:blipFill>
              <p:spPr>
                <a:xfrm>
                  <a:off x="5590276" y="6492633"/>
                  <a:ext cx="57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52" name="Freihand 451">
                  <a:extLst>
                    <a:ext uri="{FF2B5EF4-FFF2-40B4-BE49-F238E27FC236}">
                      <a16:creationId xmlns:a16="http://schemas.microsoft.com/office/drawing/2014/main" id="{4A25FD81-A901-5D0B-4C3E-1DB8DEC2FF4D}"/>
                    </a:ext>
                  </a:extLst>
                </p14:cNvPr>
                <p14:cNvContentPartPr/>
                <p14:nvPr/>
              </p14:nvContentPartPr>
              <p14:xfrm>
                <a:off x="5618356" y="6417393"/>
                <a:ext cx="135720" cy="149760"/>
              </p14:xfrm>
            </p:contentPart>
          </mc:Choice>
          <mc:Fallback xmlns="">
            <p:pic>
              <p:nvPicPr>
                <p:cNvPr id="452" name="Freihand 451">
                  <a:extLst>
                    <a:ext uri="{FF2B5EF4-FFF2-40B4-BE49-F238E27FC236}">
                      <a16:creationId xmlns:a16="http://schemas.microsoft.com/office/drawing/2014/main" id="{4A25FD81-A901-5D0B-4C3E-1DB8DEC2FF4D}"/>
                    </a:ext>
                  </a:extLst>
                </p:cNvPr>
                <p:cNvPicPr/>
                <p:nvPr/>
              </p:nvPicPr>
              <p:blipFill>
                <a:blip r:embed="rId707"/>
                <a:stretch>
                  <a:fillRect/>
                </a:stretch>
              </p:blipFill>
              <p:spPr>
                <a:xfrm>
                  <a:off x="5612236" y="6411273"/>
                  <a:ext cx="147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53" name="Freihand 452">
                  <a:extLst>
                    <a:ext uri="{FF2B5EF4-FFF2-40B4-BE49-F238E27FC236}">
                      <a16:creationId xmlns:a16="http://schemas.microsoft.com/office/drawing/2014/main" id="{5943BE0C-D806-3862-FD29-B94DC0021C53}"/>
                    </a:ext>
                  </a:extLst>
                </p14:cNvPr>
                <p14:cNvContentPartPr/>
                <p14:nvPr/>
              </p14:nvContentPartPr>
              <p14:xfrm>
                <a:off x="5891956" y="6296433"/>
                <a:ext cx="195480" cy="189360"/>
              </p14:xfrm>
            </p:contentPart>
          </mc:Choice>
          <mc:Fallback xmlns="">
            <p:pic>
              <p:nvPicPr>
                <p:cNvPr id="453" name="Freihand 452">
                  <a:extLst>
                    <a:ext uri="{FF2B5EF4-FFF2-40B4-BE49-F238E27FC236}">
                      <a16:creationId xmlns:a16="http://schemas.microsoft.com/office/drawing/2014/main" id="{5943BE0C-D806-3862-FD29-B94DC0021C53}"/>
                    </a:ext>
                  </a:extLst>
                </p:cNvPr>
                <p:cNvPicPr/>
                <p:nvPr/>
              </p:nvPicPr>
              <p:blipFill>
                <a:blip r:embed="rId709"/>
                <a:stretch>
                  <a:fillRect/>
                </a:stretch>
              </p:blipFill>
              <p:spPr>
                <a:xfrm>
                  <a:off x="5885836" y="6290313"/>
                  <a:ext cx="207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54" name="Freihand 453">
                  <a:extLst>
                    <a:ext uri="{FF2B5EF4-FFF2-40B4-BE49-F238E27FC236}">
                      <a16:creationId xmlns:a16="http://schemas.microsoft.com/office/drawing/2014/main" id="{4B4E4D1A-A0F2-3019-5265-C2BCAD8B2A74}"/>
                    </a:ext>
                  </a:extLst>
                </p14:cNvPr>
                <p14:cNvContentPartPr/>
                <p14:nvPr/>
              </p14:nvContentPartPr>
              <p14:xfrm>
                <a:off x="6098236" y="6254313"/>
                <a:ext cx="111600" cy="136800"/>
              </p14:xfrm>
            </p:contentPart>
          </mc:Choice>
          <mc:Fallback xmlns="">
            <p:pic>
              <p:nvPicPr>
                <p:cNvPr id="454" name="Freihand 453">
                  <a:extLst>
                    <a:ext uri="{FF2B5EF4-FFF2-40B4-BE49-F238E27FC236}">
                      <a16:creationId xmlns:a16="http://schemas.microsoft.com/office/drawing/2014/main" id="{4B4E4D1A-A0F2-3019-5265-C2BCAD8B2A74}"/>
                    </a:ext>
                  </a:extLst>
                </p:cNvPr>
                <p:cNvPicPr/>
                <p:nvPr/>
              </p:nvPicPr>
              <p:blipFill>
                <a:blip r:embed="rId711"/>
                <a:stretch>
                  <a:fillRect/>
                </a:stretch>
              </p:blipFill>
              <p:spPr>
                <a:xfrm>
                  <a:off x="6092116" y="6248193"/>
                  <a:ext cx="123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7" name="Freihand 456">
                  <a:extLst>
                    <a:ext uri="{FF2B5EF4-FFF2-40B4-BE49-F238E27FC236}">
                      <a16:creationId xmlns:a16="http://schemas.microsoft.com/office/drawing/2014/main" id="{1464D608-A357-3F60-3C1D-58FFE29CC8D3}"/>
                    </a:ext>
                  </a:extLst>
                </p14:cNvPr>
                <p14:cNvContentPartPr/>
                <p14:nvPr/>
              </p14:nvContentPartPr>
              <p14:xfrm>
                <a:off x="6214156" y="6045873"/>
                <a:ext cx="365760" cy="310320"/>
              </p14:xfrm>
            </p:contentPart>
          </mc:Choice>
          <mc:Fallback xmlns="">
            <p:pic>
              <p:nvPicPr>
                <p:cNvPr id="457" name="Freihand 456">
                  <a:extLst>
                    <a:ext uri="{FF2B5EF4-FFF2-40B4-BE49-F238E27FC236}">
                      <a16:creationId xmlns:a16="http://schemas.microsoft.com/office/drawing/2014/main" id="{1464D608-A357-3F60-3C1D-58FFE29CC8D3}"/>
                    </a:ext>
                  </a:extLst>
                </p:cNvPr>
                <p:cNvPicPr/>
                <p:nvPr/>
              </p:nvPicPr>
              <p:blipFill>
                <a:blip r:embed="rId713"/>
                <a:stretch>
                  <a:fillRect/>
                </a:stretch>
              </p:blipFill>
              <p:spPr>
                <a:xfrm>
                  <a:off x="6208036" y="6039753"/>
                  <a:ext cx="3780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59" name="Freihand 458">
                  <a:extLst>
                    <a:ext uri="{FF2B5EF4-FFF2-40B4-BE49-F238E27FC236}">
                      <a16:creationId xmlns:a16="http://schemas.microsoft.com/office/drawing/2014/main" id="{6E0A5CBB-A42B-6EEC-3D7A-336D4A955373}"/>
                    </a:ext>
                  </a:extLst>
                </p14:cNvPr>
                <p14:cNvContentPartPr/>
                <p14:nvPr/>
              </p14:nvContentPartPr>
              <p14:xfrm>
                <a:off x="6511876" y="5960553"/>
                <a:ext cx="319320" cy="195120"/>
              </p14:xfrm>
            </p:contentPart>
          </mc:Choice>
          <mc:Fallback xmlns="">
            <p:pic>
              <p:nvPicPr>
                <p:cNvPr id="459" name="Freihand 458">
                  <a:extLst>
                    <a:ext uri="{FF2B5EF4-FFF2-40B4-BE49-F238E27FC236}">
                      <a16:creationId xmlns:a16="http://schemas.microsoft.com/office/drawing/2014/main" id="{6E0A5CBB-A42B-6EEC-3D7A-336D4A955373}"/>
                    </a:ext>
                  </a:extLst>
                </p:cNvPr>
                <p:cNvPicPr/>
                <p:nvPr/>
              </p:nvPicPr>
              <p:blipFill>
                <a:blip r:embed="rId715"/>
                <a:stretch>
                  <a:fillRect/>
                </a:stretch>
              </p:blipFill>
              <p:spPr>
                <a:xfrm>
                  <a:off x="6505756" y="5954433"/>
                  <a:ext cx="331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60" name="Freihand 459">
                  <a:extLst>
                    <a:ext uri="{FF2B5EF4-FFF2-40B4-BE49-F238E27FC236}">
                      <a16:creationId xmlns:a16="http://schemas.microsoft.com/office/drawing/2014/main" id="{6EE66BC8-A5A2-B49D-AEE7-2E51710DCF2F}"/>
                    </a:ext>
                  </a:extLst>
                </p14:cNvPr>
                <p14:cNvContentPartPr/>
                <p14:nvPr/>
              </p14:nvContentPartPr>
              <p14:xfrm>
                <a:off x="6216316" y="6110673"/>
                <a:ext cx="76680" cy="80280"/>
              </p14:xfrm>
            </p:contentPart>
          </mc:Choice>
          <mc:Fallback xmlns="">
            <p:pic>
              <p:nvPicPr>
                <p:cNvPr id="460" name="Freihand 459">
                  <a:extLst>
                    <a:ext uri="{FF2B5EF4-FFF2-40B4-BE49-F238E27FC236}">
                      <a16:creationId xmlns:a16="http://schemas.microsoft.com/office/drawing/2014/main" id="{6EE66BC8-A5A2-B49D-AEE7-2E51710DCF2F}"/>
                    </a:ext>
                  </a:extLst>
                </p:cNvPr>
                <p:cNvPicPr/>
                <p:nvPr/>
              </p:nvPicPr>
              <p:blipFill>
                <a:blip r:embed="rId717"/>
                <a:stretch>
                  <a:fillRect/>
                </a:stretch>
              </p:blipFill>
              <p:spPr>
                <a:xfrm>
                  <a:off x="6210196" y="6104553"/>
                  <a:ext cx="88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61" name="Freihand 460">
                  <a:extLst>
                    <a:ext uri="{FF2B5EF4-FFF2-40B4-BE49-F238E27FC236}">
                      <a16:creationId xmlns:a16="http://schemas.microsoft.com/office/drawing/2014/main" id="{249EA1A5-E0B4-5944-F07B-2701B3D6BCA4}"/>
                    </a:ext>
                  </a:extLst>
                </p14:cNvPr>
                <p14:cNvContentPartPr/>
                <p14:nvPr/>
              </p14:nvContentPartPr>
              <p14:xfrm>
                <a:off x="7023796" y="5728353"/>
                <a:ext cx="152640" cy="263520"/>
              </p14:xfrm>
            </p:contentPart>
          </mc:Choice>
          <mc:Fallback xmlns="">
            <p:pic>
              <p:nvPicPr>
                <p:cNvPr id="461" name="Freihand 460">
                  <a:extLst>
                    <a:ext uri="{FF2B5EF4-FFF2-40B4-BE49-F238E27FC236}">
                      <a16:creationId xmlns:a16="http://schemas.microsoft.com/office/drawing/2014/main" id="{249EA1A5-E0B4-5944-F07B-2701B3D6BCA4}"/>
                    </a:ext>
                  </a:extLst>
                </p:cNvPr>
                <p:cNvPicPr/>
                <p:nvPr/>
              </p:nvPicPr>
              <p:blipFill>
                <a:blip r:embed="rId719"/>
                <a:stretch>
                  <a:fillRect/>
                </a:stretch>
              </p:blipFill>
              <p:spPr>
                <a:xfrm>
                  <a:off x="7017676" y="5722233"/>
                  <a:ext cx="164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62" name="Freihand 461">
                  <a:extLst>
                    <a:ext uri="{FF2B5EF4-FFF2-40B4-BE49-F238E27FC236}">
                      <a16:creationId xmlns:a16="http://schemas.microsoft.com/office/drawing/2014/main" id="{1A8C0568-7FDA-CF95-7DEE-AA8A219B6F2B}"/>
                    </a:ext>
                  </a:extLst>
                </p14:cNvPr>
                <p14:cNvContentPartPr/>
                <p14:nvPr/>
              </p14:nvContentPartPr>
              <p14:xfrm>
                <a:off x="7237996" y="5717553"/>
                <a:ext cx="83880" cy="139680"/>
              </p14:xfrm>
            </p:contentPart>
          </mc:Choice>
          <mc:Fallback xmlns="">
            <p:pic>
              <p:nvPicPr>
                <p:cNvPr id="462" name="Freihand 461">
                  <a:extLst>
                    <a:ext uri="{FF2B5EF4-FFF2-40B4-BE49-F238E27FC236}">
                      <a16:creationId xmlns:a16="http://schemas.microsoft.com/office/drawing/2014/main" id="{1A8C0568-7FDA-CF95-7DEE-AA8A219B6F2B}"/>
                    </a:ext>
                  </a:extLst>
                </p:cNvPr>
                <p:cNvPicPr/>
                <p:nvPr/>
              </p:nvPicPr>
              <p:blipFill>
                <a:blip r:embed="rId721"/>
                <a:stretch>
                  <a:fillRect/>
                </a:stretch>
              </p:blipFill>
              <p:spPr>
                <a:xfrm>
                  <a:off x="7231876" y="5711433"/>
                  <a:ext cx="96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63" name="Freihand 462">
                  <a:extLst>
                    <a:ext uri="{FF2B5EF4-FFF2-40B4-BE49-F238E27FC236}">
                      <a16:creationId xmlns:a16="http://schemas.microsoft.com/office/drawing/2014/main" id="{F1B98A10-4419-E099-0ED4-1AA83FE443AC}"/>
                    </a:ext>
                  </a:extLst>
                </p14:cNvPr>
                <p14:cNvContentPartPr/>
                <p14:nvPr/>
              </p14:nvContentPartPr>
              <p14:xfrm>
                <a:off x="7381996" y="5504433"/>
                <a:ext cx="129240" cy="271440"/>
              </p14:xfrm>
            </p:contentPart>
          </mc:Choice>
          <mc:Fallback xmlns="">
            <p:pic>
              <p:nvPicPr>
                <p:cNvPr id="463" name="Freihand 462">
                  <a:extLst>
                    <a:ext uri="{FF2B5EF4-FFF2-40B4-BE49-F238E27FC236}">
                      <a16:creationId xmlns:a16="http://schemas.microsoft.com/office/drawing/2014/main" id="{F1B98A10-4419-E099-0ED4-1AA83FE443AC}"/>
                    </a:ext>
                  </a:extLst>
                </p:cNvPr>
                <p:cNvPicPr/>
                <p:nvPr/>
              </p:nvPicPr>
              <p:blipFill>
                <a:blip r:embed="rId723"/>
                <a:stretch>
                  <a:fillRect/>
                </a:stretch>
              </p:blipFill>
              <p:spPr>
                <a:xfrm>
                  <a:off x="7375876" y="5498313"/>
                  <a:ext cx="1414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64" name="Freihand 463">
                  <a:extLst>
                    <a:ext uri="{FF2B5EF4-FFF2-40B4-BE49-F238E27FC236}">
                      <a16:creationId xmlns:a16="http://schemas.microsoft.com/office/drawing/2014/main" id="{DC6A4B17-18CA-4867-673A-685BC3C347EA}"/>
                    </a:ext>
                  </a:extLst>
                </p14:cNvPr>
                <p14:cNvContentPartPr/>
                <p14:nvPr/>
              </p14:nvContentPartPr>
              <p14:xfrm>
                <a:off x="7510876" y="5437113"/>
                <a:ext cx="155160" cy="333720"/>
              </p14:xfrm>
            </p:contentPart>
          </mc:Choice>
          <mc:Fallback xmlns="">
            <p:pic>
              <p:nvPicPr>
                <p:cNvPr id="464" name="Freihand 463">
                  <a:extLst>
                    <a:ext uri="{FF2B5EF4-FFF2-40B4-BE49-F238E27FC236}">
                      <a16:creationId xmlns:a16="http://schemas.microsoft.com/office/drawing/2014/main" id="{DC6A4B17-18CA-4867-673A-685BC3C347EA}"/>
                    </a:ext>
                  </a:extLst>
                </p:cNvPr>
                <p:cNvPicPr/>
                <p:nvPr/>
              </p:nvPicPr>
              <p:blipFill>
                <a:blip r:embed="rId725"/>
                <a:stretch>
                  <a:fillRect/>
                </a:stretch>
              </p:blipFill>
              <p:spPr>
                <a:xfrm>
                  <a:off x="7504756" y="5430993"/>
                  <a:ext cx="1674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5" name="Freihand 464">
                  <a:extLst>
                    <a:ext uri="{FF2B5EF4-FFF2-40B4-BE49-F238E27FC236}">
                      <a16:creationId xmlns:a16="http://schemas.microsoft.com/office/drawing/2014/main" id="{5A54010C-2024-1CB7-AC50-88648DB5B361}"/>
                    </a:ext>
                  </a:extLst>
                </p14:cNvPr>
                <p14:cNvContentPartPr/>
                <p14:nvPr/>
              </p14:nvContentPartPr>
              <p14:xfrm>
                <a:off x="7699156" y="5392473"/>
                <a:ext cx="207000" cy="332640"/>
              </p14:xfrm>
            </p:contentPart>
          </mc:Choice>
          <mc:Fallback xmlns="">
            <p:pic>
              <p:nvPicPr>
                <p:cNvPr id="465" name="Freihand 464">
                  <a:extLst>
                    <a:ext uri="{FF2B5EF4-FFF2-40B4-BE49-F238E27FC236}">
                      <a16:creationId xmlns:a16="http://schemas.microsoft.com/office/drawing/2014/main" id="{5A54010C-2024-1CB7-AC50-88648DB5B361}"/>
                    </a:ext>
                  </a:extLst>
                </p:cNvPr>
                <p:cNvPicPr/>
                <p:nvPr/>
              </p:nvPicPr>
              <p:blipFill>
                <a:blip r:embed="rId727"/>
                <a:stretch>
                  <a:fillRect/>
                </a:stretch>
              </p:blipFill>
              <p:spPr>
                <a:xfrm>
                  <a:off x="7693036" y="5386353"/>
                  <a:ext cx="2192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66" name="Freihand 465">
                  <a:extLst>
                    <a:ext uri="{FF2B5EF4-FFF2-40B4-BE49-F238E27FC236}">
                      <a16:creationId xmlns:a16="http://schemas.microsoft.com/office/drawing/2014/main" id="{A7C9842C-FC8A-023C-6542-F374382D048D}"/>
                    </a:ext>
                  </a:extLst>
                </p14:cNvPr>
                <p14:cNvContentPartPr/>
                <p14:nvPr/>
              </p14:nvContentPartPr>
              <p14:xfrm>
                <a:off x="6446356" y="6225153"/>
                <a:ext cx="374760" cy="340560"/>
              </p14:xfrm>
            </p:contentPart>
          </mc:Choice>
          <mc:Fallback xmlns="">
            <p:pic>
              <p:nvPicPr>
                <p:cNvPr id="466" name="Freihand 465">
                  <a:extLst>
                    <a:ext uri="{FF2B5EF4-FFF2-40B4-BE49-F238E27FC236}">
                      <a16:creationId xmlns:a16="http://schemas.microsoft.com/office/drawing/2014/main" id="{A7C9842C-FC8A-023C-6542-F374382D048D}"/>
                    </a:ext>
                  </a:extLst>
                </p:cNvPr>
                <p:cNvPicPr/>
                <p:nvPr/>
              </p:nvPicPr>
              <p:blipFill>
                <a:blip r:embed="rId729"/>
                <a:stretch>
                  <a:fillRect/>
                </a:stretch>
              </p:blipFill>
              <p:spPr>
                <a:xfrm>
                  <a:off x="6440236" y="6219033"/>
                  <a:ext cx="3870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67" name="Freihand 466">
                  <a:extLst>
                    <a:ext uri="{FF2B5EF4-FFF2-40B4-BE49-F238E27FC236}">
                      <a16:creationId xmlns:a16="http://schemas.microsoft.com/office/drawing/2014/main" id="{FFC75202-06B7-D8CD-92C8-8CE0D95ADD55}"/>
                    </a:ext>
                  </a:extLst>
                </p14:cNvPr>
                <p14:cNvContentPartPr/>
                <p14:nvPr/>
              </p14:nvContentPartPr>
              <p14:xfrm>
                <a:off x="6908596" y="6120033"/>
                <a:ext cx="77040" cy="240480"/>
              </p14:xfrm>
            </p:contentPart>
          </mc:Choice>
          <mc:Fallback xmlns="">
            <p:pic>
              <p:nvPicPr>
                <p:cNvPr id="467" name="Freihand 466">
                  <a:extLst>
                    <a:ext uri="{FF2B5EF4-FFF2-40B4-BE49-F238E27FC236}">
                      <a16:creationId xmlns:a16="http://schemas.microsoft.com/office/drawing/2014/main" id="{FFC75202-06B7-D8CD-92C8-8CE0D95ADD55}"/>
                    </a:ext>
                  </a:extLst>
                </p:cNvPr>
                <p:cNvPicPr/>
                <p:nvPr/>
              </p:nvPicPr>
              <p:blipFill>
                <a:blip r:embed="rId731"/>
                <a:stretch>
                  <a:fillRect/>
                </a:stretch>
              </p:blipFill>
              <p:spPr>
                <a:xfrm>
                  <a:off x="6902476" y="6113913"/>
                  <a:ext cx="892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9" name="Freihand 468">
                  <a:extLst>
                    <a:ext uri="{FF2B5EF4-FFF2-40B4-BE49-F238E27FC236}">
                      <a16:creationId xmlns:a16="http://schemas.microsoft.com/office/drawing/2014/main" id="{2309054C-1C19-0C23-6847-6A73852CA6D9}"/>
                    </a:ext>
                  </a:extLst>
                </p14:cNvPr>
                <p14:cNvContentPartPr/>
                <p14:nvPr/>
              </p14:nvContentPartPr>
              <p14:xfrm>
                <a:off x="7103716" y="6032913"/>
                <a:ext cx="199800" cy="192960"/>
              </p14:xfrm>
            </p:contentPart>
          </mc:Choice>
          <mc:Fallback xmlns="">
            <p:pic>
              <p:nvPicPr>
                <p:cNvPr id="469" name="Freihand 468">
                  <a:extLst>
                    <a:ext uri="{FF2B5EF4-FFF2-40B4-BE49-F238E27FC236}">
                      <a16:creationId xmlns:a16="http://schemas.microsoft.com/office/drawing/2014/main" id="{2309054C-1C19-0C23-6847-6A73852CA6D9}"/>
                    </a:ext>
                  </a:extLst>
                </p:cNvPr>
                <p:cNvPicPr/>
                <p:nvPr/>
              </p:nvPicPr>
              <p:blipFill>
                <a:blip r:embed="rId733"/>
                <a:stretch>
                  <a:fillRect/>
                </a:stretch>
              </p:blipFill>
              <p:spPr>
                <a:xfrm>
                  <a:off x="7097596" y="6026793"/>
                  <a:ext cx="212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70" name="Freihand 469">
                  <a:extLst>
                    <a:ext uri="{FF2B5EF4-FFF2-40B4-BE49-F238E27FC236}">
                      <a16:creationId xmlns:a16="http://schemas.microsoft.com/office/drawing/2014/main" id="{27ED6882-80E6-3CE9-F708-D9FF5B11DDBE}"/>
                    </a:ext>
                  </a:extLst>
                </p14:cNvPr>
                <p14:cNvContentPartPr/>
                <p14:nvPr/>
              </p14:nvContentPartPr>
              <p14:xfrm>
                <a:off x="7214956" y="5889993"/>
                <a:ext cx="146880" cy="221040"/>
              </p14:xfrm>
            </p:contentPart>
          </mc:Choice>
          <mc:Fallback xmlns="">
            <p:pic>
              <p:nvPicPr>
                <p:cNvPr id="470" name="Freihand 469">
                  <a:extLst>
                    <a:ext uri="{FF2B5EF4-FFF2-40B4-BE49-F238E27FC236}">
                      <a16:creationId xmlns:a16="http://schemas.microsoft.com/office/drawing/2014/main" id="{27ED6882-80E6-3CE9-F708-D9FF5B11DDBE}"/>
                    </a:ext>
                  </a:extLst>
                </p:cNvPr>
                <p:cNvPicPr/>
                <p:nvPr/>
              </p:nvPicPr>
              <p:blipFill>
                <a:blip r:embed="rId735"/>
                <a:stretch>
                  <a:fillRect/>
                </a:stretch>
              </p:blipFill>
              <p:spPr>
                <a:xfrm>
                  <a:off x="7208836" y="5883873"/>
                  <a:ext cx="159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71" name="Freihand 470">
                  <a:extLst>
                    <a:ext uri="{FF2B5EF4-FFF2-40B4-BE49-F238E27FC236}">
                      <a16:creationId xmlns:a16="http://schemas.microsoft.com/office/drawing/2014/main" id="{13D0D406-D71B-1998-D3B5-0EA6F8875982}"/>
                    </a:ext>
                  </a:extLst>
                </p14:cNvPr>
                <p14:cNvContentPartPr/>
                <p14:nvPr/>
              </p14:nvContentPartPr>
              <p14:xfrm>
                <a:off x="7389556" y="5826273"/>
                <a:ext cx="273960" cy="213120"/>
              </p14:xfrm>
            </p:contentPart>
          </mc:Choice>
          <mc:Fallback xmlns="">
            <p:pic>
              <p:nvPicPr>
                <p:cNvPr id="471" name="Freihand 470">
                  <a:extLst>
                    <a:ext uri="{FF2B5EF4-FFF2-40B4-BE49-F238E27FC236}">
                      <a16:creationId xmlns:a16="http://schemas.microsoft.com/office/drawing/2014/main" id="{13D0D406-D71B-1998-D3B5-0EA6F8875982}"/>
                    </a:ext>
                  </a:extLst>
                </p:cNvPr>
                <p:cNvPicPr/>
                <p:nvPr/>
              </p:nvPicPr>
              <p:blipFill>
                <a:blip r:embed="rId737"/>
                <a:stretch>
                  <a:fillRect/>
                </a:stretch>
              </p:blipFill>
              <p:spPr>
                <a:xfrm>
                  <a:off x="7383436" y="5820153"/>
                  <a:ext cx="286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72" name="Freihand 471">
                  <a:extLst>
                    <a:ext uri="{FF2B5EF4-FFF2-40B4-BE49-F238E27FC236}">
                      <a16:creationId xmlns:a16="http://schemas.microsoft.com/office/drawing/2014/main" id="{CCE27AAF-6A33-EF84-E147-BDAA038CAC5B}"/>
                    </a:ext>
                  </a:extLst>
                </p14:cNvPr>
                <p14:cNvContentPartPr/>
                <p14:nvPr/>
              </p14:nvContentPartPr>
              <p14:xfrm>
                <a:off x="7648756" y="5749593"/>
                <a:ext cx="108000" cy="132480"/>
              </p14:xfrm>
            </p:contentPart>
          </mc:Choice>
          <mc:Fallback xmlns="">
            <p:pic>
              <p:nvPicPr>
                <p:cNvPr id="472" name="Freihand 471">
                  <a:extLst>
                    <a:ext uri="{FF2B5EF4-FFF2-40B4-BE49-F238E27FC236}">
                      <a16:creationId xmlns:a16="http://schemas.microsoft.com/office/drawing/2014/main" id="{CCE27AAF-6A33-EF84-E147-BDAA038CAC5B}"/>
                    </a:ext>
                  </a:extLst>
                </p:cNvPr>
                <p:cNvPicPr/>
                <p:nvPr/>
              </p:nvPicPr>
              <p:blipFill>
                <a:blip r:embed="rId739"/>
                <a:stretch>
                  <a:fillRect/>
                </a:stretch>
              </p:blipFill>
              <p:spPr>
                <a:xfrm>
                  <a:off x="7642636" y="5743473"/>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73" name="Freihand 472">
                  <a:extLst>
                    <a:ext uri="{FF2B5EF4-FFF2-40B4-BE49-F238E27FC236}">
                      <a16:creationId xmlns:a16="http://schemas.microsoft.com/office/drawing/2014/main" id="{2654CBA1-7267-38B8-C99C-33590B6A0137}"/>
                    </a:ext>
                  </a:extLst>
                </p14:cNvPr>
                <p14:cNvContentPartPr/>
                <p14:nvPr/>
              </p14:nvContentPartPr>
              <p14:xfrm>
                <a:off x="7907956" y="5562393"/>
                <a:ext cx="132120" cy="136440"/>
              </p14:xfrm>
            </p:contentPart>
          </mc:Choice>
          <mc:Fallback xmlns="">
            <p:pic>
              <p:nvPicPr>
                <p:cNvPr id="473" name="Freihand 472">
                  <a:extLst>
                    <a:ext uri="{FF2B5EF4-FFF2-40B4-BE49-F238E27FC236}">
                      <a16:creationId xmlns:a16="http://schemas.microsoft.com/office/drawing/2014/main" id="{2654CBA1-7267-38B8-C99C-33590B6A0137}"/>
                    </a:ext>
                  </a:extLst>
                </p:cNvPr>
                <p:cNvPicPr/>
                <p:nvPr/>
              </p:nvPicPr>
              <p:blipFill>
                <a:blip r:embed="rId741"/>
                <a:stretch>
                  <a:fillRect/>
                </a:stretch>
              </p:blipFill>
              <p:spPr>
                <a:xfrm>
                  <a:off x="7901836" y="5556273"/>
                  <a:ext cx="144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74" name="Freihand 473">
                  <a:extLst>
                    <a:ext uri="{FF2B5EF4-FFF2-40B4-BE49-F238E27FC236}">
                      <a16:creationId xmlns:a16="http://schemas.microsoft.com/office/drawing/2014/main" id="{09077739-2F88-A91D-7478-FC7A7EC553B5}"/>
                    </a:ext>
                  </a:extLst>
                </p14:cNvPr>
                <p14:cNvContentPartPr/>
                <p14:nvPr/>
              </p14:nvContentPartPr>
              <p14:xfrm>
                <a:off x="8085436" y="5442153"/>
                <a:ext cx="155880" cy="124200"/>
              </p14:xfrm>
            </p:contentPart>
          </mc:Choice>
          <mc:Fallback xmlns="">
            <p:pic>
              <p:nvPicPr>
                <p:cNvPr id="474" name="Freihand 473">
                  <a:extLst>
                    <a:ext uri="{FF2B5EF4-FFF2-40B4-BE49-F238E27FC236}">
                      <a16:creationId xmlns:a16="http://schemas.microsoft.com/office/drawing/2014/main" id="{09077739-2F88-A91D-7478-FC7A7EC553B5}"/>
                    </a:ext>
                  </a:extLst>
                </p:cNvPr>
                <p:cNvPicPr/>
                <p:nvPr/>
              </p:nvPicPr>
              <p:blipFill>
                <a:blip r:embed="rId743"/>
                <a:stretch>
                  <a:fillRect/>
                </a:stretch>
              </p:blipFill>
              <p:spPr>
                <a:xfrm>
                  <a:off x="8079316" y="5436033"/>
                  <a:ext cx="168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77" name="Freihand 476">
                  <a:extLst>
                    <a:ext uri="{FF2B5EF4-FFF2-40B4-BE49-F238E27FC236}">
                      <a16:creationId xmlns:a16="http://schemas.microsoft.com/office/drawing/2014/main" id="{3E4BDC0A-1611-441C-844C-ABB5F0F53447}"/>
                    </a:ext>
                  </a:extLst>
                </p14:cNvPr>
                <p14:cNvContentPartPr/>
                <p14:nvPr/>
              </p14:nvContentPartPr>
              <p14:xfrm>
                <a:off x="6952516" y="6429273"/>
                <a:ext cx="77400" cy="171000"/>
              </p14:xfrm>
            </p:contentPart>
          </mc:Choice>
          <mc:Fallback xmlns="">
            <p:pic>
              <p:nvPicPr>
                <p:cNvPr id="477" name="Freihand 476">
                  <a:extLst>
                    <a:ext uri="{FF2B5EF4-FFF2-40B4-BE49-F238E27FC236}">
                      <a16:creationId xmlns:a16="http://schemas.microsoft.com/office/drawing/2014/main" id="{3E4BDC0A-1611-441C-844C-ABB5F0F53447}"/>
                    </a:ext>
                  </a:extLst>
                </p:cNvPr>
                <p:cNvPicPr/>
                <p:nvPr/>
              </p:nvPicPr>
              <p:blipFill>
                <a:blip r:embed="rId745"/>
                <a:stretch>
                  <a:fillRect/>
                </a:stretch>
              </p:blipFill>
              <p:spPr>
                <a:xfrm>
                  <a:off x="6946396" y="6423153"/>
                  <a:ext cx="89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78" name="Freihand 477">
                  <a:extLst>
                    <a:ext uri="{FF2B5EF4-FFF2-40B4-BE49-F238E27FC236}">
                      <a16:creationId xmlns:a16="http://schemas.microsoft.com/office/drawing/2014/main" id="{E1AB6A9B-F960-7349-7DD2-ABD9457BCA95}"/>
                    </a:ext>
                  </a:extLst>
                </p14:cNvPr>
                <p14:cNvContentPartPr/>
                <p14:nvPr/>
              </p14:nvContentPartPr>
              <p14:xfrm>
                <a:off x="6872956" y="6365913"/>
                <a:ext cx="131760" cy="140400"/>
              </p14:xfrm>
            </p:contentPart>
          </mc:Choice>
          <mc:Fallback xmlns="">
            <p:pic>
              <p:nvPicPr>
                <p:cNvPr id="478" name="Freihand 477">
                  <a:extLst>
                    <a:ext uri="{FF2B5EF4-FFF2-40B4-BE49-F238E27FC236}">
                      <a16:creationId xmlns:a16="http://schemas.microsoft.com/office/drawing/2014/main" id="{E1AB6A9B-F960-7349-7DD2-ABD9457BCA95}"/>
                    </a:ext>
                  </a:extLst>
                </p:cNvPr>
                <p:cNvPicPr/>
                <p:nvPr/>
              </p:nvPicPr>
              <p:blipFill>
                <a:blip r:embed="rId747"/>
                <a:stretch>
                  <a:fillRect/>
                </a:stretch>
              </p:blipFill>
              <p:spPr>
                <a:xfrm>
                  <a:off x="6866836" y="6359793"/>
                  <a:ext cx="144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0" name="Freihand 479">
                  <a:extLst>
                    <a:ext uri="{FF2B5EF4-FFF2-40B4-BE49-F238E27FC236}">
                      <a16:creationId xmlns:a16="http://schemas.microsoft.com/office/drawing/2014/main" id="{EB9F213B-5605-1E17-314F-152239551F88}"/>
                    </a:ext>
                  </a:extLst>
                </p14:cNvPr>
                <p14:cNvContentPartPr/>
                <p14:nvPr/>
              </p14:nvContentPartPr>
              <p14:xfrm>
                <a:off x="7038196" y="6355113"/>
                <a:ext cx="169200" cy="178200"/>
              </p14:xfrm>
            </p:contentPart>
          </mc:Choice>
          <mc:Fallback xmlns="">
            <p:pic>
              <p:nvPicPr>
                <p:cNvPr id="480" name="Freihand 479">
                  <a:extLst>
                    <a:ext uri="{FF2B5EF4-FFF2-40B4-BE49-F238E27FC236}">
                      <a16:creationId xmlns:a16="http://schemas.microsoft.com/office/drawing/2014/main" id="{EB9F213B-5605-1E17-314F-152239551F88}"/>
                    </a:ext>
                  </a:extLst>
                </p:cNvPr>
                <p:cNvPicPr/>
                <p:nvPr/>
              </p:nvPicPr>
              <p:blipFill>
                <a:blip r:embed="rId749"/>
                <a:stretch>
                  <a:fillRect/>
                </a:stretch>
              </p:blipFill>
              <p:spPr>
                <a:xfrm>
                  <a:off x="7032076" y="6348993"/>
                  <a:ext cx="181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81" name="Freihand 480">
                  <a:extLst>
                    <a:ext uri="{FF2B5EF4-FFF2-40B4-BE49-F238E27FC236}">
                      <a16:creationId xmlns:a16="http://schemas.microsoft.com/office/drawing/2014/main" id="{83222755-93A0-7E6E-BA08-4BAC7B7B0B28}"/>
                    </a:ext>
                  </a:extLst>
                </p14:cNvPr>
                <p14:cNvContentPartPr/>
                <p14:nvPr/>
              </p14:nvContentPartPr>
              <p14:xfrm>
                <a:off x="7128556" y="6302193"/>
                <a:ext cx="32400" cy="14760"/>
              </p14:xfrm>
            </p:contentPart>
          </mc:Choice>
          <mc:Fallback xmlns="">
            <p:pic>
              <p:nvPicPr>
                <p:cNvPr id="481" name="Freihand 480">
                  <a:extLst>
                    <a:ext uri="{FF2B5EF4-FFF2-40B4-BE49-F238E27FC236}">
                      <a16:creationId xmlns:a16="http://schemas.microsoft.com/office/drawing/2014/main" id="{83222755-93A0-7E6E-BA08-4BAC7B7B0B28}"/>
                    </a:ext>
                  </a:extLst>
                </p:cNvPr>
                <p:cNvPicPr/>
                <p:nvPr/>
              </p:nvPicPr>
              <p:blipFill>
                <a:blip r:embed="rId751"/>
                <a:stretch>
                  <a:fillRect/>
                </a:stretch>
              </p:blipFill>
              <p:spPr>
                <a:xfrm>
                  <a:off x="7122436" y="6296073"/>
                  <a:ext cx="44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82" name="Freihand 481">
                  <a:extLst>
                    <a:ext uri="{FF2B5EF4-FFF2-40B4-BE49-F238E27FC236}">
                      <a16:creationId xmlns:a16="http://schemas.microsoft.com/office/drawing/2014/main" id="{B11530FA-9F47-5E39-C087-ACCA7053889B}"/>
                    </a:ext>
                  </a:extLst>
                </p14:cNvPr>
                <p14:cNvContentPartPr/>
                <p14:nvPr/>
              </p14:nvContentPartPr>
              <p14:xfrm>
                <a:off x="7200916" y="6287433"/>
                <a:ext cx="80280" cy="168120"/>
              </p14:xfrm>
            </p:contentPart>
          </mc:Choice>
          <mc:Fallback xmlns="">
            <p:pic>
              <p:nvPicPr>
                <p:cNvPr id="482" name="Freihand 481">
                  <a:extLst>
                    <a:ext uri="{FF2B5EF4-FFF2-40B4-BE49-F238E27FC236}">
                      <a16:creationId xmlns:a16="http://schemas.microsoft.com/office/drawing/2014/main" id="{B11530FA-9F47-5E39-C087-ACCA7053889B}"/>
                    </a:ext>
                  </a:extLst>
                </p:cNvPr>
                <p:cNvPicPr/>
                <p:nvPr/>
              </p:nvPicPr>
              <p:blipFill>
                <a:blip r:embed="rId753"/>
                <a:stretch>
                  <a:fillRect/>
                </a:stretch>
              </p:blipFill>
              <p:spPr>
                <a:xfrm>
                  <a:off x="7194796" y="6281313"/>
                  <a:ext cx="92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83" name="Freihand 482">
                  <a:extLst>
                    <a:ext uri="{FF2B5EF4-FFF2-40B4-BE49-F238E27FC236}">
                      <a16:creationId xmlns:a16="http://schemas.microsoft.com/office/drawing/2014/main" id="{CBA713B5-B178-85B5-F97B-BEBF8970911B}"/>
                    </a:ext>
                  </a:extLst>
                </p14:cNvPr>
                <p14:cNvContentPartPr/>
                <p14:nvPr/>
              </p14:nvContentPartPr>
              <p14:xfrm>
                <a:off x="7304596" y="6242433"/>
                <a:ext cx="124560" cy="116640"/>
              </p14:xfrm>
            </p:contentPart>
          </mc:Choice>
          <mc:Fallback xmlns="">
            <p:pic>
              <p:nvPicPr>
                <p:cNvPr id="483" name="Freihand 482">
                  <a:extLst>
                    <a:ext uri="{FF2B5EF4-FFF2-40B4-BE49-F238E27FC236}">
                      <a16:creationId xmlns:a16="http://schemas.microsoft.com/office/drawing/2014/main" id="{CBA713B5-B178-85B5-F97B-BEBF8970911B}"/>
                    </a:ext>
                  </a:extLst>
                </p:cNvPr>
                <p:cNvPicPr/>
                <p:nvPr/>
              </p:nvPicPr>
              <p:blipFill>
                <a:blip r:embed="rId755"/>
                <a:stretch>
                  <a:fillRect/>
                </a:stretch>
              </p:blipFill>
              <p:spPr>
                <a:xfrm>
                  <a:off x="7298476" y="6236313"/>
                  <a:ext cx="136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84" name="Freihand 483">
                  <a:extLst>
                    <a:ext uri="{FF2B5EF4-FFF2-40B4-BE49-F238E27FC236}">
                      <a16:creationId xmlns:a16="http://schemas.microsoft.com/office/drawing/2014/main" id="{7BEA835F-B92E-8470-45E5-56BCF36AEE22}"/>
                    </a:ext>
                  </a:extLst>
                </p14:cNvPr>
                <p14:cNvContentPartPr/>
                <p14:nvPr/>
              </p14:nvContentPartPr>
              <p14:xfrm>
                <a:off x="7409356" y="6158193"/>
                <a:ext cx="88560" cy="106560"/>
              </p14:xfrm>
            </p:contentPart>
          </mc:Choice>
          <mc:Fallback xmlns="">
            <p:pic>
              <p:nvPicPr>
                <p:cNvPr id="484" name="Freihand 483">
                  <a:extLst>
                    <a:ext uri="{FF2B5EF4-FFF2-40B4-BE49-F238E27FC236}">
                      <a16:creationId xmlns:a16="http://schemas.microsoft.com/office/drawing/2014/main" id="{7BEA835F-B92E-8470-45E5-56BCF36AEE22}"/>
                    </a:ext>
                  </a:extLst>
                </p:cNvPr>
                <p:cNvPicPr/>
                <p:nvPr/>
              </p:nvPicPr>
              <p:blipFill>
                <a:blip r:embed="rId757"/>
                <a:stretch>
                  <a:fillRect/>
                </a:stretch>
              </p:blipFill>
              <p:spPr>
                <a:xfrm>
                  <a:off x="7403236" y="6152073"/>
                  <a:ext cx="100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86" name="Freihand 485">
                  <a:extLst>
                    <a:ext uri="{FF2B5EF4-FFF2-40B4-BE49-F238E27FC236}">
                      <a16:creationId xmlns:a16="http://schemas.microsoft.com/office/drawing/2014/main" id="{10C37D4B-D2E5-1AFF-D993-A8AC09DE50BD}"/>
                    </a:ext>
                  </a:extLst>
                </p14:cNvPr>
                <p14:cNvContentPartPr/>
                <p14:nvPr/>
              </p14:nvContentPartPr>
              <p14:xfrm>
                <a:off x="7529956" y="5906913"/>
                <a:ext cx="427680" cy="338400"/>
              </p14:xfrm>
            </p:contentPart>
          </mc:Choice>
          <mc:Fallback xmlns="">
            <p:pic>
              <p:nvPicPr>
                <p:cNvPr id="486" name="Freihand 485">
                  <a:extLst>
                    <a:ext uri="{FF2B5EF4-FFF2-40B4-BE49-F238E27FC236}">
                      <a16:creationId xmlns:a16="http://schemas.microsoft.com/office/drawing/2014/main" id="{10C37D4B-D2E5-1AFF-D993-A8AC09DE50BD}"/>
                    </a:ext>
                  </a:extLst>
                </p:cNvPr>
                <p:cNvPicPr/>
                <p:nvPr/>
              </p:nvPicPr>
              <p:blipFill>
                <a:blip r:embed="rId759"/>
                <a:stretch>
                  <a:fillRect/>
                </a:stretch>
              </p:blipFill>
              <p:spPr>
                <a:xfrm>
                  <a:off x="7523836" y="5900793"/>
                  <a:ext cx="4399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87" name="Freihand 486">
                  <a:extLst>
                    <a:ext uri="{FF2B5EF4-FFF2-40B4-BE49-F238E27FC236}">
                      <a16:creationId xmlns:a16="http://schemas.microsoft.com/office/drawing/2014/main" id="{AE4E3764-18FD-7F46-DFD3-1F7BC7D9BB86}"/>
                    </a:ext>
                  </a:extLst>
                </p14:cNvPr>
                <p14:cNvContentPartPr/>
                <p14:nvPr/>
              </p14:nvContentPartPr>
              <p14:xfrm>
                <a:off x="8075356" y="5766873"/>
                <a:ext cx="90720" cy="132840"/>
              </p14:xfrm>
            </p:contentPart>
          </mc:Choice>
          <mc:Fallback xmlns="">
            <p:pic>
              <p:nvPicPr>
                <p:cNvPr id="487" name="Freihand 486">
                  <a:extLst>
                    <a:ext uri="{FF2B5EF4-FFF2-40B4-BE49-F238E27FC236}">
                      <a16:creationId xmlns:a16="http://schemas.microsoft.com/office/drawing/2014/main" id="{AE4E3764-18FD-7F46-DFD3-1F7BC7D9BB86}"/>
                    </a:ext>
                  </a:extLst>
                </p:cNvPr>
                <p:cNvPicPr/>
                <p:nvPr/>
              </p:nvPicPr>
              <p:blipFill>
                <a:blip r:embed="rId761"/>
                <a:stretch>
                  <a:fillRect/>
                </a:stretch>
              </p:blipFill>
              <p:spPr>
                <a:xfrm>
                  <a:off x="8069236" y="5760753"/>
                  <a:ext cx="102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88" name="Freihand 487">
                  <a:extLst>
                    <a:ext uri="{FF2B5EF4-FFF2-40B4-BE49-F238E27FC236}">
                      <a16:creationId xmlns:a16="http://schemas.microsoft.com/office/drawing/2014/main" id="{5D386A44-B6C8-12F1-A0E7-28B6EB968ABA}"/>
                    </a:ext>
                  </a:extLst>
                </p14:cNvPr>
                <p14:cNvContentPartPr/>
                <p14:nvPr/>
              </p14:nvContentPartPr>
              <p14:xfrm>
                <a:off x="8136916" y="5655273"/>
                <a:ext cx="96120" cy="163080"/>
              </p14:xfrm>
            </p:contentPart>
          </mc:Choice>
          <mc:Fallback xmlns="">
            <p:pic>
              <p:nvPicPr>
                <p:cNvPr id="488" name="Freihand 487">
                  <a:extLst>
                    <a:ext uri="{FF2B5EF4-FFF2-40B4-BE49-F238E27FC236}">
                      <a16:creationId xmlns:a16="http://schemas.microsoft.com/office/drawing/2014/main" id="{5D386A44-B6C8-12F1-A0E7-28B6EB968ABA}"/>
                    </a:ext>
                  </a:extLst>
                </p:cNvPr>
                <p:cNvPicPr/>
                <p:nvPr/>
              </p:nvPicPr>
              <p:blipFill>
                <a:blip r:embed="rId763"/>
                <a:stretch>
                  <a:fillRect/>
                </a:stretch>
              </p:blipFill>
              <p:spPr>
                <a:xfrm>
                  <a:off x="8130796" y="5649153"/>
                  <a:ext cx="108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89" name="Freihand 488">
                  <a:extLst>
                    <a:ext uri="{FF2B5EF4-FFF2-40B4-BE49-F238E27FC236}">
                      <a16:creationId xmlns:a16="http://schemas.microsoft.com/office/drawing/2014/main" id="{4909D286-89F2-0339-14A3-6FF83446B593}"/>
                    </a:ext>
                  </a:extLst>
                </p14:cNvPr>
                <p14:cNvContentPartPr/>
                <p14:nvPr/>
              </p14:nvContentPartPr>
              <p14:xfrm>
                <a:off x="8243116" y="5668953"/>
                <a:ext cx="55800" cy="118800"/>
              </p14:xfrm>
            </p:contentPart>
          </mc:Choice>
          <mc:Fallback xmlns="">
            <p:pic>
              <p:nvPicPr>
                <p:cNvPr id="489" name="Freihand 488">
                  <a:extLst>
                    <a:ext uri="{FF2B5EF4-FFF2-40B4-BE49-F238E27FC236}">
                      <a16:creationId xmlns:a16="http://schemas.microsoft.com/office/drawing/2014/main" id="{4909D286-89F2-0339-14A3-6FF83446B593}"/>
                    </a:ext>
                  </a:extLst>
                </p:cNvPr>
                <p:cNvPicPr/>
                <p:nvPr/>
              </p:nvPicPr>
              <p:blipFill>
                <a:blip r:embed="rId765"/>
                <a:stretch>
                  <a:fillRect/>
                </a:stretch>
              </p:blipFill>
              <p:spPr>
                <a:xfrm>
                  <a:off x="8236996" y="5662833"/>
                  <a:ext cx="68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90" name="Freihand 489">
                  <a:extLst>
                    <a:ext uri="{FF2B5EF4-FFF2-40B4-BE49-F238E27FC236}">
                      <a16:creationId xmlns:a16="http://schemas.microsoft.com/office/drawing/2014/main" id="{F5643950-C37A-1F08-70CB-62EF8501C9CC}"/>
                    </a:ext>
                  </a:extLst>
                </p14:cNvPr>
                <p14:cNvContentPartPr/>
                <p14:nvPr/>
              </p14:nvContentPartPr>
              <p14:xfrm>
                <a:off x="8311876" y="5470953"/>
                <a:ext cx="130320" cy="238320"/>
              </p14:xfrm>
            </p:contentPart>
          </mc:Choice>
          <mc:Fallback xmlns="">
            <p:pic>
              <p:nvPicPr>
                <p:cNvPr id="490" name="Freihand 489">
                  <a:extLst>
                    <a:ext uri="{FF2B5EF4-FFF2-40B4-BE49-F238E27FC236}">
                      <a16:creationId xmlns:a16="http://schemas.microsoft.com/office/drawing/2014/main" id="{F5643950-C37A-1F08-70CB-62EF8501C9CC}"/>
                    </a:ext>
                  </a:extLst>
                </p:cNvPr>
                <p:cNvPicPr/>
                <p:nvPr/>
              </p:nvPicPr>
              <p:blipFill>
                <a:blip r:embed="rId767"/>
                <a:stretch>
                  <a:fillRect/>
                </a:stretch>
              </p:blipFill>
              <p:spPr>
                <a:xfrm>
                  <a:off x="8305756" y="5464833"/>
                  <a:ext cx="1425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91" name="Freihand 490">
                  <a:extLst>
                    <a:ext uri="{FF2B5EF4-FFF2-40B4-BE49-F238E27FC236}">
                      <a16:creationId xmlns:a16="http://schemas.microsoft.com/office/drawing/2014/main" id="{770D6149-161C-8524-5AD6-A97C6B8835B8}"/>
                    </a:ext>
                  </a:extLst>
                </p14:cNvPr>
                <p14:cNvContentPartPr/>
                <p14:nvPr/>
              </p14:nvContentPartPr>
              <p14:xfrm>
                <a:off x="8452636" y="5534313"/>
                <a:ext cx="33480" cy="97200"/>
              </p14:xfrm>
            </p:contentPart>
          </mc:Choice>
          <mc:Fallback xmlns="">
            <p:pic>
              <p:nvPicPr>
                <p:cNvPr id="491" name="Freihand 490">
                  <a:extLst>
                    <a:ext uri="{FF2B5EF4-FFF2-40B4-BE49-F238E27FC236}">
                      <a16:creationId xmlns:a16="http://schemas.microsoft.com/office/drawing/2014/main" id="{770D6149-161C-8524-5AD6-A97C6B8835B8}"/>
                    </a:ext>
                  </a:extLst>
                </p:cNvPr>
                <p:cNvPicPr/>
                <p:nvPr/>
              </p:nvPicPr>
              <p:blipFill>
                <a:blip r:embed="rId769"/>
                <a:stretch>
                  <a:fillRect/>
                </a:stretch>
              </p:blipFill>
              <p:spPr>
                <a:xfrm>
                  <a:off x="8446516" y="5528193"/>
                  <a:ext cx="45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92" name="Freihand 491">
                  <a:extLst>
                    <a:ext uri="{FF2B5EF4-FFF2-40B4-BE49-F238E27FC236}">
                      <a16:creationId xmlns:a16="http://schemas.microsoft.com/office/drawing/2014/main" id="{91566102-AAF2-94D8-D32C-7C34DE5D2FBA}"/>
                    </a:ext>
                  </a:extLst>
                </p14:cNvPr>
                <p14:cNvContentPartPr/>
                <p14:nvPr/>
              </p14:nvContentPartPr>
              <p14:xfrm>
                <a:off x="8493316" y="5329833"/>
                <a:ext cx="99720" cy="233280"/>
              </p14:xfrm>
            </p:contentPart>
          </mc:Choice>
          <mc:Fallback xmlns="">
            <p:pic>
              <p:nvPicPr>
                <p:cNvPr id="492" name="Freihand 491">
                  <a:extLst>
                    <a:ext uri="{FF2B5EF4-FFF2-40B4-BE49-F238E27FC236}">
                      <a16:creationId xmlns:a16="http://schemas.microsoft.com/office/drawing/2014/main" id="{91566102-AAF2-94D8-D32C-7C34DE5D2FBA}"/>
                    </a:ext>
                  </a:extLst>
                </p:cNvPr>
                <p:cNvPicPr/>
                <p:nvPr/>
              </p:nvPicPr>
              <p:blipFill>
                <a:blip r:embed="rId771"/>
                <a:stretch>
                  <a:fillRect/>
                </a:stretch>
              </p:blipFill>
              <p:spPr>
                <a:xfrm>
                  <a:off x="8487196" y="5323713"/>
                  <a:ext cx="111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93" name="Freihand 492">
                  <a:extLst>
                    <a:ext uri="{FF2B5EF4-FFF2-40B4-BE49-F238E27FC236}">
                      <a16:creationId xmlns:a16="http://schemas.microsoft.com/office/drawing/2014/main" id="{A610D554-F415-CA47-9C8F-5B81F22ABC15}"/>
                    </a:ext>
                  </a:extLst>
                </p14:cNvPr>
                <p14:cNvContentPartPr/>
                <p14:nvPr/>
              </p14:nvContentPartPr>
              <p14:xfrm>
                <a:off x="8447596" y="5215713"/>
                <a:ext cx="144360" cy="117360"/>
              </p14:xfrm>
            </p:contentPart>
          </mc:Choice>
          <mc:Fallback xmlns="">
            <p:pic>
              <p:nvPicPr>
                <p:cNvPr id="493" name="Freihand 492">
                  <a:extLst>
                    <a:ext uri="{FF2B5EF4-FFF2-40B4-BE49-F238E27FC236}">
                      <a16:creationId xmlns:a16="http://schemas.microsoft.com/office/drawing/2014/main" id="{A610D554-F415-CA47-9C8F-5B81F22ABC15}"/>
                    </a:ext>
                  </a:extLst>
                </p:cNvPr>
                <p:cNvPicPr/>
                <p:nvPr/>
              </p:nvPicPr>
              <p:blipFill>
                <a:blip r:embed="rId773"/>
                <a:stretch>
                  <a:fillRect/>
                </a:stretch>
              </p:blipFill>
              <p:spPr>
                <a:xfrm>
                  <a:off x="8441476" y="5209593"/>
                  <a:ext cx="156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94" name="Freihand 493">
                  <a:extLst>
                    <a:ext uri="{FF2B5EF4-FFF2-40B4-BE49-F238E27FC236}">
                      <a16:creationId xmlns:a16="http://schemas.microsoft.com/office/drawing/2014/main" id="{85900DBB-BC7B-C378-A072-785700A3608D}"/>
                    </a:ext>
                  </a:extLst>
                </p14:cNvPr>
                <p14:cNvContentPartPr/>
                <p14:nvPr/>
              </p14:nvContentPartPr>
              <p14:xfrm>
                <a:off x="8617876" y="5405073"/>
                <a:ext cx="14400" cy="59040"/>
              </p14:xfrm>
            </p:contentPart>
          </mc:Choice>
          <mc:Fallback xmlns="">
            <p:pic>
              <p:nvPicPr>
                <p:cNvPr id="494" name="Freihand 493">
                  <a:extLst>
                    <a:ext uri="{FF2B5EF4-FFF2-40B4-BE49-F238E27FC236}">
                      <a16:creationId xmlns:a16="http://schemas.microsoft.com/office/drawing/2014/main" id="{85900DBB-BC7B-C378-A072-785700A3608D}"/>
                    </a:ext>
                  </a:extLst>
                </p:cNvPr>
                <p:cNvPicPr/>
                <p:nvPr/>
              </p:nvPicPr>
              <p:blipFill>
                <a:blip r:embed="rId775"/>
                <a:stretch>
                  <a:fillRect/>
                </a:stretch>
              </p:blipFill>
              <p:spPr>
                <a:xfrm>
                  <a:off x="8611756" y="5398953"/>
                  <a:ext cx="26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6" name="Freihand 495">
                  <a:extLst>
                    <a:ext uri="{FF2B5EF4-FFF2-40B4-BE49-F238E27FC236}">
                      <a16:creationId xmlns:a16="http://schemas.microsoft.com/office/drawing/2014/main" id="{361D112F-D037-C9E6-1C5E-684E8176FA8B}"/>
                    </a:ext>
                  </a:extLst>
                </p14:cNvPr>
                <p14:cNvContentPartPr/>
                <p14:nvPr/>
              </p14:nvContentPartPr>
              <p14:xfrm>
                <a:off x="7754596" y="6318393"/>
                <a:ext cx="134640" cy="225720"/>
              </p14:xfrm>
            </p:contentPart>
          </mc:Choice>
          <mc:Fallback xmlns="">
            <p:pic>
              <p:nvPicPr>
                <p:cNvPr id="496" name="Freihand 495">
                  <a:extLst>
                    <a:ext uri="{FF2B5EF4-FFF2-40B4-BE49-F238E27FC236}">
                      <a16:creationId xmlns:a16="http://schemas.microsoft.com/office/drawing/2014/main" id="{361D112F-D037-C9E6-1C5E-684E8176FA8B}"/>
                    </a:ext>
                  </a:extLst>
                </p:cNvPr>
                <p:cNvPicPr/>
                <p:nvPr/>
              </p:nvPicPr>
              <p:blipFill>
                <a:blip r:embed="rId777"/>
                <a:stretch>
                  <a:fillRect/>
                </a:stretch>
              </p:blipFill>
              <p:spPr>
                <a:xfrm>
                  <a:off x="7748476" y="6312273"/>
                  <a:ext cx="146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97" name="Freihand 496">
                  <a:extLst>
                    <a:ext uri="{FF2B5EF4-FFF2-40B4-BE49-F238E27FC236}">
                      <a16:creationId xmlns:a16="http://schemas.microsoft.com/office/drawing/2014/main" id="{0A39216D-294B-CFD7-FE85-9C042618E3B2}"/>
                    </a:ext>
                  </a:extLst>
                </p14:cNvPr>
                <p14:cNvContentPartPr/>
                <p14:nvPr/>
              </p14:nvContentPartPr>
              <p14:xfrm>
                <a:off x="7678276" y="6416313"/>
                <a:ext cx="212040" cy="101520"/>
              </p14:xfrm>
            </p:contentPart>
          </mc:Choice>
          <mc:Fallback xmlns="">
            <p:pic>
              <p:nvPicPr>
                <p:cNvPr id="497" name="Freihand 496">
                  <a:extLst>
                    <a:ext uri="{FF2B5EF4-FFF2-40B4-BE49-F238E27FC236}">
                      <a16:creationId xmlns:a16="http://schemas.microsoft.com/office/drawing/2014/main" id="{0A39216D-294B-CFD7-FE85-9C042618E3B2}"/>
                    </a:ext>
                  </a:extLst>
                </p:cNvPr>
                <p:cNvPicPr/>
                <p:nvPr/>
              </p:nvPicPr>
              <p:blipFill>
                <a:blip r:embed="rId779"/>
                <a:stretch>
                  <a:fillRect/>
                </a:stretch>
              </p:blipFill>
              <p:spPr>
                <a:xfrm>
                  <a:off x="7672156" y="6410193"/>
                  <a:ext cx="224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98" name="Freihand 497">
                  <a:extLst>
                    <a:ext uri="{FF2B5EF4-FFF2-40B4-BE49-F238E27FC236}">
                      <a16:creationId xmlns:a16="http://schemas.microsoft.com/office/drawing/2014/main" id="{922A9AD9-9AD8-04DD-1C5D-27550DAF693E}"/>
                    </a:ext>
                  </a:extLst>
                </p14:cNvPr>
                <p14:cNvContentPartPr/>
                <p14:nvPr/>
              </p14:nvContentPartPr>
              <p14:xfrm>
                <a:off x="7640476" y="6278433"/>
                <a:ext cx="391680" cy="444960"/>
              </p14:xfrm>
            </p:contentPart>
          </mc:Choice>
          <mc:Fallback xmlns="">
            <p:pic>
              <p:nvPicPr>
                <p:cNvPr id="498" name="Freihand 497">
                  <a:extLst>
                    <a:ext uri="{FF2B5EF4-FFF2-40B4-BE49-F238E27FC236}">
                      <a16:creationId xmlns:a16="http://schemas.microsoft.com/office/drawing/2014/main" id="{922A9AD9-9AD8-04DD-1C5D-27550DAF693E}"/>
                    </a:ext>
                  </a:extLst>
                </p:cNvPr>
                <p:cNvPicPr/>
                <p:nvPr/>
              </p:nvPicPr>
              <p:blipFill>
                <a:blip r:embed="rId781"/>
                <a:stretch>
                  <a:fillRect/>
                </a:stretch>
              </p:blipFill>
              <p:spPr>
                <a:xfrm>
                  <a:off x="7634356" y="6272313"/>
                  <a:ext cx="40392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99" name="Freihand 498">
                  <a:extLst>
                    <a:ext uri="{FF2B5EF4-FFF2-40B4-BE49-F238E27FC236}">
                      <a16:creationId xmlns:a16="http://schemas.microsoft.com/office/drawing/2014/main" id="{FFF6537B-FB6F-1033-4DBA-44BB18618093}"/>
                    </a:ext>
                  </a:extLst>
                </p14:cNvPr>
                <p14:cNvContentPartPr/>
                <p14:nvPr/>
              </p14:nvContentPartPr>
              <p14:xfrm>
                <a:off x="4217596" y="384513"/>
                <a:ext cx="31680" cy="1072800"/>
              </p14:xfrm>
            </p:contentPart>
          </mc:Choice>
          <mc:Fallback xmlns="">
            <p:pic>
              <p:nvPicPr>
                <p:cNvPr id="499" name="Freihand 498">
                  <a:extLst>
                    <a:ext uri="{FF2B5EF4-FFF2-40B4-BE49-F238E27FC236}">
                      <a16:creationId xmlns:a16="http://schemas.microsoft.com/office/drawing/2014/main" id="{FFF6537B-FB6F-1033-4DBA-44BB18618093}"/>
                    </a:ext>
                  </a:extLst>
                </p:cNvPr>
                <p:cNvPicPr/>
                <p:nvPr/>
              </p:nvPicPr>
              <p:blipFill>
                <a:blip r:embed="rId783"/>
                <a:stretch>
                  <a:fillRect/>
                </a:stretch>
              </p:blipFill>
              <p:spPr>
                <a:xfrm>
                  <a:off x="4211476" y="378393"/>
                  <a:ext cx="43920" cy="10850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00" name="Freihand 499">
                  <a:extLst>
                    <a:ext uri="{FF2B5EF4-FFF2-40B4-BE49-F238E27FC236}">
                      <a16:creationId xmlns:a16="http://schemas.microsoft.com/office/drawing/2014/main" id="{CA9DEF82-4ED9-6D7F-C32B-5AD13E1A1D19}"/>
                    </a:ext>
                  </a:extLst>
                </p14:cNvPr>
                <p14:cNvContentPartPr/>
                <p14:nvPr/>
              </p14:nvContentPartPr>
              <p14:xfrm>
                <a:off x="4289236" y="1380273"/>
                <a:ext cx="3103200" cy="182160"/>
              </p14:xfrm>
            </p:contentPart>
          </mc:Choice>
          <mc:Fallback xmlns="">
            <p:pic>
              <p:nvPicPr>
                <p:cNvPr id="500" name="Freihand 499">
                  <a:extLst>
                    <a:ext uri="{FF2B5EF4-FFF2-40B4-BE49-F238E27FC236}">
                      <a16:creationId xmlns:a16="http://schemas.microsoft.com/office/drawing/2014/main" id="{CA9DEF82-4ED9-6D7F-C32B-5AD13E1A1D19}"/>
                    </a:ext>
                  </a:extLst>
                </p:cNvPr>
                <p:cNvPicPr/>
                <p:nvPr/>
              </p:nvPicPr>
              <p:blipFill>
                <a:blip r:embed="rId785"/>
                <a:stretch>
                  <a:fillRect/>
                </a:stretch>
              </p:blipFill>
              <p:spPr>
                <a:xfrm>
                  <a:off x="4283116" y="1374153"/>
                  <a:ext cx="3115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01" name="Freihand 500">
                  <a:extLst>
                    <a:ext uri="{FF2B5EF4-FFF2-40B4-BE49-F238E27FC236}">
                      <a16:creationId xmlns:a16="http://schemas.microsoft.com/office/drawing/2014/main" id="{5D1AEBA8-EE65-70EA-DA3D-78E3CA67B35C}"/>
                    </a:ext>
                  </a:extLst>
                </p14:cNvPr>
                <p14:cNvContentPartPr/>
                <p14:nvPr/>
              </p14:nvContentPartPr>
              <p14:xfrm>
                <a:off x="4301476" y="353553"/>
                <a:ext cx="2829240" cy="108720"/>
              </p14:xfrm>
            </p:contentPart>
          </mc:Choice>
          <mc:Fallback xmlns="">
            <p:pic>
              <p:nvPicPr>
                <p:cNvPr id="501" name="Freihand 500">
                  <a:extLst>
                    <a:ext uri="{FF2B5EF4-FFF2-40B4-BE49-F238E27FC236}">
                      <a16:creationId xmlns:a16="http://schemas.microsoft.com/office/drawing/2014/main" id="{5D1AEBA8-EE65-70EA-DA3D-78E3CA67B35C}"/>
                    </a:ext>
                  </a:extLst>
                </p:cNvPr>
                <p:cNvPicPr/>
                <p:nvPr/>
              </p:nvPicPr>
              <p:blipFill>
                <a:blip r:embed="rId787"/>
                <a:stretch>
                  <a:fillRect/>
                </a:stretch>
              </p:blipFill>
              <p:spPr>
                <a:xfrm>
                  <a:off x="4295356" y="347433"/>
                  <a:ext cx="2841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03" name="Freihand 502">
                  <a:extLst>
                    <a:ext uri="{FF2B5EF4-FFF2-40B4-BE49-F238E27FC236}">
                      <a16:creationId xmlns:a16="http://schemas.microsoft.com/office/drawing/2014/main" id="{94E04781-C3BD-B42E-49CB-4F25FC00D1F6}"/>
                    </a:ext>
                  </a:extLst>
                </p14:cNvPr>
                <p14:cNvContentPartPr/>
                <p14:nvPr/>
              </p14:nvContentPartPr>
              <p14:xfrm>
                <a:off x="4372396" y="498993"/>
                <a:ext cx="149400" cy="133560"/>
              </p14:xfrm>
            </p:contentPart>
          </mc:Choice>
          <mc:Fallback xmlns="">
            <p:pic>
              <p:nvPicPr>
                <p:cNvPr id="503" name="Freihand 502">
                  <a:extLst>
                    <a:ext uri="{FF2B5EF4-FFF2-40B4-BE49-F238E27FC236}">
                      <a16:creationId xmlns:a16="http://schemas.microsoft.com/office/drawing/2014/main" id="{94E04781-C3BD-B42E-49CB-4F25FC00D1F6}"/>
                    </a:ext>
                  </a:extLst>
                </p:cNvPr>
                <p:cNvPicPr/>
                <p:nvPr/>
              </p:nvPicPr>
              <p:blipFill>
                <a:blip r:embed="rId789"/>
                <a:stretch>
                  <a:fillRect/>
                </a:stretch>
              </p:blipFill>
              <p:spPr>
                <a:xfrm>
                  <a:off x="4366276" y="492873"/>
                  <a:ext cx="161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4" name="Freihand 503">
                  <a:extLst>
                    <a:ext uri="{FF2B5EF4-FFF2-40B4-BE49-F238E27FC236}">
                      <a16:creationId xmlns:a16="http://schemas.microsoft.com/office/drawing/2014/main" id="{03DA5A90-82DD-2A3F-35D6-C614E258E30B}"/>
                    </a:ext>
                  </a:extLst>
                </p14:cNvPr>
                <p14:cNvContentPartPr/>
                <p14:nvPr/>
              </p14:nvContentPartPr>
              <p14:xfrm>
                <a:off x="4335316" y="395313"/>
                <a:ext cx="281160" cy="336960"/>
              </p14:xfrm>
            </p:contentPart>
          </mc:Choice>
          <mc:Fallback xmlns="">
            <p:pic>
              <p:nvPicPr>
                <p:cNvPr id="504" name="Freihand 503">
                  <a:extLst>
                    <a:ext uri="{FF2B5EF4-FFF2-40B4-BE49-F238E27FC236}">
                      <a16:creationId xmlns:a16="http://schemas.microsoft.com/office/drawing/2014/main" id="{03DA5A90-82DD-2A3F-35D6-C614E258E30B}"/>
                    </a:ext>
                  </a:extLst>
                </p:cNvPr>
                <p:cNvPicPr/>
                <p:nvPr/>
              </p:nvPicPr>
              <p:blipFill>
                <a:blip r:embed="rId791"/>
                <a:stretch>
                  <a:fillRect/>
                </a:stretch>
              </p:blipFill>
              <p:spPr>
                <a:xfrm>
                  <a:off x="4329196" y="389193"/>
                  <a:ext cx="29340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6" name="Freihand 505">
                  <a:extLst>
                    <a:ext uri="{FF2B5EF4-FFF2-40B4-BE49-F238E27FC236}">
                      <a16:creationId xmlns:a16="http://schemas.microsoft.com/office/drawing/2014/main" id="{06CAEDF3-51B8-6ED1-22B6-8B5ABB4620FF}"/>
                    </a:ext>
                  </a:extLst>
                </p14:cNvPr>
                <p14:cNvContentPartPr/>
                <p14:nvPr/>
              </p14:nvContentPartPr>
              <p14:xfrm>
                <a:off x="4728796" y="491793"/>
                <a:ext cx="187560" cy="79560"/>
              </p14:xfrm>
            </p:contentPart>
          </mc:Choice>
          <mc:Fallback xmlns="">
            <p:pic>
              <p:nvPicPr>
                <p:cNvPr id="506" name="Freihand 505">
                  <a:extLst>
                    <a:ext uri="{FF2B5EF4-FFF2-40B4-BE49-F238E27FC236}">
                      <a16:creationId xmlns:a16="http://schemas.microsoft.com/office/drawing/2014/main" id="{06CAEDF3-51B8-6ED1-22B6-8B5ABB4620FF}"/>
                    </a:ext>
                  </a:extLst>
                </p:cNvPr>
                <p:cNvPicPr/>
                <p:nvPr/>
              </p:nvPicPr>
              <p:blipFill>
                <a:blip r:embed="rId793"/>
                <a:stretch>
                  <a:fillRect/>
                </a:stretch>
              </p:blipFill>
              <p:spPr>
                <a:xfrm>
                  <a:off x="4722676" y="485673"/>
                  <a:ext cx="19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7" name="Freihand 506">
                  <a:extLst>
                    <a:ext uri="{FF2B5EF4-FFF2-40B4-BE49-F238E27FC236}">
                      <a16:creationId xmlns:a16="http://schemas.microsoft.com/office/drawing/2014/main" id="{6939B64F-BD21-3936-686C-6F4F72BEFEA9}"/>
                    </a:ext>
                  </a:extLst>
                </p14:cNvPr>
                <p14:cNvContentPartPr/>
                <p14:nvPr/>
              </p14:nvContentPartPr>
              <p14:xfrm>
                <a:off x="4887556" y="423753"/>
                <a:ext cx="1800" cy="29160"/>
              </p14:xfrm>
            </p:contentPart>
          </mc:Choice>
          <mc:Fallback xmlns="">
            <p:pic>
              <p:nvPicPr>
                <p:cNvPr id="507" name="Freihand 506">
                  <a:extLst>
                    <a:ext uri="{FF2B5EF4-FFF2-40B4-BE49-F238E27FC236}">
                      <a16:creationId xmlns:a16="http://schemas.microsoft.com/office/drawing/2014/main" id="{6939B64F-BD21-3936-686C-6F4F72BEFEA9}"/>
                    </a:ext>
                  </a:extLst>
                </p:cNvPr>
                <p:cNvPicPr/>
                <p:nvPr/>
              </p:nvPicPr>
              <p:blipFill>
                <a:blip r:embed="rId795"/>
                <a:stretch>
                  <a:fillRect/>
                </a:stretch>
              </p:blipFill>
              <p:spPr>
                <a:xfrm>
                  <a:off x="4881436" y="417633"/>
                  <a:ext cx="14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08" name="Freihand 507">
                  <a:extLst>
                    <a:ext uri="{FF2B5EF4-FFF2-40B4-BE49-F238E27FC236}">
                      <a16:creationId xmlns:a16="http://schemas.microsoft.com/office/drawing/2014/main" id="{ED06C327-8C0F-DA10-DE54-742B9D7E8FE8}"/>
                    </a:ext>
                  </a:extLst>
                </p14:cNvPr>
                <p14:cNvContentPartPr/>
                <p14:nvPr/>
              </p14:nvContentPartPr>
              <p14:xfrm>
                <a:off x="5060716" y="359313"/>
                <a:ext cx="258120" cy="189000"/>
              </p14:xfrm>
            </p:contentPart>
          </mc:Choice>
          <mc:Fallback xmlns="">
            <p:pic>
              <p:nvPicPr>
                <p:cNvPr id="508" name="Freihand 507">
                  <a:extLst>
                    <a:ext uri="{FF2B5EF4-FFF2-40B4-BE49-F238E27FC236}">
                      <a16:creationId xmlns:a16="http://schemas.microsoft.com/office/drawing/2014/main" id="{ED06C327-8C0F-DA10-DE54-742B9D7E8FE8}"/>
                    </a:ext>
                  </a:extLst>
                </p:cNvPr>
                <p:cNvPicPr/>
                <p:nvPr/>
              </p:nvPicPr>
              <p:blipFill>
                <a:blip r:embed="rId797"/>
                <a:stretch>
                  <a:fillRect/>
                </a:stretch>
              </p:blipFill>
              <p:spPr>
                <a:xfrm>
                  <a:off x="5054596" y="353193"/>
                  <a:ext cx="270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09" name="Freihand 508">
                  <a:extLst>
                    <a:ext uri="{FF2B5EF4-FFF2-40B4-BE49-F238E27FC236}">
                      <a16:creationId xmlns:a16="http://schemas.microsoft.com/office/drawing/2014/main" id="{18E2A577-0008-4869-A938-B3F047B36B7D}"/>
                    </a:ext>
                  </a:extLst>
                </p14:cNvPr>
                <p14:cNvContentPartPr/>
                <p14:nvPr/>
              </p14:nvContentPartPr>
              <p14:xfrm>
                <a:off x="5383996" y="349593"/>
                <a:ext cx="28800" cy="200520"/>
              </p14:xfrm>
            </p:contentPart>
          </mc:Choice>
          <mc:Fallback xmlns="">
            <p:pic>
              <p:nvPicPr>
                <p:cNvPr id="509" name="Freihand 508">
                  <a:extLst>
                    <a:ext uri="{FF2B5EF4-FFF2-40B4-BE49-F238E27FC236}">
                      <a16:creationId xmlns:a16="http://schemas.microsoft.com/office/drawing/2014/main" id="{18E2A577-0008-4869-A938-B3F047B36B7D}"/>
                    </a:ext>
                  </a:extLst>
                </p:cNvPr>
                <p:cNvPicPr/>
                <p:nvPr/>
              </p:nvPicPr>
              <p:blipFill>
                <a:blip r:embed="rId799"/>
                <a:stretch>
                  <a:fillRect/>
                </a:stretch>
              </p:blipFill>
              <p:spPr>
                <a:xfrm>
                  <a:off x="5377876" y="343473"/>
                  <a:ext cx="41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10" name="Freihand 509">
                  <a:extLst>
                    <a:ext uri="{FF2B5EF4-FFF2-40B4-BE49-F238E27FC236}">
                      <a16:creationId xmlns:a16="http://schemas.microsoft.com/office/drawing/2014/main" id="{A3D46D3D-27FB-1D10-A908-FF721963E19C}"/>
                    </a:ext>
                  </a:extLst>
                </p14:cNvPr>
                <p14:cNvContentPartPr/>
                <p14:nvPr/>
              </p14:nvContentPartPr>
              <p14:xfrm>
                <a:off x="5435476" y="470193"/>
                <a:ext cx="215280" cy="71640"/>
              </p14:xfrm>
            </p:contentPart>
          </mc:Choice>
          <mc:Fallback xmlns="">
            <p:pic>
              <p:nvPicPr>
                <p:cNvPr id="510" name="Freihand 509">
                  <a:extLst>
                    <a:ext uri="{FF2B5EF4-FFF2-40B4-BE49-F238E27FC236}">
                      <a16:creationId xmlns:a16="http://schemas.microsoft.com/office/drawing/2014/main" id="{A3D46D3D-27FB-1D10-A908-FF721963E19C}"/>
                    </a:ext>
                  </a:extLst>
                </p:cNvPr>
                <p:cNvPicPr/>
                <p:nvPr/>
              </p:nvPicPr>
              <p:blipFill>
                <a:blip r:embed="rId801"/>
                <a:stretch>
                  <a:fillRect/>
                </a:stretch>
              </p:blipFill>
              <p:spPr>
                <a:xfrm>
                  <a:off x="5429356" y="464073"/>
                  <a:ext cx="227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11" name="Freihand 510">
                  <a:extLst>
                    <a:ext uri="{FF2B5EF4-FFF2-40B4-BE49-F238E27FC236}">
                      <a16:creationId xmlns:a16="http://schemas.microsoft.com/office/drawing/2014/main" id="{47C4A1D5-BFEE-7748-7749-F4FA810DACD7}"/>
                    </a:ext>
                  </a:extLst>
                </p14:cNvPr>
                <p14:cNvContentPartPr/>
                <p14:nvPr/>
              </p14:nvContentPartPr>
              <p14:xfrm>
                <a:off x="5670916" y="461553"/>
                <a:ext cx="165960" cy="163440"/>
              </p14:xfrm>
            </p:contentPart>
          </mc:Choice>
          <mc:Fallback xmlns="">
            <p:pic>
              <p:nvPicPr>
                <p:cNvPr id="511" name="Freihand 510">
                  <a:extLst>
                    <a:ext uri="{FF2B5EF4-FFF2-40B4-BE49-F238E27FC236}">
                      <a16:creationId xmlns:a16="http://schemas.microsoft.com/office/drawing/2014/main" id="{47C4A1D5-BFEE-7748-7749-F4FA810DACD7}"/>
                    </a:ext>
                  </a:extLst>
                </p:cNvPr>
                <p:cNvPicPr/>
                <p:nvPr/>
              </p:nvPicPr>
              <p:blipFill>
                <a:blip r:embed="rId803"/>
                <a:stretch>
                  <a:fillRect/>
                </a:stretch>
              </p:blipFill>
              <p:spPr>
                <a:xfrm>
                  <a:off x="5664796" y="455433"/>
                  <a:ext cx="178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12" name="Freihand 511">
                  <a:extLst>
                    <a:ext uri="{FF2B5EF4-FFF2-40B4-BE49-F238E27FC236}">
                      <a16:creationId xmlns:a16="http://schemas.microsoft.com/office/drawing/2014/main" id="{12B2C9A8-D38F-85F3-17CF-F86F2F5FF920}"/>
                    </a:ext>
                  </a:extLst>
                </p14:cNvPr>
                <p14:cNvContentPartPr/>
                <p14:nvPr/>
              </p14:nvContentPartPr>
              <p14:xfrm>
                <a:off x="6049276" y="448233"/>
                <a:ext cx="31680" cy="106200"/>
              </p14:xfrm>
            </p:contentPart>
          </mc:Choice>
          <mc:Fallback xmlns="">
            <p:pic>
              <p:nvPicPr>
                <p:cNvPr id="512" name="Freihand 511">
                  <a:extLst>
                    <a:ext uri="{FF2B5EF4-FFF2-40B4-BE49-F238E27FC236}">
                      <a16:creationId xmlns:a16="http://schemas.microsoft.com/office/drawing/2014/main" id="{12B2C9A8-D38F-85F3-17CF-F86F2F5FF920}"/>
                    </a:ext>
                  </a:extLst>
                </p:cNvPr>
                <p:cNvPicPr/>
                <p:nvPr/>
              </p:nvPicPr>
              <p:blipFill>
                <a:blip r:embed="rId805"/>
                <a:stretch>
                  <a:fillRect/>
                </a:stretch>
              </p:blipFill>
              <p:spPr>
                <a:xfrm>
                  <a:off x="6043156" y="442113"/>
                  <a:ext cx="43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13" name="Freihand 512">
                  <a:extLst>
                    <a:ext uri="{FF2B5EF4-FFF2-40B4-BE49-F238E27FC236}">
                      <a16:creationId xmlns:a16="http://schemas.microsoft.com/office/drawing/2014/main" id="{1614DB2D-9D31-C17F-E7CA-187F7CA38EB9}"/>
                    </a:ext>
                  </a:extLst>
                </p14:cNvPr>
                <p14:cNvContentPartPr/>
                <p14:nvPr/>
              </p14:nvContentPartPr>
              <p14:xfrm>
                <a:off x="5977996" y="398553"/>
                <a:ext cx="143280" cy="127800"/>
              </p14:xfrm>
            </p:contentPart>
          </mc:Choice>
          <mc:Fallback xmlns="">
            <p:pic>
              <p:nvPicPr>
                <p:cNvPr id="513" name="Freihand 512">
                  <a:extLst>
                    <a:ext uri="{FF2B5EF4-FFF2-40B4-BE49-F238E27FC236}">
                      <a16:creationId xmlns:a16="http://schemas.microsoft.com/office/drawing/2014/main" id="{1614DB2D-9D31-C17F-E7CA-187F7CA38EB9}"/>
                    </a:ext>
                  </a:extLst>
                </p:cNvPr>
                <p:cNvPicPr/>
                <p:nvPr/>
              </p:nvPicPr>
              <p:blipFill>
                <a:blip r:embed="rId807"/>
                <a:stretch>
                  <a:fillRect/>
                </a:stretch>
              </p:blipFill>
              <p:spPr>
                <a:xfrm>
                  <a:off x="5971876" y="392433"/>
                  <a:ext cx="155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14" name="Freihand 513">
                  <a:extLst>
                    <a:ext uri="{FF2B5EF4-FFF2-40B4-BE49-F238E27FC236}">
                      <a16:creationId xmlns:a16="http://schemas.microsoft.com/office/drawing/2014/main" id="{292A9553-32B6-1F72-1367-2BC17183E0C6}"/>
                    </a:ext>
                  </a:extLst>
                </p14:cNvPr>
                <p14:cNvContentPartPr/>
                <p14:nvPr/>
              </p14:nvContentPartPr>
              <p14:xfrm>
                <a:off x="6144676" y="495033"/>
                <a:ext cx="136440" cy="96120"/>
              </p14:xfrm>
            </p:contentPart>
          </mc:Choice>
          <mc:Fallback xmlns="">
            <p:pic>
              <p:nvPicPr>
                <p:cNvPr id="514" name="Freihand 513">
                  <a:extLst>
                    <a:ext uri="{FF2B5EF4-FFF2-40B4-BE49-F238E27FC236}">
                      <a16:creationId xmlns:a16="http://schemas.microsoft.com/office/drawing/2014/main" id="{292A9553-32B6-1F72-1367-2BC17183E0C6}"/>
                    </a:ext>
                  </a:extLst>
                </p:cNvPr>
                <p:cNvPicPr/>
                <p:nvPr/>
              </p:nvPicPr>
              <p:blipFill>
                <a:blip r:embed="rId809"/>
                <a:stretch>
                  <a:fillRect/>
                </a:stretch>
              </p:blipFill>
              <p:spPr>
                <a:xfrm>
                  <a:off x="6138556" y="488913"/>
                  <a:ext cx="148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15" name="Freihand 514">
                  <a:extLst>
                    <a:ext uri="{FF2B5EF4-FFF2-40B4-BE49-F238E27FC236}">
                      <a16:creationId xmlns:a16="http://schemas.microsoft.com/office/drawing/2014/main" id="{CEBD351C-AB07-04F5-B94E-F82894BA5ABA}"/>
                    </a:ext>
                  </a:extLst>
                </p14:cNvPr>
                <p14:cNvContentPartPr/>
                <p14:nvPr/>
              </p14:nvContentPartPr>
              <p14:xfrm>
                <a:off x="6275716" y="443913"/>
                <a:ext cx="126360" cy="138960"/>
              </p14:xfrm>
            </p:contentPart>
          </mc:Choice>
          <mc:Fallback xmlns="">
            <p:pic>
              <p:nvPicPr>
                <p:cNvPr id="515" name="Freihand 514">
                  <a:extLst>
                    <a:ext uri="{FF2B5EF4-FFF2-40B4-BE49-F238E27FC236}">
                      <a16:creationId xmlns:a16="http://schemas.microsoft.com/office/drawing/2014/main" id="{CEBD351C-AB07-04F5-B94E-F82894BA5ABA}"/>
                    </a:ext>
                  </a:extLst>
                </p:cNvPr>
                <p:cNvPicPr/>
                <p:nvPr/>
              </p:nvPicPr>
              <p:blipFill>
                <a:blip r:embed="rId811"/>
                <a:stretch>
                  <a:fillRect/>
                </a:stretch>
              </p:blipFill>
              <p:spPr>
                <a:xfrm>
                  <a:off x="6269596" y="437793"/>
                  <a:ext cx="138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16" name="Freihand 515">
                  <a:extLst>
                    <a:ext uri="{FF2B5EF4-FFF2-40B4-BE49-F238E27FC236}">
                      <a16:creationId xmlns:a16="http://schemas.microsoft.com/office/drawing/2014/main" id="{97259FAB-AC02-353F-A9AC-71C2BA5BBD4F}"/>
                    </a:ext>
                  </a:extLst>
                </p14:cNvPr>
                <p14:cNvContentPartPr/>
                <p14:nvPr/>
              </p14:nvContentPartPr>
              <p14:xfrm>
                <a:off x="6414676" y="370113"/>
                <a:ext cx="52200" cy="167040"/>
              </p14:xfrm>
            </p:contentPart>
          </mc:Choice>
          <mc:Fallback xmlns="">
            <p:pic>
              <p:nvPicPr>
                <p:cNvPr id="516" name="Freihand 515">
                  <a:extLst>
                    <a:ext uri="{FF2B5EF4-FFF2-40B4-BE49-F238E27FC236}">
                      <a16:creationId xmlns:a16="http://schemas.microsoft.com/office/drawing/2014/main" id="{97259FAB-AC02-353F-A9AC-71C2BA5BBD4F}"/>
                    </a:ext>
                  </a:extLst>
                </p:cNvPr>
                <p:cNvPicPr/>
                <p:nvPr/>
              </p:nvPicPr>
              <p:blipFill>
                <a:blip r:embed="rId813"/>
                <a:stretch>
                  <a:fillRect/>
                </a:stretch>
              </p:blipFill>
              <p:spPr>
                <a:xfrm>
                  <a:off x="6408556" y="363993"/>
                  <a:ext cx="64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17" name="Freihand 516">
                  <a:extLst>
                    <a:ext uri="{FF2B5EF4-FFF2-40B4-BE49-F238E27FC236}">
                      <a16:creationId xmlns:a16="http://schemas.microsoft.com/office/drawing/2014/main" id="{A0762C81-8518-4822-3455-43F4FB0B1A8E}"/>
                    </a:ext>
                  </a:extLst>
                </p14:cNvPr>
                <p14:cNvContentPartPr/>
                <p14:nvPr/>
              </p14:nvContentPartPr>
              <p14:xfrm>
                <a:off x="6581356" y="460473"/>
                <a:ext cx="68040" cy="116280"/>
              </p14:xfrm>
            </p:contentPart>
          </mc:Choice>
          <mc:Fallback xmlns="">
            <p:pic>
              <p:nvPicPr>
                <p:cNvPr id="517" name="Freihand 516">
                  <a:extLst>
                    <a:ext uri="{FF2B5EF4-FFF2-40B4-BE49-F238E27FC236}">
                      <a16:creationId xmlns:a16="http://schemas.microsoft.com/office/drawing/2014/main" id="{A0762C81-8518-4822-3455-43F4FB0B1A8E}"/>
                    </a:ext>
                  </a:extLst>
                </p:cNvPr>
                <p:cNvPicPr/>
                <p:nvPr/>
              </p:nvPicPr>
              <p:blipFill>
                <a:blip r:embed="rId815"/>
                <a:stretch>
                  <a:fillRect/>
                </a:stretch>
              </p:blipFill>
              <p:spPr>
                <a:xfrm>
                  <a:off x="6575236" y="454353"/>
                  <a:ext cx="80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8" name="Freihand 517">
                  <a:extLst>
                    <a:ext uri="{FF2B5EF4-FFF2-40B4-BE49-F238E27FC236}">
                      <a16:creationId xmlns:a16="http://schemas.microsoft.com/office/drawing/2014/main" id="{8CCCFC61-258C-6360-A6E0-66190835879F}"/>
                    </a:ext>
                  </a:extLst>
                </p14:cNvPr>
                <p14:cNvContentPartPr/>
                <p14:nvPr/>
              </p14:nvContentPartPr>
              <p14:xfrm>
                <a:off x="6700516" y="463713"/>
                <a:ext cx="162360" cy="63720"/>
              </p14:xfrm>
            </p:contentPart>
          </mc:Choice>
          <mc:Fallback xmlns="">
            <p:pic>
              <p:nvPicPr>
                <p:cNvPr id="518" name="Freihand 517">
                  <a:extLst>
                    <a:ext uri="{FF2B5EF4-FFF2-40B4-BE49-F238E27FC236}">
                      <a16:creationId xmlns:a16="http://schemas.microsoft.com/office/drawing/2014/main" id="{8CCCFC61-258C-6360-A6E0-66190835879F}"/>
                    </a:ext>
                  </a:extLst>
                </p:cNvPr>
                <p:cNvPicPr/>
                <p:nvPr/>
              </p:nvPicPr>
              <p:blipFill>
                <a:blip r:embed="rId817"/>
                <a:stretch>
                  <a:fillRect/>
                </a:stretch>
              </p:blipFill>
              <p:spPr>
                <a:xfrm>
                  <a:off x="6694396" y="457593"/>
                  <a:ext cx="174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19" name="Freihand 518">
                  <a:extLst>
                    <a:ext uri="{FF2B5EF4-FFF2-40B4-BE49-F238E27FC236}">
                      <a16:creationId xmlns:a16="http://schemas.microsoft.com/office/drawing/2014/main" id="{483E1093-9A46-F9F4-FAFC-4ADFB4328D51}"/>
                    </a:ext>
                  </a:extLst>
                </p14:cNvPr>
                <p14:cNvContentPartPr/>
                <p14:nvPr/>
              </p14:nvContentPartPr>
              <p14:xfrm>
                <a:off x="6784396" y="394953"/>
                <a:ext cx="6480" cy="7560"/>
              </p14:xfrm>
            </p:contentPart>
          </mc:Choice>
          <mc:Fallback xmlns="">
            <p:pic>
              <p:nvPicPr>
                <p:cNvPr id="519" name="Freihand 518">
                  <a:extLst>
                    <a:ext uri="{FF2B5EF4-FFF2-40B4-BE49-F238E27FC236}">
                      <a16:creationId xmlns:a16="http://schemas.microsoft.com/office/drawing/2014/main" id="{483E1093-9A46-F9F4-FAFC-4ADFB4328D51}"/>
                    </a:ext>
                  </a:extLst>
                </p:cNvPr>
                <p:cNvPicPr/>
                <p:nvPr/>
              </p:nvPicPr>
              <p:blipFill>
                <a:blip r:embed="rId819"/>
                <a:stretch>
                  <a:fillRect/>
                </a:stretch>
              </p:blipFill>
              <p:spPr>
                <a:xfrm>
                  <a:off x="6778276" y="388833"/>
                  <a:ext cx="18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20" name="Freihand 519">
                  <a:extLst>
                    <a:ext uri="{FF2B5EF4-FFF2-40B4-BE49-F238E27FC236}">
                      <a16:creationId xmlns:a16="http://schemas.microsoft.com/office/drawing/2014/main" id="{D6D97093-294E-5F9E-BE23-4E01DCBA9469}"/>
                    </a:ext>
                  </a:extLst>
                </p14:cNvPr>
                <p14:cNvContentPartPr/>
                <p14:nvPr/>
              </p14:nvContentPartPr>
              <p14:xfrm>
                <a:off x="6888796" y="329433"/>
                <a:ext cx="88200" cy="180360"/>
              </p14:xfrm>
            </p:contentPart>
          </mc:Choice>
          <mc:Fallback xmlns="">
            <p:pic>
              <p:nvPicPr>
                <p:cNvPr id="520" name="Freihand 519">
                  <a:extLst>
                    <a:ext uri="{FF2B5EF4-FFF2-40B4-BE49-F238E27FC236}">
                      <a16:creationId xmlns:a16="http://schemas.microsoft.com/office/drawing/2014/main" id="{D6D97093-294E-5F9E-BE23-4E01DCBA9469}"/>
                    </a:ext>
                  </a:extLst>
                </p:cNvPr>
                <p:cNvPicPr/>
                <p:nvPr/>
              </p:nvPicPr>
              <p:blipFill>
                <a:blip r:embed="rId821"/>
                <a:stretch>
                  <a:fillRect/>
                </a:stretch>
              </p:blipFill>
              <p:spPr>
                <a:xfrm>
                  <a:off x="6882676" y="323313"/>
                  <a:ext cx="100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22" name="Freihand 521">
                  <a:extLst>
                    <a:ext uri="{FF2B5EF4-FFF2-40B4-BE49-F238E27FC236}">
                      <a16:creationId xmlns:a16="http://schemas.microsoft.com/office/drawing/2014/main" id="{490DC8B6-C5CE-25CC-19E4-C98E3027291E}"/>
                    </a:ext>
                  </a:extLst>
                </p14:cNvPr>
                <p14:cNvContentPartPr/>
                <p14:nvPr/>
              </p14:nvContentPartPr>
              <p14:xfrm>
                <a:off x="4443316" y="783393"/>
                <a:ext cx="266040" cy="152280"/>
              </p14:xfrm>
            </p:contentPart>
          </mc:Choice>
          <mc:Fallback xmlns="">
            <p:pic>
              <p:nvPicPr>
                <p:cNvPr id="522" name="Freihand 521">
                  <a:extLst>
                    <a:ext uri="{FF2B5EF4-FFF2-40B4-BE49-F238E27FC236}">
                      <a16:creationId xmlns:a16="http://schemas.microsoft.com/office/drawing/2014/main" id="{490DC8B6-C5CE-25CC-19E4-C98E3027291E}"/>
                    </a:ext>
                  </a:extLst>
                </p:cNvPr>
                <p:cNvPicPr/>
                <p:nvPr/>
              </p:nvPicPr>
              <p:blipFill>
                <a:blip r:embed="rId823"/>
                <a:stretch>
                  <a:fillRect/>
                </a:stretch>
              </p:blipFill>
              <p:spPr>
                <a:xfrm>
                  <a:off x="4437196" y="777273"/>
                  <a:ext cx="278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23" name="Freihand 522">
                  <a:extLst>
                    <a:ext uri="{FF2B5EF4-FFF2-40B4-BE49-F238E27FC236}">
                      <a16:creationId xmlns:a16="http://schemas.microsoft.com/office/drawing/2014/main" id="{992875B8-01CF-CCE1-DEF8-B4C0B0BB3C00}"/>
                    </a:ext>
                  </a:extLst>
                </p14:cNvPr>
                <p14:cNvContentPartPr/>
                <p14:nvPr/>
              </p14:nvContentPartPr>
              <p14:xfrm>
                <a:off x="4636276" y="651633"/>
                <a:ext cx="311040" cy="236520"/>
              </p14:xfrm>
            </p:contentPart>
          </mc:Choice>
          <mc:Fallback xmlns="">
            <p:pic>
              <p:nvPicPr>
                <p:cNvPr id="523" name="Freihand 522">
                  <a:extLst>
                    <a:ext uri="{FF2B5EF4-FFF2-40B4-BE49-F238E27FC236}">
                      <a16:creationId xmlns:a16="http://schemas.microsoft.com/office/drawing/2014/main" id="{992875B8-01CF-CCE1-DEF8-B4C0B0BB3C00}"/>
                    </a:ext>
                  </a:extLst>
                </p:cNvPr>
                <p:cNvPicPr/>
                <p:nvPr/>
              </p:nvPicPr>
              <p:blipFill>
                <a:blip r:embed="rId825"/>
                <a:stretch>
                  <a:fillRect/>
                </a:stretch>
              </p:blipFill>
              <p:spPr>
                <a:xfrm>
                  <a:off x="4630156" y="645513"/>
                  <a:ext cx="3232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24" name="Freihand 523">
                  <a:extLst>
                    <a:ext uri="{FF2B5EF4-FFF2-40B4-BE49-F238E27FC236}">
                      <a16:creationId xmlns:a16="http://schemas.microsoft.com/office/drawing/2014/main" id="{E93D341C-41C0-37CE-5362-76771C7DF33F}"/>
                    </a:ext>
                  </a:extLst>
                </p14:cNvPr>
                <p14:cNvContentPartPr/>
                <p14:nvPr/>
              </p14:nvContentPartPr>
              <p14:xfrm>
                <a:off x="5013556" y="652353"/>
                <a:ext cx="166680" cy="172440"/>
              </p14:xfrm>
            </p:contentPart>
          </mc:Choice>
          <mc:Fallback xmlns="">
            <p:pic>
              <p:nvPicPr>
                <p:cNvPr id="524" name="Freihand 523">
                  <a:extLst>
                    <a:ext uri="{FF2B5EF4-FFF2-40B4-BE49-F238E27FC236}">
                      <a16:creationId xmlns:a16="http://schemas.microsoft.com/office/drawing/2014/main" id="{E93D341C-41C0-37CE-5362-76771C7DF33F}"/>
                    </a:ext>
                  </a:extLst>
                </p:cNvPr>
                <p:cNvPicPr/>
                <p:nvPr/>
              </p:nvPicPr>
              <p:blipFill>
                <a:blip r:embed="rId827"/>
                <a:stretch>
                  <a:fillRect/>
                </a:stretch>
              </p:blipFill>
              <p:spPr>
                <a:xfrm>
                  <a:off x="5007436" y="646233"/>
                  <a:ext cx="178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25" name="Freihand 524">
                  <a:extLst>
                    <a:ext uri="{FF2B5EF4-FFF2-40B4-BE49-F238E27FC236}">
                      <a16:creationId xmlns:a16="http://schemas.microsoft.com/office/drawing/2014/main" id="{C9DA5C34-EE85-1D91-F983-EE9ED34BFB3E}"/>
                    </a:ext>
                  </a:extLst>
                </p14:cNvPr>
                <p14:cNvContentPartPr/>
                <p14:nvPr/>
              </p14:nvContentPartPr>
              <p14:xfrm>
                <a:off x="5214076" y="655953"/>
                <a:ext cx="172440" cy="123120"/>
              </p14:xfrm>
            </p:contentPart>
          </mc:Choice>
          <mc:Fallback xmlns="">
            <p:pic>
              <p:nvPicPr>
                <p:cNvPr id="525" name="Freihand 524">
                  <a:extLst>
                    <a:ext uri="{FF2B5EF4-FFF2-40B4-BE49-F238E27FC236}">
                      <a16:creationId xmlns:a16="http://schemas.microsoft.com/office/drawing/2014/main" id="{C9DA5C34-EE85-1D91-F983-EE9ED34BFB3E}"/>
                    </a:ext>
                  </a:extLst>
                </p:cNvPr>
                <p:cNvPicPr/>
                <p:nvPr/>
              </p:nvPicPr>
              <p:blipFill>
                <a:blip r:embed="rId829"/>
                <a:stretch>
                  <a:fillRect/>
                </a:stretch>
              </p:blipFill>
              <p:spPr>
                <a:xfrm>
                  <a:off x="5207956" y="649833"/>
                  <a:ext cx="184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26" name="Freihand 525">
                  <a:extLst>
                    <a:ext uri="{FF2B5EF4-FFF2-40B4-BE49-F238E27FC236}">
                      <a16:creationId xmlns:a16="http://schemas.microsoft.com/office/drawing/2014/main" id="{5167E9E7-3845-011D-E15D-536BF0BC6D8C}"/>
                    </a:ext>
                  </a:extLst>
                </p14:cNvPr>
                <p14:cNvContentPartPr/>
                <p14:nvPr/>
              </p14:nvContentPartPr>
              <p14:xfrm>
                <a:off x="5525476" y="685473"/>
                <a:ext cx="91800" cy="128160"/>
              </p14:xfrm>
            </p:contentPart>
          </mc:Choice>
          <mc:Fallback xmlns="">
            <p:pic>
              <p:nvPicPr>
                <p:cNvPr id="526" name="Freihand 525">
                  <a:extLst>
                    <a:ext uri="{FF2B5EF4-FFF2-40B4-BE49-F238E27FC236}">
                      <a16:creationId xmlns:a16="http://schemas.microsoft.com/office/drawing/2014/main" id="{5167E9E7-3845-011D-E15D-536BF0BC6D8C}"/>
                    </a:ext>
                  </a:extLst>
                </p:cNvPr>
                <p:cNvPicPr/>
                <p:nvPr/>
              </p:nvPicPr>
              <p:blipFill>
                <a:blip r:embed="rId831"/>
                <a:stretch>
                  <a:fillRect/>
                </a:stretch>
              </p:blipFill>
              <p:spPr>
                <a:xfrm>
                  <a:off x="5519356" y="679353"/>
                  <a:ext cx="104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27" name="Freihand 526">
                  <a:extLst>
                    <a:ext uri="{FF2B5EF4-FFF2-40B4-BE49-F238E27FC236}">
                      <a16:creationId xmlns:a16="http://schemas.microsoft.com/office/drawing/2014/main" id="{2C22AC89-C625-4D0A-DC51-61DB778DBFA2}"/>
                    </a:ext>
                  </a:extLst>
                </p14:cNvPr>
                <p14:cNvContentPartPr/>
                <p14:nvPr/>
              </p14:nvContentPartPr>
              <p14:xfrm>
                <a:off x="5648956" y="680433"/>
                <a:ext cx="83160" cy="104040"/>
              </p14:xfrm>
            </p:contentPart>
          </mc:Choice>
          <mc:Fallback xmlns="">
            <p:pic>
              <p:nvPicPr>
                <p:cNvPr id="527" name="Freihand 526">
                  <a:extLst>
                    <a:ext uri="{FF2B5EF4-FFF2-40B4-BE49-F238E27FC236}">
                      <a16:creationId xmlns:a16="http://schemas.microsoft.com/office/drawing/2014/main" id="{2C22AC89-C625-4D0A-DC51-61DB778DBFA2}"/>
                    </a:ext>
                  </a:extLst>
                </p:cNvPr>
                <p:cNvPicPr/>
                <p:nvPr/>
              </p:nvPicPr>
              <p:blipFill>
                <a:blip r:embed="rId833"/>
                <a:stretch>
                  <a:fillRect/>
                </a:stretch>
              </p:blipFill>
              <p:spPr>
                <a:xfrm>
                  <a:off x="5642836" y="674313"/>
                  <a:ext cx="95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28" name="Freihand 527">
                  <a:extLst>
                    <a:ext uri="{FF2B5EF4-FFF2-40B4-BE49-F238E27FC236}">
                      <a16:creationId xmlns:a16="http://schemas.microsoft.com/office/drawing/2014/main" id="{025A0D97-0F4B-4349-FE57-811A9C76F718}"/>
                    </a:ext>
                  </a:extLst>
                </p14:cNvPr>
                <p14:cNvContentPartPr/>
                <p14:nvPr/>
              </p14:nvContentPartPr>
              <p14:xfrm>
                <a:off x="5775676" y="595833"/>
                <a:ext cx="63360" cy="158400"/>
              </p14:xfrm>
            </p:contentPart>
          </mc:Choice>
          <mc:Fallback xmlns="">
            <p:pic>
              <p:nvPicPr>
                <p:cNvPr id="528" name="Freihand 527">
                  <a:extLst>
                    <a:ext uri="{FF2B5EF4-FFF2-40B4-BE49-F238E27FC236}">
                      <a16:creationId xmlns:a16="http://schemas.microsoft.com/office/drawing/2014/main" id="{025A0D97-0F4B-4349-FE57-811A9C76F718}"/>
                    </a:ext>
                  </a:extLst>
                </p:cNvPr>
                <p:cNvPicPr/>
                <p:nvPr/>
              </p:nvPicPr>
              <p:blipFill>
                <a:blip r:embed="rId835"/>
                <a:stretch>
                  <a:fillRect/>
                </a:stretch>
              </p:blipFill>
              <p:spPr>
                <a:xfrm>
                  <a:off x="5769556" y="589713"/>
                  <a:ext cx="75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29" name="Freihand 528">
                  <a:extLst>
                    <a:ext uri="{FF2B5EF4-FFF2-40B4-BE49-F238E27FC236}">
                      <a16:creationId xmlns:a16="http://schemas.microsoft.com/office/drawing/2014/main" id="{B67CF0DE-168D-B4FC-F8A2-78D6667CCDEB}"/>
                    </a:ext>
                  </a:extLst>
                </p14:cNvPr>
                <p14:cNvContentPartPr/>
                <p14:nvPr/>
              </p14:nvContentPartPr>
              <p14:xfrm>
                <a:off x="6036676" y="602673"/>
                <a:ext cx="198360" cy="246960"/>
              </p14:xfrm>
            </p:contentPart>
          </mc:Choice>
          <mc:Fallback xmlns="">
            <p:pic>
              <p:nvPicPr>
                <p:cNvPr id="529" name="Freihand 528">
                  <a:extLst>
                    <a:ext uri="{FF2B5EF4-FFF2-40B4-BE49-F238E27FC236}">
                      <a16:creationId xmlns:a16="http://schemas.microsoft.com/office/drawing/2014/main" id="{B67CF0DE-168D-B4FC-F8A2-78D6667CCDEB}"/>
                    </a:ext>
                  </a:extLst>
                </p:cNvPr>
                <p:cNvPicPr/>
                <p:nvPr/>
              </p:nvPicPr>
              <p:blipFill>
                <a:blip r:embed="rId837"/>
                <a:stretch>
                  <a:fillRect/>
                </a:stretch>
              </p:blipFill>
              <p:spPr>
                <a:xfrm>
                  <a:off x="6030556" y="596553"/>
                  <a:ext cx="210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30" name="Freihand 529">
                  <a:extLst>
                    <a:ext uri="{FF2B5EF4-FFF2-40B4-BE49-F238E27FC236}">
                      <a16:creationId xmlns:a16="http://schemas.microsoft.com/office/drawing/2014/main" id="{F36A51E8-DB00-47F9-2989-E5DD8E69FA51}"/>
                    </a:ext>
                  </a:extLst>
                </p14:cNvPr>
                <p14:cNvContentPartPr/>
                <p14:nvPr/>
              </p14:nvContentPartPr>
              <p14:xfrm>
                <a:off x="6262396" y="658113"/>
                <a:ext cx="66960" cy="122760"/>
              </p14:xfrm>
            </p:contentPart>
          </mc:Choice>
          <mc:Fallback xmlns="">
            <p:pic>
              <p:nvPicPr>
                <p:cNvPr id="530" name="Freihand 529">
                  <a:extLst>
                    <a:ext uri="{FF2B5EF4-FFF2-40B4-BE49-F238E27FC236}">
                      <a16:creationId xmlns:a16="http://schemas.microsoft.com/office/drawing/2014/main" id="{F36A51E8-DB00-47F9-2989-E5DD8E69FA51}"/>
                    </a:ext>
                  </a:extLst>
                </p:cNvPr>
                <p:cNvPicPr/>
                <p:nvPr/>
              </p:nvPicPr>
              <p:blipFill>
                <a:blip r:embed="rId839"/>
                <a:stretch>
                  <a:fillRect/>
                </a:stretch>
              </p:blipFill>
              <p:spPr>
                <a:xfrm>
                  <a:off x="6256276" y="651993"/>
                  <a:ext cx="79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31" name="Freihand 530">
                  <a:extLst>
                    <a:ext uri="{FF2B5EF4-FFF2-40B4-BE49-F238E27FC236}">
                      <a16:creationId xmlns:a16="http://schemas.microsoft.com/office/drawing/2014/main" id="{EDFF77BB-14C3-5B3B-2579-6D1978906527}"/>
                    </a:ext>
                  </a:extLst>
                </p14:cNvPr>
                <p14:cNvContentPartPr/>
                <p14:nvPr/>
              </p14:nvContentPartPr>
              <p14:xfrm>
                <a:off x="6342316" y="607713"/>
                <a:ext cx="43200" cy="159840"/>
              </p14:xfrm>
            </p:contentPart>
          </mc:Choice>
          <mc:Fallback xmlns="">
            <p:pic>
              <p:nvPicPr>
                <p:cNvPr id="531" name="Freihand 530">
                  <a:extLst>
                    <a:ext uri="{FF2B5EF4-FFF2-40B4-BE49-F238E27FC236}">
                      <a16:creationId xmlns:a16="http://schemas.microsoft.com/office/drawing/2014/main" id="{EDFF77BB-14C3-5B3B-2579-6D1978906527}"/>
                    </a:ext>
                  </a:extLst>
                </p:cNvPr>
                <p:cNvPicPr/>
                <p:nvPr/>
              </p:nvPicPr>
              <p:blipFill>
                <a:blip r:embed="rId841"/>
                <a:stretch>
                  <a:fillRect/>
                </a:stretch>
              </p:blipFill>
              <p:spPr>
                <a:xfrm>
                  <a:off x="6336196" y="601593"/>
                  <a:ext cx="55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32" name="Freihand 531">
                  <a:extLst>
                    <a:ext uri="{FF2B5EF4-FFF2-40B4-BE49-F238E27FC236}">
                      <a16:creationId xmlns:a16="http://schemas.microsoft.com/office/drawing/2014/main" id="{A049A4EC-EE7E-51E6-4B42-35AA5B22F9A5}"/>
                    </a:ext>
                  </a:extLst>
                </p14:cNvPr>
                <p14:cNvContentPartPr/>
                <p14:nvPr/>
              </p14:nvContentPartPr>
              <p14:xfrm>
                <a:off x="6426916" y="639033"/>
                <a:ext cx="100440" cy="154440"/>
              </p14:xfrm>
            </p:contentPart>
          </mc:Choice>
          <mc:Fallback xmlns="">
            <p:pic>
              <p:nvPicPr>
                <p:cNvPr id="532" name="Freihand 531">
                  <a:extLst>
                    <a:ext uri="{FF2B5EF4-FFF2-40B4-BE49-F238E27FC236}">
                      <a16:creationId xmlns:a16="http://schemas.microsoft.com/office/drawing/2014/main" id="{A049A4EC-EE7E-51E6-4B42-35AA5B22F9A5}"/>
                    </a:ext>
                  </a:extLst>
                </p:cNvPr>
                <p:cNvPicPr/>
                <p:nvPr/>
              </p:nvPicPr>
              <p:blipFill>
                <a:blip r:embed="rId843"/>
                <a:stretch>
                  <a:fillRect/>
                </a:stretch>
              </p:blipFill>
              <p:spPr>
                <a:xfrm>
                  <a:off x="6420796" y="632913"/>
                  <a:ext cx="112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33" name="Freihand 532">
                  <a:extLst>
                    <a:ext uri="{FF2B5EF4-FFF2-40B4-BE49-F238E27FC236}">
                      <a16:creationId xmlns:a16="http://schemas.microsoft.com/office/drawing/2014/main" id="{357208A9-4F1F-96C4-3FA9-E1C7CFA0ADF4}"/>
                    </a:ext>
                  </a:extLst>
                </p14:cNvPr>
                <p14:cNvContentPartPr/>
                <p14:nvPr/>
              </p14:nvContentPartPr>
              <p14:xfrm>
                <a:off x="6568756" y="572073"/>
                <a:ext cx="176760" cy="183960"/>
              </p14:xfrm>
            </p:contentPart>
          </mc:Choice>
          <mc:Fallback xmlns="">
            <p:pic>
              <p:nvPicPr>
                <p:cNvPr id="533" name="Freihand 532">
                  <a:extLst>
                    <a:ext uri="{FF2B5EF4-FFF2-40B4-BE49-F238E27FC236}">
                      <a16:creationId xmlns:a16="http://schemas.microsoft.com/office/drawing/2014/main" id="{357208A9-4F1F-96C4-3FA9-E1C7CFA0ADF4}"/>
                    </a:ext>
                  </a:extLst>
                </p:cNvPr>
                <p:cNvPicPr/>
                <p:nvPr/>
              </p:nvPicPr>
              <p:blipFill>
                <a:blip r:embed="rId845"/>
                <a:stretch>
                  <a:fillRect/>
                </a:stretch>
              </p:blipFill>
              <p:spPr>
                <a:xfrm>
                  <a:off x="6562636" y="565953"/>
                  <a:ext cx="189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35" name="Freihand 534">
                  <a:extLst>
                    <a:ext uri="{FF2B5EF4-FFF2-40B4-BE49-F238E27FC236}">
                      <a16:creationId xmlns:a16="http://schemas.microsoft.com/office/drawing/2014/main" id="{51A61AD5-EA64-949A-F6EA-BB4F24064284}"/>
                    </a:ext>
                  </a:extLst>
                </p14:cNvPr>
                <p14:cNvContentPartPr/>
                <p14:nvPr/>
              </p14:nvContentPartPr>
              <p14:xfrm>
                <a:off x="4392916" y="1140873"/>
                <a:ext cx="206640" cy="95400"/>
              </p14:xfrm>
            </p:contentPart>
          </mc:Choice>
          <mc:Fallback xmlns="">
            <p:pic>
              <p:nvPicPr>
                <p:cNvPr id="535" name="Freihand 534">
                  <a:extLst>
                    <a:ext uri="{FF2B5EF4-FFF2-40B4-BE49-F238E27FC236}">
                      <a16:creationId xmlns:a16="http://schemas.microsoft.com/office/drawing/2014/main" id="{51A61AD5-EA64-949A-F6EA-BB4F24064284}"/>
                    </a:ext>
                  </a:extLst>
                </p:cNvPr>
                <p:cNvPicPr/>
                <p:nvPr/>
              </p:nvPicPr>
              <p:blipFill>
                <a:blip r:embed="rId847"/>
                <a:stretch>
                  <a:fillRect/>
                </a:stretch>
              </p:blipFill>
              <p:spPr>
                <a:xfrm>
                  <a:off x="4386796" y="1134753"/>
                  <a:ext cx="218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36" name="Freihand 535">
                  <a:extLst>
                    <a:ext uri="{FF2B5EF4-FFF2-40B4-BE49-F238E27FC236}">
                      <a16:creationId xmlns:a16="http://schemas.microsoft.com/office/drawing/2014/main" id="{72059BC9-2589-C930-9E63-2C4ED559DF65}"/>
                    </a:ext>
                  </a:extLst>
                </p14:cNvPr>
                <p14:cNvContentPartPr/>
                <p14:nvPr/>
              </p14:nvContentPartPr>
              <p14:xfrm>
                <a:off x="4628356" y="1026393"/>
                <a:ext cx="73440" cy="164520"/>
              </p14:xfrm>
            </p:contentPart>
          </mc:Choice>
          <mc:Fallback xmlns="">
            <p:pic>
              <p:nvPicPr>
                <p:cNvPr id="536" name="Freihand 535">
                  <a:extLst>
                    <a:ext uri="{FF2B5EF4-FFF2-40B4-BE49-F238E27FC236}">
                      <a16:creationId xmlns:a16="http://schemas.microsoft.com/office/drawing/2014/main" id="{72059BC9-2589-C930-9E63-2C4ED559DF65}"/>
                    </a:ext>
                  </a:extLst>
                </p:cNvPr>
                <p:cNvPicPr/>
                <p:nvPr/>
              </p:nvPicPr>
              <p:blipFill>
                <a:blip r:embed="rId849"/>
                <a:stretch>
                  <a:fillRect/>
                </a:stretch>
              </p:blipFill>
              <p:spPr>
                <a:xfrm>
                  <a:off x="4622236" y="1020273"/>
                  <a:ext cx="85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37" name="Freihand 536">
                  <a:extLst>
                    <a:ext uri="{FF2B5EF4-FFF2-40B4-BE49-F238E27FC236}">
                      <a16:creationId xmlns:a16="http://schemas.microsoft.com/office/drawing/2014/main" id="{B86089FB-E886-8945-B929-2E76BF25118F}"/>
                    </a:ext>
                  </a:extLst>
                </p14:cNvPr>
                <p14:cNvContentPartPr/>
                <p14:nvPr/>
              </p14:nvContentPartPr>
              <p14:xfrm>
                <a:off x="4889356" y="1046553"/>
                <a:ext cx="67320" cy="122040"/>
              </p14:xfrm>
            </p:contentPart>
          </mc:Choice>
          <mc:Fallback xmlns="">
            <p:pic>
              <p:nvPicPr>
                <p:cNvPr id="537" name="Freihand 536">
                  <a:extLst>
                    <a:ext uri="{FF2B5EF4-FFF2-40B4-BE49-F238E27FC236}">
                      <a16:creationId xmlns:a16="http://schemas.microsoft.com/office/drawing/2014/main" id="{B86089FB-E886-8945-B929-2E76BF25118F}"/>
                    </a:ext>
                  </a:extLst>
                </p:cNvPr>
                <p:cNvPicPr/>
                <p:nvPr/>
              </p:nvPicPr>
              <p:blipFill>
                <a:blip r:embed="rId851"/>
                <a:stretch>
                  <a:fillRect/>
                </a:stretch>
              </p:blipFill>
              <p:spPr>
                <a:xfrm>
                  <a:off x="4883236" y="1040433"/>
                  <a:ext cx="79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38" name="Freihand 537">
                  <a:extLst>
                    <a:ext uri="{FF2B5EF4-FFF2-40B4-BE49-F238E27FC236}">
                      <a16:creationId xmlns:a16="http://schemas.microsoft.com/office/drawing/2014/main" id="{7747EFCE-BEA0-DA6C-6A6E-5D9FAA3EE87F}"/>
                    </a:ext>
                  </a:extLst>
                </p14:cNvPr>
                <p14:cNvContentPartPr/>
                <p14:nvPr/>
              </p14:nvContentPartPr>
              <p14:xfrm>
                <a:off x="4999516" y="1014153"/>
                <a:ext cx="74880" cy="128520"/>
              </p14:xfrm>
            </p:contentPart>
          </mc:Choice>
          <mc:Fallback xmlns="">
            <p:pic>
              <p:nvPicPr>
                <p:cNvPr id="538" name="Freihand 537">
                  <a:extLst>
                    <a:ext uri="{FF2B5EF4-FFF2-40B4-BE49-F238E27FC236}">
                      <a16:creationId xmlns:a16="http://schemas.microsoft.com/office/drawing/2014/main" id="{7747EFCE-BEA0-DA6C-6A6E-5D9FAA3EE87F}"/>
                    </a:ext>
                  </a:extLst>
                </p:cNvPr>
                <p:cNvPicPr/>
                <p:nvPr/>
              </p:nvPicPr>
              <p:blipFill>
                <a:blip r:embed="rId853"/>
                <a:stretch>
                  <a:fillRect/>
                </a:stretch>
              </p:blipFill>
              <p:spPr>
                <a:xfrm>
                  <a:off x="4993396" y="1008033"/>
                  <a:ext cx="87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41" name="Freihand 540">
                  <a:extLst>
                    <a:ext uri="{FF2B5EF4-FFF2-40B4-BE49-F238E27FC236}">
                      <a16:creationId xmlns:a16="http://schemas.microsoft.com/office/drawing/2014/main" id="{5EE7C8F9-A917-0450-ACAE-A954894AA4D6}"/>
                    </a:ext>
                  </a:extLst>
                </p14:cNvPr>
                <p14:cNvContentPartPr/>
                <p14:nvPr/>
              </p14:nvContentPartPr>
              <p14:xfrm>
                <a:off x="5199676" y="805713"/>
                <a:ext cx="298800" cy="387000"/>
              </p14:xfrm>
            </p:contentPart>
          </mc:Choice>
          <mc:Fallback xmlns="">
            <p:pic>
              <p:nvPicPr>
                <p:cNvPr id="541" name="Freihand 540">
                  <a:extLst>
                    <a:ext uri="{FF2B5EF4-FFF2-40B4-BE49-F238E27FC236}">
                      <a16:creationId xmlns:a16="http://schemas.microsoft.com/office/drawing/2014/main" id="{5EE7C8F9-A917-0450-ACAE-A954894AA4D6}"/>
                    </a:ext>
                  </a:extLst>
                </p:cNvPr>
                <p:cNvPicPr/>
                <p:nvPr/>
              </p:nvPicPr>
              <p:blipFill>
                <a:blip r:embed="rId855"/>
                <a:stretch>
                  <a:fillRect/>
                </a:stretch>
              </p:blipFill>
              <p:spPr>
                <a:xfrm>
                  <a:off x="5193556" y="799593"/>
                  <a:ext cx="3110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42" name="Freihand 541">
                  <a:extLst>
                    <a:ext uri="{FF2B5EF4-FFF2-40B4-BE49-F238E27FC236}">
                      <a16:creationId xmlns:a16="http://schemas.microsoft.com/office/drawing/2014/main" id="{95C243F5-73DB-4754-4E13-A0A8EACB1C61}"/>
                    </a:ext>
                  </a:extLst>
                </p14:cNvPr>
                <p14:cNvContentPartPr/>
                <p14:nvPr/>
              </p14:nvContentPartPr>
              <p14:xfrm>
                <a:off x="5374636" y="830553"/>
                <a:ext cx="9720" cy="23040"/>
              </p14:xfrm>
            </p:contentPart>
          </mc:Choice>
          <mc:Fallback xmlns="">
            <p:pic>
              <p:nvPicPr>
                <p:cNvPr id="542" name="Freihand 541">
                  <a:extLst>
                    <a:ext uri="{FF2B5EF4-FFF2-40B4-BE49-F238E27FC236}">
                      <a16:creationId xmlns:a16="http://schemas.microsoft.com/office/drawing/2014/main" id="{95C243F5-73DB-4754-4E13-A0A8EACB1C61}"/>
                    </a:ext>
                  </a:extLst>
                </p:cNvPr>
                <p:cNvPicPr/>
                <p:nvPr/>
              </p:nvPicPr>
              <p:blipFill>
                <a:blip r:embed="rId857"/>
                <a:stretch>
                  <a:fillRect/>
                </a:stretch>
              </p:blipFill>
              <p:spPr>
                <a:xfrm>
                  <a:off x="5368516" y="824433"/>
                  <a:ext cx="21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44" name="Freihand 543">
                  <a:extLst>
                    <a:ext uri="{FF2B5EF4-FFF2-40B4-BE49-F238E27FC236}">
                      <a16:creationId xmlns:a16="http://schemas.microsoft.com/office/drawing/2014/main" id="{A03E2B0E-AE74-072F-9B57-12BE1CE101E2}"/>
                    </a:ext>
                  </a:extLst>
                </p14:cNvPr>
                <p14:cNvContentPartPr/>
                <p14:nvPr/>
              </p14:nvContentPartPr>
              <p14:xfrm>
                <a:off x="5774596" y="839193"/>
                <a:ext cx="39240" cy="215640"/>
              </p14:xfrm>
            </p:contentPart>
          </mc:Choice>
          <mc:Fallback xmlns="">
            <p:pic>
              <p:nvPicPr>
                <p:cNvPr id="544" name="Freihand 543">
                  <a:extLst>
                    <a:ext uri="{FF2B5EF4-FFF2-40B4-BE49-F238E27FC236}">
                      <a16:creationId xmlns:a16="http://schemas.microsoft.com/office/drawing/2014/main" id="{A03E2B0E-AE74-072F-9B57-12BE1CE101E2}"/>
                    </a:ext>
                  </a:extLst>
                </p:cNvPr>
                <p:cNvPicPr/>
                <p:nvPr/>
              </p:nvPicPr>
              <p:blipFill>
                <a:blip r:embed="rId859"/>
                <a:stretch>
                  <a:fillRect/>
                </a:stretch>
              </p:blipFill>
              <p:spPr>
                <a:xfrm>
                  <a:off x="5768476" y="833073"/>
                  <a:ext cx="51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45" name="Freihand 544">
                  <a:extLst>
                    <a:ext uri="{FF2B5EF4-FFF2-40B4-BE49-F238E27FC236}">
                      <a16:creationId xmlns:a16="http://schemas.microsoft.com/office/drawing/2014/main" id="{623E1441-86A0-7448-D630-0B6EB7521216}"/>
                    </a:ext>
                  </a:extLst>
                </p14:cNvPr>
                <p14:cNvContentPartPr/>
                <p14:nvPr/>
              </p14:nvContentPartPr>
              <p14:xfrm>
                <a:off x="5811316" y="826953"/>
                <a:ext cx="224280" cy="192960"/>
              </p14:xfrm>
            </p:contentPart>
          </mc:Choice>
          <mc:Fallback xmlns="">
            <p:pic>
              <p:nvPicPr>
                <p:cNvPr id="545" name="Freihand 544">
                  <a:extLst>
                    <a:ext uri="{FF2B5EF4-FFF2-40B4-BE49-F238E27FC236}">
                      <a16:creationId xmlns:a16="http://schemas.microsoft.com/office/drawing/2014/main" id="{623E1441-86A0-7448-D630-0B6EB7521216}"/>
                    </a:ext>
                  </a:extLst>
                </p:cNvPr>
                <p:cNvPicPr/>
                <p:nvPr/>
              </p:nvPicPr>
              <p:blipFill>
                <a:blip r:embed="rId861"/>
                <a:stretch>
                  <a:fillRect/>
                </a:stretch>
              </p:blipFill>
              <p:spPr>
                <a:xfrm>
                  <a:off x="5805196" y="820833"/>
                  <a:ext cx="236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6" name="Freihand 545">
                  <a:extLst>
                    <a:ext uri="{FF2B5EF4-FFF2-40B4-BE49-F238E27FC236}">
                      <a16:creationId xmlns:a16="http://schemas.microsoft.com/office/drawing/2014/main" id="{73141C93-63CB-6129-AB7D-738CCC672067}"/>
                    </a:ext>
                  </a:extLst>
                </p14:cNvPr>
                <p14:cNvContentPartPr/>
                <p14:nvPr/>
              </p14:nvContentPartPr>
              <p14:xfrm>
                <a:off x="6126676" y="923793"/>
                <a:ext cx="85320" cy="147960"/>
              </p14:xfrm>
            </p:contentPart>
          </mc:Choice>
          <mc:Fallback xmlns="">
            <p:pic>
              <p:nvPicPr>
                <p:cNvPr id="546" name="Freihand 545">
                  <a:extLst>
                    <a:ext uri="{FF2B5EF4-FFF2-40B4-BE49-F238E27FC236}">
                      <a16:creationId xmlns:a16="http://schemas.microsoft.com/office/drawing/2014/main" id="{73141C93-63CB-6129-AB7D-738CCC672067}"/>
                    </a:ext>
                  </a:extLst>
                </p:cNvPr>
                <p:cNvPicPr/>
                <p:nvPr/>
              </p:nvPicPr>
              <p:blipFill>
                <a:blip r:embed="rId863"/>
                <a:stretch>
                  <a:fillRect/>
                </a:stretch>
              </p:blipFill>
              <p:spPr>
                <a:xfrm>
                  <a:off x="6120556" y="917673"/>
                  <a:ext cx="97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7" name="Freihand 546">
                  <a:extLst>
                    <a:ext uri="{FF2B5EF4-FFF2-40B4-BE49-F238E27FC236}">
                      <a16:creationId xmlns:a16="http://schemas.microsoft.com/office/drawing/2014/main" id="{E5DEB6BB-9786-7AA7-3281-EC64EE7E7075}"/>
                    </a:ext>
                  </a:extLst>
                </p14:cNvPr>
                <p14:cNvContentPartPr/>
                <p14:nvPr/>
              </p14:nvContentPartPr>
              <p14:xfrm>
                <a:off x="6241876" y="923793"/>
                <a:ext cx="227880" cy="116640"/>
              </p14:xfrm>
            </p:contentPart>
          </mc:Choice>
          <mc:Fallback xmlns="">
            <p:pic>
              <p:nvPicPr>
                <p:cNvPr id="547" name="Freihand 546">
                  <a:extLst>
                    <a:ext uri="{FF2B5EF4-FFF2-40B4-BE49-F238E27FC236}">
                      <a16:creationId xmlns:a16="http://schemas.microsoft.com/office/drawing/2014/main" id="{E5DEB6BB-9786-7AA7-3281-EC64EE7E7075}"/>
                    </a:ext>
                  </a:extLst>
                </p:cNvPr>
                <p:cNvPicPr/>
                <p:nvPr/>
              </p:nvPicPr>
              <p:blipFill>
                <a:blip r:embed="rId865"/>
                <a:stretch>
                  <a:fillRect/>
                </a:stretch>
              </p:blipFill>
              <p:spPr>
                <a:xfrm>
                  <a:off x="6235756" y="917673"/>
                  <a:ext cx="240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8" name="Freihand 547">
                  <a:extLst>
                    <a:ext uri="{FF2B5EF4-FFF2-40B4-BE49-F238E27FC236}">
                      <a16:creationId xmlns:a16="http://schemas.microsoft.com/office/drawing/2014/main" id="{FC4B5EDA-DEC4-E919-5EC9-F4A9D8FA7569}"/>
                    </a:ext>
                  </a:extLst>
                </p14:cNvPr>
                <p14:cNvContentPartPr/>
                <p14:nvPr/>
              </p14:nvContentPartPr>
              <p14:xfrm>
                <a:off x="6497116" y="914073"/>
                <a:ext cx="58680" cy="222480"/>
              </p14:xfrm>
            </p:contentPart>
          </mc:Choice>
          <mc:Fallback xmlns="">
            <p:pic>
              <p:nvPicPr>
                <p:cNvPr id="548" name="Freihand 547">
                  <a:extLst>
                    <a:ext uri="{FF2B5EF4-FFF2-40B4-BE49-F238E27FC236}">
                      <a16:creationId xmlns:a16="http://schemas.microsoft.com/office/drawing/2014/main" id="{FC4B5EDA-DEC4-E919-5EC9-F4A9D8FA7569}"/>
                    </a:ext>
                  </a:extLst>
                </p:cNvPr>
                <p:cNvPicPr/>
                <p:nvPr/>
              </p:nvPicPr>
              <p:blipFill>
                <a:blip r:embed="rId867"/>
                <a:stretch>
                  <a:fillRect/>
                </a:stretch>
              </p:blipFill>
              <p:spPr>
                <a:xfrm>
                  <a:off x="6490996" y="907953"/>
                  <a:ext cx="70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51" name="Freihand 550">
                  <a:extLst>
                    <a:ext uri="{FF2B5EF4-FFF2-40B4-BE49-F238E27FC236}">
                      <a16:creationId xmlns:a16="http://schemas.microsoft.com/office/drawing/2014/main" id="{76977FBA-9165-F438-6B5C-EAF5E440FCE3}"/>
                    </a:ext>
                  </a:extLst>
                </p14:cNvPr>
                <p14:cNvContentPartPr/>
                <p14:nvPr/>
              </p14:nvContentPartPr>
              <p14:xfrm>
                <a:off x="2177116" y="4722513"/>
                <a:ext cx="372240" cy="218520"/>
              </p14:xfrm>
            </p:contentPart>
          </mc:Choice>
          <mc:Fallback xmlns="">
            <p:pic>
              <p:nvPicPr>
                <p:cNvPr id="551" name="Freihand 550">
                  <a:extLst>
                    <a:ext uri="{FF2B5EF4-FFF2-40B4-BE49-F238E27FC236}">
                      <a16:creationId xmlns:a16="http://schemas.microsoft.com/office/drawing/2014/main" id="{76977FBA-9165-F438-6B5C-EAF5E440FCE3}"/>
                    </a:ext>
                  </a:extLst>
                </p:cNvPr>
                <p:cNvPicPr/>
                <p:nvPr/>
              </p:nvPicPr>
              <p:blipFill>
                <a:blip r:embed="rId869"/>
                <a:stretch>
                  <a:fillRect/>
                </a:stretch>
              </p:blipFill>
              <p:spPr>
                <a:xfrm>
                  <a:off x="2170996" y="4716393"/>
                  <a:ext cx="384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52" name="Freihand 551">
                  <a:extLst>
                    <a:ext uri="{FF2B5EF4-FFF2-40B4-BE49-F238E27FC236}">
                      <a16:creationId xmlns:a16="http://schemas.microsoft.com/office/drawing/2014/main" id="{84C48F34-FCFC-5C02-C730-A347A7A4CE3E}"/>
                    </a:ext>
                  </a:extLst>
                </p14:cNvPr>
                <p14:cNvContentPartPr/>
                <p14:nvPr/>
              </p14:nvContentPartPr>
              <p14:xfrm>
                <a:off x="2523796" y="4673553"/>
                <a:ext cx="113400" cy="128520"/>
              </p14:xfrm>
            </p:contentPart>
          </mc:Choice>
          <mc:Fallback xmlns="">
            <p:pic>
              <p:nvPicPr>
                <p:cNvPr id="552" name="Freihand 551">
                  <a:extLst>
                    <a:ext uri="{FF2B5EF4-FFF2-40B4-BE49-F238E27FC236}">
                      <a16:creationId xmlns:a16="http://schemas.microsoft.com/office/drawing/2014/main" id="{84C48F34-FCFC-5C02-C730-A347A7A4CE3E}"/>
                    </a:ext>
                  </a:extLst>
                </p:cNvPr>
                <p:cNvPicPr/>
                <p:nvPr/>
              </p:nvPicPr>
              <p:blipFill>
                <a:blip r:embed="rId871"/>
                <a:stretch>
                  <a:fillRect/>
                </a:stretch>
              </p:blipFill>
              <p:spPr>
                <a:xfrm>
                  <a:off x="2517676" y="4667433"/>
                  <a:ext cx="125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53" name="Freihand 552">
                  <a:extLst>
                    <a:ext uri="{FF2B5EF4-FFF2-40B4-BE49-F238E27FC236}">
                      <a16:creationId xmlns:a16="http://schemas.microsoft.com/office/drawing/2014/main" id="{3332BC3C-C585-F9D4-5B8E-C4910B221FCC}"/>
                    </a:ext>
                  </a:extLst>
                </p14:cNvPr>
                <p14:cNvContentPartPr/>
                <p14:nvPr/>
              </p14:nvContentPartPr>
              <p14:xfrm>
                <a:off x="2205916" y="4437393"/>
                <a:ext cx="445680" cy="281160"/>
              </p14:xfrm>
            </p:contentPart>
          </mc:Choice>
          <mc:Fallback xmlns="">
            <p:pic>
              <p:nvPicPr>
                <p:cNvPr id="553" name="Freihand 552">
                  <a:extLst>
                    <a:ext uri="{FF2B5EF4-FFF2-40B4-BE49-F238E27FC236}">
                      <a16:creationId xmlns:a16="http://schemas.microsoft.com/office/drawing/2014/main" id="{3332BC3C-C585-F9D4-5B8E-C4910B221FCC}"/>
                    </a:ext>
                  </a:extLst>
                </p:cNvPr>
                <p:cNvPicPr/>
                <p:nvPr/>
              </p:nvPicPr>
              <p:blipFill>
                <a:blip r:embed="rId873"/>
                <a:stretch>
                  <a:fillRect/>
                </a:stretch>
              </p:blipFill>
              <p:spPr>
                <a:xfrm>
                  <a:off x="2199796" y="4431273"/>
                  <a:ext cx="4579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54" name="Freihand 553">
                  <a:extLst>
                    <a:ext uri="{FF2B5EF4-FFF2-40B4-BE49-F238E27FC236}">
                      <a16:creationId xmlns:a16="http://schemas.microsoft.com/office/drawing/2014/main" id="{EB7F640E-BA41-5838-C983-860244545DE5}"/>
                    </a:ext>
                  </a:extLst>
                </p14:cNvPr>
                <p14:cNvContentPartPr/>
                <p14:nvPr/>
              </p14:nvContentPartPr>
              <p14:xfrm>
                <a:off x="2107276" y="4390593"/>
                <a:ext cx="144360" cy="183600"/>
              </p14:xfrm>
            </p:contentPart>
          </mc:Choice>
          <mc:Fallback xmlns="">
            <p:pic>
              <p:nvPicPr>
                <p:cNvPr id="554" name="Freihand 553">
                  <a:extLst>
                    <a:ext uri="{FF2B5EF4-FFF2-40B4-BE49-F238E27FC236}">
                      <a16:creationId xmlns:a16="http://schemas.microsoft.com/office/drawing/2014/main" id="{EB7F640E-BA41-5838-C983-860244545DE5}"/>
                    </a:ext>
                  </a:extLst>
                </p:cNvPr>
                <p:cNvPicPr/>
                <p:nvPr/>
              </p:nvPicPr>
              <p:blipFill>
                <a:blip r:embed="rId875"/>
                <a:stretch>
                  <a:fillRect/>
                </a:stretch>
              </p:blipFill>
              <p:spPr>
                <a:xfrm>
                  <a:off x="2101156" y="4384473"/>
                  <a:ext cx="156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56" name="Freihand 555">
                  <a:extLst>
                    <a:ext uri="{FF2B5EF4-FFF2-40B4-BE49-F238E27FC236}">
                      <a16:creationId xmlns:a16="http://schemas.microsoft.com/office/drawing/2014/main" id="{A9D6B5F8-E07F-F129-63C5-4C00966EE0E4}"/>
                    </a:ext>
                  </a:extLst>
                </p14:cNvPr>
                <p14:cNvContentPartPr/>
                <p14:nvPr/>
              </p14:nvContentPartPr>
              <p14:xfrm>
                <a:off x="2010436" y="4409673"/>
                <a:ext cx="63360" cy="7200"/>
              </p14:xfrm>
            </p:contentPart>
          </mc:Choice>
          <mc:Fallback xmlns="">
            <p:pic>
              <p:nvPicPr>
                <p:cNvPr id="556" name="Freihand 555">
                  <a:extLst>
                    <a:ext uri="{FF2B5EF4-FFF2-40B4-BE49-F238E27FC236}">
                      <a16:creationId xmlns:a16="http://schemas.microsoft.com/office/drawing/2014/main" id="{A9D6B5F8-E07F-F129-63C5-4C00966EE0E4}"/>
                    </a:ext>
                  </a:extLst>
                </p:cNvPr>
                <p:cNvPicPr/>
                <p:nvPr/>
              </p:nvPicPr>
              <p:blipFill>
                <a:blip r:embed="rId877"/>
                <a:stretch>
                  <a:fillRect/>
                </a:stretch>
              </p:blipFill>
              <p:spPr>
                <a:xfrm>
                  <a:off x="2004316" y="4403553"/>
                  <a:ext cx="75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57" name="Freihand 556">
                  <a:extLst>
                    <a:ext uri="{FF2B5EF4-FFF2-40B4-BE49-F238E27FC236}">
                      <a16:creationId xmlns:a16="http://schemas.microsoft.com/office/drawing/2014/main" id="{99C9CDF4-C148-07E0-1A62-A6793C829879}"/>
                    </a:ext>
                  </a:extLst>
                </p14:cNvPr>
                <p14:cNvContentPartPr/>
                <p14:nvPr/>
              </p14:nvContentPartPr>
              <p14:xfrm>
                <a:off x="1796596" y="4414713"/>
                <a:ext cx="182520" cy="5400"/>
              </p14:xfrm>
            </p:contentPart>
          </mc:Choice>
          <mc:Fallback xmlns="">
            <p:pic>
              <p:nvPicPr>
                <p:cNvPr id="557" name="Freihand 556">
                  <a:extLst>
                    <a:ext uri="{FF2B5EF4-FFF2-40B4-BE49-F238E27FC236}">
                      <a16:creationId xmlns:a16="http://schemas.microsoft.com/office/drawing/2014/main" id="{99C9CDF4-C148-07E0-1A62-A6793C829879}"/>
                    </a:ext>
                  </a:extLst>
                </p:cNvPr>
                <p:cNvPicPr/>
                <p:nvPr/>
              </p:nvPicPr>
              <p:blipFill>
                <a:blip r:embed="rId879"/>
                <a:stretch>
                  <a:fillRect/>
                </a:stretch>
              </p:blipFill>
              <p:spPr>
                <a:xfrm>
                  <a:off x="1790476" y="4408593"/>
                  <a:ext cx="194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58" name="Freihand 557">
                  <a:extLst>
                    <a:ext uri="{FF2B5EF4-FFF2-40B4-BE49-F238E27FC236}">
                      <a16:creationId xmlns:a16="http://schemas.microsoft.com/office/drawing/2014/main" id="{8DEBF166-5584-6EB0-DD26-72D152D55BF0}"/>
                    </a:ext>
                  </a:extLst>
                </p14:cNvPr>
                <p14:cNvContentPartPr/>
                <p14:nvPr/>
              </p14:nvContentPartPr>
              <p14:xfrm>
                <a:off x="1596076" y="4408233"/>
                <a:ext cx="31320" cy="6480"/>
              </p14:xfrm>
            </p:contentPart>
          </mc:Choice>
          <mc:Fallback xmlns="">
            <p:pic>
              <p:nvPicPr>
                <p:cNvPr id="558" name="Freihand 557">
                  <a:extLst>
                    <a:ext uri="{FF2B5EF4-FFF2-40B4-BE49-F238E27FC236}">
                      <a16:creationId xmlns:a16="http://schemas.microsoft.com/office/drawing/2014/main" id="{8DEBF166-5584-6EB0-DD26-72D152D55BF0}"/>
                    </a:ext>
                  </a:extLst>
                </p:cNvPr>
                <p:cNvPicPr/>
                <p:nvPr/>
              </p:nvPicPr>
              <p:blipFill>
                <a:blip r:embed="rId881"/>
                <a:stretch>
                  <a:fillRect/>
                </a:stretch>
              </p:blipFill>
              <p:spPr>
                <a:xfrm>
                  <a:off x="1589956" y="4402113"/>
                  <a:ext cx="43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59" name="Freihand 558">
                  <a:extLst>
                    <a:ext uri="{FF2B5EF4-FFF2-40B4-BE49-F238E27FC236}">
                      <a16:creationId xmlns:a16="http://schemas.microsoft.com/office/drawing/2014/main" id="{85B10F73-42AC-873B-2DB6-DE228CD921AB}"/>
                    </a:ext>
                  </a:extLst>
                </p14:cNvPr>
                <p14:cNvContentPartPr/>
                <p14:nvPr/>
              </p14:nvContentPartPr>
              <p14:xfrm>
                <a:off x="736756" y="4440633"/>
                <a:ext cx="600480" cy="20160"/>
              </p14:xfrm>
            </p:contentPart>
          </mc:Choice>
          <mc:Fallback xmlns="">
            <p:pic>
              <p:nvPicPr>
                <p:cNvPr id="559" name="Freihand 558">
                  <a:extLst>
                    <a:ext uri="{FF2B5EF4-FFF2-40B4-BE49-F238E27FC236}">
                      <a16:creationId xmlns:a16="http://schemas.microsoft.com/office/drawing/2014/main" id="{85B10F73-42AC-873B-2DB6-DE228CD921AB}"/>
                    </a:ext>
                  </a:extLst>
                </p:cNvPr>
                <p:cNvPicPr/>
                <p:nvPr/>
              </p:nvPicPr>
              <p:blipFill>
                <a:blip r:embed="rId883"/>
                <a:stretch>
                  <a:fillRect/>
                </a:stretch>
              </p:blipFill>
              <p:spPr>
                <a:xfrm>
                  <a:off x="730636" y="4434513"/>
                  <a:ext cx="612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60" name="Freihand 559">
                  <a:extLst>
                    <a:ext uri="{FF2B5EF4-FFF2-40B4-BE49-F238E27FC236}">
                      <a16:creationId xmlns:a16="http://schemas.microsoft.com/office/drawing/2014/main" id="{9475B696-CE58-0183-900D-1D9956417378}"/>
                    </a:ext>
                  </a:extLst>
                </p14:cNvPr>
                <p14:cNvContentPartPr/>
                <p14:nvPr/>
              </p14:nvContentPartPr>
              <p14:xfrm>
                <a:off x="327436" y="4375113"/>
                <a:ext cx="86760" cy="236520"/>
              </p14:xfrm>
            </p:contentPart>
          </mc:Choice>
          <mc:Fallback xmlns="">
            <p:pic>
              <p:nvPicPr>
                <p:cNvPr id="560" name="Freihand 559">
                  <a:extLst>
                    <a:ext uri="{FF2B5EF4-FFF2-40B4-BE49-F238E27FC236}">
                      <a16:creationId xmlns:a16="http://schemas.microsoft.com/office/drawing/2014/main" id="{9475B696-CE58-0183-900D-1D9956417378}"/>
                    </a:ext>
                  </a:extLst>
                </p:cNvPr>
                <p:cNvPicPr/>
                <p:nvPr/>
              </p:nvPicPr>
              <p:blipFill>
                <a:blip r:embed="rId885"/>
                <a:stretch>
                  <a:fillRect/>
                </a:stretch>
              </p:blipFill>
              <p:spPr>
                <a:xfrm>
                  <a:off x="321316" y="4368993"/>
                  <a:ext cx="99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61" name="Freihand 560">
                  <a:extLst>
                    <a:ext uri="{FF2B5EF4-FFF2-40B4-BE49-F238E27FC236}">
                      <a16:creationId xmlns:a16="http://schemas.microsoft.com/office/drawing/2014/main" id="{424E11F8-B8E7-DE1E-593B-4C650EBCF78B}"/>
                    </a:ext>
                  </a:extLst>
                </p14:cNvPr>
                <p14:cNvContentPartPr/>
                <p14:nvPr/>
              </p14:nvContentPartPr>
              <p14:xfrm>
                <a:off x="496276" y="4440633"/>
                <a:ext cx="115560" cy="150480"/>
              </p14:xfrm>
            </p:contentPart>
          </mc:Choice>
          <mc:Fallback xmlns="">
            <p:pic>
              <p:nvPicPr>
                <p:cNvPr id="561" name="Freihand 560">
                  <a:extLst>
                    <a:ext uri="{FF2B5EF4-FFF2-40B4-BE49-F238E27FC236}">
                      <a16:creationId xmlns:a16="http://schemas.microsoft.com/office/drawing/2014/main" id="{424E11F8-B8E7-DE1E-593B-4C650EBCF78B}"/>
                    </a:ext>
                  </a:extLst>
                </p:cNvPr>
                <p:cNvPicPr/>
                <p:nvPr/>
              </p:nvPicPr>
              <p:blipFill>
                <a:blip r:embed="rId887"/>
                <a:stretch>
                  <a:fillRect/>
                </a:stretch>
              </p:blipFill>
              <p:spPr>
                <a:xfrm>
                  <a:off x="490156" y="4434513"/>
                  <a:ext cx="127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63" name="Freihand 562">
                  <a:extLst>
                    <a:ext uri="{FF2B5EF4-FFF2-40B4-BE49-F238E27FC236}">
                      <a16:creationId xmlns:a16="http://schemas.microsoft.com/office/drawing/2014/main" id="{EAD07019-C668-80A4-955E-3C9F2A93AD37}"/>
                    </a:ext>
                  </a:extLst>
                </p14:cNvPr>
                <p14:cNvContentPartPr/>
                <p14:nvPr/>
              </p14:nvContentPartPr>
              <p14:xfrm>
                <a:off x="6655156" y="826953"/>
                <a:ext cx="159480" cy="79920"/>
              </p14:xfrm>
            </p:contentPart>
          </mc:Choice>
          <mc:Fallback xmlns="">
            <p:pic>
              <p:nvPicPr>
                <p:cNvPr id="563" name="Freihand 562">
                  <a:extLst>
                    <a:ext uri="{FF2B5EF4-FFF2-40B4-BE49-F238E27FC236}">
                      <a16:creationId xmlns:a16="http://schemas.microsoft.com/office/drawing/2014/main" id="{EAD07019-C668-80A4-955E-3C9F2A93AD37}"/>
                    </a:ext>
                  </a:extLst>
                </p:cNvPr>
                <p:cNvPicPr/>
                <p:nvPr/>
              </p:nvPicPr>
              <p:blipFill>
                <a:blip r:embed="rId889"/>
                <a:stretch>
                  <a:fillRect/>
                </a:stretch>
              </p:blipFill>
              <p:spPr>
                <a:xfrm>
                  <a:off x="6649036" y="820833"/>
                  <a:ext cx="171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64" name="Freihand 563">
                  <a:extLst>
                    <a:ext uri="{FF2B5EF4-FFF2-40B4-BE49-F238E27FC236}">
                      <a16:creationId xmlns:a16="http://schemas.microsoft.com/office/drawing/2014/main" id="{255DBD8F-F855-11AF-BFA8-0C50CAF0081B}"/>
                    </a:ext>
                  </a:extLst>
                </p14:cNvPr>
                <p14:cNvContentPartPr/>
                <p14:nvPr/>
              </p14:nvContentPartPr>
              <p14:xfrm>
                <a:off x="6874756" y="631113"/>
                <a:ext cx="104040" cy="175320"/>
              </p14:xfrm>
            </p:contentPart>
          </mc:Choice>
          <mc:Fallback xmlns="">
            <p:pic>
              <p:nvPicPr>
                <p:cNvPr id="564" name="Freihand 563">
                  <a:extLst>
                    <a:ext uri="{FF2B5EF4-FFF2-40B4-BE49-F238E27FC236}">
                      <a16:creationId xmlns:a16="http://schemas.microsoft.com/office/drawing/2014/main" id="{255DBD8F-F855-11AF-BFA8-0C50CAF0081B}"/>
                    </a:ext>
                  </a:extLst>
                </p:cNvPr>
                <p:cNvPicPr/>
                <p:nvPr/>
              </p:nvPicPr>
              <p:blipFill>
                <a:blip r:embed="rId891"/>
                <a:stretch>
                  <a:fillRect/>
                </a:stretch>
              </p:blipFill>
              <p:spPr>
                <a:xfrm>
                  <a:off x="6868636" y="624993"/>
                  <a:ext cx="116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66" name="Freihand 565">
                  <a:extLst>
                    <a:ext uri="{FF2B5EF4-FFF2-40B4-BE49-F238E27FC236}">
                      <a16:creationId xmlns:a16="http://schemas.microsoft.com/office/drawing/2014/main" id="{13D745B2-C6B5-1DD2-C828-9F338D72B546}"/>
                    </a:ext>
                  </a:extLst>
                </p14:cNvPr>
                <p14:cNvContentPartPr/>
                <p14:nvPr/>
              </p14:nvContentPartPr>
              <p14:xfrm>
                <a:off x="4371676" y="1369113"/>
                <a:ext cx="83880" cy="192960"/>
              </p14:xfrm>
            </p:contentPart>
          </mc:Choice>
          <mc:Fallback xmlns="">
            <p:pic>
              <p:nvPicPr>
                <p:cNvPr id="566" name="Freihand 565">
                  <a:extLst>
                    <a:ext uri="{FF2B5EF4-FFF2-40B4-BE49-F238E27FC236}">
                      <a16:creationId xmlns:a16="http://schemas.microsoft.com/office/drawing/2014/main" id="{13D745B2-C6B5-1DD2-C828-9F338D72B546}"/>
                    </a:ext>
                  </a:extLst>
                </p:cNvPr>
                <p:cNvPicPr/>
                <p:nvPr/>
              </p:nvPicPr>
              <p:blipFill>
                <a:blip r:embed="rId893"/>
                <a:stretch>
                  <a:fillRect/>
                </a:stretch>
              </p:blipFill>
              <p:spPr>
                <a:xfrm>
                  <a:off x="4365556" y="1362993"/>
                  <a:ext cx="96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67" name="Freihand 566">
                  <a:extLst>
                    <a:ext uri="{FF2B5EF4-FFF2-40B4-BE49-F238E27FC236}">
                      <a16:creationId xmlns:a16="http://schemas.microsoft.com/office/drawing/2014/main" id="{7733B103-CFEC-3E8F-09FA-DB4537E1C7D6}"/>
                    </a:ext>
                  </a:extLst>
                </p14:cNvPr>
                <p14:cNvContentPartPr/>
                <p14:nvPr/>
              </p14:nvContentPartPr>
              <p14:xfrm>
                <a:off x="4563916" y="1342473"/>
                <a:ext cx="121680" cy="93600"/>
              </p14:xfrm>
            </p:contentPart>
          </mc:Choice>
          <mc:Fallback xmlns="">
            <p:pic>
              <p:nvPicPr>
                <p:cNvPr id="567" name="Freihand 566">
                  <a:extLst>
                    <a:ext uri="{FF2B5EF4-FFF2-40B4-BE49-F238E27FC236}">
                      <a16:creationId xmlns:a16="http://schemas.microsoft.com/office/drawing/2014/main" id="{7733B103-CFEC-3E8F-09FA-DB4537E1C7D6}"/>
                    </a:ext>
                  </a:extLst>
                </p:cNvPr>
                <p:cNvPicPr/>
                <p:nvPr/>
              </p:nvPicPr>
              <p:blipFill>
                <a:blip r:embed="rId895"/>
                <a:stretch>
                  <a:fillRect/>
                </a:stretch>
              </p:blipFill>
              <p:spPr>
                <a:xfrm>
                  <a:off x="4557796" y="1336353"/>
                  <a:ext cx="133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68" name="Freihand 567">
                  <a:extLst>
                    <a:ext uri="{FF2B5EF4-FFF2-40B4-BE49-F238E27FC236}">
                      <a16:creationId xmlns:a16="http://schemas.microsoft.com/office/drawing/2014/main" id="{01D9B842-A54C-7735-31C0-C8499CF24E69}"/>
                    </a:ext>
                  </a:extLst>
                </p14:cNvPr>
                <p14:cNvContentPartPr/>
                <p14:nvPr/>
              </p14:nvContentPartPr>
              <p14:xfrm>
                <a:off x="4683796" y="1215033"/>
                <a:ext cx="244440" cy="218520"/>
              </p14:xfrm>
            </p:contentPart>
          </mc:Choice>
          <mc:Fallback xmlns="">
            <p:pic>
              <p:nvPicPr>
                <p:cNvPr id="568" name="Freihand 567">
                  <a:extLst>
                    <a:ext uri="{FF2B5EF4-FFF2-40B4-BE49-F238E27FC236}">
                      <a16:creationId xmlns:a16="http://schemas.microsoft.com/office/drawing/2014/main" id="{01D9B842-A54C-7735-31C0-C8499CF24E69}"/>
                    </a:ext>
                  </a:extLst>
                </p:cNvPr>
                <p:cNvPicPr/>
                <p:nvPr/>
              </p:nvPicPr>
              <p:blipFill>
                <a:blip r:embed="rId897"/>
                <a:stretch>
                  <a:fillRect/>
                </a:stretch>
              </p:blipFill>
              <p:spPr>
                <a:xfrm>
                  <a:off x="4677676" y="1208913"/>
                  <a:ext cx="256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69" name="Freihand 568">
                  <a:extLst>
                    <a:ext uri="{FF2B5EF4-FFF2-40B4-BE49-F238E27FC236}">
                      <a16:creationId xmlns:a16="http://schemas.microsoft.com/office/drawing/2014/main" id="{FA601747-92D1-575C-D036-3F5BCBFF3ECC}"/>
                    </a:ext>
                  </a:extLst>
                </p14:cNvPr>
                <p14:cNvContentPartPr/>
                <p14:nvPr/>
              </p14:nvContentPartPr>
              <p14:xfrm>
                <a:off x="5009596" y="1265073"/>
                <a:ext cx="146880" cy="103320"/>
              </p14:xfrm>
            </p:contentPart>
          </mc:Choice>
          <mc:Fallback xmlns="">
            <p:pic>
              <p:nvPicPr>
                <p:cNvPr id="569" name="Freihand 568">
                  <a:extLst>
                    <a:ext uri="{FF2B5EF4-FFF2-40B4-BE49-F238E27FC236}">
                      <a16:creationId xmlns:a16="http://schemas.microsoft.com/office/drawing/2014/main" id="{FA601747-92D1-575C-D036-3F5BCBFF3ECC}"/>
                    </a:ext>
                  </a:extLst>
                </p:cNvPr>
                <p:cNvPicPr/>
                <p:nvPr/>
              </p:nvPicPr>
              <p:blipFill>
                <a:blip r:embed="rId899"/>
                <a:stretch>
                  <a:fillRect/>
                </a:stretch>
              </p:blipFill>
              <p:spPr>
                <a:xfrm>
                  <a:off x="5003476" y="1258953"/>
                  <a:ext cx="159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70" name="Freihand 569">
                  <a:extLst>
                    <a:ext uri="{FF2B5EF4-FFF2-40B4-BE49-F238E27FC236}">
                      <a16:creationId xmlns:a16="http://schemas.microsoft.com/office/drawing/2014/main" id="{E8C80CE1-AA80-13ED-8FB8-D5BABA221012}"/>
                    </a:ext>
                  </a:extLst>
                </p14:cNvPr>
                <p14:cNvContentPartPr/>
                <p14:nvPr/>
              </p14:nvContentPartPr>
              <p14:xfrm>
                <a:off x="5145676" y="1184073"/>
                <a:ext cx="14400" cy="41040"/>
              </p14:xfrm>
            </p:contentPart>
          </mc:Choice>
          <mc:Fallback xmlns="">
            <p:pic>
              <p:nvPicPr>
                <p:cNvPr id="570" name="Freihand 569">
                  <a:extLst>
                    <a:ext uri="{FF2B5EF4-FFF2-40B4-BE49-F238E27FC236}">
                      <a16:creationId xmlns:a16="http://schemas.microsoft.com/office/drawing/2014/main" id="{E8C80CE1-AA80-13ED-8FB8-D5BABA221012}"/>
                    </a:ext>
                  </a:extLst>
                </p:cNvPr>
                <p:cNvPicPr/>
                <p:nvPr/>
              </p:nvPicPr>
              <p:blipFill>
                <a:blip r:embed="rId901"/>
                <a:stretch>
                  <a:fillRect/>
                </a:stretch>
              </p:blipFill>
              <p:spPr>
                <a:xfrm>
                  <a:off x="5139556" y="1177953"/>
                  <a:ext cx="26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71" name="Freihand 570">
                  <a:extLst>
                    <a:ext uri="{FF2B5EF4-FFF2-40B4-BE49-F238E27FC236}">
                      <a16:creationId xmlns:a16="http://schemas.microsoft.com/office/drawing/2014/main" id="{566CD1DE-D8F4-616E-C807-FFFD69E01156}"/>
                    </a:ext>
                  </a:extLst>
                </p14:cNvPr>
                <p14:cNvContentPartPr/>
                <p14:nvPr/>
              </p14:nvContentPartPr>
              <p14:xfrm>
                <a:off x="5228836" y="1149873"/>
                <a:ext cx="139680" cy="157680"/>
              </p14:xfrm>
            </p:contentPart>
          </mc:Choice>
          <mc:Fallback xmlns="">
            <p:pic>
              <p:nvPicPr>
                <p:cNvPr id="571" name="Freihand 570">
                  <a:extLst>
                    <a:ext uri="{FF2B5EF4-FFF2-40B4-BE49-F238E27FC236}">
                      <a16:creationId xmlns:a16="http://schemas.microsoft.com/office/drawing/2014/main" id="{566CD1DE-D8F4-616E-C807-FFFD69E01156}"/>
                    </a:ext>
                  </a:extLst>
                </p:cNvPr>
                <p:cNvPicPr/>
                <p:nvPr/>
              </p:nvPicPr>
              <p:blipFill>
                <a:blip r:embed="rId903"/>
                <a:stretch>
                  <a:fillRect/>
                </a:stretch>
              </p:blipFill>
              <p:spPr>
                <a:xfrm>
                  <a:off x="5222716" y="1143753"/>
                  <a:ext cx="151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72" name="Freihand 571">
                  <a:extLst>
                    <a:ext uri="{FF2B5EF4-FFF2-40B4-BE49-F238E27FC236}">
                      <a16:creationId xmlns:a16="http://schemas.microsoft.com/office/drawing/2014/main" id="{C586AE89-1FB7-C9AF-92FF-A4A13C990F36}"/>
                    </a:ext>
                  </a:extLst>
                </p14:cNvPr>
                <p14:cNvContentPartPr/>
                <p14:nvPr/>
              </p14:nvContentPartPr>
              <p14:xfrm>
                <a:off x="5539516" y="1101633"/>
                <a:ext cx="271080" cy="252360"/>
              </p14:xfrm>
            </p:contentPart>
          </mc:Choice>
          <mc:Fallback xmlns="">
            <p:pic>
              <p:nvPicPr>
                <p:cNvPr id="572" name="Freihand 571">
                  <a:extLst>
                    <a:ext uri="{FF2B5EF4-FFF2-40B4-BE49-F238E27FC236}">
                      <a16:creationId xmlns:a16="http://schemas.microsoft.com/office/drawing/2014/main" id="{C586AE89-1FB7-C9AF-92FF-A4A13C990F36}"/>
                    </a:ext>
                  </a:extLst>
                </p:cNvPr>
                <p:cNvPicPr/>
                <p:nvPr/>
              </p:nvPicPr>
              <p:blipFill>
                <a:blip r:embed="rId905"/>
                <a:stretch>
                  <a:fillRect/>
                </a:stretch>
              </p:blipFill>
              <p:spPr>
                <a:xfrm>
                  <a:off x="5533396" y="1095513"/>
                  <a:ext cx="2833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73" name="Freihand 572">
                  <a:extLst>
                    <a:ext uri="{FF2B5EF4-FFF2-40B4-BE49-F238E27FC236}">
                      <a16:creationId xmlns:a16="http://schemas.microsoft.com/office/drawing/2014/main" id="{6447B7BE-CF11-3E68-943B-3321C64BA87A}"/>
                    </a:ext>
                  </a:extLst>
                </p14:cNvPr>
                <p14:cNvContentPartPr/>
                <p14:nvPr/>
              </p14:nvContentPartPr>
              <p14:xfrm>
                <a:off x="6067636" y="1180113"/>
                <a:ext cx="124920" cy="182160"/>
              </p14:xfrm>
            </p:contentPart>
          </mc:Choice>
          <mc:Fallback xmlns="">
            <p:pic>
              <p:nvPicPr>
                <p:cNvPr id="573" name="Freihand 572">
                  <a:extLst>
                    <a:ext uri="{FF2B5EF4-FFF2-40B4-BE49-F238E27FC236}">
                      <a16:creationId xmlns:a16="http://schemas.microsoft.com/office/drawing/2014/main" id="{6447B7BE-CF11-3E68-943B-3321C64BA87A}"/>
                    </a:ext>
                  </a:extLst>
                </p:cNvPr>
                <p:cNvPicPr/>
                <p:nvPr/>
              </p:nvPicPr>
              <p:blipFill>
                <a:blip r:embed="rId907"/>
                <a:stretch>
                  <a:fillRect/>
                </a:stretch>
              </p:blipFill>
              <p:spPr>
                <a:xfrm>
                  <a:off x="6061516" y="1173993"/>
                  <a:ext cx="1371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74" name="Freihand 573">
                  <a:extLst>
                    <a:ext uri="{FF2B5EF4-FFF2-40B4-BE49-F238E27FC236}">
                      <a16:creationId xmlns:a16="http://schemas.microsoft.com/office/drawing/2014/main" id="{CA8EF123-FB32-7E32-DB01-F09FDF89F58A}"/>
                    </a:ext>
                  </a:extLst>
                </p14:cNvPr>
                <p14:cNvContentPartPr/>
                <p14:nvPr/>
              </p14:nvContentPartPr>
              <p14:xfrm>
                <a:off x="6260236" y="1211433"/>
                <a:ext cx="106920" cy="126360"/>
              </p14:xfrm>
            </p:contentPart>
          </mc:Choice>
          <mc:Fallback xmlns="">
            <p:pic>
              <p:nvPicPr>
                <p:cNvPr id="574" name="Freihand 573">
                  <a:extLst>
                    <a:ext uri="{FF2B5EF4-FFF2-40B4-BE49-F238E27FC236}">
                      <a16:creationId xmlns:a16="http://schemas.microsoft.com/office/drawing/2014/main" id="{CA8EF123-FB32-7E32-DB01-F09FDF89F58A}"/>
                    </a:ext>
                  </a:extLst>
                </p:cNvPr>
                <p:cNvPicPr/>
                <p:nvPr/>
              </p:nvPicPr>
              <p:blipFill>
                <a:blip r:embed="rId909"/>
                <a:stretch>
                  <a:fillRect/>
                </a:stretch>
              </p:blipFill>
              <p:spPr>
                <a:xfrm>
                  <a:off x="6254116" y="1205313"/>
                  <a:ext cx="119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77" name="Freihand 576">
                  <a:extLst>
                    <a:ext uri="{FF2B5EF4-FFF2-40B4-BE49-F238E27FC236}">
                      <a16:creationId xmlns:a16="http://schemas.microsoft.com/office/drawing/2014/main" id="{DA0D981B-6AC0-498E-D5EC-DD19B7261AA1}"/>
                    </a:ext>
                  </a:extLst>
                </p14:cNvPr>
                <p14:cNvContentPartPr/>
                <p14:nvPr/>
              </p14:nvContentPartPr>
              <p14:xfrm>
                <a:off x="6528796" y="1101993"/>
                <a:ext cx="104400" cy="149760"/>
              </p14:xfrm>
            </p:contentPart>
          </mc:Choice>
          <mc:Fallback xmlns="">
            <p:pic>
              <p:nvPicPr>
                <p:cNvPr id="577" name="Freihand 576">
                  <a:extLst>
                    <a:ext uri="{FF2B5EF4-FFF2-40B4-BE49-F238E27FC236}">
                      <a16:creationId xmlns:a16="http://schemas.microsoft.com/office/drawing/2014/main" id="{DA0D981B-6AC0-498E-D5EC-DD19B7261AA1}"/>
                    </a:ext>
                  </a:extLst>
                </p:cNvPr>
                <p:cNvPicPr/>
                <p:nvPr/>
              </p:nvPicPr>
              <p:blipFill>
                <a:blip r:embed="rId911"/>
                <a:stretch>
                  <a:fillRect/>
                </a:stretch>
              </p:blipFill>
              <p:spPr>
                <a:xfrm>
                  <a:off x="6522676" y="1095873"/>
                  <a:ext cx="116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78" name="Freihand 577">
                  <a:extLst>
                    <a:ext uri="{FF2B5EF4-FFF2-40B4-BE49-F238E27FC236}">
                      <a16:creationId xmlns:a16="http://schemas.microsoft.com/office/drawing/2014/main" id="{EE49D80F-4E40-26E9-9C66-7BFA9E840681}"/>
                    </a:ext>
                  </a:extLst>
                </p14:cNvPr>
                <p14:cNvContentPartPr/>
                <p14:nvPr/>
              </p14:nvContentPartPr>
              <p14:xfrm>
                <a:off x="6750556" y="1000113"/>
                <a:ext cx="87120" cy="184680"/>
              </p14:xfrm>
            </p:contentPart>
          </mc:Choice>
          <mc:Fallback xmlns="">
            <p:pic>
              <p:nvPicPr>
                <p:cNvPr id="578" name="Freihand 577">
                  <a:extLst>
                    <a:ext uri="{FF2B5EF4-FFF2-40B4-BE49-F238E27FC236}">
                      <a16:creationId xmlns:a16="http://schemas.microsoft.com/office/drawing/2014/main" id="{EE49D80F-4E40-26E9-9C66-7BFA9E840681}"/>
                    </a:ext>
                  </a:extLst>
                </p:cNvPr>
                <p:cNvPicPr/>
                <p:nvPr/>
              </p:nvPicPr>
              <p:blipFill>
                <a:blip r:embed="rId913"/>
                <a:stretch>
                  <a:fillRect/>
                </a:stretch>
              </p:blipFill>
              <p:spPr>
                <a:xfrm>
                  <a:off x="6744436" y="993993"/>
                  <a:ext cx="99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79" name="Freihand 578">
                  <a:extLst>
                    <a:ext uri="{FF2B5EF4-FFF2-40B4-BE49-F238E27FC236}">
                      <a16:creationId xmlns:a16="http://schemas.microsoft.com/office/drawing/2014/main" id="{A94ADF80-698A-543C-81FF-DF3F17ECDEEB}"/>
                    </a:ext>
                  </a:extLst>
                </p14:cNvPr>
                <p14:cNvContentPartPr/>
                <p14:nvPr/>
              </p14:nvContentPartPr>
              <p14:xfrm>
                <a:off x="6386236" y="932073"/>
                <a:ext cx="529200" cy="501480"/>
              </p14:xfrm>
            </p:contentPart>
          </mc:Choice>
          <mc:Fallback xmlns="">
            <p:pic>
              <p:nvPicPr>
                <p:cNvPr id="579" name="Freihand 578">
                  <a:extLst>
                    <a:ext uri="{FF2B5EF4-FFF2-40B4-BE49-F238E27FC236}">
                      <a16:creationId xmlns:a16="http://schemas.microsoft.com/office/drawing/2014/main" id="{A94ADF80-698A-543C-81FF-DF3F17ECDEEB}"/>
                    </a:ext>
                  </a:extLst>
                </p:cNvPr>
                <p:cNvPicPr/>
                <p:nvPr/>
              </p:nvPicPr>
              <p:blipFill>
                <a:blip r:embed="rId915"/>
                <a:stretch>
                  <a:fillRect/>
                </a:stretch>
              </p:blipFill>
              <p:spPr>
                <a:xfrm>
                  <a:off x="6380116" y="925953"/>
                  <a:ext cx="54144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80" name="Freihand 579">
                  <a:extLst>
                    <a:ext uri="{FF2B5EF4-FFF2-40B4-BE49-F238E27FC236}">
                      <a16:creationId xmlns:a16="http://schemas.microsoft.com/office/drawing/2014/main" id="{C07ACCC2-4C8C-2397-47C2-9AB6CF6EAD37}"/>
                    </a:ext>
                  </a:extLst>
                </p14:cNvPr>
                <p14:cNvContentPartPr/>
                <p14:nvPr/>
              </p14:nvContentPartPr>
              <p14:xfrm>
                <a:off x="9345436" y="1578993"/>
                <a:ext cx="45000" cy="682920"/>
              </p14:xfrm>
            </p:contentPart>
          </mc:Choice>
          <mc:Fallback xmlns="">
            <p:pic>
              <p:nvPicPr>
                <p:cNvPr id="580" name="Freihand 579">
                  <a:extLst>
                    <a:ext uri="{FF2B5EF4-FFF2-40B4-BE49-F238E27FC236}">
                      <a16:creationId xmlns:a16="http://schemas.microsoft.com/office/drawing/2014/main" id="{C07ACCC2-4C8C-2397-47C2-9AB6CF6EAD37}"/>
                    </a:ext>
                  </a:extLst>
                </p:cNvPr>
                <p:cNvPicPr/>
                <p:nvPr/>
              </p:nvPicPr>
              <p:blipFill>
                <a:blip r:embed="rId917"/>
                <a:stretch>
                  <a:fillRect/>
                </a:stretch>
              </p:blipFill>
              <p:spPr>
                <a:xfrm>
                  <a:off x="9339316" y="1572873"/>
                  <a:ext cx="5724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81" name="Freihand 580">
                  <a:extLst>
                    <a:ext uri="{FF2B5EF4-FFF2-40B4-BE49-F238E27FC236}">
                      <a16:creationId xmlns:a16="http://schemas.microsoft.com/office/drawing/2014/main" id="{B63ACBFB-57CF-601B-D450-B293F6F4DA1E}"/>
                    </a:ext>
                  </a:extLst>
                </p14:cNvPr>
                <p14:cNvContentPartPr/>
                <p14:nvPr/>
              </p14:nvContentPartPr>
              <p14:xfrm>
                <a:off x="9452716" y="1451553"/>
                <a:ext cx="2472120" cy="141120"/>
              </p14:xfrm>
            </p:contentPart>
          </mc:Choice>
          <mc:Fallback xmlns="">
            <p:pic>
              <p:nvPicPr>
                <p:cNvPr id="581" name="Freihand 580">
                  <a:extLst>
                    <a:ext uri="{FF2B5EF4-FFF2-40B4-BE49-F238E27FC236}">
                      <a16:creationId xmlns:a16="http://schemas.microsoft.com/office/drawing/2014/main" id="{B63ACBFB-57CF-601B-D450-B293F6F4DA1E}"/>
                    </a:ext>
                  </a:extLst>
                </p:cNvPr>
                <p:cNvPicPr/>
                <p:nvPr/>
              </p:nvPicPr>
              <p:blipFill>
                <a:blip r:embed="rId919"/>
                <a:stretch>
                  <a:fillRect/>
                </a:stretch>
              </p:blipFill>
              <p:spPr>
                <a:xfrm>
                  <a:off x="9446596" y="1445433"/>
                  <a:ext cx="2484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82" name="Freihand 581">
                  <a:extLst>
                    <a:ext uri="{FF2B5EF4-FFF2-40B4-BE49-F238E27FC236}">
                      <a16:creationId xmlns:a16="http://schemas.microsoft.com/office/drawing/2014/main" id="{8BAFF8E0-1583-9EC3-550F-42DBEC399F21}"/>
                    </a:ext>
                  </a:extLst>
                </p14:cNvPr>
                <p14:cNvContentPartPr/>
                <p14:nvPr/>
              </p14:nvContentPartPr>
              <p14:xfrm>
                <a:off x="9506356" y="2093793"/>
                <a:ext cx="2349720" cy="235080"/>
              </p14:xfrm>
            </p:contentPart>
          </mc:Choice>
          <mc:Fallback xmlns="">
            <p:pic>
              <p:nvPicPr>
                <p:cNvPr id="582" name="Freihand 581">
                  <a:extLst>
                    <a:ext uri="{FF2B5EF4-FFF2-40B4-BE49-F238E27FC236}">
                      <a16:creationId xmlns:a16="http://schemas.microsoft.com/office/drawing/2014/main" id="{8BAFF8E0-1583-9EC3-550F-42DBEC399F21}"/>
                    </a:ext>
                  </a:extLst>
                </p:cNvPr>
                <p:cNvPicPr/>
                <p:nvPr/>
              </p:nvPicPr>
              <p:blipFill>
                <a:blip r:embed="rId921"/>
                <a:stretch>
                  <a:fillRect/>
                </a:stretch>
              </p:blipFill>
              <p:spPr>
                <a:xfrm>
                  <a:off x="9500236" y="2087673"/>
                  <a:ext cx="23619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84" name="Freihand 583">
                  <a:extLst>
                    <a:ext uri="{FF2B5EF4-FFF2-40B4-BE49-F238E27FC236}">
                      <a16:creationId xmlns:a16="http://schemas.microsoft.com/office/drawing/2014/main" id="{DFF2E75F-24D3-FA06-5CE4-C3595C216663}"/>
                    </a:ext>
                  </a:extLst>
                </p14:cNvPr>
                <p14:cNvContentPartPr/>
                <p14:nvPr/>
              </p14:nvContentPartPr>
              <p14:xfrm>
                <a:off x="9532996" y="1679073"/>
                <a:ext cx="95040" cy="90720"/>
              </p14:xfrm>
            </p:contentPart>
          </mc:Choice>
          <mc:Fallback xmlns="">
            <p:pic>
              <p:nvPicPr>
                <p:cNvPr id="584" name="Freihand 583">
                  <a:extLst>
                    <a:ext uri="{FF2B5EF4-FFF2-40B4-BE49-F238E27FC236}">
                      <a16:creationId xmlns:a16="http://schemas.microsoft.com/office/drawing/2014/main" id="{DFF2E75F-24D3-FA06-5CE4-C3595C216663}"/>
                    </a:ext>
                  </a:extLst>
                </p:cNvPr>
                <p:cNvPicPr/>
                <p:nvPr/>
              </p:nvPicPr>
              <p:blipFill>
                <a:blip r:embed="rId923"/>
                <a:stretch>
                  <a:fillRect/>
                </a:stretch>
              </p:blipFill>
              <p:spPr>
                <a:xfrm>
                  <a:off x="9526876" y="1672953"/>
                  <a:ext cx="107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85" name="Freihand 584">
                  <a:extLst>
                    <a:ext uri="{FF2B5EF4-FFF2-40B4-BE49-F238E27FC236}">
                      <a16:creationId xmlns:a16="http://schemas.microsoft.com/office/drawing/2014/main" id="{AF958179-4D05-A1D5-2CDF-C8FBD85C7B2A}"/>
                    </a:ext>
                  </a:extLst>
                </p14:cNvPr>
                <p14:cNvContentPartPr/>
                <p14:nvPr/>
              </p14:nvContentPartPr>
              <p14:xfrm>
                <a:off x="9503476" y="1668273"/>
                <a:ext cx="143280" cy="101880"/>
              </p14:xfrm>
            </p:contentPart>
          </mc:Choice>
          <mc:Fallback xmlns="">
            <p:pic>
              <p:nvPicPr>
                <p:cNvPr id="585" name="Freihand 584">
                  <a:extLst>
                    <a:ext uri="{FF2B5EF4-FFF2-40B4-BE49-F238E27FC236}">
                      <a16:creationId xmlns:a16="http://schemas.microsoft.com/office/drawing/2014/main" id="{AF958179-4D05-A1D5-2CDF-C8FBD85C7B2A}"/>
                    </a:ext>
                  </a:extLst>
                </p:cNvPr>
                <p:cNvPicPr/>
                <p:nvPr/>
              </p:nvPicPr>
              <p:blipFill>
                <a:blip r:embed="rId925"/>
                <a:stretch>
                  <a:fillRect/>
                </a:stretch>
              </p:blipFill>
              <p:spPr>
                <a:xfrm>
                  <a:off x="9497356" y="1662153"/>
                  <a:ext cx="155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86" name="Freihand 585">
                  <a:extLst>
                    <a:ext uri="{FF2B5EF4-FFF2-40B4-BE49-F238E27FC236}">
                      <a16:creationId xmlns:a16="http://schemas.microsoft.com/office/drawing/2014/main" id="{4E565E79-7E2F-6435-D53A-D66F60F1E539}"/>
                    </a:ext>
                  </a:extLst>
                </p14:cNvPr>
                <p14:cNvContentPartPr/>
                <p14:nvPr/>
              </p14:nvContentPartPr>
              <p14:xfrm>
                <a:off x="9752596" y="1623273"/>
                <a:ext cx="95400" cy="134280"/>
              </p14:xfrm>
            </p:contentPart>
          </mc:Choice>
          <mc:Fallback xmlns="">
            <p:pic>
              <p:nvPicPr>
                <p:cNvPr id="586" name="Freihand 585">
                  <a:extLst>
                    <a:ext uri="{FF2B5EF4-FFF2-40B4-BE49-F238E27FC236}">
                      <a16:creationId xmlns:a16="http://schemas.microsoft.com/office/drawing/2014/main" id="{4E565E79-7E2F-6435-D53A-D66F60F1E539}"/>
                    </a:ext>
                  </a:extLst>
                </p:cNvPr>
                <p:cNvPicPr/>
                <p:nvPr/>
              </p:nvPicPr>
              <p:blipFill>
                <a:blip r:embed="rId927"/>
                <a:stretch>
                  <a:fillRect/>
                </a:stretch>
              </p:blipFill>
              <p:spPr>
                <a:xfrm>
                  <a:off x="9746476" y="1617153"/>
                  <a:ext cx="107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87" name="Freihand 586">
                  <a:extLst>
                    <a:ext uri="{FF2B5EF4-FFF2-40B4-BE49-F238E27FC236}">
                      <a16:creationId xmlns:a16="http://schemas.microsoft.com/office/drawing/2014/main" id="{C6A94415-43C0-977C-A294-A7DE0FE51BA6}"/>
                    </a:ext>
                  </a:extLst>
                </p14:cNvPr>
                <p14:cNvContentPartPr/>
                <p14:nvPr/>
              </p14:nvContentPartPr>
              <p14:xfrm>
                <a:off x="9748276" y="1682673"/>
                <a:ext cx="14400" cy="2520"/>
              </p14:xfrm>
            </p:contentPart>
          </mc:Choice>
          <mc:Fallback xmlns="">
            <p:pic>
              <p:nvPicPr>
                <p:cNvPr id="587" name="Freihand 586">
                  <a:extLst>
                    <a:ext uri="{FF2B5EF4-FFF2-40B4-BE49-F238E27FC236}">
                      <a16:creationId xmlns:a16="http://schemas.microsoft.com/office/drawing/2014/main" id="{C6A94415-43C0-977C-A294-A7DE0FE51BA6}"/>
                    </a:ext>
                  </a:extLst>
                </p:cNvPr>
                <p:cNvPicPr/>
                <p:nvPr/>
              </p:nvPicPr>
              <p:blipFill>
                <a:blip r:embed="rId929"/>
                <a:stretch>
                  <a:fillRect/>
                </a:stretch>
              </p:blipFill>
              <p:spPr>
                <a:xfrm>
                  <a:off x="9742156" y="1676553"/>
                  <a:ext cx="266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88" name="Freihand 587">
                  <a:extLst>
                    <a:ext uri="{FF2B5EF4-FFF2-40B4-BE49-F238E27FC236}">
                      <a16:creationId xmlns:a16="http://schemas.microsoft.com/office/drawing/2014/main" id="{5A673B41-AF4A-EB48-769C-ACAD4D9EF58C}"/>
                    </a:ext>
                  </a:extLst>
                </p14:cNvPr>
                <p14:cNvContentPartPr/>
                <p14:nvPr/>
              </p14:nvContentPartPr>
              <p14:xfrm>
                <a:off x="9422116" y="1607433"/>
                <a:ext cx="489960" cy="248760"/>
              </p14:xfrm>
            </p:contentPart>
          </mc:Choice>
          <mc:Fallback xmlns="">
            <p:pic>
              <p:nvPicPr>
                <p:cNvPr id="588" name="Freihand 587">
                  <a:extLst>
                    <a:ext uri="{FF2B5EF4-FFF2-40B4-BE49-F238E27FC236}">
                      <a16:creationId xmlns:a16="http://schemas.microsoft.com/office/drawing/2014/main" id="{5A673B41-AF4A-EB48-769C-ACAD4D9EF58C}"/>
                    </a:ext>
                  </a:extLst>
                </p:cNvPr>
                <p:cNvPicPr/>
                <p:nvPr/>
              </p:nvPicPr>
              <p:blipFill>
                <a:blip r:embed="rId931"/>
                <a:stretch>
                  <a:fillRect/>
                </a:stretch>
              </p:blipFill>
              <p:spPr>
                <a:xfrm>
                  <a:off x="9415996" y="1601313"/>
                  <a:ext cx="5022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90" name="Freihand 589">
                  <a:extLst>
                    <a:ext uri="{FF2B5EF4-FFF2-40B4-BE49-F238E27FC236}">
                      <a16:creationId xmlns:a16="http://schemas.microsoft.com/office/drawing/2014/main" id="{912AC303-FD54-CFC7-6126-E845879F4689}"/>
                    </a:ext>
                  </a:extLst>
                </p14:cNvPr>
                <p14:cNvContentPartPr/>
                <p14:nvPr/>
              </p14:nvContentPartPr>
              <p14:xfrm>
                <a:off x="10120876" y="1687353"/>
                <a:ext cx="2520" cy="3600"/>
              </p14:xfrm>
            </p:contentPart>
          </mc:Choice>
          <mc:Fallback xmlns="">
            <p:pic>
              <p:nvPicPr>
                <p:cNvPr id="590" name="Freihand 589">
                  <a:extLst>
                    <a:ext uri="{FF2B5EF4-FFF2-40B4-BE49-F238E27FC236}">
                      <a16:creationId xmlns:a16="http://schemas.microsoft.com/office/drawing/2014/main" id="{912AC303-FD54-CFC7-6126-E845879F4689}"/>
                    </a:ext>
                  </a:extLst>
                </p:cNvPr>
                <p:cNvPicPr/>
                <p:nvPr/>
              </p:nvPicPr>
              <p:blipFill>
                <a:blip r:embed="rId933"/>
                <a:stretch>
                  <a:fillRect/>
                </a:stretch>
              </p:blipFill>
              <p:spPr>
                <a:xfrm>
                  <a:off x="10114756" y="1681233"/>
                  <a:ext cx="14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91" name="Freihand 590">
                  <a:extLst>
                    <a:ext uri="{FF2B5EF4-FFF2-40B4-BE49-F238E27FC236}">
                      <a16:creationId xmlns:a16="http://schemas.microsoft.com/office/drawing/2014/main" id="{F569C9F0-F289-85C3-0455-2EFDBE684139}"/>
                    </a:ext>
                  </a:extLst>
                </p14:cNvPr>
                <p14:cNvContentPartPr/>
                <p14:nvPr/>
              </p14:nvContentPartPr>
              <p14:xfrm>
                <a:off x="10047076" y="1649913"/>
                <a:ext cx="101520" cy="35280"/>
              </p14:xfrm>
            </p:contentPart>
          </mc:Choice>
          <mc:Fallback xmlns="">
            <p:pic>
              <p:nvPicPr>
                <p:cNvPr id="591" name="Freihand 590">
                  <a:extLst>
                    <a:ext uri="{FF2B5EF4-FFF2-40B4-BE49-F238E27FC236}">
                      <a16:creationId xmlns:a16="http://schemas.microsoft.com/office/drawing/2014/main" id="{F569C9F0-F289-85C3-0455-2EFDBE684139}"/>
                    </a:ext>
                  </a:extLst>
                </p:cNvPr>
                <p:cNvPicPr/>
                <p:nvPr/>
              </p:nvPicPr>
              <p:blipFill>
                <a:blip r:embed="rId935"/>
                <a:stretch>
                  <a:fillRect/>
                </a:stretch>
              </p:blipFill>
              <p:spPr>
                <a:xfrm>
                  <a:off x="10040956" y="1643793"/>
                  <a:ext cx="113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92" name="Freihand 591">
                  <a:extLst>
                    <a:ext uri="{FF2B5EF4-FFF2-40B4-BE49-F238E27FC236}">
                      <a16:creationId xmlns:a16="http://schemas.microsoft.com/office/drawing/2014/main" id="{29CF7464-A0F6-BC7A-7868-56E9DC75183D}"/>
                    </a:ext>
                  </a:extLst>
                </p14:cNvPr>
                <p14:cNvContentPartPr/>
                <p14:nvPr/>
              </p14:nvContentPartPr>
              <p14:xfrm>
                <a:off x="10107916" y="1611753"/>
                <a:ext cx="61200" cy="187200"/>
              </p14:xfrm>
            </p:contentPart>
          </mc:Choice>
          <mc:Fallback xmlns="">
            <p:pic>
              <p:nvPicPr>
                <p:cNvPr id="592" name="Freihand 591">
                  <a:extLst>
                    <a:ext uri="{FF2B5EF4-FFF2-40B4-BE49-F238E27FC236}">
                      <a16:creationId xmlns:a16="http://schemas.microsoft.com/office/drawing/2014/main" id="{29CF7464-A0F6-BC7A-7868-56E9DC75183D}"/>
                    </a:ext>
                  </a:extLst>
                </p:cNvPr>
                <p:cNvPicPr/>
                <p:nvPr/>
              </p:nvPicPr>
              <p:blipFill>
                <a:blip r:embed="rId937"/>
                <a:stretch>
                  <a:fillRect/>
                </a:stretch>
              </p:blipFill>
              <p:spPr>
                <a:xfrm>
                  <a:off x="10101796" y="1605633"/>
                  <a:ext cx="73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94" name="Freihand 593">
                  <a:extLst>
                    <a:ext uri="{FF2B5EF4-FFF2-40B4-BE49-F238E27FC236}">
                      <a16:creationId xmlns:a16="http://schemas.microsoft.com/office/drawing/2014/main" id="{0727C6C2-FA1F-6B1C-EFBF-3D58232FD7CC}"/>
                    </a:ext>
                  </a:extLst>
                </p14:cNvPr>
                <p14:cNvContentPartPr/>
                <p14:nvPr/>
              </p14:nvContentPartPr>
              <p14:xfrm>
                <a:off x="10330396" y="1518513"/>
                <a:ext cx="320760" cy="245880"/>
              </p14:xfrm>
            </p:contentPart>
          </mc:Choice>
          <mc:Fallback xmlns="">
            <p:pic>
              <p:nvPicPr>
                <p:cNvPr id="594" name="Freihand 593">
                  <a:extLst>
                    <a:ext uri="{FF2B5EF4-FFF2-40B4-BE49-F238E27FC236}">
                      <a16:creationId xmlns:a16="http://schemas.microsoft.com/office/drawing/2014/main" id="{0727C6C2-FA1F-6B1C-EFBF-3D58232FD7CC}"/>
                    </a:ext>
                  </a:extLst>
                </p:cNvPr>
                <p:cNvPicPr/>
                <p:nvPr/>
              </p:nvPicPr>
              <p:blipFill>
                <a:blip r:embed="rId939"/>
                <a:stretch>
                  <a:fillRect/>
                </a:stretch>
              </p:blipFill>
              <p:spPr>
                <a:xfrm>
                  <a:off x="10324276" y="1512393"/>
                  <a:ext cx="3330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95" name="Freihand 594">
                  <a:extLst>
                    <a:ext uri="{FF2B5EF4-FFF2-40B4-BE49-F238E27FC236}">
                      <a16:creationId xmlns:a16="http://schemas.microsoft.com/office/drawing/2014/main" id="{9BD3FAC8-299F-7665-E644-9E3AEFCB01E9}"/>
                    </a:ext>
                  </a:extLst>
                </p14:cNvPr>
                <p14:cNvContentPartPr/>
                <p14:nvPr/>
              </p14:nvContentPartPr>
              <p14:xfrm>
                <a:off x="10804876" y="1564593"/>
                <a:ext cx="336600" cy="118800"/>
              </p14:xfrm>
            </p:contentPart>
          </mc:Choice>
          <mc:Fallback xmlns="">
            <p:pic>
              <p:nvPicPr>
                <p:cNvPr id="595" name="Freihand 594">
                  <a:extLst>
                    <a:ext uri="{FF2B5EF4-FFF2-40B4-BE49-F238E27FC236}">
                      <a16:creationId xmlns:a16="http://schemas.microsoft.com/office/drawing/2014/main" id="{9BD3FAC8-299F-7665-E644-9E3AEFCB01E9}"/>
                    </a:ext>
                  </a:extLst>
                </p:cNvPr>
                <p:cNvPicPr/>
                <p:nvPr/>
              </p:nvPicPr>
              <p:blipFill>
                <a:blip r:embed="rId941"/>
                <a:stretch>
                  <a:fillRect/>
                </a:stretch>
              </p:blipFill>
              <p:spPr>
                <a:xfrm>
                  <a:off x="10798756" y="1558473"/>
                  <a:ext cx="348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96" name="Freihand 595">
                  <a:extLst>
                    <a:ext uri="{FF2B5EF4-FFF2-40B4-BE49-F238E27FC236}">
                      <a16:creationId xmlns:a16="http://schemas.microsoft.com/office/drawing/2014/main" id="{A0870AE1-BC63-F855-9D70-13754D7138CA}"/>
                    </a:ext>
                  </a:extLst>
                </p14:cNvPr>
                <p14:cNvContentPartPr/>
                <p14:nvPr/>
              </p14:nvContentPartPr>
              <p14:xfrm>
                <a:off x="11076316" y="1517073"/>
                <a:ext cx="9000" cy="8640"/>
              </p14:xfrm>
            </p:contentPart>
          </mc:Choice>
          <mc:Fallback xmlns="">
            <p:pic>
              <p:nvPicPr>
                <p:cNvPr id="596" name="Freihand 595">
                  <a:extLst>
                    <a:ext uri="{FF2B5EF4-FFF2-40B4-BE49-F238E27FC236}">
                      <a16:creationId xmlns:a16="http://schemas.microsoft.com/office/drawing/2014/main" id="{A0870AE1-BC63-F855-9D70-13754D7138CA}"/>
                    </a:ext>
                  </a:extLst>
                </p:cNvPr>
                <p:cNvPicPr/>
                <p:nvPr/>
              </p:nvPicPr>
              <p:blipFill>
                <a:blip r:embed="rId943"/>
                <a:stretch>
                  <a:fillRect/>
                </a:stretch>
              </p:blipFill>
              <p:spPr>
                <a:xfrm>
                  <a:off x="11070196" y="1510953"/>
                  <a:ext cx="2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97" name="Freihand 596">
                  <a:extLst>
                    <a:ext uri="{FF2B5EF4-FFF2-40B4-BE49-F238E27FC236}">
                      <a16:creationId xmlns:a16="http://schemas.microsoft.com/office/drawing/2014/main" id="{2722C519-E007-4219-1A65-F905D0DDDF70}"/>
                    </a:ext>
                  </a:extLst>
                </p14:cNvPr>
                <p14:cNvContentPartPr/>
                <p14:nvPr/>
              </p14:nvContentPartPr>
              <p14:xfrm>
                <a:off x="11209156" y="1490793"/>
                <a:ext cx="196560" cy="107640"/>
              </p14:xfrm>
            </p:contentPart>
          </mc:Choice>
          <mc:Fallback xmlns="">
            <p:pic>
              <p:nvPicPr>
                <p:cNvPr id="597" name="Freihand 596">
                  <a:extLst>
                    <a:ext uri="{FF2B5EF4-FFF2-40B4-BE49-F238E27FC236}">
                      <a16:creationId xmlns:a16="http://schemas.microsoft.com/office/drawing/2014/main" id="{2722C519-E007-4219-1A65-F905D0DDDF70}"/>
                    </a:ext>
                  </a:extLst>
                </p:cNvPr>
                <p:cNvPicPr/>
                <p:nvPr/>
              </p:nvPicPr>
              <p:blipFill>
                <a:blip r:embed="rId945"/>
                <a:stretch>
                  <a:fillRect/>
                </a:stretch>
              </p:blipFill>
              <p:spPr>
                <a:xfrm>
                  <a:off x="11203036" y="1484673"/>
                  <a:ext cx="208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98" name="Freihand 597">
                  <a:extLst>
                    <a:ext uri="{FF2B5EF4-FFF2-40B4-BE49-F238E27FC236}">
                      <a16:creationId xmlns:a16="http://schemas.microsoft.com/office/drawing/2014/main" id="{EA251BD2-ECFA-B492-4F9F-531F69662CDC}"/>
                    </a:ext>
                  </a:extLst>
                </p14:cNvPr>
                <p14:cNvContentPartPr/>
                <p14:nvPr/>
              </p14:nvContentPartPr>
              <p14:xfrm>
                <a:off x="11525596" y="1525713"/>
                <a:ext cx="142200" cy="203040"/>
              </p14:xfrm>
            </p:contentPart>
          </mc:Choice>
          <mc:Fallback xmlns="">
            <p:pic>
              <p:nvPicPr>
                <p:cNvPr id="598" name="Freihand 597">
                  <a:extLst>
                    <a:ext uri="{FF2B5EF4-FFF2-40B4-BE49-F238E27FC236}">
                      <a16:creationId xmlns:a16="http://schemas.microsoft.com/office/drawing/2014/main" id="{EA251BD2-ECFA-B492-4F9F-531F69662CDC}"/>
                    </a:ext>
                  </a:extLst>
                </p:cNvPr>
                <p:cNvPicPr/>
                <p:nvPr/>
              </p:nvPicPr>
              <p:blipFill>
                <a:blip r:embed="rId947"/>
                <a:stretch>
                  <a:fillRect/>
                </a:stretch>
              </p:blipFill>
              <p:spPr>
                <a:xfrm>
                  <a:off x="11519476" y="1519593"/>
                  <a:ext cx="154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99" name="Freihand 598">
                  <a:extLst>
                    <a:ext uri="{FF2B5EF4-FFF2-40B4-BE49-F238E27FC236}">
                      <a16:creationId xmlns:a16="http://schemas.microsoft.com/office/drawing/2014/main" id="{9971389D-0451-8193-5F5E-A5C9DDABFE10}"/>
                    </a:ext>
                  </a:extLst>
                </p14:cNvPr>
                <p14:cNvContentPartPr/>
                <p14:nvPr/>
              </p14:nvContentPartPr>
              <p14:xfrm>
                <a:off x="11725036" y="1453353"/>
                <a:ext cx="80640" cy="97560"/>
              </p14:xfrm>
            </p:contentPart>
          </mc:Choice>
          <mc:Fallback xmlns="">
            <p:pic>
              <p:nvPicPr>
                <p:cNvPr id="599" name="Freihand 598">
                  <a:extLst>
                    <a:ext uri="{FF2B5EF4-FFF2-40B4-BE49-F238E27FC236}">
                      <a16:creationId xmlns:a16="http://schemas.microsoft.com/office/drawing/2014/main" id="{9971389D-0451-8193-5F5E-A5C9DDABFE10}"/>
                    </a:ext>
                  </a:extLst>
                </p:cNvPr>
                <p:cNvPicPr/>
                <p:nvPr/>
              </p:nvPicPr>
              <p:blipFill>
                <a:blip r:embed="rId949"/>
                <a:stretch>
                  <a:fillRect/>
                </a:stretch>
              </p:blipFill>
              <p:spPr>
                <a:xfrm>
                  <a:off x="11718916" y="1447233"/>
                  <a:ext cx="92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00" name="Freihand 599">
                  <a:extLst>
                    <a:ext uri="{FF2B5EF4-FFF2-40B4-BE49-F238E27FC236}">
                      <a16:creationId xmlns:a16="http://schemas.microsoft.com/office/drawing/2014/main" id="{64D35D42-67C0-90D8-A446-CEDED9B94EC8}"/>
                    </a:ext>
                  </a:extLst>
                </p14:cNvPr>
                <p14:cNvContentPartPr/>
                <p14:nvPr/>
              </p14:nvContentPartPr>
              <p14:xfrm>
                <a:off x="9440116" y="1923873"/>
                <a:ext cx="491400" cy="158760"/>
              </p14:xfrm>
            </p:contentPart>
          </mc:Choice>
          <mc:Fallback xmlns="">
            <p:pic>
              <p:nvPicPr>
                <p:cNvPr id="600" name="Freihand 599">
                  <a:extLst>
                    <a:ext uri="{FF2B5EF4-FFF2-40B4-BE49-F238E27FC236}">
                      <a16:creationId xmlns:a16="http://schemas.microsoft.com/office/drawing/2014/main" id="{64D35D42-67C0-90D8-A446-CEDED9B94EC8}"/>
                    </a:ext>
                  </a:extLst>
                </p:cNvPr>
                <p:cNvPicPr/>
                <p:nvPr/>
              </p:nvPicPr>
              <p:blipFill>
                <a:blip r:embed="rId951"/>
                <a:stretch>
                  <a:fillRect/>
                </a:stretch>
              </p:blipFill>
              <p:spPr>
                <a:xfrm>
                  <a:off x="9433996" y="1917753"/>
                  <a:ext cx="503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01" name="Freihand 600">
                  <a:extLst>
                    <a:ext uri="{FF2B5EF4-FFF2-40B4-BE49-F238E27FC236}">
                      <a16:creationId xmlns:a16="http://schemas.microsoft.com/office/drawing/2014/main" id="{C8CAEA55-0114-44E2-4BE6-5B71E56A0E3F}"/>
                    </a:ext>
                  </a:extLst>
                </p14:cNvPr>
                <p14:cNvContentPartPr/>
                <p14:nvPr/>
              </p14:nvContentPartPr>
              <p14:xfrm>
                <a:off x="9937636" y="1794273"/>
                <a:ext cx="149040" cy="178920"/>
              </p14:xfrm>
            </p:contentPart>
          </mc:Choice>
          <mc:Fallback xmlns="">
            <p:pic>
              <p:nvPicPr>
                <p:cNvPr id="601" name="Freihand 600">
                  <a:extLst>
                    <a:ext uri="{FF2B5EF4-FFF2-40B4-BE49-F238E27FC236}">
                      <a16:creationId xmlns:a16="http://schemas.microsoft.com/office/drawing/2014/main" id="{C8CAEA55-0114-44E2-4BE6-5B71E56A0E3F}"/>
                    </a:ext>
                  </a:extLst>
                </p:cNvPr>
                <p:cNvPicPr/>
                <p:nvPr/>
              </p:nvPicPr>
              <p:blipFill>
                <a:blip r:embed="rId953"/>
                <a:stretch>
                  <a:fillRect/>
                </a:stretch>
              </p:blipFill>
              <p:spPr>
                <a:xfrm>
                  <a:off x="9931516" y="1788153"/>
                  <a:ext cx="161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02" name="Freihand 601">
                  <a:extLst>
                    <a:ext uri="{FF2B5EF4-FFF2-40B4-BE49-F238E27FC236}">
                      <a16:creationId xmlns:a16="http://schemas.microsoft.com/office/drawing/2014/main" id="{19D0A399-6DD9-6CF6-98E4-676DCE7CE7C1}"/>
                    </a:ext>
                  </a:extLst>
                </p14:cNvPr>
                <p14:cNvContentPartPr/>
                <p14:nvPr/>
              </p14:nvContentPartPr>
              <p14:xfrm>
                <a:off x="9850516" y="1852953"/>
                <a:ext cx="81000" cy="17280"/>
              </p14:xfrm>
            </p:contentPart>
          </mc:Choice>
          <mc:Fallback xmlns="">
            <p:pic>
              <p:nvPicPr>
                <p:cNvPr id="602" name="Freihand 601">
                  <a:extLst>
                    <a:ext uri="{FF2B5EF4-FFF2-40B4-BE49-F238E27FC236}">
                      <a16:creationId xmlns:a16="http://schemas.microsoft.com/office/drawing/2014/main" id="{19D0A399-6DD9-6CF6-98E4-676DCE7CE7C1}"/>
                    </a:ext>
                  </a:extLst>
                </p:cNvPr>
                <p:cNvPicPr/>
                <p:nvPr/>
              </p:nvPicPr>
              <p:blipFill>
                <a:blip r:embed="rId955"/>
                <a:stretch>
                  <a:fillRect/>
                </a:stretch>
              </p:blipFill>
              <p:spPr>
                <a:xfrm>
                  <a:off x="9844396" y="1846833"/>
                  <a:ext cx="93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03" name="Freihand 602">
                  <a:extLst>
                    <a:ext uri="{FF2B5EF4-FFF2-40B4-BE49-F238E27FC236}">
                      <a16:creationId xmlns:a16="http://schemas.microsoft.com/office/drawing/2014/main" id="{9FA0EB1F-C85F-83DA-AE23-7B31AF440047}"/>
                    </a:ext>
                  </a:extLst>
                </p14:cNvPr>
                <p14:cNvContentPartPr/>
                <p14:nvPr/>
              </p14:nvContentPartPr>
              <p14:xfrm>
                <a:off x="10274956" y="1858713"/>
                <a:ext cx="233280" cy="77760"/>
              </p14:xfrm>
            </p:contentPart>
          </mc:Choice>
          <mc:Fallback xmlns="">
            <p:pic>
              <p:nvPicPr>
                <p:cNvPr id="603" name="Freihand 602">
                  <a:extLst>
                    <a:ext uri="{FF2B5EF4-FFF2-40B4-BE49-F238E27FC236}">
                      <a16:creationId xmlns:a16="http://schemas.microsoft.com/office/drawing/2014/main" id="{9FA0EB1F-C85F-83DA-AE23-7B31AF440047}"/>
                    </a:ext>
                  </a:extLst>
                </p:cNvPr>
                <p:cNvPicPr/>
                <p:nvPr/>
              </p:nvPicPr>
              <p:blipFill>
                <a:blip r:embed="rId957"/>
                <a:stretch>
                  <a:fillRect/>
                </a:stretch>
              </p:blipFill>
              <p:spPr>
                <a:xfrm>
                  <a:off x="10268836" y="1852593"/>
                  <a:ext cx="245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04" name="Freihand 603">
                  <a:extLst>
                    <a:ext uri="{FF2B5EF4-FFF2-40B4-BE49-F238E27FC236}">
                      <a16:creationId xmlns:a16="http://schemas.microsoft.com/office/drawing/2014/main" id="{032FE16B-9214-7DC9-4564-4710512355D4}"/>
                    </a:ext>
                  </a:extLst>
                </p14:cNvPr>
                <p14:cNvContentPartPr/>
                <p14:nvPr/>
              </p14:nvContentPartPr>
              <p14:xfrm>
                <a:off x="10513996" y="1764033"/>
                <a:ext cx="93600" cy="137160"/>
              </p14:xfrm>
            </p:contentPart>
          </mc:Choice>
          <mc:Fallback xmlns="">
            <p:pic>
              <p:nvPicPr>
                <p:cNvPr id="604" name="Freihand 603">
                  <a:extLst>
                    <a:ext uri="{FF2B5EF4-FFF2-40B4-BE49-F238E27FC236}">
                      <a16:creationId xmlns:a16="http://schemas.microsoft.com/office/drawing/2014/main" id="{032FE16B-9214-7DC9-4564-4710512355D4}"/>
                    </a:ext>
                  </a:extLst>
                </p:cNvPr>
                <p:cNvPicPr/>
                <p:nvPr/>
              </p:nvPicPr>
              <p:blipFill>
                <a:blip r:embed="rId959"/>
                <a:stretch>
                  <a:fillRect/>
                </a:stretch>
              </p:blipFill>
              <p:spPr>
                <a:xfrm>
                  <a:off x="10507876" y="1757913"/>
                  <a:ext cx="105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06" name="Freihand 605">
                  <a:extLst>
                    <a:ext uri="{FF2B5EF4-FFF2-40B4-BE49-F238E27FC236}">
                      <a16:creationId xmlns:a16="http://schemas.microsoft.com/office/drawing/2014/main" id="{96AE2B0D-284F-91BD-0F59-BF2C307464F5}"/>
                    </a:ext>
                  </a:extLst>
                </p14:cNvPr>
                <p14:cNvContentPartPr/>
                <p14:nvPr/>
              </p14:nvContentPartPr>
              <p14:xfrm>
                <a:off x="10736476" y="1807593"/>
                <a:ext cx="81000" cy="94680"/>
              </p14:xfrm>
            </p:contentPart>
          </mc:Choice>
          <mc:Fallback xmlns="">
            <p:pic>
              <p:nvPicPr>
                <p:cNvPr id="606" name="Freihand 605">
                  <a:extLst>
                    <a:ext uri="{FF2B5EF4-FFF2-40B4-BE49-F238E27FC236}">
                      <a16:creationId xmlns:a16="http://schemas.microsoft.com/office/drawing/2014/main" id="{96AE2B0D-284F-91BD-0F59-BF2C307464F5}"/>
                    </a:ext>
                  </a:extLst>
                </p:cNvPr>
                <p:cNvPicPr/>
                <p:nvPr/>
              </p:nvPicPr>
              <p:blipFill>
                <a:blip r:embed="rId961"/>
                <a:stretch>
                  <a:fillRect/>
                </a:stretch>
              </p:blipFill>
              <p:spPr>
                <a:xfrm>
                  <a:off x="10730356" y="1801473"/>
                  <a:ext cx="93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07" name="Freihand 606">
                  <a:extLst>
                    <a:ext uri="{FF2B5EF4-FFF2-40B4-BE49-F238E27FC236}">
                      <a16:creationId xmlns:a16="http://schemas.microsoft.com/office/drawing/2014/main" id="{BB2EFE7A-0E25-3BB3-9E02-DDC21F5C3CAA}"/>
                    </a:ext>
                  </a:extLst>
                </p14:cNvPr>
                <p14:cNvContentPartPr/>
                <p14:nvPr/>
              </p14:nvContentPartPr>
              <p14:xfrm>
                <a:off x="10858876" y="1757193"/>
                <a:ext cx="95040" cy="130680"/>
              </p14:xfrm>
            </p:contentPart>
          </mc:Choice>
          <mc:Fallback xmlns="">
            <p:pic>
              <p:nvPicPr>
                <p:cNvPr id="607" name="Freihand 606">
                  <a:extLst>
                    <a:ext uri="{FF2B5EF4-FFF2-40B4-BE49-F238E27FC236}">
                      <a16:creationId xmlns:a16="http://schemas.microsoft.com/office/drawing/2014/main" id="{BB2EFE7A-0E25-3BB3-9E02-DDC21F5C3CAA}"/>
                    </a:ext>
                  </a:extLst>
                </p:cNvPr>
                <p:cNvPicPr/>
                <p:nvPr/>
              </p:nvPicPr>
              <p:blipFill>
                <a:blip r:embed="rId963"/>
                <a:stretch>
                  <a:fillRect/>
                </a:stretch>
              </p:blipFill>
              <p:spPr>
                <a:xfrm>
                  <a:off x="10852756" y="1751073"/>
                  <a:ext cx="107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08" name="Freihand 607">
                  <a:extLst>
                    <a:ext uri="{FF2B5EF4-FFF2-40B4-BE49-F238E27FC236}">
                      <a16:creationId xmlns:a16="http://schemas.microsoft.com/office/drawing/2014/main" id="{4E3295C5-4187-16B0-40A6-C25A7C189C12}"/>
                    </a:ext>
                  </a:extLst>
                </p14:cNvPr>
                <p14:cNvContentPartPr/>
                <p14:nvPr/>
              </p14:nvContentPartPr>
              <p14:xfrm>
                <a:off x="11101156" y="1751793"/>
                <a:ext cx="192240" cy="98280"/>
              </p14:xfrm>
            </p:contentPart>
          </mc:Choice>
          <mc:Fallback xmlns="">
            <p:pic>
              <p:nvPicPr>
                <p:cNvPr id="608" name="Freihand 607">
                  <a:extLst>
                    <a:ext uri="{FF2B5EF4-FFF2-40B4-BE49-F238E27FC236}">
                      <a16:creationId xmlns:a16="http://schemas.microsoft.com/office/drawing/2014/main" id="{4E3295C5-4187-16B0-40A6-C25A7C189C12}"/>
                    </a:ext>
                  </a:extLst>
                </p:cNvPr>
                <p:cNvPicPr/>
                <p:nvPr/>
              </p:nvPicPr>
              <p:blipFill>
                <a:blip r:embed="rId965"/>
                <a:stretch>
                  <a:fillRect/>
                </a:stretch>
              </p:blipFill>
              <p:spPr>
                <a:xfrm>
                  <a:off x="11095036" y="1745673"/>
                  <a:ext cx="204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09" name="Freihand 608">
                  <a:extLst>
                    <a:ext uri="{FF2B5EF4-FFF2-40B4-BE49-F238E27FC236}">
                      <a16:creationId xmlns:a16="http://schemas.microsoft.com/office/drawing/2014/main" id="{E8FAF77B-21BF-554D-055A-4B397FDA5422}"/>
                    </a:ext>
                  </a:extLst>
                </p14:cNvPr>
                <p14:cNvContentPartPr/>
                <p14:nvPr/>
              </p14:nvContentPartPr>
              <p14:xfrm>
                <a:off x="11311036" y="1720113"/>
                <a:ext cx="127440" cy="190440"/>
              </p14:xfrm>
            </p:contentPart>
          </mc:Choice>
          <mc:Fallback xmlns="">
            <p:pic>
              <p:nvPicPr>
                <p:cNvPr id="609" name="Freihand 608">
                  <a:extLst>
                    <a:ext uri="{FF2B5EF4-FFF2-40B4-BE49-F238E27FC236}">
                      <a16:creationId xmlns:a16="http://schemas.microsoft.com/office/drawing/2014/main" id="{E8FAF77B-21BF-554D-055A-4B397FDA5422}"/>
                    </a:ext>
                  </a:extLst>
                </p:cNvPr>
                <p:cNvPicPr/>
                <p:nvPr/>
              </p:nvPicPr>
              <p:blipFill>
                <a:blip r:embed="rId967"/>
                <a:stretch>
                  <a:fillRect/>
                </a:stretch>
              </p:blipFill>
              <p:spPr>
                <a:xfrm>
                  <a:off x="11304916" y="1713993"/>
                  <a:ext cx="139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10" name="Freihand 609">
                  <a:extLst>
                    <a:ext uri="{FF2B5EF4-FFF2-40B4-BE49-F238E27FC236}">
                      <a16:creationId xmlns:a16="http://schemas.microsoft.com/office/drawing/2014/main" id="{D27EE479-0D18-180C-878F-C28E41C91513}"/>
                    </a:ext>
                  </a:extLst>
                </p14:cNvPr>
                <p14:cNvContentPartPr/>
                <p14:nvPr/>
              </p14:nvContentPartPr>
              <p14:xfrm>
                <a:off x="11476996" y="1660353"/>
                <a:ext cx="61920" cy="160200"/>
              </p14:xfrm>
            </p:contentPart>
          </mc:Choice>
          <mc:Fallback xmlns="">
            <p:pic>
              <p:nvPicPr>
                <p:cNvPr id="610" name="Freihand 609">
                  <a:extLst>
                    <a:ext uri="{FF2B5EF4-FFF2-40B4-BE49-F238E27FC236}">
                      <a16:creationId xmlns:a16="http://schemas.microsoft.com/office/drawing/2014/main" id="{D27EE479-0D18-180C-878F-C28E41C91513}"/>
                    </a:ext>
                  </a:extLst>
                </p:cNvPr>
                <p:cNvPicPr/>
                <p:nvPr/>
              </p:nvPicPr>
              <p:blipFill>
                <a:blip r:embed="rId969"/>
                <a:stretch>
                  <a:fillRect/>
                </a:stretch>
              </p:blipFill>
              <p:spPr>
                <a:xfrm>
                  <a:off x="11470876" y="1654233"/>
                  <a:ext cx="74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11" name="Freihand 610">
                  <a:extLst>
                    <a:ext uri="{FF2B5EF4-FFF2-40B4-BE49-F238E27FC236}">
                      <a16:creationId xmlns:a16="http://schemas.microsoft.com/office/drawing/2014/main" id="{79FC0F9B-5E6E-AAA7-F100-7D5EB9F8F1A0}"/>
                    </a:ext>
                  </a:extLst>
                </p14:cNvPr>
                <p14:cNvContentPartPr/>
                <p14:nvPr/>
              </p14:nvContentPartPr>
              <p14:xfrm>
                <a:off x="11358556" y="1629033"/>
                <a:ext cx="327960" cy="166680"/>
              </p14:xfrm>
            </p:contentPart>
          </mc:Choice>
          <mc:Fallback xmlns="">
            <p:pic>
              <p:nvPicPr>
                <p:cNvPr id="611" name="Freihand 610">
                  <a:extLst>
                    <a:ext uri="{FF2B5EF4-FFF2-40B4-BE49-F238E27FC236}">
                      <a16:creationId xmlns:a16="http://schemas.microsoft.com/office/drawing/2014/main" id="{79FC0F9B-5E6E-AAA7-F100-7D5EB9F8F1A0}"/>
                    </a:ext>
                  </a:extLst>
                </p:cNvPr>
                <p:cNvPicPr/>
                <p:nvPr/>
              </p:nvPicPr>
              <p:blipFill>
                <a:blip r:embed="rId971"/>
                <a:stretch>
                  <a:fillRect/>
                </a:stretch>
              </p:blipFill>
              <p:spPr>
                <a:xfrm>
                  <a:off x="11352436" y="1622913"/>
                  <a:ext cx="340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12" name="Freihand 611">
                  <a:extLst>
                    <a:ext uri="{FF2B5EF4-FFF2-40B4-BE49-F238E27FC236}">
                      <a16:creationId xmlns:a16="http://schemas.microsoft.com/office/drawing/2014/main" id="{422C98F3-803F-58F9-FEF2-FD21EE11D21E}"/>
                    </a:ext>
                  </a:extLst>
                </p14:cNvPr>
                <p14:cNvContentPartPr/>
                <p14:nvPr/>
              </p14:nvContentPartPr>
              <p14:xfrm>
                <a:off x="11746276" y="1671873"/>
                <a:ext cx="142200" cy="123120"/>
              </p14:xfrm>
            </p:contentPart>
          </mc:Choice>
          <mc:Fallback xmlns="">
            <p:pic>
              <p:nvPicPr>
                <p:cNvPr id="612" name="Freihand 611">
                  <a:extLst>
                    <a:ext uri="{FF2B5EF4-FFF2-40B4-BE49-F238E27FC236}">
                      <a16:creationId xmlns:a16="http://schemas.microsoft.com/office/drawing/2014/main" id="{422C98F3-803F-58F9-FEF2-FD21EE11D21E}"/>
                    </a:ext>
                  </a:extLst>
                </p:cNvPr>
                <p:cNvPicPr/>
                <p:nvPr/>
              </p:nvPicPr>
              <p:blipFill>
                <a:blip r:embed="rId973"/>
                <a:stretch>
                  <a:fillRect/>
                </a:stretch>
              </p:blipFill>
              <p:spPr>
                <a:xfrm>
                  <a:off x="11740156" y="1665753"/>
                  <a:ext cx="154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13" name="Freihand 612">
                  <a:extLst>
                    <a:ext uri="{FF2B5EF4-FFF2-40B4-BE49-F238E27FC236}">
                      <a16:creationId xmlns:a16="http://schemas.microsoft.com/office/drawing/2014/main" id="{3F728DDD-FA30-E37B-CDB4-CA652F9D5688}"/>
                    </a:ext>
                  </a:extLst>
                </p14:cNvPr>
                <p14:cNvContentPartPr/>
                <p14:nvPr/>
              </p14:nvContentPartPr>
              <p14:xfrm>
                <a:off x="11883076" y="1646673"/>
                <a:ext cx="14760" cy="11880"/>
              </p14:xfrm>
            </p:contentPart>
          </mc:Choice>
          <mc:Fallback xmlns="">
            <p:pic>
              <p:nvPicPr>
                <p:cNvPr id="613" name="Freihand 612">
                  <a:extLst>
                    <a:ext uri="{FF2B5EF4-FFF2-40B4-BE49-F238E27FC236}">
                      <a16:creationId xmlns:a16="http://schemas.microsoft.com/office/drawing/2014/main" id="{3F728DDD-FA30-E37B-CDB4-CA652F9D5688}"/>
                    </a:ext>
                  </a:extLst>
                </p:cNvPr>
                <p:cNvPicPr/>
                <p:nvPr/>
              </p:nvPicPr>
              <p:blipFill>
                <a:blip r:embed="rId975"/>
                <a:stretch>
                  <a:fillRect/>
                </a:stretch>
              </p:blipFill>
              <p:spPr>
                <a:xfrm>
                  <a:off x="11876956" y="1640553"/>
                  <a:ext cx="27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14" name="Freihand 613">
                  <a:extLst>
                    <a:ext uri="{FF2B5EF4-FFF2-40B4-BE49-F238E27FC236}">
                      <a16:creationId xmlns:a16="http://schemas.microsoft.com/office/drawing/2014/main" id="{55833BFA-1B0A-64ED-490E-D42876BBC42C}"/>
                    </a:ext>
                  </a:extLst>
                </p14:cNvPr>
                <p14:cNvContentPartPr/>
                <p14:nvPr/>
              </p14:nvContentPartPr>
              <p14:xfrm>
                <a:off x="11925916" y="1581873"/>
                <a:ext cx="75960" cy="161280"/>
              </p14:xfrm>
            </p:contentPart>
          </mc:Choice>
          <mc:Fallback xmlns="">
            <p:pic>
              <p:nvPicPr>
                <p:cNvPr id="614" name="Freihand 613">
                  <a:extLst>
                    <a:ext uri="{FF2B5EF4-FFF2-40B4-BE49-F238E27FC236}">
                      <a16:creationId xmlns:a16="http://schemas.microsoft.com/office/drawing/2014/main" id="{55833BFA-1B0A-64ED-490E-D42876BBC42C}"/>
                    </a:ext>
                  </a:extLst>
                </p:cNvPr>
                <p:cNvPicPr/>
                <p:nvPr/>
              </p:nvPicPr>
              <p:blipFill>
                <a:blip r:embed="rId977"/>
                <a:stretch>
                  <a:fillRect/>
                </a:stretch>
              </p:blipFill>
              <p:spPr>
                <a:xfrm>
                  <a:off x="11919796" y="1575753"/>
                  <a:ext cx="88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15" name="Freihand 614">
                  <a:extLst>
                    <a:ext uri="{FF2B5EF4-FFF2-40B4-BE49-F238E27FC236}">
                      <a16:creationId xmlns:a16="http://schemas.microsoft.com/office/drawing/2014/main" id="{75303CFC-318F-27AC-CF4F-70451C485E7F}"/>
                    </a:ext>
                  </a:extLst>
                </p14:cNvPr>
                <p14:cNvContentPartPr/>
                <p14:nvPr/>
              </p14:nvContentPartPr>
              <p14:xfrm>
                <a:off x="9972196" y="2094513"/>
                <a:ext cx="334800" cy="90720"/>
              </p14:xfrm>
            </p:contentPart>
          </mc:Choice>
          <mc:Fallback xmlns="">
            <p:pic>
              <p:nvPicPr>
                <p:cNvPr id="615" name="Freihand 614">
                  <a:extLst>
                    <a:ext uri="{FF2B5EF4-FFF2-40B4-BE49-F238E27FC236}">
                      <a16:creationId xmlns:a16="http://schemas.microsoft.com/office/drawing/2014/main" id="{75303CFC-318F-27AC-CF4F-70451C485E7F}"/>
                    </a:ext>
                  </a:extLst>
                </p:cNvPr>
                <p:cNvPicPr/>
                <p:nvPr/>
              </p:nvPicPr>
              <p:blipFill>
                <a:blip r:embed="rId979"/>
                <a:stretch>
                  <a:fillRect/>
                </a:stretch>
              </p:blipFill>
              <p:spPr>
                <a:xfrm>
                  <a:off x="9966076" y="2088393"/>
                  <a:ext cx="347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16" name="Freihand 615">
                  <a:extLst>
                    <a:ext uri="{FF2B5EF4-FFF2-40B4-BE49-F238E27FC236}">
                      <a16:creationId xmlns:a16="http://schemas.microsoft.com/office/drawing/2014/main" id="{F0705DDA-B8FC-4E90-B6EF-1738938F900D}"/>
                    </a:ext>
                  </a:extLst>
                </p14:cNvPr>
                <p14:cNvContentPartPr/>
                <p14:nvPr/>
              </p14:nvContentPartPr>
              <p14:xfrm>
                <a:off x="10567276" y="1993713"/>
                <a:ext cx="25920" cy="159480"/>
              </p14:xfrm>
            </p:contentPart>
          </mc:Choice>
          <mc:Fallback xmlns="">
            <p:pic>
              <p:nvPicPr>
                <p:cNvPr id="616" name="Freihand 615">
                  <a:extLst>
                    <a:ext uri="{FF2B5EF4-FFF2-40B4-BE49-F238E27FC236}">
                      <a16:creationId xmlns:a16="http://schemas.microsoft.com/office/drawing/2014/main" id="{F0705DDA-B8FC-4E90-B6EF-1738938F900D}"/>
                    </a:ext>
                  </a:extLst>
                </p:cNvPr>
                <p:cNvPicPr/>
                <p:nvPr/>
              </p:nvPicPr>
              <p:blipFill>
                <a:blip r:embed="rId981"/>
                <a:stretch>
                  <a:fillRect/>
                </a:stretch>
              </p:blipFill>
              <p:spPr>
                <a:xfrm>
                  <a:off x="10561156" y="1987593"/>
                  <a:ext cx="38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17" name="Freihand 616">
                  <a:extLst>
                    <a:ext uri="{FF2B5EF4-FFF2-40B4-BE49-F238E27FC236}">
                      <a16:creationId xmlns:a16="http://schemas.microsoft.com/office/drawing/2014/main" id="{3F510335-09F0-B48C-313D-D273A0D7BA1F}"/>
                    </a:ext>
                  </a:extLst>
                </p14:cNvPr>
                <p14:cNvContentPartPr/>
                <p14:nvPr/>
              </p14:nvContentPartPr>
              <p14:xfrm>
                <a:off x="10478356" y="1954833"/>
                <a:ext cx="168120" cy="179280"/>
              </p14:xfrm>
            </p:contentPart>
          </mc:Choice>
          <mc:Fallback xmlns="">
            <p:pic>
              <p:nvPicPr>
                <p:cNvPr id="617" name="Freihand 616">
                  <a:extLst>
                    <a:ext uri="{FF2B5EF4-FFF2-40B4-BE49-F238E27FC236}">
                      <a16:creationId xmlns:a16="http://schemas.microsoft.com/office/drawing/2014/main" id="{3F510335-09F0-B48C-313D-D273A0D7BA1F}"/>
                    </a:ext>
                  </a:extLst>
                </p:cNvPr>
                <p:cNvPicPr/>
                <p:nvPr/>
              </p:nvPicPr>
              <p:blipFill>
                <a:blip r:embed="rId983"/>
                <a:stretch>
                  <a:fillRect/>
                </a:stretch>
              </p:blipFill>
              <p:spPr>
                <a:xfrm>
                  <a:off x="10472236" y="1948713"/>
                  <a:ext cx="180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18" name="Freihand 617">
                  <a:extLst>
                    <a:ext uri="{FF2B5EF4-FFF2-40B4-BE49-F238E27FC236}">
                      <a16:creationId xmlns:a16="http://schemas.microsoft.com/office/drawing/2014/main" id="{655CA7F3-84A1-DF61-F875-A3BE1A617469}"/>
                    </a:ext>
                  </a:extLst>
                </p14:cNvPr>
                <p14:cNvContentPartPr/>
                <p14:nvPr/>
              </p14:nvContentPartPr>
              <p14:xfrm>
                <a:off x="10697596" y="2049513"/>
                <a:ext cx="108360" cy="69480"/>
              </p14:xfrm>
            </p:contentPart>
          </mc:Choice>
          <mc:Fallback xmlns="">
            <p:pic>
              <p:nvPicPr>
                <p:cNvPr id="618" name="Freihand 617">
                  <a:extLst>
                    <a:ext uri="{FF2B5EF4-FFF2-40B4-BE49-F238E27FC236}">
                      <a16:creationId xmlns:a16="http://schemas.microsoft.com/office/drawing/2014/main" id="{655CA7F3-84A1-DF61-F875-A3BE1A617469}"/>
                    </a:ext>
                  </a:extLst>
                </p:cNvPr>
                <p:cNvPicPr/>
                <p:nvPr/>
              </p:nvPicPr>
              <p:blipFill>
                <a:blip r:embed="rId985"/>
                <a:stretch>
                  <a:fillRect/>
                </a:stretch>
              </p:blipFill>
              <p:spPr>
                <a:xfrm>
                  <a:off x="10691476" y="2043393"/>
                  <a:ext cx="120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19" name="Freihand 618">
                  <a:extLst>
                    <a:ext uri="{FF2B5EF4-FFF2-40B4-BE49-F238E27FC236}">
                      <a16:creationId xmlns:a16="http://schemas.microsoft.com/office/drawing/2014/main" id="{A0EA7416-610C-7D34-4E1B-69AC7200555C}"/>
                    </a:ext>
                  </a:extLst>
                </p14:cNvPr>
                <p14:cNvContentPartPr/>
                <p14:nvPr/>
              </p14:nvContentPartPr>
              <p14:xfrm>
                <a:off x="10857076" y="1952673"/>
                <a:ext cx="134640" cy="232200"/>
              </p14:xfrm>
            </p:contentPart>
          </mc:Choice>
          <mc:Fallback xmlns="">
            <p:pic>
              <p:nvPicPr>
                <p:cNvPr id="619" name="Freihand 618">
                  <a:extLst>
                    <a:ext uri="{FF2B5EF4-FFF2-40B4-BE49-F238E27FC236}">
                      <a16:creationId xmlns:a16="http://schemas.microsoft.com/office/drawing/2014/main" id="{A0EA7416-610C-7D34-4E1B-69AC7200555C}"/>
                    </a:ext>
                  </a:extLst>
                </p:cNvPr>
                <p:cNvPicPr/>
                <p:nvPr/>
              </p:nvPicPr>
              <p:blipFill>
                <a:blip r:embed="rId987"/>
                <a:stretch>
                  <a:fillRect/>
                </a:stretch>
              </p:blipFill>
              <p:spPr>
                <a:xfrm>
                  <a:off x="10850956" y="1946553"/>
                  <a:ext cx="1468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20" name="Freihand 619">
                  <a:extLst>
                    <a:ext uri="{FF2B5EF4-FFF2-40B4-BE49-F238E27FC236}">
                      <a16:creationId xmlns:a16="http://schemas.microsoft.com/office/drawing/2014/main" id="{D0051C97-8641-3EF8-6A52-71D404C589E8}"/>
                    </a:ext>
                  </a:extLst>
                </p14:cNvPr>
                <p14:cNvContentPartPr/>
                <p14:nvPr/>
              </p14:nvContentPartPr>
              <p14:xfrm>
                <a:off x="11028436" y="1950873"/>
                <a:ext cx="297720" cy="162360"/>
              </p14:xfrm>
            </p:contentPart>
          </mc:Choice>
          <mc:Fallback xmlns="">
            <p:pic>
              <p:nvPicPr>
                <p:cNvPr id="620" name="Freihand 619">
                  <a:extLst>
                    <a:ext uri="{FF2B5EF4-FFF2-40B4-BE49-F238E27FC236}">
                      <a16:creationId xmlns:a16="http://schemas.microsoft.com/office/drawing/2014/main" id="{D0051C97-8641-3EF8-6A52-71D404C589E8}"/>
                    </a:ext>
                  </a:extLst>
                </p:cNvPr>
                <p:cNvPicPr/>
                <p:nvPr/>
              </p:nvPicPr>
              <p:blipFill>
                <a:blip r:embed="rId989"/>
                <a:stretch>
                  <a:fillRect/>
                </a:stretch>
              </p:blipFill>
              <p:spPr>
                <a:xfrm>
                  <a:off x="11022316" y="1944753"/>
                  <a:ext cx="309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21" name="Freihand 620">
                  <a:extLst>
                    <a:ext uri="{FF2B5EF4-FFF2-40B4-BE49-F238E27FC236}">
                      <a16:creationId xmlns:a16="http://schemas.microsoft.com/office/drawing/2014/main" id="{26226072-55D7-A72A-562D-45B9955A46E9}"/>
                    </a:ext>
                  </a:extLst>
                </p14:cNvPr>
                <p14:cNvContentPartPr/>
                <p14:nvPr/>
              </p14:nvContentPartPr>
              <p14:xfrm>
                <a:off x="11290516" y="1958433"/>
                <a:ext cx="12600" cy="25560"/>
              </p14:xfrm>
            </p:contentPart>
          </mc:Choice>
          <mc:Fallback xmlns="">
            <p:pic>
              <p:nvPicPr>
                <p:cNvPr id="621" name="Freihand 620">
                  <a:extLst>
                    <a:ext uri="{FF2B5EF4-FFF2-40B4-BE49-F238E27FC236}">
                      <a16:creationId xmlns:a16="http://schemas.microsoft.com/office/drawing/2014/main" id="{26226072-55D7-A72A-562D-45B9955A46E9}"/>
                    </a:ext>
                  </a:extLst>
                </p:cNvPr>
                <p:cNvPicPr/>
                <p:nvPr/>
              </p:nvPicPr>
              <p:blipFill>
                <a:blip r:embed="rId991"/>
                <a:stretch>
                  <a:fillRect/>
                </a:stretch>
              </p:blipFill>
              <p:spPr>
                <a:xfrm>
                  <a:off x="11284396" y="1952313"/>
                  <a:ext cx="24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22" name="Freihand 621">
                  <a:extLst>
                    <a:ext uri="{FF2B5EF4-FFF2-40B4-BE49-F238E27FC236}">
                      <a16:creationId xmlns:a16="http://schemas.microsoft.com/office/drawing/2014/main" id="{C3978DCE-4DF2-B6BD-DEF6-CB708414BA3A}"/>
                    </a:ext>
                  </a:extLst>
                </p14:cNvPr>
                <p14:cNvContentPartPr/>
                <p14:nvPr/>
              </p14:nvContentPartPr>
              <p14:xfrm>
                <a:off x="11361436" y="1864113"/>
                <a:ext cx="378720" cy="208800"/>
              </p14:xfrm>
            </p:contentPart>
          </mc:Choice>
          <mc:Fallback xmlns="">
            <p:pic>
              <p:nvPicPr>
                <p:cNvPr id="622" name="Freihand 621">
                  <a:extLst>
                    <a:ext uri="{FF2B5EF4-FFF2-40B4-BE49-F238E27FC236}">
                      <a16:creationId xmlns:a16="http://schemas.microsoft.com/office/drawing/2014/main" id="{C3978DCE-4DF2-B6BD-DEF6-CB708414BA3A}"/>
                    </a:ext>
                  </a:extLst>
                </p:cNvPr>
                <p:cNvPicPr/>
                <p:nvPr/>
              </p:nvPicPr>
              <p:blipFill>
                <a:blip r:embed="rId993"/>
                <a:stretch>
                  <a:fillRect/>
                </a:stretch>
              </p:blipFill>
              <p:spPr>
                <a:xfrm>
                  <a:off x="11355316" y="1857993"/>
                  <a:ext cx="390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25" name="Freihand 624">
                  <a:extLst>
                    <a:ext uri="{FF2B5EF4-FFF2-40B4-BE49-F238E27FC236}">
                      <a16:creationId xmlns:a16="http://schemas.microsoft.com/office/drawing/2014/main" id="{735476DA-ACDE-8E6D-C647-BD2B3E0AAB17}"/>
                    </a:ext>
                  </a:extLst>
                </p14:cNvPr>
                <p14:cNvContentPartPr/>
                <p14:nvPr/>
              </p14:nvContentPartPr>
              <p14:xfrm>
                <a:off x="928276" y="3741545"/>
                <a:ext cx="2341800" cy="1369800"/>
              </p14:xfrm>
            </p:contentPart>
          </mc:Choice>
          <mc:Fallback xmlns="">
            <p:pic>
              <p:nvPicPr>
                <p:cNvPr id="625" name="Freihand 624">
                  <a:extLst>
                    <a:ext uri="{FF2B5EF4-FFF2-40B4-BE49-F238E27FC236}">
                      <a16:creationId xmlns:a16="http://schemas.microsoft.com/office/drawing/2014/main" id="{735476DA-ACDE-8E6D-C647-BD2B3E0AAB17}"/>
                    </a:ext>
                  </a:extLst>
                </p:cNvPr>
                <p:cNvPicPr/>
                <p:nvPr/>
              </p:nvPicPr>
              <p:blipFill>
                <a:blip r:embed="rId995"/>
                <a:stretch>
                  <a:fillRect/>
                </a:stretch>
              </p:blipFill>
              <p:spPr>
                <a:xfrm>
                  <a:off x="922156" y="3735425"/>
                  <a:ext cx="2354040" cy="13820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26" name="Freihand 625">
                  <a:extLst>
                    <a:ext uri="{FF2B5EF4-FFF2-40B4-BE49-F238E27FC236}">
                      <a16:creationId xmlns:a16="http://schemas.microsoft.com/office/drawing/2014/main" id="{E08A2A34-D7E9-AAA5-45DE-CEADAF4DA374}"/>
                    </a:ext>
                  </a:extLst>
                </p14:cNvPr>
                <p14:cNvContentPartPr/>
                <p14:nvPr/>
              </p14:nvContentPartPr>
              <p14:xfrm>
                <a:off x="3478156" y="3651905"/>
                <a:ext cx="34920" cy="202320"/>
              </p14:xfrm>
            </p:contentPart>
          </mc:Choice>
          <mc:Fallback xmlns="">
            <p:pic>
              <p:nvPicPr>
                <p:cNvPr id="626" name="Freihand 625">
                  <a:extLst>
                    <a:ext uri="{FF2B5EF4-FFF2-40B4-BE49-F238E27FC236}">
                      <a16:creationId xmlns:a16="http://schemas.microsoft.com/office/drawing/2014/main" id="{E08A2A34-D7E9-AAA5-45DE-CEADAF4DA374}"/>
                    </a:ext>
                  </a:extLst>
                </p:cNvPr>
                <p:cNvPicPr/>
                <p:nvPr/>
              </p:nvPicPr>
              <p:blipFill>
                <a:blip r:embed="rId997"/>
                <a:stretch>
                  <a:fillRect/>
                </a:stretch>
              </p:blipFill>
              <p:spPr>
                <a:xfrm>
                  <a:off x="3472036" y="3645785"/>
                  <a:ext cx="471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27" name="Freihand 626">
                  <a:extLst>
                    <a:ext uri="{FF2B5EF4-FFF2-40B4-BE49-F238E27FC236}">
                      <a16:creationId xmlns:a16="http://schemas.microsoft.com/office/drawing/2014/main" id="{33882E84-4168-8727-D543-F217B1D039E4}"/>
                    </a:ext>
                  </a:extLst>
                </p14:cNvPr>
                <p14:cNvContentPartPr/>
                <p14:nvPr/>
              </p14:nvContentPartPr>
              <p14:xfrm>
                <a:off x="3513076" y="3736865"/>
                <a:ext cx="38880" cy="76320"/>
              </p14:xfrm>
            </p:contentPart>
          </mc:Choice>
          <mc:Fallback xmlns="">
            <p:pic>
              <p:nvPicPr>
                <p:cNvPr id="627" name="Freihand 626">
                  <a:extLst>
                    <a:ext uri="{FF2B5EF4-FFF2-40B4-BE49-F238E27FC236}">
                      <a16:creationId xmlns:a16="http://schemas.microsoft.com/office/drawing/2014/main" id="{33882E84-4168-8727-D543-F217B1D039E4}"/>
                    </a:ext>
                  </a:extLst>
                </p:cNvPr>
                <p:cNvPicPr/>
                <p:nvPr/>
              </p:nvPicPr>
              <p:blipFill>
                <a:blip r:embed="rId999"/>
                <a:stretch>
                  <a:fillRect/>
                </a:stretch>
              </p:blipFill>
              <p:spPr>
                <a:xfrm>
                  <a:off x="3506956" y="3730745"/>
                  <a:ext cx="51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28" name="Freihand 627">
                  <a:extLst>
                    <a:ext uri="{FF2B5EF4-FFF2-40B4-BE49-F238E27FC236}">
                      <a16:creationId xmlns:a16="http://schemas.microsoft.com/office/drawing/2014/main" id="{60EE4F66-2D49-8F1B-6AED-33B430F686C8}"/>
                    </a:ext>
                  </a:extLst>
                </p14:cNvPr>
                <p14:cNvContentPartPr/>
                <p14:nvPr/>
              </p14:nvContentPartPr>
              <p14:xfrm>
                <a:off x="3594076" y="3637145"/>
                <a:ext cx="83520" cy="142560"/>
              </p14:xfrm>
            </p:contentPart>
          </mc:Choice>
          <mc:Fallback xmlns="">
            <p:pic>
              <p:nvPicPr>
                <p:cNvPr id="628" name="Freihand 627">
                  <a:extLst>
                    <a:ext uri="{FF2B5EF4-FFF2-40B4-BE49-F238E27FC236}">
                      <a16:creationId xmlns:a16="http://schemas.microsoft.com/office/drawing/2014/main" id="{60EE4F66-2D49-8F1B-6AED-33B430F686C8}"/>
                    </a:ext>
                  </a:extLst>
                </p:cNvPr>
                <p:cNvPicPr/>
                <p:nvPr/>
              </p:nvPicPr>
              <p:blipFill>
                <a:blip r:embed="rId1001"/>
                <a:stretch>
                  <a:fillRect/>
                </a:stretch>
              </p:blipFill>
              <p:spPr>
                <a:xfrm>
                  <a:off x="3587956" y="3631025"/>
                  <a:ext cx="95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29" name="Freihand 628">
                  <a:extLst>
                    <a:ext uri="{FF2B5EF4-FFF2-40B4-BE49-F238E27FC236}">
                      <a16:creationId xmlns:a16="http://schemas.microsoft.com/office/drawing/2014/main" id="{7729EB65-6F69-823D-8013-6F0EEDDBF6FD}"/>
                    </a:ext>
                  </a:extLst>
                </p14:cNvPr>
                <p14:cNvContentPartPr/>
                <p14:nvPr/>
              </p14:nvContentPartPr>
              <p14:xfrm>
                <a:off x="3707476" y="3544625"/>
                <a:ext cx="35280" cy="100440"/>
              </p14:xfrm>
            </p:contentPart>
          </mc:Choice>
          <mc:Fallback xmlns="">
            <p:pic>
              <p:nvPicPr>
                <p:cNvPr id="629" name="Freihand 628">
                  <a:extLst>
                    <a:ext uri="{FF2B5EF4-FFF2-40B4-BE49-F238E27FC236}">
                      <a16:creationId xmlns:a16="http://schemas.microsoft.com/office/drawing/2014/main" id="{7729EB65-6F69-823D-8013-6F0EEDDBF6FD}"/>
                    </a:ext>
                  </a:extLst>
                </p:cNvPr>
                <p:cNvPicPr/>
                <p:nvPr/>
              </p:nvPicPr>
              <p:blipFill>
                <a:blip r:embed="rId1003"/>
                <a:stretch>
                  <a:fillRect/>
                </a:stretch>
              </p:blipFill>
              <p:spPr>
                <a:xfrm>
                  <a:off x="3701356" y="3538505"/>
                  <a:ext cx="47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32" name="Freihand 631">
                  <a:extLst>
                    <a:ext uri="{FF2B5EF4-FFF2-40B4-BE49-F238E27FC236}">
                      <a16:creationId xmlns:a16="http://schemas.microsoft.com/office/drawing/2014/main" id="{96945710-A828-7F4E-5B12-3820C1888905}"/>
                    </a:ext>
                  </a:extLst>
                </p14:cNvPr>
                <p14:cNvContentPartPr/>
                <p14:nvPr/>
              </p14:nvContentPartPr>
              <p14:xfrm>
                <a:off x="4241716" y="1327025"/>
                <a:ext cx="771840" cy="2984760"/>
              </p14:xfrm>
            </p:contentPart>
          </mc:Choice>
          <mc:Fallback xmlns="">
            <p:pic>
              <p:nvPicPr>
                <p:cNvPr id="632" name="Freihand 631">
                  <a:extLst>
                    <a:ext uri="{FF2B5EF4-FFF2-40B4-BE49-F238E27FC236}">
                      <a16:creationId xmlns:a16="http://schemas.microsoft.com/office/drawing/2014/main" id="{96945710-A828-7F4E-5B12-3820C1888905}"/>
                    </a:ext>
                  </a:extLst>
                </p:cNvPr>
                <p:cNvPicPr/>
                <p:nvPr/>
              </p:nvPicPr>
              <p:blipFill>
                <a:blip r:embed="rId1005"/>
                <a:stretch>
                  <a:fillRect/>
                </a:stretch>
              </p:blipFill>
              <p:spPr>
                <a:xfrm>
                  <a:off x="4235596" y="1320905"/>
                  <a:ext cx="784080" cy="29970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34" name="Freihand 633">
                  <a:extLst>
                    <a:ext uri="{FF2B5EF4-FFF2-40B4-BE49-F238E27FC236}">
                      <a16:creationId xmlns:a16="http://schemas.microsoft.com/office/drawing/2014/main" id="{6593A2F8-7DE7-7AA1-FCB7-FF47959BF9DB}"/>
                    </a:ext>
                  </a:extLst>
                </p14:cNvPr>
                <p14:cNvContentPartPr/>
                <p14:nvPr/>
              </p14:nvContentPartPr>
              <p14:xfrm>
                <a:off x="4234516" y="1217225"/>
                <a:ext cx="189000" cy="254160"/>
              </p14:xfrm>
            </p:contentPart>
          </mc:Choice>
          <mc:Fallback xmlns="">
            <p:pic>
              <p:nvPicPr>
                <p:cNvPr id="634" name="Freihand 633">
                  <a:extLst>
                    <a:ext uri="{FF2B5EF4-FFF2-40B4-BE49-F238E27FC236}">
                      <a16:creationId xmlns:a16="http://schemas.microsoft.com/office/drawing/2014/main" id="{6593A2F8-7DE7-7AA1-FCB7-FF47959BF9DB}"/>
                    </a:ext>
                  </a:extLst>
                </p:cNvPr>
                <p:cNvPicPr/>
                <p:nvPr/>
              </p:nvPicPr>
              <p:blipFill>
                <a:blip r:embed="rId1007"/>
                <a:stretch>
                  <a:fillRect/>
                </a:stretch>
              </p:blipFill>
              <p:spPr>
                <a:xfrm>
                  <a:off x="4228396" y="1211105"/>
                  <a:ext cx="201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36" name="Freihand 635">
                  <a:extLst>
                    <a:ext uri="{FF2B5EF4-FFF2-40B4-BE49-F238E27FC236}">
                      <a16:creationId xmlns:a16="http://schemas.microsoft.com/office/drawing/2014/main" id="{7D07B7D5-5470-7B24-2A2B-A299EAA9560D}"/>
                    </a:ext>
                  </a:extLst>
                </p14:cNvPr>
                <p14:cNvContentPartPr/>
                <p14:nvPr/>
              </p14:nvContentPartPr>
              <p14:xfrm>
                <a:off x="4237756" y="1190225"/>
                <a:ext cx="264600" cy="284760"/>
              </p14:xfrm>
            </p:contentPart>
          </mc:Choice>
          <mc:Fallback xmlns="">
            <p:pic>
              <p:nvPicPr>
                <p:cNvPr id="636" name="Freihand 635">
                  <a:extLst>
                    <a:ext uri="{FF2B5EF4-FFF2-40B4-BE49-F238E27FC236}">
                      <a16:creationId xmlns:a16="http://schemas.microsoft.com/office/drawing/2014/main" id="{7D07B7D5-5470-7B24-2A2B-A299EAA9560D}"/>
                    </a:ext>
                  </a:extLst>
                </p:cNvPr>
                <p:cNvPicPr/>
                <p:nvPr/>
              </p:nvPicPr>
              <p:blipFill>
                <a:blip r:embed="rId1009"/>
                <a:stretch>
                  <a:fillRect/>
                </a:stretch>
              </p:blipFill>
              <p:spPr>
                <a:xfrm>
                  <a:off x="4231636" y="1184105"/>
                  <a:ext cx="276840" cy="297000"/>
                </a:xfrm>
                <a:prstGeom prst="rect">
                  <a:avLst/>
                </a:prstGeom>
              </p:spPr>
            </p:pic>
          </mc:Fallback>
        </mc:AlternateContent>
      </p:grpSp>
      <p:grpSp>
        <p:nvGrpSpPr>
          <p:cNvPr id="645" name="Gruppieren 644">
            <a:extLst>
              <a:ext uri="{FF2B5EF4-FFF2-40B4-BE49-F238E27FC236}">
                <a16:creationId xmlns:a16="http://schemas.microsoft.com/office/drawing/2014/main" id="{5DC6E545-020F-CAD2-E9F6-3C9DF360FC1D}"/>
              </a:ext>
            </a:extLst>
          </p:cNvPr>
          <p:cNvGrpSpPr/>
          <p:nvPr/>
        </p:nvGrpSpPr>
        <p:grpSpPr>
          <a:xfrm>
            <a:off x="4957756" y="3743705"/>
            <a:ext cx="754920" cy="774360"/>
            <a:chOff x="4957756" y="3743705"/>
            <a:chExt cx="754920" cy="774360"/>
          </a:xfrm>
        </p:grpSpPr>
        <mc:AlternateContent xmlns:mc="http://schemas.openxmlformats.org/markup-compatibility/2006" xmlns:p14="http://schemas.microsoft.com/office/powerpoint/2010/main">
          <mc:Choice Requires="p14">
            <p:contentPart p14:bwMode="auto" r:id="rId1010">
              <p14:nvContentPartPr>
                <p14:cNvPr id="638" name="Freihand 637">
                  <a:extLst>
                    <a:ext uri="{FF2B5EF4-FFF2-40B4-BE49-F238E27FC236}">
                      <a16:creationId xmlns:a16="http://schemas.microsoft.com/office/drawing/2014/main" id="{AB29147D-2241-CBB3-1027-6CF198C42DF9}"/>
                    </a:ext>
                  </a:extLst>
                </p14:cNvPr>
                <p14:cNvContentPartPr/>
                <p14:nvPr/>
              </p14:nvContentPartPr>
              <p14:xfrm>
                <a:off x="4957756" y="4352825"/>
                <a:ext cx="27720" cy="165240"/>
              </p14:xfrm>
            </p:contentPart>
          </mc:Choice>
          <mc:Fallback xmlns="">
            <p:pic>
              <p:nvPicPr>
                <p:cNvPr id="638" name="Freihand 637">
                  <a:extLst>
                    <a:ext uri="{FF2B5EF4-FFF2-40B4-BE49-F238E27FC236}">
                      <a16:creationId xmlns:a16="http://schemas.microsoft.com/office/drawing/2014/main" id="{AB29147D-2241-CBB3-1027-6CF198C42DF9}"/>
                    </a:ext>
                  </a:extLst>
                </p:cNvPr>
                <p:cNvPicPr/>
                <p:nvPr/>
              </p:nvPicPr>
              <p:blipFill>
                <a:blip r:embed="rId1011"/>
                <a:stretch>
                  <a:fillRect/>
                </a:stretch>
              </p:blipFill>
              <p:spPr>
                <a:xfrm>
                  <a:off x="4951636" y="4346705"/>
                  <a:ext cx="39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39" name="Freihand 638">
                  <a:extLst>
                    <a:ext uri="{FF2B5EF4-FFF2-40B4-BE49-F238E27FC236}">
                      <a16:creationId xmlns:a16="http://schemas.microsoft.com/office/drawing/2014/main" id="{B45AB370-7CC9-E8ED-E448-3BDEB1833D6B}"/>
                    </a:ext>
                  </a:extLst>
                </p14:cNvPr>
                <p14:cNvContentPartPr/>
                <p14:nvPr/>
              </p14:nvContentPartPr>
              <p14:xfrm>
                <a:off x="4967836" y="4348505"/>
                <a:ext cx="107640" cy="137520"/>
              </p14:xfrm>
            </p:contentPart>
          </mc:Choice>
          <mc:Fallback xmlns="">
            <p:pic>
              <p:nvPicPr>
                <p:cNvPr id="639" name="Freihand 638">
                  <a:extLst>
                    <a:ext uri="{FF2B5EF4-FFF2-40B4-BE49-F238E27FC236}">
                      <a16:creationId xmlns:a16="http://schemas.microsoft.com/office/drawing/2014/main" id="{B45AB370-7CC9-E8ED-E448-3BDEB1833D6B}"/>
                    </a:ext>
                  </a:extLst>
                </p:cNvPr>
                <p:cNvPicPr/>
                <p:nvPr/>
              </p:nvPicPr>
              <p:blipFill>
                <a:blip r:embed="rId1013"/>
                <a:stretch>
                  <a:fillRect/>
                </a:stretch>
              </p:blipFill>
              <p:spPr>
                <a:xfrm>
                  <a:off x="4961716" y="4342385"/>
                  <a:ext cx="119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40" name="Freihand 639">
                  <a:extLst>
                    <a:ext uri="{FF2B5EF4-FFF2-40B4-BE49-F238E27FC236}">
                      <a16:creationId xmlns:a16="http://schemas.microsoft.com/office/drawing/2014/main" id="{DC881620-89D3-C511-4CE4-D7D4FA6A70E8}"/>
                    </a:ext>
                  </a:extLst>
                </p14:cNvPr>
                <p14:cNvContentPartPr/>
                <p14:nvPr/>
              </p14:nvContentPartPr>
              <p14:xfrm>
                <a:off x="5052436" y="4261025"/>
                <a:ext cx="122400" cy="199080"/>
              </p14:xfrm>
            </p:contentPart>
          </mc:Choice>
          <mc:Fallback xmlns="">
            <p:pic>
              <p:nvPicPr>
                <p:cNvPr id="640" name="Freihand 639">
                  <a:extLst>
                    <a:ext uri="{FF2B5EF4-FFF2-40B4-BE49-F238E27FC236}">
                      <a16:creationId xmlns:a16="http://schemas.microsoft.com/office/drawing/2014/main" id="{DC881620-89D3-C511-4CE4-D7D4FA6A70E8}"/>
                    </a:ext>
                  </a:extLst>
                </p:cNvPr>
                <p:cNvPicPr/>
                <p:nvPr/>
              </p:nvPicPr>
              <p:blipFill>
                <a:blip r:embed="rId1015"/>
                <a:stretch>
                  <a:fillRect/>
                </a:stretch>
              </p:blipFill>
              <p:spPr>
                <a:xfrm>
                  <a:off x="5046316" y="4254905"/>
                  <a:ext cx="134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41" name="Freihand 640">
                  <a:extLst>
                    <a:ext uri="{FF2B5EF4-FFF2-40B4-BE49-F238E27FC236}">
                      <a16:creationId xmlns:a16="http://schemas.microsoft.com/office/drawing/2014/main" id="{1BF291E0-8120-9949-6B3A-7F2CC7F6E537}"/>
                    </a:ext>
                  </a:extLst>
                </p14:cNvPr>
                <p14:cNvContentPartPr/>
                <p14:nvPr/>
              </p14:nvContentPartPr>
              <p14:xfrm>
                <a:off x="5212996" y="4015505"/>
                <a:ext cx="275400" cy="389160"/>
              </p14:xfrm>
            </p:contentPart>
          </mc:Choice>
          <mc:Fallback xmlns="">
            <p:pic>
              <p:nvPicPr>
                <p:cNvPr id="641" name="Freihand 640">
                  <a:extLst>
                    <a:ext uri="{FF2B5EF4-FFF2-40B4-BE49-F238E27FC236}">
                      <a16:creationId xmlns:a16="http://schemas.microsoft.com/office/drawing/2014/main" id="{1BF291E0-8120-9949-6B3A-7F2CC7F6E537}"/>
                    </a:ext>
                  </a:extLst>
                </p:cNvPr>
                <p:cNvPicPr/>
                <p:nvPr/>
              </p:nvPicPr>
              <p:blipFill>
                <a:blip r:embed="rId1017"/>
                <a:stretch>
                  <a:fillRect/>
                </a:stretch>
              </p:blipFill>
              <p:spPr>
                <a:xfrm>
                  <a:off x="5206876" y="4009385"/>
                  <a:ext cx="28764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42" name="Freihand 641">
                  <a:extLst>
                    <a:ext uri="{FF2B5EF4-FFF2-40B4-BE49-F238E27FC236}">
                      <a16:creationId xmlns:a16="http://schemas.microsoft.com/office/drawing/2014/main" id="{BC319249-BABD-B298-1DEA-ECD90B33DBBE}"/>
                    </a:ext>
                  </a:extLst>
                </p14:cNvPr>
                <p14:cNvContentPartPr/>
                <p14:nvPr/>
              </p14:nvContentPartPr>
              <p14:xfrm>
                <a:off x="5531596" y="3911825"/>
                <a:ext cx="91080" cy="192960"/>
              </p14:xfrm>
            </p:contentPart>
          </mc:Choice>
          <mc:Fallback xmlns="">
            <p:pic>
              <p:nvPicPr>
                <p:cNvPr id="642" name="Freihand 641">
                  <a:extLst>
                    <a:ext uri="{FF2B5EF4-FFF2-40B4-BE49-F238E27FC236}">
                      <a16:creationId xmlns:a16="http://schemas.microsoft.com/office/drawing/2014/main" id="{BC319249-BABD-B298-1DEA-ECD90B33DBBE}"/>
                    </a:ext>
                  </a:extLst>
                </p:cNvPr>
                <p:cNvPicPr/>
                <p:nvPr/>
              </p:nvPicPr>
              <p:blipFill>
                <a:blip r:embed="rId1019"/>
                <a:stretch>
                  <a:fillRect/>
                </a:stretch>
              </p:blipFill>
              <p:spPr>
                <a:xfrm>
                  <a:off x="5525476" y="3905705"/>
                  <a:ext cx="103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43" name="Freihand 642">
                  <a:extLst>
                    <a:ext uri="{FF2B5EF4-FFF2-40B4-BE49-F238E27FC236}">
                      <a16:creationId xmlns:a16="http://schemas.microsoft.com/office/drawing/2014/main" id="{8249114D-C174-5ED3-4792-0BD6F2109D6E}"/>
                    </a:ext>
                  </a:extLst>
                </p14:cNvPr>
                <p14:cNvContentPartPr/>
                <p14:nvPr/>
              </p14:nvContentPartPr>
              <p14:xfrm>
                <a:off x="5553196" y="3874025"/>
                <a:ext cx="159480" cy="177840"/>
              </p14:xfrm>
            </p:contentPart>
          </mc:Choice>
          <mc:Fallback xmlns="">
            <p:pic>
              <p:nvPicPr>
                <p:cNvPr id="643" name="Freihand 642">
                  <a:extLst>
                    <a:ext uri="{FF2B5EF4-FFF2-40B4-BE49-F238E27FC236}">
                      <a16:creationId xmlns:a16="http://schemas.microsoft.com/office/drawing/2014/main" id="{8249114D-C174-5ED3-4792-0BD6F2109D6E}"/>
                    </a:ext>
                  </a:extLst>
                </p:cNvPr>
                <p:cNvPicPr/>
                <p:nvPr/>
              </p:nvPicPr>
              <p:blipFill>
                <a:blip r:embed="rId1021"/>
                <a:stretch>
                  <a:fillRect/>
                </a:stretch>
              </p:blipFill>
              <p:spPr>
                <a:xfrm>
                  <a:off x="5547076" y="3867905"/>
                  <a:ext cx="171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44" name="Freihand 643">
                  <a:extLst>
                    <a:ext uri="{FF2B5EF4-FFF2-40B4-BE49-F238E27FC236}">
                      <a16:creationId xmlns:a16="http://schemas.microsoft.com/office/drawing/2014/main" id="{A655B93F-3A57-D1FE-53C0-BD30011ED04C}"/>
                    </a:ext>
                  </a:extLst>
                </p14:cNvPr>
                <p14:cNvContentPartPr/>
                <p14:nvPr/>
              </p14:nvContentPartPr>
              <p14:xfrm>
                <a:off x="5638876" y="3743705"/>
                <a:ext cx="56160" cy="86040"/>
              </p14:xfrm>
            </p:contentPart>
          </mc:Choice>
          <mc:Fallback xmlns="">
            <p:pic>
              <p:nvPicPr>
                <p:cNvPr id="644" name="Freihand 643">
                  <a:extLst>
                    <a:ext uri="{FF2B5EF4-FFF2-40B4-BE49-F238E27FC236}">
                      <a16:creationId xmlns:a16="http://schemas.microsoft.com/office/drawing/2014/main" id="{A655B93F-3A57-D1FE-53C0-BD30011ED04C}"/>
                    </a:ext>
                  </a:extLst>
                </p:cNvPr>
                <p:cNvPicPr/>
                <p:nvPr/>
              </p:nvPicPr>
              <p:blipFill>
                <a:blip r:embed="rId1023"/>
                <a:stretch>
                  <a:fillRect/>
                </a:stretch>
              </p:blipFill>
              <p:spPr>
                <a:xfrm>
                  <a:off x="5632756" y="3737585"/>
                  <a:ext cx="68400" cy="9828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41" name="Gruppieren 440">
            <a:extLst>
              <a:ext uri="{FF2B5EF4-FFF2-40B4-BE49-F238E27FC236}">
                <a16:creationId xmlns:a16="http://schemas.microsoft.com/office/drawing/2014/main" id="{C725D4A6-A6B7-1992-0781-27608619EBC4}"/>
              </a:ext>
            </a:extLst>
          </p:cNvPr>
          <p:cNvGrpSpPr/>
          <p:nvPr/>
        </p:nvGrpSpPr>
        <p:grpSpPr>
          <a:xfrm>
            <a:off x="401596" y="43265"/>
            <a:ext cx="11733120" cy="6813720"/>
            <a:chOff x="401596" y="43265"/>
            <a:chExt cx="11733120" cy="6813720"/>
          </a:xfrm>
        </p:grpSpPr>
        <mc:AlternateContent xmlns:mc="http://schemas.openxmlformats.org/markup-compatibility/2006" xmlns:p14="http://schemas.microsoft.com/office/powerpoint/2010/main">
          <mc:Choice Requires="p14">
            <p:contentPart p14:bwMode="auto" r:id="rId2">
              <p14:nvContentPartPr>
                <p14:cNvPr id="146" name="Freihand 145">
                  <a:extLst>
                    <a:ext uri="{FF2B5EF4-FFF2-40B4-BE49-F238E27FC236}">
                      <a16:creationId xmlns:a16="http://schemas.microsoft.com/office/drawing/2014/main" id="{7BAE4698-0EE9-0BA2-139E-A1AB2A03EF9F}"/>
                    </a:ext>
                  </a:extLst>
                </p14:cNvPr>
                <p14:cNvContentPartPr/>
                <p14:nvPr/>
              </p14:nvContentPartPr>
              <p14:xfrm>
                <a:off x="491596" y="4556945"/>
                <a:ext cx="72000" cy="198720"/>
              </p14:xfrm>
            </p:contentPart>
          </mc:Choice>
          <mc:Fallback xmlns="">
            <p:pic>
              <p:nvPicPr>
                <p:cNvPr id="146" name="Freihand 145">
                  <a:extLst>
                    <a:ext uri="{FF2B5EF4-FFF2-40B4-BE49-F238E27FC236}">
                      <a16:creationId xmlns:a16="http://schemas.microsoft.com/office/drawing/2014/main" id="{7BAE4698-0EE9-0BA2-139E-A1AB2A03EF9F}"/>
                    </a:ext>
                  </a:extLst>
                </p:cNvPr>
                <p:cNvPicPr/>
                <p:nvPr/>
              </p:nvPicPr>
              <p:blipFill>
                <a:blip r:embed="rId3"/>
                <a:stretch>
                  <a:fillRect/>
                </a:stretch>
              </p:blipFill>
              <p:spPr>
                <a:xfrm>
                  <a:off x="485476" y="4550825"/>
                  <a:ext cx="84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7" name="Freihand 146">
                  <a:extLst>
                    <a:ext uri="{FF2B5EF4-FFF2-40B4-BE49-F238E27FC236}">
                      <a16:creationId xmlns:a16="http://schemas.microsoft.com/office/drawing/2014/main" id="{DD4BAFA7-9367-BF74-040B-DA50D9CADA50}"/>
                    </a:ext>
                  </a:extLst>
                </p14:cNvPr>
                <p14:cNvContentPartPr/>
                <p14:nvPr/>
              </p14:nvContentPartPr>
              <p14:xfrm>
                <a:off x="613996" y="4620305"/>
                <a:ext cx="43920" cy="117720"/>
              </p14:xfrm>
            </p:contentPart>
          </mc:Choice>
          <mc:Fallback xmlns="">
            <p:pic>
              <p:nvPicPr>
                <p:cNvPr id="147" name="Freihand 146">
                  <a:extLst>
                    <a:ext uri="{FF2B5EF4-FFF2-40B4-BE49-F238E27FC236}">
                      <a16:creationId xmlns:a16="http://schemas.microsoft.com/office/drawing/2014/main" id="{DD4BAFA7-9367-BF74-040B-DA50D9CADA50}"/>
                    </a:ext>
                  </a:extLst>
                </p:cNvPr>
                <p:cNvPicPr/>
                <p:nvPr/>
              </p:nvPicPr>
              <p:blipFill>
                <a:blip r:embed="rId5"/>
                <a:stretch>
                  <a:fillRect/>
                </a:stretch>
              </p:blipFill>
              <p:spPr>
                <a:xfrm>
                  <a:off x="607876" y="4614185"/>
                  <a:ext cx="56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8" name="Freihand 227">
                  <a:extLst>
                    <a:ext uri="{FF2B5EF4-FFF2-40B4-BE49-F238E27FC236}">
                      <a16:creationId xmlns:a16="http://schemas.microsoft.com/office/drawing/2014/main" id="{2B4DD277-86AF-F869-C9BF-A16FB6E980D9}"/>
                    </a:ext>
                  </a:extLst>
                </p14:cNvPr>
                <p14:cNvContentPartPr/>
                <p14:nvPr/>
              </p14:nvContentPartPr>
              <p14:xfrm>
                <a:off x="722716" y="4693385"/>
                <a:ext cx="587160" cy="20520"/>
              </p14:xfrm>
            </p:contentPart>
          </mc:Choice>
          <mc:Fallback xmlns="">
            <p:pic>
              <p:nvPicPr>
                <p:cNvPr id="228" name="Freihand 227">
                  <a:extLst>
                    <a:ext uri="{FF2B5EF4-FFF2-40B4-BE49-F238E27FC236}">
                      <a16:creationId xmlns:a16="http://schemas.microsoft.com/office/drawing/2014/main" id="{2B4DD277-86AF-F869-C9BF-A16FB6E980D9}"/>
                    </a:ext>
                  </a:extLst>
                </p:cNvPr>
                <p:cNvPicPr/>
                <p:nvPr/>
              </p:nvPicPr>
              <p:blipFill>
                <a:blip r:embed="rId7"/>
                <a:stretch>
                  <a:fillRect/>
                </a:stretch>
              </p:blipFill>
              <p:spPr>
                <a:xfrm>
                  <a:off x="716596" y="4687265"/>
                  <a:ext cx="599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1" name="Freihand 310">
                  <a:extLst>
                    <a:ext uri="{FF2B5EF4-FFF2-40B4-BE49-F238E27FC236}">
                      <a16:creationId xmlns:a16="http://schemas.microsoft.com/office/drawing/2014/main" id="{8B42149B-5914-D87F-8F46-6B239AD2E6CF}"/>
                    </a:ext>
                  </a:extLst>
                </p14:cNvPr>
                <p14:cNvContentPartPr/>
                <p14:nvPr/>
              </p14:nvContentPartPr>
              <p14:xfrm>
                <a:off x="772396" y="4311065"/>
                <a:ext cx="349560" cy="24840"/>
              </p14:xfrm>
            </p:contentPart>
          </mc:Choice>
          <mc:Fallback xmlns="">
            <p:pic>
              <p:nvPicPr>
                <p:cNvPr id="311" name="Freihand 310">
                  <a:extLst>
                    <a:ext uri="{FF2B5EF4-FFF2-40B4-BE49-F238E27FC236}">
                      <a16:creationId xmlns:a16="http://schemas.microsoft.com/office/drawing/2014/main" id="{8B42149B-5914-D87F-8F46-6B239AD2E6CF}"/>
                    </a:ext>
                  </a:extLst>
                </p:cNvPr>
                <p:cNvPicPr/>
                <p:nvPr/>
              </p:nvPicPr>
              <p:blipFill>
                <a:blip r:embed="rId9"/>
                <a:stretch>
                  <a:fillRect/>
                </a:stretch>
              </p:blipFill>
              <p:spPr>
                <a:xfrm>
                  <a:off x="766276" y="4304945"/>
                  <a:ext cx="361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2" name="Freihand 311">
                  <a:extLst>
                    <a:ext uri="{FF2B5EF4-FFF2-40B4-BE49-F238E27FC236}">
                      <a16:creationId xmlns:a16="http://schemas.microsoft.com/office/drawing/2014/main" id="{61D83C84-2438-DB88-6583-C968E94C9AC4}"/>
                    </a:ext>
                  </a:extLst>
                </p14:cNvPr>
                <p14:cNvContentPartPr/>
                <p14:nvPr/>
              </p14:nvContentPartPr>
              <p14:xfrm>
                <a:off x="401596" y="4249505"/>
                <a:ext cx="108000" cy="227160"/>
              </p14:xfrm>
            </p:contentPart>
          </mc:Choice>
          <mc:Fallback xmlns="">
            <p:pic>
              <p:nvPicPr>
                <p:cNvPr id="312" name="Freihand 311">
                  <a:extLst>
                    <a:ext uri="{FF2B5EF4-FFF2-40B4-BE49-F238E27FC236}">
                      <a16:creationId xmlns:a16="http://schemas.microsoft.com/office/drawing/2014/main" id="{61D83C84-2438-DB88-6583-C968E94C9AC4}"/>
                    </a:ext>
                  </a:extLst>
                </p:cNvPr>
                <p:cNvPicPr/>
                <p:nvPr/>
              </p:nvPicPr>
              <p:blipFill>
                <a:blip r:embed="rId11"/>
                <a:stretch>
                  <a:fillRect/>
                </a:stretch>
              </p:blipFill>
              <p:spPr>
                <a:xfrm>
                  <a:off x="395476" y="4243385"/>
                  <a:ext cx="1202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3" name="Freihand 312">
                  <a:extLst>
                    <a:ext uri="{FF2B5EF4-FFF2-40B4-BE49-F238E27FC236}">
                      <a16:creationId xmlns:a16="http://schemas.microsoft.com/office/drawing/2014/main" id="{79478016-82F3-9943-EA5A-7040E5E500E2}"/>
                    </a:ext>
                  </a:extLst>
                </p14:cNvPr>
                <p14:cNvContentPartPr/>
                <p14:nvPr/>
              </p14:nvContentPartPr>
              <p14:xfrm>
                <a:off x="574756" y="4325105"/>
                <a:ext cx="94320" cy="113400"/>
              </p14:xfrm>
            </p:contentPart>
          </mc:Choice>
          <mc:Fallback xmlns="">
            <p:pic>
              <p:nvPicPr>
                <p:cNvPr id="313" name="Freihand 312">
                  <a:extLst>
                    <a:ext uri="{FF2B5EF4-FFF2-40B4-BE49-F238E27FC236}">
                      <a16:creationId xmlns:a16="http://schemas.microsoft.com/office/drawing/2014/main" id="{79478016-82F3-9943-EA5A-7040E5E500E2}"/>
                    </a:ext>
                  </a:extLst>
                </p:cNvPr>
                <p:cNvPicPr/>
                <p:nvPr/>
              </p:nvPicPr>
              <p:blipFill>
                <a:blip r:embed="rId13"/>
                <a:stretch>
                  <a:fillRect/>
                </a:stretch>
              </p:blipFill>
              <p:spPr>
                <a:xfrm>
                  <a:off x="568636" y="4318985"/>
                  <a:ext cx="106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EC995038-4CCC-676C-D307-0B97FEEB035A}"/>
                    </a:ext>
                  </a:extLst>
                </p14:cNvPr>
                <p14:cNvContentPartPr/>
                <p14:nvPr/>
              </p14:nvContentPartPr>
              <p14:xfrm>
                <a:off x="4938316" y="1629065"/>
                <a:ext cx="8280" cy="12600"/>
              </p14:xfrm>
            </p:contentPart>
          </mc:Choice>
          <mc:Fallback xmlns="">
            <p:pic>
              <p:nvPicPr>
                <p:cNvPr id="9" name="Freihand 8">
                  <a:extLst>
                    <a:ext uri="{FF2B5EF4-FFF2-40B4-BE49-F238E27FC236}">
                      <a16:creationId xmlns:a16="http://schemas.microsoft.com/office/drawing/2014/main" id="{EC995038-4CCC-676C-D307-0B97FEEB035A}"/>
                    </a:ext>
                  </a:extLst>
                </p:cNvPr>
                <p:cNvPicPr/>
                <p:nvPr/>
              </p:nvPicPr>
              <p:blipFill>
                <a:blip r:embed="rId15"/>
                <a:stretch>
                  <a:fillRect/>
                </a:stretch>
              </p:blipFill>
              <p:spPr>
                <a:xfrm>
                  <a:off x="4929316" y="1620425"/>
                  <a:ext cx="25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Freihand 23">
                  <a:extLst>
                    <a:ext uri="{FF2B5EF4-FFF2-40B4-BE49-F238E27FC236}">
                      <a16:creationId xmlns:a16="http://schemas.microsoft.com/office/drawing/2014/main" id="{E8D8BDC5-1419-65ED-B3D6-1E256FBD2002}"/>
                    </a:ext>
                  </a:extLst>
                </p14:cNvPr>
                <p14:cNvContentPartPr/>
                <p14:nvPr/>
              </p14:nvContentPartPr>
              <p14:xfrm>
                <a:off x="5547076" y="1651385"/>
                <a:ext cx="2880" cy="7920"/>
              </p14:xfrm>
            </p:contentPart>
          </mc:Choice>
          <mc:Fallback xmlns="">
            <p:pic>
              <p:nvPicPr>
                <p:cNvPr id="24" name="Freihand 23">
                  <a:extLst>
                    <a:ext uri="{FF2B5EF4-FFF2-40B4-BE49-F238E27FC236}">
                      <a16:creationId xmlns:a16="http://schemas.microsoft.com/office/drawing/2014/main" id="{E8D8BDC5-1419-65ED-B3D6-1E256FBD2002}"/>
                    </a:ext>
                  </a:extLst>
                </p:cNvPr>
                <p:cNvPicPr/>
                <p:nvPr/>
              </p:nvPicPr>
              <p:blipFill>
                <a:blip r:embed="rId17"/>
                <a:stretch>
                  <a:fillRect/>
                </a:stretch>
              </p:blipFill>
              <p:spPr>
                <a:xfrm>
                  <a:off x="5540956" y="1645265"/>
                  <a:ext cx="15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5631C902-509F-6AEA-8CF0-3A50F2B4D245}"/>
                    </a:ext>
                  </a:extLst>
                </p14:cNvPr>
                <p14:cNvContentPartPr/>
                <p14:nvPr/>
              </p14:nvContentPartPr>
              <p14:xfrm>
                <a:off x="6234676" y="134705"/>
                <a:ext cx="176760" cy="281880"/>
              </p14:xfrm>
            </p:contentPart>
          </mc:Choice>
          <mc:Fallback xmlns="">
            <p:pic>
              <p:nvPicPr>
                <p:cNvPr id="10" name="Freihand 9">
                  <a:extLst>
                    <a:ext uri="{FF2B5EF4-FFF2-40B4-BE49-F238E27FC236}">
                      <a16:creationId xmlns:a16="http://schemas.microsoft.com/office/drawing/2014/main" id="{5631C902-509F-6AEA-8CF0-3A50F2B4D245}"/>
                    </a:ext>
                  </a:extLst>
                </p:cNvPr>
                <p:cNvPicPr/>
                <p:nvPr/>
              </p:nvPicPr>
              <p:blipFill>
                <a:blip r:embed="rId19"/>
                <a:stretch>
                  <a:fillRect/>
                </a:stretch>
              </p:blipFill>
              <p:spPr>
                <a:xfrm>
                  <a:off x="6225676" y="125705"/>
                  <a:ext cx="1944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5FB4413B-25BC-FB14-9F0D-37AFF859E3A1}"/>
                    </a:ext>
                  </a:extLst>
                </p14:cNvPr>
                <p14:cNvContentPartPr/>
                <p14:nvPr/>
              </p14:nvContentPartPr>
              <p14:xfrm>
                <a:off x="6502156" y="229385"/>
                <a:ext cx="117000" cy="121320"/>
              </p14:xfrm>
            </p:contentPart>
          </mc:Choice>
          <mc:Fallback xmlns="">
            <p:pic>
              <p:nvPicPr>
                <p:cNvPr id="11" name="Freihand 10">
                  <a:extLst>
                    <a:ext uri="{FF2B5EF4-FFF2-40B4-BE49-F238E27FC236}">
                      <a16:creationId xmlns:a16="http://schemas.microsoft.com/office/drawing/2014/main" id="{5FB4413B-25BC-FB14-9F0D-37AFF859E3A1}"/>
                    </a:ext>
                  </a:extLst>
                </p:cNvPr>
                <p:cNvPicPr/>
                <p:nvPr/>
              </p:nvPicPr>
              <p:blipFill>
                <a:blip r:embed="rId21"/>
                <a:stretch>
                  <a:fillRect/>
                </a:stretch>
              </p:blipFill>
              <p:spPr>
                <a:xfrm>
                  <a:off x="6493516" y="220385"/>
                  <a:ext cx="134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Freihand 20">
                  <a:extLst>
                    <a:ext uri="{FF2B5EF4-FFF2-40B4-BE49-F238E27FC236}">
                      <a16:creationId xmlns:a16="http://schemas.microsoft.com/office/drawing/2014/main" id="{EEFEBC54-0339-6FE1-84FF-457D1F802E01}"/>
                    </a:ext>
                  </a:extLst>
                </p14:cNvPr>
                <p14:cNvContentPartPr/>
                <p14:nvPr/>
              </p14:nvContentPartPr>
              <p14:xfrm>
                <a:off x="6699076" y="73505"/>
                <a:ext cx="14400" cy="217440"/>
              </p14:xfrm>
            </p:contentPart>
          </mc:Choice>
          <mc:Fallback xmlns="">
            <p:pic>
              <p:nvPicPr>
                <p:cNvPr id="21" name="Freihand 20">
                  <a:extLst>
                    <a:ext uri="{FF2B5EF4-FFF2-40B4-BE49-F238E27FC236}">
                      <a16:creationId xmlns:a16="http://schemas.microsoft.com/office/drawing/2014/main" id="{EEFEBC54-0339-6FE1-84FF-457D1F802E01}"/>
                    </a:ext>
                  </a:extLst>
                </p:cNvPr>
                <p:cNvPicPr/>
                <p:nvPr/>
              </p:nvPicPr>
              <p:blipFill>
                <a:blip r:embed="rId23"/>
                <a:stretch>
                  <a:fillRect/>
                </a:stretch>
              </p:blipFill>
              <p:spPr>
                <a:xfrm>
                  <a:off x="6690076" y="64865"/>
                  <a:ext cx="32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3D1C8AF3-EBBA-7153-5B20-128A5AD365F6}"/>
                    </a:ext>
                  </a:extLst>
                </p14:cNvPr>
                <p14:cNvContentPartPr/>
                <p14:nvPr/>
              </p14:nvContentPartPr>
              <p14:xfrm>
                <a:off x="6767836" y="104465"/>
                <a:ext cx="90720" cy="167400"/>
              </p14:xfrm>
            </p:contentPart>
          </mc:Choice>
          <mc:Fallback xmlns="">
            <p:pic>
              <p:nvPicPr>
                <p:cNvPr id="22" name="Freihand 21">
                  <a:extLst>
                    <a:ext uri="{FF2B5EF4-FFF2-40B4-BE49-F238E27FC236}">
                      <a16:creationId xmlns:a16="http://schemas.microsoft.com/office/drawing/2014/main" id="{3D1C8AF3-EBBA-7153-5B20-128A5AD365F6}"/>
                    </a:ext>
                  </a:extLst>
                </p:cNvPr>
                <p:cNvPicPr/>
                <p:nvPr/>
              </p:nvPicPr>
              <p:blipFill>
                <a:blip r:embed="rId25"/>
                <a:stretch>
                  <a:fillRect/>
                </a:stretch>
              </p:blipFill>
              <p:spPr>
                <a:xfrm>
                  <a:off x="6758836" y="95825"/>
                  <a:ext cx="108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20382ECC-C415-9794-5E77-9F2682987EEC}"/>
                    </a:ext>
                  </a:extLst>
                </p14:cNvPr>
                <p14:cNvContentPartPr/>
                <p14:nvPr/>
              </p14:nvContentPartPr>
              <p14:xfrm>
                <a:off x="6979876" y="124625"/>
                <a:ext cx="109800" cy="280080"/>
              </p14:xfrm>
            </p:contentPart>
          </mc:Choice>
          <mc:Fallback xmlns="">
            <p:pic>
              <p:nvPicPr>
                <p:cNvPr id="25" name="Freihand 24">
                  <a:extLst>
                    <a:ext uri="{FF2B5EF4-FFF2-40B4-BE49-F238E27FC236}">
                      <a16:creationId xmlns:a16="http://schemas.microsoft.com/office/drawing/2014/main" id="{20382ECC-C415-9794-5E77-9F2682987EEC}"/>
                    </a:ext>
                  </a:extLst>
                </p:cNvPr>
                <p:cNvPicPr/>
                <p:nvPr/>
              </p:nvPicPr>
              <p:blipFill>
                <a:blip r:embed="rId27"/>
                <a:stretch>
                  <a:fillRect/>
                </a:stretch>
              </p:blipFill>
              <p:spPr>
                <a:xfrm>
                  <a:off x="6973756" y="118505"/>
                  <a:ext cx="1220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F696792C-08B7-05C2-8BAD-A41C2EF03781}"/>
                    </a:ext>
                  </a:extLst>
                </p14:cNvPr>
                <p14:cNvContentPartPr/>
                <p14:nvPr/>
              </p14:nvContentPartPr>
              <p14:xfrm>
                <a:off x="7143676" y="123905"/>
                <a:ext cx="177480" cy="133920"/>
              </p14:xfrm>
            </p:contentPart>
          </mc:Choice>
          <mc:Fallback xmlns="">
            <p:pic>
              <p:nvPicPr>
                <p:cNvPr id="27" name="Freihand 26">
                  <a:extLst>
                    <a:ext uri="{FF2B5EF4-FFF2-40B4-BE49-F238E27FC236}">
                      <a16:creationId xmlns:a16="http://schemas.microsoft.com/office/drawing/2014/main" id="{F696792C-08B7-05C2-8BAD-A41C2EF03781}"/>
                    </a:ext>
                  </a:extLst>
                </p:cNvPr>
                <p:cNvPicPr/>
                <p:nvPr/>
              </p:nvPicPr>
              <p:blipFill>
                <a:blip r:embed="rId29"/>
                <a:stretch>
                  <a:fillRect/>
                </a:stretch>
              </p:blipFill>
              <p:spPr>
                <a:xfrm>
                  <a:off x="7137556" y="117785"/>
                  <a:ext cx="189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Freihand 27">
                  <a:extLst>
                    <a:ext uri="{FF2B5EF4-FFF2-40B4-BE49-F238E27FC236}">
                      <a16:creationId xmlns:a16="http://schemas.microsoft.com/office/drawing/2014/main" id="{0CBE1DF8-A2D3-7E87-1921-AFA81EB74FA2}"/>
                    </a:ext>
                  </a:extLst>
                </p14:cNvPr>
                <p14:cNvContentPartPr/>
                <p14:nvPr/>
              </p14:nvContentPartPr>
              <p14:xfrm>
                <a:off x="7382356" y="43265"/>
                <a:ext cx="25200" cy="31680"/>
              </p14:xfrm>
            </p:contentPart>
          </mc:Choice>
          <mc:Fallback xmlns="">
            <p:pic>
              <p:nvPicPr>
                <p:cNvPr id="28" name="Freihand 27">
                  <a:extLst>
                    <a:ext uri="{FF2B5EF4-FFF2-40B4-BE49-F238E27FC236}">
                      <a16:creationId xmlns:a16="http://schemas.microsoft.com/office/drawing/2014/main" id="{0CBE1DF8-A2D3-7E87-1921-AFA81EB74FA2}"/>
                    </a:ext>
                  </a:extLst>
                </p:cNvPr>
                <p:cNvPicPr/>
                <p:nvPr/>
              </p:nvPicPr>
              <p:blipFill>
                <a:blip r:embed="rId31"/>
                <a:stretch>
                  <a:fillRect/>
                </a:stretch>
              </p:blipFill>
              <p:spPr>
                <a:xfrm>
                  <a:off x="7376236" y="37145"/>
                  <a:ext cx="37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Freihand 30">
                  <a:extLst>
                    <a:ext uri="{FF2B5EF4-FFF2-40B4-BE49-F238E27FC236}">
                      <a16:creationId xmlns:a16="http://schemas.microsoft.com/office/drawing/2014/main" id="{30FB2395-A43B-98FB-3790-81A53B6EB54B}"/>
                    </a:ext>
                  </a:extLst>
                </p14:cNvPr>
                <p14:cNvContentPartPr/>
                <p14:nvPr/>
              </p14:nvContentPartPr>
              <p14:xfrm>
                <a:off x="7275796" y="69905"/>
                <a:ext cx="1800" cy="1440"/>
              </p14:xfrm>
            </p:contentPart>
          </mc:Choice>
          <mc:Fallback xmlns="">
            <p:pic>
              <p:nvPicPr>
                <p:cNvPr id="31" name="Freihand 30">
                  <a:extLst>
                    <a:ext uri="{FF2B5EF4-FFF2-40B4-BE49-F238E27FC236}">
                      <a16:creationId xmlns:a16="http://schemas.microsoft.com/office/drawing/2014/main" id="{30FB2395-A43B-98FB-3790-81A53B6EB54B}"/>
                    </a:ext>
                  </a:extLst>
                </p:cNvPr>
                <p:cNvPicPr/>
                <p:nvPr/>
              </p:nvPicPr>
              <p:blipFill>
                <a:blip r:embed="rId33"/>
                <a:stretch>
                  <a:fillRect/>
                </a:stretch>
              </p:blipFill>
              <p:spPr>
                <a:xfrm>
                  <a:off x="7269676" y="63785"/>
                  <a:ext cx="14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Freihand 32">
                  <a:extLst>
                    <a:ext uri="{FF2B5EF4-FFF2-40B4-BE49-F238E27FC236}">
                      <a16:creationId xmlns:a16="http://schemas.microsoft.com/office/drawing/2014/main" id="{591C22CD-FB73-FD1B-49F2-6F5D831B4142}"/>
                    </a:ext>
                  </a:extLst>
                </p14:cNvPr>
                <p14:cNvContentPartPr/>
                <p14:nvPr/>
              </p14:nvContentPartPr>
              <p14:xfrm>
                <a:off x="7236916" y="66665"/>
                <a:ext cx="108000" cy="177840"/>
              </p14:xfrm>
            </p:contentPart>
          </mc:Choice>
          <mc:Fallback xmlns="">
            <p:pic>
              <p:nvPicPr>
                <p:cNvPr id="33" name="Freihand 32">
                  <a:extLst>
                    <a:ext uri="{FF2B5EF4-FFF2-40B4-BE49-F238E27FC236}">
                      <a16:creationId xmlns:a16="http://schemas.microsoft.com/office/drawing/2014/main" id="{591C22CD-FB73-FD1B-49F2-6F5D831B4142}"/>
                    </a:ext>
                  </a:extLst>
                </p:cNvPr>
                <p:cNvPicPr/>
                <p:nvPr/>
              </p:nvPicPr>
              <p:blipFill>
                <a:blip r:embed="rId35"/>
                <a:stretch>
                  <a:fillRect/>
                </a:stretch>
              </p:blipFill>
              <p:spPr>
                <a:xfrm>
                  <a:off x="7230796" y="60545"/>
                  <a:ext cx="120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Freihand 33">
                  <a:extLst>
                    <a:ext uri="{FF2B5EF4-FFF2-40B4-BE49-F238E27FC236}">
                      <a16:creationId xmlns:a16="http://schemas.microsoft.com/office/drawing/2014/main" id="{B690D398-71F4-CE6C-A9A7-43857C7B4DD1}"/>
                    </a:ext>
                  </a:extLst>
                </p14:cNvPr>
                <p14:cNvContentPartPr/>
                <p14:nvPr/>
              </p14:nvContentPartPr>
              <p14:xfrm>
                <a:off x="7310716" y="93305"/>
                <a:ext cx="21600" cy="9000"/>
              </p14:xfrm>
            </p:contentPart>
          </mc:Choice>
          <mc:Fallback xmlns="">
            <p:pic>
              <p:nvPicPr>
                <p:cNvPr id="34" name="Freihand 33">
                  <a:extLst>
                    <a:ext uri="{FF2B5EF4-FFF2-40B4-BE49-F238E27FC236}">
                      <a16:creationId xmlns:a16="http://schemas.microsoft.com/office/drawing/2014/main" id="{B690D398-71F4-CE6C-A9A7-43857C7B4DD1}"/>
                    </a:ext>
                  </a:extLst>
                </p:cNvPr>
                <p:cNvPicPr/>
                <p:nvPr/>
              </p:nvPicPr>
              <p:blipFill>
                <a:blip r:embed="rId37"/>
                <a:stretch>
                  <a:fillRect/>
                </a:stretch>
              </p:blipFill>
              <p:spPr>
                <a:xfrm>
                  <a:off x="7304596" y="87185"/>
                  <a:ext cx="33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Freihand 34">
                  <a:extLst>
                    <a:ext uri="{FF2B5EF4-FFF2-40B4-BE49-F238E27FC236}">
                      <a16:creationId xmlns:a16="http://schemas.microsoft.com/office/drawing/2014/main" id="{4F2F2BCB-8DA5-8F72-ECA1-481488331268}"/>
                    </a:ext>
                  </a:extLst>
                </p14:cNvPr>
                <p14:cNvContentPartPr/>
                <p14:nvPr/>
              </p14:nvContentPartPr>
              <p14:xfrm>
                <a:off x="7375516" y="62705"/>
                <a:ext cx="74520" cy="199440"/>
              </p14:xfrm>
            </p:contentPart>
          </mc:Choice>
          <mc:Fallback xmlns="">
            <p:pic>
              <p:nvPicPr>
                <p:cNvPr id="35" name="Freihand 34">
                  <a:extLst>
                    <a:ext uri="{FF2B5EF4-FFF2-40B4-BE49-F238E27FC236}">
                      <a16:creationId xmlns:a16="http://schemas.microsoft.com/office/drawing/2014/main" id="{4F2F2BCB-8DA5-8F72-ECA1-481488331268}"/>
                    </a:ext>
                  </a:extLst>
                </p:cNvPr>
                <p:cNvPicPr/>
                <p:nvPr/>
              </p:nvPicPr>
              <p:blipFill>
                <a:blip r:embed="rId39"/>
                <a:stretch>
                  <a:fillRect/>
                </a:stretch>
              </p:blipFill>
              <p:spPr>
                <a:xfrm>
                  <a:off x="7369396" y="56585"/>
                  <a:ext cx="86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A92F7051-BCE2-48F3-F6D4-9C9EC1ED9CF7}"/>
                    </a:ext>
                  </a:extLst>
                </p14:cNvPr>
                <p14:cNvContentPartPr/>
                <p14:nvPr/>
              </p14:nvContentPartPr>
              <p14:xfrm>
                <a:off x="7459036" y="146225"/>
                <a:ext cx="7560" cy="28800"/>
              </p14:xfrm>
            </p:contentPart>
          </mc:Choice>
          <mc:Fallback xmlns="">
            <p:pic>
              <p:nvPicPr>
                <p:cNvPr id="36" name="Freihand 35">
                  <a:extLst>
                    <a:ext uri="{FF2B5EF4-FFF2-40B4-BE49-F238E27FC236}">
                      <a16:creationId xmlns:a16="http://schemas.microsoft.com/office/drawing/2014/main" id="{A92F7051-BCE2-48F3-F6D4-9C9EC1ED9CF7}"/>
                    </a:ext>
                  </a:extLst>
                </p:cNvPr>
                <p:cNvPicPr/>
                <p:nvPr/>
              </p:nvPicPr>
              <p:blipFill>
                <a:blip r:embed="rId41"/>
                <a:stretch>
                  <a:fillRect/>
                </a:stretch>
              </p:blipFill>
              <p:spPr>
                <a:xfrm>
                  <a:off x="7452916" y="140105"/>
                  <a:ext cx="19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Freihand 36">
                  <a:extLst>
                    <a:ext uri="{FF2B5EF4-FFF2-40B4-BE49-F238E27FC236}">
                      <a16:creationId xmlns:a16="http://schemas.microsoft.com/office/drawing/2014/main" id="{94C5DB31-00C1-A3D9-DAAA-D0DD0102F3E4}"/>
                    </a:ext>
                  </a:extLst>
                </p14:cNvPr>
                <p14:cNvContentPartPr/>
                <p14:nvPr/>
              </p14:nvContentPartPr>
              <p14:xfrm>
                <a:off x="7500076" y="133265"/>
                <a:ext cx="6120" cy="114120"/>
              </p14:xfrm>
            </p:contentPart>
          </mc:Choice>
          <mc:Fallback xmlns="">
            <p:pic>
              <p:nvPicPr>
                <p:cNvPr id="37" name="Freihand 36">
                  <a:extLst>
                    <a:ext uri="{FF2B5EF4-FFF2-40B4-BE49-F238E27FC236}">
                      <a16:creationId xmlns:a16="http://schemas.microsoft.com/office/drawing/2014/main" id="{94C5DB31-00C1-A3D9-DAAA-D0DD0102F3E4}"/>
                    </a:ext>
                  </a:extLst>
                </p:cNvPr>
                <p:cNvPicPr/>
                <p:nvPr/>
              </p:nvPicPr>
              <p:blipFill>
                <a:blip r:embed="rId43"/>
                <a:stretch>
                  <a:fillRect/>
                </a:stretch>
              </p:blipFill>
              <p:spPr>
                <a:xfrm>
                  <a:off x="7493956" y="127145"/>
                  <a:ext cx="18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Freihand 37">
                  <a:extLst>
                    <a:ext uri="{FF2B5EF4-FFF2-40B4-BE49-F238E27FC236}">
                      <a16:creationId xmlns:a16="http://schemas.microsoft.com/office/drawing/2014/main" id="{B139CF8C-48F6-6BEE-20B5-1A86A5164B19}"/>
                    </a:ext>
                  </a:extLst>
                </p14:cNvPr>
                <p14:cNvContentPartPr/>
                <p14:nvPr/>
              </p14:nvContentPartPr>
              <p14:xfrm>
                <a:off x="7572436" y="64505"/>
                <a:ext cx="99360" cy="178920"/>
              </p14:xfrm>
            </p:contentPart>
          </mc:Choice>
          <mc:Fallback xmlns="">
            <p:pic>
              <p:nvPicPr>
                <p:cNvPr id="38" name="Freihand 37">
                  <a:extLst>
                    <a:ext uri="{FF2B5EF4-FFF2-40B4-BE49-F238E27FC236}">
                      <a16:creationId xmlns:a16="http://schemas.microsoft.com/office/drawing/2014/main" id="{B139CF8C-48F6-6BEE-20B5-1A86A5164B19}"/>
                    </a:ext>
                  </a:extLst>
                </p:cNvPr>
                <p:cNvPicPr/>
                <p:nvPr/>
              </p:nvPicPr>
              <p:blipFill>
                <a:blip r:embed="rId45"/>
                <a:stretch>
                  <a:fillRect/>
                </a:stretch>
              </p:blipFill>
              <p:spPr>
                <a:xfrm>
                  <a:off x="7566316" y="58385"/>
                  <a:ext cx="111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Freihand 38">
                  <a:extLst>
                    <a:ext uri="{FF2B5EF4-FFF2-40B4-BE49-F238E27FC236}">
                      <a16:creationId xmlns:a16="http://schemas.microsoft.com/office/drawing/2014/main" id="{89F0F027-C68F-ACA3-87AE-9D90EEB09502}"/>
                    </a:ext>
                  </a:extLst>
                </p14:cNvPr>
                <p14:cNvContentPartPr/>
                <p14:nvPr/>
              </p14:nvContentPartPr>
              <p14:xfrm>
                <a:off x="7497196" y="56585"/>
                <a:ext cx="158760" cy="176760"/>
              </p14:xfrm>
            </p:contentPart>
          </mc:Choice>
          <mc:Fallback xmlns="">
            <p:pic>
              <p:nvPicPr>
                <p:cNvPr id="39" name="Freihand 38">
                  <a:extLst>
                    <a:ext uri="{FF2B5EF4-FFF2-40B4-BE49-F238E27FC236}">
                      <a16:creationId xmlns:a16="http://schemas.microsoft.com/office/drawing/2014/main" id="{89F0F027-C68F-ACA3-87AE-9D90EEB09502}"/>
                    </a:ext>
                  </a:extLst>
                </p:cNvPr>
                <p:cNvPicPr/>
                <p:nvPr/>
              </p:nvPicPr>
              <p:blipFill>
                <a:blip r:embed="rId47"/>
                <a:stretch>
                  <a:fillRect/>
                </a:stretch>
              </p:blipFill>
              <p:spPr>
                <a:xfrm>
                  <a:off x="7491076" y="50465"/>
                  <a:ext cx="171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627A2D8D-0F11-F170-3C5E-6BC2CB9E8DCC}"/>
                    </a:ext>
                  </a:extLst>
                </p14:cNvPr>
                <p14:cNvContentPartPr/>
                <p14:nvPr/>
              </p14:nvContentPartPr>
              <p14:xfrm>
                <a:off x="8062396" y="99425"/>
                <a:ext cx="15840" cy="165960"/>
              </p14:xfrm>
            </p:contentPart>
          </mc:Choice>
          <mc:Fallback xmlns="">
            <p:pic>
              <p:nvPicPr>
                <p:cNvPr id="40" name="Freihand 39">
                  <a:extLst>
                    <a:ext uri="{FF2B5EF4-FFF2-40B4-BE49-F238E27FC236}">
                      <a16:creationId xmlns:a16="http://schemas.microsoft.com/office/drawing/2014/main" id="{627A2D8D-0F11-F170-3C5E-6BC2CB9E8DCC}"/>
                    </a:ext>
                  </a:extLst>
                </p:cNvPr>
                <p:cNvPicPr/>
                <p:nvPr/>
              </p:nvPicPr>
              <p:blipFill>
                <a:blip r:embed="rId49"/>
                <a:stretch>
                  <a:fillRect/>
                </a:stretch>
              </p:blipFill>
              <p:spPr>
                <a:xfrm>
                  <a:off x="8056276" y="93305"/>
                  <a:ext cx="28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Freihand 40">
                  <a:extLst>
                    <a:ext uri="{FF2B5EF4-FFF2-40B4-BE49-F238E27FC236}">
                      <a16:creationId xmlns:a16="http://schemas.microsoft.com/office/drawing/2014/main" id="{F400EB5F-103E-676F-6037-D83D4C24B0A2}"/>
                    </a:ext>
                  </a:extLst>
                </p14:cNvPr>
                <p14:cNvContentPartPr/>
                <p14:nvPr/>
              </p14:nvContentPartPr>
              <p14:xfrm>
                <a:off x="7996876" y="121025"/>
                <a:ext cx="141840" cy="55080"/>
              </p14:xfrm>
            </p:contentPart>
          </mc:Choice>
          <mc:Fallback xmlns="">
            <p:pic>
              <p:nvPicPr>
                <p:cNvPr id="41" name="Freihand 40">
                  <a:extLst>
                    <a:ext uri="{FF2B5EF4-FFF2-40B4-BE49-F238E27FC236}">
                      <a16:creationId xmlns:a16="http://schemas.microsoft.com/office/drawing/2014/main" id="{F400EB5F-103E-676F-6037-D83D4C24B0A2}"/>
                    </a:ext>
                  </a:extLst>
                </p:cNvPr>
                <p:cNvPicPr/>
                <p:nvPr/>
              </p:nvPicPr>
              <p:blipFill>
                <a:blip r:embed="rId51"/>
                <a:stretch>
                  <a:fillRect/>
                </a:stretch>
              </p:blipFill>
              <p:spPr>
                <a:xfrm>
                  <a:off x="7990756" y="114905"/>
                  <a:ext cx="154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Freihand 41">
                  <a:extLst>
                    <a:ext uri="{FF2B5EF4-FFF2-40B4-BE49-F238E27FC236}">
                      <a16:creationId xmlns:a16="http://schemas.microsoft.com/office/drawing/2014/main" id="{7DDD715D-286E-11DD-188D-CCD0FE7D931D}"/>
                    </a:ext>
                  </a:extLst>
                </p14:cNvPr>
                <p14:cNvContentPartPr/>
                <p14:nvPr/>
              </p14:nvContentPartPr>
              <p14:xfrm>
                <a:off x="8363356" y="63785"/>
                <a:ext cx="120600" cy="161280"/>
              </p14:xfrm>
            </p:contentPart>
          </mc:Choice>
          <mc:Fallback xmlns="">
            <p:pic>
              <p:nvPicPr>
                <p:cNvPr id="42" name="Freihand 41">
                  <a:extLst>
                    <a:ext uri="{FF2B5EF4-FFF2-40B4-BE49-F238E27FC236}">
                      <a16:creationId xmlns:a16="http://schemas.microsoft.com/office/drawing/2014/main" id="{7DDD715D-286E-11DD-188D-CCD0FE7D931D}"/>
                    </a:ext>
                  </a:extLst>
                </p:cNvPr>
                <p:cNvPicPr/>
                <p:nvPr/>
              </p:nvPicPr>
              <p:blipFill>
                <a:blip r:embed="rId53"/>
                <a:stretch>
                  <a:fillRect/>
                </a:stretch>
              </p:blipFill>
              <p:spPr>
                <a:xfrm>
                  <a:off x="8357236" y="57665"/>
                  <a:ext cx="132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Freihand 42">
                  <a:extLst>
                    <a:ext uri="{FF2B5EF4-FFF2-40B4-BE49-F238E27FC236}">
                      <a16:creationId xmlns:a16="http://schemas.microsoft.com/office/drawing/2014/main" id="{B579E72A-B247-A009-ED98-593C60D15444}"/>
                    </a:ext>
                  </a:extLst>
                </p14:cNvPr>
                <p14:cNvContentPartPr/>
                <p14:nvPr/>
              </p14:nvContentPartPr>
              <p14:xfrm>
                <a:off x="8365876" y="51545"/>
                <a:ext cx="172800" cy="217800"/>
              </p14:xfrm>
            </p:contentPart>
          </mc:Choice>
          <mc:Fallback xmlns="">
            <p:pic>
              <p:nvPicPr>
                <p:cNvPr id="43" name="Freihand 42">
                  <a:extLst>
                    <a:ext uri="{FF2B5EF4-FFF2-40B4-BE49-F238E27FC236}">
                      <a16:creationId xmlns:a16="http://schemas.microsoft.com/office/drawing/2014/main" id="{B579E72A-B247-A009-ED98-593C60D15444}"/>
                    </a:ext>
                  </a:extLst>
                </p:cNvPr>
                <p:cNvPicPr/>
                <p:nvPr/>
              </p:nvPicPr>
              <p:blipFill>
                <a:blip r:embed="rId55"/>
                <a:stretch>
                  <a:fillRect/>
                </a:stretch>
              </p:blipFill>
              <p:spPr>
                <a:xfrm>
                  <a:off x="8359756" y="45425"/>
                  <a:ext cx="185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Freihand 43">
                  <a:extLst>
                    <a:ext uri="{FF2B5EF4-FFF2-40B4-BE49-F238E27FC236}">
                      <a16:creationId xmlns:a16="http://schemas.microsoft.com/office/drawing/2014/main" id="{43B410D7-E418-22F5-6F3B-72DB86932FAB}"/>
                    </a:ext>
                  </a:extLst>
                </p14:cNvPr>
                <p14:cNvContentPartPr/>
                <p14:nvPr/>
              </p14:nvContentPartPr>
              <p14:xfrm>
                <a:off x="8613556" y="67025"/>
                <a:ext cx="145080" cy="218520"/>
              </p14:xfrm>
            </p:contentPart>
          </mc:Choice>
          <mc:Fallback xmlns="">
            <p:pic>
              <p:nvPicPr>
                <p:cNvPr id="44" name="Freihand 43">
                  <a:extLst>
                    <a:ext uri="{FF2B5EF4-FFF2-40B4-BE49-F238E27FC236}">
                      <a16:creationId xmlns:a16="http://schemas.microsoft.com/office/drawing/2014/main" id="{43B410D7-E418-22F5-6F3B-72DB86932FAB}"/>
                    </a:ext>
                  </a:extLst>
                </p:cNvPr>
                <p:cNvPicPr/>
                <p:nvPr/>
              </p:nvPicPr>
              <p:blipFill>
                <a:blip r:embed="rId57"/>
                <a:stretch>
                  <a:fillRect/>
                </a:stretch>
              </p:blipFill>
              <p:spPr>
                <a:xfrm>
                  <a:off x="8607436" y="60905"/>
                  <a:ext cx="1573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4061B934-D848-A06A-6BC5-D5BE7552C87D}"/>
                    </a:ext>
                  </a:extLst>
                </p14:cNvPr>
                <p14:cNvContentPartPr/>
                <p14:nvPr/>
              </p14:nvContentPartPr>
              <p14:xfrm>
                <a:off x="6278956" y="615305"/>
                <a:ext cx="171000" cy="38880"/>
              </p14:xfrm>
            </p:contentPart>
          </mc:Choice>
          <mc:Fallback xmlns="">
            <p:pic>
              <p:nvPicPr>
                <p:cNvPr id="48" name="Freihand 47">
                  <a:extLst>
                    <a:ext uri="{FF2B5EF4-FFF2-40B4-BE49-F238E27FC236}">
                      <a16:creationId xmlns:a16="http://schemas.microsoft.com/office/drawing/2014/main" id="{4061B934-D848-A06A-6BC5-D5BE7552C87D}"/>
                    </a:ext>
                  </a:extLst>
                </p:cNvPr>
                <p:cNvPicPr/>
                <p:nvPr/>
              </p:nvPicPr>
              <p:blipFill>
                <a:blip r:embed="rId59"/>
                <a:stretch>
                  <a:fillRect/>
                </a:stretch>
              </p:blipFill>
              <p:spPr>
                <a:xfrm>
                  <a:off x="6272836" y="609185"/>
                  <a:ext cx="183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1FC5EE5A-92F4-F554-3F4A-B4A30F629680}"/>
                    </a:ext>
                  </a:extLst>
                </p14:cNvPr>
                <p14:cNvContentPartPr/>
                <p14:nvPr/>
              </p14:nvContentPartPr>
              <p14:xfrm>
                <a:off x="6437716" y="539345"/>
                <a:ext cx="79920" cy="186840"/>
              </p14:xfrm>
            </p:contentPart>
          </mc:Choice>
          <mc:Fallback xmlns="">
            <p:pic>
              <p:nvPicPr>
                <p:cNvPr id="49" name="Freihand 48">
                  <a:extLst>
                    <a:ext uri="{FF2B5EF4-FFF2-40B4-BE49-F238E27FC236}">
                      <a16:creationId xmlns:a16="http://schemas.microsoft.com/office/drawing/2014/main" id="{1FC5EE5A-92F4-F554-3F4A-B4A30F629680}"/>
                    </a:ext>
                  </a:extLst>
                </p:cNvPr>
                <p:cNvPicPr/>
                <p:nvPr/>
              </p:nvPicPr>
              <p:blipFill>
                <a:blip r:embed="rId61"/>
                <a:stretch>
                  <a:fillRect/>
                </a:stretch>
              </p:blipFill>
              <p:spPr>
                <a:xfrm>
                  <a:off x="6431596" y="533225"/>
                  <a:ext cx="92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2046FE2F-2E15-EE3F-34E3-742324E7EB4C}"/>
                    </a:ext>
                  </a:extLst>
                </p14:cNvPr>
                <p14:cNvContentPartPr/>
                <p14:nvPr/>
              </p14:nvContentPartPr>
              <p14:xfrm>
                <a:off x="6718876" y="531065"/>
                <a:ext cx="70200" cy="162720"/>
              </p14:xfrm>
            </p:contentPart>
          </mc:Choice>
          <mc:Fallback xmlns="">
            <p:pic>
              <p:nvPicPr>
                <p:cNvPr id="50" name="Freihand 49">
                  <a:extLst>
                    <a:ext uri="{FF2B5EF4-FFF2-40B4-BE49-F238E27FC236}">
                      <a16:creationId xmlns:a16="http://schemas.microsoft.com/office/drawing/2014/main" id="{2046FE2F-2E15-EE3F-34E3-742324E7EB4C}"/>
                    </a:ext>
                  </a:extLst>
                </p:cNvPr>
                <p:cNvPicPr/>
                <p:nvPr/>
              </p:nvPicPr>
              <p:blipFill>
                <a:blip r:embed="rId63"/>
                <a:stretch>
                  <a:fillRect/>
                </a:stretch>
              </p:blipFill>
              <p:spPr>
                <a:xfrm>
                  <a:off x="6712756" y="524945"/>
                  <a:ext cx="82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Freihand 51">
                  <a:extLst>
                    <a:ext uri="{FF2B5EF4-FFF2-40B4-BE49-F238E27FC236}">
                      <a16:creationId xmlns:a16="http://schemas.microsoft.com/office/drawing/2014/main" id="{C308EC26-0B04-AE59-6E9E-A18E5B8B7AF1}"/>
                    </a:ext>
                  </a:extLst>
                </p14:cNvPr>
                <p14:cNvContentPartPr/>
                <p14:nvPr/>
              </p14:nvContentPartPr>
              <p14:xfrm>
                <a:off x="6896716" y="454025"/>
                <a:ext cx="140400" cy="209880"/>
              </p14:xfrm>
            </p:contentPart>
          </mc:Choice>
          <mc:Fallback xmlns="">
            <p:pic>
              <p:nvPicPr>
                <p:cNvPr id="52" name="Freihand 51">
                  <a:extLst>
                    <a:ext uri="{FF2B5EF4-FFF2-40B4-BE49-F238E27FC236}">
                      <a16:creationId xmlns:a16="http://schemas.microsoft.com/office/drawing/2014/main" id="{C308EC26-0B04-AE59-6E9E-A18E5B8B7AF1}"/>
                    </a:ext>
                  </a:extLst>
                </p:cNvPr>
                <p:cNvPicPr/>
                <p:nvPr/>
              </p:nvPicPr>
              <p:blipFill>
                <a:blip r:embed="rId65"/>
                <a:stretch>
                  <a:fillRect/>
                </a:stretch>
              </p:blipFill>
              <p:spPr>
                <a:xfrm>
                  <a:off x="6890596" y="447905"/>
                  <a:ext cx="152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Freihand 53">
                  <a:extLst>
                    <a:ext uri="{FF2B5EF4-FFF2-40B4-BE49-F238E27FC236}">
                      <a16:creationId xmlns:a16="http://schemas.microsoft.com/office/drawing/2014/main" id="{E7A85509-66E9-3262-EEFC-FB51BD6182A5}"/>
                    </a:ext>
                  </a:extLst>
                </p14:cNvPr>
                <p14:cNvContentPartPr/>
                <p14:nvPr/>
              </p14:nvContentPartPr>
              <p14:xfrm>
                <a:off x="7253836" y="520625"/>
                <a:ext cx="210600" cy="113760"/>
              </p14:xfrm>
            </p:contentPart>
          </mc:Choice>
          <mc:Fallback xmlns="">
            <p:pic>
              <p:nvPicPr>
                <p:cNvPr id="54" name="Freihand 53">
                  <a:extLst>
                    <a:ext uri="{FF2B5EF4-FFF2-40B4-BE49-F238E27FC236}">
                      <a16:creationId xmlns:a16="http://schemas.microsoft.com/office/drawing/2014/main" id="{E7A85509-66E9-3262-EEFC-FB51BD6182A5}"/>
                    </a:ext>
                  </a:extLst>
                </p:cNvPr>
                <p:cNvPicPr/>
                <p:nvPr/>
              </p:nvPicPr>
              <p:blipFill>
                <a:blip r:embed="rId67"/>
                <a:stretch>
                  <a:fillRect/>
                </a:stretch>
              </p:blipFill>
              <p:spPr>
                <a:xfrm>
                  <a:off x="7247716" y="514505"/>
                  <a:ext cx="222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Freihand 54">
                  <a:extLst>
                    <a:ext uri="{FF2B5EF4-FFF2-40B4-BE49-F238E27FC236}">
                      <a16:creationId xmlns:a16="http://schemas.microsoft.com/office/drawing/2014/main" id="{28B45B82-D4FE-1612-E510-A13F01BBA95A}"/>
                    </a:ext>
                  </a:extLst>
                </p14:cNvPr>
                <p14:cNvContentPartPr/>
                <p14:nvPr/>
              </p14:nvContentPartPr>
              <p14:xfrm>
                <a:off x="7526716" y="521705"/>
                <a:ext cx="63720" cy="84600"/>
              </p14:xfrm>
            </p:contentPart>
          </mc:Choice>
          <mc:Fallback xmlns="">
            <p:pic>
              <p:nvPicPr>
                <p:cNvPr id="55" name="Freihand 54">
                  <a:extLst>
                    <a:ext uri="{FF2B5EF4-FFF2-40B4-BE49-F238E27FC236}">
                      <a16:creationId xmlns:a16="http://schemas.microsoft.com/office/drawing/2014/main" id="{28B45B82-D4FE-1612-E510-A13F01BBA95A}"/>
                    </a:ext>
                  </a:extLst>
                </p:cNvPr>
                <p:cNvPicPr/>
                <p:nvPr/>
              </p:nvPicPr>
              <p:blipFill>
                <a:blip r:embed="rId69"/>
                <a:stretch>
                  <a:fillRect/>
                </a:stretch>
              </p:blipFill>
              <p:spPr>
                <a:xfrm>
                  <a:off x="7520596" y="515585"/>
                  <a:ext cx="75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E33D307E-EF62-A16A-018A-6A8721F06332}"/>
                    </a:ext>
                  </a:extLst>
                </p14:cNvPr>
                <p14:cNvContentPartPr/>
                <p14:nvPr/>
              </p14:nvContentPartPr>
              <p14:xfrm>
                <a:off x="7698436" y="376625"/>
                <a:ext cx="129240" cy="198000"/>
              </p14:xfrm>
            </p:contentPart>
          </mc:Choice>
          <mc:Fallback xmlns="">
            <p:pic>
              <p:nvPicPr>
                <p:cNvPr id="56" name="Freihand 55">
                  <a:extLst>
                    <a:ext uri="{FF2B5EF4-FFF2-40B4-BE49-F238E27FC236}">
                      <a16:creationId xmlns:a16="http://schemas.microsoft.com/office/drawing/2014/main" id="{E33D307E-EF62-A16A-018A-6A8721F06332}"/>
                    </a:ext>
                  </a:extLst>
                </p:cNvPr>
                <p:cNvPicPr/>
                <p:nvPr/>
              </p:nvPicPr>
              <p:blipFill>
                <a:blip r:embed="rId71"/>
                <a:stretch>
                  <a:fillRect/>
                </a:stretch>
              </p:blipFill>
              <p:spPr>
                <a:xfrm>
                  <a:off x="7692316" y="370505"/>
                  <a:ext cx="141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766A6B6F-2B22-4AB2-CC64-7CA2E68EA68F}"/>
                    </a:ext>
                  </a:extLst>
                </p14:cNvPr>
                <p14:cNvContentPartPr/>
                <p14:nvPr/>
              </p14:nvContentPartPr>
              <p14:xfrm>
                <a:off x="7894276" y="459785"/>
                <a:ext cx="169920" cy="95760"/>
              </p14:xfrm>
            </p:contentPart>
          </mc:Choice>
          <mc:Fallback xmlns="">
            <p:pic>
              <p:nvPicPr>
                <p:cNvPr id="57" name="Freihand 56">
                  <a:extLst>
                    <a:ext uri="{FF2B5EF4-FFF2-40B4-BE49-F238E27FC236}">
                      <a16:creationId xmlns:a16="http://schemas.microsoft.com/office/drawing/2014/main" id="{766A6B6F-2B22-4AB2-CC64-7CA2E68EA68F}"/>
                    </a:ext>
                  </a:extLst>
                </p:cNvPr>
                <p:cNvPicPr/>
                <p:nvPr/>
              </p:nvPicPr>
              <p:blipFill>
                <a:blip r:embed="rId73"/>
                <a:stretch>
                  <a:fillRect/>
                </a:stretch>
              </p:blipFill>
              <p:spPr>
                <a:xfrm>
                  <a:off x="7888156" y="453665"/>
                  <a:ext cx="182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Freihand 57">
                  <a:extLst>
                    <a:ext uri="{FF2B5EF4-FFF2-40B4-BE49-F238E27FC236}">
                      <a16:creationId xmlns:a16="http://schemas.microsoft.com/office/drawing/2014/main" id="{9FA637C8-ADC5-599E-5708-08DED61129EB}"/>
                    </a:ext>
                  </a:extLst>
                </p14:cNvPr>
                <p14:cNvContentPartPr/>
                <p14:nvPr/>
              </p14:nvContentPartPr>
              <p14:xfrm>
                <a:off x="8017756" y="354305"/>
                <a:ext cx="159120" cy="205200"/>
              </p14:xfrm>
            </p:contentPart>
          </mc:Choice>
          <mc:Fallback xmlns="">
            <p:pic>
              <p:nvPicPr>
                <p:cNvPr id="58" name="Freihand 57">
                  <a:extLst>
                    <a:ext uri="{FF2B5EF4-FFF2-40B4-BE49-F238E27FC236}">
                      <a16:creationId xmlns:a16="http://schemas.microsoft.com/office/drawing/2014/main" id="{9FA637C8-ADC5-599E-5708-08DED61129EB}"/>
                    </a:ext>
                  </a:extLst>
                </p:cNvPr>
                <p:cNvPicPr/>
                <p:nvPr/>
              </p:nvPicPr>
              <p:blipFill>
                <a:blip r:embed="rId75"/>
                <a:stretch>
                  <a:fillRect/>
                </a:stretch>
              </p:blipFill>
              <p:spPr>
                <a:xfrm>
                  <a:off x="8011636" y="348185"/>
                  <a:ext cx="171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Freihand 58">
                  <a:extLst>
                    <a:ext uri="{FF2B5EF4-FFF2-40B4-BE49-F238E27FC236}">
                      <a16:creationId xmlns:a16="http://schemas.microsoft.com/office/drawing/2014/main" id="{92393152-68F9-AE19-BDEE-596B987E8D48}"/>
                    </a:ext>
                  </a:extLst>
                </p14:cNvPr>
                <p14:cNvContentPartPr/>
                <p14:nvPr/>
              </p14:nvContentPartPr>
              <p14:xfrm>
                <a:off x="8208916" y="347465"/>
                <a:ext cx="83520" cy="183960"/>
              </p14:xfrm>
            </p:contentPart>
          </mc:Choice>
          <mc:Fallback xmlns="">
            <p:pic>
              <p:nvPicPr>
                <p:cNvPr id="59" name="Freihand 58">
                  <a:extLst>
                    <a:ext uri="{FF2B5EF4-FFF2-40B4-BE49-F238E27FC236}">
                      <a16:creationId xmlns:a16="http://schemas.microsoft.com/office/drawing/2014/main" id="{92393152-68F9-AE19-BDEE-596B987E8D48}"/>
                    </a:ext>
                  </a:extLst>
                </p:cNvPr>
                <p:cNvPicPr/>
                <p:nvPr/>
              </p:nvPicPr>
              <p:blipFill>
                <a:blip r:embed="rId77"/>
                <a:stretch>
                  <a:fillRect/>
                </a:stretch>
              </p:blipFill>
              <p:spPr>
                <a:xfrm>
                  <a:off x="8202796" y="341345"/>
                  <a:ext cx="95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9B459420-C38E-9080-0BD9-84A25E9E1A9D}"/>
                    </a:ext>
                  </a:extLst>
                </p14:cNvPr>
                <p14:cNvContentPartPr/>
                <p14:nvPr/>
              </p14:nvContentPartPr>
              <p14:xfrm>
                <a:off x="8522476" y="451865"/>
                <a:ext cx="136080" cy="112680"/>
              </p14:xfrm>
            </p:contentPart>
          </mc:Choice>
          <mc:Fallback xmlns="">
            <p:pic>
              <p:nvPicPr>
                <p:cNvPr id="60" name="Freihand 59">
                  <a:extLst>
                    <a:ext uri="{FF2B5EF4-FFF2-40B4-BE49-F238E27FC236}">
                      <a16:creationId xmlns:a16="http://schemas.microsoft.com/office/drawing/2014/main" id="{9B459420-C38E-9080-0BD9-84A25E9E1A9D}"/>
                    </a:ext>
                  </a:extLst>
                </p:cNvPr>
                <p:cNvPicPr/>
                <p:nvPr/>
              </p:nvPicPr>
              <p:blipFill>
                <a:blip r:embed="rId79"/>
                <a:stretch>
                  <a:fillRect/>
                </a:stretch>
              </p:blipFill>
              <p:spPr>
                <a:xfrm>
                  <a:off x="8516356" y="445745"/>
                  <a:ext cx="148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Freihand 60">
                  <a:extLst>
                    <a:ext uri="{FF2B5EF4-FFF2-40B4-BE49-F238E27FC236}">
                      <a16:creationId xmlns:a16="http://schemas.microsoft.com/office/drawing/2014/main" id="{F22131FF-CA0A-48F3-ADDF-E66E07E36D31}"/>
                    </a:ext>
                  </a:extLst>
                </p14:cNvPr>
                <p14:cNvContentPartPr/>
                <p14:nvPr/>
              </p14:nvContentPartPr>
              <p14:xfrm>
                <a:off x="8662156" y="380585"/>
                <a:ext cx="56160" cy="30960"/>
              </p14:xfrm>
            </p:contentPart>
          </mc:Choice>
          <mc:Fallback xmlns="">
            <p:pic>
              <p:nvPicPr>
                <p:cNvPr id="61" name="Freihand 60">
                  <a:extLst>
                    <a:ext uri="{FF2B5EF4-FFF2-40B4-BE49-F238E27FC236}">
                      <a16:creationId xmlns:a16="http://schemas.microsoft.com/office/drawing/2014/main" id="{F22131FF-CA0A-48F3-ADDF-E66E07E36D31}"/>
                    </a:ext>
                  </a:extLst>
                </p:cNvPr>
                <p:cNvPicPr/>
                <p:nvPr/>
              </p:nvPicPr>
              <p:blipFill>
                <a:blip r:embed="rId81"/>
                <a:stretch>
                  <a:fillRect/>
                </a:stretch>
              </p:blipFill>
              <p:spPr>
                <a:xfrm>
                  <a:off x="8656036" y="374465"/>
                  <a:ext cx="68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Freihand 61">
                  <a:extLst>
                    <a:ext uri="{FF2B5EF4-FFF2-40B4-BE49-F238E27FC236}">
                      <a16:creationId xmlns:a16="http://schemas.microsoft.com/office/drawing/2014/main" id="{23E53B94-3F96-197A-DD4D-EA04B0477330}"/>
                    </a:ext>
                  </a:extLst>
                </p14:cNvPr>
                <p14:cNvContentPartPr/>
                <p14:nvPr/>
              </p14:nvContentPartPr>
              <p14:xfrm>
                <a:off x="8773756" y="350345"/>
                <a:ext cx="143640" cy="168480"/>
              </p14:xfrm>
            </p:contentPart>
          </mc:Choice>
          <mc:Fallback xmlns="">
            <p:pic>
              <p:nvPicPr>
                <p:cNvPr id="62" name="Freihand 61">
                  <a:extLst>
                    <a:ext uri="{FF2B5EF4-FFF2-40B4-BE49-F238E27FC236}">
                      <a16:creationId xmlns:a16="http://schemas.microsoft.com/office/drawing/2014/main" id="{23E53B94-3F96-197A-DD4D-EA04B0477330}"/>
                    </a:ext>
                  </a:extLst>
                </p:cNvPr>
                <p:cNvPicPr/>
                <p:nvPr/>
              </p:nvPicPr>
              <p:blipFill>
                <a:blip r:embed="rId83"/>
                <a:stretch>
                  <a:fillRect/>
                </a:stretch>
              </p:blipFill>
              <p:spPr>
                <a:xfrm>
                  <a:off x="8767636" y="344225"/>
                  <a:ext cx="155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B69627DF-01EB-98BF-96AF-52541A72A6DC}"/>
                    </a:ext>
                  </a:extLst>
                </p14:cNvPr>
                <p14:cNvContentPartPr/>
                <p14:nvPr/>
              </p14:nvContentPartPr>
              <p14:xfrm>
                <a:off x="9057436" y="401825"/>
                <a:ext cx="183960" cy="116280"/>
              </p14:xfrm>
            </p:contentPart>
          </mc:Choice>
          <mc:Fallback xmlns="">
            <p:pic>
              <p:nvPicPr>
                <p:cNvPr id="63" name="Freihand 62">
                  <a:extLst>
                    <a:ext uri="{FF2B5EF4-FFF2-40B4-BE49-F238E27FC236}">
                      <a16:creationId xmlns:a16="http://schemas.microsoft.com/office/drawing/2014/main" id="{B69627DF-01EB-98BF-96AF-52541A72A6DC}"/>
                    </a:ext>
                  </a:extLst>
                </p:cNvPr>
                <p:cNvPicPr/>
                <p:nvPr/>
              </p:nvPicPr>
              <p:blipFill>
                <a:blip r:embed="rId85"/>
                <a:stretch>
                  <a:fillRect/>
                </a:stretch>
              </p:blipFill>
              <p:spPr>
                <a:xfrm>
                  <a:off x="9051316" y="395705"/>
                  <a:ext cx="196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Freihand 63">
                  <a:extLst>
                    <a:ext uri="{FF2B5EF4-FFF2-40B4-BE49-F238E27FC236}">
                      <a16:creationId xmlns:a16="http://schemas.microsoft.com/office/drawing/2014/main" id="{F1A3B0BF-270F-3F93-DCE6-E369D134C32C}"/>
                    </a:ext>
                  </a:extLst>
                </p14:cNvPr>
                <p14:cNvContentPartPr/>
                <p14:nvPr/>
              </p14:nvContentPartPr>
              <p14:xfrm>
                <a:off x="9290716" y="413705"/>
                <a:ext cx="41760" cy="73440"/>
              </p14:xfrm>
            </p:contentPart>
          </mc:Choice>
          <mc:Fallback xmlns="">
            <p:pic>
              <p:nvPicPr>
                <p:cNvPr id="64" name="Freihand 63">
                  <a:extLst>
                    <a:ext uri="{FF2B5EF4-FFF2-40B4-BE49-F238E27FC236}">
                      <a16:creationId xmlns:a16="http://schemas.microsoft.com/office/drawing/2014/main" id="{F1A3B0BF-270F-3F93-DCE6-E369D134C32C}"/>
                    </a:ext>
                  </a:extLst>
                </p:cNvPr>
                <p:cNvPicPr/>
                <p:nvPr/>
              </p:nvPicPr>
              <p:blipFill>
                <a:blip r:embed="rId87"/>
                <a:stretch>
                  <a:fillRect/>
                </a:stretch>
              </p:blipFill>
              <p:spPr>
                <a:xfrm>
                  <a:off x="9284596" y="407585"/>
                  <a:ext cx="54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32FB2FC2-FBB4-0458-854C-D1FBA4837DA2}"/>
                    </a:ext>
                  </a:extLst>
                </p14:cNvPr>
                <p14:cNvContentPartPr/>
                <p14:nvPr/>
              </p14:nvContentPartPr>
              <p14:xfrm>
                <a:off x="9276676" y="434945"/>
                <a:ext cx="106200" cy="99720"/>
              </p14:xfrm>
            </p:contentPart>
          </mc:Choice>
          <mc:Fallback xmlns="">
            <p:pic>
              <p:nvPicPr>
                <p:cNvPr id="65" name="Freihand 64">
                  <a:extLst>
                    <a:ext uri="{FF2B5EF4-FFF2-40B4-BE49-F238E27FC236}">
                      <a16:creationId xmlns:a16="http://schemas.microsoft.com/office/drawing/2014/main" id="{32FB2FC2-FBB4-0458-854C-D1FBA4837DA2}"/>
                    </a:ext>
                  </a:extLst>
                </p:cNvPr>
                <p:cNvPicPr/>
                <p:nvPr/>
              </p:nvPicPr>
              <p:blipFill>
                <a:blip r:embed="rId89"/>
                <a:stretch>
                  <a:fillRect/>
                </a:stretch>
              </p:blipFill>
              <p:spPr>
                <a:xfrm>
                  <a:off x="9270556" y="428825"/>
                  <a:ext cx="118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723365B5-B41B-3B7D-59E8-8399A695DB4A}"/>
                    </a:ext>
                  </a:extLst>
                </p14:cNvPr>
                <p14:cNvContentPartPr/>
                <p14:nvPr/>
              </p14:nvContentPartPr>
              <p14:xfrm>
                <a:off x="9462796" y="308945"/>
                <a:ext cx="140040" cy="179280"/>
              </p14:xfrm>
            </p:contentPart>
          </mc:Choice>
          <mc:Fallback xmlns="">
            <p:pic>
              <p:nvPicPr>
                <p:cNvPr id="66" name="Freihand 65">
                  <a:extLst>
                    <a:ext uri="{FF2B5EF4-FFF2-40B4-BE49-F238E27FC236}">
                      <a16:creationId xmlns:a16="http://schemas.microsoft.com/office/drawing/2014/main" id="{723365B5-B41B-3B7D-59E8-8399A695DB4A}"/>
                    </a:ext>
                  </a:extLst>
                </p:cNvPr>
                <p:cNvPicPr/>
                <p:nvPr/>
              </p:nvPicPr>
              <p:blipFill>
                <a:blip r:embed="rId91"/>
                <a:stretch>
                  <a:fillRect/>
                </a:stretch>
              </p:blipFill>
              <p:spPr>
                <a:xfrm>
                  <a:off x="9456676" y="302825"/>
                  <a:ext cx="152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Freihand 66">
                  <a:extLst>
                    <a:ext uri="{FF2B5EF4-FFF2-40B4-BE49-F238E27FC236}">
                      <a16:creationId xmlns:a16="http://schemas.microsoft.com/office/drawing/2014/main" id="{A05FD212-5150-2D85-8FF6-0F51A27626C4}"/>
                    </a:ext>
                  </a:extLst>
                </p14:cNvPr>
                <p14:cNvContentPartPr/>
                <p14:nvPr/>
              </p14:nvContentPartPr>
              <p14:xfrm>
                <a:off x="9765196" y="320105"/>
                <a:ext cx="278280" cy="177480"/>
              </p14:xfrm>
            </p:contentPart>
          </mc:Choice>
          <mc:Fallback xmlns="">
            <p:pic>
              <p:nvPicPr>
                <p:cNvPr id="67" name="Freihand 66">
                  <a:extLst>
                    <a:ext uri="{FF2B5EF4-FFF2-40B4-BE49-F238E27FC236}">
                      <a16:creationId xmlns:a16="http://schemas.microsoft.com/office/drawing/2014/main" id="{A05FD212-5150-2D85-8FF6-0F51A27626C4}"/>
                    </a:ext>
                  </a:extLst>
                </p:cNvPr>
                <p:cNvPicPr/>
                <p:nvPr/>
              </p:nvPicPr>
              <p:blipFill>
                <a:blip r:embed="rId93"/>
                <a:stretch>
                  <a:fillRect/>
                </a:stretch>
              </p:blipFill>
              <p:spPr>
                <a:xfrm>
                  <a:off x="9759076" y="313985"/>
                  <a:ext cx="290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Freihand 67">
                  <a:extLst>
                    <a:ext uri="{FF2B5EF4-FFF2-40B4-BE49-F238E27FC236}">
                      <a16:creationId xmlns:a16="http://schemas.microsoft.com/office/drawing/2014/main" id="{BD3FFE30-F9BF-D370-AF84-BA0A3CB74E99}"/>
                    </a:ext>
                  </a:extLst>
                </p14:cNvPr>
                <p14:cNvContentPartPr/>
                <p14:nvPr/>
              </p14:nvContentPartPr>
              <p14:xfrm>
                <a:off x="10004596" y="300665"/>
                <a:ext cx="217080" cy="172440"/>
              </p14:xfrm>
            </p:contentPart>
          </mc:Choice>
          <mc:Fallback xmlns="">
            <p:pic>
              <p:nvPicPr>
                <p:cNvPr id="68" name="Freihand 67">
                  <a:extLst>
                    <a:ext uri="{FF2B5EF4-FFF2-40B4-BE49-F238E27FC236}">
                      <a16:creationId xmlns:a16="http://schemas.microsoft.com/office/drawing/2014/main" id="{BD3FFE30-F9BF-D370-AF84-BA0A3CB74E99}"/>
                    </a:ext>
                  </a:extLst>
                </p:cNvPr>
                <p:cNvPicPr/>
                <p:nvPr/>
              </p:nvPicPr>
              <p:blipFill>
                <a:blip r:embed="rId95"/>
                <a:stretch>
                  <a:fillRect/>
                </a:stretch>
              </p:blipFill>
              <p:spPr>
                <a:xfrm>
                  <a:off x="9998476" y="294545"/>
                  <a:ext cx="229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Freihand 72">
                  <a:extLst>
                    <a:ext uri="{FF2B5EF4-FFF2-40B4-BE49-F238E27FC236}">
                      <a16:creationId xmlns:a16="http://schemas.microsoft.com/office/drawing/2014/main" id="{2AA57CE1-12CD-558F-4B04-68D93F998B89}"/>
                    </a:ext>
                  </a:extLst>
                </p14:cNvPr>
                <p14:cNvContentPartPr/>
                <p14:nvPr/>
              </p14:nvContentPartPr>
              <p14:xfrm>
                <a:off x="10155796" y="367625"/>
                <a:ext cx="199440" cy="141840"/>
              </p14:xfrm>
            </p:contentPart>
          </mc:Choice>
          <mc:Fallback xmlns="">
            <p:pic>
              <p:nvPicPr>
                <p:cNvPr id="73" name="Freihand 72">
                  <a:extLst>
                    <a:ext uri="{FF2B5EF4-FFF2-40B4-BE49-F238E27FC236}">
                      <a16:creationId xmlns:a16="http://schemas.microsoft.com/office/drawing/2014/main" id="{2AA57CE1-12CD-558F-4B04-68D93F998B89}"/>
                    </a:ext>
                  </a:extLst>
                </p:cNvPr>
                <p:cNvPicPr/>
                <p:nvPr/>
              </p:nvPicPr>
              <p:blipFill>
                <a:blip r:embed="rId97"/>
                <a:stretch>
                  <a:fillRect/>
                </a:stretch>
              </p:blipFill>
              <p:spPr>
                <a:xfrm>
                  <a:off x="10149676" y="361505"/>
                  <a:ext cx="211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Freihand 73">
                  <a:extLst>
                    <a:ext uri="{FF2B5EF4-FFF2-40B4-BE49-F238E27FC236}">
                      <a16:creationId xmlns:a16="http://schemas.microsoft.com/office/drawing/2014/main" id="{F5BCF356-6AC7-4A86-E85E-13A970196223}"/>
                    </a:ext>
                  </a:extLst>
                </p14:cNvPr>
                <p14:cNvContentPartPr/>
                <p14:nvPr/>
              </p14:nvContentPartPr>
              <p14:xfrm>
                <a:off x="10448836" y="365465"/>
                <a:ext cx="222120" cy="106200"/>
              </p14:xfrm>
            </p:contentPart>
          </mc:Choice>
          <mc:Fallback xmlns="">
            <p:pic>
              <p:nvPicPr>
                <p:cNvPr id="74" name="Freihand 73">
                  <a:extLst>
                    <a:ext uri="{FF2B5EF4-FFF2-40B4-BE49-F238E27FC236}">
                      <a16:creationId xmlns:a16="http://schemas.microsoft.com/office/drawing/2014/main" id="{F5BCF356-6AC7-4A86-E85E-13A970196223}"/>
                    </a:ext>
                  </a:extLst>
                </p:cNvPr>
                <p:cNvPicPr/>
                <p:nvPr/>
              </p:nvPicPr>
              <p:blipFill>
                <a:blip r:embed="rId99"/>
                <a:stretch>
                  <a:fillRect/>
                </a:stretch>
              </p:blipFill>
              <p:spPr>
                <a:xfrm>
                  <a:off x="10442716" y="359345"/>
                  <a:ext cx="234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Freihand 74">
                  <a:extLst>
                    <a:ext uri="{FF2B5EF4-FFF2-40B4-BE49-F238E27FC236}">
                      <a16:creationId xmlns:a16="http://schemas.microsoft.com/office/drawing/2014/main" id="{D46D3701-F9B6-751B-737D-310FF5CD161C}"/>
                    </a:ext>
                  </a:extLst>
                </p14:cNvPr>
                <p14:cNvContentPartPr/>
                <p14:nvPr/>
              </p14:nvContentPartPr>
              <p14:xfrm>
                <a:off x="10758436" y="239825"/>
                <a:ext cx="285120" cy="244080"/>
              </p14:xfrm>
            </p:contentPart>
          </mc:Choice>
          <mc:Fallback xmlns="">
            <p:pic>
              <p:nvPicPr>
                <p:cNvPr id="75" name="Freihand 74">
                  <a:extLst>
                    <a:ext uri="{FF2B5EF4-FFF2-40B4-BE49-F238E27FC236}">
                      <a16:creationId xmlns:a16="http://schemas.microsoft.com/office/drawing/2014/main" id="{D46D3701-F9B6-751B-737D-310FF5CD161C}"/>
                    </a:ext>
                  </a:extLst>
                </p:cNvPr>
                <p:cNvPicPr/>
                <p:nvPr/>
              </p:nvPicPr>
              <p:blipFill>
                <a:blip r:embed="rId101"/>
                <a:stretch>
                  <a:fillRect/>
                </a:stretch>
              </p:blipFill>
              <p:spPr>
                <a:xfrm>
                  <a:off x="10752316" y="233705"/>
                  <a:ext cx="2973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Freihand 84">
                  <a:extLst>
                    <a:ext uri="{FF2B5EF4-FFF2-40B4-BE49-F238E27FC236}">
                      <a16:creationId xmlns:a16="http://schemas.microsoft.com/office/drawing/2014/main" id="{D1AA5AA2-B77B-272E-1F73-E354879C9704}"/>
                    </a:ext>
                  </a:extLst>
                </p14:cNvPr>
                <p14:cNvContentPartPr/>
                <p14:nvPr/>
              </p14:nvContentPartPr>
              <p14:xfrm>
                <a:off x="11237236" y="271865"/>
                <a:ext cx="384480" cy="362880"/>
              </p14:xfrm>
            </p:contentPart>
          </mc:Choice>
          <mc:Fallback xmlns="">
            <p:pic>
              <p:nvPicPr>
                <p:cNvPr id="85" name="Freihand 84">
                  <a:extLst>
                    <a:ext uri="{FF2B5EF4-FFF2-40B4-BE49-F238E27FC236}">
                      <a16:creationId xmlns:a16="http://schemas.microsoft.com/office/drawing/2014/main" id="{D1AA5AA2-B77B-272E-1F73-E354879C9704}"/>
                    </a:ext>
                  </a:extLst>
                </p:cNvPr>
                <p:cNvPicPr/>
                <p:nvPr/>
              </p:nvPicPr>
              <p:blipFill>
                <a:blip r:embed="rId103"/>
                <a:stretch>
                  <a:fillRect/>
                </a:stretch>
              </p:blipFill>
              <p:spPr>
                <a:xfrm>
                  <a:off x="11231116" y="265745"/>
                  <a:ext cx="3967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7" name="Freihand 86">
                  <a:extLst>
                    <a:ext uri="{FF2B5EF4-FFF2-40B4-BE49-F238E27FC236}">
                      <a16:creationId xmlns:a16="http://schemas.microsoft.com/office/drawing/2014/main" id="{3ED575B0-D2A5-880D-A3FC-EB9766BE3F38}"/>
                    </a:ext>
                  </a:extLst>
                </p14:cNvPr>
                <p14:cNvContentPartPr/>
                <p14:nvPr/>
              </p14:nvContentPartPr>
              <p14:xfrm>
                <a:off x="6727876" y="904025"/>
                <a:ext cx="173880" cy="238320"/>
              </p14:xfrm>
            </p:contentPart>
          </mc:Choice>
          <mc:Fallback xmlns="">
            <p:pic>
              <p:nvPicPr>
                <p:cNvPr id="87" name="Freihand 86">
                  <a:extLst>
                    <a:ext uri="{FF2B5EF4-FFF2-40B4-BE49-F238E27FC236}">
                      <a16:creationId xmlns:a16="http://schemas.microsoft.com/office/drawing/2014/main" id="{3ED575B0-D2A5-880D-A3FC-EB9766BE3F38}"/>
                    </a:ext>
                  </a:extLst>
                </p:cNvPr>
                <p:cNvPicPr/>
                <p:nvPr/>
              </p:nvPicPr>
              <p:blipFill>
                <a:blip r:embed="rId105"/>
                <a:stretch>
                  <a:fillRect/>
                </a:stretch>
              </p:blipFill>
              <p:spPr>
                <a:xfrm>
                  <a:off x="6721756" y="897905"/>
                  <a:ext cx="186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8" name="Freihand 87">
                  <a:extLst>
                    <a:ext uri="{FF2B5EF4-FFF2-40B4-BE49-F238E27FC236}">
                      <a16:creationId xmlns:a16="http://schemas.microsoft.com/office/drawing/2014/main" id="{FE92E2CE-EEF7-B05D-E2A1-2B49CF108C34}"/>
                    </a:ext>
                  </a:extLst>
                </p14:cNvPr>
                <p14:cNvContentPartPr/>
                <p14:nvPr/>
              </p14:nvContentPartPr>
              <p14:xfrm>
                <a:off x="6966196" y="896465"/>
                <a:ext cx="160560" cy="178560"/>
              </p14:xfrm>
            </p:contentPart>
          </mc:Choice>
          <mc:Fallback xmlns="">
            <p:pic>
              <p:nvPicPr>
                <p:cNvPr id="88" name="Freihand 87">
                  <a:extLst>
                    <a:ext uri="{FF2B5EF4-FFF2-40B4-BE49-F238E27FC236}">
                      <a16:creationId xmlns:a16="http://schemas.microsoft.com/office/drawing/2014/main" id="{FE92E2CE-EEF7-B05D-E2A1-2B49CF108C34}"/>
                    </a:ext>
                  </a:extLst>
                </p:cNvPr>
                <p:cNvPicPr/>
                <p:nvPr/>
              </p:nvPicPr>
              <p:blipFill>
                <a:blip r:embed="rId107"/>
                <a:stretch>
                  <a:fillRect/>
                </a:stretch>
              </p:blipFill>
              <p:spPr>
                <a:xfrm>
                  <a:off x="6960076" y="890345"/>
                  <a:ext cx="172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9" name="Freihand 88">
                  <a:extLst>
                    <a:ext uri="{FF2B5EF4-FFF2-40B4-BE49-F238E27FC236}">
                      <a16:creationId xmlns:a16="http://schemas.microsoft.com/office/drawing/2014/main" id="{8C8DCC9F-85B6-2746-B394-892B8626E3EC}"/>
                    </a:ext>
                  </a:extLst>
                </p14:cNvPr>
                <p14:cNvContentPartPr/>
                <p14:nvPr/>
              </p14:nvContentPartPr>
              <p14:xfrm>
                <a:off x="7185436" y="782705"/>
                <a:ext cx="12600" cy="139320"/>
              </p14:xfrm>
            </p:contentPart>
          </mc:Choice>
          <mc:Fallback xmlns="">
            <p:pic>
              <p:nvPicPr>
                <p:cNvPr id="89" name="Freihand 88">
                  <a:extLst>
                    <a:ext uri="{FF2B5EF4-FFF2-40B4-BE49-F238E27FC236}">
                      <a16:creationId xmlns:a16="http://schemas.microsoft.com/office/drawing/2014/main" id="{8C8DCC9F-85B6-2746-B394-892B8626E3EC}"/>
                    </a:ext>
                  </a:extLst>
                </p:cNvPr>
                <p:cNvPicPr/>
                <p:nvPr/>
              </p:nvPicPr>
              <p:blipFill>
                <a:blip r:embed="rId109"/>
                <a:stretch>
                  <a:fillRect/>
                </a:stretch>
              </p:blipFill>
              <p:spPr>
                <a:xfrm>
                  <a:off x="7179316" y="776585"/>
                  <a:ext cx="24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4" name="Freihand 93">
                  <a:extLst>
                    <a:ext uri="{FF2B5EF4-FFF2-40B4-BE49-F238E27FC236}">
                      <a16:creationId xmlns:a16="http://schemas.microsoft.com/office/drawing/2014/main" id="{DB6894B1-DF3C-D0FF-84EB-A0359A17CAD6}"/>
                    </a:ext>
                  </a:extLst>
                </p14:cNvPr>
                <p14:cNvContentPartPr/>
                <p14:nvPr/>
              </p14:nvContentPartPr>
              <p14:xfrm>
                <a:off x="6382636" y="1489385"/>
                <a:ext cx="190800" cy="55080"/>
              </p14:xfrm>
            </p:contentPart>
          </mc:Choice>
          <mc:Fallback xmlns="">
            <p:pic>
              <p:nvPicPr>
                <p:cNvPr id="94" name="Freihand 93">
                  <a:extLst>
                    <a:ext uri="{FF2B5EF4-FFF2-40B4-BE49-F238E27FC236}">
                      <a16:creationId xmlns:a16="http://schemas.microsoft.com/office/drawing/2014/main" id="{DB6894B1-DF3C-D0FF-84EB-A0359A17CAD6}"/>
                    </a:ext>
                  </a:extLst>
                </p:cNvPr>
                <p:cNvPicPr/>
                <p:nvPr/>
              </p:nvPicPr>
              <p:blipFill>
                <a:blip r:embed="rId111"/>
                <a:stretch>
                  <a:fillRect/>
                </a:stretch>
              </p:blipFill>
              <p:spPr>
                <a:xfrm>
                  <a:off x="6376516" y="1483265"/>
                  <a:ext cx="203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5" name="Freihand 94">
                  <a:extLst>
                    <a:ext uri="{FF2B5EF4-FFF2-40B4-BE49-F238E27FC236}">
                      <a16:creationId xmlns:a16="http://schemas.microsoft.com/office/drawing/2014/main" id="{B2658C4F-1FA0-25BF-FB08-4A684FE4AED6}"/>
                    </a:ext>
                  </a:extLst>
                </p14:cNvPr>
                <p14:cNvContentPartPr/>
                <p14:nvPr/>
              </p14:nvContentPartPr>
              <p14:xfrm>
                <a:off x="6584956" y="1387145"/>
                <a:ext cx="73080" cy="252720"/>
              </p14:xfrm>
            </p:contentPart>
          </mc:Choice>
          <mc:Fallback xmlns="">
            <p:pic>
              <p:nvPicPr>
                <p:cNvPr id="95" name="Freihand 94">
                  <a:extLst>
                    <a:ext uri="{FF2B5EF4-FFF2-40B4-BE49-F238E27FC236}">
                      <a16:creationId xmlns:a16="http://schemas.microsoft.com/office/drawing/2014/main" id="{B2658C4F-1FA0-25BF-FB08-4A684FE4AED6}"/>
                    </a:ext>
                  </a:extLst>
                </p:cNvPr>
                <p:cNvPicPr/>
                <p:nvPr/>
              </p:nvPicPr>
              <p:blipFill>
                <a:blip r:embed="rId113"/>
                <a:stretch>
                  <a:fillRect/>
                </a:stretch>
              </p:blipFill>
              <p:spPr>
                <a:xfrm>
                  <a:off x="6578836" y="1381025"/>
                  <a:ext cx="853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6" name="Freihand 95">
                  <a:extLst>
                    <a:ext uri="{FF2B5EF4-FFF2-40B4-BE49-F238E27FC236}">
                      <a16:creationId xmlns:a16="http://schemas.microsoft.com/office/drawing/2014/main" id="{D8CB8E5F-1115-2D5F-49E6-333A7191363D}"/>
                    </a:ext>
                  </a:extLst>
                </p14:cNvPr>
                <p14:cNvContentPartPr/>
                <p14:nvPr/>
              </p14:nvContentPartPr>
              <p14:xfrm>
                <a:off x="6923356" y="1368065"/>
                <a:ext cx="19080" cy="207720"/>
              </p14:xfrm>
            </p:contentPart>
          </mc:Choice>
          <mc:Fallback xmlns="">
            <p:pic>
              <p:nvPicPr>
                <p:cNvPr id="96" name="Freihand 95">
                  <a:extLst>
                    <a:ext uri="{FF2B5EF4-FFF2-40B4-BE49-F238E27FC236}">
                      <a16:creationId xmlns:a16="http://schemas.microsoft.com/office/drawing/2014/main" id="{D8CB8E5F-1115-2D5F-49E6-333A7191363D}"/>
                    </a:ext>
                  </a:extLst>
                </p:cNvPr>
                <p:cNvPicPr/>
                <p:nvPr/>
              </p:nvPicPr>
              <p:blipFill>
                <a:blip r:embed="rId115"/>
                <a:stretch>
                  <a:fillRect/>
                </a:stretch>
              </p:blipFill>
              <p:spPr>
                <a:xfrm>
                  <a:off x="6917236" y="1361945"/>
                  <a:ext cx="31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7" name="Freihand 96">
                  <a:extLst>
                    <a:ext uri="{FF2B5EF4-FFF2-40B4-BE49-F238E27FC236}">
                      <a16:creationId xmlns:a16="http://schemas.microsoft.com/office/drawing/2014/main" id="{F4D6EF7D-630C-C49C-A8D1-A3252BD21C88}"/>
                    </a:ext>
                  </a:extLst>
                </p14:cNvPr>
                <p14:cNvContentPartPr/>
                <p14:nvPr/>
              </p14:nvContentPartPr>
              <p14:xfrm>
                <a:off x="6853156" y="1325225"/>
                <a:ext cx="162000" cy="271800"/>
              </p14:xfrm>
            </p:contentPart>
          </mc:Choice>
          <mc:Fallback xmlns="">
            <p:pic>
              <p:nvPicPr>
                <p:cNvPr id="97" name="Freihand 96">
                  <a:extLst>
                    <a:ext uri="{FF2B5EF4-FFF2-40B4-BE49-F238E27FC236}">
                      <a16:creationId xmlns:a16="http://schemas.microsoft.com/office/drawing/2014/main" id="{F4D6EF7D-630C-C49C-A8D1-A3252BD21C88}"/>
                    </a:ext>
                  </a:extLst>
                </p:cNvPr>
                <p:cNvPicPr/>
                <p:nvPr/>
              </p:nvPicPr>
              <p:blipFill>
                <a:blip r:embed="rId117"/>
                <a:stretch>
                  <a:fillRect/>
                </a:stretch>
              </p:blipFill>
              <p:spPr>
                <a:xfrm>
                  <a:off x="6847036" y="1319105"/>
                  <a:ext cx="1742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8" name="Freihand 97">
                  <a:extLst>
                    <a:ext uri="{FF2B5EF4-FFF2-40B4-BE49-F238E27FC236}">
                      <a16:creationId xmlns:a16="http://schemas.microsoft.com/office/drawing/2014/main" id="{281FA997-FDD2-9822-4032-A0D28BB8085A}"/>
                    </a:ext>
                  </a:extLst>
                </p14:cNvPr>
                <p14:cNvContentPartPr/>
                <p14:nvPr/>
              </p14:nvContentPartPr>
              <p14:xfrm>
                <a:off x="7055476" y="1413785"/>
                <a:ext cx="179280" cy="72000"/>
              </p14:xfrm>
            </p:contentPart>
          </mc:Choice>
          <mc:Fallback xmlns="">
            <p:pic>
              <p:nvPicPr>
                <p:cNvPr id="98" name="Freihand 97">
                  <a:extLst>
                    <a:ext uri="{FF2B5EF4-FFF2-40B4-BE49-F238E27FC236}">
                      <a16:creationId xmlns:a16="http://schemas.microsoft.com/office/drawing/2014/main" id="{281FA997-FDD2-9822-4032-A0D28BB8085A}"/>
                    </a:ext>
                  </a:extLst>
                </p:cNvPr>
                <p:cNvPicPr/>
                <p:nvPr/>
              </p:nvPicPr>
              <p:blipFill>
                <a:blip r:embed="rId119"/>
                <a:stretch>
                  <a:fillRect/>
                </a:stretch>
              </p:blipFill>
              <p:spPr>
                <a:xfrm>
                  <a:off x="7049356" y="1407665"/>
                  <a:ext cx="191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9" name="Freihand 98">
                  <a:extLst>
                    <a:ext uri="{FF2B5EF4-FFF2-40B4-BE49-F238E27FC236}">
                      <a16:creationId xmlns:a16="http://schemas.microsoft.com/office/drawing/2014/main" id="{58A7A7E8-889E-4367-228B-1BDAFF7F688D}"/>
                    </a:ext>
                  </a:extLst>
                </p14:cNvPr>
                <p14:cNvContentPartPr/>
                <p14:nvPr/>
              </p14:nvContentPartPr>
              <p14:xfrm>
                <a:off x="7307836" y="1364825"/>
                <a:ext cx="118800" cy="247320"/>
              </p14:xfrm>
            </p:contentPart>
          </mc:Choice>
          <mc:Fallback xmlns="">
            <p:pic>
              <p:nvPicPr>
                <p:cNvPr id="99" name="Freihand 98">
                  <a:extLst>
                    <a:ext uri="{FF2B5EF4-FFF2-40B4-BE49-F238E27FC236}">
                      <a16:creationId xmlns:a16="http://schemas.microsoft.com/office/drawing/2014/main" id="{58A7A7E8-889E-4367-228B-1BDAFF7F688D}"/>
                    </a:ext>
                  </a:extLst>
                </p:cNvPr>
                <p:cNvPicPr/>
                <p:nvPr/>
              </p:nvPicPr>
              <p:blipFill>
                <a:blip r:embed="rId121"/>
                <a:stretch>
                  <a:fillRect/>
                </a:stretch>
              </p:blipFill>
              <p:spPr>
                <a:xfrm>
                  <a:off x="7301716" y="1358705"/>
                  <a:ext cx="1310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0" name="Freihand 99">
                  <a:extLst>
                    <a:ext uri="{FF2B5EF4-FFF2-40B4-BE49-F238E27FC236}">
                      <a16:creationId xmlns:a16="http://schemas.microsoft.com/office/drawing/2014/main" id="{6B7179F2-06E6-0679-D23E-8B74E2D2DA94}"/>
                    </a:ext>
                  </a:extLst>
                </p14:cNvPr>
                <p14:cNvContentPartPr/>
                <p14:nvPr/>
              </p14:nvContentPartPr>
              <p14:xfrm>
                <a:off x="7459036" y="1204265"/>
                <a:ext cx="230040" cy="244800"/>
              </p14:xfrm>
            </p:contentPart>
          </mc:Choice>
          <mc:Fallback xmlns="">
            <p:pic>
              <p:nvPicPr>
                <p:cNvPr id="100" name="Freihand 99">
                  <a:extLst>
                    <a:ext uri="{FF2B5EF4-FFF2-40B4-BE49-F238E27FC236}">
                      <a16:creationId xmlns:a16="http://schemas.microsoft.com/office/drawing/2014/main" id="{6B7179F2-06E6-0679-D23E-8B74E2D2DA94}"/>
                    </a:ext>
                  </a:extLst>
                </p:cNvPr>
                <p:cNvPicPr/>
                <p:nvPr/>
              </p:nvPicPr>
              <p:blipFill>
                <a:blip r:embed="rId123"/>
                <a:stretch>
                  <a:fillRect/>
                </a:stretch>
              </p:blipFill>
              <p:spPr>
                <a:xfrm>
                  <a:off x="7452916" y="1198145"/>
                  <a:ext cx="2422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1" name="Freihand 100">
                  <a:extLst>
                    <a:ext uri="{FF2B5EF4-FFF2-40B4-BE49-F238E27FC236}">
                      <a16:creationId xmlns:a16="http://schemas.microsoft.com/office/drawing/2014/main" id="{E0C55EE3-DFC8-2DA8-F4AE-93B6A73479E6}"/>
                    </a:ext>
                  </a:extLst>
                </p14:cNvPr>
                <p14:cNvContentPartPr/>
                <p14:nvPr/>
              </p14:nvContentPartPr>
              <p14:xfrm>
                <a:off x="7721116" y="1297865"/>
                <a:ext cx="83520" cy="135720"/>
              </p14:xfrm>
            </p:contentPart>
          </mc:Choice>
          <mc:Fallback xmlns="">
            <p:pic>
              <p:nvPicPr>
                <p:cNvPr id="101" name="Freihand 100">
                  <a:extLst>
                    <a:ext uri="{FF2B5EF4-FFF2-40B4-BE49-F238E27FC236}">
                      <a16:creationId xmlns:a16="http://schemas.microsoft.com/office/drawing/2014/main" id="{E0C55EE3-DFC8-2DA8-F4AE-93B6A73479E6}"/>
                    </a:ext>
                  </a:extLst>
                </p:cNvPr>
                <p:cNvPicPr/>
                <p:nvPr/>
              </p:nvPicPr>
              <p:blipFill>
                <a:blip r:embed="rId125"/>
                <a:stretch>
                  <a:fillRect/>
                </a:stretch>
              </p:blipFill>
              <p:spPr>
                <a:xfrm>
                  <a:off x="7714996" y="1291745"/>
                  <a:ext cx="95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2" name="Freihand 101">
                  <a:extLst>
                    <a:ext uri="{FF2B5EF4-FFF2-40B4-BE49-F238E27FC236}">
                      <a16:creationId xmlns:a16="http://schemas.microsoft.com/office/drawing/2014/main" id="{CDBD3237-4C4A-F469-69B1-7A60CFC6318F}"/>
                    </a:ext>
                  </a:extLst>
                </p14:cNvPr>
                <p14:cNvContentPartPr/>
                <p14:nvPr/>
              </p14:nvContentPartPr>
              <p14:xfrm>
                <a:off x="7974556" y="1195985"/>
                <a:ext cx="338760" cy="425160"/>
              </p14:xfrm>
            </p:contentPart>
          </mc:Choice>
          <mc:Fallback xmlns="">
            <p:pic>
              <p:nvPicPr>
                <p:cNvPr id="102" name="Freihand 101">
                  <a:extLst>
                    <a:ext uri="{FF2B5EF4-FFF2-40B4-BE49-F238E27FC236}">
                      <a16:creationId xmlns:a16="http://schemas.microsoft.com/office/drawing/2014/main" id="{CDBD3237-4C4A-F469-69B1-7A60CFC6318F}"/>
                    </a:ext>
                  </a:extLst>
                </p:cNvPr>
                <p:cNvPicPr/>
                <p:nvPr/>
              </p:nvPicPr>
              <p:blipFill>
                <a:blip r:embed="rId127"/>
                <a:stretch>
                  <a:fillRect/>
                </a:stretch>
              </p:blipFill>
              <p:spPr>
                <a:xfrm>
                  <a:off x="7968436" y="1189865"/>
                  <a:ext cx="35100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3" name="Freihand 102">
                  <a:extLst>
                    <a:ext uri="{FF2B5EF4-FFF2-40B4-BE49-F238E27FC236}">
                      <a16:creationId xmlns:a16="http://schemas.microsoft.com/office/drawing/2014/main" id="{457DB0B3-C0E7-0B03-B999-202234E92543}"/>
                    </a:ext>
                  </a:extLst>
                </p14:cNvPr>
                <p14:cNvContentPartPr/>
                <p14:nvPr/>
              </p14:nvContentPartPr>
              <p14:xfrm>
                <a:off x="8539036" y="1239545"/>
                <a:ext cx="167400" cy="337680"/>
              </p14:xfrm>
            </p:contentPart>
          </mc:Choice>
          <mc:Fallback xmlns="">
            <p:pic>
              <p:nvPicPr>
                <p:cNvPr id="103" name="Freihand 102">
                  <a:extLst>
                    <a:ext uri="{FF2B5EF4-FFF2-40B4-BE49-F238E27FC236}">
                      <a16:creationId xmlns:a16="http://schemas.microsoft.com/office/drawing/2014/main" id="{457DB0B3-C0E7-0B03-B999-202234E92543}"/>
                    </a:ext>
                  </a:extLst>
                </p:cNvPr>
                <p:cNvPicPr/>
                <p:nvPr/>
              </p:nvPicPr>
              <p:blipFill>
                <a:blip r:embed="rId129"/>
                <a:stretch>
                  <a:fillRect/>
                </a:stretch>
              </p:blipFill>
              <p:spPr>
                <a:xfrm>
                  <a:off x="8532916" y="1233425"/>
                  <a:ext cx="17964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6" name="Freihand 105">
                  <a:extLst>
                    <a:ext uri="{FF2B5EF4-FFF2-40B4-BE49-F238E27FC236}">
                      <a16:creationId xmlns:a16="http://schemas.microsoft.com/office/drawing/2014/main" id="{99177DB9-55FF-F978-3406-86545BEEDD5F}"/>
                    </a:ext>
                  </a:extLst>
                </p14:cNvPr>
                <p14:cNvContentPartPr/>
                <p14:nvPr/>
              </p14:nvContentPartPr>
              <p14:xfrm>
                <a:off x="6411076" y="2007785"/>
                <a:ext cx="239760" cy="33480"/>
              </p14:xfrm>
            </p:contentPart>
          </mc:Choice>
          <mc:Fallback xmlns="">
            <p:pic>
              <p:nvPicPr>
                <p:cNvPr id="106" name="Freihand 105">
                  <a:extLst>
                    <a:ext uri="{FF2B5EF4-FFF2-40B4-BE49-F238E27FC236}">
                      <a16:creationId xmlns:a16="http://schemas.microsoft.com/office/drawing/2014/main" id="{99177DB9-55FF-F978-3406-86545BEEDD5F}"/>
                    </a:ext>
                  </a:extLst>
                </p:cNvPr>
                <p:cNvPicPr/>
                <p:nvPr/>
              </p:nvPicPr>
              <p:blipFill>
                <a:blip r:embed="rId131"/>
                <a:stretch>
                  <a:fillRect/>
                </a:stretch>
              </p:blipFill>
              <p:spPr>
                <a:xfrm>
                  <a:off x="6404956" y="2001665"/>
                  <a:ext cx="252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7" name="Freihand 106">
                  <a:extLst>
                    <a:ext uri="{FF2B5EF4-FFF2-40B4-BE49-F238E27FC236}">
                      <a16:creationId xmlns:a16="http://schemas.microsoft.com/office/drawing/2014/main" id="{42E0D1C0-5F5A-8FB3-A50F-BA2F421768CE}"/>
                    </a:ext>
                  </a:extLst>
                </p14:cNvPr>
                <p14:cNvContentPartPr/>
                <p14:nvPr/>
              </p14:nvContentPartPr>
              <p14:xfrm>
                <a:off x="6604396" y="1929305"/>
                <a:ext cx="106920" cy="240840"/>
              </p14:xfrm>
            </p:contentPart>
          </mc:Choice>
          <mc:Fallback xmlns="">
            <p:pic>
              <p:nvPicPr>
                <p:cNvPr id="107" name="Freihand 106">
                  <a:extLst>
                    <a:ext uri="{FF2B5EF4-FFF2-40B4-BE49-F238E27FC236}">
                      <a16:creationId xmlns:a16="http://schemas.microsoft.com/office/drawing/2014/main" id="{42E0D1C0-5F5A-8FB3-A50F-BA2F421768CE}"/>
                    </a:ext>
                  </a:extLst>
                </p:cNvPr>
                <p:cNvPicPr/>
                <p:nvPr/>
              </p:nvPicPr>
              <p:blipFill>
                <a:blip r:embed="rId133"/>
                <a:stretch>
                  <a:fillRect/>
                </a:stretch>
              </p:blipFill>
              <p:spPr>
                <a:xfrm>
                  <a:off x="6598276" y="1923185"/>
                  <a:ext cx="1191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6" name="Freihand 115">
                  <a:extLst>
                    <a:ext uri="{FF2B5EF4-FFF2-40B4-BE49-F238E27FC236}">
                      <a16:creationId xmlns:a16="http://schemas.microsoft.com/office/drawing/2014/main" id="{DF6E89FE-934B-4C0F-2B7D-174E8C324CA6}"/>
                    </a:ext>
                  </a:extLst>
                </p14:cNvPr>
                <p14:cNvContentPartPr/>
                <p14:nvPr/>
              </p14:nvContentPartPr>
              <p14:xfrm>
                <a:off x="8648836" y="1761905"/>
                <a:ext cx="256320" cy="145440"/>
              </p14:xfrm>
            </p:contentPart>
          </mc:Choice>
          <mc:Fallback xmlns="">
            <p:pic>
              <p:nvPicPr>
                <p:cNvPr id="116" name="Freihand 115">
                  <a:extLst>
                    <a:ext uri="{FF2B5EF4-FFF2-40B4-BE49-F238E27FC236}">
                      <a16:creationId xmlns:a16="http://schemas.microsoft.com/office/drawing/2014/main" id="{DF6E89FE-934B-4C0F-2B7D-174E8C324CA6}"/>
                    </a:ext>
                  </a:extLst>
                </p:cNvPr>
                <p:cNvPicPr/>
                <p:nvPr/>
              </p:nvPicPr>
              <p:blipFill>
                <a:blip r:embed="rId135"/>
                <a:stretch>
                  <a:fillRect/>
                </a:stretch>
              </p:blipFill>
              <p:spPr>
                <a:xfrm>
                  <a:off x="8642716" y="1755785"/>
                  <a:ext cx="26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Freihand 116">
                  <a:extLst>
                    <a:ext uri="{FF2B5EF4-FFF2-40B4-BE49-F238E27FC236}">
                      <a16:creationId xmlns:a16="http://schemas.microsoft.com/office/drawing/2014/main" id="{3EAEC70B-4B71-21F7-0997-99CEBDE8074E}"/>
                    </a:ext>
                  </a:extLst>
                </p14:cNvPr>
                <p14:cNvContentPartPr/>
                <p14:nvPr/>
              </p14:nvContentPartPr>
              <p14:xfrm>
                <a:off x="8933956" y="1682345"/>
                <a:ext cx="108360" cy="207720"/>
              </p14:xfrm>
            </p:contentPart>
          </mc:Choice>
          <mc:Fallback xmlns="">
            <p:pic>
              <p:nvPicPr>
                <p:cNvPr id="117" name="Freihand 116">
                  <a:extLst>
                    <a:ext uri="{FF2B5EF4-FFF2-40B4-BE49-F238E27FC236}">
                      <a16:creationId xmlns:a16="http://schemas.microsoft.com/office/drawing/2014/main" id="{3EAEC70B-4B71-21F7-0997-99CEBDE8074E}"/>
                    </a:ext>
                  </a:extLst>
                </p:cNvPr>
                <p:cNvPicPr/>
                <p:nvPr/>
              </p:nvPicPr>
              <p:blipFill>
                <a:blip r:embed="rId137"/>
                <a:stretch>
                  <a:fillRect/>
                </a:stretch>
              </p:blipFill>
              <p:spPr>
                <a:xfrm>
                  <a:off x="8927836" y="1676225"/>
                  <a:ext cx="120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8" name="Freihand 117">
                  <a:extLst>
                    <a:ext uri="{FF2B5EF4-FFF2-40B4-BE49-F238E27FC236}">
                      <a16:creationId xmlns:a16="http://schemas.microsoft.com/office/drawing/2014/main" id="{58255C5F-982A-0A6D-E562-F763A1BB8C53}"/>
                    </a:ext>
                  </a:extLst>
                </p14:cNvPr>
                <p14:cNvContentPartPr/>
                <p14:nvPr/>
              </p14:nvContentPartPr>
              <p14:xfrm>
                <a:off x="9080476" y="1751465"/>
                <a:ext cx="113760" cy="106200"/>
              </p14:xfrm>
            </p:contentPart>
          </mc:Choice>
          <mc:Fallback xmlns="">
            <p:pic>
              <p:nvPicPr>
                <p:cNvPr id="118" name="Freihand 117">
                  <a:extLst>
                    <a:ext uri="{FF2B5EF4-FFF2-40B4-BE49-F238E27FC236}">
                      <a16:creationId xmlns:a16="http://schemas.microsoft.com/office/drawing/2014/main" id="{58255C5F-982A-0A6D-E562-F763A1BB8C53}"/>
                    </a:ext>
                  </a:extLst>
                </p:cNvPr>
                <p:cNvPicPr/>
                <p:nvPr/>
              </p:nvPicPr>
              <p:blipFill>
                <a:blip r:embed="rId139"/>
                <a:stretch>
                  <a:fillRect/>
                </a:stretch>
              </p:blipFill>
              <p:spPr>
                <a:xfrm>
                  <a:off x="9074356" y="1745345"/>
                  <a:ext cx="126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9" name="Freihand 118">
                  <a:extLst>
                    <a:ext uri="{FF2B5EF4-FFF2-40B4-BE49-F238E27FC236}">
                      <a16:creationId xmlns:a16="http://schemas.microsoft.com/office/drawing/2014/main" id="{3B6D93AA-AFD2-31BF-4A61-D1AB7BC7E956}"/>
                    </a:ext>
                  </a:extLst>
                </p14:cNvPr>
                <p14:cNvContentPartPr/>
                <p14:nvPr/>
              </p14:nvContentPartPr>
              <p14:xfrm>
                <a:off x="9195316" y="1602425"/>
                <a:ext cx="401400" cy="227160"/>
              </p14:xfrm>
            </p:contentPart>
          </mc:Choice>
          <mc:Fallback xmlns="">
            <p:pic>
              <p:nvPicPr>
                <p:cNvPr id="119" name="Freihand 118">
                  <a:extLst>
                    <a:ext uri="{FF2B5EF4-FFF2-40B4-BE49-F238E27FC236}">
                      <a16:creationId xmlns:a16="http://schemas.microsoft.com/office/drawing/2014/main" id="{3B6D93AA-AFD2-31BF-4A61-D1AB7BC7E956}"/>
                    </a:ext>
                  </a:extLst>
                </p:cNvPr>
                <p:cNvPicPr/>
                <p:nvPr/>
              </p:nvPicPr>
              <p:blipFill>
                <a:blip r:embed="rId141"/>
                <a:stretch>
                  <a:fillRect/>
                </a:stretch>
              </p:blipFill>
              <p:spPr>
                <a:xfrm>
                  <a:off x="9189196" y="1596305"/>
                  <a:ext cx="413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0" name="Freihand 119">
                  <a:extLst>
                    <a:ext uri="{FF2B5EF4-FFF2-40B4-BE49-F238E27FC236}">
                      <a16:creationId xmlns:a16="http://schemas.microsoft.com/office/drawing/2014/main" id="{9D59CB66-6B79-8AC4-7CC0-3CEE75A03CBD}"/>
                    </a:ext>
                  </a:extLst>
                </p14:cNvPr>
                <p14:cNvContentPartPr/>
                <p14:nvPr/>
              </p14:nvContentPartPr>
              <p14:xfrm>
                <a:off x="9123316" y="1602425"/>
                <a:ext cx="38880" cy="21960"/>
              </p14:xfrm>
            </p:contentPart>
          </mc:Choice>
          <mc:Fallback xmlns="">
            <p:pic>
              <p:nvPicPr>
                <p:cNvPr id="120" name="Freihand 119">
                  <a:extLst>
                    <a:ext uri="{FF2B5EF4-FFF2-40B4-BE49-F238E27FC236}">
                      <a16:creationId xmlns:a16="http://schemas.microsoft.com/office/drawing/2014/main" id="{9D59CB66-6B79-8AC4-7CC0-3CEE75A03CBD}"/>
                    </a:ext>
                  </a:extLst>
                </p:cNvPr>
                <p:cNvPicPr/>
                <p:nvPr/>
              </p:nvPicPr>
              <p:blipFill>
                <a:blip r:embed="rId143"/>
                <a:stretch>
                  <a:fillRect/>
                </a:stretch>
              </p:blipFill>
              <p:spPr>
                <a:xfrm>
                  <a:off x="9117196" y="1596305"/>
                  <a:ext cx="51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1" name="Freihand 120">
                  <a:extLst>
                    <a:ext uri="{FF2B5EF4-FFF2-40B4-BE49-F238E27FC236}">
                      <a16:creationId xmlns:a16="http://schemas.microsoft.com/office/drawing/2014/main" id="{2AF1829D-B657-E467-6735-E99B0732B7E6}"/>
                    </a:ext>
                  </a:extLst>
                </p14:cNvPr>
                <p14:cNvContentPartPr/>
                <p14:nvPr/>
              </p14:nvContentPartPr>
              <p14:xfrm>
                <a:off x="9760156" y="1643825"/>
                <a:ext cx="334800" cy="109440"/>
              </p14:xfrm>
            </p:contentPart>
          </mc:Choice>
          <mc:Fallback xmlns="">
            <p:pic>
              <p:nvPicPr>
                <p:cNvPr id="121" name="Freihand 120">
                  <a:extLst>
                    <a:ext uri="{FF2B5EF4-FFF2-40B4-BE49-F238E27FC236}">
                      <a16:creationId xmlns:a16="http://schemas.microsoft.com/office/drawing/2014/main" id="{2AF1829D-B657-E467-6735-E99B0732B7E6}"/>
                    </a:ext>
                  </a:extLst>
                </p:cNvPr>
                <p:cNvPicPr/>
                <p:nvPr/>
              </p:nvPicPr>
              <p:blipFill>
                <a:blip r:embed="rId145"/>
                <a:stretch>
                  <a:fillRect/>
                </a:stretch>
              </p:blipFill>
              <p:spPr>
                <a:xfrm>
                  <a:off x="9754036" y="1637705"/>
                  <a:ext cx="347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2" name="Freihand 121">
                  <a:extLst>
                    <a:ext uri="{FF2B5EF4-FFF2-40B4-BE49-F238E27FC236}">
                      <a16:creationId xmlns:a16="http://schemas.microsoft.com/office/drawing/2014/main" id="{DE496F4F-A464-BF71-0DE3-FF655CA2DEDC}"/>
                    </a:ext>
                  </a:extLst>
                </p14:cNvPr>
                <p14:cNvContentPartPr/>
                <p14:nvPr/>
              </p14:nvContentPartPr>
              <p14:xfrm>
                <a:off x="10097476" y="1529705"/>
                <a:ext cx="10800" cy="10800"/>
              </p14:xfrm>
            </p:contentPart>
          </mc:Choice>
          <mc:Fallback xmlns="">
            <p:pic>
              <p:nvPicPr>
                <p:cNvPr id="122" name="Freihand 121">
                  <a:extLst>
                    <a:ext uri="{FF2B5EF4-FFF2-40B4-BE49-F238E27FC236}">
                      <a16:creationId xmlns:a16="http://schemas.microsoft.com/office/drawing/2014/main" id="{DE496F4F-A464-BF71-0DE3-FF655CA2DEDC}"/>
                    </a:ext>
                  </a:extLst>
                </p:cNvPr>
                <p:cNvPicPr/>
                <p:nvPr/>
              </p:nvPicPr>
              <p:blipFill>
                <a:blip r:embed="rId147"/>
                <a:stretch>
                  <a:fillRect/>
                </a:stretch>
              </p:blipFill>
              <p:spPr>
                <a:xfrm>
                  <a:off x="10091356" y="1523585"/>
                  <a:ext cx="23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3" name="Freihand 122">
                  <a:extLst>
                    <a:ext uri="{FF2B5EF4-FFF2-40B4-BE49-F238E27FC236}">
                      <a16:creationId xmlns:a16="http://schemas.microsoft.com/office/drawing/2014/main" id="{06665FE7-06DE-A4D1-6F06-E21FC6D4E439}"/>
                    </a:ext>
                  </a:extLst>
                </p14:cNvPr>
                <p14:cNvContentPartPr/>
                <p14:nvPr/>
              </p14:nvContentPartPr>
              <p14:xfrm>
                <a:off x="10355596" y="1478585"/>
                <a:ext cx="271080" cy="210600"/>
              </p14:xfrm>
            </p:contentPart>
          </mc:Choice>
          <mc:Fallback xmlns="">
            <p:pic>
              <p:nvPicPr>
                <p:cNvPr id="123" name="Freihand 122">
                  <a:extLst>
                    <a:ext uri="{FF2B5EF4-FFF2-40B4-BE49-F238E27FC236}">
                      <a16:creationId xmlns:a16="http://schemas.microsoft.com/office/drawing/2014/main" id="{06665FE7-06DE-A4D1-6F06-E21FC6D4E439}"/>
                    </a:ext>
                  </a:extLst>
                </p:cNvPr>
                <p:cNvPicPr/>
                <p:nvPr/>
              </p:nvPicPr>
              <p:blipFill>
                <a:blip r:embed="rId149"/>
                <a:stretch>
                  <a:fillRect/>
                </a:stretch>
              </p:blipFill>
              <p:spPr>
                <a:xfrm>
                  <a:off x="10349476" y="1472465"/>
                  <a:ext cx="283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4" name="Freihand 123">
                  <a:extLst>
                    <a:ext uri="{FF2B5EF4-FFF2-40B4-BE49-F238E27FC236}">
                      <a16:creationId xmlns:a16="http://schemas.microsoft.com/office/drawing/2014/main" id="{991F7B1D-3ECC-7B21-DCBA-4D522806B219}"/>
                    </a:ext>
                  </a:extLst>
                </p14:cNvPr>
                <p14:cNvContentPartPr/>
                <p14:nvPr/>
              </p14:nvContentPartPr>
              <p14:xfrm>
                <a:off x="10682116" y="1464545"/>
                <a:ext cx="196560" cy="207720"/>
              </p14:xfrm>
            </p:contentPart>
          </mc:Choice>
          <mc:Fallback xmlns="">
            <p:pic>
              <p:nvPicPr>
                <p:cNvPr id="124" name="Freihand 123">
                  <a:extLst>
                    <a:ext uri="{FF2B5EF4-FFF2-40B4-BE49-F238E27FC236}">
                      <a16:creationId xmlns:a16="http://schemas.microsoft.com/office/drawing/2014/main" id="{991F7B1D-3ECC-7B21-DCBA-4D522806B219}"/>
                    </a:ext>
                  </a:extLst>
                </p:cNvPr>
                <p:cNvPicPr/>
                <p:nvPr/>
              </p:nvPicPr>
              <p:blipFill>
                <a:blip r:embed="rId151"/>
                <a:stretch>
                  <a:fillRect/>
                </a:stretch>
              </p:blipFill>
              <p:spPr>
                <a:xfrm>
                  <a:off x="10675996" y="1458425"/>
                  <a:ext cx="208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5" name="Freihand 124">
                  <a:extLst>
                    <a:ext uri="{FF2B5EF4-FFF2-40B4-BE49-F238E27FC236}">
                      <a16:creationId xmlns:a16="http://schemas.microsoft.com/office/drawing/2014/main" id="{BA0B7F80-26F1-8BC1-4440-AF74D9A4140F}"/>
                    </a:ext>
                  </a:extLst>
                </p14:cNvPr>
                <p14:cNvContentPartPr/>
                <p14:nvPr/>
              </p14:nvContentPartPr>
              <p14:xfrm>
                <a:off x="10909636" y="1522865"/>
                <a:ext cx="131400" cy="137880"/>
              </p14:xfrm>
            </p:contentPart>
          </mc:Choice>
          <mc:Fallback xmlns="">
            <p:pic>
              <p:nvPicPr>
                <p:cNvPr id="125" name="Freihand 124">
                  <a:extLst>
                    <a:ext uri="{FF2B5EF4-FFF2-40B4-BE49-F238E27FC236}">
                      <a16:creationId xmlns:a16="http://schemas.microsoft.com/office/drawing/2014/main" id="{BA0B7F80-26F1-8BC1-4440-AF74D9A4140F}"/>
                    </a:ext>
                  </a:extLst>
                </p:cNvPr>
                <p:cNvPicPr/>
                <p:nvPr/>
              </p:nvPicPr>
              <p:blipFill>
                <a:blip r:embed="rId153"/>
                <a:stretch>
                  <a:fillRect/>
                </a:stretch>
              </p:blipFill>
              <p:spPr>
                <a:xfrm>
                  <a:off x="10903516" y="1516745"/>
                  <a:ext cx="143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6" name="Freihand 125">
                  <a:extLst>
                    <a:ext uri="{FF2B5EF4-FFF2-40B4-BE49-F238E27FC236}">
                      <a16:creationId xmlns:a16="http://schemas.microsoft.com/office/drawing/2014/main" id="{E75B2411-0AC1-677A-DE5C-944F3D0908B8}"/>
                    </a:ext>
                  </a:extLst>
                </p14:cNvPr>
                <p14:cNvContentPartPr/>
                <p14:nvPr/>
              </p14:nvContentPartPr>
              <p14:xfrm>
                <a:off x="11056876" y="1519265"/>
                <a:ext cx="122040" cy="129600"/>
              </p14:xfrm>
            </p:contentPart>
          </mc:Choice>
          <mc:Fallback xmlns="">
            <p:pic>
              <p:nvPicPr>
                <p:cNvPr id="126" name="Freihand 125">
                  <a:extLst>
                    <a:ext uri="{FF2B5EF4-FFF2-40B4-BE49-F238E27FC236}">
                      <a16:creationId xmlns:a16="http://schemas.microsoft.com/office/drawing/2014/main" id="{E75B2411-0AC1-677A-DE5C-944F3D0908B8}"/>
                    </a:ext>
                  </a:extLst>
                </p:cNvPr>
                <p:cNvPicPr/>
                <p:nvPr/>
              </p:nvPicPr>
              <p:blipFill>
                <a:blip r:embed="rId155"/>
                <a:stretch>
                  <a:fillRect/>
                </a:stretch>
              </p:blipFill>
              <p:spPr>
                <a:xfrm>
                  <a:off x="11050756" y="1513145"/>
                  <a:ext cx="134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1" name="Freihand 130">
                  <a:extLst>
                    <a:ext uri="{FF2B5EF4-FFF2-40B4-BE49-F238E27FC236}">
                      <a16:creationId xmlns:a16="http://schemas.microsoft.com/office/drawing/2014/main" id="{F3F09DD3-5B8C-B8A5-F756-FD79E74F1AC8}"/>
                    </a:ext>
                  </a:extLst>
                </p14:cNvPr>
                <p14:cNvContentPartPr/>
                <p14:nvPr/>
              </p14:nvContentPartPr>
              <p14:xfrm>
                <a:off x="11212756" y="1408745"/>
                <a:ext cx="529200" cy="228600"/>
              </p14:xfrm>
            </p:contentPart>
          </mc:Choice>
          <mc:Fallback xmlns="">
            <p:pic>
              <p:nvPicPr>
                <p:cNvPr id="131" name="Freihand 130">
                  <a:extLst>
                    <a:ext uri="{FF2B5EF4-FFF2-40B4-BE49-F238E27FC236}">
                      <a16:creationId xmlns:a16="http://schemas.microsoft.com/office/drawing/2014/main" id="{F3F09DD3-5B8C-B8A5-F756-FD79E74F1AC8}"/>
                    </a:ext>
                  </a:extLst>
                </p:cNvPr>
                <p:cNvPicPr/>
                <p:nvPr/>
              </p:nvPicPr>
              <p:blipFill>
                <a:blip r:embed="rId157"/>
                <a:stretch>
                  <a:fillRect/>
                </a:stretch>
              </p:blipFill>
              <p:spPr>
                <a:xfrm>
                  <a:off x="11206636" y="1402625"/>
                  <a:ext cx="541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9" name="Freihand 108">
                  <a:extLst>
                    <a:ext uri="{FF2B5EF4-FFF2-40B4-BE49-F238E27FC236}">
                      <a16:creationId xmlns:a16="http://schemas.microsoft.com/office/drawing/2014/main" id="{69D44523-A5C3-F2BF-CAAF-B57AD70DD45D}"/>
                    </a:ext>
                  </a:extLst>
                </p14:cNvPr>
                <p14:cNvContentPartPr/>
                <p14:nvPr/>
              </p14:nvContentPartPr>
              <p14:xfrm>
                <a:off x="6939196" y="1905185"/>
                <a:ext cx="472320" cy="295200"/>
              </p14:xfrm>
            </p:contentPart>
          </mc:Choice>
          <mc:Fallback xmlns="">
            <p:pic>
              <p:nvPicPr>
                <p:cNvPr id="109" name="Freihand 108">
                  <a:extLst>
                    <a:ext uri="{FF2B5EF4-FFF2-40B4-BE49-F238E27FC236}">
                      <a16:creationId xmlns:a16="http://schemas.microsoft.com/office/drawing/2014/main" id="{69D44523-A5C3-F2BF-CAAF-B57AD70DD45D}"/>
                    </a:ext>
                  </a:extLst>
                </p:cNvPr>
                <p:cNvPicPr/>
                <p:nvPr/>
              </p:nvPicPr>
              <p:blipFill>
                <a:blip r:embed="rId159"/>
                <a:stretch>
                  <a:fillRect/>
                </a:stretch>
              </p:blipFill>
              <p:spPr>
                <a:xfrm>
                  <a:off x="6933076" y="1899065"/>
                  <a:ext cx="4845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 name="Freihand 109">
                  <a:extLst>
                    <a:ext uri="{FF2B5EF4-FFF2-40B4-BE49-F238E27FC236}">
                      <a16:creationId xmlns:a16="http://schemas.microsoft.com/office/drawing/2014/main" id="{EE23A28B-E2DE-7B5D-7B78-4A35A6F77786}"/>
                    </a:ext>
                  </a:extLst>
                </p14:cNvPr>
                <p14:cNvContentPartPr/>
                <p14:nvPr/>
              </p14:nvContentPartPr>
              <p14:xfrm>
                <a:off x="7468396" y="1884305"/>
                <a:ext cx="101880" cy="95760"/>
              </p14:xfrm>
            </p:contentPart>
          </mc:Choice>
          <mc:Fallback xmlns="">
            <p:pic>
              <p:nvPicPr>
                <p:cNvPr id="110" name="Freihand 109">
                  <a:extLst>
                    <a:ext uri="{FF2B5EF4-FFF2-40B4-BE49-F238E27FC236}">
                      <a16:creationId xmlns:a16="http://schemas.microsoft.com/office/drawing/2014/main" id="{EE23A28B-E2DE-7B5D-7B78-4A35A6F77786}"/>
                    </a:ext>
                  </a:extLst>
                </p:cNvPr>
                <p:cNvPicPr/>
                <p:nvPr/>
              </p:nvPicPr>
              <p:blipFill>
                <a:blip r:embed="rId161"/>
                <a:stretch>
                  <a:fillRect/>
                </a:stretch>
              </p:blipFill>
              <p:spPr>
                <a:xfrm>
                  <a:off x="7462276" y="1878185"/>
                  <a:ext cx="114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 name="Freihand 110">
                  <a:extLst>
                    <a:ext uri="{FF2B5EF4-FFF2-40B4-BE49-F238E27FC236}">
                      <a16:creationId xmlns:a16="http://schemas.microsoft.com/office/drawing/2014/main" id="{8EBC9BC3-1081-EC49-8C3A-E6E57C8111ED}"/>
                    </a:ext>
                  </a:extLst>
                </p14:cNvPr>
                <p14:cNvContentPartPr/>
                <p14:nvPr/>
              </p14:nvContentPartPr>
              <p14:xfrm>
                <a:off x="7586476" y="1740305"/>
                <a:ext cx="213480" cy="393480"/>
              </p14:xfrm>
            </p:contentPart>
          </mc:Choice>
          <mc:Fallback xmlns="">
            <p:pic>
              <p:nvPicPr>
                <p:cNvPr id="111" name="Freihand 110">
                  <a:extLst>
                    <a:ext uri="{FF2B5EF4-FFF2-40B4-BE49-F238E27FC236}">
                      <a16:creationId xmlns:a16="http://schemas.microsoft.com/office/drawing/2014/main" id="{8EBC9BC3-1081-EC49-8C3A-E6E57C8111ED}"/>
                    </a:ext>
                  </a:extLst>
                </p:cNvPr>
                <p:cNvPicPr/>
                <p:nvPr/>
              </p:nvPicPr>
              <p:blipFill>
                <a:blip r:embed="rId163"/>
                <a:stretch>
                  <a:fillRect/>
                </a:stretch>
              </p:blipFill>
              <p:spPr>
                <a:xfrm>
                  <a:off x="7580356" y="1734185"/>
                  <a:ext cx="22572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2" name="Freihand 111">
                  <a:extLst>
                    <a:ext uri="{FF2B5EF4-FFF2-40B4-BE49-F238E27FC236}">
                      <a16:creationId xmlns:a16="http://schemas.microsoft.com/office/drawing/2014/main" id="{1C53FDEF-BD9E-6C7A-B628-9ED72DBC076C}"/>
                    </a:ext>
                  </a:extLst>
                </p14:cNvPr>
                <p14:cNvContentPartPr/>
                <p14:nvPr/>
              </p14:nvContentPartPr>
              <p14:xfrm>
                <a:off x="7491436" y="1749305"/>
                <a:ext cx="113400" cy="39600"/>
              </p14:xfrm>
            </p:contentPart>
          </mc:Choice>
          <mc:Fallback xmlns="">
            <p:pic>
              <p:nvPicPr>
                <p:cNvPr id="112" name="Freihand 111">
                  <a:extLst>
                    <a:ext uri="{FF2B5EF4-FFF2-40B4-BE49-F238E27FC236}">
                      <a16:creationId xmlns:a16="http://schemas.microsoft.com/office/drawing/2014/main" id="{1C53FDEF-BD9E-6C7A-B628-9ED72DBC076C}"/>
                    </a:ext>
                  </a:extLst>
                </p:cNvPr>
                <p:cNvPicPr/>
                <p:nvPr/>
              </p:nvPicPr>
              <p:blipFill>
                <a:blip r:embed="rId165"/>
                <a:stretch>
                  <a:fillRect/>
                </a:stretch>
              </p:blipFill>
              <p:spPr>
                <a:xfrm>
                  <a:off x="7485316" y="1743185"/>
                  <a:ext cx="125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3" name="Freihand 112">
                  <a:extLst>
                    <a:ext uri="{FF2B5EF4-FFF2-40B4-BE49-F238E27FC236}">
                      <a16:creationId xmlns:a16="http://schemas.microsoft.com/office/drawing/2014/main" id="{181BE366-61D2-BD0D-1166-3F207AD1E68F}"/>
                    </a:ext>
                  </a:extLst>
                </p14:cNvPr>
                <p14:cNvContentPartPr/>
                <p14:nvPr/>
              </p14:nvContentPartPr>
              <p14:xfrm>
                <a:off x="8108116" y="1714025"/>
                <a:ext cx="92880" cy="201600"/>
              </p14:xfrm>
            </p:contentPart>
          </mc:Choice>
          <mc:Fallback xmlns="">
            <p:pic>
              <p:nvPicPr>
                <p:cNvPr id="113" name="Freihand 112">
                  <a:extLst>
                    <a:ext uri="{FF2B5EF4-FFF2-40B4-BE49-F238E27FC236}">
                      <a16:creationId xmlns:a16="http://schemas.microsoft.com/office/drawing/2014/main" id="{181BE366-61D2-BD0D-1166-3F207AD1E68F}"/>
                    </a:ext>
                  </a:extLst>
                </p:cNvPr>
                <p:cNvPicPr/>
                <p:nvPr/>
              </p:nvPicPr>
              <p:blipFill>
                <a:blip r:embed="rId167"/>
                <a:stretch>
                  <a:fillRect/>
                </a:stretch>
              </p:blipFill>
              <p:spPr>
                <a:xfrm>
                  <a:off x="8101996" y="1707905"/>
                  <a:ext cx="1051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4" name="Freihand 113">
                  <a:extLst>
                    <a:ext uri="{FF2B5EF4-FFF2-40B4-BE49-F238E27FC236}">
                      <a16:creationId xmlns:a16="http://schemas.microsoft.com/office/drawing/2014/main" id="{D686D88D-9451-341A-998C-E68F97B460E8}"/>
                    </a:ext>
                  </a:extLst>
                </p14:cNvPr>
                <p14:cNvContentPartPr/>
                <p14:nvPr/>
              </p14:nvContentPartPr>
              <p14:xfrm>
                <a:off x="8148076" y="1719065"/>
                <a:ext cx="107280" cy="210240"/>
              </p14:xfrm>
            </p:contentPart>
          </mc:Choice>
          <mc:Fallback xmlns="">
            <p:pic>
              <p:nvPicPr>
                <p:cNvPr id="114" name="Freihand 113">
                  <a:extLst>
                    <a:ext uri="{FF2B5EF4-FFF2-40B4-BE49-F238E27FC236}">
                      <a16:creationId xmlns:a16="http://schemas.microsoft.com/office/drawing/2014/main" id="{D686D88D-9451-341A-998C-E68F97B460E8}"/>
                    </a:ext>
                  </a:extLst>
                </p:cNvPr>
                <p:cNvPicPr/>
                <p:nvPr/>
              </p:nvPicPr>
              <p:blipFill>
                <a:blip r:embed="rId169"/>
                <a:stretch>
                  <a:fillRect/>
                </a:stretch>
              </p:blipFill>
              <p:spPr>
                <a:xfrm>
                  <a:off x="8141956" y="1712945"/>
                  <a:ext cx="119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5" name="Freihand 114">
                  <a:extLst>
                    <a:ext uri="{FF2B5EF4-FFF2-40B4-BE49-F238E27FC236}">
                      <a16:creationId xmlns:a16="http://schemas.microsoft.com/office/drawing/2014/main" id="{95EB121C-E49D-7CFA-A046-B2D51FD39228}"/>
                    </a:ext>
                  </a:extLst>
                </p14:cNvPr>
                <p14:cNvContentPartPr/>
                <p14:nvPr/>
              </p14:nvContentPartPr>
              <p14:xfrm>
                <a:off x="8342836" y="1707185"/>
                <a:ext cx="117720" cy="208080"/>
              </p14:xfrm>
            </p:contentPart>
          </mc:Choice>
          <mc:Fallback xmlns="">
            <p:pic>
              <p:nvPicPr>
                <p:cNvPr id="115" name="Freihand 114">
                  <a:extLst>
                    <a:ext uri="{FF2B5EF4-FFF2-40B4-BE49-F238E27FC236}">
                      <a16:creationId xmlns:a16="http://schemas.microsoft.com/office/drawing/2014/main" id="{95EB121C-E49D-7CFA-A046-B2D51FD39228}"/>
                    </a:ext>
                  </a:extLst>
                </p:cNvPr>
                <p:cNvPicPr/>
                <p:nvPr/>
              </p:nvPicPr>
              <p:blipFill>
                <a:blip r:embed="rId171"/>
                <a:stretch>
                  <a:fillRect/>
                </a:stretch>
              </p:blipFill>
              <p:spPr>
                <a:xfrm>
                  <a:off x="8336716" y="1701065"/>
                  <a:ext cx="129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2" name="Freihand 131">
                  <a:extLst>
                    <a:ext uri="{FF2B5EF4-FFF2-40B4-BE49-F238E27FC236}">
                      <a16:creationId xmlns:a16="http://schemas.microsoft.com/office/drawing/2014/main" id="{92E94278-AF83-0AC8-3981-57CC1FC8C905}"/>
                    </a:ext>
                  </a:extLst>
                </p14:cNvPr>
                <p14:cNvContentPartPr/>
                <p14:nvPr/>
              </p14:nvContentPartPr>
              <p14:xfrm>
                <a:off x="7054036" y="2230265"/>
                <a:ext cx="330480" cy="144000"/>
              </p14:xfrm>
            </p:contentPart>
          </mc:Choice>
          <mc:Fallback xmlns="">
            <p:pic>
              <p:nvPicPr>
                <p:cNvPr id="132" name="Freihand 131">
                  <a:extLst>
                    <a:ext uri="{FF2B5EF4-FFF2-40B4-BE49-F238E27FC236}">
                      <a16:creationId xmlns:a16="http://schemas.microsoft.com/office/drawing/2014/main" id="{92E94278-AF83-0AC8-3981-57CC1FC8C905}"/>
                    </a:ext>
                  </a:extLst>
                </p:cNvPr>
                <p:cNvPicPr/>
                <p:nvPr/>
              </p:nvPicPr>
              <p:blipFill>
                <a:blip r:embed="rId173"/>
                <a:stretch>
                  <a:fillRect/>
                </a:stretch>
              </p:blipFill>
              <p:spPr>
                <a:xfrm>
                  <a:off x="7047916" y="2224145"/>
                  <a:ext cx="342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3" name="Freihand 132">
                  <a:extLst>
                    <a:ext uri="{FF2B5EF4-FFF2-40B4-BE49-F238E27FC236}">
                      <a16:creationId xmlns:a16="http://schemas.microsoft.com/office/drawing/2014/main" id="{DA5A6B95-1CC3-4803-E4ED-B0F88898F0AB}"/>
                    </a:ext>
                  </a:extLst>
                </p14:cNvPr>
                <p14:cNvContentPartPr/>
                <p14:nvPr/>
              </p14:nvContentPartPr>
              <p14:xfrm>
                <a:off x="7335556" y="2208305"/>
                <a:ext cx="332280" cy="182880"/>
              </p14:xfrm>
            </p:contentPart>
          </mc:Choice>
          <mc:Fallback xmlns="">
            <p:pic>
              <p:nvPicPr>
                <p:cNvPr id="133" name="Freihand 132">
                  <a:extLst>
                    <a:ext uri="{FF2B5EF4-FFF2-40B4-BE49-F238E27FC236}">
                      <a16:creationId xmlns:a16="http://schemas.microsoft.com/office/drawing/2014/main" id="{DA5A6B95-1CC3-4803-E4ED-B0F88898F0AB}"/>
                    </a:ext>
                  </a:extLst>
                </p:cNvPr>
                <p:cNvPicPr/>
                <p:nvPr/>
              </p:nvPicPr>
              <p:blipFill>
                <a:blip r:embed="rId175"/>
                <a:stretch>
                  <a:fillRect/>
                </a:stretch>
              </p:blipFill>
              <p:spPr>
                <a:xfrm>
                  <a:off x="7329436" y="2202185"/>
                  <a:ext cx="344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4" name="Freihand 133">
                  <a:extLst>
                    <a:ext uri="{FF2B5EF4-FFF2-40B4-BE49-F238E27FC236}">
                      <a16:creationId xmlns:a16="http://schemas.microsoft.com/office/drawing/2014/main" id="{9D1C899D-F07C-3D95-2A1C-25B00A2E54AA}"/>
                    </a:ext>
                  </a:extLst>
                </p14:cNvPr>
                <p14:cNvContentPartPr/>
                <p14:nvPr/>
              </p14:nvContentPartPr>
              <p14:xfrm>
                <a:off x="7561996" y="2158985"/>
                <a:ext cx="150120" cy="127800"/>
              </p14:xfrm>
            </p:contentPart>
          </mc:Choice>
          <mc:Fallback xmlns="">
            <p:pic>
              <p:nvPicPr>
                <p:cNvPr id="134" name="Freihand 133">
                  <a:extLst>
                    <a:ext uri="{FF2B5EF4-FFF2-40B4-BE49-F238E27FC236}">
                      <a16:creationId xmlns:a16="http://schemas.microsoft.com/office/drawing/2014/main" id="{9D1C899D-F07C-3D95-2A1C-25B00A2E54AA}"/>
                    </a:ext>
                  </a:extLst>
                </p:cNvPr>
                <p:cNvPicPr/>
                <p:nvPr/>
              </p:nvPicPr>
              <p:blipFill>
                <a:blip r:embed="rId177"/>
                <a:stretch>
                  <a:fillRect/>
                </a:stretch>
              </p:blipFill>
              <p:spPr>
                <a:xfrm>
                  <a:off x="7555876" y="2152865"/>
                  <a:ext cx="162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5" name="Freihand 134">
                  <a:extLst>
                    <a:ext uri="{FF2B5EF4-FFF2-40B4-BE49-F238E27FC236}">
                      <a16:creationId xmlns:a16="http://schemas.microsoft.com/office/drawing/2014/main" id="{6EDF5E57-D73B-E394-7B41-7FDEEB67850F}"/>
                    </a:ext>
                  </a:extLst>
                </p14:cNvPr>
                <p14:cNvContentPartPr/>
                <p14:nvPr/>
              </p14:nvContentPartPr>
              <p14:xfrm>
                <a:off x="7785916" y="2207945"/>
                <a:ext cx="284040" cy="163080"/>
              </p14:xfrm>
            </p:contentPart>
          </mc:Choice>
          <mc:Fallback xmlns="">
            <p:pic>
              <p:nvPicPr>
                <p:cNvPr id="135" name="Freihand 134">
                  <a:extLst>
                    <a:ext uri="{FF2B5EF4-FFF2-40B4-BE49-F238E27FC236}">
                      <a16:creationId xmlns:a16="http://schemas.microsoft.com/office/drawing/2014/main" id="{6EDF5E57-D73B-E394-7B41-7FDEEB67850F}"/>
                    </a:ext>
                  </a:extLst>
                </p:cNvPr>
                <p:cNvPicPr/>
                <p:nvPr/>
              </p:nvPicPr>
              <p:blipFill>
                <a:blip r:embed="rId179"/>
                <a:stretch>
                  <a:fillRect/>
                </a:stretch>
              </p:blipFill>
              <p:spPr>
                <a:xfrm>
                  <a:off x="7779796" y="2201825"/>
                  <a:ext cx="296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6" name="Freihand 135">
                  <a:extLst>
                    <a:ext uri="{FF2B5EF4-FFF2-40B4-BE49-F238E27FC236}">
                      <a16:creationId xmlns:a16="http://schemas.microsoft.com/office/drawing/2014/main" id="{439591FD-FE59-C2D6-C5C0-6F0267BB9082}"/>
                    </a:ext>
                  </a:extLst>
                </p14:cNvPr>
                <p14:cNvContentPartPr/>
                <p14:nvPr/>
              </p14:nvContentPartPr>
              <p14:xfrm>
                <a:off x="8042956" y="2140985"/>
                <a:ext cx="38160" cy="11160"/>
              </p14:xfrm>
            </p:contentPart>
          </mc:Choice>
          <mc:Fallback xmlns="">
            <p:pic>
              <p:nvPicPr>
                <p:cNvPr id="136" name="Freihand 135">
                  <a:extLst>
                    <a:ext uri="{FF2B5EF4-FFF2-40B4-BE49-F238E27FC236}">
                      <a16:creationId xmlns:a16="http://schemas.microsoft.com/office/drawing/2014/main" id="{439591FD-FE59-C2D6-C5C0-6F0267BB9082}"/>
                    </a:ext>
                  </a:extLst>
                </p:cNvPr>
                <p:cNvPicPr/>
                <p:nvPr/>
              </p:nvPicPr>
              <p:blipFill>
                <a:blip r:embed="rId181"/>
                <a:stretch>
                  <a:fillRect/>
                </a:stretch>
              </p:blipFill>
              <p:spPr>
                <a:xfrm>
                  <a:off x="8036836" y="2134865"/>
                  <a:ext cx="50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7" name="Freihand 136">
                  <a:extLst>
                    <a:ext uri="{FF2B5EF4-FFF2-40B4-BE49-F238E27FC236}">
                      <a16:creationId xmlns:a16="http://schemas.microsoft.com/office/drawing/2014/main" id="{4F4D6D90-B92B-54E4-06E0-CDA04ECC2D65}"/>
                    </a:ext>
                  </a:extLst>
                </p14:cNvPr>
                <p14:cNvContentPartPr/>
                <p14:nvPr/>
              </p14:nvContentPartPr>
              <p14:xfrm>
                <a:off x="8125396" y="2167625"/>
                <a:ext cx="238680" cy="167040"/>
              </p14:xfrm>
            </p:contentPart>
          </mc:Choice>
          <mc:Fallback xmlns="">
            <p:pic>
              <p:nvPicPr>
                <p:cNvPr id="137" name="Freihand 136">
                  <a:extLst>
                    <a:ext uri="{FF2B5EF4-FFF2-40B4-BE49-F238E27FC236}">
                      <a16:creationId xmlns:a16="http://schemas.microsoft.com/office/drawing/2014/main" id="{4F4D6D90-B92B-54E4-06E0-CDA04ECC2D65}"/>
                    </a:ext>
                  </a:extLst>
                </p:cNvPr>
                <p:cNvPicPr/>
                <p:nvPr/>
              </p:nvPicPr>
              <p:blipFill>
                <a:blip r:embed="rId183"/>
                <a:stretch>
                  <a:fillRect/>
                </a:stretch>
              </p:blipFill>
              <p:spPr>
                <a:xfrm>
                  <a:off x="8119276" y="2161505"/>
                  <a:ext cx="250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8" name="Freihand 137">
                  <a:extLst>
                    <a:ext uri="{FF2B5EF4-FFF2-40B4-BE49-F238E27FC236}">
                      <a16:creationId xmlns:a16="http://schemas.microsoft.com/office/drawing/2014/main" id="{A73C121B-7B64-CB72-89B9-402C3641EF83}"/>
                    </a:ext>
                  </a:extLst>
                </p14:cNvPr>
                <p14:cNvContentPartPr/>
                <p14:nvPr/>
              </p14:nvContentPartPr>
              <p14:xfrm>
                <a:off x="8640196" y="2152145"/>
                <a:ext cx="289440" cy="137160"/>
              </p14:xfrm>
            </p:contentPart>
          </mc:Choice>
          <mc:Fallback xmlns="">
            <p:pic>
              <p:nvPicPr>
                <p:cNvPr id="138" name="Freihand 137">
                  <a:extLst>
                    <a:ext uri="{FF2B5EF4-FFF2-40B4-BE49-F238E27FC236}">
                      <a16:creationId xmlns:a16="http://schemas.microsoft.com/office/drawing/2014/main" id="{A73C121B-7B64-CB72-89B9-402C3641EF83}"/>
                    </a:ext>
                  </a:extLst>
                </p:cNvPr>
                <p:cNvPicPr/>
                <p:nvPr/>
              </p:nvPicPr>
              <p:blipFill>
                <a:blip r:embed="rId185"/>
                <a:stretch>
                  <a:fillRect/>
                </a:stretch>
              </p:blipFill>
              <p:spPr>
                <a:xfrm>
                  <a:off x="8634076" y="2146025"/>
                  <a:ext cx="301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9" name="Freihand 138">
                  <a:extLst>
                    <a:ext uri="{FF2B5EF4-FFF2-40B4-BE49-F238E27FC236}">
                      <a16:creationId xmlns:a16="http://schemas.microsoft.com/office/drawing/2014/main" id="{FC6D764C-4D2F-3DE3-778B-EE79399B0835}"/>
                    </a:ext>
                  </a:extLst>
                </p14:cNvPr>
                <p14:cNvContentPartPr/>
                <p14:nvPr/>
              </p14:nvContentPartPr>
              <p14:xfrm>
                <a:off x="9015676" y="2129465"/>
                <a:ext cx="127080" cy="124920"/>
              </p14:xfrm>
            </p:contentPart>
          </mc:Choice>
          <mc:Fallback xmlns="">
            <p:pic>
              <p:nvPicPr>
                <p:cNvPr id="139" name="Freihand 138">
                  <a:extLst>
                    <a:ext uri="{FF2B5EF4-FFF2-40B4-BE49-F238E27FC236}">
                      <a16:creationId xmlns:a16="http://schemas.microsoft.com/office/drawing/2014/main" id="{FC6D764C-4D2F-3DE3-778B-EE79399B0835}"/>
                    </a:ext>
                  </a:extLst>
                </p:cNvPr>
                <p:cNvPicPr/>
                <p:nvPr/>
              </p:nvPicPr>
              <p:blipFill>
                <a:blip r:embed="rId187"/>
                <a:stretch>
                  <a:fillRect/>
                </a:stretch>
              </p:blipFill>
              <p:spPr>
                <a:xfrm>
                  <a:off x="9009556" y="2123345"/>
                  <a:ext cx="139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9" name="Freihand 148">
                  <a:extLst>
                    <a:ext uri="{FF2B5EF4-FFF2-40B4-BE49-F238E27FC236}">
                      <a16:creationId xmlns:a16="http://schemas.microsoft.com/office/drawing/2014/main" id="{663906D6-F99B-E22E-3FC8-D503EB3E50CD}"/>
                    </a:ext>
                  </a:extLst>
                </p14:cNvPr>
                <p14:cNvContentPartPr/>
                <p14:nvPr/>
              </p14:nvContentPartPr>
              <p14:xfrm>
                <a:off x="6501796" y="2772065"/>
                <a:ext cx="244800" cy="34920"/>
              </p14:xfrm>
            </p:contentPart>
          </mc:Choice>
          <mc:Fallback xmlns="">
            <p:pic>
              <p:nvPicPr>
                <p:cNvPr id="149" name="Freihand 148">
                  <a:extLst>
                    <a:ext uri="{FF2B5EF4-FFF2-40B4-BE49-F238E27FC236}">
                      <a16:creationId xmlns:a16="http://schemas.microsoft.com/office/drawing/2014/main" id="{663906D6-F99B-E22E-3FC8-D503EB3E50CD}"/>
                    </a:ext>
                  </a:extLst>
                </p:cNvPr>
                <p:cNvPicPr/>
                <p:nvPr/>
              </p:nvPicPr>
              <p:blipFill>
                <a:blip r:embed="rId189"/>
                <a:stretch>
                  <a:fillRect/>
                </a:stretch>
              </p:blipFill>
              <p:spPr>
                <a:xfrm>
                  <a:off x="6495676" y="2765945"/>
                  <a:ext cx="257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0" name="Freihand 149">
                  <a:extLst>
                    <a:ext uri="{FF2B5EF4-FFF2-40B4-BE49-F238E27FC236}">
                      <a16:creationId xmlns:a16="http://schemas.microsoft.com/office/drawing/2014/main" id="{DAA81532-A705-33AE-01A9-3F588671E9DD}"/>
                    </a:ext>
                  </a:extLst>
                </p14:cNvPr>
                <p14:cNvContentPartPr/>
                <p14:nvPr/>
              </p14:nvContentPartPr>
              <p14:xfrm>
                <a:off x="6739756" y="2655065"/>
                <a:ext cx="65160" cy="267120"/>
              </p14:xfrm>
            </p:contentPart>
          </mc:Choice>
          <mc:Fallback xmlns="">
            <p:pic>
              <p:nvPicPr>
                <p:cNvPr id="150" name="Freihand 149">
                  <a:extLst>
                    <a:ext uri="{FF2B5EF4-FFF2-40B4-BE49-F238E27FC236}">
                      <a16:creationId xmlns:a16="http://schemas.microsoft.com/office/drawing/2014/main" id="{DAA81532-A705-33AE-01A9-3F588671E9DD}"/>
                    </a:ext>
                  </a:extLst>
                </p:cNvPr>
                <p:cNvPicPr/>
                <p:nvPr/>
              </p:nvPicPr>
              <p:blipFill>
                <a:blip r:embed="rId191"/>
                <a:stretch>
                  <a:fillRect/>
                </a:stretch>
              </p:blipFill>
              <p:spPr>
                <a:xfrm>
                  <a:off x="6733636" y="2648945"/>
                  <a:ext cx="774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2" name="Freihand 151">
                  <a:extLst>
                    <a:ext uri="{FF2B5EF4-FFF2-40B4-BE49-F238E27FC236}">
                      <a16:creationId xmlns:a16="http://schemas.microsoft.com/office/drawing/2014/main" id="{F7C832F8-3AA9-D814-33EC-960B38E37B61}"/>
                    </a:ext>
                  </a:extLst>
                </p14:cNvPr>
                <p14:cNvContentPartPr/>
                <p14:nvPr/>
              </p14:nvContentPartPr>
              <p14:xfrm>
                <a:off x="7039996" y="2579825"/>
                <a:ext cx="153000" cy="220680"/>
              </p14:xfrm>
            </p:contentPart>
          </mc:Choice>
          <mc:Fallback xmlns="">
            <p:pic>
              <p:nvPicPr>
                <p:cNvPr id="152" name="Freihand 151">
                  <a:extLst>
                    <a:ext uri="{FF2B5EF4-FFF2-40B4-BE49-F238E27FC236}">
                      <a16:creationId xmlns:a16="http://schemas.microsoft.com/office/drawing/2014/main" id="{F7C832F8-3AA9-D814-33EC-960B38E37B61}"/>
                    </a:ext>
                  </a:extLst>
                </p:cNvPr>
                <p:cNvPicPr/>
                <p:nvPr/>
              </p:nvPicPr>
              <p:blipFill>
                <a:blip r:embed="rId193"/>
                <a:stretch>
                  <a:fillRect/>
                </a:stretch>
              </p:blipFill>
              <p:spPr>
                <a:xfrm>
                  <a:off x="7033876" y="2573705"/>
                  <a:ext cx="165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3" name="Freihand 152">
                  <a:extLst>
                    <a:ext uri="{FF2B5EF4-FFF2-40B4-BE49-F238E27FC236}">
                      <a16:creationId xmlns:a16="http://schemas.microsoft.com/office/drawing/2014/main" id="{EE3F253B-C726-0B8F-81EF-41BA7488BD12}"/>
                    </a:ext>
                  </a:extLst>
                </p14:cNvPr>
                <p14:cNvContentPartPr/>
                <p14:nvPr/>
              </p14:nvContentPartPr>
              <p14:xfrm>
                <a:off x="7231876" y="2637425"/>
                <a:ext cx="206280" cy="141480"/>
              </p14:xfrm>
            </p:contentPart>
          </mc:Choice>
          <mc:Fallback xmlns="">
            <p:pic>
              <p:nvPicPr>
                <p:cNvPr id="153" name="Freihand 152">
                  <a:extLst>
                    <a:ext uri="{FF2B5EF4-FFF2-40B4-BE49-F238E27FC236}">
                      <a16:creationId xmlns:a16="http://schemas.microsoft.com/office/drawing/2014/main" id="{EE3F253B-C726-0B8F-81EF-41BA7488BD12}"/>
                    </a:ext>
                  </a:extLst>
                </p:cNvPr>
                <p:cNvPicPr/>
                <p:nvPr/>
              </p:nvPicPr>
              <p:blipFill>
                <a:blip r:embed="rId195"/>
                <a:stretch>
                  <a:fillRect/>
                </a:stretch>
              </p:blipFill>
              <p:spPr>
                <a:xfrm>
                  <a:off x="7225756" y="2631305"/>
                  <a:ext cx="218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5" name="Freihand 154">
                  <a:extLst>
                    <a:ext uri="{FF2B5EF4-FFF2-40B4-BE49-F238E27FC236}">
                      <a16:creationId xmlns:a16="http://schemas.microsoft.com/office/drawing/2014/main" id="{84C98E11-7C4C-F46E-328F-763F021B357D}"/>
                    </a:ext>
                  </a:extLst>
                </p14:cNvPr>
                <p14:cNvContentPartPr/>
                <p14:nvPr/>
              </p14:nvContentPartPr>
              <p14:xfrm>
                <a:off x="7673236" y="2625545"/>
                <a:ext cx="182160" cy="115920"/>
              </p14:xfrm>
            </p:contentPart>
          </mc:Choice>
          <mc:Fallback xmlns="">
            <p:pic>
              <p:nvPicPr>
                <p:cNvPr id="155" name="Freihand 154">
                  <a:extLst>
                    <a:ext uri="{FF2B5EF4-FFF2-40B4-BE49-F238E27FC236}">
                      <a16:creationId xmlns:a16="http://schemas.microsoft.com/office/drawing/2014/main" id="{84C98E11-7C4C-F46E-328F-763F021B357D}"/>
                    </a:ext>
                  </a:extLst>
                </p:cNvPr>
                <p:cNvPicPr/>
                <p:nvPr/>
              </p:nvPicPr>
              <p:blipFill>
                <a:blip r:embed="rId197"/>
                <a:stretch>
                  <a:fillRect/>
                </a:stretch>
              </p:blipFill>
              <p:spPr>
                <a:xfrm>
                  <a:off x="7667116" y="2619425"/>
                  <a:ext cx="194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6" name="Freihand 155">
                  <a:extLst>
                    <a:ext uri="{FF2B5EF4-FFF2-40B4-BE49-F238E27FC236}">
                      <a16:creationId xmlns:a16="http://schemas.microsoft.com/office/drawing/2014/main" id="{B8F53671-380B-A631-1A47-7C22FF4C9D5A}"/>
                    </a:ext>
                  </a:extLst>
                </p14:cNvPr>
                <p14:cNvContentPartPr/>
                <p14:nvPr/>
              </p14:nvContentPartPr>
              <p14:xfrm>
                <a:off x="7784836" y="2624105"/>
                <a:ext cx="130320" cy="100080"/>
              </p14:xfrm>
            </p:contentPart>
          </mc:Choice>
          <mc:Fallback xmlns="">
            <p:pic>
              <p:nvPicPr>
                <p:cNvPr id="156" name="Freihand 155">
                  <a:extLst>
                    <a:ext uri="{FF2B5EF4-FFF2-40B4-BE49-F238E27FC236}">
                      <a16:creationId xmlns:a16="http://schemas.microsoft.com/office/drawing/2014/main" id="{B8F53671-380B-A631-1A47-7C22FF4C9D5A}"/>
                    </a:ext>
                  </a:extLst>
                </p:cNvPr>
                <p:cNvPicPr/>
                <p:nvPr/>
              </p:nvPicPr>
              <p:blipFill>
                <a:blip r:embed="rId199"/>
                <a:stretch>
                  <a:fillRect/>
                </a:stretch>
              </p:blipFill>
              <p:spPr>
                <a:xfrm>
                  <a:off x="7778716" y="2617985"/>
                  <a:ext cx="142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7" name="Freihand 156">
                  <a:extLst>
                    <a:ext uri="{FF2B5EF4-FFF2-40B4-BE49-F238E27FC236}">
                      <a16:creationId xmlns:a16="http://schemas.microsoft.com/office/drawing/2014/main" id="{39D27D7D-9BFC-4734-FD0A-BF74DA1C584A}"/>
                    </a:ext>
                  </a:extLst>
                </p14:cNvPr>
                <p14:cNvContentPartPr/>
                <p14:nvPr/>
              </p14:nvContentPartPr>
              <p14:xfrm>
                <a:off x="7905796" y="2585945"/>
                <a:ext cx="8640" cy="9720"/>
              </p14:xfrm>
            </p:contentPart>
          </mc:Choice>
          <mc:Fallback xmlns="">
            <p:pic>
              <p:nvPicPr>
                <p:cNvPr id="157" name="Freihand 156">
                  <a:extLst>
                    <a:ext uri="{FF2B5EF4-FFF2-40B4-BE49-F238E27FC236}">
                      <a16:creationId xmlns:a16="http://schemas.microsoft.com/office/drawing/2014/main" id="{39D27D7D-9BFC-4734-FD0A-BF74DA1C584A}"/>
                    </a:ext>
                  </a:extLst>
                </p:cNvPr>
                <p:cNvPicPr/>
                <p:nvPr/>
              </p:nvPicPr>
              <p:blipFill>
                <a:blip r:embed="rId201"/>
                <a:stretch>
                  <a:fillRect/>
                </a:stretch>
              </p:blipFill>
              <p:spPr>
                <a:xfrm>
                  <a:off x="7899676" y="2579825"/>
                  <a:ext cx="20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8" name="Freihand 157">
                  <a:extLst>
                    <a:ext uri="{FF2B5EF4-FFF2-40B4-BE49-F238E27FC236}">
                      <a16:creationId xmlns:a16="http://schemas.microsoft.com/office/drawing/2014/main" id="{B82731F8-5247-56CB-294B-9E32BE77FCE6}"/>
                    </a:ext>
                  </a:extLst>
                </p14:cNvPr>
                <p14:cNvContentPartPr/>
                <p14:nvPr/>
              </p14:nvContentPartPr>
              <p14:xfrm>
                <a:off x="7983196" y="2621945"/>
                <a:ext cx="73440" cy="88560"/>
              </p14:xfrm>
            </p:contentPart>
          </mc:Choice>
          <mc:Fallback xmlns="">
            <p:pic>
              <p:nvPicPr>
                <p:cNvPr id="158" name="Freihand 157">
                  <a:extLst>
                    <a:ext uri="{FF2B5EF4-FFF2-40B4-BE49-F238E27FC236}">
                      <a16:creationId xmlns:a16="http://schemas.microsoft.com/office/drawing/2014/main" id="{B82731F8-5247-56CB-294B-9E32BE77FCE6}"/>
                    </a:ext>
                  </a:extLst>
                </p:cNvPr>
                <p:cNvPicPr/>
                <p:nvPr/>
              </p:nvPicPr>
              <p:blipFill>
                <a:blip r:embed="rId203"/>
                <a:stretch>
                  <a:fillRect/>
                </a:stretch>
              </p:blipFill>
              <p:spPr>
                <a:xfrm>
                  <a:off x="7977076" y="2615825"/>
                  <a:ext cx="85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9" name="Freihand 158">
                  <a:extLst>
                    <a:ext uri="{FF2B5EF4-FFF2-40B4-BE49-F238E27FC236}">
                      <a16:creationId xmlns:a16="http://schemas.microsoft.com/office/drawing/2014/main" id="{91E35FAA-68D4-268E-390F-E94D3F07DF8A}"/>
                    </a:ext>
                  </a:extLst>
                </p14:cNvPr>
                <p14:cNvContentPartPr/>
                <p14:nvPr/>
              </p14:nvContentPartPr>
              <p14:xfrm>
                <a:off x="8115676" y="2533385"/>
                <a:ext cx="210960" cy="168840"/>
              </p14:xfrm>
            </p:contentPart>
          </mc:Choice>
          <mc:Fallback xmlns="">
            <p:pic>
              <p:nvPicPr>
                <p:cNvPr id="159" name="Freihand 158">
                  <a:extLst>
                    <a:ext uri="{FF2B5EF4-FFF2-40B4-BE49-F238E27FC236}">
                      <a16:creationId xmlns:a16="http://schemas.microsoft.com/office/drawing/2014/main" id="{91E35FAA-68D4-268E-390F-E94D3F07DF8A}"/>
                    </a:ext>
                  </a:extLst>
                </p:cNvPr>
                <p:cNvPicPr/>
                <p:nvPr/>
              </p:nvPicPr>
              <p:blipFill>
                <a:blip r:embed="rId205"/>
                <a:stretch>
                  <a:fillRect/>
                </a:stretch>
              </p:blipFill>
              <p:spPr>
                <a:xfrm>
                  <a:off x="8109556" y="2527265"/>
                  <a:ext cx="223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0" name="Freihand 159">
                  <a:extLst>
                    <a:ext uri="{FF2B5EF4-FFF2-40B4-BE49-F238E27FC236}">
                      <a16:creationId xmlns:a16="http://schemas.microsoft.com/office/drawing/2014/main" id="{9D8C618C-0046-E7C6-EABA-65BA65DC3233}"/>
                    </a:ext>
                  </a:extLst>
                </p14:cNvPr>
                <p14:cNvContentPartPr/>
                <p14:nvPr/>
              </p14:nvContentPartPr>
              <p14:xfrm>
                <a:off x="8365876" y="2439785"/>
                <a:ext cx="118440" cy="204480"/>
              </p14:xfrm>
            </p:contentPart>
          </mc:Choice>
          <mc:Fallback xmlns="">
            <p:pic>
              <p:nvPicPr>
                <p:cNvPr id="160" name="Freihand 159">
                  <a:extLst>
                    <a:ext uri="{FF2B5EF4-FFF2-40B4-BE49-F238E27FC236}">
                      <a16:creationId xmlns:a16="http://schemas.microsoft.com/office/drawing/2014/main" id="{9D8C618C-0046-E7C6-EABA-65BA65DC3233}"/>
                    </a:ext>
                  </a:extLst>
                </p:cNvPr>
                <p:cNvPicPr/>
                <p:nvPr/>
              </p:nvPicPr>
              <p:blipFill>
                <a:blip r:embed="rId207"/>
                <a:stretch>
                  <a:fillRect/>
                </a:stretch>
              </p:blipFill>
              <p:spPr>
                <a:xfrm>
                  <a:off x="8359756" y="2433665"/>
                  <a:ext cx="130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1" name="Freihand 160">
                  <a:extLst>
                    <a:ext uri="{FF2B5EF4-FFF2-40B4-BE49-F238E27FC236}">
                      <a16:creationId xmlns:a16="http://schemas.microsoft.com/office/drawing/2014/main" id="{BCFD1EDD-1F61-7443-4F39-1D0E618B7A27}"/>
                    </a:ext>
                  </a:extLst>
                </p14:cNvPr>
                <p14:cNvContentPartPr/>
                <p14:nvPr/>
              </p14:nvContentPartPr>
              <p14:xfrm>
                <a:off x="8508796" y="2452745"/>
                <a:ext cx="172800" cy="213480"/>
              </p14:xfrm>
            </p:contentPart>
          </mc:Choice>
          <mc:Fallback xmlns="">
            <p:pic>
              <p:nvPicPr>
                <p:cNvPr id="161" name="Freihand 160">
                  <a:extLst>
                    <a:ext uri="{FF2B5EF4-FFF2-40B4-BE49-F238E27FC236}">
                      <a16:creationId xmlns:a16="http://schemas.microsoft.com/office/drawing/2014/main" id="{BCFD1EDD-1F61-7443-4F39-1D0E618B7A27}"/>
                    </a:ext>
                  </a:extLst>
                </p:cNvPr>
                <p:cNvPicPr/>
                <p:nvPr/>
              </p:nvPicPr>
              <p:blipFill>
                <a:blip r:embed="rId209"/>
                <a:stretch>
                  <a:fillRect/>
                </a:stretch>
              </p:blipFill>
              <p:spPr>
                <a:xfrm>
                  <a:off x="8502676" y="2446625"/>
                  <a:ext cx="1850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2" name="Freihand 161">
                  <a:extLst>
                    <a:ext uri="{FF2B5EF4-FFF2-40B4-BE49-F238E27FC236}">
                      <a16:creationId xmlns:a16="http://schemas.microsoft.com/office/drawing/2014/main" id="{72D78976-E9D1-DC2C-7A54-06A3D47FD407}"/>
                    </a:ext>
                  </a:extLst>
                </p14:cNvPr>
                <p14:cNvContentPartPr/>
                <p14:nvPr/>
              </p14:nvContentPartPr>
              <p14:xfrm>
                <a:off x="8869516" y="2547785"/>
                <a:ext cx="129240" cy="103680"/>
              </p14:xfrm>
            </p:contentPart>
          </mc:Choice>
          <mc:Fallback xmlns="">
            <p:pic>
              <p:nvPicPr>
                <p:cNvPr id="162" name="Freihand 161">
                  <a:extLst>
                    <a:ext uri="{FF2B5EF4-FFF2-40B4-BE49-F238E27FC236}">
                      <a16:creationId xmlns:a16="http://schemas.microsoft.com/office/drawing/2014/main" id="{72D78976-E9D1-DC2C-7A54-06A3D47FD407}"/>
                    </a:ext>
                  </a:extLst>
                </p:cNvPr>
                <p:cNvPicPr/>
                <p:nvPr/>
              </p:nvPicPr>
              <p:blipFill>
                <a:blip r:embed="rId211"/>
                <a:stretch>
                  <a:fillRect/>
                </a:stretch>
              </p:blipFill>
              <p:spPr>
                <a:xfrm>
                  <a:off x="8863396" y="2541665"/>
                  <a:ext cx="141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3" name="Freihand 162">
                  <a:extLst>
                    <a:ext uri="{FF2B5EF4-FFF2-40B4-BE49-F238E27FC236}">
                      <a16:creationId xmlns:a16="http://schemas.microsoft.com/office/drawing/2014/main" id="{CC4DFE8D-6AD5-1384-C0CD-B6E23909591F}"/>
                    </a:ext>
                  </a:extLst>
                </p14:cNvPr>
                <p14:cNvContentPartPr/>
                <p14:nvPr/>
              </p14:nvContentPartPr>
              <p14:xfrm>
                <a:off x="8996596" y="2445905"/>
                <a:ext cx="72360" cy="194040"/>
              </p14:xfrm>
            </p:contentPart>
          </mc:Choice>
          <mc:Fallback xmlns="">
            <p:pic>
              <p:nvPicPr>
                <p:cNvPr id="163" name="Freihand 162">
                  <a:extLst>
                    <a:ext uri="{FF2B5EF4-FFF2-40B4-BE49-F238E27FC236}">
                      <a16:creationId xmlns:a16="http://schemas.microsoft.com/office/drawing/2014/main" id="{CC4DFE8D-6AD5-1384-C0CD-B6E23909591F}"/>
                    </a:ext>
                  </a:extLst>
                </p:cNvPr>
                <p:cNvPicPr/>
                <p:nvPr/>
              </p:nvPicPr>
              <p:blipFill>
                <a:blip r:embed="rId213"/>
                <a:stretch>
                  <a:fillRect/>
                </a:stretch>
              </p:blipFill>
              <p:spPr>
                <a:xfrm>
                  <a:off x="8990476" y="2439785"/>
                  <a:ext cx="84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4" name="Freihand 163">
                  <a:extLst>
                    <a:ext uri="{FF2B5EF4-FFF2-40B4-BE49-F238E27FC236}">
                      <a16:creationId xmlns:a16="http://schemas.microsoft.com/office/drawing/2014/main" id="{08169BA3-6D9C-7056-343B-CF497C705998}"/>
                    </a:ext>
                  </a:extLst>
                </p14:cNvPr>
                <p14:cNvContentPartPr/>
                <p14:nvPr/>
              </p14:nvContentPartPr>
              <p14:xfrm>
                <a:off x="9138436" y="2547065"/>
                <a:ext cx="146520" cy="65520"/>
              </p14:xfrm>
            </p:contentPart>
          </mc:Choice>
          <mc:Fallback xmlns="">
            <p:pic>
              <p:nvPicPr>
                <p:cNvPr id="164" name="Freihand 163">
                  <a:extLst>
                    <a:ext uri="{FF2B5EF4-FFF2-40B4-BE49-F238E27FC236}">
                      <a16:creationId xmlns:a16="http://schemas.microsoft.com/office/drawing/2014/main" id="{08169BA3-6D9C-7056-343B-CF497C705998}"/>
                    </a:ext>
                  </a:extLst>
                </p:cNvPr>
                <p:cNvPicPr/>
                <p:nvPr/>
              </p:nvPicPr>
              <p:blipFill>
                <a:blip r:embed="rId215"/>
                <a:stretch>
                  <a:fillRect/>
                </a:stretch>
              </p:blipFill>
              <p:spPr>
                <a:xfrm>
                  <a:off x="9132316" y="2540945"/>
                  <a:ext cx="158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3" name="Freihand 142">
                  <a:extLst>
                    <a:ext uri="{FF2B5EF4-FFF2-40B4-BE49-F238E27FC236}">
                      <a16:creationId xmlns:a16="http://schemas.microsoft.com/office/drawing/2014/main" id="{9CA147F5-5A87-5F0A-8ED4-FE611AE53AFA}"/>
                    </a:ext>
                  </a:extLst>
                </p14:cNvPr>
                <p14:cNvContentPartPr/>
                <p14:nvPr/>
              </p14:nvContentPartPr>
              <p14:xfrm>
                <a:off x="9505636" y="2092745"/>
                <a:ext cx="177480" cy="282960"/>
              </p14:xfrm>
            </p:contentPart>
          </mc:Choice>
          <mc:Fallback xmlns="">
            <p:pic>
              <p:nvPicPr>
                <p:cNvPr id="143" name="Freihand 142">
                  <a:extLst>
                    <a:ext uri="{FF2B5EF4-FFF2-40B4-BE49-F238E27FC236}">
                      <a16:creationId xmlns:a16="http://schemas.microsoft.com/office/drawing/2014/main" id="{9CA147F5-5A87-5F0A-8ED4-FE611AE53AFA}"/>
                    </a:ext>
                  </a:extLst>
                </p:cNvPr>
                <p:cNvPicPr/>
                <p:nvPr/>
              </p:nvPicPr>
              <p:blipFill>
                <a:blip r:embed="rId217"/>
                <a:stretch>
                  <a:fillRect/>
                </a:stretch>
              </p:blipFill>
              <p:spPr>
                <a:xfrm>
                  <a:off x="9499516" y="2086625"/>
                  <a:ext cx="1897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4" name="Freihand 143">
                  <a:extLst>
                    <a:ext uri="{FF2B5EF4-FFF2-40B4-BE49-F238E27FC236}">
                      <a16:creationId xmlns:a16="http://schemas.microsoft.com/office/drawing/2014/main" id="{A787DCA9-E2AA-3371-7AD5-757E7B47D992}"/>
                    </a:ext>
                  </a:extLst>
                </p14:cNvPr>
                <p14:cNvContentPartPr/>
                <p14:nvPr/>
              </p14:nvContentPartPr>
              <p14:xfrm>
                <a:off x="9707956" y="2166545"/>
                <a:ext cx="99000" cy="173880"/>
              </p14:xfrm>
            </p:contentPart>
          </mc:Choice>
          <mc:Fallback xmlns="">
            <p:pic>
              <p:nvPicPr>
                <p:cNvPr id="144" name="Freihand 143">
                  <a:extLst>
                    <a:ext uri="{FF2B5EF4-FFF2-40B4-BE49-F238E27FC236}">
                      <a16:creationId xmlns:a16="http://schemas.microsoft.com/office/drawing/2014/main" id="{A787DCA9-E2AA-3371-7AD5-757E7B47D992}"/>
                    </a:ext>
                  </a:extLst>
                </p:cNvPr>
                <p:cNvPicPr/>
                <p:nvPr/>
              </p:nvPicPr>
              <p:blipFill>
                <a:blip r:embed="rId219"/>
                <a:stretch>
                  <a:fillRect/>
                </a:stretch>
              </p:blipFill>
              <p:spPr>
                <a:xfrm>
                  <a:off x="9701836" y="2160425"/>
                  <a:ext cx="111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5" name="Freihand 164">
                  <a:extLst>
                    <a:ext uri="{FF2B5EF4-FFF2-40B4-BE49-F238E27FC236}">
                      <a16:creationId xmlns:a16="http://schemas.microsoft.com/office/drawing/2014/main" id="{6FDDFF97-3141-4586-5F46-BD3C5541924D}"/>
                    </a:ext>
                  </a:extLst>
                </p14:cNvPr>
                <p14:cNvContentPartPr/>
                <p14:nvPr/>
              </p14:nvContentPartPr>
              <p14:xfrm>
                <a:off x="9555676" y="2474705"/>
                <a:ext cx="375840" cy="153720"/>
              </p14:xfrm>
            </p:contentPart>
          </mc:Choice>
          <mc:Fallback xmlns="">
            <p:pic>
              <p:nvPicPr>
                <p:cNvPr id="165" name="Freihand 164">
                  <a:extLst>
                    <a:ext uri="{FF2B5EF4-FFF2-40B4-BE49-F238E27FC236}">
                      <a16:creationId xmlns:a16="http://schemas.microsoft.com/office/drawing/2014/main" id="{6FDDFF97-3141-4586-5F46-BD3C5541924D}"/>
                    </a:ext>
                  </a:extLst>
                </p:cNvPr>
                <p:cNvPicPr/>
                <p:nvPr/>
              </p:nvPicPr>
              <p:blipFill>
                <a:blip r:embed="rId221"/>
                <a:stretch>
                  <a:fillRect/>
                </a:stretch>
              </p:blipFill>
              <p:spPr>
                <a:xfrm>
                  <a:off x="9549556" y="2468585"/>
                  <a:ext cx="388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6" name="Freihand 165">
                  <a:extLst>
                    <a:ext uri="{FF2B5EF4-FFF2-40B4-BE49-F238E27FC236}">
                      <a16:creationId xmlns:a16="http://schemas.microsoft.com/office/drawing/2014/main" id="{A6A15283-0254-F88F-6F17-6A89A319CE8A}"/>
                    </a:ext>
                  </a:extLst>
                </p14:cNvPr>
                <p14:cNvContentPartPr/>
                <p14:nvPr/>
              </p14:nvContentPartPr>
              <p14:xfrm>
                <a:off x="9894436" y="2407745"/>
                <a:ext cx="25200" cy="7920"/>
              </p14:xfrm>
            </p:contentPart>
          </mc:Choice>
          <mc:Fallback xmlns="">
            <p:pic>
              <p:nvPicPr>
                <p:cNvPr id="166" name="Freihand 165">
                  <a:extLst>
                    <a:ext uri="{FF2B5EF4-FFF2-40B4-BE49-F238E27FC236}">
                      <a16:creationId xmlns:a16="http://schemas.microsoft.com/office/drawing/2014/main" id="{A6A15283-0254-F88F-6F17-6A89A319CE8A}"/>
                    </a:ext>
                  </a:extLst>
                </p:cNvPr>
                <p:cNvPicPr/>
                <p:nvPr/>
              </p:nvPicPr>
              <p:blipFill>
                <a:blip r:embed="rId223"/>
                <a:stretch>
                  <a:fillRect/>
                </a:stretch>
              </p:blipFill>
              <p:spPr>
                <a:xfrm>
                  <a:off x="9888316" y="2401625"/>
                  <a:ext cx="37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7" name="Freihand 166">
                  <a:extLst>
                    <a:ext uri="{FF2B5EF4-FFF2-40B4-BE49-F238E27FC236}">
                      <a16:creationId xmlns:a16="http://schemas.microsoft.com/office/drawing/2014/main" id="{AE3EE494-FFC7-C461-2936-F503743C58F2}"/>
                    </a:ext>
                  </a:extLst>
                </p14:cNvPr>
                <p14:cNvContentPartPr/>
                <p14:nvPr/>
              </p14:nvContentPartPr>
              <p14:xfrm>
                <a:off x="10001716" y="2404865"/>
                <a:ext cx="323280" cy="161280"/>
              </p14:xfrm>
            </p:contentPart>
          </mc:Choice>
          <mc:Fallback xmlns="">
            <p:pic>
              <p:nvPicPr>
                <p:cNvPr id="167" name="Freihand 166">
                  <a:extLst>
                    <a:ext uri="{FF2B5EF4-FFF2-40B4-BE49-F238E27FC236}">
                      <a16:creationId xmlns:a16="http://schemas.microsoft.com/office/drawing/2014/main" id="{AE3EE494-FFC7-C461-2936-F503743C58F2}"/>
                    </a:ext>
                  </a:extLst>
                </p:cNvPr>
                <p:cNvPicPr/>
                <p:nvPr/>
              </p:nvPicPr>
              <p:blipFill>
                <a:blip r:embed="rId225"/>
                <a:stretch>
                  <a:fillRect/>
                </a:stretch>
              </p:blipFill>
              <p:spPr>
                <a:xfrm>
                  <a:off x="9995596" y="2398745"/>
                  <a:ext cx="335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1" name="Freihand 170">
                  <a:extLst>
                    <a:ext uri="{FF2B5EF4-FFF2-40B4-BE49-F238E27FC236}">
                      <a16:creationId xmlns:a16="http://schemas.microsoft.com/office/drawing/2014/main" id="{A5A373B9-F486-143A-1991-492844D629F0}"/>
                    </a:ext>
                  </a:extLst>
                </p14:cNvPr>
                <p14:cNvContentPartPr/>
                <p14:nvPr/>
              </p14:nvContentPartPr>
              <p14:xfrm>
                <a:off x="10638556" y="2371025"/>
                <a:ext cx="177120" cy="219960"/>
              </p14:xfrm>
            </p:contentPart>
          </mc:Choice>
          <mc:Fallback xmlns="">
            <p:pic>
              <p:nvPicPr>
                <p:cNvPr id="171" name="Freihand 170">
                  <a:extLst>
                    <a:ext uri="{FF2B5EF4-FFF2-40B4-BE49-F238E27FC236}">
                      <a16:creationId xmlns:a16="http://schemas.microsoft.com/office/drawing/2014/main" id="{A5A373B9-F486-143A-1991-492844D629F0}"/>
                    </a:ext>
                  </a:extLst>
                </p:cNvPr>
                <p:cNvPicPr/>
                <p:nvPr/>
              </p:nvPicPr>
              <p:blipFill>
                <a:blip r:embed="rId227"/>
                <a:stretch>
                  <a:fillRect/>
                </a:stretch>
              </p:blipFill>
              <p:spPr>
                <a:xfrm>
                  <a:off x="10632436" y="2364905"/>
                  <a:ext cx="1893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2" name="Freihand 171">
                  <a:extLst>
                    <a:ext uri="{FF2B5EF4-FFF2-40B4-BE49-F238E27FC236}">
                      <a16:creationId xmlns:a16="http://schemas.microsoft.com/office/drawing/2014/main" id="{F780AA52-5C64-9EA8-DD90-CCD189EAF0F4}"/>
                    </a:ext>
                  </a:extLst>
                </p14:cNvPr>
                <p14:cNvContentPartPr/>
                <p14:nvPr/>
              </p14:nvContentPartPr>
              <p14:xfrm>
                <a:off x="10866436" y="2347985"/>
                <a:ext cx="179280" cy="205200"/>
              </p14:xfrm>
            </p:contentPart>
          </mc:Choice>
          <mc:Fallback xmlns="">
            <p:pic>
              <p:nvPicPr>
                <p:cNvPr id="172" name="Freihand 171">
                  <a:extLst>
                    <a:ext uri="{FF2B5EF4-FFF2-40B4-BE49-F238E27FC236}">
                      <a16:creationId xmlns:a16="http://schemas.microsoft.com/office/drawing/2014/main" id="{F780AA52-5C64-9EA8-DD90-CCD189EAF0F4}"/>
                    </a:ext>
                  </a:extLst>
                </p:cNvPr>
                <p:cNvPicPr/>
                <p:nvPr/>
              </p:nvPicPr>
              <p:blipFill>
                <a:blip r:embed="rId229"/>
                <a:stretch>
                  <a:fillRect/>
                </a:stretch>
              </p:blipFill>
              <p:spPr>
                <a:xfrm>
                  <a:off x="10860316" y="2341865"/>
                  <a:ext cx="191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4" name="Freihand 173">
                  <a:extLst>
                    <a:ext uri="{FF2B5EF4-FFF2-40B4-BE49-F238E27FC236}">
                      <a16:creationId xmlns:a16="http://schemas.microsoft.com/office/drawing/2014/main" id="{F107BFD8-19D0-CDD2-57C5-6B092DABE395}"/>
                    </a:ext>
                  </a:extLst>
                </p14:cNvPr>
                <p14:cNvContentPartPr/>
                <p14:nvPr/>
              </p14:nvContentPartPr>
              <p14:xfrm>
                <a:off x="7140436" y="2947745"/>
                <a:ext cx="262080" cy="199080"/>
              </p14:xfrm>
            </p:contentPart>
          </mc:Choice>
          <mc:Fallback xmlns="">
            <p:pic>
              <p:nvPicPr>
                <p:cNvPr id="174" name="Freihand 173">
                  <a:extLst>
                    <a:ext uri="{FF2B5EF4-FFF2-40B4-BE49-F238E27FC236}">
                      <a16:creationId xmlns:a16="http://schemas.microsoft.com/office/drawing/2014/main" id="{F107BFD8-19D0-CDD2-57C5-6B092DABE395}"/>
                    </a:ext>
                  </a:extLst>
                </p:cNvPr>
                <p:cNvPicPr/>
                <p:nvPr/>
              </p:nvPicPr>
              <p:blipFill>
                <a:blip r:embed="rId231"/>
                <a:stretch>
                  <a:fillRect/>
                </a:stretch>
              </p:blipFill>
              <p:spPr>
                <a:xfrm>
                  <a:off x="7134316" y="2941625"/>
                  <a:ext cx="2743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5" name="Freihand 174">
                  <a:extLst>
                    <a:ext uri="{FF2B5EF4-FFF2-40B4-BE49-F238E27FC236}">
                      <a16:creationId xmlns:a16="http://schemas.microsoft.com/office/drawing/2014/main" id="{958CF9B2-A03C-2DDD-D5B6-AABC0F727380}"/>
                    </a:ext>
                  </a:extLst>
                </p14:cNvPr>
                <p14:cNvContentPartPr/>
                <p14:nvPr/>
              </p14:nvContentPartPr>
              <p14:xfrm>
                <a:off x="7339156" y="2877905"/>
                <a:ext cx="105480" cy="203760"/>
              </p14:xfrm>
            </p:contentPart>
          </mc:Choice>
          <mc:Fallback xmlns="">
            <p:pic>
              <p:nvPicPr>
                <p:cNvPr id="175" name="Freihand 174">
                  <a:extLst>
                    <a:ext uri="{FF2B5EF4-FFF2-40B4-BE49-F238E27FC236}">
                      <a16:creationId xmlns:a16="http://schemas.microsoft.com/office/drawing/2014/main" id="{958CF9B2-A03C-2DDD-D5B6-AABC0F727380}"/>
                    </a:ext>
                  </a:extLst>
                </p:cNvPr>
                <p:cNvPicPr/>
                <p:nvPr/>
              </p:nvPicPr>
              <p:blipFill>
                <a:blip r:embed="rId233"/>
                <a:stretch>
                  <a:fillRect/>
                </a:stretch>
              </p:blipFill>
              <p:spPr>
                <a:xfrm>
                  <a:off x="7333036" y="2871785"/>
                  <a:ext cx="117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6" name="Freihand 175">
                  <a:extLst>
                    <a:ext uri="{FF2B5EF4-FFF2-40B4-BE49-F238E27FC236}">
                      <a16:creationId xmlns:a16="http://schemas.microsoft.com/office/drawing/2014/main" id="{8E4068E4-E1C0-C778-4937-EE9FE23E6E69}"/>
                    </a:ext>
                  </a:extLst>
                </p14:cNvPr>
                <p14:cNvContentPartPr/>
                <p14:nvPr/>
              </p14:nvContentPartPr>
              <p14:xfrm>
                <a:off x="7522036" y="2934785"/>
                <a:ext cx="361800" cy="136440"/>
              </p14:xfrm>
            </p:contentPart>
          </mc:Choice>
          <mc:Fallback xmlns="">
            <p:pic>
              <p:nvPicPr>
                <p:cNvPr id="176" name="Freihand 175">
                  <a:extLst>
                    <a:ext uri="{FF2B5EF4-FFF2-40B4-BE49-F238E27FC236}">
                      <a16:creationId xmlns:a16="http://schemas.microsoft.com/office/drawing/2014/main" id="{8E4068E4-E1C0-C778-4937-EE9FE23E6E69}"/>
                    </a:ext>
                  </a:extLst>
                </p:cNvPr>
                <p:cNvPicPr/>
                <p:nvPr/>
              </p:nvPicPr>
              <p:blipFill>
                <a:blip r:embed="rId235"/>
                <a:stretch>
                  <a:fillRect/>
                </a:stretch>
              </p:blipFill>
              <p:spPr>
                <a:xfrm>
                  <a:off x="7515916" y="2928665"/>
                  <a:ext cx="374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7" name="Freihand 176">
                  <a:extLst>
                    <a:ext uri="{FF2B5EF4-FFF2-40B4-BE49-F238E27FC236}">
                      <a16:creationId xmlns:a16="http://schemas.microsoft.com/office/drawing/2014/main" id="{E0EA8DC1-7E58-D5F2-F43C-D6E40807209A}"/>
                    </a:ext>
                  </a:extLst>
                </p14:cNvPr>
                <p14:cNvContentPartPr/>
                <p14:nvPr/>
              </p14:nvContentPartPr>
              <p14:xfrm>
                <a:off x="7888156" y="2869265"/>
                <a:ext cx="113400" cy="181080"/>
              </p14:xfrm>
            </p:contentPart>
          </mc:Choice>
          <mc:Fallback xmlns="">
            <p:pic>
              <p:nvPicPr>
                <p:cNvPr id="177" name="Freihand 176">
                  <a:extLst>
                    <a:ext uri="{FF2B5EF4-FFF2-40B4-BE49-F238E27FC236}">
                      <a16:creationId xmlns:a16="http://schemas.microsoft.com/office/drawing/2014/main" id="{E0EA8DC1-7E58-D5F2-F43C-D6E40807209A}"/>
                    </a:ext>
                  </a:extLst>
                </p:cNvPr>
                <p:cNvPicPr/>
                <p:nvPr/>
              </p:nvPicPr>
              <p:blipFill>
                <a:blip r:embed="rId237"/>
                <a:stretch>
                  <a:fillRect/>
                </a:stretch>
              </p:blipFill>
              <p:spPr>
                <a:xfrm>
                  <a:off x="7882036" y="2863145"/>
                  <a:ext cx="125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8" name="Freihand 177">
                  <a:extLst>
                    <a:ext uri="{FF2B5EF4-FFF2-40B4-BE49-F238E27FC236}">
                      <a16:creationId xmlns:a16="http://schemas.microsoft.com/office/drawing/2014/main" id="{9C0349EE-8421-23D7-3A20-B304F0B5B548}"/>
                    </a:ext>
                  </a:extLst>
                </p14:cNvPr>
                <p14:cNvContentPartPr/>
                <p14:nvPr/>
              </p14:nvContentPartPr>
              <p14:xfrm>
                <a:off x="8109556" y="2921825"/>
                <a:ext cx="109800" cy="121680"/>
              </p14:xfrm>
            </p:contentPart>
          </mc:Choice>
          <mc:Fallback xmlns="">
            <p:pic>
              <p:nvPicPr>
                <p:cNvPr id="178" name="Freihand 177">
                  <a:extLst>
                    <a:ext uri="{FF2B5EF4-FFF2-40B4-BE49-F238E27FC236}">
                      <a16:creationId xmlns:a16="http://schemas.microsoft.com/office/drawing/2014/main" id="{9C0349EE-8421-23D7-3A20-B304F0B5B548}"/>
                    </a:ext>
                  </a:extLst>
                </p:cNvPr>
                <p:cNvPicPr/>
                <p:nvPr/>
              </p:nvPicPr>
              <p:blipFill>
                <a:blip r:embed="rId239"/>
                <a:stretch>
                  <a:fillRect/>
                </a:stretch>
              </p:blipFill>
              <p:spPr>
                <a:xfrm>
                  <a:off x="8103436" y="2915705"/>
                  <a:ext cx="122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9" name="Freihand 178">
                  <a:extLst>
                    <a:ext uri="{FF2B5EF4-FFF2-40B4-BE49-F238E27FC236}">
                      <a16:creationId xmlns:a16="http://schemas.microsoft.com/office/drawing/2014/main" id="{1780E7AA-DFBA-5051-BF40-DC92D86CB5E9}"/>
                    </a:ext>
                  </a:extLst>
                </p14:cNvPr>
                <p14:cNvContentPartPr/>
                <p14:nvPr/>
              </p14:nvContentPartPr>
              <p14:xfrm>
                <a:off x="8454436" y="2902025"/>
                <a:ext cx="511920" cy="145080"/>
              </p14:xfrm>
            </p:contentPart>
          </mc:Choice>
          <mc:Fallback xmlns="">
            <p:pic>
              <p:nvPicPr>
                <p:cNvPr id="179" name="Freihand 178">
                  <a:extLst>
                    <a:ext uri="{FF2B5EF4-FFF2-40B4-BE49-F238E27FC236}">
                      <a16:creationId xmlns:a16="http://schemas.microsoft.com/office/drawing/2014/main" id="{1780E7AA-DFBA-5051-BF40-DC92D86CB5E9}"/>
                    </a:ext>
                  </a:extLst>
                </p:cNvPr>
                <p:cNvPicPr/>
                <p:nvPr/>
              </p:nvPicPr>
              <p:blipFill>
                <a:blip r:embed="rId241"/>
                <a:stretch>
                  <a:fillRect/>
                </a:stretch>
              </p:blipFill>
              <p:spPr>
                <a:xfrm>
                  <a:off x="8448316" y="2895905"/>
                  <a:ext cx="524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0" name="Freihand 179">
                  <a:extLst>
                    <a:ext uri="{FF2B5EF4-FFF2-40B4-BE49-F238E27FC236}">
                      <a16:creationId xmlns:a16="http://schemas.microsoft.com/office/drawing/2014/main" id="{3B4FD11B-02B9-9EF3-5BB6-C12D14F8310E}"/>
                    </a:ext>
                  </a:extLst>
                </p14:cNvPr>
                <p14:cNvContentPartPr/>
                <p14:nvPr/>
              </p14:nvContentPartPr>
              <p14:xfrm>
                <a:off x="9072196" y="2895905"/>
                <a:ext cx="25200" cy="31320"/>
              </p14:xfrm>
            </p:contentPart>
          </mc:Choice>
          <mc:Fallback xmlns="">
            <p:pic>
              <p:nvPicPr>
                <p:cNvPr id="180" name="Freihand 179">
                  <a:extLst>
                    <a:ext uri="{FF2B5EF4-FFF2-40B4-BE49-F238E27FC236}">
                      <a16:creationId xmlns:a16="http://schemas.microsoft.com/office/drawing/2014/main" id="{3B4FD11B-02B9-9EF3-5BB6-C12D14F8310E}"/>
                    </a:ext>
                  </a:extLst>
                </p:cNvPr>
                <p:cNvPicPr/>
                <p:nvPr/>
              </p:nvPicPr>
              <p:blipFill>
                <a:blip r:embed="rId243"/>
                <a:stretch>
                  <a:fillRect/>
                </a:stretch>
              </p:blipFill>
              <p:spPr>
                <a:xfrm>
                  <a:off x="9066076" y="2889785"/>
                  <a:ext cx="37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1" name="Freihand 180">
                  <a:extLst>
                    <a:ext uri="{FF2B5EF4-FFF2-40B4-BE49-F238E27FC236}">
                      <a16:creationId xmlns:a16="http://schemas.microsoft.com/office/drawing/2014/main" id="{924B71A7-E3CF-E148-92E9-50F1E9E94960}"/>
                    </a:ext>
                  </a:extLst>
                </p14:cNvPr>
                <p14:cNvContentPartPr/>
                <p14:nvPr/>
              </p14:nvContentPartPr>
              <p14:xfrm>
                <a:off x="9023236" y="2899145"/>
                <a:ext cx="117000" cy="95040"/>
              </p14:xfrm>
            </p:contentPart>
          </mc:Choice>
          <mc:Fallback xmlns="">
            <p:pic>
              <p:nvPicPr>
                <p:cNvPr id="181" name="Freihand 180">
                  <a:extLst>
                    <a:ext uri="{FF2B5EF4-FFF2-40B4-BE49-F238E27FC236}">
                      <a16:creationId xmlns:a16="http://schemas.microsoft.com/office/drawing/2014/main" id="{924B71A7-E3CF-E148-92E9-50F1E9E94960}"/>
                    </a:ext>
                  </a:extLst>
                </p:cNvPr>
                <p:cNvPicPr/>
                <p:nvPr/>
              </p:nvPicPr>
              <p:blipFill>
                <a:blip r:embed="rId245"/>
                <a:stretch>
                  <a:fillRect/>
                </a:stretch>
              </p:blipFill>
              <p:spPr>
                <a:xfrm>
                  <a:off x="9017116" y="2893025"/>
                  <a:ext cx="129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2" name="Freihand 181">
                  <a:extLst>
                    <a:ext uri="{FF2B5EF4-FFF2-40B4-BE49-F238E27FC236}">
                      <a16:creationId xmlns:a16="http://schemas.microsoft.com/office/drawing/2014/main" id="{3E77746F-3606-F8EC-9D1F-D6CB7DC3EA00}"/>
                    </a:ext>
                  </a:extLst>
                </p14:cNvPr>
                <p14:cNvContentPartPr/>
                <p14:nvPr/>
              </p14:nvContentPartPr>
              <p14:xfrm>
                <a:off x="9184876" y="2788625"/>
                <a:ext cx="113760" cy="163440"/>
              </p14:xfrm>
            </p:contentPart>
          </mc:Choice>
          <mc:Fallback xmlns="">
            <p:pic>
              <p:nvPicPr>
                <p:cNvPr id="182" name="Freihand 181">
                  <a:extLst>
                    <a:ext uri="{FF2B5EF4-FFF2-40B4-BE49-F238E27FC236}">
                      <a16:creationId xmlns:a16="http://schemas.microsoft.com/office/drawing/2014/main" id="{3E77746F-3606-F8EC-9D1F-D6CB7DC3EA00}"/>
                    </a:ext>
                  </a:extLst>
                </p:cNvPr>
                <p:cNvPicPr/>
                <p:nvPr/>
              </p:nvPicPr>
              <p:blipFill>
                <a:blip r:embed="rId247"/>
                <a:stretch>
                  <a:fillRect/>
                </a:stretch>
              </p:blipFill>
              <p:spPr>
                <a:xfrm>
                  <a:off x="9178756" y="2782505"/>
                  <a:ext cx="126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3" name="Freihand 182">
                  <a:extLst>
                    <a:ext uri="{FF2B5EF4-FFF2-40B4-BE49-F238E27FC236}">
                      <a16:creationId xmlns:a16="http://schemas.microsoft.com/office/drawing/2014/main" id="{45510323-E5DA-25FB-ABAC-15C8B17EF923}"/>
                    </a:ext>
                  </a:extLst>
                </p14:cNvPr>
                <p14:cNvContentPartPr/>
                <p14:nvPr/>
              </p14:nvContentPartPr>
              <p14:xfrm>
                <a:off x="8947636" y="2780345"/>
                <a:ext cx="88200" cy="55440"/>
              </p14:xfrm>
            </p:contentPart>
          </mc:Choice>
          <mc:Fallback xmlns="">
            <p:pic>
              <p:nvPicPr>
                <p:cNvPr id="183" name="Freihand 182">
                  <a:extLst>
                    <a:ext uri="{FF2B5EF4-FFF2-40B4-BE49-F238E27FC236}">
                      <a16:creationId xmlns:a16="http://schemas.microsoft.com/office/drawing/2014/main" id="{45510323-E5DA-25FB-ABAC-15C8B17EF923}"/>
                    </a:ext>
                  </a:extLst>
                </p:cNvPr>
                <p:cNvPicPr/>
                <p:nvPr/>
              </p:nvPicPr>
              <p:blipFill>
                <a:blip r:embed="rId249"/>
                <a:stretch>
                  <a:fillRect/>
                </a:stretch>
              </p:blipFill>
              <p:spPr>
                <a:xfrm>
                  <a:off x="8941516" y="2774225"/>
                  <a:ext cx="100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6" name="Freihand 185">
                  <a:extLst>
                    <a:ext uri="{FF2B5EF4-FFF2-40B4-BE49-F238E27FC236}">
                      <a16:creationId xmlns:a16="http://schemas.microsoft.com/office/drawing/2014/main" id="{DFCDFF79-8F62-3DA9-8527-AC38750E3427}"/>
                    </a:ext>
                  </a:extLst>
                </p14:cNvPr>
                <p14:cNvContentPartPr/>
                <p14:nvPr/>
              </p14:nvContentPartPr>
              <p14:xfrm>
                <a:off x="11311756" y="2196785"/>
                <a:ext cx="104400" cy="354960"/>
              </p14:xfrm>
            </p:contentPart>
          </mc:Choice>
          <mc:Fallback xmlns="">
            <p:pic>
              <p:nvPicPr>
                <p:cNvPr id="186" name="Freihand 185">
                  <a:extLst>
                    <a:ext uri="{FF2B5EF4-FFF2-40B4-BE49-F238E27FC236}">
                      <a16:creationId xmlns:a16="http://schemas.microsoft.com/office/drawing/2014/main" id="{DFCDFF79-8F62-3DA9-8527-AC38750E3427}"/>
                    </a:ext>
                  </a:extLst>
                </p:cNvPr>
                <p:cNvPicPr/>
                <p:nvPr/>
              </p:nvPicPr>
              <p:blipFill>
                <a:blip r:embed="rId251"/>
                <a:stretch>
                  <a:fillRect/>
                </a:stretch>
              </p:blipFill>
              <p:spPr>
                <a:xfrm>
                  <a:off x="11305636" y="2190665"/>
                  <a:ext cx="1166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7" name="Freihand 186">
                  <a:extLst>
                    <a:ext uri="{FF2B5EF4-FFF2-40B4-BE49-F238E27FC236}">
                      <a16:creationId xmlns:a16="http://schemas.microsoft.com/office/drawing/2014/main" id="{4DC6EBF1-9731-973E-67C6-CD69D805AAFD}"/>
                    </a:ext>
                  </a:extLst>
                </p14:cNvPr>
                <p14:cNvContentPartPr/>
                <p14:nvPr/>
              </p14:nvContentPartPr>
              <p14:xfrm>
                <a:off x="11526676" y="2161145"/>
                <a:ext cx="191520" cy="216720"/>
              </p14:xfrm>
            </p:contentPart>
          </mc:Choice>
          <mc:Fallback xmlns="">
            <p:pic>
              <p:nvPicPr>
                <p:cNvPr id="187" name="Freihand 186">
                  <a:extLst>
                    <a:ext uri="{FF2B5EF4-FFF2-40B4-BE49-F238E27FC236}">
                      <a16:creationId xmlns:a16="http://schemas.microsoft.com/office/drawing/2014/main" id="{4DC6EBF1-9731-973E-67C6-CD69D805AAFD}"/>
                    </a:ext>
                  </a:extLst>
                </p:cNvPr>
                <p:cNvPicPr/>
                <p:nvPr/>
              </p:nvPicPr>
              <p:blipFill>
                <a:blip r:embed="rId253"/>
                <a:stretch>
                  <a:fillRect/>
                </a:stretch>
              </p:blipFill>
              <p:spPr>
                <a:xfrm>
                  <a:off x="11520556" y="2155025"/>
                  <a:ext cx="2037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8" name="Freihand 187">
                  <a:extLst>
                    <a:ext uri="{FF2B5EF4-FFF2-40B4-BE49-F238E27FC236}">
                      <a16:creationId xmlns:a16="http://schemas.microsoft.com/office/drawing/2014/main" id="{AE18DA95-2DD3-F411-A37C-E3AECC50E4C6}"/>
                    </a:ext>
                  </a:extLst>
                </p14:cNvPr>
                <p14:cNvContentPartPr/>
                <p14:nvPr/>
              </p14:nvContentPartPr>
              <p14:xfrm>
                <a:off x="11449636" y="2422865"/>
                <a:ext cx="311760" cy="64080"/>
              </p14:xfrm>
            </p:contentPart>
          </mc:Choice>
          <mc:Fallback xmlns="">
            <p:pic>
              <p:nvPicPr>
                <p:cNvPr id="188" name="Freihand 187">
                  <a:extLst>
                    <a:ext uri="{FF2B5EF4-FFF2-40B4-BE49-F238E27FC236}">
                      <a16:creationId xmlns:a16="http://schemas.microsoft.com/office/drawing/2014/main" id="{AE18DA95-2DD3-F411-A37C-E3AECC50E4C6}"/>
                    </a:ext>
                  </a:extLst>
                </p:cNvPr>
                <p:cNvPicPr/>
                <p:nvPr/>
              </p:nvPicPr>
              <p:blipFill>
                <a:blip r:embed="rId255"/>
                <a:stretch>
                  <a:fillRect/>
                </a:stretch>
              </p:blipFill>
              <p:spPr>
                <a:xfrm>
                  <a:off x="11443516" y="2416745"/>
                  <a:ext cx="324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9" name="Freihand 188">
                  <a:extLst>
                    <a:ext uri="{FF2B5EF4-FFF2-40B4-BE49-F238E27FC236}">
                      <a16:creationId xmlns:a16="http://schemas.microsoft.com/office/drawing/2014/main" id="{DA18E31E-27D5-37B0-F143-AD990246F96D}"/>
                    </a:ext>
                  </a:extLst>
                </p14:cNvPr>
                <p14:cNvContentPartPr/>
                <p14:nvPr/>
              </p14:nvContentPartPr>
              <p14:xfrm>
                <a:off x="11545756" y="2512145"/>
                <a:ext cx="162360" cy="318600"/>
              </p14:xfrm>
            </p:contentPart>
          </mc:Choice>
          <mc:Fallback xmlns="">
            <p:pic>
              <p:nvPicPr>
                <p:cNvPr id="189" name="Freihand 188">
                  <a:extLst>
                    <a:ext uri="{FF2B5EF4-FFF2-40B4-BE49-F238E27FC236}">
                      <a16:creationId xmlns:a16="http://schemas.microsoft.com/office/drawing/2014/main" id="{DA18E31E-27D5-37B0-F143-AD990246F96D}"/>
                    </a:ext>
                  </a:extLst>
                </p:cNvPr>
                <p:cNvPicPr/>
                <p:nvPr/>
              </p:nvPicPr>
              <p:blipFill>
                <a:blip r:embed="rId257"/>
                <a:stretch>
                  <a:fillRect/>
                </a:stretch>
              </p:blipFill>
              <p:spPr>
                <a:xfrm>
                  <a:off x="11539636" y="2506025"/>
                  <a:ext cx="1746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0" name="Freihand 189">
                  <a:extLst>
                    <a:ext uri="{FF2B5EF4-FFF2-40B4-BE49-F238E27FC236}">
                      <a16:creationId xmlns:a16="http://schemas.microsoft.com/office/drawing/2014/main" id="{7159140E-3119-56ED-095E-33A6ED98DFC4}"/>
                    </a:ext>
                  </a:extLst>
                </p14:cNvPr>
                <p14:cNvContentPartPr/>
                <p14:nvPr/>
              </p14:nvContentPartPr>
              <p14:xfrm>
                <a:off x="11890996" y="2095265"/>
                <a:ext cx="115200" cy="532080"/>
              </p14:xfrm>
            </p:contentPart>
          </mc:Choice>
          <mc:Fallback xmlns="">
            <p:pic>
              <p:nvPicPr>
                <p:cNvPr id="190" name="Freihand 189">
                  <a:extLst>
                    <a:ext uri="{FF2B5EF4-FFF2-40B4-BE49-F238E27FC236}">
                      <a16:creationId xmlns:a16="http://schemas.microsoft.com/office/drawing/2014/main" id="{7159140E-3119-56ED-095E-33A6ED98DFC4}"/>
                    </a:ext>
                  </a:extLst>
                </p:cNvPr>
                <p:cNvPicPr/>
                <p:nvPr/>
              </p:nvPicPr>
              <p:blipFill>
                <a:blip r:embed="rId259"/>
                <a:stretch>
                  <a:fillRect/>
                </a:stretch>
              </p:blipFill>
              <p:spPr>
                <a:xfrm>
                  <a:off x="11884876" y="2089145"/>
                  <a:ext cx="12744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2" name="Freihand 191">
                  <a:extLst>
                    <a:ext uri="{FF2B5EF4-FFF2-40B4-BE49-F238E27FC236}">
                      <a16:creationId xmlns:a16="http://schemas.microsoft.com/office/drawing/2014/main" id="{8720A88A-9A5F-50E4-2B35-3501A8572153}"/>
                    </a:ext>
                  </a:extLst>
                </p14:cNvPr>
                <p14:cNvContentPartPr/>
                <p14:nvPr/>
              </p14:nvContentPartPr>
              <p14:xfrm>
                <a:off x="12090796" y="1943345"/>
                <a:ext cx="43920" cy="392040"/>
              </p14:xfrm>
            </p:contentPart>
          </mc:Choice>
          <mc:Fallback xmlns="">
            <p:pic>
              <p:nvPicPr>
                <p:cNvPr id="192" name="Freihand 191">
                  <a:extLst>
                    <a:ext uri="{FF2B5EF4-FFF2-40B4-BE49-F238E27FC236}">
                      <a16:creationId xmlns:a16="http://schemas.microsoft.com/office/drawing/2014/main" id="{8720A88A-9A5F-50E4-2B35-3501A8572153}"/>
                    </a:ext>
                  </a:extLst>
                </p:cNvPr>
                <p:cNvPicPr/>
                <p:nvPr/>
              </p:nvPicPr>
              <p:blipFill>
                <a:blip r:embed="rId261"/>
                <a:stretch>
                  <a:fillRect/>
                </a:stretch>
              </p:blipFill>
              <p:spPr>
                <a:xfrm>
                  <a:off x="12084676" y="1937225"/>
                  <a:ext cx="561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3" name="Freihand 192">
                  <a:extLst>
                    <a:ext uri="{FF2B5EF4-FFF2-40B4-BE49-F238E27FC236}">
                      <a16:creationId xmlns:a16="http://schemas.microsoft.com/office/drawing/2014/main" id="{A87E790D-D9AA-98BA-A135-804BC553D611}"/>
                    </a:ext>
                  </a:extLst>
                </p14:cNvPr>
                <p14:cNvContentPartPr/>
                <p14:nvPr/>
              </p14:nvContentPartPr>
              <p14:xfrm>
                <a:off x="12082156" y="2489465"/>
                <a:ext cx="5400" cy="68400"/>
              </p14:xfrm>
            </p:contentPart>
          </mc:Choice>
          <mc:Fallback xmlns="">
            <p:pic>
              <p:nvPicPr>
                <p:cNvPr id="193" name="Freihand 192">
                  <a:extLst>
                    <a:ext uri="{FF2B5EF4-FFF2-40B4-BE49-F238E27FC236}">
                      <a16:creationId xmlns:a16="http://schemas.microsoft.com/office/drawing/2014/main" id="{A87E790D-D9AA-98BA-A135-804BC553D611}"/>
                    </a:ext>
                  </a:extLst>
                </p:cNvPr>
                <p:cNvPicPr/>
                <p:nvPr/>
              </p:nvPicPr>
              <p:blipFill>
                <a:blip r:embed="rId263"/>
                <a:stretch>
                  <a:fillRect/>
                </a:stretch>
              </p:blipFill>
              <p:spPr>
                <a:xfrm>
                  <a:off x="12076036" y="2483345"/>
                  <a:ext cx="17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4" name="Freihand 193">
                  <a:extLst>
                    <a:ext uri="{FF2B5EF4-FFF2-40B4-BE49-F238E27FC236}">
                      <a16:creationId xmlns:a16="http://schemas.microsoft.com/office/drawing/2014/main" id="{89A20FDC-BA9A-0B45-B78E-EABE64BCAB6B}"/>
                    </a:ext>
                  </a:extLst>
                </p14:cNvPr>
                <p14:cNvContentPartPr/>
                <p14:nvPr/>
              </p14:nvContentPartPr>
              <p14:xfrm>
                <a:off x="11802436" y="2574785"/>
                <a:ext cx="19080" cy="154440"/>
              </p14:xfrm>
            </p:contentPart>
          </mc:Choice>
          <mc:Fallback xmlns="">
            <p:pic>
              <p:nvPicPr>
                <p:cNvPr id="194" name="Freihand 193">
                  <a:extLst>
                    <a:ext uri="{FF2B5EF4-FFF2-40B4-BE49-F238E27FC236}">
                      <a16:creationId xmlns:a16="http://schemas.microsoft.com/office/drawing/2014/main" id="{89A20FDC-BA9A-0B45-B78E-EABE64BCAB6B}"/>
                    </a:ext>
                  </a:extLst>
                </p:cNvPr>
                <p:cNvPicPr/>
                <p:nvPr/>
              </p:nvPicPr>
              <p:blipFill>
                <a:blip r:embed="rId265"/>
                <a:stretch>
                  <a:fillRect/>
                </a:stretch>
              </p:blipFill>
              <p:spPr>
                <a:xfrm>
                  <a:off x="11796316" y="2568665"/>
                  <a:ext cx="31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5" name="Freihand 194">
                  <a:extLst>
                    <a:ext uri="{FF2B5EF4-FFF2-40B4-BE49-F238E27FC236}">
                      <a16:creationId xmlns:a16="http://schemas.microsoft.com/office/drawing/2014/main" id="{D48989B4-B4D5-189A-793A-CCC424EE88BE}"/>
                    </a:ext>
                  </a:extLst>
                </p14:cNvPr>
                <p14:cNvContentPartPr/>
                <p14:nvPr/>
              </p14:nvContentPartPr>
              <p14:xfrm>
                <a:off x="11771476" y="2437265"/>
                <a:ext cx="114120" cy="158400"/>
              </p14:xfrm>
            </p:contentPart>
          </mc:Choice>
          <mc:Fallback xmlns="">
            <p:pic>
              <p:nvPicPr>
                <p:cNvPr id="195" name="Freihand 194">
                  <a:extLst>
                    <a:ext uri="{FF2B5EF4-FFF2-40B4-BE49-F238E27FC236}">
                      <a16:creationId xmlns:a16="http://schemas.microsoft.com/office/drawing/2014/main" id="{D48989B4-B4D5-189A-793A-CCC424EE88BE}"/>
                    </a:ext>
                  </a:extLst>
                </p:cNvPr>
                <p:cNvPicPr/>
                <p:nvPr/>
              </p:nvPicPr>
              <p:blipFill>
                <a:blip r:embed="rId267"/>
                <a:stretch>
                  <a:fillRect/>
                </a:stretch>
              </p:blipFill>
              <p:spPr>
                <a:xfrm>
                  <a:off x="11765356" y="2431145"/>
                  <a:ext cx="126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7" name="Freihand 196">
                  <a:extLst>
                    <a:ext uri="{FF2B5EF4-FFF2-40B4-BE49-F238E27FC236}">
                      <a16:creationId xmlns:a16="http://schemas.microsoft.com/office/drawing/2014/main" id="{AC222D0C-E6CA-47DB-7C9A-850FF8FB8651}"/>
                    </a:ext>
                  </a:extLst>
                </p14:cNvPr>
                <p14:cNvContentPartPr/>
                <p14:nvPr/>
              </p14:nvContentPartPr>
              <p14:xfrm>
                <a:off x="10953916" y="575705"/>
                <a:ext cx="165600" cy="170280"/>
              </p14:xfrm>
            </p:contentPart>
          </mc:Choice>
          <mc:Fallback xmlns="">
            <p:pic>
              <p:nvPicPr>
                <p:cNvPr id="197" name="Freihand 196">
                  <a:extLst>
                    <a:ext uri="{FF2B5EF4-FFF2-40B4-BE49-F238E27FC236}">
                      <a16:creationId xmlns:a16="http://schemas.microsoft.com/office/drawing/2014/main" id="{AC222D0C-E6CA-47DB-7C9A-850FF8FB8651}"/>
                    </a:ext>
                  </a:extLst>
                </p:cNvPr>
                <p:cNvPicPr/>
                <p:nvPr/>
              </p:nvPicPr>
              <p:blipFill>
                <a:blip r:embed="rId269"/>
                <a:stretch>
                  <a:fillRect/>
                </a:stretch>
              </p:blipFill>
              <p:spPr>
                <a:xfrm>
                  <a:off x="10947796" y="569585"/>
                  <a:ext cx="177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8" name="Freihand 197">
                  <a:extLst>
                    <a:ext uri="{FF2B5EF4-FFF2-40B4-BE49-F238E27FC236}">
                      <a16:creationId xmlns:a16="http://schemas.microsoft.com/office/drawing/2014/main" id="{D92E793D-836F-8519-7541-8A173B777D33}"/>
                    </a:ext>
                  </a:extLst>
                </p14:cNvPr>
                <p14:cNvContentPartPr/>
                <p14:nvPr/>
              </p14:nvContentPartPr>
              <p14:xfrm>
                <a:off x="10942396" y="839945"/>
                <a:ext cx="131400" cy="194040"/>
              </p14:xfrm>
            </p:contentPart>
          </mc:Choice>
          <mc:Fallback xmlns="">
            <p:pic>
              <p:nvPicPr>
                <p:cNvPr id="198" name="Freihand 197">
                  <a:extLst>
                    <a:ext uri="{FF2B5EF4-FFF2-40B4-BE49-F238E27FC236}">
                      <a16:creationId xmlns:a16="http://schemas.microsoft.com/office/drawing/2014/main" id="{D92E793D-836F-8519-7541-8A173B777D33}"/>
                    </a:ext>
                  </a:extLst>
                </p:cNvPr>
                <p:cNvPicPr/>
                <p:nvPr/>
              </p:nvPicPr>
              <p:blipFill>
                <a:blip r:embed="rId271"/>
                <a:stretch>
                  <a:fillRect/>
                </a:stretch>
              </p:blipFill>
              <p:spPr>
                <a:xfrm>
                  <a:off x="10936276" y="833825"/>
                  <a:ext cx="143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9" name="Freihand 198">
                  <a:extLst>
                    <a:ext uri="{FF2B5EF4-FFF2-40B4-BE49-F238E27FC236}">
                      <a16:creationId xmlns:a16="http://schemas.microsoft.com/office/drawing/2014/main" id="{C24BB0B2-4162-1200-0354-967244787700}"/>
                    </a:ext>
                  </a:extLst>
                </p14:cNvPr>
                <p14:cNvContentPartPr/>
                <p14:nvPr/>
              </p14:nvContentPartPr>
              <p14:xfrm>
                <a:off x="10873996" y="761465"/>
                <a:ext cx="304200" cy="37080"/>
              </p14:xfrm>
            </p:contentPart>
          </mc:Choice>
          <mc:Fallback xmlns="">
            <p:pic>
              <p:nvPicPr>
                <p:cNvPr id="199" name="Freihand 198">
                  <a:extLst>
                    <a:ext uri="{FF2B5EF4-FFF2-40B4-BE49-F238E27FC236}">
                      <a16:creationId xmlns:a16="http://schemas.microsoft.com/office/drawing/2014/main" id="{C24BB0B2-4162-1200-0354-967244787700}"/>
                    </a:ext>
                  </a:extLst>
                </p:cNvPr>
                <p:cNvPicPr/>
                <p:nvPr/>
              </p:nvPicPr>
              <p:blipFill>
                <a:blip r:embed="rId273"/>
                <a:stretch>
                  <a:fillRect/>
                </a:stretch>
              </p:blipFill>
              <p:spPr>
                <a:xfrm>
                  <a:off x="10867876" y="755345"/>
                  <a:ext cx="316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1" name="Freihand 200">
                  <a:extLst>
                    <a:ext uri="{FF2B5EF4-FFF2-40B4-BE49-F238E27FC236}">
                      <a16:creationId xmlns:a16="http://schemas.microsoft.com/office/drawing/2014/main" id="{5415F2EB-CD57-8379-F862-367FEE64DBF9}"/>
                    </a:ext>
                  </a:extLst>
                </p14:cNvPr>
                <p14:cNvContentPartPr/>
                <p14:nvPr/>
              </p14:nvContentPartPr>
              <p14:xfrm>
                <a:off x="11215276" y="544745"/>
                <a:ext cx="182160" cy="466920"/>
              </p14:xfrm>
            </p:contentPart>
          </mc:Choice>
          <mc:Fallback xmlns="">
            <p:pic>
              <p:nvPicPr>
                <p:cNvPr id="201" name="Freihand 200">
                  <a:extLst>
                    <a:ext uri="{FF2B5EF4-FFF2-40B4-BE49-F238E27FC236}">
                      <a16:creationId xmlns:a16="http://schemas.microsoft.com/office/drawing/2014/main" id="{5415F2EB-CD57-8379-F862-367FEE64DBF9}"/>
                    </a:ext>
                  </a:extLst>
                </p:cNvPr>
                <p:cNvPicPr/>
                <p:nvPr/>
              </p:nvPicPr>
              <p:blipFill>
                <a:blip r:embed="rId275"/>
                <a:stretch>
                  <a:fillRect/>
                </a:stretch>
              </p:blipFill>
              <p:spPr>
                <a:xfrm>
                  <a:off x="11209156" y="538625"/>
                  <a:ext cx="1944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2" name="Freihand 201">
                  <a:extLst>
                    <a:ext uri="{FF2B5EF4-FFF2-40B4-BE49-F238E27FC236}">
                      <a16:creationId xmlns:a16="http://schemas.microsoft.com/office/drawing/2014/main" id="{555FB639-A18A-3349-88C6-BA11D8066B71}"/>
                    </a:ext>
                  </a:extLst>
                </p14:cNvPr>
                <p14:cNvContentPartPr/>
                <p14:nvPr/>
              </p14:nvContentPartPr>
              <p14:xfrm>
                <a:off x="10713796" y="609185"/>
                <a:ext cx="127080" cy="466920"/>
              </p14:xfrm>
            </p:contentPart>
          </mc:Choice>
          <mc:Fallback xmlns="">
            <p:pic>
              <p:nvPicPr>
                <p:cNvPr id="202" name="Freihand 201">
                  <a:extLst>
                    <a:ext uri="{FF2B5EF4-FFF2-40B4-BE49-F238E27FC236}">
                      <a16:creationId xmlns:a16="http://schemas.microsoft.com/office/drawing/2014/main" id="{555FB639-A18A-3349-88C6-BA11D8066B71}"/>
                    </a:ext>
                  </a:extLst>
                </p:cNvPr>
                <p:cNvPicPr/>
                <p:nvPr/>
              </p:nvPicPr>
              <p:blipFill>
                <a:blip r:embed="rId277"/>
                <a:stretch>
                  <a:fillRect/>
                </a:stretch>
              </p:blipFill>
              <p:spPr>
                <a:xfrm>
                  <a:off x="10707676" y="603065"/>
                  <a:ext cx="13932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3" name="Freihand 202">
                  <a:extLst>
                    <a:ext uri="{FF2B5EF4-FFF2-40B4-BE49-F238E27FC236}">
                      <a16:creationId xmlns:a16="http://schemas.microsoft.com/office/drawing/2014/main" id="{C81EF0B8-F11A-CCCA-62C7-6C5C97A9561A}"/>
                    </a:ext>
                  </a:extLst>
                </p14:cNvPr>
                <p14:cNvContentPartPr/>
                <p14:nvPr/>
              </p14:nvContentPartPr>
              <p14:xfrm>
                <a:off x="11234716" y="567425"/>
                <a:ext cx="11160" cy="109080"/>
              </p14:xfrm>
            </p:contentPart>
          </mc:Choice>
          <mc:Fallback xmlns="">
            <p:pic>
              <p:nvPicPr>
                <p:cNvPr id="203" name="Freihand 202">
                  <a:extLst>
                    <a:ext uri="{FF2B5EF4-FFF2-40B4-BE49-F238E27FC236}">
                      <a16:creationId xmlns:a16="http://schemas.microsoft.com/office/drawing/2014/main" id="{C81EF0B8-F11A-CCCA-62C7-6C5C97A9561A}"/>
                    </a:ext>
                  </a:extLst>
                </p:cNvPr>
                <p:cNvPicPr/>
                <p:nvPr/>
              </p:nvPicPr>
              <p:blipFill>
                <a:blip r:embed="rId279"/>
                <a:stretch>
                  <a:fillRect/>
                </a:stretch>
              </p:blipFill>
              <p:spPr>
                <a:xfrm>
                  <a:off x="11228596" y="561305"/>
                  <a:ext cx="23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4" name="Freihand 203">
                  <a:extLst>
                    <a:ext uri="{FF2B5EF4-FFF2-40B4-BE49-F238E27FC236}">
                      <a16:creationId xmlns:a16="http://schemas.microsoft.com/office/drawing/2014/main" id="{A37BA3F3-D81C-E84D-A809-F5FE236EBAE5}"/>
                    </a:ext>
                  </a:extLst>
                </p14:cNvPr>
                <p14:cNvContentPartPr/>
                <p14:nvPr/>
              </p14:nvContentPartPr>
              <p14:xfrm>
                <a:off x="11146876" y="476345"/>
                <a:ext cx="155520" cy="118080"/>
              </p14:xfrm>
            </p:contentPart>
          </mc:Choice>
          <mc:Fallback xmlns="">
            <p:pic>
              <p:nvPicPr>
                <p:cNvPr id="204" name="Freihand 203">
                  <a:extLst>
                    <a:ext uri="{FF2B5EF4-FFF2-40B4-BE49-F238E27FC236}">
                      <a16:creationId xmlns:a16="http://schemas.microsoft.com/office/drawing/2014/main" id="{A37BA3F3-D81C-E84D-A809-F5FE236EBAE5}"/>
                    </a:ext>
                  </a:extLst>
                </p:cNvPr>
                <p:cNvPicPr/>
                <p:nvPr/>
              </p:nvPicPr>
              <p:blipFill>
                <a:blip r:embed="rId281"/>
                <a:stretch>
                  <a:fillRect/>
                </a:stretch>
              </p:blipFill>
              <p:spPr>
                <a:xfrm>
                  <a:off x="11140756" y="470225"/>
                  <a:ext cx="167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80" name="Freihand 79">
                  <a:extLst>
                    <a:ext uri="{FF2B5EF4-FFF2-40B4-BE49-F238E27FC236}">
                      <a16:creationId xmlns:a16="http://schemas.microsoft.com/office/drawing/2014/main" id="{5D455D47-8BBF-A94D-B78D-B12554D6D710}"/>
                    </a:ext>
                  </a:extLst>
                </p14:cNvPr>
                <p14:cNvContentPartPr/>
                <p14:nvPr/>
              </p14:nvContentPartPr>
              <p14:xfrm>
                <a:off x="1755196" y="1163225"/>
                <a:ext cx="2970000" cy="2213640"/>
              </p14:xfrm>
            </p:contentPart>
          </mc:Choice>
          <mc:Fallback xmlns="">
            <p:pic>
              <p:nvPicPr>
                <p:cNvPr id="80" name="Freihand 79">
                  <a:extLst>
                    <a:ext uri="{FF2B5EF4-FFF2-40B4-BE49-F238E27FC236}">
                      <a16:creationId xmlns:a16="http://schemas.microsoft.com/office/drawing/2014/main" id="{5D455D47-8BBF-A94D-B78D-B12554D6D710}"/>
                    </a:ext>
                  </a:extLst>
                </p:cNvPr>
                <p:cNvPicPr/>
                <p:nvPr/>
              </p:nvPicPr>
              <p:blipFill>
                <a:blip r:embed="rId283"/>
                <a:stretch>
                  <a:fillRect/>
                </a:stretch>
              </p:blipFill>
              <p:spPr>
                <a:xfrm>
                  <a:off x="1749076" y="1157105"/>
                  <a:ext cx="2982240" cy="2225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1" name="Freihand 80">
                  <a:extLst>
                    <a:ext uri="{FF2B5EF4-FFF2-40B4-BE49-F238E27FC236}">
                      <a16:creationId xmlns:a16="http://schemas.microsoft.com/office/drawing/2014/main" id="{ECFDE96A-2E9D-CA5F-E177-BF0AC5E42581}"/>
                    </a:ext>
                  </a:extLst>
                </p14:cNvPr>
                <p14:cNvContentPartPr/>
                <p14:nvPr/>
              </p14:nvContentPartPr>
              <p14:xfrm>
                <a:off x="4852276" y="984305"/>
                <a:ext cx="118080" cy="196560"/>
              </p14:xfrm>
            </p:contentPart>
          </mc:Choice>
          <mc:Fallback xmlns="">
            <p:pic>
              <p:nvPicPr>
                <p:cNvPr id="81" name="Freihand 80">
                  <a:extLst>
                    <a:ext uri="{FF2B5EF4-FFF2-40B4-BE49-F238E27FC236}">
                      <a16:creationId xmlns:a16="http://schemas.microsoft.com/office/drawing/2014/main" id="{ECFDE96A-2E9D-CA5F-E177-BF0AC5E42581}"/>
                    </a:ext>
                  </a:extLst>
                </p:cNvPr>
                <p:cNvPicPr/>
                <p:nvPr/>
              </p:nvPicPr>
              <p:blipFill>
                <a:blip r:embed="rId285"/>
                <a:stretch>
                  <a:fillRect/>
                </a:stretch>
              </p:blipFill>
              <p:spPr>
                <a:xfrm>
                  <a:off x="4846156" y="978185"/>
                  <a:ext cx="130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82" name="Freihand 81">
                  <a:extLst>
                    <a:ext uri="{FF2B5EF4-FFF2-40B4-BE49-F238E27FC236}">
                      <a16:creationId xmlns:a16="http://schemas.microsoft.com/office/drawing/2014/main" id="{6356052C-C1C4-D325-2982-14579BEFB950}"/>
                    </a:ext>
                  </a:extLst>
                </p14:cNvPr>
                <p14:cNvContentPartPr/>
                <p14:nvPr/>
              </p14:nvContentPartPr>
              <p14:xfrm>
                <a:off x="5062156" y="944345"/>
                <a:ext cx="157680" cy="182160"/>
              </p14:xfrm>
            </p:contentPart>
          </mc:Choice>
          <mc:Fallback xmlns="">
            <p:pic>
              <p:nvPicPr>
                <p:cNvPr id="82" name="Freihand 81">
                  <a:extLst>
                    <a:ext uri="{FF2B5EF4-FFF2-40B4-BE49-F238E27FC236}">
                      <a16:creationId xmlns:a16="http://schemas.microsoft.com/office/drawing/2014/main" id="{6356052C-C1C4-D325-2982-14579BEFB950}"/>
                    </a:ext>
                  </a:extLst>
                </p:cNvPr>
                <p:cNvPicPr/>
                <p:nvPr/>
              </p:nvPicPr>
              <p:blipFill>
                <a:blip r:embed="rId287"/>
                <a:stretch>
                  <a:fillRect/>
                </a:stretch>
              </p:blipFill>
              <p:spPr>
                <a:xfrm>
                  <a:off x="5056036" y="938225"/>
                  <a:ext cx="169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83" name="Freihand 82">
                  <a:extLst>
                    <a:ext uri="{FF2B5EF4-FFF2-40B4-BE49-F238E27FC236}">
                      <a16:creationId xmlns:a16="http://schemas.microsoft.com/office/drawing/2014/main" id="{D20A055E-00A7-5E10-8C53-4AA17DE723FE}"/>
                    </a:ext>
                  </a:extLst>
                </p14:cNvPr>
                <p14:cNvContentPartPr/>
                <p14:nvPr/>
              </p14:nvContentPartPr>
              <p14:xfrm>
                <a:off x="5363476" y="773345"/>
                <a:ext cx="21960" cy="167040"/>
              </p14:xfrm>
            </p:contentPart>
          </mc:Choice>
          <mc:Fallback xmlns="">
            <p:pic>
              <p:nvPicPr>
                <p:cNvPr id="83" name="Freihand 82">
                  <a:extLst>
                    <a:ext uri="{FF2B5EF4-FFF2-40B4-BE49-F238E27FC236}">
                      <a16:creationId xmlns:a16="http://schemas.microsoft.com/office/drawing/2014/main" id="{D20A055E-00A7-5E10-8C53-4AA17DE723FE}"/>
                    </a:ext>
                  </a:extLst>
                </p:cNvPr>
                <p:cNvPicPr/>
                <p:nvPr/>
              </p:nvPicPr>
              <p:blipFill>
                <a:blip r:embed="rId289"/>
                <a:stretch>
                  <a:fillRect/>
                </a:stretch>
              </p:blipFill>
              <p:spPr>
                <a:xfrm>
                  <a:off x="5357356" y="767225"/>
                  <a:ext cx="34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6" name="Freihand 205">
                  <a:extLst>
                    <a:ext uri="{FF2B5EF4-FFF2-40B4-BE49-F238E27FC236}">
                      <a16:creationId xmlns:a16="http://schemas.microsoft.com/office/drawing/2014/main" id="{B494FD65-A4E8-9538-3FE4-DD9135DF61DA}"/>
                    </a:ext>
                  </a:extLst>
                </p14:cNvPr>
                <p14:cNvContentPartPr/>
                <p14:nvPr/>
              </p14:nvContentPartPr>
              <p14:xfrm>
                <a:off x="1516156" y="679745"/>
                <a:ext cx="3112920" cy="2353320"/>
              </p14:xfrm>
            </p:contentPart>
          </mc:Choice>
          <mc:Fallback xmlns="">
            <p:pic>
              <p:nvPicPr>
                <p:cNvPr id="206" name="Freihand 205">
                  <a:extLst>
                    <a:ext uri="{FF2B5EF4-FFF2-40B4-BE49-F238E27FC236}">
                      <a16:creationId xmlns:a16="http://schemas.microsoft.com/office/drawing/2014/main" id="{B494FD65-A4E8-9538-3FE4-DD9135DF61DA}"/>
                    </a:ext>
                  </a:extLst>
                </p:cNvPr>
                <p:cNvPicPr/>
                <p:nvPr/>
              </p:nvPicPr>
              <p:blipFill>
                <a:blip r:embed="rId291"/>
                <a:stretch>
                  <a:fillRect/>
                </a:stretch>
              </p:blipFill>
              <p:spPr>
                <a:xfrm>
                  <a:off x="1510036" y="673625"/>
                  <a:ext cx="3125160" cy="2365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8" name="Freihand 207">
                  <a:extLst>
                    <a:ext uri="{FF2B5EF4-FFF2-40B4-BE49-F238E27FC236}">
                      <a16:creationId xmlns:a16="http://schemas.microsoft.com/office/drawing/2014/main" id="{5CACE776-9BF6-7D48-781A-AB87FA791BE7}"/>
                    </a:ext>
                  </a:extLst>
                </p14:cNvPr>
                <p14:cNvContentPartPr/>
                <p14:nvPr/>
              </p14:nvContentPartPr>
              <p14:xfrm>
                <a:off x="4828156" y="437465"/>
                <a:ext cx="147960" cy="236880"/>
              </p14:xfrm>
            </p:contentPart>
          </mc:Choice>
          <mc:Fallback xmlns="">
            <p:pic>
              <p:nvPicPr>
                <p:cNvPr id="208" name="Freihand 207">
                  <a:extLst>
                    <a:ext uri="{FF2B5EF4-FFF2-40B4-BE49-F238E27FC236}">
                      <a16:creationId xmlns:a16="http://schemas.microsoft.com/office/drawing/2014/main" id="{5CACE776-9BF6-7D48-781A-AB87FA791BE7}"/>
                    </a:ext>
                  </a:extLst>
                </p:cNvPr>
                <p:cNvPicPr/>
                <p:nvPr/>
              </p:nvPicPr>
              <p:blipFill>
                <a:blip r:embed="rId293"/>
                <a:stretch>
                  <a:fillRect/>
                </a:stretch>
              </p:blipFill>
              <p:spPr>
                <a:xfrm>
                  <a:off x="4822036" y="431345"/>
                  <a:ext cx="1602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9" name="Freihand 208">
                  <a:extLst>
                    <a:ext uri="{FF2B5EF4-FFF2-40B4-BE49-F238E27FC236}">
                      <a16:creationId xmlns:a16="http://schemas.microsoft.com/office/drawing/2014/main" id="{6D11EFF2-B38E-44AF-33FE-D1338A8BB4C7}"/>
                    </a:ext>
                  </a:extLst>
                </p14:cNvPr>
                <p14:cNvContentPartPr/>
                <p14:nvPr/>
              </p14:nvContentPartPr>
              <p14:xfrm>
                <a:off x="5046676" y="308585"/>
                <a:ext cx="146160" cy="202320"/>
              </p14:xfrm>
            </p:contentPart>
          </mc:Choice>
          <mc:Fallback xmlns="">
            <p:pic>
              <p:nvPicPr>
                <p:cNvPr id="209" name="Freihand 208">
                  <a:extLst>
                    <a:ext uri="{FF2B5EF4-FFF2-40B4-BE49-F238E27FC236}">
                      <a16:creationId xmlns:a16="http://schemas.microsoft.com/office/drawing/2014/main" id="{6D11EFF2-B38E-44AF-33FE-D1338A8BB4C7}"/>
                    </a:ext>
                  </a:extLst>
                </p:cNvPr>
                <p:cNvPicPr/>
                <p:nvPr/>
              </p:nvPicPr>
              <p:blipFill>
                <a:blip r:embed="rId295"/>
                <a:stretch>
                  <a:fillRect/>
                </a:stretch>
              </p:blipFill>
              <p:spPr>
                <a:xfrm>
                  <a:off x="5040556" y="302465"/>
                  <a:ext cx="1584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0" name="Freihand 209">
                  <a:extLst>
                    <a:ext uri="{FF2B5EF4-FFF2-40B4-BE49-F238E27FC236}">
                      <a16:creationId xmlns:a16="http://schemas.microsoft.com/office/drawing/2014/main" id="{7B607288-621E-6A45-DFDE-B4DCFEA519F9}"/>
                    </a:ext>
                  </a:extLst>
                </p14:cNvPr>
                <p14:cNvContentPartPr/>
                <p14:nvPr/>
              </p14:nvContentPartPr>
              <p14:xfrm>
                <a:off x="5290756" y="139025"/>
                <a:ext cx="81720" cy="141840"/>
              </p14:xfrm>
            </p:contentPart>
          </mc:Choice>
          <mc:Fallback xmlns="">
            <p:pic>
              <p:nvPicPr>
                <p:cNvPr id="210" name="Freihand 209">
                  <a:extLst>
                    <a:ext uri="{FF2B5EF4-FFF2-40B4-BE49-F238E27FC236}">
                      <a16:creationId xmlns:a16="http://schemas.microsoft.com/office/drawing/2014/main" id="{7B607288-621E-6A45-DFDE-B4DCFEA519F9}"/>
                    </a:ext>
                  </a:extLst>
                </p:cNvPr>
                <p:cNvPicPr/>
                <p:nvPr/>
              </p:nvPicPr>
              <p:blipFill>
                <a:blip r:embed="rId297"/>
                <a:stretch>
                  <a:fillRect/>
                </a:stretch>
              </p:blipFill>
              <p:spPr>
                <a:xfrm>
                  <a:off x="5284636" y="132905"/>
                  <a:ext cx="93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2" name="Freihand 211">
                  <a:extLst>
                    <a:ext uri="{FF2B5EF4-FFF2-40B4-BE49-F238E27FC236}">
                      <a16:creationId xmlns:a16="http://schemas.microsoft.com/office/drawing/2014/main" id="{04D63A3E-2692-F1A0-701B-590486757CA1}"/>
                    </a:ext>
                  </a:extLst>
                </p14:cNvPr>
                <p14:cNvContentPartPr/>
                <p14:nvPr/>
              </p14:nvContentPartPr>
              <p14:xfrm>
                <a:off x="9539116" y="2787905"/>
                <a:ext cx="314640" cy="276120"/>
              </p14:xfrm>
            </p:contentPart>
          </mc:Choice>
          <mc:Fallback xmlns="">
            <p:pic>
              <p:nvPicPr>
                <p:cNvPr id="212" name="Freihand 211">
                  <a:extLst>
                    <a:ext uri="{FF2B5EF4-FFF2-40B4-BE49-F238E27FC236}">
                      <a16:creationId xmlns:a16="http://schemas.microsoft.com/office/drawing/2014/main" id="{04D63A3E-2692-F1A0-701B-590486757CA1}"/>
                    </a:ext>
                  </a:extLst>
                </p:cNvPr>
                <p:cNvPicPr/>
                <p:nvPr/>
              </p:nvPicPr>
              <p:blipFill>
                <a:blip r:embed="rId299"/>
                <a:stretch>
                  <a:fillRect/>
                </a:stretch>
              </p:blipFill>
              <p:spPr>
                <a:xfrm>
                  <a:off x="9532996" y="2781785"/>
                  <a:ext cx="3268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3" name="Freihand 212">
                  <a:extLst>
                    <a:ext uri="{FF2B5EF4-FFF2-40B4-BE49-F238E27FC236}">
                      <a16:creationId xmlns:a16="http://schemas.microsoft.com/office/drawing/2014/main" id="{8BD5CB0A-DA51-0C3D-4A14-466EEAAA8733}"/>
                    </a:ext>
                  </a:extLst>
                </p14:cNvPr>
                <p14:cNvContentPartPr/>
                <p14:nvPr/>
              </p14:nvContentPartPr>
              <p14:xfrm>
                <a:off x="10022236" y="2774585"/>
                <a:ext cx="126720" cy="159480"/>
              </p14:xfrm>
            </p:contentPart>
          </mc:Choice>
          <mc:Fallback xmlns="">
            <p:pic>
              <p:nvPicPr>
                <p:cNvPr id="213" name="Freihand 212">
                  <a:extLst>
                    <a:ext uri="{FF2B5EF4-FFF2-40B4-BE49-F238E27FC236}">
                      <a16:creationId xmlns:a16="http://schemas.microsoft.com/office/drawing/2014/main" id="{8BD5CB0A-DA51-0C3D-4A14-466EEAAA8733}"/>
                    </a:ext>
                  </a:extLst>
                </p:cNvPr>
                <p:cNvPicPr/>
                <p:nvPr/>
              </p:nvPicPr>
              <p:blipFill>
                <a:blip r:embed="rId301"/>
                <a:stretch>
                  <a:fillRect/>
                </a:stretch>
              </p:blipFill>
              <p:spPr>
                <a:xfrm>
                  <a:off x="10016116" y="2768465"/>
                  <a:ext cx="138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4" name="Freihand 213">
                  <a:extLst>
                    <a:ext uri="{FF2B5EF4-FFF2-40B4-BE49-F238E27FC236}">
                      <a16:creationId xmlns:a16="http://schemas.microsoft.com/office/drawing/2014/main" id="{C7AB95B5-49F8-6EFC-5D75-3B60D9E4309C}"/>
                    </a:ext>
                  </a:extLst>
                </p14:cNvPr>
                <p14:cNvContentPartPr/>
                <p14:nvPr/>
              </p14:nvContentPartPr>
              <p14:xfrm>
                <a:off x="10202596" y="2763065"/>
                <a:ext cx="167400" cy="179280"/>
              </p14:xfrm>
            </p:contentPart>
          </mc:Choice>
          <mc:Fallback xmlns="">
            <p:pic>
              <p:nvPicPr>
                <p:cNvPr id="214" name="Freihand 213">
                  <a:extLst>
                    <a:ext uri="{FF2B5EF4-FFF2-40B4-BE49-F238E27FC236}">
                      <a16:creationId xmlns:a16="http://schemas.microsoft.com/office/drawing/2014/main" id="{C7AB95B5-49F8-6EFC-5D75-3B60D9E4309C}"/>
                    </a:ext>
                  </a:extLst>
                </p:cNvPr>
                <p:cNvPicPr/>
                <p:nvPr/>
              </p:nvPicPr>
              <p:blipFill>
                <a:blip r:embed="rId303"/>
                <a:stretch>
                  <a:fillRect/>
                </a:stretch>
              </p:blipFill>
              <p:spPr>
                <a:xfrm>
                  <a:off x="10196476" y="2756945"/>
                  <a:ext cx="1796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5" name="Freihand 214">
                  <a:extLst>
                    <a:ext uri="{FF2B5EF4-FFF2-40B4-BE49-F238E27FC236}">
                      <a16:creationId xmlns:a16="http://schemas.microsoft.com/office/drawing/2014/main" id="{27024920-5E16-4067-9CA8-807B091B5A58}"/>
                    </a:ext>
                  </a:extLst>
                </p14:cNvPr>
                <p14:cNvContentPartPr/>
                <p14:nvPr/>
              </p14:nvContentPartPr>
              <p14:xfrm>
                <a:off x="10452076" y="2688905"/>
                <a:ext cx="109080" cy="110880"/>
              </p14:xfrm>
            </p:contentPart>
          </mc:Choice>
          <mc:Fallback xmlns="">
            <p:pic>
              <p:nvPicPr>
                <p:cNvPr id="215" name="Freihand 214">
                  <a:extLst>
                    <a:ext uri="{FF2B5EF4-FFF2-40B4-BE49-F238E27FC236}">
                      <a16:creationId xmlns:a16="http://schemas.microsoft.com/office/drawing/2014/main" id="{27024920-5E16-4067-9CA8-807B091B5A58}"/>
                    </a:ext>
                  </a:extLst>
                </p:cNvPr>
                <p:cNvPicPr/>
                <p:nvPr/>
              </p:nvPicPr>
              <p:blipFill>
                <a:blip r:embed="rId305"/>
                <a:stretch>
                  <a:fillRect/>
                </a:stretch>
              </p:blipFill>
              <p:spPr>
                <a:xfrm>
                  <a:off x="10445956" y="2682785"/>
                  <a:ext cx="121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1" name="Freihand 220">
                  <a:extLst>
                    <a:ext uri="{FF2B5EF4-FFF2-40B4-BE49-F238E27FC236}">
                      <a16:creationId xmlns:a16="http://schemas.microsoft.com/office/drawing/2014/main" id="{85D22E21-E8AC-39C5-C014-887BFA6B8885}"/>
                    </a:ext>
                  </a:extLst>
                </p14:cNvPr>
                <p14:cNvContentPartPr/>
                <p14:nvPr/>
              </p14:nvContentPartPr>
              <p14:xfrm>
                <a:off x="2691196" y="5673305"/>
                <a:ext cx="13320" cy="602640"/>
              </p14:xfrm>
            </p:contentPart>
          </mc:Choice>
          <mc:Fallback xmlns="">
            <p:pic>
              <p:nvPicPr>
                <p:cNvPr id="221" name="Freihand 220">
                  <a:extLst>
                    <a:ext uri="{FF2B5EF4-FFF2-40B4-BE49-F238E27FC236}">
                      <a16:creationId xmlns:a16="http://schemas.microsoft.com/office/drawing/2014/main" id="{85D22E21-E8AC-39C5-C014-887BFA6B8885}"/>
                    </a:ext>
                  </a:extLst>
                </p:cNvPr>
                <p:cNvPicPr/>
                <p:nvPr/>
              </p:nvPicPr>
              <p:blipFill>
                <a:blip r:embed="rId307"/>
                <a:stretch>
                  <a:fillRect/>
                </a:stretch>
              </p:blipFill>
              <p:spPr>
                <a:xfrm>
                  <a:off x="2685076" y="5667185"/>
                  <a:ext cx="2556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2" name="Freihand 221">
                  <a:extLst>
                    <a:ext uri="{FF2B5EF4-FFF2-40B4-BE49-F238E27FC236}">
                      <a16:creationId xmlns:a16="http://schemas.microsoft.com/office/drawing/2014/main" id="{9BA090E6-8E46-81A7-26F9-8EDA7E2EEB2C}"/>
                    </a:ext>
                  </a:extLst>
                </p14:cNvPr>
                <p14:cNvContentPartPr/>
                <p14:nvPr/>
              </p14:nvContentPartPr>
              <p14:xfrm>
                <a:off x="2715316" y="6772385"/>
                <a:ext cx="8640" cy="84600"/>
              </p14:xfrm>
            </p:contentPart>
          </mc:Choice>
          <mc:Fallback xmlns="">
            <p:pic>
              <p:nvPicPr>
                <p:cNvPr id="222" name="Freihand 221">
                  <a:extLst>
                    <a:ext uri="{FF2B5EF4-FFF2-40B4-BE49-F238E27FC236}">
                      <a16:creationId xmlns:a16="http://schemas.microsoft.com/office/drawing/2014/main" id="{9BA090E6-8E46-81A7-26F9-8EDA7E2EEB2C}"/>
                    </a:ext>
                  </a:extLst>
                </p:cNvPr>
                <p:cNvPicPr/>
                <p:nvPr/>
              </p:nvPicPr>
              <p:blipFill>
                <a:blip r:embed="rId309"/>
                <a:stretch>
                  <a:fillRect/>
                </a:stretch>
              </p:blipFill>
              <p:spPr>
                <a:xfrm>
                  <a:off x="2709196" y="6766265"/>
                  <a:ext cx="20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1" name="Freihand 230">
                  <a:extLst>
                    <a:ext uri="{FF2B5EF4-FFF2-40B4-BE49-F238E27FC236}">
                      <a16:creationId xmlns:a16="http://schemas.microsoft.com/office/drawing/2014/main" id="{B6FE0B4C-0FE9-D3C8-380D-487999B1D2F1}"/>
                    </a:ext>
                  </a:extLst>
                </p14:cNvPr>
                <p14:cNvContentPartPr/>
                <p14:nvPr/>
              </p14:nvContentPartPr>
              <p14:xfrm>
                <a:off x="6022996" y="3500705"/>
                <a:ext cx="125280" cy="7560"/>
              </p14:xfrm>
            </p:contentPart>
          </mc:Choice>
          <mc:Fallback xmlns="">
            <p:pic>
              <p:nvPicPr>
                <p:cNvPr id="231" name="Freihand 230">
                  <a:extLst>
                    <a:ext uri="{FF2B5EF4-FFF2-40B4-BE49-F238E27FC236}">
                      <a16:creationId xmlns:a16="http://schemas.microsoft.com/office/drawing/2014/main" id="{B6FE0B4C-0FE9-D3C8-380D-487999B1D2F1}"/>
                    </a:ext>
                  </a:extLst>
                </p:cNvPr>
                <p:cNvPicPr/>
                <p:nvPr/>
              </p:nvPicPr>
              <p:blipFill>
                <a:blip r:embed="rId311"/>
                <a:stretch>
                  <a:fillRect/>
                </a:stretch>
              </p:blipFill>
              <p:spPr>
                <a:xfrm>
                  <a:off x="6016876" y="3494585"/>
                  <a:ext cx="137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2" name="Freihand 231">
                  <a:extLst>
                    <a:ext uri="{FF2B5EF4-FFF2-40B4-BE49-F238E27FC236}">
                      <a16:creationId xmlns:a16="http://schemas.microsoft.com/office/drawing/2014/main" id="{385A886C-8635-BFF4-8BA5-9ECEF9B7C9C1}"/>
                    </a:ext>
                  </a:extLst>
                </p14:cNvPr>
                <p14:cNvContentPartPr/>
                <p14:nvPr/>
              </p14:nvContentPartPr>
              <p14:xfrm>
                <a:off x="6234316" y="3388025"/>
                <a:ext cx="86760" cy="206640"/>
              </p14:xfrm>
            </p:contentPart>
          </mc:Choice>
          <mc:Fallback xmlns="">
            <p:pic>
              <p:nvPicPr>
                <p:cNvPr id="232" name="Freihand 231">
                  <a:extLst>
                    <a:ext uri="{FF2B5EF4-FFF2-40B4-BE49-F238E27FC236}">
                      <a16:creationId xmlns:a16="http://schemas.microsoft.com/office/drawing/2014/main" id="{385A886C-8635-BFF4-8BA5-9ECEF9B7C9C1}"/>
                    </a:ext>
                  </a:extLst>
                </p:cNvPr>
                <p:cNvPicPr/>
                <p:nvPr/>
              </p:nvPicPr>
              <p:blipFill>
                <a:blip r:embed="rId313"/>
                <a:stretch>
                  <a:fillRect/>
                </a:stretch>
              </p:blipFill>
              <p:spPr>
                <a:xfrm>
                  <a:off x="6228196" y="3381905"/>
                  <a:ext cx="99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3" name="Freihand 232">
                  <a:extLst>
                    <a:ext uri="{FF2B5EF4-FFF2-40B4-BE49-F238E27FC236}">
                      <a16:creationId xmlns:a16="http://schemas.microsoft.com/office/drawing/2014/main" id="{909265B0-E9C6-2C8C-040B-47E030E08E71}"/>
                    </a:ext>
                  </a:extLst>
                </p14:cNvPr>
                <p14:cNvContentPartPr/>
                <p14:nvPr/>
              </p14:nvContentPartPr>
              <p14:xfrm>
                <a:off x="6509716" y="3376145"/>
                <a:ext cx="255960" cy="164520"/>
              </p14:xfrm>
            </p:contentPart>
          </mc:Choice>
          <mc:Fallback xmlns="">
            <p:pic>
              <p:nvPicPr>
                <p:cNvPr id="233" name="Freihand 232">
                  <a:extLst>
                    <a:ext uri="{FF2B5EF4-FFF2-40B4-BE49-F238E27FC236}">
                      <a16:creationId xmlns:a16="http://schemas.microsoft.com/office/drawing/2014/main" id="{909265B0-E9C6-2C8C-040B-47E030E08E71}"/>
                    </a:ext>
                  </a:extLst>
                </p:cNvPr>
                <p:cNvPicPr/>
                <p:nvPr/>
              </p:nvPicPr>
              <p:blipFill>
                <a:blip r:embed="rId315"/>
                <a:stretch>
                  <a:fillRect/>
                </a:stretch>
              </p:blipFill>
              <p:spPr>
                <a:xfrm>
                  <a:off x="6503596" y="3370025"/>
                  <a:ext cx="268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4" name="Freihand 233">
                  <a:extLst>
                    <a:ext uri="{FF2B5EF4-FFF2-40B4-BE49-F238E27FC236}">
                      <a16:creationId xmlns:a16="http://schemas.microsoft.com/office/drawing/2014/main" id="{52452712-D1D2-8CBC-7FED-3B3FF130EAE4}"/>
                    </a:ext>
                  </a:extLst>
                </p14:cNvPr>
                <p14:cNvContentPartPr/>
                <p14:nvPr/>
              </p14:nvContentPartPr>
              <p14:xfrm>
                <a:off x="6813916" y="3388745"/>
                <a:ext cx="101520" cy="124920"/>
              </p14:xfrm>
            </p:contentPart>
          </mc:Choice>
          <mc:Fallback xmlns="">
            <p:pic>
              <p:nvPicPr>
                <p:cNvPr id="234" name="Freihand 233">
                  <a:extLst>
                    <a:ext uri="{FF2B5EF4-FFF2-40B4-BE49-F238E27FC236}">
                      <a16:creationId xmlns:a16="http://schemas.microsoft.com/office/drawing/2014/main" id="{52452712-D1D2-8CBC-7FED-3B3FF130EAE4}"/>
                    </a:ext>
                  </a:extLst>
                </p:cNvPr>
                <p:cNvPicPr/>
                <p:nvPr/>
              </p:nvPicPr>
              <p:blipFill>
                <a:blip r:embed="rId317"/>
                <a:stretch>
                  <a:fillRect/>
                </a:stretch>
              </p:blipFill>
              <p:spPr>
                <a:xfrm>
                  <a:off x="6807796" y="3382625"/>
                  <a:ext cx="113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5" name="Freihand 234">
                  <a:extLst>
                    <a:ext uri="{FF2B5EF4-FFF2-40B4-BE49-F238E27FC236}">
                      <a16:creationId xmlns:a16="http://schemas.microsoft.com/office/drawing/2014/main" id="{089CAFA6-E74E-DAAB-0457-7C667D137155}"/>
                    </a:ext>
                  </a:extLst>
                </p14:cNvPr>
                <p14:cNvContentPartPr/>
                <p14:nvPr/>
              </p14:nvContentPartPr>
              <p14:xfrm>
                <a:off x="6973396" y="3298745"/>
                <a:ext cx="194400" cy="195480"/>
              </p14:xfrm>
            </p:contentPart>
          </mc:Choice>
          <mc:Fallback xmlns="">
            <p:pic>
              <p:nvPicPr>
                <p:cNvPr id="235" name="Freihand 234">
                  <a:extLst>
                    <a:ext uri="{FF2B5EF4-FFF2-40B4-BE49-F238E27FC236}">
                      <a16:creationId xmlns:a16="http://schemas.microsoft.com/office/drawing/2014/main" id="{089CAFA6-E74E-DAAB-0457-7C667D137155}"/>
                    </a:ext>
                  </a:extLst>
                </p:cNvPr>
                <p:cNvPicPr/>
                <p:nvPr/>
              </p:nvPicPr>
              <p:blipFill>
                <a:blip r:embed="rId319"/>
                <a:stretch>
                  <a:fillRect/>
                </a:stretch>
              </p:blipFill>
              <p:spPr>
                <a:xfrm>
                  <a:off x="6967276" y="3292625"/>
                  <a:ext cx="206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6" name="Freihand 235">
                  <a:extLst>
                    <a:ext uri="{FF2B5EF4-FFF2-40B4-BE49-F238E27FC236}">
                      <a16:creationId xmlns:a16="http://schemas.microsoft.com/office/drawing/2014/main" id="{E40F6FDF-556F-76BA-8A6F-CE6DD90435BF}"/>
                    </a:ext>
                  </a:extLst>
                </p14:cNvPr>
                <p14:cNvContentPartPr/>
                <p14:nvPr/>
              </p14:nvContentPartPr>
              <p14:xfrm>
                <a:off x="7197676" y="3349865"/>
                <a:ext cx="24120" cy="121680"/>
              </p14:xfrm>
            </p:contentPart>
          </mc:Choice>
          <mc:Fallback xmlns="">
            <p:pic>
              <p:nvPicPr>
                <p:cNvPr id="236" name="Freihand 235">
                  <a:extLst>
                    <a:ext uri="{FF2B5EF4-FFF2-40B4-BE49-F238E27FC236}">
                      <a16:creationId xmlns:a16="http://schemas.microsoft.com/office/drawing/2014/main" id="{E40F6FDF-556F-76BA-8A6F-CE6DD90435BF}"/>
                    </a:ext>
                  </a:extLst>
                </p:cNvPr>
                <p:cNvPicPr/>
                <p:nvPr/>
              </p:nvPicPr>
              <p:blipFill>
                <a:blip r:embed="rId321"/>
                <a:stretch>
                  <a:fillRect/>
                </a:stretch>
              </p:blipFill>
              <p:spPr>
                <a:xfrm>
                  <a:off x="7191556" y="3343745"/>
                  <a:ext cx="36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7" name="Freihand 236">
                  <a:extLst>
                    <a:ext uri="{FF2B5EF4-FFF2-40B4-BE49-F238E27FC236}">
                      <a16:creationId xmlns:a16="http://schemas.microsoft.com/office/drawing/2014/main" id="{26719949-72B0-B6D7-91D6-BBEB58783A91}"/>
                    </a:ext>
                  </a:extLst>
                </p14:cNvPr>
                <p14:cNvContentPartPr/>
                <p14:nvPr/>
              </p14:nvContentPartPr>
              <p14:xfrm>
                <a:off x="7248436" y="3248705"/>
                <a:ext cx="125280" cy="192600"/>
              </p14:xfrm>
            </p:contentPart>
          </mc:Choice>
          <mc:Fallback xmlns="">
            <p:pic>
              <p:nvPicPr>
                <p:cNvPr id="237" name="Freihand 236">
                  <a:extLst>
                    <a:ext uri="{FF2B5EF4-FFF2-40B4-BE49-F238E27FC236}">
                      <a16:creationId xmlns:a16="http://schemas.microsoft.com/office/drawing/2014/main" id="{26719949-72B0-B6D7-91D6-BBEB58783A91}"/>
                    </a:ext>
                  </a:extLst>
                </p:cNvPr>
                <p:cNvPicPr/>
                <p:nvPr/>
              </p:nvPicPr>
              <p:blipFill>
                <a:blip r:embed="rId323"/>
                <a:stretch>
                  <a:fillRect/>
                </a:stretch>
              </p:blipFill>
              <p:spPr>
                <a:xfrm>
                  <a:off x="7242316" y="3242585"/>
                  <a:ext cx="137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8" name="Freihand 237">
                  <a:extLst>
                    <a:ext uri="{FF2B5EF4-FFF2-40B4-BE49-F238E27FC236}">
                      <a16:creationId xmlns:a16="http://schemas.microsoft.com/office/drawing/2014/main" id="{0F71845F-09E0-DF3E-A9C3-C7EDCC2E6217}"/>
                    </a:ext>
                  </a:extLst>
                </p14:cNvPr>
                <p14:cNvContentPartPr/>
                <p14:nvPr/>
              </p14:nvContentPartPr>
              <p14:xfrm>
                <a:off x="7385956" y="3248345"/>
                <a:ext cx="69840" cy="209520"/>
              </p14:xfrm>
            </p:contentPart>
          </mc:Choice>
          <mc:Fallback xmlns="">
            <p:pic>
              <p:nvPicPr>
                <p:cNvPr id="238" name="Freihand 237">
                  <a:extLst>
                    <a:ext uri="{FF2B5EF4-FFF2-40B4-BE49-F238E27FC236}">
                      <a16:creationId xmlns:a16="http://schemas.microsoft.com/office/drawing/2014/main" id="{0F71845F-09E0-DF3E-A9C3-C7EDCC2E6217}"/>
                    </a:ext>
                  </a:extLst>
                </p:cNvPr>
                <p:cNvPicPr/>
                <p:nvPr/>
              </p:nvPicPr>
              <p:blipFill>
                <a:blip r:embed="rId325"/>
                <a:stretch>
                  <a:fillRect/>
                </a:stretch>
              </p:blipFill>
              <p:spPr>
                <a:xfrm>
                  <a:off x="7379836" y="3242225"/>
                  <a:ext cx="820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9" name="Freihand 238">
                  <a:extLst>
                    <a:ext uri="{FF2B5EF4-FFF2-40B4-BE49-F238E27FC236}">
                      <a16:creationId xmlns:a16="http://schemas.microsoft.com/office/drawing/2014/main" id="{48DF9496-9F78-7EC5-83E0-63BB6A73CEF3}"/>
                    </a:ext>
                  </a:extLst>
                </p14:cNvPr>
                <p14:cNvContentPartPr/>
                <p14:nvPr/>
              </p14:nvContentPartPr>
              <p14:xfrm>
                <a:off x="7496476" y="3217745"/>
                <a:ext cx="113040" cy="219600"/>
              </p14:xfrm>
            </p:contentPart>
          </mc:Choice>
          <mc:Fallback xmlns="">
            <p:pic>
              <p:nvPicPr>
                <p:cNvPr id="239" name="Freihand 238">
                  <a:extLst>
                    <a:ext uri="{FF2B5EF4-FFF2-40B4-BE49-F238E27FC236}">
                      <a16:creationId xmlns:a16="http://schemas.microsoft.com/office/drawing/2014/main" id="{48DF9496-9F78-7EC5-83E0-63BB6A73CEF3}"/>
                    </a:ext>
                  </a:extLst>
                </p:cNvPr>
                <p:cNvPicPr/>
                <p:nvPr/>
              </p:nvPicPr>
              <p:blipFill>
                <a:blip r:embed="rId327"/>
                <a:stretch>
                  <a:fillRect/>
                </a:stretch>
              </p:blipFill>
              <p:spPr>
                <a:xfrm>
                  <a:off x="7490356" y="3211625"/>
                  <a:ext cx="125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0" name="Freihand 239">
                  <a:extLst>
                    <a:ext uri="{FF2B5EF4-FFF2-40B4-BE49-F238E27FC236}">
                      <a16:creationId xmlns:a16="http://schemas.microsoft.com/office/drawing/2014/main" id="{31D53CAF-8AF2-76D7-CACB-4A93AFE2A097}"/>
                    </a:ext>
                  </a:extLst>
                </p14:cNvPr>
                <p14:cNvContentPartPr/>
                <p14:nvPr/>
              </p14:nvContentPartPr>
              <p14:xfrm>
                <a:off x="7823716" y="3253745"/>
                <a:ext cx="126000" cy="173160"/>
              </p14:xfrm>
            </p:contentPart>
          </mc:Choice>
          <mc:Fallback xmlns="">
            <p:pic>
              <p:nvPicPr>
                <p:cNvPr id="240" name="Freihand 239">
                  <a:extLst>
                    <a:ext uri="{FF2B5EF4-FFF2-40B4-BE49-F238E27FC236}">
                      <a16:creationId xmlns:a16="http://schemas.microsoft.com/office/drawing/2014/main" id="{31D53CAF-8AF2-76D7-CACB-4A93AFE2A097}"/>
                    </a:ext>
                  </a:extLst>
                </p:cNvPr>
                <p:cNvPicPr/>
                <p:nvPr/>
              </p:nvPicPr>
              <p:blipFill>
                <a:blip r:embed="rId329"/>
                <a:stretch>
                  <a:fillRect/>
                </a:stretch>
              </p:blipFill>
              <p:spPr>
                <a:xfrm>
                  <a:off x="7817596" y="3247625"/>
                  <a:ext cx="138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FE7A3877-EEBC-1FA7-A252-16AE0A812874}"/>
                    </a:ext>
                  </a:extLst>
                </p14:cNvPr>
                <p14:cNvContentPartPr/>
                <p14:nvPr/>
              </p14:nvContentPartPr>
              <p14:xfrm>
                <a:off x="7866556" y="3322505"/>
                <a:ext cx="61200" cy="33480"/>
              </p14:xfrm>
            </p:contentPart>
          </mc:Choice>
          <mc:Fallback xmlns="">
            <p:pic>
              <p:nvPicPr>
                <p:cNvPr id="241" name="Freihand 240">
                  <a:extLst>
                    <a:ext uri="{FF2B5EF4-FFF2-40B4-BE49-F238E27FC236}">
                      <a16:creationId xmlns:a16="http://schemas.microsoft.com/office/drawing/2014/main" id="{FE7A3877-EEBC-1FA7-A252-16AE0A812874}"/>
                    </a:ext>
                  </a:extLst>
                </p:cNvPr>
                <p:cNvPicPr/>
                <p:nvPr/>
              </p:nvPicPr>
              <p:blipFill>
                <a:blip r:embed="rId331"/>
                <a:stretch>
                  <a:fillRect/>
                </a:stretch>
              </p:blipFill>
              <p:spPr>
                <a:xfrm>
                  <a:off x="7860436" y="3316385"/>
                  <a:ext cx="73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D070139B-D93E-D597-6920-66700D2D37EC}"/>
                    </a:ext>
                  </a:extLst>
                </p14:cNvPr>
                <p14:cNvContentPartPr/>
                <p14:nvPr/>
              </p14:nvContentPartPr>
              <p14:xfrm>
                <a:off x="8010556" y="3260585"/>
                <a:ext cx="196560" cy="183960"/>
              </p14:xfrm>
            </p:contentPart>
          </mc:Choice>
          <mc:Fallback xmlns="">
            <p:pic>
              <p:nvPicPr>
                <p:cNvPr id="242" name="Freihand 241">
                  <a:extLst>
                    <a:ext uri="{FF2B5EF4-FFF2-40B4-BE49-F238E27FC236}">
                      <a16:creationId xmlns:a16="http://schemas.microsoft.com/office/drawing/2014/main" id="{D070139B-D93E-D597-6920-66700D2D37EC}"/>
                    </a:ext>
                  </a:extLst>
                </p:cNvPr>
                <p:cNvPicPr/>
                <p:nvPr/>
              </p:nvPicPr>
              <p:blipFill>
                <a:blip r:embed="rId333"/>
                <a:stretch>
                  <a:fillRect/>
                </a:stretch>
              </p:blipFill>
              <p:spPr>
                <a:xfrm>
                  <a:off x="8004436" y="3254465"/>
                  <a:ext cx="208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6" name="Freihand 245">
                  <a:extLst>
                    <a:ext uri="{FF2B5EF4-FFF2-40B4-BE49-F238E27FC236}">
                      <a16:creationId xmlns:a16="http://schemas.microsoft.com/office/drawing/2014/main" id="{0F788F8C-D935-FFE6-3F84-59C931B73E84}"/>
                    </a:ext>
                  </a:extLst>
                </p14:cNvPr>
                <p14:cNvContentPartPr/>
                <p14:nvPr/>
              </p14:nvContentPartPr>
              <p14:xfrm>
                <a:off x="8414836" y="3332945"/>
                <a:ext cx="143280" cy="147960"/>
              </p14:xfrm>
            </p:contentPart>
          </mc:Choice>
          <mc:Fallback xmlns="">
            <p:pic>
              <p:nvPicPr>
                <p:cNvPr id="246" name="Freihand 245">
                  <a:extLst>
                    <a:ext uri="{FF2B5EF4-FFF2-40B4-BE49-F238E27FC236}">
                      <a16:creationId xmlns:a16="http://schemas.microsoft.com/office/drawing/2014/main" id="{0F788F8C-D935-FFE6-3F84-59C931B73E84}"/>
                    </a:ext>
                  </a:extLst>
                </p:cNvPr>
                <p:cNvPicPr/>
                <p:nvPr/>
              </p:nvPicPr>
              <p:blipFill>
                <a:blip r:embed="rId335"/>
                <a:stretch>
                  <a:fillRect/>
                </a:stretch>
              </p:blipFill>
              <p:spPr>
                <a:xfrm>
                  <a:off x="8408716" y="3326825"/>
                  <a:ext cx="155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7" name="Freihand 246">
                  <a:extLst>
                    <a:ext uri="{FF2B5EF4-FFF2-40B4-BE49-F238E27FC236}">
                      <a16:creationId xmlns:a16="http://schemas.microsoft.com/office/drawing/2014/main" id="{26F5C5D0-D9B2-C1B7-2DB6-40D3431BB931}"/>
                    </a:ext>
                  </a:extLst>
                </p14:cNvPr>
                <p14:cNvContentPartPr/>
                <p14:nvPr/>
              </p14:nvContentPartPr>
              <p14:xfrm>
                <a:off x="8602756" y="3355625"/>
                <a:ext cx="114480" cy="102240"/>
              </p14:xfrm>
            </p:contentPart>
          </mc:Choice>
          <mc:Fallback xmlns="">
            <p:pic>
              <p:nvPicPr>
                <p:cNvPr id="247" name="Freihand 246">
                  <a:extLst>
                    <a:ext uri="{FF2B5EF4-FFF2-40B4-BE49-F238E27FC236}">
                      <a16:creationId xmlns:a16="http://schemas.microsoft.com/office/drawing/2014/main" id="{26F5C5D0-D9B2-C1B7-2DB6-40D3431BB931}"/>
                    </a:ext>
                  </a:extLst>
                </p:cNvPr>
                <p:cNvPicPr/>
                <p:nvPr/>
              </p:nvPicPr>
              <p:blipFill>
                <a:blip r:embed="rId337"/>
                <a:stretch>
                  <a:fillRect/>
                </a:stretch>
              </p:blipFill>
              <p:spPr>
                <a:xfrm>
                  <a:off x="8596636" y="3349505"/>
                  <a:ext cx="126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8" name="Freihand 247">
                  <a:extLst>
                    <a:ext uri="{FF2B5EF4-FFF2-40B4-BE49-F238E27FC236}">
                      <a16:creationId xmlns:a16="http://schemas.microsoft.com/office/drawing/2014/main" id="{38B52B72-E1C6-B87D-2D16-0FB0771363C3}"/>
                    </a:ext>
                  </a:extLst>
                </p14:cNvPr>
                <p14:cNvContentPartPr/>
                <p14:nvPr/>
              </p14:nvContentPartPr>
              <p14:xfrm>
                <a:off x="8758996" y="3258785"/>
                <a:ext cx="173520" cy="161640"/>
              </p14:xfrm>
            </p:contentPart>
          </mc:Choice>
          <mc:Fallback xmlns="">
            <p:pic>
              <p:nvPicPr>
                <p:cNvPr id="248" name="Freihand 247">
                  <a:extLst>
                    <a:ext uri="{FF2B5EF4-FFF2-40B4-BE49-F238E27FC236}">
                      <a16:creationId xmlns:a16="http://schemas.microsoft.com/office/drawing/2014/main" id="{38B52B72-E1C6-B87D-2D16-0FB0771363C3}"/>
                    </a:ext>
                  </a:extLst>
                </p:cNvPr>
                <p:cNvPicPr/>
                <p:nvPr/>
              </p:nvPicPr>
              <p:blipFill>
                <a:blip r:embed="rId339"/>
                <a:stretch>
                  <a:fillRect/>
                </a:stretch>
              </p:blipFill>
              <p:spPr>
                <a:xfrm>
                  <a:off x="8752876" y="3252665"/>
                  <a:ext cx="185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0" name="Freihand 249">
                  <a:extLst>
                    <a:ext uri="{FF2B5EF4-FFF2-40B4-BE49-F238E27FC236}">
                      <a16:creationId xmlns:a16="http://schemas.microsoft.com/office/drawing/2014/main" id="{C22055F7-B701-2FD8-BCE0-8C7F2648AEEC}"/>
                    </a:ext>
                  </a:extLst>
                </p14:cNvPr>
                <p14:cNvContentPartPr/>
                <p14:nvPr/>
              </p14:nvContentPartPr>
              <p14:xfrm>
                <a:off x="9056716" y="3289025"/>
                <a:ext cx="174600" cy="127440"/>
              </p14:xfrm>
            </p:contentPart>
          </mc:Choice>
          <mc:Fallback xmlns="">
            <p:pic>
              <p:nvPicPr>
                <p:cNvPr id="250" name="Freihand 249">
                  <a:extLst>
                    <a:ext uri="{FF2B5EF4-FFF2-40B4-BE49-F238E27FC236}">
                      <a16:creationId xmlns:a16="http://schemas.microsoft.com/office/drawing/2014/main" id="{C22055F7-B701-2FD8-BCE0-8C7F2648AEEC}"/>
                    </a:ext>
                  </a:extLst>
                </p:cNvPr>
                <p:cNvPicPr/>
                <p:nvPr/>
              </p:nvPicPr>
              <p:blipFill>
                <a:blip r:embed="rId341"/>
                <a:stretch>
                  <a:fillRect/>
                </a:stretch>
              </p:blipFill>
              <p:spPr>
                <a:xfrm>
                  <a:off x="9050596" y="3282905"/>
                  <a:ext cx="186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1" name="Freihand 250">
                  <a:extLst>
                    <a:ext uri="{FF2B5EF4-FFF2-40B4-BE49-F238E27FC236}">
                      <a16:creationId xmlns:a16="http://schemas.microsoft.com/office/drawing/2014/main" id="{53B24CE8-572A-E807-9152-653E7CCED9F8}"/>
                    </a:ext>
                  </a:extLst>
                </p14:cNvPr>
                <p14:cNvContentPartPr/>
                <p14:nvPr/>
              </p14:nvContentPartPr>
              <p14:xfrm>
                <a:off x="9314476" y="3173105"/>
                <a:ext cx="175320" cy="220320"/>
              </p14:xfrm>
            </p:contentPart>
          </mc:Choice>
          <mc:Fallback xmlns="">
            <p:pic>
              <p:nvPicPr>
                <p:cNvPr id="251" name="Freihand 250">
                  <a:extLst>
                    <a:ext uri="{FF2B5EF4-FFF2-40B4-BE49-F238E27FC236}">
                      <a16:creationId xmlns:a16="http://schemas.microsoft.com/office/drawing/2014/main" id="{53B24CE8-572A-E807-9152-653E7CCED9F8}"/>
                    </a:ext>
                  </a:extLst>
                </p:cNvPr>
                <p:cNvPicPr/>
                <p:nvPr/>
              </p:nvPicPr>
              <p:blipFill>
                <a:blip r:embed="rId343"/>
                <a:stretch>
                  <a:fillRect/>
                </a:stretch>
              </p:blipFill>
              <p:spPr>
                <a:xfrm>
                  <a:off x="9308356" y="3166985"/>
                  <a:ext cx="1875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3" name="Freihand 252">
                  <a:extLst>
                    <a:ext uri="{FF2B5EF4-FFF2-40B4-BE49-F238E27FC236}">
                      <a16:creationId xmlns:a16="http://schemas.microsoft.com/office/drawing/2014/main" id="{457587CD-5832-772F-BEDD-B5FDE710B6CA}"/>
                    </a:ext>
                  </a:extLst>
                </p14:cNvPr>
                <p14:cNvContentPartPr/>
                <p14:nvPr/>
              </p14:nvContentPartPr>
              <p14:xfrm>
                <a:off x="9554596" y="3170945"/>
                <a:ext cx="121320" cy="213120"/>
              </p14:xfrm>
            </p:contentPart>
          </mc:Choice>
          <mc:Fallback xmlns="">
            <p:pic>
              <p:nvPicPr>
                <p:cNvPr id="253" name="Freihand 252">
                  <a:extLst>
                    <a:ext uri="{FF2B5EF4-FFF2-40B4-BE49-F238E27FC236}">
                      <a16:creationId xmlns:a16="http://schemas.microsoft.com/office/drawing/2014/main" id="{457587CD-5832-772F-BEDD-B5FDE710B6CA}"/>
                    </a:ext>
                  </a:extLst>
                </p:cNvPr>
                <p:cNvPicPr/>
                <p:nvPr/>
              </p:nvPicPr>
              <p:blipFill>
                <a:blip r:embed="rId345"/>
                <a:stretch>
                  <a:fillRect/>
                </a:stretch>
              </p:blipFill>
              <p:spPr>
                <a:xfrm>
                  <a:off x="9548476" y="3164825"/>
                  <a:ext cx="133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4" name="Freihand 253">
                  <a:extLst>
                    <a:ext uri="{FF2B5EF4-FFF2-40B4-BE49-F238E27FC236}">
                      <a16:creationId xmlns:a16="http://schemas.microsoft.com/office/drawing/2014/main" id="{8101A438-DB51-918B-5EE3-5B431DC6F495}"/>
                    </a:ext>
                  </a:extLst>
                </p14:cNvPr>
                <p14:cNvContentPartPr/>
                <p14:nvPr/>
              </p14:nvContentPartPr>
              <p14:xfrm>
                <a:off x="9694996" y="3256985"/>
                <a:ext cx="82080" cy="127800"/>
              </p14:xfrm>
            </p:contentPart>
          </mc:Choice>
          <mc:Fallback xmlns="">
            <p:pic>
              <p:nvPicPr>
                <p:cNvPr id="254" name="Freihand 253">
                  <a:extLst>
                    <a:ext uri="{FF2B5EF4-FFF2-40B4-BE49-F238E27FC236}">
                      <a16:creationId xmlns:a16="http://schemas.microsoft.com/office/drawing/2014/main" id="{8101A438-DB51-918B-5EE3-5B431DC6F495}"/>
                    </a:ext>
                  </a:extLst>
                </p:cNvPr>
                <p:cNvPicPr/>
                <p:nvPr/>
              </p:nvPicPr>
              <p:blipFill>
                <a:blip r:embed="rId347"/>
                <a:stretch>
                  <a:fillRect/>
                </a:stretch>
              </p:blipFill>
              <p:spPr>
                <a:xfrm>
                  <a:off x="9688876" y="3250865"/>
                  <a:ext cx="94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5" name="Freihand 254">
                  <a:extLst>
                    <a:ext uri="{FF2B5EF4-FFF2-40B4-BE49-F238E27FC236}">
                      <a16:creationId xmlns:a16="http://schemas.microsoft.com/office/drawing/2014/main" id="{591CF212-87B5-1A0A-7B7B-00CFD7EC0E32}"/>
                    </a:ext>
                  </a:extLst>
                </p14:cNvPr>
                <p14:cNvContentPartPr/>
                <p14:nvPr/>
              </p14:nvContentPartPr>
              <p14:xfrm>
                <a:off x="9934036" y="3239345"/>
                <a:ext cx="111960" cy="121320"/>
              </p14:xfrm>
            </p:contentPart>
          </mc:Choice>
          <mc:Fallback xmlns="">
            <p:pic>
              <p:nvPicPr>
                <p:cNvPr id="255" name="Freihand 254">
                  <a:extLst>
                    <a:ext uri="{FF2B5EF4-FFF2-40B4-BE49-F238E27FC236}">
                      <a16:creationId xmlns:a16="http://schemas.microsoft.com/office/drawing/2014/main" id="{591CF212-87B5-1A0A-7B7B-00CFD7EC0E32}"/>
                    </a:ext>
                  </a:extLst>
                </p:cNvPr>
                <p:cNvPicPr/>
                <p:nvPr/>
              </p:nvPicPr>
              <p:blipFill>
                <a:blip r:embed="rId349"/>
                <a:stretch>
                  <a:fillRect/>
                </a:stretch>
              </p:blipFill>
              <p:spPr>
                <a:xfrm>
                  <a:off x="9927916" y="3233225"/>
                  <a:ext cx="124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6" name="Freihand 255">
                  <a:extLst>
                    <a:ext uri="{FF2B5EF4-FFF2-40B4-BE49-F238E27FC236}">
                      <a16:creationId xmlns:a16="http://schemas.microsoft.com/office/drawing/2014/main" id="{B082882F-857E-EEF7-032F-12904E4BE6B4}"/>
                    </a:ext>
                  </a:extLst>
                </p14:cNvPr>
                <p14:cNvContentPartPr/>
                <p14:nvPr/>
              </p14:nvContentPartPr>
              <p14:xfrm>
                <a:off x="10098916" y="3139625"/>
                <a:ext cx="106920" cy="220320"/>
              </p14:xfrm>
            </p:contentPart>
          </mc:Choice>
          <mc:Fallback xmlns="">
            <p:pic>
              <p:nvPicPr>
                <p:cNvPr id="256" name="Freihand 255">
                  <a:extLst>
                    <a:ext uri="{FF2B5EF4-FFF2-40B4-BE49-F238E27FC236}">
                      <a16:creationId xmlns:a16="http://schemas.microsoft.com/office/drawing/2014/main" id="{B082882F-857E-EEF7-032F-12904E4BE6B4}"/>
                    </a:ext>
                  </a:extLst>
                </p:cNvPr>
                <p:cNvPicPr/>
                <p:nvPr/>
              </p:nvPicPr>
              <p:blipFill>
                <a:blip r:embed="rId351"/>
                <a:stretch>
                  <a:fillRect/>
                </a:stretch>
              </p:blipFill>
              <p:spPr>
                <a:xfrm>
                  <a:off x="10092796" y="3133505"/>
                  <a:ext cx="119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7" name="Freihand 256">
                  <a:extLst>
                    <a:ext uri="{FF2B5EF4-FFF2-40B4-BE49-F238E27FC236}">
                      <a16:creationId xmlns:a16="http://schemas.microsoft.com/office/drawing/2014/main" id="{B316D31C-BC42-8790-0C2F-9F5D9F3D19F9}"/>
                    </a:ext>
                  </a:extLst>
                </p14:cNvPr>
                <p14:cNvContentPartPr/>
                <p14:nvPr/>
              </p14:nvContentPartPr>
              <p14:xfrm>
                <a:off x="10254076" y="3221705"/>
                <a:ext cx="247680" cy="91440"/>
              </p14:xfrm>
            </p:contentPart>
          </mc:Choice>
          <mc:Fallback xmlns="">
            <p:pic>
              <p:nvPicPr>
                <p:cNvPr id="257" name="Freihand 256">
                  <a:extLst>
                    <a:ext uri="{FF2B5EF4-FFF2-40B4-BE49-F238E27FC236}">
                      <a16:creationId xmlns:a16="http://schemas.microsoft.com/office/drawing/2014/main" id="{B316D31C-BC42-8790-0C2F-9F5D9F3D19F9}"/>
                    </a:ext>
                  </a:extLst>
                </p:cNvPr>
                <p:cNvPicPr/>
                <p:nvPr/>
              </p:nvPicPr>
              <p:blipFill>
                <a:blip r:embed="rId353"/>
                <a:stretch>
                  <a:fillRect/>
                </a:stretch>
              </p:blipFill>
              <p:spPr>
                <a:xfrm>
                  <a:off x="10247956" y="3215585"/>
                  <a:ext cx="259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6" name="Freihand 265">
                  <a:extLst>
                    <a:ext uri="{FF2B5EF4-FFF2-40B4-BE49-F238E27FC236}">
                      <a16:creationId xmlns:a16="http://schemas.microsoft.com/office/drawing/2014/main" id="{D0876E34-AAFA-1537-2CE5-D5930AA3F28B}"/>
                    </a:ext>
                  </a:extLst>
                </p14:cNvPr>
                <p14:cNvContentPartPr/>
                <p14:nvPr/>
              </p14:nvContentPartPr>
              <p14:xfrm>
                <a:off x="10723876" y="3111185"/>
                <a:ext cx="373320" cy="355320"/>
              </p14:xfrm>
            </p:contentPart>
          </mc:Choice>
          <mc:Fallback xmlns="">
            <p:pic>
              <p:nvPicPr>
                <p:cNvPr id="266" name="Freihand 265">
                  <a:extLst>
                    <a:ext uri="{FF2B5EF4-FFF2-40B4-BE49-F238E27FC236}">
                      <a16:creationId xmlns:a16="http://schemas.microsoft.com/office/drawing/2014/main" id="{D0876E34-AAFA-1537-2CE5-D5930AA3F28B}"/>
                    </a:ext>
                  </a:extLst>
                </p:cNvPr>
                <p:cNvPicPr/>
                <p:nvPr/>
              </p:nvPicPr>
              <p:blipFill>
                <a:blip r:embed="rId355"/>
                <a:stretch>
                  <a:fillRect/>
                </a:stretch>
              </p:blipFill>
              <p:spPr>
                <a:xfrm>
                  <a:off x="10717756" y="3105065"/>
                  <a:ext cx="38556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7" name="Freihand 266">
                  <a:extLst>
                    <a:ext uri="{FF2B5EF4-FFF2-40B4-BE49-F238E27FC236}">
                      <a16:creationId xmlns:a16="http://schemas.microsoft.com/office/drawing/2014/main" id="{EB0EBC0D-1D3F-082A-6A2B-B8C7E4C40FD3}"/>
                    </a:ext>
                  </a:extLst>
                </p14:cNvPr>
                <p14:cNvContentPartPr/>
                <p14:nvPr/>
              </p14:nvContentPartPr>
              <p14:xfrm>
                <a:off x="6569116" y="3757385"/>
                <a:ext cx="95400" cy="203400"/>
              </p14:xfrm>
            </p:contentPart>
          </mc:Choice>
          <mc:Fallback xmlns="">
            <p:pic>
              <p:nvPicPr>
                <p:cNvPr id="267" name="Freihand 266">
                  <a:extLst>
                    <a:ext uri="{FF2B5EF4-FFF2-40B4-BE49-F238E27FC236}">
                      <a16:creationId xmlns:a16="http://schemas.microsoft.com/office/drawing/2014/main" id="{EB0EBC0D-1D3F-082A-6A2B-B8C7E4C40FD3}"/>
                    </a:ext>
                  </a:extLst>
                </p:cNvPr>
                <p:cNvPicPr/>
                <p:nvPr/>
              </p:nvPicPr>
              <p:blipFill>
                <a:blip r:embed="rId357"/>
                <a:stretch>
                  <a:fillRect/>
                </a:stretch>
              </p:blipFill>
              <p:spPr>
                <a:xfrm>
                  <a:off x="6562996" y="3751265"/>
                  <a:ext cx="107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8" name="Freihand 267">
                  <a:extLst>
                    <a:ext uri="{FF2B5EF4-FFF2-40B4-BE49-F238E27FC236}">
                      <a16:creationId xmlns:a16="http://schemas.microsoft.com/office/drawing/2014/main" id="{A771E11A-CD59-13EA-BE7F-06B75AC7E6A5}"/>
                    </a:ext>
                  </a:extLst>
                </p14:cNvPr>
                <p14:cNvContentPartPr/>
                <p14:nvPr/>
              </p14:nvContentPartPr>
              <p14:xfrm>
                <a:off x="6604756" y="3756665"/>
                <a:ext cx="157320" cy="190080"/>
              </p14:xfrm>
            </p:contentPart>
          </mc:Choice>
          <mc:Fallback xmlns="">
            <p:pic>
              <p:nvPicPr>
                <p:cNvPr id="268" name="Freihand 267">
                  <a:extLst>
                    <a:ext uri="{FF2B5EF4-FFF2-40B4-BE49-F238E27FC236}">
                      <a16:creationId xmlns:a16="http://schemas.microsoft.com/office/drawing/2014/main" id="{A771E11A-CD59-13EA-BE7F-06B75AC7E6A5}"/>
                    </a:ext>
                  </a:extLst>
                </p:cNvPr>
                <p:cNvPicPr/>
                <p:nvPr/>
              </p:nvPicPr>
              <p:blipFill>
                <a:blip r:embed="rId359"/>
                <a:stretch>
                  <a:fillRect/>
                </a:stretch>
              </p:blipFill>
              <p:spPr>
                <a:xfrm>
                  <a:off x="6598636" y="3750545"/>
                  <a:ext cx="169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9" name="Freihand 268">
                  <a:extLst>
                    <a:ext uri="{FF2B5EF4-FFF2-40B4-BE49-F238E27FC236}">
                      <a16:creationId xmlns:a16="http://schemas.microsoft.com/office/drawing/2014/main" id="{7E53A242-F4C4-DD96-04FE-C889C084871B}"/>
                    </a:ext>
                  </a:extLst>
                </p14:cNvPr>
                <p14:cNvContentPartPr/>
                <p14:nvPr/>
              </p14:nvContentPartPr>
              <p14:xfrm>
                <a:off x="6792316" y="3751985"/>
                <a:ext cx="210600" cy="227880"/>
              </p14:xfrm>
            </p:contentPart>
          </mc:Choice>
          <mc:Fallback xmlns="">
            <p:pic>
              <p:nvPicPr>
                <p:cNvPr id="269" name="Freihand 268">
                  <a:extLst>
                    <a:ext uri="{FF2B5EF4-FFF2-40B4-BE49-F238E27FC236}">
                      <a16:creationId xmlns:a16="http://schemas.microsoft.com/office/drawing/2014/main" id="{7E53A242-F4C4-DD96-04FE-C889C084871B}"/>
                    </a:ext>
                  </a:extLst>
                </p:cNvPr>
                <p:cNvPicPr/>
                <p:nvPr/>
              </p:nvPicPr>
              <p:blipFill>
                <a:blip r:embed="rId361"/>
                <a:stretch>
                  <a:fillRect/>
                </a:stretch>
              </p:blipFill>
              <p:spPr>
                <a:xfrm>
                  <a:off x="6786196" y="3745865"/>
                  <a:ext cx="222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70" name="Freihand 269">
                  <a:extLst>
                    <a:ext uri="{FF2B5EF4-FFF2-40B4-BE49-F238E27FC236}">
                      <a16:creationId xmlns:a16="http://schemas.microsoft.com/office/drawing/2014/main" id="{E5034530-6569-055C-46C2-49A8E55CBA0D}"/>
                    </a:ext>
                  </a:extLst>
                </p14:cNvPr>
                <p14:cNvContentPartPr/>
                <p14:nvPr/>
              </p14:nvContentPartPr>
              <p14:xfrm>
                <a:off x="7056916" y="3676025"/>
                <a:ext cx="28080" cy="100440"/>
              </p14:xfrm>
            </p:contentPart>
          </mc:Choice>
          <mc:Fallback xmlns="">
            <p:pic>
              <p:nvPicPr>
                <p:cNvPr id="270" name="Freihand 269">
                  <a:extLst>
                    <a:ext uri="{FF2B5EF4-FFF2-40B4-BE49-F238E27FC236}">
                      <a16:creationId xmlns:a16="http://schemas.microsoft.com/office/drawing/2014/main" id="{E5034530-6569-055C-46C2-49A8E55CBA0D}"/>
                    </a:ext>
                  </a:extLst>
                </p:cNvPr>
                <p:cNvPicPr/>
                <p:nvPr/>
              </p:nvPicPr>
              <p:blipFill>
                <a:blip r:embed="rId363"/>
                <a:stretch>
                  <a:fillRect/>
                </a:stretch>
              </p:blipFill>
              <p:spPr>
                <a:xfrm>
                  <a:off x="7050796" y="3669905"/>
                  <a:ext cx="40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75" name="Freihand 274">
                  <a:extLst>
                    <a:ext uri="{FF2B5EF4-FFF2-40B4-BE49-F238E27FC236}">
                      <a16:creationId xmlns:a16="http://schemas.microsoft.com/office/drawing/2014/main" id="{2E5D68A6-19A0-D857-CB39-AE1D988A2FDA}"/>
                    </a:ext>
                  </a:extLst>
                </p14:cNvPr>
                <p14:cNvContentPartPr/>
                <p14:nvPr/>
              </p14:nvContentPartPr>
              <p14:xfrm>
                <a:off x="6071596" y="4235825"/>
                <a:ext cx="231840" cy="255600"/>
              </p14:xfrm>
            </p:contentPart>
          </mc:Choice>
          <mc:Fallback xmlns="">
            <p:pic>
              <p:nvPicPr>
                <p:cNvPr id="275" name="Freihand 274">
                  <a:extLst>
                    <a:ext uri="{FF2B5EF4-FFF2-40B4-BE49-F238E27FC236}">
                      <a16:creationId xmlns:a16="http://schemas.microsoft.com/office/drawing/2014/main" id="{2E5D68A6-19A0-D857-CB39-AE1D988A2FDA}"/>
                    </a:ext>
                  </a:extLst>
                </p:cNvPr>
                <p:cNvPicPr/>
                <p:nvPr/>
              </p:nvPicPr>
              <p:blipFill>
                <a:blip r:embed="rId365"/>
                <a:stretch>
                  <a:fillRect/>
                </a:stretch>
              </p:blipFill>
              <p:spPr>
                <a:xfrm>
                  <a:off x="6065476" y="4229705"/>
                  <a:ext cx="2440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76" name="Freihand 275">
                  <a:extLst>
                    <a:ext uri="{FF2B5EF4-FFF2-40B4-BE49-F238E27FC236}">
                      <a16:creationId xmlns:a16="http://schemas.microsoft.com/office/drawing/2014/main" id="{CEAD8F38-CB08-CA31-D3EF-2E50B0EC6573}"/>
                    </a:ext>
                  </a:extLst>
                </p14:cNvPr>
                <p14:cNvContentPartPr/>
                <p14:nvPr/>
              </p14:nvContentPartPr>
              <p14:xfrm>
                <a:off x="6420076" y="4372985"/>
                <a:ext cx="23040" cy="8640"/>
              </p14:xfrm>
            </p:contentPart>
          </mc:Choice>
          <mc:Fallback xmlns="">
            <p:pic>
              <p:nvPicPr>
                <p:cNvPr id="276" name="Freihand 275">
                  <a:extLst>
                    <a:ext uri="{FF2B5EF4-FFF2-40B4-BE49-F238E27FC236}">
                      <a16:creationId xmlns:a16="http://schemas.microsoft.com/office/drawing/2014/main" id="{CEAD8F38-CB08-CA31-D3EF-2E50B0EC6573}"/>
                    </a:ext>
                  </a:extLst>
                </p:cNvPr>
                <p:cNvPicPr/>
                <p:nvPr/>
              </p:nvPicPr>
              <p:blipFill>
                <a:blip r:embed="rId367"/>
                <a:stretch>
                  <a:fillRect/>
                </a:stretch>
              </p:blipFill>
              <p:spPr>
                <a:xfrm>
                  <a:off x="6413956" y="4366865"/>
                  <a:ext cx="35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77" name="Freihand 276">
                  <a:extLst>
                    <a:ext uri="{FF2B5EF4-FFF2-40B4-BE49-F238E27FC236}">
                      <a16:creationId xmlns:a16="http://schemas.microsoft.com/office/drawing/2014/main" id="{7D809382-6FE3-1EA1-EDC2-32F8539FC81F}"/>
                    </a:ext>
                  </a:extLst>
                </p14:cNvPr>
                <p14:cNvContentPartPr/>
                <p14:nvPr/>
              </p14:nvContentPartPr>
              <p14:xfrm>
                <a:off x="6214156" y="4381625"/>
                <a:ext cx="344160" cy="309960"/>
              </p14:xfrm>
            </p:contentPart>
          </mc:Choice>
          <mc:Fallback xmlns="">
            <p:pic>
              <p:nvPicPr>
                <p:cNvPr id="277" name="Freihand 276">
                  <a:extLst>
                    <a:ext uri="{FF2B5EF4-FFF2-40B4-BE49-F238E27FC236}">
                      <a16:creationId xmlns:a16="http://schemas.microsoft.com/office/drawing/2014/main" id="{7D809382-6FE3-1EA1-EDC2-32F8539FC81F}"/>
                    </a:ext>
                  </a:extLst>
                </p:cNvPr>
                <p:cNvPicPr/>
                <p:nvPr/>
              </p:nvPicPr>
              <p:blipFill>
                <a:blip r:embed="rId369"/>
                <a:stretch>
                  <a:fillRect/>
                </a:stretch>
              </p:blipFill>
              <p:spPr>
                <a:xfrm>
                  <a:off x="6208036" y="4375505"/>
                  <a:ext cx="3564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8" name="Freihand 277">
                  <a:extLst>
                    <a:ext uri="{FF2B5EF4-FFF2-40B4-BE49-F238E27FC236}">
                      <a16:creationId xmlns:a16="http://schemas.microsoft.com/office/drawing/2014/main" id="{C08A3FC7-08EB-217F-086A-56383B6F20EF}"/>
                    </a:ext>
                  </a:extLst>
                </p14:cNvPr>
                <p14:cNvContentPartPr/>
                <p14:nvPr/>
              </p14:nvContentPartPr>
              <p14:xfrm>
                <a:off x="6623836" y="4219265"/>
                <a:ext cx="226440" cy="410400"/>
              </p14:xfrm>
            </p:contentPart>
          </mc:Choice>
          <mc:Fallback xmlns="">
            <p:pic>
              <p:nvPicPr>
                <p:cNvPr id="278" name="Freihand 277">
                  <a:extLst>
                    <a:ext uri="{FF2B5EF4-FFF2-40B4-BE49-F238E27FC236}">
                      <a16:creationId xmlns:a16="http://schemas.microsoft.com/office/drawing/2014/main" id="{C08A3FC7-08EB-217F-086A-56383B6F20EF}"/>
                    </a:ext>
                  </a:extLst>
                </p:cNvPr>
                <p:cNvPicPr/>
                <p:nvPr/>
              </p:nvPicPr>
              <p:blipFill>
                <a:blip r:embed="rId371"/>
                <a:stretch>
                  <a:fillRect/>
                </a:stretch>
              </p:blipFill>
              <p:spPr>
                <a:xfrm>
                  <a:off x="6617716" y="4213145"/>
                  <a:ext cx="23868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9" name="Freihand 278">
                  <a:extLst>
                    <a:ext uri="{FF2B5EF4-FFF2-40B4-BE49-F238E27FC236}">
                      <a16:creationId xmlns:a16="http://schemas.microsoft.com/office/drawing/2014/main" id="{52CB5328-5D36-F957-D375-72032A99817A}"/>
                    </a:ext>
                  </a:extLst>
                </p14:cNvPr>
                <p14:cNvContentPartPr/>
                <p14:nvPr/>
              </p14:nvContentPartPr>
              <p14:xfrm>
                <a:off x="6820756" y="4234745"/>
                <a:ext cx="118440" cy="205200"/>
              </p14:xfrm>
            </p:contentPart>
          </mc:Choice>
          <mc:Fallback xmlns="">
            <p:pic>
              <p:nvPicPr>
                <p:cNvPr id="279" name="Freihand 278">
                  <a:extLst>
                    <a:ext uri="{FF2B5EF4-FFF2-40B4-BE49-F238E27FC236}">
                      <a16:creationId xmlns:a16="http://schemas.microsoft.com/office/drawing/2014/main" id="{52CB5328-5D36-F957-D375-72032A99817A}"/>
                    </a:ext>
                  </a:extLst>
                </p:cNvPr>
                <p:cNvPicPr/>
                <p:nvPr/>
              </p:nvPicPr>
              <p:blipFill>
                <a:blip r:embed="rId373"/>
                <a:stretch>
                  <a:fillRect/>
                </a:stretch>
              </p:blipFill>
              <p:spPr>
                <a:xfrm>
                  <a:off x="6814636" y="4228625"/>
                  <a:ext cx="130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80" name="Freihand 279">
                  <a:extLst>
                    <a:ext uri="{FF2B5EF4-FFF2-40B4-BE49-F238E27FC236}">
                      <a16:creationId xmlns:a16="http://schemas.microsoft.com/office/drawing/2014/main" id="{7B6DF774-3CDE-3DA8-8B63-1F9C34110EE3}"/>
                    </a:ext>
                  </a:extLst>
                </p14:cNvPr>
                <p14:cNvContentPartPr/>
                <p14:nvPr/>
              </p14:nvContentPartPr>
              <p14:xfrm>
                <a:off x="6975556" y="4178945"/>
                <a:ext cx="163800" cy="221400"/>
              </p14:xfrm>
            </p:contentPart>
          </mc:Choice>
          <mc:Fallback xmlns="">
            <p:pic>
              <p:nvPicPr>
                <p:cNvPr id="280" name="Freihand 279">
                  <a:extLst>
                    <a:ext uri="{FF2B5EF4-FFF2-40B4-BE49-F238E27FC236}">
                      <a16:creationId xmlns:a16="http://schemas.microsoft.com/office/drawing/2014/main" id="{7B6DF774-3CDE-3DA8-8B63-1F9C34110EE3}"/>
                    </a:ext>
                  </a:extLst>
                </p:cNvPr>
                <p:cNvPicPr/>
                <p:nvPr/>
              </p:nvPicPr>
              <p:blipFill>
                <a:blip r:embed="rId375"/>
                <a:stretch>
                  <a:fillRect/>
                </a:stretch>
              </p:blipFill>
              <p:spPr>
                <a:xfrm>
                  <a:off x="6969436" y="4172825"/>
                  <a:ext cx="1760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81" name="Freihand 280">
                  <a:extLst>
                    <a:ext uri="{FF2B5EF4-FFF2-40B4-BE49-F238E27FC236}">
                      <a16:creationId xmlns:a16="http://schemas.microsoft.com/office/drawing/2014/main" id="{D2242F52-F1A9-C4BD-138B-63A61B8B0211}"/>
                    </a:ext>
                  </a:extLst>
                </p14:cNvPr>
                <p14:cNvContentPartPr/>
                <p14:nvPr/>
              </p14:nvContentPartPr>
              <p14:xfrm>
                <a:off x="7149796" y="4209185"/>
                <a:ext cx="103680" cy="378360"/>
              </p14:xfrm>
            </p:contentPart>
          </mc:Choice>
          <mc:Fallback xmlns="">
            <p:pic>
              <p:nvPicPr>
                <p:cNvPr id="281" name="Freihand 280">
                  <a:extLst>
                    <a:ext uri="{FF2B5EF4-FFF2-40B4-BE49-F238E27FC236}">
                      <a16:creationId xmlns:a16="http://schemas.microsoft.com/office/drawing/2014/main" id="{D2242F52-F1A9-C4BD-138B-63A61B8B0211}"/>
                    </a:ext>
                  </a:extLst>
                </p:cNvPr>
                <p:cNvPicPr/>
                <p:nvPr/>
              </p:nvPicPr>
              <p:blipFill>
                <a:blip r:embed="rId377"/>
                <a:stretch>
                  <a:fillRect/>
                </a:stretch>
              </p:blipFill>
              <p:spPr>
                <a:xfrm>
                  <a:off x="7143676" y="4203065"/>
                  <a:ext cx="1159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82" name="Freihand 281">
                  <a:extLst>
                    <a:ext uri="{FF2B5EF4-FFF2-40B4-BE49-F238E27FC236}">
                      <a16:creationId xmlns:a16="http://schemas.microsoft.com/office/drawing/2014/main" id="{2BD58724-036B-BB4F-BC17-4916A45616C7}"/>
                    </a:ext>
                  </a:extLst>
                </p14:cNvPr>
                <p14:cNvContentPartPr/>
                <p14:nvPr/>
              </p14:nvContentPartPr>
              <p14:xfrm>
                <a:off x="7467316" y="4063385"/>
                <a:ext cx="419400" cy="543600"/>
              </p14:xfrm>
            </p:contentPart>
          </mc:Choice>
          <mc:Fallback xmlns="">
            <p:pic>
              <p:nvPicPr>
                <p:cNvPr id="282" name="Freihand 281">
                  <a:extLst>
                    <a:ext uri="{FF2B5EF4-FFF2-40B4-BE49-F238E27FC236}">
                      <a16:creationId xmlns:a16="http://schemas.microsoft.com/office/drawing/2014/main" id="{2BD58724-036B-BB4F-BC17-4916A45616C7}"/>
                    </a:ext>
                  </a:extLst>
                </p:cNvPr>
                <p:cNvPicPr/>
                <p:nvPr/>
              </p:nvPicPr>
              <p:blipFill>
                <a:blip r:embed="rId379"/>
                <a:stretch>
                  <a:fillRect/>
                </a:stretch>
              </p:blipFill>
              <p:spPr>
                <a:xfrm>
                  <a:off x="7461196" y="4057265"/>
                  <a:ext cx="43164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83" name="Freihand 282">
                  <a:extLst>
                    <a:ext uri="{FF2B5EF4-FFF2-40B4-BE49-F238E27FC236}">
                      <a16:creationId xmlns:a16="http://schemas.microsoft.com/office/drawing/2014/main" id="{A25AA1BB-3FC2-6C00-0434-709A597B86F3}"/>
                    </a:ext>
                  </a:extLst>
                </p14:cNvPr>
                <p14:cNvContentPartPr/>
                <p14:nvPr/>
              </p14:nvContentPartPr>
              <p14:xfrm>
                <a:off x="7666396" y="4043945"/>
                <a:ext cx="8280" cy="2880"/>
              </p14:xfrm>
            </p:contentPart>
          </mc:Choice>
          <mc:Fallback xmlns="">
            <p:pic>
              <p:nvPicPr>
                <p:cNvPr id="283" name="Freihand 282">
                  <a:extLst>
                    <a:ext uri="{FF2B5EF4-FFF2-40B4-BE49-F238E27FC236}">
                      <a16:creationId xmlns:a16="http://schemas.microsoft.com/office/drawing/2014/main" id="{A25AA1BB-3FC2-6C00-0434-709A597B86F3}"/>
                    </a:ext>
                  </a:extLst>
                </p:cNvPr>
                <p:cNvPicPr/>
                <p:nvPr/>
              </p:nvPicPr>
              <p:blipFill>
                <a:blip r:embed="rId381"/>
                <a:stretch>
                  <a:fillRect/>
                </a:stretch>
              </p:blipFill>
              <p:spPr>
                <a:xfrm>
                  <a:off x="7660276" y="4037825"/>
                  <a:ext cx="20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84" name="Freihand 283">
                  <a:extLst>
                    <a:ext uri="{FF2B5EF4-FFF2-40B4-BE49-F238E27FC236}">
                      <a16:creationId xmlns:a16="http://schemas.microsoft.com/office/drawing/2014/main" id="{D58D145B-6440-73C3-AD7E-D34C17CE9FBE}"/>
                    </a:ext>
                  </a:extLst>
                </p14:cNvPr>
                <p14:cNvContentPartPr/>
                <p14:nvPr/>
              </p14:nvContentPartPr>
              <p14:xfrm>
                <a:off x="6154036" y="4691585"/>
                <a:ext cx="303840" cy="264600"/>
              </p14:xfrm>
            </p:contentPart>
          </mc:Choice>
          <mc:Fallback xmlns="">
            <p:pic>
              <p:nvPicPr>
                <p:cNvPr id="284" name="Freihand 283">
                  <a:extLst>
                    <a:ext uri="{FF2B5EF4-FFF2-40B4-BE49-F238E27FC236}">
                      <a16:creationId xmlns:a16="http://schemas.microsoft.com/office/drawing/2014/main" id="{D58D145B-6440-73C3-AD7E-D34C17CE9FBE}"/>
                    </a:ext>
                  </a:extLst>
                </p:cNvPr>
                <p:cNvPicPr/>
                <p:nvPr/>
              </p:nvPicPr>
              <p:blipFill>
                <a:blip r:embed="rId383"/>
                <a:stretch>
                  <a:fillRect/>
                </a:stretch>
              </p:blipFill>
              <p:spPr>
                <a:xfrm>
                  <a:off x="6147916" y="4685465"/>
                  <a:ext cx="3160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85" name="Freihand 284">
                  <a:extLst>
                    <a:ext uri="{FF2B5EF4-FFF2-40B4-BE49-F238E27FC236}">
                      <a16:creationId xmlns:a16="http://schemas.microsoft.com/office/drawing/2014/main" id="{76FDA5C2-58D6-9C50-862D-28627AA7A997}"/>
                    </a:ext>
                  </a:extLst>
                </p14:cNvPr>
                <p14:cNvContentPartPr/>
                <p14:nvPr/>
              </p14:nvContentPartPr>
              <p14:xfrm>
                <a:off x="6479116" y="4774025"/>
                <a:ext cx="218520" cy="120240"/>
              </p14:xfrm>
            </p:contentPart>
          </mc:Choice>
          <mc:Fallback xmlns="">
            <p:pic>
              <p:nvPicPr>
                <p:cNvPr id="285" name="Freihand 284">
                  <a:extLst>
                    <a:ext uri="{FF2B5EF4-FFF2-40B4-BE49-F238E27FC236}">
                      <a16:creationId xmlns:a16="http://schemas.microsoft.com/office/drawing/2014/main" id="{76FDA5C2-58D6-9C50-862D-28627AA7A997}"/>
                    </a:ext>
                  </a:extLst>
                </p:cNvPr>
                <p:cNvPicPr/>
                <p:nvPr/>
              </p:nvPicPr>
              <p:blipFill>
                <a:blip r:embed="rId385"/>
                <a:stretch>
                  <a:fillRect/>
                </a:stretch>
              </p:blipFill>
              <p:spPr>
                <a:xfrm>
                  <a:off x="6472996" y="4767905"/>
                  <a:ext cx="230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6" name="Freihand 285">
                  <a:extLst>
                    <a:ext uri="{FF2B5EF4-FFF2-40B4-BE49-F238E27FC236}">
                      <a16:creationId xmlns:a16="http://schemas.microsoft.com/office/drawing/2014/main" id="{CA7D2B9B-CBFD-4C19-036D-C7A06ACE55B5}"/>
                    </a:ext>
                  </a:extLst>
                </p14:cNvPr>
                <p14:cNvContentPartPr/>
                <p14:nvPr/>
              </p14:nvContentPartPr>
              <p14:xfrm>
                <a:off x="6983116" y="4676465"/>
                <a:ext cx="74160" cy="208800"/>
              </p14:xfrm>
            </p:contentPart>
          </mc:Choice>
          <mc:Fallback xmlns="">
            <p:pic>
              <p:nvPicPr>
                <p:cNvPr id="286" name="Freihand 285">
                  <a:extLst>
                    <a:ext uri="{FF2B5EF4-FFF2-40B4-BE49-F238E27FC236}">
                      <a16:creationId xmlns:a16="http://schemas.microsoft.com/office/drawing/2014/main" id="{CA7D2B9B-CBFD-4C19-036D-C7A06ACE55B5}"/>
                    </a:ext>
                  </a:extLst>
                </p:cNvPr>
                <p:cNvPicPr/>
                <p:nvPr/>
              </p:nvPicPr>
              <p:blipFill>
                <a:blip r:embed="rId387"/>
                <a:stretch>
                  <a:fillRect/>
                </a:stretch>
              </p:blipFill>
              <p:spPr>
                <a:xfrm>
                  <a:off x="6976996" y="4670345"/>
                  <a:ext cx="86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7" name="Freihand 286">
                  <a:extLst>
                    <a:ext uri="{FF2B5EF4-FFF2-40B4-BE49-F238E27FC236}">
                      <a16:creationId xmlns:a16="http://schemas.microsoft.com/office/drawing/2014/main" id="{968E1611-00CD-B856-49E2-530CAC6A8F39}"/>
                    </a:ext>
                  </a:extLst>
                </p14:cNvPr>
                <p14:cNvContentPartPr/>
                <p14:nvPr/>
              </p14:nvContentPartPr>
              <p14:xfrm>
                <a:off x="6986716" y="4709945"/>
                <a:ext cx="133920" cy="154080"/>
              </p14:xfrm>
            </p:contentPart>
          </mc:Choice>
          <mc:Fallback xmlns="">
            <p:pic>
              <p:nvPicPr>
                <p:cNvPr id="287" name="Freihand 286">
                  <a:extLst>
                    <a:ext uri="{FF2B5EF4-FFF2-40B4-BE49-F238E27FC236}">
                      <a16:creationId xmlns:a16="http://schemas.microsoft.com/office/drawing/2014/main" id="{968E1611-00CD-B856-49E2-530CAC6A8F39}"/>
                    </a:ext>
                  </a:extLst>
                </p:cNvPr>
                <p:cNvPicPr/>
                <p:nvPr/>
              </p:nvPicPr>
              <p:blipFill>
                <a:blip r:embed="rId389"/>
                <a:stretch>
                  <a:fillRect/>
                </a:stretch>
              </p:blipFill>
              <p:spPr>
                <a:xfrm>
                  <a:off x="6980596" y="4703825"/>
                  <a:ext cx="146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8" name="Freihand 287">
                  <a:extLst>
                    <a:ext uri="{FF2B5EF4-FFF2-40B4-BE49-F238E27FC236}">
                      <a16:creationId xmlns:a16="http://schemas.microsoft.com/office/drawing/2014/main" id="{2367EB72-044E-C534-6B6C-AA8E0B83F372}"/>
                    </a:ext>
                  </a:extLst>
                </p14:cNvPr>
                <p14:cNvContentPartPr/>
                <p14:nvPr/>
              </p14:nvContentPartPr>
              <p14:xfrm>
                <a:off x="7167076" y="4674665"/>
                <a:ext cx="80640" cy="209520"/>
              </p14:xfrm>
            </p:contentPart>
          </mc:Choice>
          <mc:Fallback xmlns="">
            <p:pic>
              <p:nvPicPr>
                <p:cNvPr id="288" name="Freihand 287">
                  <a:extLst>
                    <a:ext uri="{FF2B5EF4-FFF2-40B4-BE49-F238E27FC236}">
                      <a16:creationId xmlns:a16="http://schemas.microsoft.com/office/drawing/2014/main" id="{2367EB72-044E-C534-6B6C-AA8E0B83F372}"/>
                    </a:ext>
                  </a:extLst>
                </p:cNvPr>
                <p:cNvPicPr/>
                <p:nvPr/>
              </p:nvPicPr>
              <p:blipFill>
                <a:blip r:embed="rId391"/>
                <a:stretch>
                  <a:fillRect/>
                </a:stretch>
              </p:blipFill>
              <p:spPr>
                <a:xfrm>
                  <a:off x="7160956" y="4668545"/>
                  <a:ext cx="92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9" name="Freihand 288">
                  <a:extLst>
                    <a:ext uri="{FF2B5EF4-FFF2-40B4-BE49-F238E27FC236}">
                      <a16:creationId xmlns:a16="http://schemas.microsoft.com/office/drawing/2014/main" id="{9BD50697-BA67-48A9-7E33-72C016C301F4}"/>
                    </a:ext>
                  </a:extLst>
                </p14:cNvPr>
                <p14:cNvContentPartPr/>
                <p14:nvPr/>
              </p14:nvContentPartPr>
              <p14:xfrm>
                <a:off x="7325836" y="4753505"/>
                <a:ext cx="59400" cy="168840"/>
              </p14:xfrm>
            </p:contentPart>
          </mc:Choice>
          <mc:Fallback xmlns="">
            <p:pic>
              <p:nvPicPr>
                <p:cNvPr id="289" name="Freihand 288">
                  <a:extLst>
                    <a:ext uri="{FF2B5EF4-FFF2-40B4-BE49-F238E27FC236}">
                      <a16:creationId xmlns:a16="http://schemas.microsoft.com/office/drawing/2014/main" id="{9BD50697-BA67-48A9-7E33-72C016C301F4}"/>
                    </a:ext>
                  </a:extLst>
                </p:cNvPr>
                <p:cNvPicPr/>
                <p:nvPr/>
              </p:nvPicPr>
              <p:blipFill>
                <a:blip r:embed="rId393"/>
                <a:stretch>
                  <a:fillRect/>
                </a:stretch>
              </p:blipFill>
              <p:spPr>
                <a:xfrm>
                  <a:off x="7319716" y="4747385"/>
                  <a:ext cx="71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90" name="Freihand 289">
                  <a:extLst>
                    <a:ext uri="{FF2B5EF4-FFF2-40B4-BE49-F238E27FC236}">
                      <a16:creationId xmlns:a16="http://schemas.microsoft.com/office/drawing/2014/main" id="{D100EA50-2713-225F-1E10-80FD8C650A6B}"/>
                    </a:ext>
                  </a:extLst>
                </p14:cNvPr>
                <p14:cNvContentPartPr/>
                <p14:nvPr/>
              </p14:nvContentPartPr>
              <p14:xfrm>
                <a:off x="7426276" y="4821545"/>
                <a:ext cx="261720" cy="76320"/>
              </p14:xfrm>
            </p:contentPart>
          </mc:Choice>
          <mc:Fallback xmlns="">
            <p:pic>
              <p:nvPicPr>
                <p:cNvPr id="290" name="Freihand 289">
                  <a:extLst>
                    <a:ext uri="{FF2B5EF4-FFF2-40B4-BE49-F238E27FC236}">
                      <a16:creationId xmlns:a16="http://schemas.microsoft.com/office/drawing/2014/main" id="{D100EA50-2713-225F-1E10-80FD8C650A6B}"/>
                    </a:ext>
                  </a:extLst>
                </p:cNvPr>
                <p:cNvPicPr/>
                <p:nvPr/>
              </p:nvPicPr>
              <p:blipFill>
                <a:blip r:embed="rId395"/>
                <a:stretch>
                  <a:fillRect/>
                </a:stretch>
              </p:blipFill>
              <p:spPr>
                <a:xfrm>
                  <a:off x="7420156" y="4815425"/>
                  <a:ext cx="273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91" name="Freihand 290">
                  <a:extLst>
                    <a:ext uri="{FF2B5EF4-FFF2-40B4-BE49-F238E27FC236}">
                      <a16:creationId xmlns:a16="http://schemas.microsoft.com/office/drawing/2014/main" id="{67B9927F-371D-D0CB-9E50-6DD27212498F}"/>
                    </a:ext>
                  </a:extLst>
                </p14:cNvPr>
                <p14:cNvContentPartPr/>
                <p14:nvPr/>
              </p14:nvContentPartPr>
              <p14:xfrm>
                <a:off x="7760356" y="4838105"/>
                <a:ext cx="106200" cy="274680"/>
              </p14:xfrm>
            </p:contentPart>
          </mc:Choice>
          <mc:Fallback xmlns="">
            <p:pic>
              <p:nvPicPr>
                <p:cNvPr id="291" name="Freihand 290">
                  <a:extLst>
                    <a:ext uri="{FF2B5EF4-FFF2-40B4-BE49-F238E27FC236}">
                      <a16:creationId xmlns:a16="http://schemas.microsoft.com/office/drawing/2014/main" id="{67B9927F-371D-D0CB-9E50-6DD27212498F}"/>
                    </a:ext>
                  </a:extLst>
                </p:cNvPr>
                <p:cNvPicPr/>
                <p:nvPr/>
              </p:nvPicPr>
              <p:blipFill>
                <a:blip r:embed="rId397"/>
                <a:stretch>
                  <a:fillRect/>
                </a:stretch>
              </p:blipFill>
              <p:spPr>
                <a:xfrm>
                  <a:off x="7754236" y="4831985"/>
                  <a:ext cx="118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92" name="Freihand 291">
                  <a:extLst>
                    <a:ext uri="{FF2B5EF4-FFF2-40B4-BE49-F238E27FC236}">
                      <a16:creationId xmlns:a16="http://schemas.microsoft.com/office/drawing/2014/main" id="{3CED80BD-F48F-1BA1-A618-65D95F62C9DB}"/>
                    </a:ext>
                  </a:extLst>
                </p14:cNvPr>
                <p14:cNvContentPartPr/>
                <p14:nvPr/>
              </p14:nvContentPartPr>
              <p14:xfrm>
                <a:off x="5634916" y="5324465"/>
                <a:ext cx="170640" cy="33480"/>
              </p14:xfrm>
            </p:contentPart>
          </mc:Choice>
          <mc:Fallback xmlns="">
            <p:pic>
              <p:nvPicPr>
                <p:cNvPr id="292" name="Freihand 291">
                  <a:extLst>
                    <a:ext uri="{FF2B5EF4-FFF2-40B4-BE49-F238E27FC236}">
                      <a16:creationId xmlns:a16="http://schemas.microsoft.com/office/drawing/2014/main" id="{3CED80BD-F48F-1BA1-A618-65D95F62C9DB}"/>
                    </a:ext>
                  </a:extLst>
                </p:cNvPr>
                <p:cNvPicPr/>
                <p:nvPr/>
              </p:nvPicPr>
              <p:blipFill>
                <a:blip r:embed="rId399"/>
                <a:stretch>
                  <a:fillRect/>
                </a:stretch>
              </p:blipFill>
              <p:spPr>
                <a:xfrm>
                  <a:off x="5628796" y="5318345"/>
                  <a:ext cx="182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93" name="Freihand 292">
                  <a:extLst>
                    <a:ext uri="{FF2B5EF4-FFF2-40B4-BE49-F238E27FC236}">
                      <a16:creationId xmlns:a16="http://schemas.microsoft.com/office/drawing/2014/main" id="{7C867125-DD42-382E-608E-0D2298D61767}"/>
                    </a:ext>
                  </a:extLst>
                </p14:cNvPr>
                <p14:cNvContentPartPr/>
                <p14:nvPr/>
              </p14:nvContentPartPr>
              <p14:xfrm>
                <a:off x="5831476" y="5258585"/>
                <a:ext cx="48240" cy="160200"/>
              </p14:xfrm>
            </p:contentPart>
          </mc:Choice>
          <mc:Fallback xmlns="">
            <p:pic>
              <p:nvPicPr>
                <p:cNvPr id="293" name="Freihand 292">
                  <a:extLst>
                    <a:ext uri="{FF2B5EF4-FFF2-40B4-BE49-F238E27FC236}">
                      <a16:creationId xmlns:a16="http://schemas.microsoft.com/office/drawing/2014/main" id="{7C867125-DD42-382E-608E-0D2298D61767}"/>
                    </a:ext>
                  </a:extLst>
                </p:cNvPr>
                <p:cNvPicPr/>
                <p:nvPr/>
              </p:nvPicPr>
              <p:blipFill>
                <a:blip r:embed="rId401"/>
                <a:stretch>
                  <a:fillRect/>
                </a:stretch>
              </p:blipFill>
              <p:spPr>
                <a:xfrm>
                  <a:off x="5825356" y="5252465"/>
                  <a:ext cx="60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94" name="Freihand 293">
                  <a:extLst>
                    <a:ext uri="{FF2B5EF4-FFF2-40B4-BE49-F238E27FC236}">
                      <a16:creationId xmlns:a16="http://schemas.microsoft.com/office/drawing/2014/main" id="{5AC3B35D-4BDD-0720-982D-66F8FB766A16}"/>
                    </a:ext>
                  </a:extLst>
                </p14:cNvPr>
                <p14:cNvContentPartPr/>
                <p14:nvPr/>
              </p14:nvContentPartPr>
              <p14:xfrm>
                <a:off x="6028396" y="5124305"/>
                <a:ext cx="161280" cy="285120"/>
              </p14:xfrm>
            </p:contentPart>
          </mc:Choice>
          <mc:Fallback xmlns="">
            <p:pic>
              <p:nvPicPr>
                <p:cNvPr id="294" name="Freihand 293">
                  <a:extLst>
                    <a:ext uri="{FF2B5EF4-FFF2-40B4-BE49-F238E27FC236}">
                      <a16:creationId xmlns:a16="http://schemas.microsoft.com/office/drawing/2014/main" id="{5AC3B35D-4BDD-0720-982D-66F8FB766A16}"/>
                    </a:ext>
                  </a:extLst>
                </p:cNvPr>
                <p:cNvPicPr/>
                <p:nvPr/>
              </p:nvPicPr>
              <p:blipFill>
                <a:blip r:embed="rId403"/>
                <a:stretch>
                  <a:fillRect/>
                </a:stretch>
              </p:blipFill>
              <p:spPr>
                <a:xfrm>
                  <a:off x="6022276" y="5118185"/>
                  <a:ext cx="1735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5" name="Freihand 294">
                  <a:extLst>
                    <a:ext uri="{FF2B5EF4-FFF2-40B4-BE49-F238E27FC236}">
                      <a16:creationId xmlns:a16="http://schemas.microsoft.com/office/drawing/2014/main" id="{D565206A-EB3A-B982-9672-06A7632B1942}"/>
                    </a:ext>
                  </a:extLst>
                </p14:cNvPr>
                <p14:cNvContentPartPr/>
                <p14:nvPr/>
              </p14:nvContentPartPr>
              <p14:xfrm>
                <a:off x="6236476" y="5230505"/>
                <a:ext cx="214200" cy="132840"/>
              </p14:xfrm>
            </p:contentPart>
          </mc:Choice>
          <mc:Fallback xmlns="">
            <p:pic>
              <p:nvPicPr>
                <p:cNvPr id="295" name="Freihand 294">
                  <a:extLst>
                    <a:ext uri="{FF2B5EF4-FFF2-40B4-BE49-F238E27FC236}">
                      <a16:creationId xmlns:a16="http://schemas.microsoft.com/office/drawing/2014/main" id="{D565206A-EB3A-B982-9672-06A7632B1942}"/>
                    </a:ext>
                  </a:extLst>
                </p:cNvPr>
                <p:cNvPicPr/>
                <p:nvPr/>
              </p:nvPicPr>
              <p:blipFill>
                <a:blip r:embed="rId405"/>
                <a:stretch>
                  <a:fillRect/>
                </a:stretch>
              </p:blipFill>
              <p:spPr>
                <a:xfrm>
                  <a:off x="6230356" y="5224385"/>
                  <a:ext cx="226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6" name="Freihand 295">
                  <a:extLst>
                    <a:ext uri="{FF2B5EF4-FFF2-40B4-BE49-F238E27FC236}">
                      <a16:creationId xmlns:a16="http://schemas.microsoft.com/office/drawing/2014/main" id="{88AADF86-184D-69AF-0A7F-1A3A354F966E}"/>
                    </a:ext>
                  </a:extLst>
                </p14:cNvPr>
                <p14:cNvContentPartPr/>
                <p14:nvPr/>
              </p14:nvContentPartPr>
              <p14:xfrm>
                <a:off x="6433396" y="5136905"/>
                <a:ext cx="114480" cy="219240"/>
              </p14:xfrm>
            </p:contentPart>
          </mc:Choice>
          <mc:Fallback xmlns="">
            <p:pic>
              <p:nvPicPr>
                <p:cNvPr id="296" name="Freihand 295">
                  <a:extLst>
                    <a:ext uri="{FF2B5EF4-FFF2-40B4-BE49-F238E27FC236}">
                      <a16:creationId xmlns:a16="http://schemas.microsoft.com/office/drawing/2014/main" id="{88AADF86-184D-69AF-0A7F-1A3A354F966E}"/>
                    </a:ext>
                  </a:extLst>
                </p:cNvPr>
                <p:cNvPicPr/>
                <p:nvPr/>
              </p:nvPicPr>
              <p:blipFill>
                <a:blip r:embed="rId407"/>
                <a:stretch>
                  <a:fillRect/>
                </a:stretch>
              </p:blipFill>
              <p:spPr>
                <a:xfrm>
                  <a:off x="6427276" y="5130785"/>
                  <a:ext cx="126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7" name="Freihand 296">
                  <a:extLst>
                    <a:ext uri="{FF2B5EF4-FFF2-40B4-BE49-F238E27FC236}">
                      <a16:creationId xmlns:a16="http://schemas.microsoft.com/office/drawing/2014/main" id="{1DFF3C93-6EF1-780A-652B-07BB7898708C}"/>
                    </a:ext>
                  </a:extLst>
                </p14:cNvPr>
                <p14:cNvContentPartPr/>
                <p14:nvPr/>
              </p14:nvContentPartPr>
              <p14:xfrm>
                <a:off x="6613756" y="5192705"/>
                <a:ext cx="80640" cy="146160"/>
              </p14:xfrm>
            </p:contentPart>
          </mc:Choice>
          <mc:Fallback xmlns="">
            <p:pic>
              <p:nvPicPr>
                <p:cNvPr id="297" name="Freihand 296">
                  <a:extLst>
                    <a:ext uri="{FF2B5EF4-FFF2-40B4-BE49-F238E27FC236}">
                      <a16:creationId xmlns:a16="http://schemas.microsoft.com/office/drawing/2014/main" id="{1DFF3C93-6EF1-780A-652B-07BB7898708C}"/>
                    </a:ext>
                  </a:extLst>
                </p:cNvPr>
                <p:cNvPicPr/>
                <p:nvPr/>
              </p:nvPicPr>
              <p:blipFill>
                <a:blip r:embed="rId409"/>
                <a:stretch>
                  <a:fillRect/>
                </a:stretch>
              </p:blipFill>
              <p:spPr>
                <a:xfrm>
                  <a:off x="6607636" y="5186585"/>
                  <a:ext cx="92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8" name="Freihand 297">
                  <a:extLst>
                    <a:ext uri="{FF2B5EF4-FFF2-40B4-BE49-F238E27FC236}">
                      <a16:creationId xmlns:a16="http://schemas.microsoft.com/office/drawing/2014/main" id="{AB194B67-A3B4-67CE-4831-0F1D28F771BE}"/>
                    </a:ext>
                  </a:extLst>
                </p14:cNvPr>
                <p14:cNvContentPartPr/>
                <p14:nvPr/>
              </p14:nvContentPartPr>
              <p14:xfrm>
                <a:off x="6914716" y="5165705"/>
                <a:ext cx="128520" cy="194400"/>
              </p14:xfrm>
            </p:contentPart>
          </mc:Choice>
          <mc:Fallback xmlns="">
            <p:pic>
              <p:nvPicPr>
                <p:cNvPr id="298" name="Freihand 297">
                  <a:extLst>
                    <a:ext uri="{FF2B5EF4-FFF2-40B4-BE49-F238E27FC236}">
                      <a16:creationId xmlns:a16="http://schemas.microsoft.com/office/drawing/2014/main" id="{AB194B67-A3B4-67CE-4831-0F1D28F771BE}"/>
                    </a:ext>
                  </a:extLst>
                </p:cNvPr>
                <p:cNvPicPr/>
                <p:nvPr/>
              </p:nvPicPr>
              <p:blipFill>
                <a:blip r:embed="rId411"/>
                <a:stretch>
                  <a:fillRect/>
                </a:stretch>
              </p:blipFill>
              <p:spPr>
                <a:xfrm>
                  <a:off x="6908596" y="5159585"/>
                  <a:ext cx="140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9" name="Freihand 298">
                  <a:extLst>
                    <a:ext uri="{FF2B5EF4-FFF2-40B4-BE49-F238E27FC236}">
                      <a16:creationId xmlns:a16="http://schemas.microsoft.com/office/drawing/2014/main" id="{F62195DC-2E14-8EE3-5CCD-094B30D330D2}"/>
                    </a:ext>
                  </a:extLst>
                </p14:cNvPr>
                <p14:cNvContentPartPr/>
                <p14:nvPr/>
              </p14:nvContentPartPr>
              <p14:xfrm>
                <a:off x="7077076" y="5105945"/>
                <a:ext cx="280080" cy="213480"/>
              </p14:xfrm>
            </p:contentPart>
          </mc:Choice>
          <mc:Fallback xmlns="">
            <p:pic>
              <p:nvPicPr>
                <p:cNvPr id="299" name="Freihand 298">
                  <a:extLst>
                    <a:ext uri="{FF2B5EF4-FFF2-40B4-BE49-F238E27FC236}">
                      <a16:creationId xmlns:a16="http://schemas.microsoft.com/office/drawing/2014/main" id="{F62195DC-2E14-8EE3-5CCD-094B30D330D2}"/>
                    </a:ext>
                  </a:extLst>
                </p:cNvPr>
                <p:cNvPicPr/>
                <p:nvPr/>
              </p:nvPicPr>
              <p:blipFill>
                <a:blip r:embed="rId413"/>
                <a:stretch>
                  <a:fillRect/>
                </a:stretch>
              </p:blipFill>
              <p:spPr>
                <a:xfrm>
                  <a:off x="7070956" y="5099825"/>
                  <a:ext cx="292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00" name="Freihand 299">
                  <a:extLst>
                    <a:ext uri="{FF2B5EF4-FFF2-40B4-BE49-F238E27FC236}">
                      <a16:creationId xmlns:a16="http://schemas.microsoft.com/office/drawing/2014/main" id="{F9A47668-4C11-8F80-D95F-AEBBADC41C42}"/>
                    </a:ext>
                  </a:extLst>
                </p14:cNvPr>
                <p14:cNvContentPartPr/>
                <p14:nvPr/>
              </p14:nvContentPartPr>
              <p14:xfrm>
                <a:off x="7325836" y="5105225"/>
                <a:ext cx="22680" cy="34920"/>
              </p14:xfrm>
            </p:contentPart>
          </mc:Choice>
          <mc:Fallback xmlns="">
            <p:pic>
              <p:nvPicPr>
                <p:cNvPr id="300" name="Freihand 299">
                  <a:extLst>
                    <a:ext uri="{FF2B5EF4-FFF2-40B4-BE49-F238E27FC236}">
                      <a16:creationId xmlns:a16="http://schemas.microsoft.com/office/drawing/2014/main" id="{F9A47668-4C11-8F80-D95F-AEBBADC41C42}"/>
                    </a:ext>
                  </a:extLst>
                </p:cNvPr>
                <p:cNvPicPr/>
                <p:nvPr/>
              </p:nvPicPr>
              <p:blipFill>
                <a:blip r:embed="rId415"/>
                <a:stretch>
                  <a:fillRect/>
                </a:stretch>
              </p:blipFill>
              <p:spPr>
                <a:xfrm>
                  <a:off x="7319716" y="5099105"/>
                  <a:ext cx="34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01" name="Freihand 300">
                  <a:extLst>
                    <a:ext uri="{FF2B5EF4-FFF2-40B4-BE49-F238E27FC236}">
                      <a16:creationId xmlns:a16="http://schemas.microsoft.com/office/drawing/2014/main" id="{B188611E-E7DB-072D-7677-1BCA6E24E53A}"/>
                    </a:ext>
                  </a:extLst>
                </p14:cNvPr>
                <p14:cNvContentPartPr/>
                <p14:nvPr/>
              </p14:nvContentPartPr>
              <p14:xfrm>
                <a:off x="7422676" y="5140865"/>
                <a:ext cx="253440" cy="298800"/>
              </p14:xfrm>
            </p:contentPart>
          </mc:Choice>
          <mc:Fallback xmlns="">
            <p:pic>
              <p:nvPicPr>
                <p:cNvPr id="301" name="Freihand 300">
                  <a:extLst>
                    <a:ext uri="{FF2B5EF4-FFF2-40B4-BE49-F238E27FC236}">
                      <a16:creationId xmlns:a16="http://schemas.microsoft.com/office/drawing/2014/main" id="{B188611E-E7DB-072D-7677-1BCA6E24E53A}"/>
                    </a:ext>
                  </a:extLst>
                </p:cNvPr>
                <p:cNvPicPr/>
                <p:nvPr/>
              </p:nvPicPr>
              <p:blipFill>
                <a:blip r:embed="rId417"/>
                <a:stretch>
                  <a:fillRect/>
                </a:stretch>
              </p:blipFill>
              <p:spPr>
                <a:xfrm>
                  <a:off x="7416556" y="5134745"/>
                  <a:ext cx="2656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02" name="Freihand 301">
                  <a:extLst>
                    <a:ext uri="{FF2B5EF4-FFF2-40B4-BE49-F238E27FC236}">
                      <a16:creationId xmlns:a16="http://schemas.microsoft.com/office/drawing/2014/main" id="{3550FA90-27B8-9C72-B524-A33309285F82}"/>
                    </a:ext>
                  </a:extLst>
                </p14:cNvPr>
                <p14:cNvContentPartPr/>
                <p14:nvPr/>
              </p14:nvContentPartPr>
              <p14:xfrm>
                <a:off x="7852876" y="5043665"/>
                <a:ext cx="446040" cy="444240"/>
              </p14:xfrm>
            </p:contentPart>
          </mc:Choice>
          <mc:Fallback xmlns="">
            <p:pic>
              <p:nvPicPr>
                <p:cNvPr id="302" name="Freihand 301">
                  <a:extLst>
                    <a:ext uri="{FF2B5EF4-FFF2-40B4-BE49-F238E27FC236}">
                      <a16:creationId xmlns:a16="http://schemas.microsoft.com/office/drawing/2014/main" id="{3550FA90-27B8-9C72-B524-A33309285F82}"/>
                    </a:ext>
                  </a:extLst>
                </p:cNvPr>
                <p:cNvPicPr/>
                <p:nvPr/>
              </p:nvPicPr>
              <p:blipFill>
                <a:blip r:embed="rId419"/>
                <a:stretch>
                  <a:fillRect/>
                </a:stretch>
              </p:blipFill>
              <p:spPr>
                <a:xfrm>
                  <a:off x="7846756" y="5037545"/>
                  <a:ext cx="4582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16" name="Freihand 315">
                  <a:extLst>
                    <a:ext uri="{FF2B5EF4-FFF2-40B4-BE49-F238E27FC236}">
                      <a16:creationId xmlns:a16="http://schemas.microsoft.com/office/drawing/2014/main" id="{F170C53B-832B-21FE-FEDA-E7F2662A16FF}"/>
                    </a:ext>
                  </a:extLst>
                </p14:cNvPr>
                <p14:cNvContentPartPr/>
                <p14:nvPr/>
              </p14:nvContentPartPr>
              <p14:xfrm>
                <a:off x="6715636" y="5574665"/>
                <a:ext cx="364320" cy="190440"/>
              </p14:xfrm>
            </p:contentPart>
          </mc:Choice>
          <mc:Fallback xmlns="">
            <p:pic>
              <p:nvPicPr>
                <p:cNvPr id="316" name="Freihand 315">
                  <a:extLst>
                    <a:ext uri="{FF2B5EF4-FFF2-40B4-BE49-F238E27FC236}">
                      <a16:creationId xmlns:a16="http://schemas.microsoft.com/office/drawing/2014/main" id="{F170C53B-832B-21FE-FEDA-E7F2662A16FF}"/>
                    </a:ext>
                  </a:extLst>
                </p:cNvPr>
                <p:cNvPicPr/>
                <p:nvPr/>
              </p:nvPicPr>
              <p:blipFill>
                <a:blip r:embed="rId421"/>
                <a:stretch>
                  <a:fillRect/>
                </a:stretch>
              </p:blipFill>
              <p:spPr>
                <a:xfrm>
                  <a:off x="6709516" y="5568545"/>
                  <a:ext cx="376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17" name="Freihand 316">
                  <a:extLst>
                    <a:ext uri="{FF2B5EF4-FFF2-40B4-BE49-F238E27FC236}">
                      <a16:creationId xmlns:a16="http://schemas.microsoft.com/office/drawing/2014/main" id="{B6635DD6-50C1-D4C0-CD9E-3558530AD80D}"/>
                    </a:ext>
                  </a:extLst>
                </p14:cNvPr>
                <p14:cNvContentPartPr/>
                <p14:nvPr/>
              </p14:nvContentPartPr>
              <p14:xfrm>
                <a:off x="7212436" y="5578985"/>
                <a:ext cx="90000" cy="147600"/>
              </p14:xfrm>
            </p:contentPart>
          </mc:Choice>
          <mc:Fallback xmlns="">
            <p:pic>
              <p:nvPicPr>
                <p:cNvPr id="317" name="Freihand 316">
                  <a:extLst>
                    <a:ext uri="{FF2B5EF4-FFF2-40B4-BE49-F238E27FC236}">
                      <a16:creationId xmlns:a16="http://schemas.microsoft.com/office/drawing/2014/main" id="{B6635DD6-50C1-D4C0-CD9E-3558530AD80D}"/>
                    </a:ext>
                  </a:extLst>
                </p:cNvPr>
                <p:cNvPicPr/>
                <p:nvPr/>
              </p:nvPicPr>
              <p:blipFill>
                <a:blip r:embed="rId423"/>
                <a:stretch>
                  <a:fillRect/>
                </a:stretch>
              </p:blipFill>
              <p:spPr>
                <a:xfrm>
                  <a:off x="7206316" y="5572865"/>
                  <a:ext cx="102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18" name="Freihand 317">
                  <a:extLst>
                    <a:ext uri="{FF2B5EF4-FFF2-40B4-BE49-F238E27FC236}">
                      <a16:creationId xmlns:a16="http://schemas.microsoft.com/office/drawing/2014/main" id="{3DBFC89A-9233-C38C-6F9A-42C8BB1E9DAC}"/>
                    </a:ext>
                  </a:extLst>
                </p14:cNvPr>
                <p14:cNvContentPartPr/>
                <p14:nvPr/>
              </p14:nvContentPartPr>
              <p14:xfrm>
                <a:off x="7359676" y="5572865"/>
                <a:ext cx="82800" cy="127080"/>
              </p14:xfrm>
            </p:contentPart>
          </mc:Choice>
          <mc:Fallback xmlns="">
            <p:pic>
              <p:nvPicPr>
                <p:cNvPr id="318" name="Freihand 317">
                  <a:extLst>
                    <a:ext uri="{FF2B5EF4-FFF2-40B4-BE49-F238E27FC236}">
                      <a16:creationId xmlns:a16="http://schemas.microsoft.com/office/drawing/2014/main" id="{3DBFC89A-9233-C38C-6F9A-42C8BB1E9DAC}"/>
                    </a:ext>
                  </a:extLst>
                </p:cNvPr>
                <p:cNvPicPr/>
                <p:nvPr/>
              </p:nvPicPr>
              <p:blipFill>
                <a:blip r:embed="rId425"/>
                <a:stretch>
                  <a:fillRect/>
                </a:stretch>
              </p:blipFill>
              <p:spPr>
                <a:xfrm>
                  <a:off x="7353556" y="5566745"/>
                  <a:ext cx="95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20" name="Freihand 319">
                  <a:extLst>
                    <a:ext uri="{FF2B5EF4-FFF2-40B4-BE49-F238E27FC236}">
                      <a16:creationId xmlns:a16="http://schemas.microsoft.com/office/drawing/2014/main" id="{316AC719-23AA-CB71-1EC7-5E890D66B0C5}"/>
                    </a:ext>
                  </a:extLst>
                </p14:cNvPr>
                <p14:cNvContentPartPr/>
                <p14:nvPr/>
              </p14:nvContentPartPr>
              <p14:xfrm>
                <a:off x="7644076" y="5411945"/>
                <a:ext cx="414360" cy="397440"/>
              </p14:xfrm>
            </p:contentPart>
          </mc:Choice>
          <mc:Fallback xmlns="">
            <p:pic>
              <p:nvPicPr>
                <p:cNvPr id="320" name="Freihand 319">
                  <a:extLst>
                    <a:ext uri="{FF2B5EF4-FFF2-40B4-BE49-F238E27FC236}">
                      <a16:creationId xmlns:a16="http://schemas.microsoft.com/office/drawing/2014/main" id="{316AC719-23AA-CB71-1EC7-5E890D66B0C5}"/>
                    </a:ext>
                  </a:extLst>
                </p:cNvPr>
                <p:cNvPicPr/>
                <p:nvPr/>
              </p:nvPicPr>
              <p:blipFill>
                <a:blip r:embed="rId427"/>
                <a:stretch>
                  <a:fillRect/>
                </a:stretch>
              </p:blipFill>
              <p:spPr>
                <a:xfrm>
                  <a:off x="7637956" y="5405825"/>
                  <a:ext cx="42660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21" name="Freihand 320">
                  <a:extLst>
                    <a:ext uri="{FF2B5EF4-FFF2-40B4-BE49-F238E27FC236}">
                      <a16:creationId xmlns:a16="http://schemas.microsoft.com/office/drawing/2014/main" id="{DF526124-80E0-4EC9-2BF0-4B261278D937}"/>
                    </a:ext>
                  </a:extLst>
                </p14:cNvPr>
                <p14:cNvContentPartPr/>
                <p14:nvPr/>
              </p14:nvContentPartPr>
              <p14:xfrm>
                <a:off x="7868716" y="5400785"/>
                <a:ext cx="13680" cy="5400"/>
              </p14:xfrm>
            </p:contentPart>
          </mc:Choice>
          <mc:Fallback xmlns="">
            <p:pic>
              <p:nvPicPr>
                <p:cNvPr id="321" name="Freihand 320">
                  <a:extLst>
                    <a:ext uri="{FF2B5EF4-FFF2-40B4-BE49-F238E27FC236}">
                      <a16:creationId xmlns:a16="http://schemas.microsoft.com/office/drawing/2014/main" id="{DF526124-80E0-4EC9-2BF0-4B261278D937}"/>
                    </a:ext>
                  </a:extLst>
                </p:cNvPr>
                <p:cNvPicPr/>
                <p:nvPr/>
              </p:nvPicPr>
              <p:blipFill>
                <a:blip r:embed="rId429"/>
                <a:stretch>
                  <a:fillRect/>
                </a:stretch>
              </p:blipFill>
              <p:spPr>
                <a:xfrm>
                  <a:off x="7862596" y="5394665"/>
                  <a:ext cx="25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3" name="Freihand 302">
                  <a:extLst>
                    <a:ext uri="{FF2B5EF4-FFF2-40B4-BE49-F238E27FC236}">
                      <a16:creationId xmlns:a16="http://schemas.microsoft.com/office/drawing/2014/main" id="{A306E9F8-A747-4A8C-7B43-13DB2FEEE0CA}"/>
                    </a:ext>
                  </a:extLst>
                </p14:cNvPr>
                <p14:cNvContentPartPr/>
                <p14:nvPr/>
              </p14:nvContentPartPr>
              <p14:xfrm>
                <a:off x="6188956" y="5656745"/>
                <a:ext cx="131400" cy="366480"/>
              </p14:xfrm>
            </p:contentPart>
          </mc:Choice>
          <mc:Fallback xmlns="">
            <p:pic>
              <p:nvPicPr>
                <p:cNvPr id="303" name="Freihand 302">
                  <a:extLst>
                    <a:ext uri="{FF2B5EF4-FFF2-40B4-BE49-F238E27FC236}">
                      <a16:creationId xmlns:a16="http://schemas.microsoft.com/office/drawing/2014/main" id="{A306E9F8-A747-4A8C-7B43-13DB2FEEE0CA}"/>
                    </a:ext>
                  </a:extLst>
                </p:cNvPr>
                <p:cNvPicPr/>
                <p:nvPr/>
              </p:nvPicPr>
              <p:blipFill>
                <a:blip r:embed="rId431"/>
                <a:stretch>
                  <a:fillRect/>
                </a:stretch>
              </p:blipFill>
              <p:spPr>
                <a:xfrm>
                  <a:off x="6182836" y="5650625"/>
                  <a:ext cx="1436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04" name="Freihand 303">
                  <a:extLst>
                    <a:ext uri="{FF2B5EF4-FFF2-40B4-BE49-F238E27FC236}">
                      <a16:creationId xmlns:a16="http://schemas.microsoft.com/office/drawing/2014/main" id="{DB0DD903-8244-A500-1C20-4658DF4C94DD}"/>
                    </a:ext>
                  </a:extLst>
                </p14:cNvPr>
                <p14:cNvContentPartPr/>
                <p14:nvPr/>
              </p14:nvContentPartPr>
              <p14:xfrm>
                <a:off x="6369316" y="5786705"/>
                <a:ext cx="164160" cy="209520"/>
              </p14:xfrm>
            </p:contentPart>
          </mc:Choice>
          <mc:Fallback xmlns="">
            <p:pic>
              <p:nvPicPr>
                <p:cNvPr id="304" name="Freihand 303">
                  <a:extLst>
                    <a:ext uri="{FF2B5EF4-FFF2-40B4-BE49-F238E27FC236}">
                      <a16:creationId xmlns:a16="http://schemas.microsoft.com/office/drawing/2014/main" id="{DB0DD903-8244-A500-1C20-4658DF4C94DD}"/>
                    </a:ext>
                  </a:extLst>
                </p:cNvPr>
                <p:cNvPicPr/>
                <p:nvPr/>
              </p:nvPicPr>
              <p:blipFill>
                <a:blip r:embed="rId433"/>
                <a:stretch>
                  <a:fillRect/>
                </a:stretch>
              </p:blipFill>
              <p:spPr>
                <a:xfrm>
                  <a:off x="6363196" y="5780585"/>
                  <a:ext cx="176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2" name="Freihand 321">
                  <a:extLst>
                    <a:ext uri="{FF2B5EF4-FFF2-40B4-BE49-F238E27FC236}">
                      <a16:creationId xmlns:a16="http://schemas.microsoft.com/office/drawing/2014/main" id="{2CFA6FDC-9936-CBBD-DE89-03D9F0F9B2A8}"/>
                    </a:ext>
                  </a:extLst>
                </p14:cNvPr>
                <p14:cNvContentPartPr/>
                <p14:nvPr/>
              </p14:nvContentPartPr>
              <p14:xfrm>
                <a:off x="6119476" y="6077585"/>
                <a:ext cx="137520" cy="200520"/>
              </p14:xfrm>
            </p:contentPart>
          </mc:Choice>
          <mc:Fallback xmlns="">
            <p:pic>
              <p:nvPicPr>
                <p:cNvPr id="322" name="Freihand 321">
                  <a:extLst>
                    <a:ext uri="{FF2B5EF4-FFF2-40B4-BE49-F238E27FC236}">
                      <a16:creationId xmlns:a16="http://schemas.microsoft.com/office/drawing/2014/main" id="{2CFA6FDC-9936-CBBD-DE89-03D9F0F9B2A8}"/>
                    </a:ext>
                  </a:extLst>
                </p:cNvPr>
                <p:cNvPicPr/>
                <p:nvPr/>
              </p:nvPicPr>
              <p:blipFill>
                <a:blip r:embed="rId435"/>
                <a:stretch>
                  <a:fillRect/>
                </a:stretch>
              </p:blipFill>
              <p:spPr>
                <a:xfrm>
                  <a:off x="6113356" y="6071465"/>
                  <a:ext cx="1497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23" name="Freihand 322">
                  <a:extLst>
                    <a:ext uri="{FF2B5EF4-FFF2-40B4-BE49-F238E27FC236}">
                      <a16:creationId xmlns:a16="http://schemas.microsoft.com/office/drawing/2014/main" id="{88B68244-48A9-D103-C1F9-AF25415D28A0}"/>
                    </a:ext>
                  </a:extLst>
                </p14:cNvPr>
                <p14:cNvContentPartPr/>
                <p14:nvPr/>
              </p14:nvContentPartPr>
              <p14:xfrm>
                <a:off x="6226036" y="6209345"/>
                <a:ext cx="51480" cy="68040"/>
              </p14:xfrm>
            </p:contentPart>
          </mc:Choice>
          <mc:Fallback xmlns="">
            <p:pic>
              <p:nvPicPr>
                <p:cNvPr id="323" name="Freihand 322">
                  <a:extLst>
                    <a:ext uri="{FF2B5EF4-FFF2-40B4-BE49-F238E27FC236}">
                      <a16:creationId xmlns:a16="http://schemas.microsoft.com/office/drawing/2014/main" id="{88B68244-48A9-D103-C1F9-AF25415D28A0}"/>
                    </a:ext>
                  </a:extLst>
                </p:cNvPr>
                <p:cNvPicPr/>
                <p:nvPr/>
              </p:nvPicPr>
              <p:blipFill>
                <a:blip r:embed="rId437"/>
                <a:stretch>
                  <a:fillRect/>
                </a:stretch>
              </p:blipFill>
              <p:spPr>
                <a:xfrm>
                  <a:off x="6219916" y="6203225"/>
                  <a:ext cx="63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24" name="Freihand 323">
                  <a:extLst>
                    <a:ext uri="{FF2B5EF4-FFF2-40B4-BE49-F238E27FC236}">
                      <a16:creationId xmlns:a16="http://schemas.microsoft.com/office/drawing/2014/main" id="{4B5F0742-BC89-791D-D8D0-85C878C4B2E2}"/>
                    </a:ext>
                  </a:extLst>
                </p14:cNvPr>
                <p14:cNvContentPartPr/>
                <p14:nvPr/>
              </p14:nvContentPartPr>
              <p14:xfrm>
                <a:off x="6291916" y="6152105"/>
                <a:ext cx="303840" cy="102960"/>
              </p14:xfrm>
            </p:contentPart>
          </mc:Choice>
          <mc:Fallback xmlns="">
            <p:pic>
              <p:nvPicPr>
                <p:cNvPr id="324" name="Freihand 323">
                  <a:extLst>
                    <a:ext uri="{FF2B5EF4-FFF2-40B4-BE49-F238E27FC236}">
                      <a16:creationId xmlns:a16="http://schemas.microsoft.com/office/drawing/2014/main" id="{4B5F0742-BC89-791D-D8D0-85C878C4B2E2}"/>
                    </a:ext>
                  </a:extLst>
                </p:cNvPr>
                <p:cNvPicPr/>
                <p:nvPr/>
              </p:nvPicPr>
              <p:blipFill>
                <a:blip r:embed="rId439"/>
                <a:stretch>
                  <a:fillRect/>
                </a:stretch>
              </p:blipFill>
              <p:spPr>
                <a:xfrm>
                  <a:off x="6285796" y="6145985"/>
                  <a:ext cx="316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25" name="Freihand 324">
                  <a:extLst>
                    <a:ext uri="{FF2B5EF4-FFF2-40B4-BE49-F238E27FC236}">
                      <a16:creationId xmlns:a16="http://schemas.microsoft.com/office/drawing/2014/main" id="{C4C3964E-4F40-69EF-2996-4F6991500FB0}"/>
                    </a:ext>
                  </a:extLst>
                </p14:cNvPr>
                <p14:cNvContentPartPr/>
                <p14:nvPr/>
              </p14:nvContentPartPr>
              <p14:xfrm>
                <a:off x="6560116" y="6081545"/>
                <a:ext cx="7560" cy="30240"/>
              </p14:xfrm>
            </p:contentPart>
          </mc:Choice>
          <mc:Fallback xmlns="">
            <p:pic>
              <p:nvPicPr>
                <p:cNvPr id="325" name="Freihand 324">
                  <a:extLst>
                    <a:ext uri="{FF2B5EF4-FFF2-40B4-BE49-F238E27FC236}">
                      <a16:creationId xmlns:a16="http://schemas.microsoft.com/office/drawing/2014/main" id="{C4C3964E-4F40-69EF-2996-4F6991500FB0}"/>
                    </a:ext>
                  </a:extLst>
                </p:cNvPr>
                <p:cNvPicPr/>
                <p:nvPr/>
              </p:nvPicPr>
              <p:blipFill>
                <a:blip r:embed="rId441"/>
                <a:stretch>
                  <a:fillRect/>
                </a:stretch>
              </p:blipFill>
              <p:spPr>
                <a:xfrm>
                  <a:off x="6553996" y="6075425"/>
                  <a:ext cx="19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26" name="Freihand 325">
                  <a:extLst>
                    <a:ext uri="{FF2B5EF4-FFF2-40B4-BE49-F238E27FC236}">
                      <a16:creationId xmlns:a16="http://schemas.microsoft.com/office/drawing/2014/main" id="{9E045713-84EB-9E0B-823D-A1A6821B1C6B}"/>
                    </a:ext>
                  </a:extLst>
                </p14:cNvPr>
                <p14:cNvContentPartPr/>
                <p14:nvPr/>
              </p14:nvContentPartPr>
              <p14:xfrm>
                <a:off x="6658036" y="6124385"/>
                <a:ext cx="165600" cy="93240"/>
              </p14:xfrm>
            </p:contentPart>
          </mc:Choice>
          <mc:Fallback xmlns="">
            <p:pic>
              <p:nvPicPr>
                <p:cNvPr id="326" name="Freihand 325">
                  <a:extLst>
                    <a:ext uri="{FF2B5EF4-FFF2-40B4-BE49-F238E27FC236}">
                      <a16:creationId xmlns:a16="http://schemas.microsoft.com/office/drawing/2014/main" id="{9E045713-84EB-9E0B-823D-A1A6821B1C6B}"/>
                    </a:ext>
                  </a:extLst>
                </p:cNvPr>
                <p:cNvPicPr/>
                <p:nvPr/>
              </p:nvPicPr>
              <p:blipFill>
                <a:blip r:embed="rId443"/>
                <a:stretch>
                  <a:fillRect/>
                </a:stretch>
              </p:blipFill>
              <p:spPr>
                <a:xfrm>
                  <a:off x="6651916" y="6118265"/>
                  <a:ext cx="177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27" name="Freihand 326">
                  <a:extLst>
                    <a:ext uri="{FF2B5EF4-FFF2-40B4-BE49-F238E27FC236}">
                      <a16:creationId xmlns:a16="http://schemas.microsoft.com/office/drawing/2014/main" id="{07E8176F-B8BC-FB0C-261E-CA8619F2E8CF}"/>
                    </a:ext>
                  </a:extLst>
                </p14:cNvPr>
                <p14:cNvContentPartPr/>
                <p14:nvPr/>
              </p14:nvContentPartPr>
              <p14:xfrm>
                <a:off x="7017676" y="6002345"/>
                <a:ext cx="128160" cy="173880"/>
              </p14:xfrm>
            </p:contentPart>
          </mc:Choice>
          <mc:Fallback xmlns="">
            <p:pic>
              <p:nvPicPr>
                <p:cNvPr id="327" name="Freihand 326">
                  <a:extLst>
                    <a:ext uri="{FF2B5EF4-FFF2-40B4-BE49-F238E27FC236}">
                      <a16:creationId xmlns:a16="http://schemas.microsoft.com/office/drawing/2014/main" id="{07E8176F-B8BC-FB0C-261E-CA8619F2E8CF}"/>
                    </a:ext>
                  </a:extLst>
                </p:cNvPr>
                <p:cNvPicPr/>
                <p:nvPr/>
              </p:nvPicPr>
              <p:blipFill>
                <a:blip r:embed="rId445"/>
                <a:stretch>
                  <a:fillRect/>
                </a:stretch>
              </p:blipFill>
              <p:spPr>
                <a:xfrm>
                  <a:off x="7011556" y="5996225"/>
                  <a:ext cx="140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28" name="Freihand 327">
                  <a:extLst>
                    <a:ext uri="{FF2B5EF4-FFF2-40B4-BE49-F238E27FC236}">
                      <a16:creationId xmlns:a16="http://schemas.microsoft.com/office/drawing/2014/main" id="{82B2C769-75A2-1908-9377-08435263E773}"/>
                    </a:ext>
                  </a:extLst>
                </p14:cNvPr>
                <p14:cNvContentPartPr/>
                <p14:nvPr/>
              </p14:nvContentPartPr>
              <p14:xfrm>
                <a:off x="7029556" y="6060305"/>
                <a:ext cx="128880" cy="142920"/>
              </p14:xfrm>
            </p:contentPart>
          </mc:Choice>
          <mc:Fallback xmlns="">
            <p:pic>
              <p:nvPicPr>
                <p:cNvPr id="328" name="Freihand 327">
                  <a:extLst>
                    <a:ext uri="{FF2B5EF4-FFF2-40B4-BE49-F238E27FC236}">
                      <a16:creationId xmlns:a16="http://schemas.microsoft.com/office/drawing/2014/main" id="{82B2C769-75A2-1908-9377-08435263E773}"/>
                    </a:ext>
                  </a:extLst>
                </p:cNvPr>
                <p:cNvPicPr/>
                <p:nvPr/>
              </p:nvPicPr>
              <p:blipFill>
                <a:blip r:embed="rId447"/>
                <a:stretch>
                  <a:fillRect/>
                </a:stretch>
              </p:blipFill>
              <p:spPr>
                <a:xfrm>
                  <a:off x="7023436" y="6054185"/>
                  <a:ext cx="141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29" name="Freihand 328">
                  <a:extLst>
                    <a:ext uri="{FF2B5EF4-FFF2-40B4-BE49-F238E27FC236}">
                      <a16:creationId xmlns:a16="http://schemas.microsoft.com/office/drawing/2014/main" id="{EC23074D-0388-42B7-68DB-8A281ADBD4D1}"/>
                    </a:ext>
                  </a:extLst>
                </p14:cNvPr>
                <p14:cNvContentPartPr/>
                <p14:nvPr/>
              </p14:nvContentPartPr>
              <p14:xfrm>
                <a:off x="7201996" y="5928185"/>
                <a:ext cx="241920" cy="290520"/>
              </p14:xfrm>
            </p:contentPart>
          </mc:Choice>
          <mc:Fallback xmlns="">
            <p:pic>
              <p:nvPicPr>
                <p:cNvPr id="329" name="Freihand 328">
                  <a:extLst>
                    <a:ext uri="{FF2B5EF4-FFF2-40B4-BE49-F238E27FC236}">
                      <a16:creationId xmlns:a16="http://schemas.microsoft.com/office/drawing/2014/main" id="{EC23074D-0388-42B7-68DB-8A281ADBD4D1}"/>
                    </a:ext>
                  </a:extLst>
                </p:cNvPr>
                <p:cNvPicPr/>
                <p:nvPr/>
              </p:nvPicPr>
              <p:blipFill>
                <a:blip r:embed="rId449"/>
                <a:stretch>
                  <a:fillRect/>
                </a:stretch>
              </p:blipFill>
              <p:spPr>
                <a:xfrm>
                  <a:off x="7195876" y="5922065"/>
                  <a:ext cx="2541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0" name="Freihand 329">
                  <a:extLst>
                    <a:ext uri="{FF2B5EF4-FFF2-40B4-BE49-F238E27FC236}">
                      <a16:creationId xmlns:a16="http://schemas.microsoft.com/office/drawing/2014/main" id="{8524FB36-DDE6-70E2-0D31-13675F927FF0}"/>
                    </a:ext>
                  </a:extLst>
                </p14:cNvPr>
                <p14:cNvContentPartPr/>
                <p14:nvPr/>
              </p14:nvContentPartPr>
              <p14:xfrm>
                <a:off x="7456156" y="5855465"/>
                <a:ext cx="207720" cy="222840"/>
              </p14:xfrm>
            </p:contentPart>
          </mc:Choice>
          <mc:Fallback xmlns="">
            <p:pic>
              <p:nvPicPr>
                <p:cNvPr id="330" name="Freihand 329">
                  <a:extLst>
                    <a:ext uri="{FF2B5EF4-FFF2-40B4-BE49-F238E27FC236}">
                      <a16:creationId xmlns:a16="http://schemas.microsoft.com/office/drawing/2014/main" id="{8524FB36-DDE6-70E2-0D31-13675F927FF0}"/>
                    </a:ext>
                  </a:extLst>
                </p:cNvPr>
                <p:cNvPicPr/>
                <p:nvPr/>
              </p:nvPicPr>
              <p:blipFill>
                <a:blip r:embed="rId451"/>
                <a:stretch>
                  <a:fillRect/>
                </a:stretch>
              </p:blipFill>
              <p:spPr>
                <a:xfrm>
                  <a:off x="7450036" y="5849345"/>
                  <a:ext cx="2199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4" name="Freihand 333">
                  <a:extLst>
                    <a:ext uri="{FF2B5EF4-FFF2-40B4-BE49-F238E27FC236}">
                      <a16:creationId xmlns:a16="http://schemas.microsoft.com/office/drawing/2014/main" id="{D70AF7AB-C29E-2580-06B3-5F7DDEF65507}"/>
                    </a:ext>
                  </a:extLst>
                </p14:cNvPr>
                <p14:cNvContentPartPr/>
                <p14:nvPr/>
              </p14:nvContentPartPr>
              <p14:xfrm>
                <a:off x="7750276" y="5944025"/>
                <a:ext cx="270360" cy="115920"/>
              </p14:xfrm>
            </p:contentPart>
          </mc:Choice>
          <mc:Fallback xmlns="">
            <p:pic>
              <p:nvPicPr>
                <p:cNvPr id="334" name="Freihand 333">
                  <a:extLst>
                    <a:ext uri="{FF2B5EF4-FFF2-40B4-BE49-F238E27FC236}">
                      <a16:creationId xmlns:a16="http://schemas.microsoft.com/office/drawing/2014/main" id="{D70AF7AB-C29E-2580-06B3-5F7DDEF65507}"/>
                    </a:ext>
                  </a:extLst>
                </p:cNvPr>
                <p:cNvPicPr/>
                <p:nvPr/>
              </p:nvPicPr>
              <p:blipFill>
                <a:blip r:embed="rId453"/>
                <a:stretch>
                  <a:fillRect/>
                </a:stretch>
              </p:blipFill>
              <p:spPr>
                <a:xfrm>
                  <a:off x="7744156" y="5937905"/>
                  <a:ext cx="282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35" name="Freihand 334">
                  <a:extLst>
                    <a:ext uri="{FF2B5EF4-FFF2-40B4-BE49-F238E27FC236}">
                      <a16:creationId xmlns:a16="http://schemas.microsoft.com/office/drawing/2014/main" id="{E295F012-EC40-C8DE-9589-CB803E2238AC}"/>
                    </a:ext>
                  </a:extLst>
                </p14:cNvPr>
                <p14:cNvContentPartPr/>
                <p14:nvPr/>
              </p14:nvContentPartPr>
              <p14:xfrm>
                <a:off x="8077876" y="5875985"/>
                <a:ext cx="185040" cy="135360"/>
              </p14:xfrm>
            </p:contentPart>
          </mc:Choice>
          <mc:Fallback xmlns="">
            <p:pic>
              <p:nvPicPr>
                <p:cNvPr id="335" name="Freihand 334">
                  <a:extLst>
                    <a:ext uri="{FF2B5EF4-FFF2-40B4-BE49-F238E27FC236}">
                      <a16:creationId xmlns:a16="http://schemas.microsoft.com/office/drawing/2014/main" id="{E295F012-EC40-C8DE-9589-CB803E2238AC}"/>
                    </a:ext>
                  </a:extLst>
                </p:cNvPr>
                <p:cNvPicPr/>
                <p:nvPr/>
              </p:nvPicPr>
              <p:blipFill>
                <a:blip r:embed="rId455"/>
                <a:stretch>
                  <a:fillRect/>
                </a:stretch>
              </p:blipFill>
              <p:spPr>
                <a:xfrm>
                  <a:off x="8071756" y="5869865"/>
                  <a:ext cx="197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36" name="Freihand 335">
                  <a:extLst>
                    <a:ext uri="{FF2B5EF4-FFF2-40B4-BE49-F238E27FC236}">
                      <a16:creationId xmlns:a16="http://schemas.microsoft.com/office/drawing/2014/main" id="{FE8C24D5-DC7C-8C98-61FF-69A995851DFE}"/>
                    </a:ext>
                  </a:extLst>
                </p14:cNvPr>
                <p14:cNvContentPartPr/>
                <p14:nvPr/>
              </p14:nvContentPartPr>
              <p14:xfrm>
                <a:off x="8164636" y="5777345"/>
                <a:ext cx="248400" cy="184320"/>
              </p14:xfrm>
            </p:contentPart>
          </mc:Choice>
          <mc:Fallback xmlns="">
            <p:pic>
              <p:nvPicPr>
                <p:cNvPr id="336" name="Freihand 335">
                  <a:extLst>
                    <a:ext uri="{FF2B5EF4-FFF2-40B4-BE49-F238E27FC236}">
                      <a16:creationId xmlns:a16="http://schemas.microsoft.com/office/drawing/2014/main" id="{FE8C24D5-DC7C-8C98-61FF-69A995851DFE}"/>
                    </a:ext>
                  </a:extLst>
                </p:cNvPr>
                <p:cNvPicPr/>
                <p:nvPr/>
              </p:nvPicPr>
              <p:blipFill>
                <a:blip r:embed="rId457"/>
                <a:stretch>
                  <a:fillRect/>
                </a:stretch>
              </p:blipFill>
              <p:spPr>
                <a:xfrm>
                  <a:off x="8158516" y="5771225"/>
                  <a:ext cx="260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37" name="Freihand 336">
                  <a:extLst>
                    <a:ext uri="{FF2B5EF4-FFF2-40B4-BE49-F238E27FC236}">
                      <a16:creationId xmlns:a16="http://schemas.microsoft.com/office/drawing/2014/main" id="{B5456BB2-0E72-D55E-2D3E-A599095F5975}"/>
                    </a:ext>
                  </a:extLst>
                </p14:cNvPr>
                <p14:cNvContentPartPr/>
                <p14:nvPr/>
              </p14:nvContentPartPr>
              <p14:xfrm>
                <a:off x="6241516" y="6414185"/>
                <a:ext cx="302040" cy="308160"/>
              </p14:xfrm>
            </p:contentPart>
          </mc:Choice>
          <mc:Fallback xmlns="">
            <p:pic>
              <p:nvPicPr>
                <p:cNvPr id="337" name="Freihand 336">
                  <a:extLst>
                    <a:ext uri="{FF2B5EF4-FFF2-40B4-BE49-F238E27FC236}">
                      <a16:creationId xmlns:a16="http://schemas.microsoft.com/office/drawing/2014/main" id="{B5456BB2-0E72-D55E-2D3E-A599095F5975}"/>
                    </a:ext>
                  </a:extLst>
                </p:cNvPr>
                <p:cNvPicPr/>
                <p:nvPr/>
              </p:nvPicPr>
              <p:blipFill>
                <a:blip r:embed="rId459"/>
                <a:stretch>
                  <a:fillRect/>
                </a:stretch>
              </p:blipFill>
              <p:spPr>
                <a:xfrm>
                  <a:off x="6235396" y="6408065"/>
                  <a:ext cx="3142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39" name="Freihand 338">
                  <a:extLst>
                    <a:ext uri="{FF2B5EF4-FFF2-40B4-BE49-F238E27FC236}">
                      <a16:creationId xmlns:a16="http://schemas.microsoft.com/office/drawing/2014/main" id="{00F295C6-C4EB-C8E4-189D-51D681EB2C9D}"/>
                    </a:ext>
                  </a:extLst>
                </p14:cNvPr>
                <p14:cNvContentPartPr/>
                <p14:nvPr/>
              </p14:nvContentPartPr>
              <p14:xfrm>
                <a:off x="6716356" y="6406625"/>
                <a:ext cx="110160" cy="92880"/>
              </p14:xfrm>
            </p:contentPart>
          </mc:Choice>
          <mc:Fallback xmlns="">
            <p:pic>
              <p:nvPicPr>
                <p:cNvPr id="339" name="Freihand 338">
                  <a:extLst>
                    <a:ext uri="{FF2B5EF4-FFF2-40B4-BE49-F238E27FC236}">
                      <a16:creationId xmlns:a16="http://schemas.microsoft.com/office/drawing/2014/main" id="{00F295C6-C4EB-C8E4-189D-51D681EB2C9D}"/>
                    </a:ext>
                  </a:extLst>
                </p:cNvPr>
                <p:cNvPicPr/>
                <p:nvPr/>
              </p:nvPicPr>
              <p:blipFill>
                <a:blip r:embed="rId461"/>
                <a:stretch>
                  <a:fillRect/>
                </a:stretch>
              </p:blipFill>
              <p:spPr>
                <a:xfrm>
                  <a:off x="6710236" y="6400505"/>
                  <a:ext cx="122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0" name="Freihand 339">
                  <a:extLst>
                    <a:ext uri="{FF2B5EF4-FFF2-40B4-BE49-F238E27FC236}">
                      <a16:creationId xmlns:a16="http://schemas.microsoft.com/office/drawing/2014/main" id="{7E93C144-A95E-EBFD-21AB-C840059BFA5B}"/>
                    </a:ext>
                  </a:extLst>
                </p14:cNvPr>
                <p14:cNvContentPartPr/>
                <p14:nvPr/>
              </p14:nvContentPartPr>
              <p14:xfrm>
                <a:off x="6826876" y="6359465"/>
                <a:ext cx="20520" cy="271800"/>
              </p14:xfrm>
            </p:contentPart>
          </mc:Choice>
          <mc:Fallback xmlns="">
            <p:pic>
              <p:nvPicPr>
                <p:cNvPr id="340" name="Freihand 339">
                  <a:extLst>
                    <a:ext uri="{FF2B5EF4-FFF2-40B4-BE49-F238E27FC236}">
                      <a16:creationId xmlns:a16="http://schemas.microsoft.com/office/drawing/2014/main" id="{7E93C144-A95E-EBFD-21AB-C840059BFA5B}"/>
                    </a:ext>
                  </a:extLst>
                </p:cNvPr>
                <p:cNvPicPr/>
                <p:nvPr/>
              </p:nvPicPr>
              <p:blipFill>
                <a:blip r:embed="rId463"/>
                <a:stretch>
                  <a:fillRect/>
                </a:stretch>
              </p:blipFill>
              <p:spPr>
                <a:xfrm>
                  <a:off x="6820756" y="6353345"/>
                  <a:ext cx="327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42" name="Freihand 341">
                  <a:extLst>
                    <a:ext uri="{FF2B5EF4-FFF2-40B4-BE49-F238E27FC236}">
                      <a16:creationId xmlns:a16="http://schemas.microsoft.com/office/drawing/2014/main" id="{C0289D68-3E9E-B7B9-95A1-0B21169C9319}"/>
                    </a:ext>
                  </a:extLst>
                </p14:cNvPr>
                <p14:cNvContentPartPr/>
                <p14:nvPr/>
              </p14:nvContentPartPr>
              <p14:xfrm>
                <a:off x="6978436" y="6230945"/>
                <a:ext cx="28080" cy="158760"/>
              </p14:xfrm>
            </p:contentPart>
          </mc:Choice>
          <mc:Fallback xmlns="">
            <p:pic>
              <p:nvPicPr>
                <p:cNvPr id="342" name="Freihand 341">
                  <a:extLst>
                    <a:ext uri="{FF2B5EF4-FFF2-40B4-BE49-F238E27FC236}">
                      <a16:creationId xmlns:a16="http://schemas.microsoft.com/office/drawing/2014/main" id="{C0289D68-3E9E-B7B9-95A1-0B21169C9319}"/>
                    </a:ext>
                  </a:extLst>
                </p:cNvPr>
                <p:cNvPicPr/>
                <p:nvPr/>
              </p:nvPicPr>
              <p:blipFill>
                <a:blip r:embed="rId465"/>
                <a:stretch>
                  <a:fillRect/>
                </a:stretch>
              </p:blipFill>
              <p:spPr>
                <a:xfrm>
                  <a:off x="6972316" y="6224825"/>
                  <a:ext cx="40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43" name="Freihand 342">
                  <a:extLst>
                    <a:ext uri="{FF2B5EF4-FFF2-40B4-BE49-F238E27FC236}">
                      <a16:creationId xmlns:a16="http://schemas.microsoft.com/office/drawing/2014/main" id="{CA76B94E-1564-E389-2423-8B0572028F31}"/>
                    </a:ext>
                  </a:extLst>
                </p14:cNvPr>
                <p14:cNvContentPartPr/>
                <p14:nvPr/>
              </p14:nvContentPartPr>
              <p14:xfrm>
                <a:off x="7019116" y="6460625"/>
                <a:ext cx="4320" cy="24120"/>
              </p14:xfrm>
            </p:contentPart>
          </mc:Choice>
          <mc:Fallback xmlns="">
            <p:pic>
              <p:nvPicPr>
                <p:cNvPr id="343" name="Freihand 342">
                  <a:extLst>
                    <a:ext uri="{FF2B5EF4-FFF2-40B4-BE49-F238E27FC236}">
                      <a16:creationId xmlns:a16="http://schemas.microsoft.com/office/drawing/2014/main" id="{CA76B94E-1564-E389-2423-8B0572028F31}"/>
                    </a:ext>
                  </a:extLst>
                </p:cNvPr>
                <p:cNvPicPr/>
                <p:nvPr/>
              </p:nvPicPr>
              <p:blipFill>
                <a:blip r:embed="rId467"/>
                <a:stretch>
                  <a:fillRect/>
                </a:stretch>
              </p:blipFill>
              <p:spPr>
                <a:xfrm>
                  <a:off x="7012996" y="6454505"/>
                  <a:ext cx="16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44" name="Freihand 343">
                  <a:extLst>
                    <a:ext uri="{FF2B5EF4-FFF2-40B4-BE49-F238E27FC236}">
                      <a16:creationId xmlns:a16="http://schemas.microsoft.com/office/drawing/2014/main" id="{DBD12C47-38B2-323E-7840-A704AAAFE5FF}"/>
                    </a:ext>
                  </a:extLst>
                </p14:cNvPr>
                <p14:cNvContentPartPr/>
                <p14:nvPr/>
              </p14:nvContentPartPr>
              <p14:xfrm>
                <a:off x="7188676" y="6339305"/>
                <a:ext cx="81720" cy="186120"/>
              </p14:xfrm>
            </p:contentPart>
          </mc:Choice>
          <mc:Fallback xmlns="">
            <p:pic>
              <p:nvPicPr>
                <p:cNvPr id="344" name="Freihand 343">
                  <a:extLst>
                    <a:ext uri="{FF2B5EF4-FFF2-40B4-BE49-F238E27FC236}">
                      <a16:creationId xmlns:a16="http://schemas.microsoft.com/office/drawing/2014/main" id="{DBD12C47-38B2-323E-7840-A704AAAFE5FF}"/>
                    </a:ext>
                  </a:extLst>
                </p:cNvPr>
                <p:cNvPicPr/>
                <p:nvPr/>
              </p:nvPicPr>
              <p:blipFill>
                <a:blip r:embed="rId469"/>
                <a:stretch>
                  <a:fillRect/>
                </a:stretch>
              </p:blipFill>
              <p:spPr>
                <a:xfrm>
                  <a:off x="7182556" y="6333185"/>
                  <a:ext cx="93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45" name="Freihand 344">
                  <a:extLst>
                    <a:ext uri="{FF2B5EF4-FFF2-40B4-BE49-F238E27FC236}">
                      <a16:creationId xmlns:a16="http://schemas.microsoft.com/office/drawing/2014/main" id="{D2BA2EFA-DAB6-5B3C-5545-466DC323C8DB}"/>
                    </a:ext>
                  </a:extLst>
                </p14:cNvPr>
                <p14:cNvContentPartPr/>
                <p14:nvPr/>
              </p14:nvContentPartPr>
              <p14:xfrm>
                <a:off x="7429516" y="6274865"/>
                <a:ext cx="383040" cy="144360"/>
              </p14:xfrm>
            </p:contentPart>
          </mc:Choice>
          <mc:Fallback xmlns="">
            <p:pic>
              <p:nvPicPr>
                <p:cNvPr id="345" name="Freihand 344">
                  <a:extLst>
                    <a:ext uri="{FF2B5EF4-FFF2-40B4-BE49-F238E27FC236}">
                      <a16:creationId xmlns:a16="http://schemas.microsoft.com/office/drawing/2014/main" id="{D2BA2EFA-DAB6-5B3C-5545-466DC323C8DB}"/>
                    </a:ext>
                  </a:extLst>
                </p:cNvPr>
                <p:cNvPicPr/>
                <p:nvPr/>
              </p:nvPicPr>
              <p:blipFill>
                <a:blip r:embed="rId471"/>
                <a:stretch>
                  <a:fillRect/>
                </a:stretch>
              </p:blipFill>
              <p:spPr>
                <a:xfrm>
                  <a:off x="7423396" y="6268745"/>
                  <a:ext cx="395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46" name="Freihand 345">
                  <a:extLst>
                    <a:ext uri="{FF2B5EF4-FFF2-40B4-BE49-F238E27FC236}">
                      <a16:creationId xmlns:a16="http://schemas.microsoft.com/office/drawing/2014/main" id="{7340F73A-B0F2-041E-A74B-FDA90353491A}"/>
                    </a:ext>
                  </a:extLst>
                </p14:cNvPr>
                <p14:cNvContentPartPr/>
                <p14:nvPr/>
              </p14:nvContentPartPr>
              <p14:xfrm>
                <a:off x="7796716" y="6226985"/>
                <a:ext cx="28800" cy="12240"/>
              </p14:xfrm>
            </p:contentPart>
          </mc:Choice>
          <mc:Fallback xmlns="">
            <p:pic>
              <p:nvPicPr>
                <p:cNvPr id="346" name="Freihand 345">
                  <a:extLst>
                    <a:ext uri="{FF2B5EF4-FFF2-40B4-BE49-F238E27FC236}">
                      <a16:creationId xmlns:a16="http://schemas.microsoft.com/office/drawing/2014/main" id="{7340F73A-B0F2-041E-A74B-FDA90353491A}"/>
                    </a:ext>
                  </a:extLst>
                </p:cNvPr>
                <p:cNvPicPr/>
                <p:nvPr/>
              </p:nvPicPr>
              <p:blipFill>
                <a:blip r:embed="rId473"/>
                <a:stretch>
                  <a:fillRect/>
                </a:stretch>
              </p:blipFill>
              <p:spPr>
                <a:xfrm>
                  <a:off x="7790596" y="6220865"/>
                  <a:ext cx="4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47" name="Freihand 346">
                  <a:extLst>
                    <a:ext uri="{FF2B5EF4-FFF2-40B4-BE49-F238E27FC236}">
                      <a16:creationId xmlns:a16="http://schemas.microsoft.com/office/drawing/2014/main" id="{87AA9DC7-A301-E460-945C-CADA2C7BF3F0}"/>
                    </a:ext>
                  </a:extLst>
                </p14:cNvPr>
                <p14:cNvContentPartPr/>
                <p14:nvPr/>
              </p14:nvContentPartPr>
              <p14:xfrm>
                <a:off x="7884556" y="6135905"/>
                <a:ext cx="143280" cy="188280"/>
              </p14:xfrm>
            </p:contentPart>
          </mc:Choice>
          <mc:Fallback xmlns="">
            <p:pic>
              <p:nvPicPr>
                <p:cNvPr id="347" name="Freihand 346">
                  <a:extLst>
                    <a:ext uri="{FF2B5EF4-FFF2-40B4-BE49-F238E27FC236}">
                      <a16:creationId xmlns:a16="http://schemas.microsoft.com/office/drawing/2014/main" id="{87AA9DC7-A301-E460-945C-CADA2C7BF3F0}"/>
                    </a:ext>
                  </a:extLst>
                </p:cNvPr>
                <p:cNvPicPr/>
                <p:nvPr/>
              </p:nvPicPr>
              <p:blipFill>
                <a:blip r:embed="rId475"/>
                <a:stretch>
                  <a:fillRect/>
                </a:stretch>
              </p:blipFill>
              <p:spPr>
                <a:xfrm>
                  <a:off x="7878436" y="6129785"/>
                  <a:ext cx="155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48" name="Freihand 347">
                  <a:extLst>
                    <a:ext uri="{FF2B5EF4-FFF2-40B4-BE49-F238E27FC236}">
                      <a16:creationId xmlns:a16="http://schemas.microsoft.com/office/drawing/2014/main" id="{3E49FA44-8CCE-E1DB-91EF-06B9D40E5F00}"/>
                    </a:ext>
                  </a:extLst>
                </p14:cNvPr>
                <p14:cNvContentPartPr/>
                <p14:nvPr/>
              </p14:nvContentPartPr>
              <p14:xfrm>
                <a:off x="7605556" y="6447305"/>
                <a:ext cx="289080" cy="273240"/>
              </p14:xfrm>
            </p:contentPart>
          </mc:Choice>
          <mc:Fallback xmlns="">
            <p:pic>
              <p:nvPicPr>
                <p:cNvPr id="348" name="Freihand 347">
                  <a:extLst>
                    <a:ext uri="{FF2B5EF4-FFF2-40B4-BE49-F238E27FC236}">
                      <a16:creationId xmlns:a16="http://schemas.microsoft.com/office/drawing/2014/main" id="{3E49FA44-8CCE-E1DB-91EF-06B9D40E5F00}"/>
                    </a:ext>
                  </a:extLst>
                </p:cNvPr>
                <p:cNvPicPr/>
                <p:nvPr/>
              </p:nvPicPr>
              <p:blipFill>
                <a:blip r:embed="rId477"/>
                <a:stretch>
                  <a:fillRect/>
                </a:stretch>
              </p:blipFill>
              <p:spPr>
                <a:xfrm>
                  <a:off x="7599436" y="6441185"/>
                  <a:ext cx="3013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49" name="Freihand 348">
                  <a:extLst>
                    <a:ext uri="{FF2B5EF4-FFF2-40B4-BE49-F238E27FC236}">
                      <a16:creationId xmlns:a16="http://schemas.microsoft.com/office/drawing/2014/main" id="{BA2511F8-E4F8-3496-CFD2-FAE971700424}"/>
                    </a:ext>
                  </a:extLst>
                </p14:cNvPr>
                <p14:cNvContentPartPr/>
                <p14:nvPr/>
              </p14:nvContentPartPr>
              <p14:xfrm>
                <a:off x="8107396" y="6399785"/>
                <a:ext cx="136440" cy="237960"/>
              </p14:xfrm>
            </p:contentPart>
          </mc:Choice>
          <mc:Fallback xmlns="">
            <p:pic>
              <p:nvPicPr>
                <p:cNvPr id="349" name="Freihand 348">
                  <a:extLst>
                    <a:ext uri="{FF2B5EF4-FFF2-40B4-BE49-F238E27FC236}">
                      <a16:creationId xmlns:a16="http://schemas.microsoft.com/office/drawing/2014/main" id="{BA2511F8-E4F8-3496-CFD2-FAE971700424}"/>
                    </a:ext>
                  </a:extLst>
                </p:cNvPr>
                <p:cNvPicPr/>
                <p:nvPr/>
              </p:nvPicPr>
              <p:blipFill>
                <a:blip r:embed="rId479"/>
                <a:stretch>
                  <a:fillRect/>
                </a:stretch>
              </p:blipFill>
              <p:spPr>
                <a:xfrm>
                  <a:off x="8101276" y="6393665"/>
                  <a:ext cx="1486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50" name="Freihand 349">
                  <a:extLst>
                    <a:ext uri="{FF2B5EF4-FFF2-40B4-BE49-F238E27FC236}">
                      <a16:creationId xmlns:a16="http://schemas.microsoft.com/office/drawing/2014/main" id="{21721568-5EB5-78FF-BEF7-8339778EBB08}"/>
                    </a:ext>
                  </a:extLst>
                </p14:cNvPr>
                <p14:cNvContentPartPr/>
                <p14:nvPr/>
              </p14:nvContentPartPr>
              <p14:xfrm>
                <a:off x="8324836" y="6487265"/>
                <a:ext cx="143640" cy="95400"/>
              </p14:xfrm>
            </p:contentPart>
          </mc:Choice>
          <mc:Fallback xmlns="">
            <p:pic>
              <p:nvPicPr>
                <p:cNvPr id="350" name="Freihand 349">
                  <a:extLst>
                    <a:ext uri="{FF2B5EF4-FFF2-40B4-BE49-F238E27FC236}">
                      <a16:creationId xmlns:a16="http://schemas.microsoft.com/office/drawing/2014/main" id="{21721568-5EB5-78FF-BEF7-8339778EBB08}"/>
                    </a:ext>
                  </a:extLst>
                </p:cNvPr>
                <p:cNvPicPr/>
                <p:nvPr/>
              </p:nvPicPr>
              <p:blipFill>
                <a:blip r:embed="rId481"/>
                <a:stretch>
                  <a:fillRect/>
                </a:stretch>
              </p:blipFill>
              <p:spPr>
                <a:xfrm>
                  <a:off x="8318716" y="6481145"/>
                  <a:ext cx="155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17" name="Freihand 216">
                  <a:extLst>
                    <a:ext uri="{FF2B5EF4-FFF2-40B4-BE49-F238E27FC236}">
                      <a16:creationId xmlns:a16="http://schemas.microsoft.com/office/drawing/2014/main" id="{64FE2805-DC06-97DE-7887-323DB49E289A}"/>
                    </a:ext>
                  </a:extLst>
                </p14:cNvPr>
                <p14:cNvContentPartPr/>
                <p14:nvPr/>
              </p14:nvContentPartPr>
              <p14:xfrm>
                <a:off x="2646916" y="2127305"/>
                <a:ext cx="8640" cy="101880"/>
              </p14:xfrm>
            </p:contentPart>
          </mc:Choice>
          <mc:Fallback xmlns="">
            <p:pic>
              <p:nvPicPr>
                <p:cNvPr id="217" name="Freihand 216">
                  <a:extLst>
                    <a:ext uri="{FF2B5EF4-FFF2-40B4-BE49-F238E27FC236}">
                      <a16:creationId xmlns:a16="http://schemas.microsoft.com/office/drawing/2014/main" id="{64FE2805-DC06-97DE-7887-323DB49E289A}"/>
                    </a:ext>
                  </a:extLst>
                </p:cNvPr>
                <p:cNvPicPr/>
                <p:nvPr/>
              </p:nvPicPr>
              <p:blipFill>
                <a:blip r:embed="rId483"/>
                <a:stretch>
                  <a:fillRect/>
                </a:stretch>
              </p:blipFill>
              <p:spPr>
                <a:xfrm>
                  <a:off x="2640796" y="2121185"/>
                  <a:ext cx="20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18" name="Freihand 217">
                  <a:extLst>
                    <a:ext uri="{FF2B5EF4-FFF2-40B4-BE49-F238E27FC236}">
                      <a16:creationId xmlns:a16="http://schemas.microsoft.com/office/drawing/2014/main" id="{674DDD64-09BF-D88B-89D1-B577FE09691E}"/>
                    </a:ext>
                  </a:extLst>
                </p14:cNvPr>
                <p14:cNvContentPartPr/>
                <p14:nvPr/>
              </p14:nvContentPartPr>
              <p14:xfrm>
                <a:off x="2649796" y="2430425"/>
                <a:ext cx="5040" cy="331200"/>
              </p14:xfrm>
            </p:contentPart>
          </mc:Choice>
          <mc:Fallback xmlns="">
            <p:pic>
              <p:nvPicPr>
                <p:cNvPr id="218" name="Freihand 217">
                  <a:extLst>
                    <a:ext uri="{FF2B5EF4-FFF2-40B4-BE49-F238E27FC236}">
                      <a16:creationId xmlns:a16="http://schemas.microsoft.com/office/drawing/2014/main" id="{674DDD64-09BF-D88B-89D1-B577FE09691E}"/>
                    </a:ext>
                  </a:extLst>
                </p:cNvPr>
                <p:cNvPicPr/>
                <p:nvPr/>
              </p:nvPicPr>
              <p:blipFill>
                <a:blip r:embed="rId485"/>
                <a:stretch>
                  <a:fillRect/>
                </a:stretch>
              </p:blipFill>
              <p:spPr>
                <a:xfrm>
                  <a:off x="2643676" y="2424305"/>
                  <a:ext cx="172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19" name="Freihand 218">
                  <a:extLst>
                    <a:ext uri="{FF2B5EF4-FFF2-40B4-BE49-F238E27FC236}">
                      <a16:creationId xmlns:a16="http://schemas.microsoft.com/office/drawing/2014/main" id="{5D54C749-ABDF-2FD2-A758-A6166A886A81}"/>
                    </a:ext>
                  </a:extLst>
                </p14:cNvPr>
                <p14:cNvContentPartPr/>
                <p14:nvPr/>
              </p14:nvContentPartPr>
              <p14:xfrm>
                <a:off x="2652316" y="2880785"/>
                <a:ext cx="6120" cy="464040"/>
              </p14:xfrm>
            </p:contentPart>
          </mc:Choice>
          <mc:Fallback xmlns="">
            <p:pic>
              <p:nvPicPr>
                <p:cNvPr id="219" name="Freihand 218">
                  <a:extLst>
                    <a:ext uri="{FF2B5EF4-FFF2-40B4-BE49-F238E27FC236}">
                      <a16:creationId xmlns:a16="http://schemas.microsoft.com/office/drawing/2014/main" id="{5D54C749-ABDF-2FD2-A758-A6166A886A81}"/>
                    </a:ext>
                  </a:extLst>
                </p:cNvPr>
                <p:cNvPicPr/>
                <p:nvPr/>
              </p:nvPicPr>
              <p:blipFill>
                <a:blip r:embed="rId487"/>
                <a:stretch>
                  <a:fillRect/>
                </a:stretch>
              </p:blipFill>
              <p:spPr>
                <a:xfrm>
                  <a:off x="2646196" y="2874665"/>
                  <a:ext cx="1836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20" name="Freihand 219">
                  <a:extLst>
                    <a:ext uri="{FF2B5EF4-FFF2-40B4-BE49-F238E27FC236}">
                      <a16:creationId xmlns:a16="http://schemas.microsoft.com/office/drawing/2014/main" id="{18966B0F-CD63-DBF4-00C6-F7F538483881}"/>
                    </a:ext>
                  </a:extLst>
                </p14:cNvPr>
                <p14:cNvContentPartPr/>
                <p14:nvPr/>
              </p14:nvContentPartPr>
              <p14:xfrm>
                <a:off x="2655916" y="3519785"/>
                <a:ext cx="36360" cy="1932480"/>
              </p14:xfrm>
            </p:contentPart>
          </mc:Choice>
          <mc:Fallback xmlns="">
            <p:pic>
              <p:nvPicPr>
                <p:cNvPr id="220" name="Freihand 219">
                  <a:extLst>
                    <a:ext uri="{FF2B5EF4-FFF2-40B4-BE49-F238E27FC236}">
                      <a16:creationId xmlns:a16="http://schemas.microsoft.com/office/drawing/2014/main" id="{18966B0F-CD63-DBF4-00C6-F7F538483881}"/>
                    </a:ext>
                  </a:extLst>
                </p:cNvPr>
                <p:cNvPicPr/>
                <p:nvPr/>
              </p:nvPicPr>
              <p:blipFill>
                <a:blip r:embed="rId489"/>
                <a:stretch>
                  <a:fillRect/>
                </a:stretch>
              </p:blipFill>
              <p:spPr>
                <a:xfrm>
                  <a:off x="2649796" y="3513665"/>
                  <a:ext cx="48600" cy="1944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91" name="Freihand 90">
                  <a:extLst>
                    <a:ext uri="{FF2B5EF4-FFF2-40B4-BE49-F238E27FC236}">
                      <a16:creationId xmlns:a16="http://schemas.microsoft.com/office/drawing/2014/main" id="{2255C518-4CA8-E311-F7D7-F392659D92DC}"/>
                    </a:ext>
                  </a:extLst>
                </p14:cNvPr>
                <p14:cNvContentPartPr/>
                <p14:nvPr/>
              </p14:nvContentPartPr>
              <p14:xfrm>
                <a:off x="2285476" y="3688985"/>
                <a:ext cx="190080" cy="31320"/>
              </p14:xfrm>
            </p:contentPart>
          </mc:Choice>
          <mc:Fallback xmlns="">
            <p:pic>
              <p:nvPicPr>
                <p:cNvPr id="91" name="Freihand 90">
                  <a:extLst>
                    <a:ext uri="{FF2B5EF4-FFF2-40B4-BE49-F238E27FC236}">
                      <a16:creationId xmlns:a16="http://schemas.microsoft.com/office/drawing/2014/main" id="{2255C518-4CA8-E311-F7D7-F392659D92DC}"/>
                    </a:ext>
                  </a:extLst>
                </p:cNvPr>
                <p:cNvPicPr/>
                <p:nvPr/>
              </p:nvPicPr>
              <p:blipFill>
                <a:blip r:embed="rId491"/>
                <a:stretch>
                  <a:fillRect/>
                </a:stretch>
              </p:blipFill>
              <p:spPr>
                <a:xfrm>
                  <a:off x="2279356" y="3682865"/>
                  <a:ext cx="202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92" name="Freihand 91">
                  <a:extLst>
                    <a:ext uri="{FF2B5EF4-FFF2-40B4-BE49-F238E27FC236}">
                      <a16:creationId xmlns:a16="http://schemas.microsoft.com/office/drawing/2014/main" id="{C76D7C2B-8C41-718F-7E0F-709DD36B1DBE}"/>
                    </a:ext>
                  </a:extLst>
                </p14:cNvPr>
                <p14:cNvContentPartPr/>
                <p14:nvPr/>
              </p14:nvContentPartPr>
              <p14:xfrm>
                <a:off x="2434156" y="3642905"/>
                <a:ext cx="141480" cy="172800"/>
              </p14:xfrm>
            </p:contentPart>
          </mc:Choice>
          <mc:Fallback xmlns="">
            <p:pic>
              <p:nvPicPr>
                <p:cNvPr id="92" name="Freihand 91">
                  <a:extLst>
                    <a:ext uri="{FF2B5EF4-FFF2-40B4-BE49-F238E27FC236}">
                      <a16:creationId xmlns:a16="http://schemas.microsoft.com/office/drawing/2014/main" id="{C76D7C2B-8C41-718F-7E0F-709DD36B1DBE}"/>
                    </a:ext>
                  </a:extLst>
                </p:cNvPr>
                <p:cNvPicPr/>
                <p:nvPr/>
              </p:nvPicPr>
              <p:blipFill>
                <a:blip r:embed="rId493"/>
                <a:stretch>
                  <a:fillRect/>
                </a:stretch>
              </p:blipFill>
              <p:spPr>
                <a:xfrm>
                  <a:off x="2428036" y="3636785"/>
                  <a:ext cx="153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59" name="Freihand 258">
                  <a:extLst>
                    <a:ext uri="{FF2B5EF4-FFF2-40B4-BE49-F238E27FC236}">
                      <a16:creationId xmlns:a16="http://schemas.microsoft.com/office/drawing/2014/main" id="{BB5B6C7E-F512-BE62-7753-943AA10293F4}"/>
                    </a:ext>
                  </a:extLst>
                </p14:cNvPr>
                <p14:cNvContentPartPr/>
                <p14:nvPr/>
              </p14:nvContentPartPr>
              <p14:xfrm>
                <a:off x="1644676" y="3964385"/>
                <a:ext cx="2416320" cy="1446480"/>
              </p14:xfrm>
            </p:contentPart>
          </mc:Choice>
          <mc:Fallback xmlns="">
            <p:pic>
              <p:nvPicPr>
                <p:cNvPr id="259" name="Freihand 258">
                  <a:extLst>
                    <a:ext uri="{FF2B5EF4-FFF2-40B4-BE49-F238E27FC236}">
                      <a16:creationId xmlns:a16="http://schemas.microsoft.com/office/drawing/2014/main" id="{BB5B6C7E-F512-BE62-7753-943AA10293F4}"/>
                    </a:ext>
                  </a:extLst>
                </p:cNvPr>
                <p:cNvPicPr/>
                <p:nvPr/>
              </p:nvPicPr>
              <p:blipFill>
                <a:blip r:embed="rId495"/>
                <a:stretch>
                  <a:fillRect/>
                </a:stretch>
              </p:blipFill>
              <p:spPr>
                <a:xfrm>
                  <a:off x="1638556" y="3958265"/>
                  <a:ext cx="2428560" cy="14587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60" name="Freihand 259">
                  <a:extLst>
                    <a:ext uri="{FF2B5EF4-FFF2-40B4-BE49-F238E27FC236}">
                      <a16:creationId xmlns:a16="http://schemas.microsoft.com/office/drawing/2014/main" id="{573AA7CE-41DE-F589-E0AB-47FAB2E5D717}"/>
                    </a:ext>
                  </a:extLst>
                </p14:cNvPr>
                <p14:cNvContentPartPr/>
                <p14:nvPr/>
              </p14:nvContentPartPr>
              <p14:xfrm>
                <a:off x="4323796" y="5143745"/>
                <a:ext cx="39600" cy="249840"/>
              </p14:xfrm>
            </p:contentPart>
          </mc:Choice>
          <mc:Fallback xmlns="">
            <p:pic>
              <p:nvPicPr>
                <p:cNvPr id="260" name="Freihand 259">
                  <a:extLst>
                    <a:ext uri="{FF2B5EF4-FFF2-40B4-BE49-F238E27FC236}">
                      <a16:creationId xmlns:a16="http://schemas.microsoft.com/office/drawing/2014/main" id="{573AA7CE-41DE-F589-E0AB-47FAB2E5D717}"/>
                    </a:ext>
                  </a:extLst>
                </p:cNvPr>
                <p:cNvPicPr/>
                <p:nvPr/>
              </p:nvPicPr>
              <p:blipFill>
                <a:blip r:embed="rId497"/>
                <a:stretch>
                  <a:fillRect/>
                </a:stretch>
              </p:blipFill>
              <p:spPr>
                <a:xfrm>
                  <a:off x="4317676" y="5137625"/>
                  <a:ext cx="518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61" name="Freihand 260">
                  <a:extLst>
                    <a:ext uri="{FF2B5EF4-FFF2-40B4-BE49-F238E27FC236}">
                      <a16:creationId xmlns:a16="http://schemas.microsoft.com/office/drawing/2014/main" id="{93B00AA1-A2F3-8DC0-D224-E9B13C39D29C}"/>
                    </a:ext>
                  </a:extLst>
                </p14:cNvPr>
                <p14:cNvContentPartPr/>
                <p14:nvPr/>
              </p14:nvContentPartPr>
              <p14:xfrm>
                <a:off x="4364116" y="5179385"/>
                <a:ext cx="88560" cy="180360"/>
              </p14:xfrm>
            </p:contentPart>
          </mc:Choice>
          <mc:Fallback xmlns="">
            <p:pic>
              <p:nvPicPr>
                <p:cNvPr id="261" name="Freihand 260">
                  <a:extLst>
                    <a:ext uri="{FF2B5EF4-FFF2-40B4-BE49-F238E27FC236}">
                      <a16:creationId xmlns:a16="http://schemas.microsoft.com/office/drawing/2014/main" id="{93B00AA1-A2F3-8DC0-D224-E9B13C39D29C}"/>
                    </a:ext>
                  </a:extLst>
                </p:cNvPr>
                <p:cNvPicPr/>
                <p:nvPr/>
              </p:nvPicPr>
              <p:blipFill>
                <a:blip r:embed="rId499"/>
                <a:stretch>
                  <a:fillRect/>
                </a:stretch>
              </p:blipFill>
              <p:spPr>
                <a:xfrm>
                  <a:off x="4357996" y="5173265"/>
                  <a:ext cx="100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62" name="Freihand 261">
                  <a:extLst>
                    <a:ext uri="{FF2B5EF4-FFF2-40B4-BE49-F238E27FC236}">
                      <a16:creationId xmlns:a16="http://schemas.microsoft.com/office/drawing/2014/main" id="{4C418A73-3E84-2C30-5D02-0FED1E30F3D0}"/>
                    </a:ext>
                  </a:extLst>
                </p14:cNvPr>
                <p14:cNvContentPartPr/>
                <p14:nvPr/>
              </p14:nvContentPartPr>
              <p14:xfrm>
                <a:off x="4423876" y="5122865"/>
                <a:ext cx="190800" cy="278640"/>
              </p14:xfrm>
            </p:contentPart>
          </mc:Choice>
          <mc:Fallback xmlns="">
            <p:pic>
              <p:nvPicPr>
                <p:cNvPr id="262" name="Freihand 261">
                  <a:extLst>
                    <a:ext uri="{FF2B5EF4-FFF2-40B4-BE49-F238E27FC236}">
                      <a16:creationId xmlns:a16="http://schemas.microsoft.com/office/drawing/2014/main" id="{4C418A73-3E84-2C30-5D02-0FED1E30F3D0}"/>
                    </a:ext>
                  </a:extLst>
                </p:cNvPr>
                <p:cNvPicPr/>
                <p:nvPr/>
              </p:nvPicPr>
              <p:blipFill>
                <a:blip r:embed="rId501"/>
                <a:stretch>
                  <a:fillRect/>
                </a:stretch>
              </p:blipFill>
              <p:spPr>
                <a:xfrm>
                  <a:off x="4417756" y="5116745"/>
                  <a:ext cx="2030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63" name="Freihand 262">
                  <a:extLst>
                    <a:ext uri="{FF2B5EF4-FFF2-40B4-BE49-F238E27FC236}">
                      <a16:creationId xmlns:a16="http://schemas.microsoft.com/office/drawing/2014/main" id="{4214EB05-5ABD-23BB-8C52-67115ADC15AB}"/>
                    </a:ext>
                  </a:extLst>
                </p14:cNvPr>
                <p14:cNvContentPartPr/>
                <p14:nvPr/>
              </p14:nvContentPartPr>
              <p14:xfrm>
                <a:off x="4587316" y="4951505"/>
                <a:ext cx="57240" cy="127440"/>
              </p14:xfrm>
            </p:contentPart>
          </mc:Choice>
          <mc:Fallback xmlns="">
            <p:pic>
              <p:nvPicPr>
                <p:cNvPr id="263" name="Freihand 262">
                  <a:extLst>
                    <a:ext uri="{FF2B5EF4-FFF2-40B4-BE49-F238E27FC236}">
                      <a16:creationId xmlns:a16="http://schemas.microsoft.com/office/drawing/2014/main" id="{4214EB05-5ABD-23BB-8C52-67115ADC15AB}"/>
                    </a:ext>
                  </a:extLst>
                </p:cNvPr>
                <p:cNvPicPr/>
                <p:nvPr/>
              </p:nvPicPr>
              <p:blipFill>
                <a:blip r:embed="rId503"/>
                <a:stretch>
                  <a:fillRect/>
                </a:stretch>
              </p:blipFill>
              <p:spPr>
                <a:xfrm>
                  <a:off x="4581196" y="4945385"/>
                  <a:ext cx="69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25" name="Freihand 224">
                  <a:extLst>
                    <a:ext uri="{FF2B5EF4-FFF2-40B4-BE49-F238E27FC236}">
                      <a16:creationId xmlns:a16="http://schemas.microsoft.com/office/drawing/2014/main" id="{D033387C-E6C5-AF87-856E-6F2E2D156192}"/>
                    </a:ext>
                  </a:extLst>
                </p14:cNvPr>
                <p14:cNvContentPartPr/>
                <p14:nvPr/>
              </p14:nvContentPartPr>
              <p14:xfrm>
                <a:off x="2628556" y="4668905"/>
                <a:ext cx="39960" cy="3600"/>
              </p14:xfrm>
            </p:contentPart>
          </mc:Choice>
          <mc:Fallback xmlns="">
            <p:pic>
              <p:nvPicPr>
                <p:cNvPr id="225" name="Freihand 224">
                  <a:extLst>
                    <a:ext uri="{FF2B5EF4-FFF2-40B4-BE49-F238E27FC236}">
                      <a16:creationId xmlns:a16="http://schemas.microsoft.com/office/drawing/2014/main" id="{D033387C-E6C5-AF87-856E-6F2E2D156192}"/>
                    </a:ext>
                  </a:extLst>
                </p:cNvPr>
                <p:cNvPicPr/>
                <p:nvPr/>
              </p:nvPicPr>
              <p:blipFill>
                <a:blip r:embed="rId505"/>
                <a:stretch>
                  <a:fillRect/>
                </a:stretch>
              </p:blipFill>
              <p:spPr>
                <a:xfrm>
                  <a:off x="2622436" y="4662785"/>
                  <a:ext cx="52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26" name="Freihand 225">
                  <a:extLst>
                    <a:ext uri="{FF2B5EF4-FFF2-40B4-BE49-F238E27FC236}">
                      <a16:creationId xmlns:a16="http://schemas.microsoft.com/office/drawing/2014/main" id="{7B76F4D5-736A-2D50-B6FE-22290E765A06}"/>
                    </a:ext>
                  </a:extLst>
                </p14:cNvPr>
                <p14:cNvContentPartPr/>
                <p14:nvPr/>
              </p14:nvContentPartPr>
              <p14:xfrm>
                <a:off x="2451076" y="4665305"/>
                <a:ext cx="93240" cy="10080"/>
              </p14:xfrm>
            </p:contentPart>
          </mc:Choice>
          <mc:Fallback xmlns="">
            <p:pic>
              <p:nvPicPr>
                <p:cNvPr id="226" name="Freihand 225">
                  <a:extLst>
                    <a:ext uri="{FF2B5EF4-FFF2-40B4-BE49-F238E27FC236}">
                      <a16:creationId xmlns:a16="http://schemas.microsoft.com/office/drawing/2014/main" id="{7B76F4D5-736A-2D50-B6FE-22290E765A06}"/>
                    </a:ext>
                  </a:extLst>
                </p:cNvPr>
                <p:cNvPicPr/>
                <p:nvPr/>
              </p:nvPicPr>
              <p:blipFill>
                <a:blip r:embed="rId507"/>
                <a:stretch>
                  <a:fillRect/>
                </a:stretch>
              </p:blipFill>
              <p:spPr>
                <a:xfrm>
                  <a:off x="2444956" y="4659185"/>
                  <a:ext cx="105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27" name="Freihand 226">
                  <a:extLst>
                    <a:ext uri="{FF2B5EF4-FFF2-40B4-BE49-F238E27FC236}">
                      <a16:creationId xmlns:a16="http://schemas.microsoft.com/office/drawing/2014/main" id="{FE7BFA72-82FE-85F3-C762-3882CB816502}"/>
                    </a:ext>
                  </a:extLst>
                </p14:cNvPr>
                <p14:cNvContentPartPr/>
                <p14:nvPr/>
              </p14:nvContentPartPr>
              <p14:xfrm>
                <a:off x="1487356" y="4683665"/>
                <a:ext cx="558000" cy="22680"/>
              </p14:xfrm>
            </p:contentPart>
          </mc:Choice>
          <mc:Fallback xmlns="">
            <p:pic>
              <p:nvPicPr>
                <p:cNvPr id="227" name="Freihand 226">
                  <a:extLst>
                    <a:ext uri="{FF2B5EF4-FFF2-40B4-BE49-F238E27FC236}">
                      <a16:creationId xmlns:a16="http://schemas.microsoft.com/office/drawing/2014/main" id="{FE7BFA72-82FE-85F3-C762-3882CB816502}"/>
                    </a:ext>
                  </a:extLst>
                </p:cNvPr>
                <p:cNvPicPr/>
                <p:nvPr/>
              </p:nvPicPr>
              <p:blipFill>
                <a:blip r:embed="rId509"/>
                <a:stretch>
                  <a:fillRect/>
                </a:stretch>
              </p:blipFill>
              <p:spPr>
                <a:xfrm>
                  <a:off x="1481236" y="4677545"/>
                  <a:ext cx="570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9" name="Freihand 308">
                  <a:extLst>
                    <a:ext uri="{FF2B5EF4-FFF2-40B4-BE49-F238E27FC236}">
                      <a16:creationId xmlns:a16="http://schemas.microsoft.com/office/drawing/2014/main" id="{49FEBB6C-373A-BB95-0740-D09A847CF6FE}"/>
                    </a:ext>
                  </a:extLst>
                </p14:cNvPr>
                <p14:cNvContentPartPr/>
                <p14:nvPr/>
              </p14:nvContentPartPr>
              <p14:xfrm>
                <a:off x="2062636" y="4271825"/>
                <a:ext cx="32400" cy="25200"/>
              </p14:xfrm>
            </p:contentPart>
          </mc:Choice>
          <mc:Fallback xmlns="">
            <p:pic>
              <p:nvPicPr>
                <p:cNvPr id="309" name="Freihand 308">
                  <a:extLst>
                    <a:ext uri="{FF2B5EF4-FFF2-40B4-BE49-F238E27FC236}">
                      <a16:creationId xmlns:a16="http://schemas.microsoft.com/office/drawing/2014/main" id="{49FEBB6C-373A-BB95-0740-D09A847CF6FE}"/>
                    </a:ext>
                  </a:extLst>
                </p:cNvPr>
                <p:cNvPicPr/>
                <p:nvPr/>
              </p:nvPicPr>
              <p:blipFill>
                <a:blip r:embed="rId511"/>
                <a:stretch>
                  <a:fillRect/>
                </a:stretch>
              </p:blipFill>
              <p:spPr>
                <a:xfrm>
                  <a:off x="2056516" y="4265705"/>
                  <a:ext cx="44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0" name="Freihand 309">
                  <a:extLst>
                    <a:ext uri="{FF2B5EF4-FFF2-40B4-BE49-F238E27FC236}">
                      <a16:creationId xmlns:a16="http://schemas.microsoft.com/office/drawing/2014/main" id="{5E445ADC-E70D-3FC1-34F5-5382372D9AA7}"/>
                    </a:ext>
                  </a:extLst>
                </p14:cNvPr>
                <p14:cNvContentPartPr/>
                <p14:nvPr/>
              </p14:nvContentPartPr>
              <p14:xfrm>
                <a:off x="1476196" y="4284785"/>
                <a:ext cx="498240" cy="50400"/>
              </p14:xfrm>
            </p:contentPart>
          </mc:Choice>
          <mc:Fallback xmlns="">
            <p:pic>
              <p:nvPicPr>
                <p:cNvPr id="310" name="Freihand 309">
                  <a:extLst>
                    <a:ext uri="{FF2B5EF4-FFF2-40B4-BE49-F238E27FC236}">
                      <a16:creationId xmlns:a16="http://schemas.microsoft.com/office/drawing/2014/main" id="{5E445ADC-E70D-3FC1-34F5-5382372D9AA7}"/>
                    </a:ext>
                  </a:extLst>
                </p:cNvPr>
                <p:cNvPicPr/>
                <p:nvPr/>
              </p:nvPicPr>
              <p:blipFill>
                <a:blip r:embed="rId513"/>
                <a:stretch>
                  <a:fillRect/>
                </a:stretch>
              </p:blipFill>
              <p:spPr>
                <a:xfrm>
                  <a:off x="1470076" y="4278665"/>
                  <a:ext cx="510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2" name="Freihand 351">
                  <a:extLst>
                    <a:ext uri="{FF2B5EF4-FFF2-40B4-BE49-F238E27FC236}">
                      <a16:creationId xmlns:a16="http://schemas.microsoft.com/office/drawing/2014/main" id="{84FE149E-815A-EE8A-DDA0-8E205B6E9018}"/>
                    </a:ext>
                  </a:extLst>
                </p14:cNvPr>
                <p14:cNvContentPartPr/>
                <p14:nvPr/>
              </p14:nvContentPartPr>
              <p14:xfrm>
                <a:off x="3212476" y="2552465"/>
                <a:ext cx="12240" cy="54360"/>
              </p14:xfrm>
            </p:contentPart>
          </mc:Choice>
          <mc:Fallback xmlns="">
            <p:pic>
              <p:nvPicPr>
                <p:cNvPr id="352" name="Freihand 351">
                  <a:extLst>
                    <a:ext uri="{FF2B5EF4-FFF2-40B4-BE49-F238E27FC236}">
                      <a16:creationId xmlns:a16="http://schemas.microsoft.com/office/drawing/2014/main" id="{84FE149E-815A-EE8A-DDA0-8E205B6E9018}"/>
                    </a:ext>
                  </a:extLst>
                </p:cNvPr>
                <p:cNvPicPr/>
                <p:nvPr/>
              </p:nvPicPr>
              <p:blipFill>
                <a:blip r:embed="rId515"/>
                <a:stretch>
                  <a:fillRect/>
                </a:stretch>
              </p:blipFill>
              <p:spPr>
                <a:xfrm>
                  <a:off x="3206356" y="2546345"/>
                  <a:ext cx="24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53" name="Freihand 352">
                  <a:extLst>
                    <a:ext uri="{FF2B5EF4-FFF2-40B4-BE49-F238E27FC236}">
                      <a16:creationId xmlns:a16="http://schemas.microsoft.com/office/drawing/2014/main" id="{CE762565-E425-CD7F-F9A5-279C72485D02}"/>
                    </a:ext>
                  </a:extLst>
                </p14:cNvPr>
                <p14:cNvContentPartPr/>
                <p14:nvPr/>
              </p14:nvContentPartPr>
              <p14:xfrm>
                <a:off x="3252076" y="2956385"/>
                <a:ext cx="45360" cy="543960"/>
              </p14:xfrm>
            </p:contentPart>
          </mc:Choice>
          <mc:Fallback xmlns="">
            <p:pic>
              <p:nvPicPr>
                <p:cNvPr id="353" name="Freihand 352">
                  <a:extLst>
                    <a:ext uri="{FF2B5EF4-FFF2-40B4-BE49-F238E27FC236}">
                      <a16:creationId xmlns:a16="http://schemas.microsoft.com/office/drawing/2014/main" id="{CE762565-E425-CD7F-F9A5-279C72485D02}"/>
                    </a:ext>
                  </a:extLst>
                </p:cNvPr>
                <p:cNvPicPr/>
                <p:nvPr/>
              </p:nvPicPr>
              <p:blipFill>
                <a:blip r:embed="rId517"/>
                <a:stretch>
                  <a:fillRect/>
                </a:stretch>
              </p:blipFill>
              <p:spPr>
                <a:xfrm>
                  <a:off x="3245956" y="2950265"/>
                  <a:ext cx="5760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54" name="Freihand 353">
                  <a:extLst>
                    <a:ext uri="{FF2B5EF4-FFF2-40B4-BE49-F238E27FC236}">
                      <a16:creationId xmlns:a16="http://schemas.microsoft.com/office/drawing/2014/main" id="{99B75D2C-E8FC-4F99-DCC7-BB5498C2FC78}"/>
                    </a:ext>
                  </a:extLst>
                </p14:cNvPr>
                <p14:cNvContentPartPr/>
                <p14:nvPr/>
              </p14:nvContentPartPr>
              <p14:xfrm>
                <a:off x="2199436" y="3298025"/>
                <a:ext cx="690120" cy="244440"/>
              </p14:xfrm>
            </p:contentPart>
          </mc:Choice>
          <mc:Fallback xmlns="">
            <p:pic>
              <p:nvPicPr>
                <p:cNvPr id="354" name="Freihand 353">
                  <a:extLst>
                    <a:ext uri="{FF2B5EF4-FFF2-40B4-BE49-F238E27FC236}">
                      <a16:creationId xmlns:a16="http://schemas.microsoft.com/office/drawing/2014/main" id="{99B75D2C-E8FC-4F99-DCC7-BB5498C2FC78}"/>
                    </a:ext>
                  </a:extLst>
                </p:cNvPr>
                <p:cNvPicPr/>
                <p:nvPr/>
              </p:nvPicPr>
              <p:blipFill>
                <a:blip r:embed="rId519"/>
                <a:stretch>
                  <a:fillRect/>
                </a:stretch>
              </p:blipFill>
              <p:spPr>
                <a:xfrm>
                  <a:off x="2193316" y="3291905"/>
                  <a:ext cx="702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5" name="Freihand 354">
                  <a:extLst>
                    <a:ext uri="{FF2B5EF4-FFF2-40B4-BE49-F238E27FC236}">
                      <a16:creationId xmlns:a16="http://schemas.microsoft.com/office/drawing/2014/main" id="{11220CAD-D180-454A-2707-74D3722AFF5E}"/>
                    </a:ext>
                  </a:extLst>
                </p14:cNvPr>
                <p14:cNvContentPartPr/>
                <p14:nvPr/>
              </p14:nvContentPartPr>
              <p14:xfrm>
                <a:off x="2875156" y="3291545"/>
                <a:ext cx="303480" cy="212760"/>
              </p14:xfrm>
            </p:contentPart>
          </mc:Choice>
          <mc:Fallback xmlns="">
            <p:pic>
              <p:nvPicPr>
                <p:cNvPr id="355" name="Freihand 354">
                  <a:extLst>
                    <a:ext uri="{FF2B5EF4-FFF2-40B4-BE49-F238E27FC236}">
                      <a16:creationId xmlns:a16="http://schemas.microsoft.com/office/drawing/2014/main" id="{11220CAD-D180-454A-2707-74D3722AFF5E}"/>
                    </a:ext>
                  </a:extLst>
                </p:cNvPr>
                <p:cNvPicPr/>
                <p:nvPr/>
              </p:nvPicPr>
              <p:blipFill>
                <a:blip r:embed="rId521"/>
                <a:stretch>
                  <a:fillRect/>
                </a:stretch>
              </p:blipFill>
              <p:spPr>
                <a:xfrm>
                  <a:off x="2869036" y="3285425"/>
                  <a:ext cx="315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6" name="Freihand 355">
                  <a:extLst>
                    <a:ext uri="{FF2B5EF4-FFF2-40B4-BE49-F238E27FC236}">
                      <a16:creationId xmlns:a16="http://schemas.microsoft.com/office/drawing/2014/main" id="{3D6473DA-6E0E-B785-54D3-137BC3FE87FA}"/>
                    </a:ext>
                  </a:extLst>
                </p14:cNvPr>
                <p14:cNvContentPartPr/>
                <p14:nvPr/>
              </p14:nvContentPartPr>
              <p14:xfrm>
                <a:off x="2913676" y="2273825"/>
                <a:ext cx="2428560" cy="954000"/>
              </p14:xfrm>
            </p:contentPart>
          </mc:Choice>
          <mc:Fallback xmlns="">
            <p:pic>
              <p:nvPicPr>
                <p:cNvPr id="356" name="Freihand 355">
                  <a:extLst>
                    <a:ext uri="{FF2B5EF4-FFF2-40B4-BE49-F238E27FC236}">
                      <a16:creationId xmlns:a16="http://schemas.microsoft.com/office/drawing/2014/main" id="{3D6473DA-6E0E-B785-54D3-137BC3FE87FA}"/>
                    </a:ext>
                  </a:extLst>
                </p:cNvPr>
                <p:cNvPicPr/>
                <p:nvPr/>
              </p:nvPicPr>
              <p:blipFill>
                <a:blip r:embed="rId523"/>
                <a:stretch>
                  <a:fillRect/>
                </a:stretch>
              </p:blipFill>
              <p:spPr>
                <a:xfrm>
                  <a:off x="2907556" y="2267705"/>
                  <a:ext cx="2440800" cy="9662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57" name="Freihand 356">
                  <a:extLst>
                    <a:ext uri="{FF2B5EF4-FFF2-40B4-BE49-F238E27FC236}">
                      <a16:creationId xmlns:a16="http://schemas.microsoft.com/office/drawing/2014/main" id="{55B67E55-DC26-7C72-050F-0CC6CE9FCA56}"/>
                    </a:ext>
                  </a:extLst>
                </p14:cNvPr>
                <p14:cNvContentPartPr/>
                <p14:nvPr/>
              </p14:nvContentPartPr>
              <p14:xfrm>
                <a:off x="2899996" y="2950985"/>
                <a:ext cx="260280" cy="347760"/>
              </p14:xfrm>
            </p:contentPart>
          </mc:Choice>
          <mc:Fallback xmlns="">
            <p:pic>
              <p:nvPicPr>
                <p:cNvPr id="357" name="Freihand 356">
                  <a:extLst>
                    <a:ext uri="{FF2B5EF4-FFF2-40B4-BE49-F238E27FC236}">
                      <a16:creationId xmlns:a16="http://schemas.microsoft.com/office/drawing/2014/main" id="{55B67E55-DC26-7C72-050F-0CC6CE9FCA56}"/>
                    </a:ext>
                  </a:extLst>
                </p:cNvPr>
                <p:cNvPicPr/>
                <p:nvPr/>
              </p:nvPicPr>
              <p:blipFill>
                <a:blip r:embed="rId525"/>
                <a:stretch>
                  <a:fillRect/>
                </a:stretch>
              </p:blipFill>
              <p:spPr>
                <a:xfrm>
                  <a:off x="2893876" y="2944865"/>
                  <a:ext cx="272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59" name="Freihand 358">
                  <a:extLst>
                    <a:ext uri="{FF2B5EF4-FFF2-40B4-BE49-F238E27FC236}">
                      <a16:creationId xmlns:a16="http://schemas.microsoft.com/office/drawing/2014/main" id="{4D5642B6-3D90-2337-7A4A-86B9A85141F4}"/>
                    </a:ext>
                  </a:extLst>
                </p14:cNvPr>
                <p14:cNvContentPartPr/>
                <p14:nvPr/>
              </p14:nvContentPartPr>
              <p14:xfrm>
                <a:off x="5205436" y="1961345"/>
                <a:ext cx="140040" cy="169560"/>
              </p14:xfrm>
            </p:contentPart>
          </mc:Choice>
          <mc:Fallback xmlns="">
            <p:pic>
              <p:nvPicPr>
                <p:cNvPr id="359" name="Freihand 358">
                  <a:extLst>
                    <a:ext uri="{FF2B5EF4-FFF2-40B4-BE49-F238E27FC236}">
                      <a16:creationId xmlns:a16="http://schemas.microsoft.com/office/drawing/2014/main" id="{4D5642B6-3D90-2337-7A4A-86B9A85141F4}"/>
                    </a:ext>
                  </a:extLst>
                </p:cNvPr>
                <p:cNvPicPr/>
                <p:nvPr/>
              </p:nvPicPr>
              <p:blipFill>
                <a:blip r:embed="rId527"/>
                <a:stretch>
                  <a:fillRect/>
                </a:stretch>
              </p:blipFill>
              <p:spPr>
                <a:xfrm>
                  <a:off x="5199316" y="1955225"/>
                  <a:ext cx="152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0" name="Freihand 359">
                  <a:extLst>
                    <a:ext uri="{FF2B5EF4-FFF2-40B4-BE49-F238E27FC236}">
                      <a16:creationId xmlns:a16="http://schemas.microsoft.com/office/drawing/2014/main" id="{475C232B-32A9-F12B-50F4-F3E6B7AEE2EB}"/>
                    </a:ext>
                  </a:extLst>
                </p14:cNvPr>
                <p14:cNvContentPartPr/>
                <p14:nvPr/>
              </p14:nvContentPartPr>
              <p14:xfrm>
                <a:off x="5395876" y="1824905"/>
                <a:ext cx="81720" cy="159840"/>
              </p14:xfrm>
            </p:contentPart>
          </mc:Choice>
          <mc:Fallback xmlns="">
            <p:pic>
              <p:nvPicPr>
                <p:cNvPr id="360" name="Freihand 359">
                  <a:extLst>
                    <a:ext uri="{FF2B5EF4-FFF2-40B4-BE49-F238E27FC236}">
                      <a16:creationId xmlns:a16="http://schemas.microsoft.com/office/drawing/2014/main" id="{475C232B-32A9-F12B-50F4-F3E6B7AEE2EB}"/>
                    </a:ext>
                  </a:extLst>
                </p:cNvPr>
                <p:cNvPicPr/>
                <p:nvPr/>
              </p:nvPicPr>
              <p:blipFill>
                <a:blip r:embed="rId529"/>
                <a:stretch>
                  <a:fillRect/>
                </a:stretch>
              </p:blipFill>
              <p:spPr>
                <a:xfrm>
                  <a:off x="5389756" y="1818785"/>
                  <a:ext cx="93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1" name="Freihand 360">
                  <a:extLst>
                    <a:ext uri="{FF2B5EF4-FFF2-40B4-BE49-F238E27FC236}">
                      <a16:creationId xmlns:a16="http://schemas.microsoft.com/office/drawing/2014/main" id="{D8EBE96A-491B-A409-9308-AD15E05F2DE2}"/>
                    </a:ext>
                  </a:extLst>
                </p14:cNvPr>
                <p14:cNvContentPartPr/>
                <p14:nvPr/>
              </p14:nvContentPartPr>
              <p14:xfrm>
                <a:off x="5394796" y="1924985"/>
                <a:ext cx="86400" cy="54360"/>
              </p14:xfrm>
            </p:contentPart>
          </mc:Choice>
          <mc:Fallback xmlns="">
            <p:pic>
              <p:nvPicPr>
                <p:cNvPr id="361" name="Freihand 360">
                  <a:extLst>
                    <a:ext uri="{FF2B5EF4-FFF2-40B4-BE49-F238E27FC236}">
                      <a16:creationId xmlns:a16="http://schemas.microsoft.com/office/drawing/2014/main" id="{D8EBE96A-491B-A409-9308-AD15E05F2DE2}"/>
                    </a:ext>
                  </a:extLst>
                </p:cNvPr>
                <p:cNvPicPr/>
                <p:nvPr/>
              </p:nvPicPr>
              <p:blipFill>
                <a:blip r:embed="rId531"/>
                <a:stretch>
                  <a:fillRect/>
                </a:stretch>
              </p:blipFill>
              <p:spPr>
                <a:xfrm>
                  <a:off x="5388676" y="1918865"/>
                  <a:ext cx="98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2" name="Freihand 361">
                  <a:extLst>
                    <a:ext uri="{FF2B5EF4-FFF2-40B4-BE49-F238E27FC236}">
                      <a16:creationId xmlns:a16="http://schemas.microsoft.com/office/drawing/2014/main" id="{628E58F8-96BC-323A-ACC7-D47E178F5F70}"/>
                    </a:ext>
                  </a:extLst>
                </p14:cNvPr>
                <p14:cNvContentPartPr/>
                <p14:nvPr/>
              </p14:nvContentPartPr>
              <p14:xfrm>
                <a:off x="5455276" y="1745705"/>
                <a:ext cx="235080" cy="189360"/>
              </p14:xfrm>
            </p:contentPart>
          </mc:Choice>
          <mc:Fallback xmlns="">
            <p:pic>
              <p:nvPicPr>
                <p:cNvPr id="362" name="Freihand 361">
                  <a:extLst>
                    <a:ext uri="{FF2B5EF4-FFF2-40B4-BE49-F238E27FC236}">
                      <a16:creationId xmlns:a16="http://schemas.microsoft.com/office/drawing/2014/main" id="{628E58F8-96BC-323A-ACC7-D47E178F5F70}"/>
                    </a:ext>
                  </a:extLst>
                </p:cNvPr>
                <p:cNvPicPr/>
                <p:nvPr/>
              </p:nvPicPr>
              <p:blipFill>
                <a:blip r:embed="rId533"/>
                <a:stretch>
                  <a:fillRect/>
                </a:stretch>
              </p:blipFill>
              <p:spPr>
                <a:xfrm>
                  <a:off x="5449156" y="1739585"/>
                  <a:ext cx="247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63" name="Freihand 362">
                  <a:extLst>
                    <a:ext uri="{FF2B5EF4-FFF2-40B4-BE49-F238E27FC236}">
                      <a16:creationId xmlns:a16="http://schemas.microsoft.com/office/drawing/2014/main" id="{0E3FA97C-CC59-9409-B2DE-BC135A913093}"/>
                    </a:ext>
                  </a:extLst>
                </p14:cNvPr>
                <p14:cNvContentPartPr/>
                <p14:nvPr/>
              </p14:nvContentPartPr>
              <p14:xfrm>
                <a:off x="5755516" y="1601705"/>
                <a:ext cx="81360" cy="174960"/>
              </p14:xfrm>
            </p:contentPart>
          </mc:Choice>
          <mc:Fallback xmlns="">
            <p:pic>
              <p:nvPicPr>
                <p:cNvPr id="363" name="Freihand 362">
                  <a:extLst>
                    <a:ext uri="{FF2B5EF4-FFF2-40B4-BE49-F238E27FC236}">
                      <a16:creationId xmlns:a16="http://schemas.microsoft.com/office/drawing/2014/main" id="{0E3FA97C-CC59-9409-B2DE-BC135A913093}"/>
                    </a:ext>
                  </a:extLst>
                </p:cNvPr>
                <p:cNvPicPr/>
                <p:nvPr/>
              </p:nvPicPr>
              <p:blipFill>
                <a:blip r:embed="rId535"/>
                <a:stretch>
                  <a:fillRect/>
                </a:stretch>
              </p:blipFill>
              <p:spPr>
                <a:xfrm>
                  <a:off x="5749396" y="1595585"/>
                  <a:ext cx="93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64" name="Freihand 363">
                  <a:extLst>
                    <a:ext uri="{FF2B5EF4-FFF2-40B4-BE49-F238E27FC236}">
                      <a16:creationId xmlns:a16="http://schemas.microsoft.com/office/drawing/2014/main" id="{8B50BB22-C514-4B49-5D6D-B7727BEB3FAB}"/>
                    </a:ext>
                  </a:extLst>
                </p14:cNvPr>
                <p14:cNvContentPartPr/>
                <p14:nvPr/>
              </p14:nvContentPartPr>
              <p14:xfrm>
                <a:off x="5794396" y="1657145"/>
                <a:ext cx="77400" cy="129240"/>
              </p14:xfrm>
            </p:contentPart>
          </mc:Choice>
          <mc:Fallback xmlns="">
            <p:pic>
              <p:nvPicPr>
                <p:cNvPr id="364" name="Freihand 363">
                  <a:extLst>
                    <a:ext uri="{FF2B5EF4-FFF2-40B4-BE49-F238E27FC236}">
                      <a16:creationId xmlns:a16="http://schemas.microsoft.com/office/drawing/2014/main" id="{8B50BB22-C514-4B49-5D6D-B7727BEB3FAB}"/>
                    </a:ext>
                  </a:extLst>
                </p:cNvPr>
                <p:cNvPicPr/>
                <p:nvPr/>
              </p:nvPicPr>
              <p:blipFill>
                <a:blip r:embed="rId537"/>
                <a:stretch>
                  <a:fillRect/>
                </a:stretch>
              </p:blipFill>
              <p:spPr>
                <a:xfrm>
                  <a:off x="5788276" y="1651025"/>
                  <a:ext cx="89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5" name="Freihand 364">
                  <a:extLst>
                    <a:ext uri="{FF2B5EF4-FFF2-40B4-BE49-F238E27FC236}">
                      <a16:creationId xmlns:a16="http://schemas.microsoft.com/office/drawing/2014/main" id="{8CF4B537-EC65-0EA4-AB08-F8C5DE3BC2E1}"/>
                    </a:ext>
                  </a:extLst>
                </p14:cNvPr>
                <p14:cNvContentPartPr/>
                <p14:nvPr/>
              </p14:nvContentPartPr>
              <p14:xfrm>
                <a:off x="5891236" y="1292465"/>
                <a:ext cx="361080" cy="449640"/>
              </p14:xfrm>
            </p:contentPart>
          </mc:Choice>
          <mc:Fallback xmlns="">
            <p:pic>
              <p:nvPicPr>
                <p:cNvPr id="365" name="Freihand 364">
                  <a:extLst>
                    <a:ext uri="{FF2B5EF4-FFF2-40B4-BE49-F238E27FC236}">
                      <a16:creationId xmlns:a16="http://schemas.microsoft.com/office/drawing/2014/main" id="{8CF4B537-EC65-0EA4-AB08-F8C5DE3BC2E1}"/>
                    </a:ext>
                  </a:extLst>
                </p:cNvPr>
                <p:cNvPicPr/>
                <p:nvPr/>
              </p:nvPicPr>
              <p:blipFill>
                <a:blip r:embed="rId539"/>
                <a:stretch>
                  <a:fillRect/>
                </a:stretch>
              </p:blipFill>
              <p:spPr>
                <a:xfrm>
                  <a:off x="5885116" y="1286345"/>
                  <a:ext cx="3733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7" name="Freihand 366">
                  <a:extLst>
                    <a:ext uri="{FF2B5EF4-FFF2-40B4-BE49-F238E27FC236}">
                      <a16:creationId xmlns:a16="http://schemas.microsoft.com/office/drawing/2014/main" id="{5D44B3FE-E307-2F02-B3B5-4EF41BF041E5}"/>
                    </a:ext>
                  </a:extLst>
                </p14:cNvPr>
                <p14:cNvContentPartPr/>
                <p14:nvPr/>
              </p14:nvContentPartPr>
              <p14:xfrm>
                <a:off x="5444836" y="2088425"/>
                <a:ext cx="327960" cy="197280"/>
              </p14:xfrm>
            </p:contentPart>
          </mc:Choice>
          <mc:Fallback xmlns="">
            <p:pic>
              <p:nvPicPr>
                <p:cNvPr id="367" name="Freihand 366">
                  <a:extLst>
                    <a:ext uri="{FF2B5EF4-FFF2-40B4-BE49-F238E27FC236}">
                      <a16:creationId xmlns:a16="http://schemas.microsoft.com/office/drawing/2014/main" id="{5D44B3FE-E307-2F02-B3B5-4EF41BF041E5}"/>
                    </a:ext>
                  </a:extLst>
                </p:cNvPr>
                <p:cNvPicPr/>
                <p:nvPr/>
              </p:nvPicPr>
              <p:blipFill>
                <a:blip r:embed="rId541"/>
                <a:stretch>
                  <a:fillRect/>
                </a:stretch>
              </p:blipFill>
              <p:spPr>
                <a:xfrm>
                  <a:off x="5438716" y="2082305"/>
                  <a:ext cx="3402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8" name="Freihand 367">
                  <a:extLst>
                    <a:ext uri="{FF2B5EF4-FFF2-40B4-BE49-F238E27FC236}">
                      <a16:creationId xmlns:a16="http://schemas.microsoft.com/office/drawing/2014/main" id="{94CD3675-4A88-34A1-3C78-B27A3E1078C1}"/>
                    </a:ext>
                  </a:extLst>
                </p14:cNvPr>
                <p14:cNvContentPartPr/>
                <p14:nvPr/>
              </p14:nvContentPartPr>
              <p14:xfrm>
                <a:off x="5668396" y="1983305"/>
                <a:ext cx="11880" cy="6480"/>
              </p14:xfrm>
            </p:contentPart>
          </mc:Choice>
          <mc:Fallback xmlns="">
            <p:pic>
              <p:nvPicPr>
                <p:cNvPr id="368" name="Freihand 367">
                  <a:extLst>
                    <a:ext uri="{FF2B5EF4-FFF2-40B4-BE49-F238E27FC236}">
                      <a16:creationId xmlns:a16="http://schemas.microsoft.com/office/drawing/2014/main" id="{94CD3675-4A88-34A1-3C78-B27A3E1078C1}"/>
                    </a:ext>
                  </a:extLst>
                </p:cNvPr>
                <p:cNvPicPr/>
                <p:nvPr/>
              </p:nvPicPr>
              <p:blipFill>
                <a:blip r:embed="rId543"/>
                <a:stretch>
                  <a:fillRect/>
                </a:stretch>
              </p:blipFill>
              <p:spPr>
                <a:xfrm>
                  <a:off x="5662276" y="1977185"/>
                  <a:ext cx="24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9" name="Freihand 368">
                  <a:extLst>
                    <a:ext uri="{FF2B5EF4-FFF2-40B4-BE49-F238E27FC236}">
                      <a16:creationId xmlns:a16="http://schemas.microsoft.com/office/drawing/2014/main" id="{AA496E25-DE04-A4A0-B2A9-5FE0EA82A78F}"/>
                    </a:ext>
                  </a:extLst>
                </p14:cNvPr>
                <p14:cNvContentPartPr/>
                <p14:nvPr/>
              </p14:nvContentPartPr>
              <p14:xfrm>
                <a:off x="5385076" y="2598185"/>
                <a:ext cx="40680" cy="118080"/>
              </p14:xfrm>
            </p:contentPart>
          </mc:Choice>
          <mc:Fallback xmlns="">
            <p:pic>
              <p:nvPicPr>
                <p:cNvPr id="369" name="Freihand 368">
                  <a:extLst>
                    <a:ext uri="{FF2B5EF4-FFF2-40B4-BE49-F238E27FC236}">
                      <a16:creationId xmlns:a16="http://schemas.microsoft.com/office/drawing/2014/main" id="{AA496E25-DE04-A4A0-B2A9-5FE0EA82A78F}"/>
                    </a:ext>
                  </a:extLst>
                </p:cNvPr>
                <p:cNvPicPr/>
                <p:nvPr/>
              </p:nvPicPr>
              <p:blipFill>
                <a:blip r:embed="rId545"/>
                <a:stretch>
                  <a:fillRect/>
                </a:stretch>
              </p:blipFill>
              <p:spPr>
                <a:xfrm>
                  <a:off x="5378956" y="2592065"/>
                  <a:ext cx="52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70" name="Freihand 369">
                  <a:extLst>
                    <a:ext uri="{FF2B5EF4-FFF2-40B4-BE49-F238E27FC236}">
                      <a16:creationId xmlns:a16="http://schemas.microsoft.com/office/drawing/2014/main" id="{12E4A6C6-900B-9C30-D718-16C69FD163C1}"/>
                    </a:ext>
                  </a:extLst>
                </p14:cNvPr>
                <p14:cNvContentPartPr/>
                <p14:nvPr/>
              </p14:nvContentPartPr>
              <p14:xfrm>
                <a:off x="5470396" y="2458865"/>
                <a:ext cx="206640" cy="166320"/>
              </p14:xfrm>
            </p:contentPart>
          </mc:Choice>
          <mc:Fallback xmlns="">
            <p:pic>
              <p:nvPicPr>
                <p:cNvPr id="370" name="Freihand 369">
                  <a:extLst>
                    <a:ext uri="{FF2B5EF4-FFF2-40B4-BE49-F238E27FC236}">
                      <a16:creationId xmlns:a16="http://schemas.microsoft.com/office/drawing/2014/main" id="{12E4A6C6-900B-9C30-D718-16C69FD163C1}"/>
                    </a:ext>
                  </a:extLst>
                </p:cNvPr>
                <p:cNvPicPr/>
                <p:nvPr/>
              </p:nvPicPr>
              <p:blipFill>
                <a:blip r:embed="rId547"/>
                <a:stretch>
                  <a:fillRect/>
                </a:stretch>
              </p:blipFill>
              <p:spPr>
                <a:xfrm>
                  <a:off x="5464276" y="2452745"/>
                  <a:ext cx="218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1" name="Freihand 370">
                  <a:extLst>
                    <a:ext uri="{FF2B5EF4-FFF2-40B4-BE49-F238E27FC236}">
                      <a16:creationId xmlns:a16="http://schemas.microsoft.com/office/drawing/2014/main" id="{B15DDCB3-AEB1-E206-DD18-7C60020F6C18}"/>
                    </a:ext>
                  </a:extLst>
                </p14:cNvPr>
                <p14:cNvContentPartPr/>
                <p14:nvPr/>
              </p14:nvContentPartPr>
              <p14:xfrm>
                <a:off x="5755516" y="2339345"/>
                <a:ext cx="109440" cy="164880"/>
              </p14:xfrm>
            </p:contentPart>
          </mc:Choice>
          <mc:Fallback xmlns="">
            <p:pic>
              <p:nvPicPr>
                <p:cNvPr id="371" name="Freihand 370">
                  <a:extLst>
                    <a:ext uri="{FF2B5EF4-FFF2-40B4-BE49-F238E27FC236}">
                      <a16:creationId xmlns:a16="http://schemas.microsoft.com/office/drawing/2014/main" id="{B15DDCB3-AEB1-E206-DD18-7C60020F6C18}"/>
                    </a:ext>
                  </a:extLst>
                </p:cNvPr>
                <p:cNvPicPr/>
                <p:nvPr/>
              </p:nvPicPr>
              <p:blipFill>
                <a:blip r:embed="rId549"/>
                <a:stretch>
                  <a:fillRect/>
                </a:stretch>
              </p:blipFill>
              <p:spPr>
                <a:xfrm>
                  <a:off x="5749396" y="2333225"/>
                  <a:ext cx="121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2" name="Freihand 371">
                  <a:extLst>
                    <a:ext uri="{FF2B5EF4-FFF2-40B4-BE49-F238E27FC236}">
                      <a16:creationId xmlns:a16="http://schemas.microsoft.com/office/drawing/2014/main" id="{903BDB85-7F1A-FAA6-2424-E4E489AE2D70}"/>
                    </a:ext>
                  </a:extLst>
                </p14:cNvPr>
                <p14:cNvContentPartPr/>
                <p14:nvPr/>
              </p14:nvContentPartPr>
              <p14:xfrm>
                <a:off x="5855236" y="2213345"/>
                <a:ext cx="128160" cy="192600"/>
              </p14:xfrm>
            </p:contentPart>
          </mc:Choice>
          <mc:Fallback xmlns="">
            <p:pic>
              <p:nvPicPr>
                <p:cNvPr id="372" name="Freihand 371">
                  <a:extLst>
                    <a:ext uri="{FF2B5EF4-FFF2-40B4-BE49-F238E27FC236}">
                      <a16:creationId xmlns:a16="http://schemas.microsoft.com/office/drawing/2014/main" id="{903BDB85-7F1A-FAA6-2424-E4E489AE2D70}"/>
                    </a:ext>
                  </a:extLst>
                </p:cNvPr>
                <p:cNvPicPr/>
                <p:nvPr/>
              </p:nvPicPr>
              <p:blipFill>
                <a:blip r:embed="rId551"/>
                <a:stretch>
                  <a:fillRect/>
                </a:stretch>
              </p:blipFill>
              <p:spPr>
                <a:xfrm>
                  <a:off x="5849116" y="2207225"/>
                  <a:ext cx="140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73" name="Freihand 372">
                  <a:extLst>
                    <a:ext uri="{FF2B5EF4-FFF2-40B4-BE49-F238E27FC236}">
                      <a16:creationId xmlns:a16="http://schemas.microsoft.com/office/drawing/2014/main" id="{31B9CCE8-9A71-F60D-71B8-1D468131109F}"/>
                    </a:ext>
                  </a:extLst>
                </p14:cNvPr>
                <p14:cNvContentPartPr/>
                <p14:nvPr/>
              </p14:nvContentPartPr>
              <p14:xfrm>
                <a:off x="6023356" y="2255105"/>
                <a:ext cx="42120" cy="74160"/>
              </p14:xfrm>
            </p:contentPart>
          </mc:Choice>
          <mc:Fallback xmlns="">
            <p:pic>
              <p:nvPicPr>
                <p:cNvPr id="373" name="Freihand 372">
                  <a:extLst>
                    <a:ext uri="{FF2B5EF4-FFF2-40B4-BE49-F238E27FC236}">
                      <a16:creationId xmlns:a16="http://schemas.microsoft.com/office/drawing/2014/main" id="{31B9CCE8-9A71-F60D-71B8-1D468131109F}"/>
                    </a:ext>
                  </a:extLst>
                </p:cNvPr>
                <p:cNvPicPr/>
                <p:nvPr/>
              </p:nvPicPr>
              <p:blipFill>
                <a:blip r:embed="rId553"/>
                <a:stretch>
                  <a:fillRect/>
                </a:stretch>
              </p:blipFill>
              <p:spPr>
                <a:xfrm>
                  <a:off x="6017236" y="2248985"/>
                  <a:ext cx="54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74" name="Freihand 373">
                  <a:extLst>
                    <a:ext uri="{FF2B5EF4-FFF2-40B4-BE49-F238E27FC236}">
                      <a16:creationId xmlns:a16="http://schemas.microsoft.com/office/drawing/2014/main" id="{4D5D4410-DDA5-B3CA-6821-787E30A4A4AF}"/>
                    </a:ext>
                  </a:extLst>
                </p14:cNvPr>
                <p14:cNvContentPartPr/>
                <p14:nvPr/>
              </p14:nvContentPartPr>
              <p14:xfrm>
                <a:off x="5612956" y="2661905"/>
                <a:ext cx="168120" cy="224640"/>
              </p14:xfrm>
            </p:contentPart>
          </mc:Choice>
          <mc:Fallback xmlns="">
            <p:pic>
              <p:nvPicPr>
                <p:cNvPr id="374" name="Freihand 373">
                  <a:extLst>
                    <a:ext uri="{FF2B5EF4-FFF2-40B4-BE49-F238E27FC236}">
                      <a16:creationId xmlns:a16="http://schemas.microsoft.com/office/drawing/2014/main" id="{4D5D4410-DDA5-B3CA-6821-787E30A4A4AF}"/>
                    </a:ext>
                  </a:extLst>
                </p:cNvPr>
                <p:cNvPicPr/>
                <p:nvPr/>
              </p:nvPicPr>
              <p:blipFill>
                <a:blip r:embed="rId555"/>
                <a:stretch>
                  <a:fillRect/>
                </a:stretch>
              </p:blipFill>
              <p:spPr>
                <a:xfrm>
                  <a:off x="5606836" y="2655785"/>
                  <a:ext cx="180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75" name="Freihand 374">
                  <a:extLst>
                    <a:ext uri="{FF2B5EF4-FFF2-40B4-BE49-F238E27FC236}">
                      <a16:creationId xmlns:a16="http://schemas.microsoft.com/office/drawing/2014/main" id="{6C157C19-B211-E5C8-7038-F8B58BB5E06F}"/>
                    </a:ext>
                  </a:extLst>
                </p14:cNvPr>
                <p14:cNvContentPartPr/>
                <p14:nvPr/>
              </p14:nvContentPartPr>
              <p14:xfrm>
                <a:off x="5819596" y="2673425"/>
                <a:ext cx="28080" cy="123120"/>
              </p14:xfrm>
            </p:contentPart>
          </mc:Choice>
          <mc:Fallback xmlns="">
            <p:pic>
              <p:nvPicPr>
                <p:cNvPr id="375" name="Freihand 374">
                  <a:extLst>
                    <a:ext uri="{FF2B5EF4-FFF2-40B4-BE49-F238E27FC236}">
                      <a16:creationId xmlns:a16="http://schemas.microsoft.com/office/drawing/2014/main" id="{6C157C19-B211-E5C8-7038-F8B58BB5E06F}"/>
                    </a:ext>
                  </a:extLst>
                </p:cNvPr>
                <p:cNvPicPr/>
                <p:nvPr/>
              </p:nvPicPr>
              <p:blipFill>
                <a:blip r:embed="rId557"/>
                <a:stretch>
                  <a:fillRect/>
                </a:stretch>
              </p:blipFill>
              <p:spPr>
                <a:xfrm>
                  <a:off x="5813476" y="2667305"/>
                  <a:ext cx="40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6" name="Freihand 375">
                  <a:extLst>
                    <a:ext uri="{FF2B5EF4-FFF2-40B4-BE49-F238E27FC236}">
                      <a16:creationId xmlns:a16="http://schemas.microsoft.com/office/drawing/2014/main" id="{3EA73CEC-1831-68A5-6515-3CC4198E49FD}"/>
                    </a:ext>
                  </a:extLst>
                </p14:cNvPr>
                <p14:cNvContentPartPr/>
                <p14:nvPr/>
              </p14:nvContentPartPr>
              <p14:xfrm>
                <a:off x="5909596" y="2505665"/>
                <a:ext cx="85320" cy="244440"/>
              </p14:xfrm>
            </p:contentPart>
          </mc:Choice>
          <mc:Fallback xmlns="">
            <p:pic>
              <p:nvPicPr>
                <p:cNvPr id="376" name="Freihand 375">
                  <a:extLst>
                    <a:ext uri="{FF2B5EF4-FFF2-40B4-BE49-F238E27FC236}">
                      <a16:creationId xmlns:a16="http://schemas.microsoft.com/office/drawing/2014/main" id="{3EA73CEC-1831-68A5-6515-3CC4198E49FD}"/>
                    </a:ext>
                  </a:extLst>
                </p:cNvPr>
                <p:cNvPicPr/>
                <p:nvPr/>
              </p:nvPicPr>
              <p:blipFill>
                <a:blip r:embed="rId559"/>
                <a:stretch>
                  <a:fillRect/>
                </a:stretch>
              </p:blipFill>
              <p:spPr>
                <a:xfrm>
                  <a:off x="5903476" y="2499545"/>
                  <a:ext cx="97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7" name="Freihand 376">
                  <a:extLst>
                    <a:ext uri="{FF2B5EF4-FFF2-40B4-BE49-F238E27FC236}">
                      <a16:creationId xmlns:a16="http://schemas.microsoft.com/office/drawing/2014/main" id="{AE918A21-0020-5B11-A1A8-AEB9DAB0D829}"/>
                    </a:ext>
                  </a:extLst>
                </p14:cNvPr>
                <p14:cNvContentPartPr/>
                <p14:nvPr/>
              </p14:nvContentPartPr>
              <p14:xfrm>
                <a:off x="6028396" y="2475065"/>
                <a:ext cx="77400" cy="226440"/>
              </p14:xfrm>
            </p:contentPart>
          </mc:Choice>
          <mc:Fallback xmlns="">
            <p:pic>
              <p:nvPicPr>
                <p:cNvPr id="377" name="Freihand 376">
                  <a:extLst>
                    <a:ext uri="{FF2B5EF4-FFF2-40B4-BE49-F238E27FC236}">
                      <a16:creationId xmlns:a16="http://schemas.microsoft.com/office/drawing/2014/main" id="{AE918A21-0020-5B11-A1A8-AEB9DAB0D829}"/>
                    </a:ext>
                  </a:extLst>
                </p:cNvPr>
                <p:cNvPicPr/>
                <p:nvPr/>
              </p:nvPicPr>
              <p:blipFill>
                <a:blip r:embed="rId561"/>
                <a:stretch>
                  <a:fillRect/>
                </a:stretch>
              </p:blipFill>
              <p:spPr>
                <a:xfrm>
                  <a:off x="6022276" y="2468945"/>
                  <a:ext cx="89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8" name="Freihand 377">
                  <a:extLst>
                    <a:ext uri="{FF2B5EF4-FFF2-40B4-BE49-F238E27FC236}">
                      <a16:creationId xmlns:a16="http://schemas.microsoft.com/office/drawing/2014/main" id="{753D9720-561D-3579-3E91-9F6CE81B2F92}"/>
                    </a:ext>
                  </a:extLst>
                </p14:cNvPr>
                <p14:cNvContentPartPr/>
                <p14:nvPr/>
              </p14:nvContentPartPr>
              <p14:xfrm>
                <a:off x="6109036" y="2388305"/>
                <a:ext cx="127440" cy="209160"/>
              </p14:xfrm>
            </p:contentPart>
          </mc:Choice>
          <mc:Fallback xmlns="">
            <p:pic>
              <p:nvPicPr>
                <p:cNvPr id="378" name="Freihand 377">
                  <a:extLst>
                    <a:ext uri="{FF2B5EF4-FFF2-40B4-BE49-F238E27FC236}">
                      <a16:creationId xmlns:a16="http://schemas.microsoft.com/office/drawing/2014/main" id="{753D9720-561D-3579-3E91-9F6CE81B2F92}"/>
                    </a:ext>
                  </a:extLst>
                </p:cNvPr>
                <p:cNvPicPr/>
                <p:nvPr/>
              </p:nvPicPr>
              <p:blipFill>
                <a:blip r:embed="rId563"/>
                <a:stretch>
                  <a:fillRect/>
                </a:stretch>
              </p:blipFill>
              <p:spPr>
                <a:xfrm>
                  <a:off x="6102916" y="2382185"/>
                  <a:ext cx="139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80" name="Freihand 379">
                  <a:extLst>
                    <a:ext uri="{FF2B5EF4-FFF2-40B4-BE49-F238E27FC236}">
                      <a16:creationId xmlns:a16="http://schemas.microsoft.com/office/drawing/2014/main" id="{61E25279-8F9F-D9E9-0721-1253CB96F4D4}"/>
                    </a:ext>
                  </a:extLst>
                </p14:cNvPr>
                <p14:cNvContentPartPr/>
                <p14:nvPr/>
              </p14:nvContentPartPr>
              <p14:xfrm>
                <a:off x="2120956" y="6311945"/>
                <a:ext cx="541080" cy="105840"/>
              </p14:xfrm>
            </p:contentPart>
          </mc:Choice>
          <mc:Fallback xmlns="">
            <p:pic>
              <p:nvPicPr>
                <p:cNvPr id="380" name="Freihand 379">
                  <a:extLst>
                    <a:ext uri="{FF2B5EF4-FFF2-40B4-BE49-F238E27FC236}">
                      <a16:creationId xmlns:a16="http://schemas.microsoft.com/office/drawing/2014/main" id="{61E25279-8F9F-D9E9-0721-1253CB96F4D4}"/>
                    </a:ext>
                  </a:extLst>
                </p:cNvPr>
                <p:cNvPicPr/>
                <p:nvPr/>
              </p:nvPicPr>
              <p:blipFill>
                <a:blip r:embed="rId565"/>
                <a:stretch>
                  <a:fillRect/>
                </a:stretch>
              </p:blipFill>
              <p:spPr>
                <a:xfrm>
                  <a:off x="2114836" y="6305825"/>
                  <a:ext cx="553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81" name="Freihand 380">
                  <a:extLst>
                    <a:ext uri="{FF2B5EF4-FFF2-40B4-BE49-F238E27FC236}">
                      <a16:creationId xmlns:a16="http://schemas.microsoft.com/office/drawing/2014/main" id="{CDB2CEEE-4CA6-41C4-FCE3-45ED97E33058}"/>
                    </a:ext>
                  </a:extLst>
                </p14:cNvPr>
                <p14:cNvContentPartPr/>
                <p14:nvPr/>
              </p14:nvContentPartPr>
              <p14:xfrm>
                <a:off x="2447836" y="4726145"/>
                <a:ext cx="1662840" cy="1544040"/>
              </p14:xfrm>
            </p:contentPart>
          </mc:Choice>
          <mc:Fallback xmlns="">
            <p:pic>
              <p:nvPicPr>
                <p:cNvPr id="381" name="Freihand 380">
                  <a:extLst>
                    <a:ext uri="{FF2B5EF4-FFF2-40B4-BE49-F238E27FC236}">
                      <a16:creationId xmlns:a16="http://schemas.microsoft.com/office/drawing/2014/main" id="{CDB2CEEE-4CA6-41C4-FCE3-45ED97E33058}"/>
                    </a:ext>
                  </a:extLst>
                </p:cNvPr>
                <p:cNvPicPr/>
                <p:nvPr/>
              </p:nvPicPr>
              <p:blipFill>
                <a:blip r:embed="rId567"/>
                <a:stretch>
                  <a:fillRect/>
                </a:stretch>
              </p:blipFill>
              <p:spPr>
                <a:xfrm>
                  <a:off x="2441716" y="4720025"/>
                  <a:ext cx="1675080" cy="15562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82" name="Freihand 381">
                  <a:extLst>
                    <a:ext uri="{FF2B5EF4-FFF2-40B4-BE49-F238E27FC236}">
                      <a16:creationId xmlns:a16="http://schemas.microsoft.com/office/drawing/2014/main" id="{EED5065E-AF08-4F54-A321-5A63195C855C}"/>
                    </a:ext>
                  </a:extLst>
                </p14:cNvPr>
                <p14:cNvContentPartPr/>
                <p14:nvPr/>
              </p14:nvContentPartPr>
              <p14:xfrm>
                <a:off x="2432716" y="5968145"/>
                <a:ext cx="174960" cy="286920"/>
              </p14:xfrm>
            </p:contentPart>
          </mc:Choice>
          <mc:Fallback xmlns="">
            <p:pic>
              <p:nvPicPr>
                <p:cNvPr id="382" name="Freihand 381">
                  <a:extLst>
                    <a:ext uri="{FF2B5EF4-FFF2-40B4-BE49-F238E27FC236}">
                      <a16:creationId xmlns:a16="http://schemas.microsoft.com/office/drawing/2014/main" id="{EED5065E-AF08-4F54-A321-5A63195C855C}"/>
                    </a:ext>
                  </a:extLst>
                </p:cNvPr>
                <p:cNvPicPr/>
                <p:nvPr/>
              </p:nvPicPr>
              <p:blipFill>
                <a:blip r:embed="rId569"/>
                <a:stretch>
                  <a:fillRect/>
                </a:stretch>
              </p:blipFill>
              <p:spPr>
                <a:xfrm>
                  <a:off x="2426596" y="5962025"/>
                  <a:ext cx="1872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72" name="Freihand 271">
                  <a:extLst>
                    <a:ext uri="{FF2B5EF4-FFF2-40B4-BE49-F238E27FC236}">
                      <a16:creationId xmlns:a16="http://schemas.microsoft.com/office/drawing/2014/main" id="{08A0C83A-4B41-FBAA-A758-6A34DF07598E}"/>
                    </a:ext>
                  </a:extLst>
                </p14:cNvPr>
                <p14:cNvContentPartPr/>
                <p14:nvPr/>
              </p14:nvContentPartPr>
              <p14:xfrm>
                <a:off x="5600716" y="4436705"/>
                <a:ext cx="155520" cy="13680"/>
              </p14:xfrm>
            </p:contentPart>
          </mc:Choice>
          <mc:Fallback xmlns="">
            <p:pic>
              <p:nvPicPr>
                <p:cNvPr id="272" name="Freihand 271">
                  <a:extLst>
                    <a:ext uri="{FF2B5EF4-FFF2-40B4-BE49-F238E27FC236}">
                      <a16:creationId xmlns:a16="http://schemas.microsoft.com/office/drawing/2014/main" id="{08A0C83A-4B41-FBAA-A758-6A34DF07598E}"/>
                    </a:ext>
                  </a:extLst>
                </p:cNvPr>
                <p:cNvPicPr/>
                <p:nvPr/>
              </p:nvPicPr>
              <p:blipFill>
                <a:blip r:embed="rId571"/>
                <a:stretch>
                  <a:fillRect/>
                </a:stretch>
              </p:blipFill>
              <p:spPr>
                <a:xfrm>
                  <a:off x="5594596" y="4430585"/>
                  <a:ext cx="167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73" name="Freihand 272">
                  <a:extLst>
                    <a:ext uri="{FF2B5EF4-FFF2-40B4-BE49-F238E27FC236}">
                      <a16:creationId xmlns:a16="http://schemas.microsoft.com/office/drawing/2014/main" id="{ED5451EE-4A23-8040-F535-E99C91E4A758}"/>
                    </a:ext>
                  </a:extLst>
                </p14:cNvPr>
                <p14:cNvContentPartPr/>
                <p14:nvPr/>
              </p14:nvContentPartPr>
              <p14:xfrm>
                <a:off x="5806276" y="4356785"/>
                <a:ext cx="34920" cy="198360"/>
              </p14:xfrm>
            </p:contentPart>
          </mc:Choice>
          <mc:Fallback xmlns="">
            <p:pic>
              <p:nvPicPr>
                <p:cNvPr id="273" name="Freihand 272">
                  <a:extLst>
                    <a:ext uri="{FF2B5EF4-FFF2-40B4-BE49-F238E27FC236}">
                      <a16:creationId xmlns:a16="http://schemas.microsoft.com/office/drawing/2014/main" id="{ED5451EE-4A23-8040-F535-E99C91E4A758}"/>
                    </a:ext>
                  </a:extLst>
                </p:cNvPr>
                <p:cNvPicPr/>
                <p:nvPr/>
              </p:nvPicPr>
              <p:blipFill>
                <a:blip r:embed="rId573"/>
                <a:stretch>
                  <a:fillRect/>
                </a:stretch>
              </p:blipFill>
              <p:spPr>
                <a:xfrm>
                  <a:off x="5800156" y="4350665"/>
                  <a:ext cx="47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4" name="Freihand 383">
                  <a:extLst>
                    <a:ext uri="{FF2B5EF4-FFF2-40B4-BE49-F238E27FC236}">
                      <a16:creationId xmlns:a16="http://schemas.microsoft.com/office/drawing/2014/main" id="{177725FB-F1FF-613A-32D8-57D7714F2177}"/>
                    </a:ext>
                  </a:extLst>
                </p14:cNvPr>
                <p14:cNvContentPartPr/>
                <p14:nvPr/>
              </p14:nvContentPartPr>
              <p14:xfrm>
                <a:off x="4164316" y="4443905"/>
                <a:ext cx="85320" cy="114480"/>
              </p14:xfrm>
            </p:contentPart>
          </mc:Choice>
          <mc:Fallback xmlns="">
            <p:pic>
              <p:nvPicPr>
                <p:cNvPr id="384" name="Freihand 383">
                  <a:extLst>
                    <a:ext uri="{FF2B5EF4-FFF2-40B4-BE49-F238E27FC236}">
                      <a16:creationId xmlns:a16="http://schemas.microsoft.com/office/drawing/2014/main" id="{177725FB-F1FF-613A-32D8-57D7714F2177}"/>
                    </a:ext>
                  </a:extLst>
                </p:cNvPr>
                <p:cNvPicPr/>
                <p:nvPr/>
              </p:nvPicPr>
              <p:blipFill>
                <a:blip r:embed="rId575"/>
                <a:stretch>
                  <a:fillRect/>
                </a:stretch>
              </p:blipFill>
              <p:spPr>
                <a:xfrm>
                  <a:off x="4158196" y="4437785"/>
                  <a:ext cx="97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5" name="Freihand 384">
                  <a:extLst>
                    <a:ext uri="{FF2B5EF4-FFF2-40B4-BE49-F238E27FC236}">
                      <a16:creationId xmlns:a16="http://schemas.microsoft.com/office/drawing/2014/main" id="{E65354D7-D8D9-67A2-07E0-7415BD64DCDC}"/>
                    </a:ext>
                  </a:extLst>
                </p14:cNvPr>
                <p14:cNvContentPartPr/>
                <p14:nvPr/>
              </p14:nvContentPartPr>
              <p14:xfrm>
                <a:off x="4147396" y="4411145"/>
                <a:ext cx="86400" cy="95760"/>
              </p14:xfrm>
            </p:contentPart>
          </mc:Choice>
          <mc:Fallback xmlns="">
            <p:pic>
              <p:nvPicPr>
                <p:cNvPr id="385" name="Freihand 384">
                  <a:extLst>
                    <a:ext uri="{FF2B5EF4-FFF2-40B4-BE49-F238E27FC236}">
                      <a16:creationId xmlns:a16="http://schemas.microsoft.com/office/drawing/2014/main" id="{E65354D7-D8D9-67A2-07E0-7415BD64DCDC}"/>
                    </a:ext>
                  </a:extLst>
                </p:cNvPr>
                <p:cNvPicPr/>
                <p:nvPr/>
              </p:nvPicPr>
              <p:blipFill>
                <a:blip r:embed="rId577"/>
                <a:stretch>
                  <a:fillRect/>
                </a:stretch>
              </p:blipFill>
              <p:spPr>
                <a:xfrm>
                  <a:off x="4141276" y="4405025"/>
                  <a:ext cx="98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6" name="Freihand 385">
                  <a:extLst>
                    <a:ext uri="{FF2B5EF4-FFF2-40B4-BE49-F238E27FC236}">
                      <a16:creationId xmlns:a16="http://schemas.microsoft.com/office/drawing/2014/main" id="{E9C93667-6A46-DDB4-D2E3-DFB448700F7C}"/>
                    </a:ext>
                  </a:extLst>
                </p14:cNvPr>
                <p14:cNvContentPartPr/>
                <p14:nvPr/>
              </p14:nvContentPartPr>
              <p14:xfrm>
                <a:off x="4279156" y="4245185"/>
                <a:ext cx="156600" cy="210240"/>
              </p14:xfrm>
            </p:contentPart>
          </mc:Choice>
          <mc:Fallback xmlns="">
            <p:pic>
              <p:nvPicPr>
                <p:cNvPr id="386" name="Freihand 385">
                  <a:extLst>
                    <a:ext uri="{FF2B5EF4-FFF2-40B4-BE49-F238E27FC236}">
                      <a16:creationId xmlns:a16="http://schemas.microsoft.com/office/drawing/2014/main" id="{E9C93667-6A46-DDB4-D2E3-DFB448700F7C}"/>
                    </a:ext>
                  </a:extLst>
                </p:cNvPr>
                <p:cNvPicPr/>
                <p:nvPr/>
              </p:nvPicPr>
              <p:blipFill>
                <a:blip r:embed="rId579"/>
                <a:stretch>
                  <a:fillRect/>
                </a:stretch>
              </p:blipFill>
              <p:spPr>
                <a:xfrm>
                  <a:off x="4273036" y="4239065"/>
                  <a:ext cx="168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7" name="Freihand 386">
                  <a:extLst>
                    <a:ext uri="{FF2B5EF4-FFF2-40B4-BE49-F238E27FC236}">
                      <a16:creationId xmlns:a16="http://schemas.microsoft.com/office/drawing/2014/main" id="{258A2239-A388-B06B-DBD6-C93073D69AD0}"/>
                    </a:ext>
                  </a:extLst>
                </p14:cNvPr>
                <p14:cNvContentPartPr/>
                <p14:nvPr/>
              </p14:nvContentPartPr>
              <p14:xfrm>
                <a:off x="4357276" y="4141505"/>
                <a:ext cx="154080" cy="227520"/>
              </p14:xfrm>
            </p:contentPart>
          </mc:Choice>
          <mc:Fallback xmlns="">
            <p:pic>
              <p:nvPicPr>
                <p:cNvPr id="387" name="Freihand 386">
                  <a:extLst>
                    <a:ext uri="{FF2B5EF4-FFF2-40B4-BE49-F238E27FC236}">
                      <a16:creationId xmlns:a16="http://schemas.microsoft.com/office/drawing/2014/main" id="{258A2239-A388-B06B-DBD6-C93073D69AD0}"/>
                    </a:ext>
                  </a:extLst>
                </p:cNvPr>
                <p:cNvPicPr/>
                <p:nvPr/>
              </p:nvPicPr>
              <p:blipFill>
                <a:blip r:embed="rId581"/>
                <a:stretch>
                  <a:fillRect/>
                </a:stretch>
              </p:blipFill>
              <p:spPr>
                <a:xfrm>
                  <a:off x="4351156" y="4135385"/>
                  <a:ext cx="166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8" name="Freihand 387">
                  <a:extLst>
                    <a:ext uri="{FF2B5EF4-FFF2-40B4-BE49-F238E27FC236}">
                      <a16:creationId xmlns:a16="http://schemas.microsoft.com/office/drawing/2014/main" id="{BF4DE601-8249-E823-98A4-3FD2D5911AD2}"/>
                    </a:ext>
                  </a:extLst>
                </p14:cNvPr>
                <p14:cNvContentPartPr/>
                <p14:nvPr/>
              </p14:nvContentPartPr>
              <p14:xfrm>
                <a:off x="4531156" y="4137185"/>
                <a:ext cx="28080" cy="50400"/>
              </p14:xfrm>
            </p:contentPart>
          </mc:Choice>
          <mc:Fallback xmlns="">
            <p:pic>
              <p:nvPicPr>
                <p:cNvPr id="388" name="Freihand 387">
                  <a:extLst>
                    <a:ext uri="{FF2B5EF4-FFF2-40B4-BE49-F238E27FC236}">
                      <a16:creationId xmlns:a16="http://schemas.microsoft.com/office/drawing/2014/main" id="{BF4DE601-8249-E823-98A4-3FD2D5911AD2}"/>
                    </a:ext>
                  </a:extLst>
                </p:cNvPr>
                <p:cNvPicPr/>
                <p:nvPr/>
              </p:nvPicPr>
              <p:blipFill>
                <a:blip r:embed="rId583"/>
                <a:stretch>
                  <a:fillRect/>
                </a:stretch>
              </p:blipFill>
              <p:spPr>
                <a:xfrm>
                  <a:off x="4525036" y="4131065"/>
                  <a:ext cx="40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9" name="Freihand 388">
                  <a:extLst>
                    <a:ext uri="{FF2B5EF4-FFF2-40B4-BE49-F238E27FC236}">
                      <a16:creationId xmlns:a16="http://schemas.microsoft.com/office/drawing/2014/main" id="{028A29EC-37E2-3879-CC2E-6D32D435FCDB}"/>
                    </a:ext>
                  </a:extLst>
                </p14:cNvPr>
                <p14:cNvContentPartPr/>
                <p14:nvPr/>
              </p14:nvContentPartPr>
              <p14:xfrm>
                <a:off x="4665436" y="3931265"/>
                <a:ext cx="118800" cy="211320"/>
              </p14:xfrm>
            </p:contentPart>
          </mc:Choice>
          <mc:Fallback xmlns="">
            <p:pic>
              <p:nvPicPr>
                <p:cNvPr id="389" name="Freihand 388">
                  <a:extLst>
                    <a:ext uri="{FF2B5EF4-FFF2-40B4-BE49-F238E27FC236}">
                      <a16:creationId xmlns:a16="http://schemas.microsoft.com/office/drawing/2014/main" id="{028A29EC-37E2-3879-CC2E-6D32D435FCDB}"/>
                    </a:ext>
                  </a:extLst>
                </p:cNvPr>
                <p:cNvPicPr/>
                <p:nvPr/>
              </p:nvPicPr>
              <p:blipFill>
                <a:blip r:embed="rId585"/>
                <a:stretch>
                  <a:fillRect/>
                </a:stretch>
              </p:blipFill>
              <p:spPr>
                <a:xfrm>
                  <a:off x="4659316" y="3925145"/>
                  <a:ext cx="1310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0" name="Freihand 389">
                  <a:extLst>
                    <a:ext uri="{FF2B5EF4-FFF2-40B4-BE49-F238E27FC236}">
                      <a16:creationId xmlns:a16="http://schemas.microsoft.com/office/drawing/2014/main" id="{48016B52-D751-D5D9-1776-C73F492D8DAB}"/>
                    </a:ext>
                  </a:extLst>
                </p14:cNvPr>
                <p14:cNvContentPartPr/>
                <p14:nvPr/>
              </p14:nvContentPartPr>
              <p14:xfrm>
                <a:off x="4751836" y="4017665"/>
                <a:ext cx="106200" cy="105480"/>
              </p14:xfrm>
            </p:contentPart>
          </mc:Choice>
          <mc:Fallback xmlns="">
            <p:pic>
              <p:nvPicPr>
                <p:cNvPr id="390" name="Freihand 389">
                  <a:extLst>
                    <a:ext uri="{FF2B5EF4-FFF2-40B4-BE49-F238E27FC236}">
                      <a16:creationId xmlns:a16="http://schemas.microsoft.com/office/drawing/2014/main" id="{48016B52-D751-D5D9-1776-C73F492D8DAB}"/>
                    </a:ext>
                  </a:extLst>
                </p:cNvPr>
                <p:cNvPicPr/>
                <p:nvPr/>
              </p:nvPicPr>
              <p:blipFill>
                <a:blip r:embed="rId587"/>
                <a:stretch>
                  <a:fillRect/>
                </a:stretch>
              </p:blipFill>
              <p:spPr>
                <a:xfrm>
                  <a:off x="4745716" y="4011545"/>
                  <a:ext cx="118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1" name="Freihand 390">
                  <a:extLst>
                    <a:ext uri="{FF2B5EF4-FFF2-40B4-BE49-F238E27FC236}">
                      <a16:creationId xmlns:a16="http://schemas.microsoft.com/office/drawing/2014/main" id="{173387B4-B4E3-7E34-03B6-319C9EB0A21E}"/>
                    </a:ext>
                  </a:extLst>
                </p14:cNvPr>
                <p14:cNvContentPartPr/>
                <p14:nvPr/>
              </p14:nvContentPartPr>
              <p14:xfrm>
                <a:off x="4823476" y="3604745"/>
                <a:ext cx="332280" cy="462240"/>
              </p14:xfrm>
            </p:contentPart>
          </mc:Choice>
          <mc:Fallback xmlns="">
            <p:pic>
              <p:nvPicPr>
                <p:cNvPr id="391" name="Freihand 390">
                  <a:extLst>
                    <a:ext uri="{FF2B5EF4-FFF2-40B4-BE49-F238E27FC236}">
                      <a16:creationId xmlns:a16="http://schemas.microsoft.com/office/drawing/2014/main" id="{173387B4-B4E3-7E34-03B6-319C9EB0A21E}"/>
                    </a:ext>
                  </a:extLst>
                </p:cNvPr>
                <p:cNvPicPr/>
                <p:nvPr/>
              </p:nvPicPr>
              <p:blipFill>
                <a:blip r:embed="rId589"/>
                <a:stretch>
                  <a:fillRect/>
                </a:stretch>
              </p:blipFill>
              <p:spPr>
                <a:xfrm>
                  <a:off x="4817356" y="3598625"/>
                  <a:ext cx="34452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2" name="Freihand 391">
                  <a:extLst>
                    <a:ext uri="{FF2B5EF4-FFF2-40B4-BE49-F238E27FC236}">
                      <a16:creationId xmlns:a16="http://schemas.microsoft.com/office/drawing/2014/main" id="{7E6C3CAE-2A5A-5A0B-BBC6-6A2CE87CE1A6}"/>
                    </a:ext>
                  </a:extLst>
                </p14:cNvPr>
                <p14:cNvContentPartPr/>
                <p14:nvPr/>
              </p14:nvContentPartPr>
              <p14:xfrm>
                <a:off x="5211916" y="3543545"/>
                <a:ext cx="279000" cy="185040"/>
              </p14:xfrm>
            </p:contentPart>
          </mc:Choice>
          <mc:Fallback xmlns="">
            <p:pic>
              <p:nvPicPr>
                <p:cNvPr id="392" name="Freihand 391">
                  <a:extLst>
                    <a:ext uri="{FF2B5EF4-FFF2-40B4-BE49-F238E27FC236}">
                      <a16:creationId xmlns:a16="http://schemas.microsoft.com/office/drawing/2014/main" id="{7E6C3CAE-2A5A-5A0B-BBC6-6A2CE87CE1A6}"/>
                    </a:ext>
                  </a:extLst>
                </p:cNvPr>
                <p:cNvPicPr/>
                <p:nvPr/>
              </p:nvPicPr>
              <p:blipFill>
                <a:blip r:embed="rId591"/>
                <a:stretch>
                  <a:fillRect/>
                </a:stretch>
              </p:blipFill>
              <p:spPr>
                <a:xfrm>
                  <a:off x="5205796" y="3537425"/>
                  <a:ext cx="291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3" name="Freihand 392">
                  <a:extLst>
                    <a:ext uri="{FF2B5EF4-FFF2-40B4-BE49-F238E27FC236}">
                      <a16:creationId xmlns:a16="http://schemas.microsoft.com/office/drawing/2014/main" id="{39A02EF2-D0D6-6C0F-8542-11426C62AE61}"/>
                    </a:ext>
                  </a:extLst>
                </p14:cNvPr>
                <p14:cNvContentPartPr/>
                <p14:nvPr/>
              </p14:nvContentPartPr>
              <p14:xfrm>
                <a:off x="5407756" y="3449945"/>
                <a:ext cx="3960" cy="3600"/>
              </p14:xfrm>
            </p:contentPart>
          </mc:Choice>
          <mc:Fallback xmlns="">
            <p:pic>
              <p:nvPicPr>
                <p:cNvPr id="393" name="Freihand 392">
                  <a:extLst>
                    <a:ext uri="{FF2B5EF4-FFF2-40B4-BE49-F238E27FC236}">
                      <a16:creationId xmlns:a16="http://schemas.microsoft.com/office/drawing/2014/main" id="{39A02EF2-D0D6-6C0F-8542-11426C62AE61}"/>
                    </a:ext>
                  </a:extLst>
                </p:cNvPr>
                <p:cNvPicPr/>
                <p:nvPr/>
              </p:nvPicPr>
              <p:blipFill>
                <a:blip r:embed="rId593"/>
                <a:stretch>
                  <a:fillRect/>
                </a:stretch>
              </p:blipFill>
              <p:spPr>
                <a:xfrm>
                  <a:off x="5401636" y="3443825"/>
                  <a:ext cx="16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4" name="Freihand 393">
                  <a:extLst>
                    <a:ext uri="{FF2B5EF4-FFF2-40B4-BE49-F238E27FC236}">
                      <a16:creationId xmlns:a16="http://schemas.microsoft.com/office/drawing/2014/main" id="{93D139BF-82C7-A1A9-BBF0-8F7A295BB719}"/>
                    </a:ext>
                  </a:extLst>
                </p14:cNvPr>
                <p14:cNvContentPartPr/>
                <p14:nvPr/>
              </p14:nvContentPartPr>
              <p14:xfrm>
                <a:off x="4498756" y="4435625"/>
                <a:ext cx="109080" cy="119880"/>
              </p14:xfrm>
            </p:contentPart>
          </mc:Choice>
          <mc:Fallback xmlns="">
            <p:pic>
              <p:nvPicPr>
                <p:cNvPr id="394" name="Freihand 393">
                  <a:extLst>
                    <a:ext uri="{FF2B5EF4-FFF2-40B4-BE49-F238E27FC236}">
                      <a16:creationId xmlns:a16="http://schemas.microsoft.com/office/drawing/2014/main" id="{93D139BF-82C7-A1A9-BBF0-8F7A295BB719}"/>
                    </a:ext>
                  </a:extLst>
                </p:cNvPr>
                <p:cNvPicPr/>
                <p:nvPr/>
              </p:nvPicPr>
              <p:blipFill>
                <a:blip r:embed="rId595"/>
                <a:stretch>
                  <a:fillRect/>
                </a:stretch>
              </p:blipFill>
              <p:spPr>
                <a:xfrm>
                  <a:off x="4492636" y="4429505"/>
                  <a:ext cx="121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5" name="Freihand 394">
                  <a:extLst>
                    <a:ext uri="{FF2B5EF4-FFF2-40B4-BE49-F238E27FC236}">
                      <a16:creationId xmlns:a16="http://schemas.microsoft.com/office/drawing/2014/main" id="{5363C1E1-6425-67D7-D97F-F9949BE028C3}"/>
                    </a:ext>
                  </a:extLst>
                </p14:cNvPr>
                <p14:cNvContentPartPr/>
                <p14:nvPr/>
              </p14:nvContentPartPr>
              <p14:xfrm>
                <a:off x="4628716" y="4338425"/>
                <a:ext cx="62280" cy="169560"/>
              </p14:xfrm>
            </p:contentPart>
          </mc:Choice>
          <mc:Fallback xmlns="">
            <p:pic>
              <p:nvPicPr>
                <p:cNvPr id="395" name="Freihand 394">
                  <a:extLst>
                    <a:ext uri="{FF2B5EF4-FFF2-40B4-BE49-F238E27FC236}">
                      <a16:creationId xmlns:a16="http://schemas.microsoft.com/office/drawing/2014/main" id="{5363C1E1-6425-67D7-D97F-F9949BE028C3}"/>
                    </a:ext>
                  </a:extLst>
                </p:cNvPr>
                <p:cNvPicPr/>
                <p:nvPr/>
              </p:nvPicPr>
              <p:blipFill>
                <a:blip r:embed="rId597"/>
                <a:stretch>
                  <a:fillRect/>
                </a:stretch>
              </p:blipFill>
              <p:spPr>
                <a:xfrm>
                  <a:off x="4622596" y="4332305"/>
                  <a:ext cx="74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6" name="Freihand 395">
                  <a:extLst>
                    <a:ext uri="{FF2B5EF4-FFF2-40B4-BE49-F238E27FC236}">
                      <a16:creationId xmlns:a16="http://schemas.microsoft.com/office/drawing/2014/main" id="{9634C7DE-EDD0-44BF-BA23-88E8081EC1C6}"/>
                    </a:ext>
                  </a:extLst>
                </p14:cNvPr>
                <p14:cNvContentPartPr/>
                <p14:nvPr/>
              </p14:nvContentPartPr>
              <p14:xfrm>
                <a:off x="4564276" y="4336985"/>
                <a:ext cx="142920" cy="87120"/>
              </p14:xfrm>
            </p:contentPart>
          </mc:Choice>
          <mc:Fallback xmlns="">
            <p:pic>
              <p:nvPicPr>
                <p:cNvPr id="396" name="Freihand 395">
                  <a:extLst>
                    <a:ext uri="{FF2B5EF4-FFF2-40B4-BE49-F238E27FC236}">
                      <a16:creationId xmlns:a16="http://schemas.microsoft.com/office/drawing/2014/main" id="{9634C7DE-EDD0-44BF-BA23-88E8081EC1C6}"/>
                    </a:ext>
                  </a:extLst>
                </p:cNvPr>
                <p:cNvPicPr/>
                <p:nvPr/>
              </p:nvPicPr>
              <p:blipFill>
                <a:blip r:embed="rId599"/>
                <a:stretch>
                  <a:fillRect/>
                </a:stretch>
              </p:blipFill>
              <p:spPr>
                <a:xfrm>
                  <a:off x="4558156" y="4330865"/>
                  <a:ext cx="155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7" name="Freihand 396">
                  <a:extLst>
                    <a:ext uri="{FF2B5EF4-FFF2-40B4-BE49-F238E27FC236}">
                      <a16:creationId xmlns:a16="http://schemas.microsoft.com/office/drawing/2014/main" id="{B66514F0-4FF9-2481-21BB-BB73D5A49B8B}"/>
                    </a:ext>
                  </a:extLst>
                </p14:cNvPr>
                <p14:cNvContentPartPr/>
                <p14:nvPr/>
              </p14:nvContentPartPr>
              <p14:xfrm>
                <a:off x="4602436" y="4331225"/>
                <a:ext cx="202680" cy="172800"/>
              </p14:xfrm>
            </p:contentPart>
          </mc:Choice>
          <mc:Fallback xmlns="">
            <p:pic>
              <p:nvPicPr>
                <p:cNvPr id="397" name="Freihand 396">
                  <a:extLst>
                    <a:ext uri="{FF2B5EF4-FFF2-40B4-BE49-F238E27FC236}">
                      <a16:creationId xmlns:a16="http://schemas.microsoft.com/office/drawing/2014/main" id="{B66514F0-4FF9-2481-21BB-BB73D5A49B8B}"/>
                    </a:ext>
                  </a:extLst>
                </p:cNvPr>
                <p:cNvPicPr/>
                <p:nvPr/>
              </p:nvPicPr>
              <p:blipFill>
                <a:blip r:embed="rId601"/>
                <a:stretch>
                  <a:fillRect/>
                </a:stretch>
              </p:blipFill>
              <p:spPr>
                <a:xfrm>
                  <a:off x="4596316" y="4325105"/>
                  <a:ext cx="214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8" name="Freihand 397">
                  <a:extLst>
                    <a:ext uri="{FF2B5EF4-FFF2-40B4-BE49-F238E27FC236}">
                      <a16:creationId xmlns:a16="http://schemas.microsoft.com/office/drawing/2014/main" id="{6B9BA410-9592-FB7C-CFD2-C9771140699B}"/>
                    </a:ext>
                  </a:extLst>
                </p14:cNvPr>
                <p14:cNvContentPartPr/>
                <p14:nvPr/>
              </p14:nvContentPartPr>
              <p14:xfrm>
                <a:off x="4865596" y="4163465"/>
                <a:ext cx="75240" cy="194400"/>
              </p14:xfrm>
            </p:contentPart>
          </mc:Choice>
          <mc:Fallback xmlns="">
            <p:pic>
              <p:nvPicPr>
                <p:cNvPr id="398" name="Freihand 397">
                  <a:extLst>
                    <a:ext uri="{FF2B5EF4-FFF2-40B4-BE49-F238E27FC236}">
                      <a16:creationId xmlns:a16="http://schemas.microsoft.com/office/drawing/2014/main" id="{6B9BA410-9592-FB7C-CFD2-C9771140699B}"/>
                    </a:ext>
                  </a:extLst>
                </p:cNvPr>
                <p:cNvPicPr/>
                <p:nvPr/>
              </p:nvPicPr>
              <p:blipFill>
                <a:blip r:embed="rId603"/>
                <a:stretch>
                  <a:fillRect/>
                </a:stretch>
              </p:blipFill>
              <p:spPr>
                <a:xfrm>
                  <a:off x="4859476" y="4157345"/>
                  <a:ext cx="87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9" name="Freihand 398">
                  <a:extLst>
                    <a:ext uri="{FF2B5EF4-FFF2-40B4-BE49-F238E27FC236}">
                      <a16:creationId xmlns:a16="http://schemas.microsoft.com/office/drawing/2014/main" id="{DF807523-80EE-F029-9B20-87358E259526}"/>
                    </a:ext>
                  </a:extLst>
                </p14:cNvPr>
                <p14:cNvContentPartPr/>
                <p14:nvPr/>
              </p14:nvContentPartPr>
              <p14:xfrm>
                <a:off x="4888276" y="4128905"/>
                <a:ext cx="116280" cy="167040"/>
              </p14:xfrm>
            </p:contentPart>
          </mc:Choice>
          <mc:Fallback xmlns="">
            <p:pic>
              <p:nvPicPr>
                <p:cNvPr id="399" name="Freihand 398">
                  <a:extLst>
                    <a:ext uri="{FF2B5EF4-FFF2-40B4-BE49-F238E27FC236}">
                      <a16:creationId xmlns:a16="http://schemas.microsoft.com/office/drawing/2014/main" id="{DF807523-80EE-F029-9B20-87358E259526}"/>
                    </a:ext>
                  </a:extLst>
                </p:cNvPr>
                <p:cNvPicPr/>
                <p:nvPr/>
              </p:nvPicPr>
              <p:blipFill>
                <a:blip r:embed="rId605"/>
                <a:stretch>
                  <a:fillRect/>
                </a:stretch>
              </p:blipFill>
              <p:spPr>
                <a:xfrm>
                  <a:off x="4882156" y="4122785"/>
                  <a:ext cx="128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0" name="Freihand 399">
                  <a:extLst>
                    <a:ext uri="{FF2B5EF4-FFF2-40B4-BE49-F238E27FC236}">
                      <a16:creationId xmlns:a16="http://schemas.microsoft.com/office/drawing/2014/main" id="{9C618BF5-D84A-3822-E26B-F98557B28D05}"/>
                    </a:ext>
                  </a:extLst>
                </p14:cNvPr>
                <p14:cNvContentPartPr/>
                <p14:nvPr/>
              </p14:nvContentPartPr>
              <p14:xfrm>
                <a:off x="4926436" y="4055825"/>
                <a:ext cx="229680" cy="194040"/>
              </p14:xfrm>
            </p:contentPart>
          </mc:Choice>
          <mc:Fallback xmlns="">
            <p:pic>
              <p:nvPicPr>
                <p:cNvPr id="400" name="Freihand 399">
                  <a:extLst>
                    <a:ext uri="{FF2B5EF4-FFF2-40B4-BE49-F238E27FC236}">
                      <a16:creationId xmlns:a16="http://schemas.microsoft.com/office/drawing/2014/main" id="{9C618BF5-D84A-3822-E26B-F98557B28D05}"/>
                    </a:ext>
                  </a:extLst>
                </p:cNvPr>
                <p:cNvPicPr/>
                <p:nvPr/>
              </p:nvPicPr>
              <p:blipFill>
                <a:blip r:embed="rId607"/>
                <a:stretch>
                  <a:fillRect/>
                </a:stretch>
              </p:blipFill>
              <p:spPr>
                <a:xfrm>
                  <a:off x="4920316" y="4049705"/>
                  <a:ext cx="241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01" name="Freihand 400">
                  <a:extLst>
                    <a:ext uri="{FF2B5EF4-FFF2-40B4-BE49-F238E27FC236}">
                      <a16:creationId xmlns:a16="http://schemas.microsoft.com/office/drawing/2014/main" id="{4F5B0166-BED4-B390-3751-811ECB218C39}"/>
                    </a:ext>
                  </a:extLst>
                </p14:cNvPr>
                <p14:cNvContentPartPr/>
                <p14:nvPr/>
              </p14:nvContentPartPr>
              <p14:xfrm>
                <a:off x="5245036" y="3820745"/>
                <a:ext cx="158040" cy="269280"/>
              </p14:xfrm>
            </p:contentPart>
          </mc:Choice>
          <mc:Fallback xmlns="">
            <p:pic>
              <p:nvPicPr>
                <p:cNvPr id="401" name="Freihand 400">
                  <a:extLst>
                    <a:ext uri="{FF2B5EF4-FFF2-40B4-BE49-F238E27FC236}">
                      <a16:creationId xmlns:a16="http://schemas.microsoft.com/office/drawing/2014/main" id="{4F5B0166-BED4-B390-3751-811ECB218C39}"/>
                    </a:ext>
                  </a:extLst>
                </p:cNvPr>
                <p:cNvPicPr/>
                <p:nvPr/>
              </p:nvPicPr>
              <p:blipFill>
                <a:blip r:embed="rId609"/>
                <a:stretch>
                  <a:fillRect/>
                </a:stretch>
              </p:blipFill>
              <p:spPr>
                <a:xfrm>
                  <a:off x="5238916" y="3814625"/>
                  <a:ext cx="1702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02" name="Freihand 401">
                  <a:extLst>
                    <a:ext uri="{FF2B5EF4-FFF2-40B4-BE49-F238E27FC236}">
                      <a16:creationId xmlns:a16="http://schemas.microsoft.com/office/drawing/2014/main" id="{3D3CCFF7-80A0-8942-959A-0942F2E9FA82}"/>
                    </a:ext>
                  </a:extLst>
                </p14:cNvPr>
                <p14:cNvContentPartPr/>
                <p14:nvPr/>
              </p14:nvContentPartPr>
              <p14:xfrm>
                <a:off x="5426836" y="3850265"/>
                <a:ext cx="31680" cy="124560"/>
              </p14:xfrm>
            </p:contentPart>
          </mc:Choice>
          <mc:Fallback xmlns="">
            <p:pic>
              <p:nvPicPr>
                <p:cNvPr id="402" name="Freihand 401">
                  <a:extLst>
                    <a:ext uri="{FF2B5EF4-FFF2-40B4-BE49-F238E27FC236}">
                      <a16:creationId xmlns:a16="http://schemas.microsoft.com/office/drawing/2014/main" id="{3D3CCFF7-80A0-8942-959A-0942F2E9FA82}"/>
                    </a:ext>
                  </a:extLst>
                </p:cNvPr>
                <p:cNvPicPr/>
                <p:nvPr/>
              </p:nvPicPr>
              <p:blipFill>
                <a:blip r:embed="rId611"/>
                <a:stretch>
                  <a:fillRect/>
                </a:stretch>
              </p:blipFill>
              <p:spPr>
                <a:xfrm>
                  <a:off x="5420716" y="3844145"/>
                  <a:ext cx="43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03" name="Freihand 402">
                  <a:extLst>
                    <a:ext uri="{FF2B5EF4-FFF2-40B4-BE49-F238E27FC236}">
                      <a16:creationId xmlns:a16="http://schemas.microsoft.com/office/drawing/2014/main" id="{FA026E88-944A-76F2-59D7-96B7554A1438}"/>
                    </a:ext>
                  </a:extLst>
                </p14:cNvPr>
                <p14:cNvContentPartPr/>
                <p14:nvPr/>
              </p14:nvContentPartPr>
              <p14:xfrm>
                <a:off x="5496316" y="3674585"/>
                <a:ext cx="89280" cy="227160"/>
              </p14:xfrm>
            </p:contentPart>
          </mc:Choice>
          <mc:Fallback xmlns="">
            <p:pic>
              <p:nvPicPr>
                <p:cNvPr id="403" name="Freihand 402">
                  <a:extLst>
                    <a:ext uri="{FF2B5EF4-FFF2-40B4-BE49-F238E27FC236}">
                      <a16:creationId xmlns:a16="http://schemas.microsoft.com/office/drawing/2014/main" id="{FA026E88-944A-76F2-59D7-96B7554A1438}"/>
                    </a:ext>
                  </a:extLst>
                </p:cNvPr>
                <p:cNvPicPr/>
                <p:nvPr/>
              </p:nvPicPr>
              <p:blipFill>
                <a:blip r:embed="rId613"/>
                <a:stretch>
                  <a:fillRect/>
                </a:stretch>
              </p:blipFill>
              <p:spPr>
                <a:xfrm>
                  <a:off x="5490196" y="3668465"/>
                  <a:ext cx="101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04" name="Freihand 403">
                  <a:extLst>
                    <a:ext uri="{FF2B5EF4-FFF2-40B4-BE49-F238E27FC236}">
                      <a16:creationId xmlns:a16="http://schemas.microsoft.com/office/drawing/2014/main" id="{0A7A67CF-AA72-F78C-560B-9B7367BB273D}"/>
                    </a:ext>
                  </a:extLst>
                </p14:cNvPr>
                <p14:cNvContentPartPr/>
                <p14:nvPr/>
              </p14:nvContentPartPr>
              <p14:xfrm>
                <a:off x="5611516" y="3524105"/>
                <a:ext cx="204120" cy="289440"/>
              </p14:xfrm>
            </p:contentPart>
          </mc:Choice>
          <mc:Fallback xmlns="">
            <p:pic>
              <p:nvPicPr>
                <p:cNvPr id="404" name="Freihand 403">
                  <a:extLst>
                    <a:ext uri="{FF2B5EF4-FFF2-40B4-BE49-F238E27FC236}">
                      <a16:creationId xmlns:a16="http://schemas.microsoft.com/office/drawing/2014/main" id="{0A7A67CF-AA72-F78C-560B-9B7367BB273D}"/>
                    </a:ext>
                  </a:extLst>
                </p:cNvPr>
                <p:cNvPicPr/>
                <p:nvPr/>
              </p:nvPicPr>
              <p:blipFill>
                <a:blip r:embed="rId615"/>
                <a:stretch>
                  <a:fillRect/>
                </a:stretch>
              </p:blipFill>
              <p:spPr>
                <a:xfrm>
                  <a:off x="5605396" y="3517985"/>
                  <a:ext cx="216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06" name="Freihand 405">
                  <a:extLst>
                    <a:ext uri="{FF2B5EF4-FFF2-40B4-BE49-F238E27FC236}">
                      <a16:creationId xmlns:a16="http://schemas.microsoft.com/office/drawing/2014/main" id="{43ECD91A-BC83-1358-FA82-648833F03A00}"/>
                    </a:ext>
                  </a:extLst>
                </p14:cNvPr>
                <p14:cNvContentPartPr/>
                <p14:nvPr/>
              </p14:nvContentPartPr>
              <p14:xfrm>
                <a:off x="4502716" y="4649465"/>
                <a:ext cx="137160" cy="177840"/>
              </p14:xfrm>
            </p:contentPart>
          </mc:Choice>
          <mc:Fallback xmlns="">
            <p:pic>
              <p:nvPicPr>
                <p:cNvPr id="406" name="Freihand 405">
                  <a:extLst>
                    <a:ext uri="{FF2B5EF4-FFF2-40B4-BE49-F238E27FC236}">
                      <a16:creationId xmlns:a16="http://schemas.microsoft.com/office/drawing/2014/main" id="{43ECD91A-BC83-1358-FA82-648833F03A00}"/>
                    </a:ext>
                  </a:extLst>
                </p:cNvPr>
                <p:cNvPicPr/>
                <p:nvPr/>
              </p:nvPicPr>
              <p:blipFill>
                <a:blip r:embed="rId617"/>
                <a:stretch>
                  <a:fillRect/>
                </a:stretch>
              </p:blipFill>
              <p:spPr>
                <a:xfrm>
                  <a:off x="4496596" y="4643345"/>
                  <a:ext cx="149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07" name="Freihand 406">
                  <a:extLst>
                    <a:ext uri="{FF2B5EF4-FFF2-40B4-BE49-F238E27FC236}">
                      <a16:creationId xmlns:a16="http://schemas.microsoft.com/office/drawing/2014/main" id="{74C4FFBC-B971-7951-9F43-FB4B9B151DCA}"/>
                    </a:ext>
                  </a:extLst>
                </p14:cNvPr>
                <p14:cNvContentPartPr/>
                <p14:nvPr/>
              </p14:nvContentPartPr>
              <p14:xfrm>
                <a:off x="4634116" y="4635785"/>
                <a:ext cx="110880" cy="108000"/>
              </p14:xfrm>
            </p:contentPart>
          </mc:Choice>
          <mc:Fallback xmlns="">
            <p:pic>
              <p:nvPicPr>
                <p:cNvPr id="407" name="Freihand 406">
                  <a:extLst>
                    <a:ext uri="{FF2B5EF4-FFF2-40B4-BE49-F238E27FC236}">
                      <a16:creationId xmlns:a16="http://schemas.microsoft.com/office/drawing/2014/main" id="{74C4FFBC-B971-7951-9F43-FB4B9B151DCA}"/>
                    </a:ext>
                  </a:extLst>
                </p:cNvPr>
                <p:cNvPicPr/>
                <p:nvPr/>
              </p:nvPicPr>
              <p:blipFill>
                <a:blip r:embed="rId619"/>
                <a:stretch>
                  <a:fillRect/>
                </a:stretch>
              </p:blipFill>
              <p:spPr>
                <a:xfrm>
                  <a:off x="4627996" y="4629665"/>
                  <a:ext cx="123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08" name="Freihand 407">
                  <a:extLst>
                    <a:ext uri="{FF2B5EF4-FFF2-40B4-BE49-F238E27FC236}">
                      <a16:creationId xmlns:a16="http://schemas.microsoft.com/office/drawing/2014/main" id="{07AE2ADA-DA9C-BDF9-6A88-1D47E6F45415}"/>
                    </a:ext>
                  </a:extLst>
                </p14:cNvPr>
                <p14:cNvContentPartPr/>
                <p14:nvPr/>
              </p14:nvContentPartPr>
              <p14:xfrm>
                <a:off x="4701076" y="4586105"/>
                <a:ext cx="8280" cy="6480"/>
              </p14:xfrm>
            </p:contentPart>
          </mc:Choice>
          <mc:Fallback xmlns="">
            <p:pic>
              <p:nvPicPr>
                <p:cNvPr id="408" name="Freihand 407">
                  <a:extLst>
                    <a:ext uri="{FF2B5EF4-FFF2-40B4-BE49-F238E27FC236}">
                      <a16:creationId xmlns:a16="http://schemas.microsoft.com/office/drawing/2014/main" id="{07AE2ADA-DA9C-BDF9-6A88-1D47E6F45415}"/>
                    </a:ext>
                  </a:extLst>
                </p:cNvPr>
                <p:cNvPicPr/>
                <p:nvPr/>
              </p:nvPicPr>
              <p:blipFill>
                <a:blip r:embed="rId621"/>
                <a:stretch>
                  <a:fillRect/>
                </a:stretch>
              </p:blipFill>
              <p:spPr>
                <a:xfrm>
                  <a:off x="4694956" y="4579985"/>
                  <a:ext cx="20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9" name="Freihand 408">
                  <a:extLst>
                    <a:ext uri="{FF2B5EF4-FFF2-40B4-BE49-F238E27FC236}">
                      <a16:creationId xmlns:a16="http://schemas.microsoft.com/office/drawing/2014/main" id="{F1BAB8D9-9126-3413-76F1-30859A3A5C23}"/>
                    </a:ext>
                  </a:extLst>
                </p14:cNvPr>
                <p14:cNvContentPartPr/>
                <p14:nvPr/>
              </p14:nvContentPartPr>
              <p14:xfrm>
                <a:off x="4722316" y="4489625"/>
                <a:ext cx="73080" cy="180000"/>
              </p14:xfrm>
            </p:contentPart>
          </mc:Choice>
          <mc:Fallback xmlns="">
            <p:pic>
              <p:nvPicPr>
                <p:cNvPr id="409" name="Freihand 408">
                  <a:extLst>
                    <a:ext uri="{FF2B5EF4-FFF2-40B4-BE49-F238E27FC236}">
                      <a16:creationId xmlns:a16="http://schemas.microsoft.com/office/drawing/2014/main" id="{F1BAB8D9-9126-3413-76F1-30859A3A5C23}"/>
                    </a:ext>
                  </a:extLst>
                </p:cNvPr>
                <p:cNvPicPr/>
                <p:nvPr/>
              </p:nvPicPr>
              <p:blipFill>
                <a:blip r:embed="rId623"/>
                <a:stretch>
                  <a:fillRect/>
                </a:stretch>
              </p:blipFill>
              <p:spPr>
                <a:xfrm>
                  <a:off x="4716196" y="4483505"/>
                  <a:ext cx="85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0" name="Freihand 409">
                  <a:extLst>
                    <a:ext uri="{FF2B5EF4-FFF2-40B4-BE49-F238E27FC236}">
                      <a16:creationId xmlns:a16="http://schemas.microsoft.com/office/drawing/2014/main" id="{36C203E0-3941-F763-9883-5AB5F2B85149}"/>
                    </a:ext>
                  </a:extLst>
                </p14:cNvPr>
                <p14:cNvContentPartPr/>
                <p14:nvPr/>
              </p14:nvContentPartPr>
              <p14:xfrm>
                <a:off x="4825636" y="4419065"/>
                <a:ext cx="216720" cy="196920"/>
              </p14:xfrm>
            </p:contentPart>
          </mc:Choice>
          <mc:Fallback xmlns="">
            <p:pic>
              <p:nvPicPr>
                <p:cNvPr id="410" name="Freihand 409">
                  <a:extLst>
                    <a:ext uri="{FF2B5EF4-FFF2-40B4-BE49-F238E27FC236}">
                      <a16:creationId xmlns:a16="http://schemas.microsoft.com/office/drawing/2014/main" id="{36C203E0-3941-F763-9883-5AB5F2B85149}"/>
                    </a:ext>
                  </a:extLst>
                </p:cNvPr>
                <p:cNvPicPr/>
                <p:nvPr/>
              </p:nvPicPr>
              <p:blipFill>
                <a:blip r:embed="rId625"/>
                <a:stretch>
                  <a:fillRect/>
                </a:stretch>
              </p:blipFill>
              <p:spPr>
                <a:xfrm>
                  <a:off x="4819516" y="4412945"/>
                  <a:ext cx="228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1" name="Freihand 410">
                  <a:extLst>
                    <a:ext uri="{FF2B5EF4-FFF2-40B4-BE49-F238E27FC236}">
                      <a16:creationId xmlns:a16="http://schemas.microsoft.com/office/drawing/2014/main" id="{2EB3D92D-5F15-BCA2-29F9-B5BC92CBEC71}"/>
                    </a:ext>
                  </a:extLst>
                </p14:cNvPr>
                <p14:cNvContentPartPr/>
                <p14:nvPr/>
              </p14:nvContentPartPr>
              <p14:xfrm>
                <a:off x="5082316" y="4299905"/>
                <a:ext cx="133560" cy="150480"/>
              </p14:xfrm>
            </p:contentPart>
          </mc:Choice>
          <mc:Fallback xmlns="">
            <p:pic>
              <p:nvPicPr>
                <p:cNvPr id="411" name="Freihand 410">
                  <a:extLst>
                    <a:ext uri="{FF2B5EF4-FFF2-40B4-BE49-F238E27FC236}">
                      <a16:creationId xmlns:a16="http://schemas.microsoft.com/office/drawing/2014/main" id="{2EB3D92D-5F15-BCA2-29F9-B5BC92CBEC71}"/>
                    </a:ext>
                  </a:extLst>
                </p:cNvPr>
                <p:cNvPicPr/>
                <p:nvPr/>
              </p:nvPicPr>
              <p:blipFill>
                <a:blip r:embed="rId627"/>
                <a:stretch>
                  <a:fillRect/>
                </a:stretch>
              </p:blipFill>
              <p:spPr>
                <a:xfrm>
                  <a:off x="5076196" y="4293785"/>
                  <a:ext cx="145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13" name="Freihand 412">
                  <a:extLst>
                    <a:ext uri="{FF2B5EF4-FFF2-40B4-BE49-F238E27FC236}">
                      <a16:creationId xmlns:a16="http://schemas.microsoft.com/office/drawing/2014/main" id="{555E4A89-D012-C31E-E992-27BF82E9101E}"/>
                    </a:ext>
                  </a:extLst>
                </p14:cNvPr>
                <p14:cNvContentPartPr/>
                <p14:nvPr/>
              </p14:nvContentPartPr>
              <p14:xfrm>
                <a:off x="5338636" y="4131785"/>
                <a:ext cx="130320" cy="154440"/>
              </p14:xfrm>
            </p:contentPart>
          </mc:Choice>
          <mc:Fallback xmlns="">
            <p:pic>
              <p:nvPicPr>
                <p:cNvPr id="413" name="Freihand 412">
                  <a:extLst>
                    <a:ext uri="{FF2B5EF4-FFF2-40B4-BE49-F238E27FC236}">
                      <a16:creationId xmlns:a16="http://schemas.microsoft.com/office/drawing/2014/main" id="{555E4A89-D012-C31E-E992-27BF82E9101E}"/>
                    </a:ext>
                  </a:extLst>
                </p:cNvPr>
                <p:cNvPicPr/>
                <p:nvPr/>
              </p:nvPicPr>
              <p:blipFill>
                <a:blip r:embed="rId629"/>
                <a:stretch>
                  <a:fillRect/>
                </a:stretch>
              </p:blipFill>
              <p:spPr>
                <a:xfrm>
                  <a:off x="5332516" y="4125665"/>
                  <a:ext cx="142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4" name="Freihand 413">
                  <a:extLst>
                    <a:ext uri="{FF2B5EF4-FFF2-40B4-BE49-F238E27FC236}">
                      <a16:creationId xmlns:a16="http://schemas.microsoft.com/office/drawing/2014/main" id="{FC89C30A-2138-6A42-D283-43D80F254A79}"/>
                    </a:ext>
                  </a:extLst>
                </p14:cNvPr>
                <p14:cNvContentPartPr/>
                <p14:nvPr/>
              </p14:nvContentPartPr>
              <p14:xfrm>
                <a:off x="5503516" y="3979865"/>
                <a:ext cx="193680" cy="219960"/>
              </p14:xfrm>
            </p:contentPart>
          </mc:Choice>
          <mc:Fallback xmlns="">
            <p:pic>
              <p:nvPicPr>
                <p:cNvPr id="414" name="Freihand 413">
                  <a:extLst>
                    <a:ext uri="{FF2B5EF4-FFF2-40B4-BE49-F238E27FC236}">
                      <a16:creationId xmlns:a16="http://schemas.microsoft.com/office/drawing/2014/main" id="{FC89C30A-2138-6A42-D283-43D80F254A79}"/>
                    </a:ext>
                  </a:extLst>
                </p:cNvPr>
                <p:cNvPicPr/>
                <p:nvPr/>
              </p:nvPicPr>
              <p:blipFill>
                <a:blip r:embed="rId631"/>
                <a:stretch>
                  <a:fillRect/>
                </a:stretch>
              </p:blipFill>
              <p:spPr>
                <a:xfrm>
                  <a:off x="5497396" y="3973745"/>
                  <a:ext cx="2059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5" name="Freihand 414">
                  <a:extLst>
                    <a:ext uri="{FF2B5EF4-FFF2-40B4-BE49-F238E27FC236}">
                      <a16:creationId xmlns:a16="http://schemas.microsoft.com/office/drawing/2014/main" id="{7F828307-574A-A8E2-F2E9-0539A8B44411}"/>
                    </a:ext>
                  </a:extLst>
                </p14:cNvPr>
                <p14:cNvContentPartPr/>
                <p14:nvPr/>
              </p14:nvContentPartPr>
              <p14:xfrm>
                <a:off x="5675236" y="3736865"/>
                <a:ext cx="281160" cy="326520"/>
              </p14:xfrm>
            </p:contentPart>
          </mc:Choice>
          <mc:Fallback xmlns="">
            <p:pic>
              <p:nvPicPr>
                <p:cNvPr id="415" name="Freihand 414">
                  <a:extLst>
                    <a:ext uri="{FF2B5EF4-FFF2-40B4-BE49-F238E27FC236}">
                      <a16:creationId xmlns:a16="http://schemas.microsoft.com/office/drawing/2014/main" id="{7F828307-574A-A8E2-F2E9-0539A8B44411}"/>
                    </a:ext>
                  </a:extLst>
                </p:cNvPr>
                <p:cNvPicPr/>
                <p:nvPr/>
              </p:nvPicPr>
              <p:blipFill>
                <a:blip r:embed="rId633"/>
                <a:stretch>
                  <a:fillRect/>
                </a:stretch>
              </p:blipFill>
              <p:spPr>
                <a:xfrm>
                  <a:off x="5669116" y="3730745"/>
                  <a:ext cx="2934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6" name="Freihand 415">
                  <a:extLst>
                    <a:ext uri="{FF2B5EF4-FFF2-40B4-BE49-F238E27FC236}">
                      <a16:creationId xmlns:a16="http://schemas.microsoft.com/office/drawing/2014/main" id="{75960EAC-1199-6F44-0D73-C91979F9677A}"/>
                    </a:ext>
                  </a:extLst>
                </p14:cNvPr>
                <p14:cNvContentPartPr/>
                <p14:nvPr/>
              </p14:nvContentPartPr>
              <p14:xfrm>
                <a:off x="5817436" y="3744785"/>
                <a:ext cx="38880" cy="18000"/>
              </p14:xfrm>
            </p:contentPart>
          </mc:Choice>
          <mc:Fallback xmlns="">
            <p:pic>
              <p:nvPicPr>
                <p:cNvPr id="416" name="Freihand 415">
                  <a:extLst>
                    <a:ext uri="{FF2B5EF4-FFF2-40B4-BE49-F238E27FC236}">
                      <a16:creationId xmlns:a16="http://schemas.microsoft.com/office/drawing/2014/main" id="{75960EAC-1199-6F44-0D73-C91979F9677A}"/>
                    </a:ext>
                  </a:extLst>
                </p:cNvPr>
                <p:cNvPicPr/>
                <p:nvPr/>
              </p:nvPicPr>
              <p:blipFill>
                <a:blip r:embed="rId635"/>
                <a:stretch>
                  <a:fillRect/>
                </a:stretch>
              </p:blipFill>
              <p:spPr>
                <a:xfrm>
                  <a:off x="5811316" y="3738665"/>
                  <a:ext cx="51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7" name="Freihand 416">
                  <a:extLst>
                    <a:ext uri="{FF2B5EF4-FFF2-40B4-BE49-F238E27FC236}">
                      <a16:creationId xmlns:a16="http://schemas.microsoft.com/office/drawing/2014/main" id="{2D12CD69-5B3B-0285-FE62-3E156CA4A1D8}"/>
                    </a:ext>
                  </a:extLst>
                </p14:cNvPr>
                <p14:cNvContentPartPr/>
                <p14:nvPr/>
              </p14:nvContentPartPr>
              <p14:xfrm>
                <a:off x="4795756" y="4746665"/>
                <a:ext cx="254520" cy="221040"/>
              </p14:xfrm>
            </p:contentPart>
          </mc:Choice>
          <mc:Fallback xmlns="">
            <p:pic>
              <p:nvPicPr>
                <p:cNvPr id="417" name="Freihand 416">
                  <a:extLst>
                    <a:ext uri="{FF2B5EF4-FFF2-40B4-BE49-F238E27FC236}">
                      <a16:creationId xmlns:a16="http://schemas.microsoft.com/office/drawing/2014/main" id="{2D12CD69-5B3B-0285-FE62-3E156CA4A1D8}"/>
                    </a:ext>
                  </a:extLst>
                </p:cNvPr>
                <p:cNvPicPr/>
                <p:nvPr/>
              </p:nvPicPr>
              <p:blipFill>
                <a:blip r:embed="rId637"/>
                <a:stretch>
                  <a:fillRect/>
                </a:stretch>
              </p:blipFill>
              <p:spPr>
                <a:xfrm>
                  <a:off x="4789636" y="4740545"/>
                  <a:ext cx="2667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18" name="Freihand 417">
                  <a:extLst>
                    <a:ext uri="{FF2B5EF4-FFF2-40B4-BE49-F238E27FC236}">
                      <a16:creationId xmlns:a16="http://schemas.microsoft.com/office/drawing/2014/main" id="{322E0DC6-DA6E-AC42-AF60-B8D0CA0FB5BF}"/>
                    </a:ext>
                  </a:extLst>
                </p14:cNvPr>
                <p14:cNvContentPartPr/>
                <p14:nvPr/>
              </p14:nvContentPartPr>
              <p14:xfrm>
                <a:off x="5118316" y="4547945"/>
                <a:ext cx="100080" cy="227160"/>
              </p14:xfrm>
            </p:contentPart>
          </mc:Choice>
          <mc:Fallback xmlns="">
            <p:pic>
              <p:nvPicPr>
                <p:cNvPr id="418" name="Freihand 417">
                  <a:extLst>
                    <a:ext uri="{FF2B5EF4-FFF2-40B4-BE49-F238E27FC236}">
                      <a16:creationId xmlns:a16="http://schemas.microsoft.com/office/drawing/2014/main" id="{322E0DC6-DA6E-AC42-AF60-B8D0CA0FB5BF}"/>
                    </a:ext>
                  </a:extLst>
                </p:cNvPr>
                <p:cNvPicPr/>
                <p:nvPr/>
              </p:nvPicPr>
              <p:blipFill>
                <a:blip r:embed="rId639"/>
                <a:stretch>
                  <a:fillRect/>
                </a:stretch>
              </p:blipFill>
              <p:spPr>
                <a:xfrm>
                  <a:off x="5112196" y="4541825"/>
                  <a:ext cx="1123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20" name="Freihand 419">
                  <a:extLst>
                    <a:ext uri="{FF2B5EF4-FFF2-40B4-BE49-F238E27FC236}">
                      <a16:creationId xmlns:a16="http://schemas.microsoft.com/office/drawing/2014/main" id="{58C2E1A1-C15C-55AB-292C-A0EF2294809D}"/>
                    </a:ext>
                  </a:extLst>
                </p14:cNvPr>
                <p14:cNvContentPartPr/>
                <p14:nvPr/>
              </p14:nvContentPartPr>
              <p14:xfrm>
                <a:off x="4925716" y="5080025"/>
                <a:ext cx="87480" cy="211320"/>
              </p14:xfrm>
            </p:contentPart>
          </mc:Choice>
          <mc:Fallback xmlns="">
            <p:pic>
              <p:nvPicPr>
                <p:cNvPr id="420" name="Freihand 419">
                  <a:extLst>
                    <a:ext uri="{FF2B5EF4-FFF2-40B4-BE49-F238E27FC236}">
                      <a16:creationId xmlns:a16="http://schemas.microsoft.com/office/drawing/2014/main" id="{58C2E1A1-C15C-55AB-292C-A0EF2294809D}"/>
                    </a:ext>
                  </a:extLst>
                </p:cNvPr>
                <p:cNvPicPr/>
                <p:nvPr/>
              </p:nvPicPr>
              <p:blipFill>
                <a:blip r:embed="rId641"/>
                <a:stretch>
                  <a:fillRect/>
                </a:stretch>
              </p:blipFill>
              <p:spPr>
                <a:xfrm>
                  <a:off x="4919596" y="5073905"/>
                  <a:ext cx="99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21" name="Freihand 420">
                  <a:extLst>
                    <a:ext uri="{FF2B5EF4-FFF2-40B4-BE49-F238E27FC236}">
                      <a16:creationId xmlns:a16="http://schemas.microsoft.com/office/drawing/2014/main" id="{FBC6DD9C-7784-A8FE-A281-7479B734B13E}"/>
                    </a:ext>
                  </a:extLst>
                </p14:cNvPr>
                <p14:cNvContentPartPr/>
                <p14:nvPr/>
              </p14:nvContentPartPr>
              <p14:xfrm>
                <a:off x="4870996" y="5018465"/>
                <a:ext cx="127080" cy="162000"/>
              </p14:xfrm>
            </p:contentPart>
          </mc:Choice>
          <mc:Fallback xmlns="">
            <p:pic>
              <p:nvPicPr>
                <p:cNvPr id="421" name="Freihand 420">
                  <a:extLst>
                    <a:ext uri="{FF2B5EF4-FFF2-40B4-BE49-F238E27FC236}">
                      <a16:creationId xmlns:a16="http://schemas.microsoft.com/office/drawing/2014/main" id="{FBC6DD9C-7784-A8FE-A281-7479B734B13E}"/>
                    </a:ext>
                  </a:extLst>
                </p:cNvPr>
                <p:cNvPicPr/>
                <p:nvPr/>
              </p:nvPicPr>
              <p:blipFill>
                <a:blip r:embed="rId643"/>
                <a:stretch>
                  <a:fillRect/>
                </a:stretch>
              </p:blipFill>
              <p:spPr>
                <a:xfrm>
                  <a:off x="4864876" y="5012345"/>
                  <a:ext cx="139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22" name="Freihand 421">
                  <a:extLst>
                    <a:ext uri="{FF2B5EF4-FFF2-40B4-BE49-F238E27FC236}">
                      <a16:creationId xmlns:a16="http://schemas.microsoft.com/office/drawing/2014/main" id="{8D4162A7-C8A8-1772-B88F-479CEC63FDF7}"/>
                    </a:ext>
                  </a:extLst>
                </p14:cNvPr>
                <p14:cNvContentPartPr/>
                <p14:nvPr/>
              </p14:nvContentPartPr>
              <p14:xfrm>
                <a:off x="5007076" y="4984985"/>
                <a:ext cx="197280" cy="204840"/>
              </p14:xfrm>
            </p:contentPart>
          </mc:Choice>
          <mc:Fallback xmlns="">
            <p:pic>
              <p:nvPicPr>
                <p:cNvPr id="422" name="Freihand 421">
                  <a:extLst>
                    <a:ext uri="{FF2B5EF4-FFF2-40B4-BE49-F238E27FC236}">
                      <a16:creationId xmlns:a16="http://schemas.microsoft.com/office/drawing/2014/main" id="{8D4162A7-C8A8-1772-B88F-479CEC63FDF7}"/>
                    </a:ext>
                  </a:extLst>
                </p:cNvPr>
                <p:cNvPicPr/>
                <p:nvPr/>
              </p:nvPicPr>
              <p:blipFill>
                <a:blip r:embed="rId645"/>
                <a:stretch>
                  <a:fillRect/>
                </a:stretch>
              </p:blipFill>
              <p:spPr>
                <a:xfrm>
                  <a:off x="5000956" y="4978865"/>
                  <a:ext cx="209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23" name="Freihand 422">
                  <a:extLst>
                    <a:ext uri="{FF2B5EF4-FFF2-40B4-BE49-F238E27FC236}">
                      <a16:creationId xmlns:a16="http://schemas.microsoft.com/office/drawing/2014/main" id="{8BB9F708-D539-9BE3-A8D8-E19D74A163C7}"/>
                    </a:ext>
                  </a:extLst>
                </p14:cNvPr>
                <p14:cNvContentPartPr/>
                <p14:nvPr/>
              </p14:nvContentPartPr>
              <p14:xfrm>
                <a:off x="5139556" y="4944305"/>
                <a:ext cx="192240" cy="148680"/>
              </p14:xfrm>
            </p:contentPart>
          </mc:Choice>
          <mc:Fallback xmlns="">
            <p:pic>
              <p:nvPicPr>
                <p:cNvPr id="423" name="Freihand 422">
                  <a:extLst>
                    <a:ext uri="{FF2B5EF4-FFF2-40B4-BE49-F238E27FC236}">
                      <a16:creationId xmlns:a16="http://schemas.microsoft.com/office/drawing/2014/main" id="{8BB9F708-D539-9BE3-A8D8-E19D74A163C7}"/>
                    </a:ext>
                  </a:extLst>
                </p:cNvPr>
                <p:cNvPicPr/>
                <p:nvPr/>
              </p:nvPicPr>
              <p:blipFill>
                <a:blip r:embed="rId647"/>
                <a:stretch>
                  <a:fillRect/>
                </a:stretch>
              </p:blipFill>
              <p:spPr>
                <a:xfrm>
                  <a:off x="5133436" y="4938185"/>
                  <a:ext cx="204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4" name="Freihand 423">
                  <a:extLst>
                    <a:ext uri="{FF2B5EF4-FFF2-40B4-BE49-F238E27FC236}">
                      <a16:creationId xmlns:a16="http://schemas.microsoft.com/office/drawing/2014/main" id="{8AE9D186-B879-E3D5-6B04-BB0B62C16C23}"/>
                    </a:ext>
                  </a:extLst>
                </p14:cNvPr>
                <p14:cNvContentPartPr/>
                <p14:nvPr/>
              </p14:nvContentPartPr>
              <p14:xfrm>
                <a:off x="5343316" y="4880945"/>
                <a:ext cx="51480" cy="57240"/>
              </p14:xfrm>
            </p:contentPart>
          </mc:Choice>
          <mc:Fallback xmlns="">
            <p:pic>
              <p:nvPicPr>
                <p:cNvPr id="424" name="Freihand 423">
                  <a:extLst>
                    <a:ext uri="{FF2B5EF4-FFF2-40B4-BE49-F238E27FC236}">
                      <a16:creationId xmlns:a16="http://schemas.microsoft.com/office/drawing/2014/main" id="{8AE9D186-B879-E3D5-6B04-BB0B62C16C23}"/>
                    </a:ext>
                  </a:extLst>
                </p:cNvPr>
                <p:cNvPicPr/>
                <p:nvPr/>
              </p:nvPicPr>
              <p:blipFill>
                <a:blip r:embed="rId649"/>
                <a:stretch>
                  <a:fillRect/>
                </a:stretch>
              </p:blipFill>
              <p:spPr>
                <a:xfrm>
                  <a:off x="5337196" y="4874825"/>
                  <a:ext cx="63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6" name="Freihand 425">
                  <a:extLst>
                    <a:ext uri="{FF2B5EF4-FFF2-40B4-BE49-F238E27FC236}">
                      <a16:creationId xmlns:a16="http://schemas.microsoft.com/office/drawing/2014/main" id="{51ECA459-C077-FFCF-7621-D6F727A2EEBC}"/>
                    </a:ext>
                  </a:extLst>
                </p14:cNvPr>
                <p14:cNvContentPartPr/>
                <p14:nvPr/>
              </p14:nvContentPartPr>
              <p14:xfrm>
                <a:off x="4989796" y="5412305"/>
                <a:ext cx="142920" cy="143280"/>
              </p14:xfrm>
            </p:contentPart>
          </mc:Choice>
          <mc:Fallback xmlns="">
            <p:pic>
              <p:nvPicPr>
                <p:cNvPr id="426" name="Freihand 425">
                  <a:extLst>
                    <a:ext uri="{FF2B5EF4-FFF2-40B4-BE49-F238E27FC236}">
                      <a16:creationId xmlns:a16="http://schemas.microsoft.com/office/drawing/2014/main" id="{51ECA459-C077-FFCF-7621-D6F727A2EEBC}"/>
                    </a:ext>
                  </a:extLst>
                </p:cNvPr>
                <p:cNvPicPr/>
                <p:nvPr/>
              </p:nvPicPr>
              <p:blipFill>
                <a:blip r:embed="rId651"/>
                <a:stretch>
                  <a:fillRect/>
                </a:stretch>
              </p:blipFill>
              <p:spPr>
                <a:xfrm>
                  <a:off x="4983676" y="5406185"/>
                  <a:ext cx="155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7" name="Freihand 426">
                  <a:extLst>
                    <a:ext uri="{FF2B5EF4-FFF2-40B4-BE49-F238E27FC236}">
                      <a16:creationId xmlns:a16="http://schemas.microsoft.com/office/drawing/2014/main" id="{E7CE661C-AE95-CD56-41A1-6BEE2E0AC87C}"/>
                    </a:ext>
                  </a:extLst>
                </p14:cNvPr>
                <p14:cNvContentPartPr/>
                <p14:nvPr/>
              </p14:nvContentPartPr>
              <p14:xfrm>
                <a:off x="5088436" y="5235185"/>
                <a:ext cx="263520" cy="192960"/>
              </p14:xfrm>
            </p:contentPart>
          </mc:Choice>
          <mc:Fallback xmlns="">
            <p:pic>
              <p:nvPicPr>
                <p:cNvPr id="427" name="Freihand 426">
                  <a:extLst>
                    <a:ext uri="{FF2B5EF4-FFF2-40B4-BE49-F238E27FC236}">
                      <a16:creationId xmlns:a16="http://schemas.microsoft.com/office/drawing/2014/main" id="{E7CE661C-AE95-CD56-41A1-6BEE2E0AC87C}"/>
                    </a:ext>
                  </a:extLst>
                </p:cNvPr>
                <p:cNvPicPr/>
                <p:nvPr/>
              </p:nvPicPr>
              <p:blipFill>
                <a:blip r:embed="rId653"/>
                <a:stretch>
                  <a:fillRect/>
                </a:stretch>
              </p:blipFill>
              <p:spPr>
                <a:xfrm>
                  <a:off x="5082316" y="5229065"/>
                  <a:ext cx="275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8" name="Freihand 427">
                  <a:extLst>
                    <a:ext uri="{FF2B5EF4-FFF2-40B4-BE49-F238E27FC236}">
                      <a16:creationId xmlns:a16="http://schemas.microsoft.com/office/drawing/2014/main" id="{E7A354AC-1494-3D10-4A1E-78D1A54B3C63}"/>
                    </a:ext>
                  </a:extLst>
                </p14:cNvPr>
                <p14:cNvContentPartPr/>
                <p14:nvPr/>
              </p14:nvContentPartPr>
              <p14:xfrm>
                <a:off x="5328916" y="5108465"/>
                <a:ext cx="380880" cy="213480"/>
              </p14:xfrm>
            </p:contentPart>
          </mc:Choice>
          <mc:Fallback xmlns="">
            <p:pic>
              <p:nvPicPr>
                <p:cNvPr id="428" name="Freihand 427">
                  <a:extLst>
                    <a:ext uri="{FF2B5EF4-FFF2-40B4-BE49-F238E27FC236}">
                      <a16:creationId xmlns:a16="http://schemas.microsoft.com/office/drawing/2014/main" id="{E7A354AC-1494-3D10-4A1E-78D1A54B3C63}"/>
                    </a:ext>
                  </a:extLst>
                </p:cNvPr>
                <p:cNvPicPr/>
                <p:nvPr/>
              </p:nvPicPr>
              <p:blipFill>
                <a:blip r:embed="rId655"/>
                <a:stretch>
                  <a:fillRect/>
                </a:stretch>
              </p:blipFill>
              <p:spPr>
                <a:xfrm>
                  <a:off x="5322796" y="5102345"/>
                  <a:ext cx="3931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9" name="Freihand 428">
                  <a:extLst>
                    <a:ext uri="{FF2B5EF4-FFF2-40B4-BE49-F238E27FC236}">
                      <a16:creationId xmlns:a16="http://schemas.microsoft.com/office/drawing/2014/main" id="{02198713-A0F3-BAFF-264C-D453843F8D75}"/>
                    </a:ext>
                  </a:extLst>
                </p14:cNvPr>
                <p14:cNvContentPartPr/>
                <p14:nvPr/>
              </p14:nvContentPartPr>
              <p14:xfrm>
                <a:off x="5276716" y="5169305"/>
                <a:ext cx="53640" cy="38520"/>
              </p14:xfrm>
            </p:contentPart>
          </mc:Choice>
          <mc:Fallback xmlns="">
            <p:pic>
              <p:nvPicPr>
                <p:cNvPr id="429" name="Freihand 428">
                  <a:extLst>
                    <a:ext uri="{FF2B5EF4-FFF2-40B4-BE49-F238E27FC236}">
                      <a16:creationId xmlns:a16="http://schemas.microsoft.com/office/drawing/2014/main" id="{02198713-A0F3-BAFF-264C-D453843F8D75}"/>
                    </a:ext>
                  </a:extLst>
                </p:cNvPr>
                <p:cNvPicPr/>
                <p:nvPr/>
              </p:nvPicPr>
              <p:blipFill>
                <a:blip r:embed="rId657"/>
                <a:stretch>
                  <a:fillRect/>
                </a:stretch>
              </p:blipFill>
              <p:spPr>
                <a:xfrm>
                  <a:off x="5270596" y="5163185"/>
                  <a:ext cx="65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30" name="Freihand 429">
                  <a:extLst>
                    <a:ext uri="{FF2B5EF4-FFF2-40B4-BE49-F238E27FC236}">
                      <a16:creationId xmlns:a16="http://schemas.microsoft.com/office/drawing/2014/main" id="{39B00AD5-95DB-113A-E089-6C46D4B0989D}"/>
                    </a:ext>
                  </a:extLst>
                </p14:cNvPr>
                <p14:cNvContentPartPr/>
                <p14:nvPr/>
              </p14:nvContentPartPr>
              <p14:xfrm>
                <a:off x="5635636" y="4927025"/>
                <a:ext cx="192960" cy="184320"/>
              </p14:xfrm>
            </p:contentPart>
          </mc:Choice>
          <mc:Fallback xmlns="">
            <p:pic>
              <p:nvPicPr>
                <p:cNvPr id="430" name="Freihand 429">
                  <a:extLst>
                    <a:ext uri="{FF2B5EF4-FFF2-40B4-BE49-F238E27FC236}">
                      <a16:creationId xmlns:a16="http://schemas.microsoft.com/office/drawing/2014/main" id="{39B00AD5-95DB-113A-E089-6C46D4B0989D}"/>
                    </a:ext>
                  </a:extLst>
                </p:cNvPr>
                <p:cNvPicPr/>
                <p:nvPr/>
              </p:nvPicPr>
              <p:blipFill>
                <a:blip r:embed="rId659"/>
                <a:stretch>
                  <a:fillRect/>
                </a:stretch>
              </p:blipFill>
              <p:spPr>
                <a:xfrm>
                  <a:off x="5629516" y="4920905"/>
                  <a:ext cx="2052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31" name="Freihand 430">
                  <a:extLst>
                    <a:ext uri="{FF2B5EF4-FFF2-40B4-BE49-F238E27FC236}">
                      <a16:creationId xmlns:a16="http://schemas.microsoft.com/office/drawing/2014/main" id="{4C573F27-3DD2-73EB-2CDA-C03B6BBE258B}"/>
                    </a:ext>
                  </a:extLst>
                </p14:cNvPr>
                <p14:cNvContentPartPr/>
                <p14:nvPr/>
              </p14:nvContentPartPr>
              <p14:xfrm>
                <a:off x="5822836" y="4743065"/>
                <a:ext cx="90720" cy="250560"/>
              </p14:xfrm>
            </p:contentPart>
          </mc:Choice>
          <mc:Fallback xmlns="">
            <p:pic>
              <p:nvPicPr>
                <p:cNvPr id="431" name="Freihand 430">
                  <a:extLst>
                    <a:ext uri="{FF2B5EF4-FFF2-40B4-BE49-F238E27FC236}">
                      <a16:creationId xmlns:a16="http://schemas.microsoft.com/office/drawing/2014/main" id="{4C573F27-3DD2-73EB-2CDA-C03B6BBE258B}"/>
                    </a:ext>
                  </a:extLst>
                </p:cNvPr>
                <p:cNvPicPr/>
                <p:nvPr/>
              </p:nvPicPr>
              <p:blipFill>
                <a:blip r:embed="rId661"/>
                <a:stretch>
                  <a:fillRect/>
                </a:stretch>
              </p:blipFill>
              <p:spPr>
                <a:xfrm>
                  <a:off x="5816716" y="4736945"/>
                  <a:ext cx="102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33" name="Freihand 432">
                  <a:extLst>
                    <a:ext uri="{FF2B5EF4-FFF2-40B4-BE49-F238E27FC236}">
                      <a16:creationId xmlns:a16="http://schemas.microsoft.com/office/drawing/2014/main" id="{ECBD5ECF-644D-DF2F-139A-1218A9CF64AF}"/>
                    </a:ext>
                  </a:extLst>
                </p14:cNvPr>
                <p14:cNvContentPartPr/>
                <p14:nvPr/>
              </p14:nvContentPartPr>
              <p14:xfrm>
                <a:off x="2934196" y="4180745"/>
                <a:ext cx="141120" cy="221760"/>
              </p14:xfrm>
            </p:contentPart>
          </mc:Choice>
          <mc:Fallback xmlns="">
            <p:pic>
              <p:nvPicPr>
                <p:cNvPr id="433" name="Freihand 432">
                  <a:extLst>
                    <a:ext uri="{FF2B5EF4-FFF2-40B4-BE49-F238E27FC236}">
                      <a16:creationId xmlns:a16="http://schemas.microsoft.com/office/drawing/2014/main" id="{ECBD5ECF-644D-DF2F-139A-1218A9CF64AF}"/>
                    </a:ext>
                  </a:extLst>
                </p:cNvPr>
                <p:cNvPicPr/>
                <p:nvPr/>
              </p:nvPicPr>
              <p:blipFill>
                <a:blip r:embed="rId663"/>
                <a:stretch>
                  <a:fillRect/>
                </a:stretch>
              </p:blipFill>
              <p:spPr>
                <a:xfrm>
                  <a:off x="2928076" y="4174625"/>
                  <a:ext cx="153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4" name="Freihand 433">
                  <a:extLst>
                    <a:ext uri="{FF2B5EF4-FFF2-40B4-BE49-F238E27FC236}">
                      <a16:creationId xmlns:a16="http://schemas.microsoft.com/office/drawing/2014/main" id="{AEC448F9-5034-EC1B-4F43-35C525239CE7}"/>
                    </a:ext>
                  </a:extLst>
                </p14:cNvPr>
                <p14:cNvContentPartPr/>
                <p14:nvPr/>
              </p14:nvContentPartPr>
              <p14:xfrm>
                <a:off x="2862556" y="4131425"/>
                <a:ext cx="135720" cy="155880"/>
              </p14:xfrm>
            </p:contentPart>
          </mc:Choice>
          <mc:Fallback xmlns="">
            <p:pic>
              <p:nvPicPr>
                <p:cNvPr id="434" name="Freihand 433">
                  <a:extLst>
                    <a:ext uri="{FF2B5EF4-FFF2-40B4-BE49-F238E27FC236}">
                      <a16:creationId xmlns:a16="http://schemas.microsoft.com/office/drawing/2014/main" id="{AEC448F9-5034-EC1B-4F43-35C525239CE7}"/>
                    </a:ext>
                  </a:extLst>
                </p:cNvPr>
                <p:cNvPicPr/>
                <p:nvPr/>
              </p:nvPicPr>
              <p:blipFill>
                <a:blip r:embed="rId665"/>
                <a:stretch>
                  <a:fillRect/>
                </a:stretch>
              </p:blipFill>
              <p:spPr>
                <a:xfrm>
                  <a:off x="2856436" y="4125305"/>
                  <a:ext cx="147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5" name="Freihand 434">
                  <a:extLst>
                    <a:ext uri="{FF2B5EF4-FFF2-40B4-BE49-F238E27FC236}">
                      <a16:creationId xmlns:a16="http://schemas.microsoft.com/office/drawing/2014/main" id="{19AF18F8-EA4A-3E55-F8BB-F448911671D8}"/>
                    </a:ext>
                  </a:extLst>
                </p14:cNvPr>
                <p14:cNvContentPartPr/>
                <p14:nvPr/>
              </p14:nvContentPartPr>
              <p14:xfrm>
                <a:off x="662956" y="3692225"/>
                <a:ext cx="2436840" cy="1414080"/>
              </p14:xfrm>
            </p:contentPart>
          </mc:Choice>
          <mc:Fallback xmlns="">
            <p:pic>
              <p:nvPicPr>
                <p:cNvPr id="435" name="Freihand 434">
                  <a:extLst>
                    <a:ext uri="{FF2B5EF4-FFF2-40B4-BE49-F238E27FC236}">
                      <a16:creationId xmlns:a16="http://schemas.microsoft.com/office/drawing/2014/main" id="{19AF18F8-EA4A-3E55-F8BB-F448911671D8}"/>
                    </a:ext>
                  </a:extLst>
                </p:cNvPr>
                <p:cNvPicPr/>
                <p:nvPr/>
              </p:nvPicPr>
              <p:blipFill>
                <a:blip r:embed="rId667"/>
                <a:stretch>
                  <a:fillRect/>
                </a:stretch>
              </p:blipFill>
              <p:spPr>
                <a:xfrm>
                  <a:off x="656836" y="3686105"/>
                  <a:ext cx="2449080" cy="1426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6" name="Freihand 435">
                  <a:extLst>
                    <a:ext uri="{FF2B5EF4-FFF2-40B4-BE49-F238E27FC236}">
                      <a16:creationId xmlns:a16="http://schemas.microsoft.com/office/drawing/2014/main" id="{396FF4AB-B3DB-B7A2-DE49-A07142FC36AE}"/>
                    </a:ext>
                  </a:extLst>
                </p14:cNvPr>
                <p14:cNvContentPartPr/>
                <p14:nvPr/>
              </p14:nvContentPartPr>
              <p14:xfrm>
                <a:off x="3268636" y="3661625"/>
                <a:ext cx="59040" cy="207000"/>
              </p14:xfrm>
            </p:contentPart>
          </mc:Choice>
          <mc:Fallback xmlns="">
            <p:pic>
              <p:nvPicPr>
                <p:cNvPr id="436" name="Freihand 435">
                  <a:extLst>
                    <a:ext uri="{FF2B5EF4-FFF2-40B4-BE49-F238E27FC236}">
                      <a16:creationId xmlns:a16="http://schemas.microsoft.com/office/drawing/2014/main" id="{396FF4AB-B3DB-B7A2-DE49-A07142FC36AE}"/>
                    </a:ext>
                  </a:extLst>
                </p:cNvPr>
                <p:cNvPicPr/>
                <p:nvPr/>
              </p:nvPicPr>
              <p:blipFill>
                <a:blip r:embed="rId669"/>
                <a:stretch>
                  <a:fillRect/>
                </a:stretch>
              </p:blipFill>
              <p:spPr>
                <a:xfrm>
                  <a:off x="3262516" y="3655505"/>
                  <a:ext cx="71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7" name="Freihand 436">
                  <a:extLst>
                    <a:ext uri="{FF2B5EF4-FFF2-40B4-BE49-F238E27FC236}">
                      <a16:creationId xmlns:a16="http://schemas.microsoft.com/office/drawing/2014/main" id="{FFBB8327-48E8-6FD5-F3A9-2374184FDFA4}"/>
                    </a:ext>
                  </a:extLst>
                </p14:cNvPr>
                <p14:cNvContentPartPr/>
                <p14:nvPr/>
              </p14:nvContentPartPr>
              <p14:xfrm>
                <a:off x="3265396" y="3671705"/>
                <a:ext cx="133560" cy="128520"/>
              </p14:xfrm>
            </p:contentPart>
          </mc:Choice>
          <mc:Fallback xmlns="">
            <p:pic>
              <p:nvPicPr>
                <p:cNvPr id="437" name="Freihand 436">
                  <a:extLst>
                    <a:ext uri="{FF2B5EF4-FFF2-40B4-BE49-F238E27FC236}">
                      <a16:creationId xmlns:a16="http://schemas.microsoft.com/office/drawing/2014/main" id="{FFBB8327-48E8-6FD5-F3A9-2374184FDFA4}"/>
                    </a:ext>
                  </a:extLst>
                </p:cNvPr>
                <p:cNvPicPr/>
                <p:nvPr/>
              </p:nvPicPr>
              <p:blipFill>
                <a:blip r:embed="rId671"/>
                <a:stretch>
                  <a:fillRect/>
                </a:stretch>
              </p:blipFill>
              <p:spPr>
                <a:xfrm>
                  <a:off x="3259276" y="3665585"/>
                  <a:ext cx="145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8" name="Freihand 437">
                  <a:extLst>
                    <a:ext uri="{FF2B5EF4-FFF2-40B4-BE49-F238E27FC236}">
                      <a16:creationId xmlns:a16="http://schemas.microsoft.com/office/drawing/2014/main" id="{B1A5205E-BD34-7789-E10D-304951A7F71F}"/>
                    </a:ext>
                  </a:extLst>
                </p14:cNvPr>
                <p14:cNvContentPartPr/>
                <p14:nvPr/>
              </p14:nvContentPartPr>
              <p14:xfrm>
                <a:off x="3481756" y="3596465"/>
                <a:ext cx="91800" cy="216000"/>
              </p14:xfrm>
            </p:contentPart>
          </mc:Choice>
          <mc:Fallback xmlns="">
            <p:pic>
              <p:nvPicPr>
                <p:cNvPr id="438" name="Freihand 437">
                  <a:extLst>
                    <a:ext uri="{FF2B5EF4-FFF2-40B4-BE49-F238E27FC236}">
                      <a16:creationId xmlns:a16="http://schemas.microsoft.com/office/drawing/2014/main" id="{B1A5205E-BD34-7789-E10D-304951A7F71F}"/>
                    </a:ext>
                  </a:extLst>
                </p:cNvPr>
                <p:cNvPicPr/>
                <p:nvPr/>
              </p:nvPicPr>
              <p:blipFill>
                <a:blip r:embed="rId673"/>
                <a:stretch>
                  <a:fillRect/>
                </a:stretch>
              </p:blipFill>
              <p:spPr>
                <a:xfrm>
                  <a:off x="3475636" y="3590345"/>
                  <a:ext cx="104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0" name="Freihand 439">
                  <a:extLst>
                    <a:ext uri="{FF2B5EF4-FFF2-40B4-BE49-F238E27FC236}">
                      <a16:creationId xmlns:a16="http://schemas.microsoft.com/office/drawing/2014/main" id="{B04C597E-DB31-0F96-E653-65EB48837D2A}"/>
                    </a:ext>
                  </a:extLst>
                </p14:cNvPr>
                <p14:cNvContentPartPr/>
                <p14:nvPr/>
              </p14:nvContentPartPr>
              <p14:xfrm>
                <a:off x="3623596" y="3433385"/>
                <a:ext cx="57600" cy="195480"/>
              </p14:xfrm>
            </p:contentPart>
          </mc:Choice>
          <mc:Fallback xmlns="">
            <p:pic>
              <p:nvPicPr>
                <p:cNvPr id="440" name="Freihand 439">
                  <a:extLst>
                    <a:ext uri="{FF2B5EF4-FFF2-40B4-BE49-F238E27FC236}">
                      <a16:creationId xmlns:a16="http://schemas.microsoft.com/office/drawing/2014/main" id="{B04C597E-DB31-0F96-E653-65EB48837D2A}"/>
                    </a:ext>
                  </a:extLst>
                </p:cNvPr>
                <p:cNvPicPr/>
                <p:nvPr/>
              </p:nvPicPr>
              <p:blipFill>
                <a:blip r:embed="rId675"/>
                <a:stretch>
                  <a:fillRect/>
                </a:stretch>
              </p:blipFill>
              <p:spPr>
                <a:xfrm>
                  <a:off x="3617476" y="3427265"/>
                  <a:ext cx="69840" cy="207720"/>
                </a:xfrm>
                <a:prstGeom prst="rect">
                  <a:avLst/>
                </a:prstGeom>
              </p:spPr>
            </p:pic>
          </mc:Fallback>
        </mc:AlternateContent>
      </p:grpSp>
      <p:grpSp>
        <p:nvGrpSpPr>
          <p:cNvPr id="447" name="Gruppieren 446">
            <a:extLst>
              <a:ext uri="{FF2B5EF4-FFF2-40B4-BE49-F238E27FC236}">
                <a16:creationId xmlns:a16="http://schemas.microsoft.com/office/drawing/2014/main" id="{C66FE4CF-50A1-806B-7931-EEE7324D17BE}"/>
              </a:ext>
            </a:extLst>
          </p:cNvPr>
          <p:cNvGrpSpPr/>
          <p:nvPr/>
        </p:nvGrpSpPr>
        <p:grpSpPr>
          <a:xfrm>
            <a:off x="7942876" y="4194425"/>
            <a:ext cx="360720" cy="524160"/>
            <a:chOff x="7942876" y="4194425"/>
            <a:chExt cx="360720" cy="524160"/>
          </a:xfrm>
        </p:grpSpPr>
        <mc:AlternateContent xmlns:mc="http://schemas.openxmlformats.org/markup-compatibility/2006" xmlns:p14="http://schemas.microsoft.com/office/powerpoint/2010/main">
          <mc:Choice Requires="p14">
            <p:contentPart p14:bwMode="auto" r:id="rId676">
              <p14:nvContentPartPr>
                <p14:cNvPr id="442" name="Freihand 441">
                  <a:extLst>
                    <a:ext uri="{FF2B5EF4-FFF2-40B4-BE49-F238E27FC236}">
                      <a16:creationId xmlns:a16="http://schemas.microsoft.com/office/drawing/2014/main" id="{0AC75689-8C5A-1C61-602F-31EB800AFF5B}"/>
                    </a:ext>
                  </a:extLst>
                </p14:cNvPr>
                <p14:cNvContentPartPr/>
                <p14:nvPr/>
              </p14:nvContentPartPr>
              <p14:xfrm>
                <a:off x="8008756" y="4194425"/>
                <a:ext cx="294840" cy="406080"/>
              </p14:xfrm>
            </p:contentPart>
          </mc:Choice>
          <mc:Fallback xmlns="">
            <p:pic>
              <p:nvPicPr>
                <p:cNvPr id="442" name="Freihand 441">
                  <a:extLst>
                    <a:ext uri="{FF2B5EF4-FFF2-40B4-BE49-F238E27FC236}">
                      <a16:creationId xmlns:a16="http://schemas.microsoft.com/office/drawing/2014/main" id="{0AC75689-8C5A-1C61-602F-31EB800AFF5B}"/>
                    </a:ext>
                  </a:extLst>
                </p:cNvPr>
                <p:cNvPicPr/>
                <p:nvPr/>
              </p:nvPicPr>
              <p:blipFill>
                <a:blip r:embed="rId677"/>
                <a:stretch>
                  <a:fillRect/>
                </a:stretch>
              </p:blipFill>
              <p:spPr>
                <a:xfrm>
                  <a:off x="8002636" y="4188305"/>
                  <a:ext cx="30708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3" name="Freihand 442">
                  <a:extLst>
                    <a:ext uri="{FF2B5EF4-FFF2-40B4-BE49-F238E27FC236}">
                      <a16:creationId xmlns:a16="http://schemas.microsoft.com/office/drawing/2014/main" id="{5D09ACA0-35E5-4C5C-3E4C-1BD23B42A1C4}"/>
                    </a:ext>
                  </a:extLst>
                </p14:cNvPr>
                <p14:cNvContentPartPr/>
                <p14:nvPr/>
              </p14:nvContentPartPr>
              <p14:xfrm>
                <a:off x="7942876" y="4385945"/>
                <a:ext cx="183600" cy="332640"/>
              </p14:xfrm>
            </p:contentPart>
          </mc:Choice>
          <mc:Fallback xmlns="">
            <p:pic>
              <p:nvPicPr>
                <p:cNvPr id="443" name="Freihand 442">
                  <a:extLst>
                    <a:ext uri="{FF2B5EF4-FFF2-40B4-BE49-F238E27FC236}">
                      <a16:creationId xmlns:a16="http://schemas.microsoft.com/office/drawing/2014/main" id="{5D09ACA0-35E5-4C5C-3E4C-1BD23B42A1C4}"/>
                    </a:ext>
                  </a:extLst>
                </p:cNvPr>
                <p:cNvPicPr/>
                <p:nvPr/>
              </p:nvPicPr>
              <p:blipFill>
                <a:blip r:embed="rId679"/>
                <a:stretch>
                  <a:fillRect/>
                </a:stretch>
              </p:blipFill>
              <p:spPr>
                <a:xfrm>
                  <a:off x="7936756" y="4379825"/>
                  <a:ext cx="195840" cy="344880"/>
                </a:xfrm>
                <a:prstGeom prst="rect">
                  <a:avLst/>
                </a:prstGeom>
              </p:spPr>
            </p:pic>
          </mc:Fallback>
        </mc:AlternateContent>
      </p:grpSp>
      <p:grpSp>
        <p:nvGrpSpPr>
          <p:cNvPr id="461" name="Gruppieren 460">
            <a:extLst>
              <a:ext uri="{FF2B5EF4-FFF2-40B4-BE49-F238E27FC236}">
                <a16:creationId xmlns:a16="http://schemas.microsoft.com/office/drawing/2014/main" id="{EEA246E7-99B6-8FDA-F15F-C313BD57616D}"/>
              </a:ext>
            </a:extLst>
          </p:cNvPr>
          <p:cNvGrpSpPr/>
          <p:nvPr/>
        </p:nvGrpSpPr>
        <p:grpSpPr>
          <a:xfrm>
            <a:off x="8510956" y="3636785"/>
            <a:ext cx="1690200" cy="477720"/>
            <a:chOff x="8510956" y="3636785"/>
            <a:chExt cx="1690200" cy="477720"/>
          </a:xfrm>
        </p:grpSpPr>
        <mc:AlternateContent xmlns:mc="http://schemas.openxmlformats.org/markup-compatibility/2006" xmlns:p14="http://schemas.microsoft.com/office/powerpoint/2010/main">
          <mc:Choice Requires="p14">
            <p:contentPart p14:bwMode="auto" r:id="rId680">
              <p14:nvContentPartPr>
                <p14:cNvPr id="444" name="Freihand 443">
                  <a:extLst>
                    <a:ext uri="{FF2B5EF4-FFF2-40B4-BE49-F238E27FC236}">
                      <a16:creationId xmlns:a16="http://schemas.microsoft.com/office/drawing/2014/main" id="{A24ADBC6-06C9-50D6-AF25-32F34D42B04A}"/>
                    </a:ext>
                  </a:extLst>
                </p14:cNvPr>
                <p14:cNvContentPartPr/>
                <p14:nvPr/>
              </p14:nvContentPartPr>
              <p14:xfrm>
                <a:off x="8514556" y="3903185"/>
                <a:ext cx="73440" cy="211320"/>
              </p14:xfrm>
            </p:contentPart>
          </mc:Choice>
          <mc:Fallback xmlns="">
            <p:pic>
              <p:nvPicPr>
                <p:cNvPr id="444" name="Freihand 443">
                  <a:extLst>
                    <a:ext uri="{FF2B5EF4-FFF2-40B4-BE49-F238E27FC236}">
                      <a16:creationId xmlns:a16="http://schemas.microsoft.com/office/drawing/2014/main" id="{A24ADBC6-06C9-50D6-AF25-32F34D42B04A}"/>
                    </a:ext>
                  </a:extLst>
                </p:cNvPr>
                <p:cNvPicPr/>
                <p:nvPr/>
              </p:nvPicPr>
              <p:blipFill>
                <a:blip r:embed="rId681"/>
                <a:stretch>
                  <a:fillRect/>
                </a:stretch>
              </p:blipFill>
              <p:spPr>
                <a:xfrm>
                  <a:off x="8508436" y="3897065"/>
                  <a:ext cx="856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5" name="Freihand 444">
                  <a:extLst>
                    <a:ext uri="{FF2B5EF4-FFF2-40B4-BE49-F238E27FC236}">
                      <a16:creationId xmlns:a16="http://schemas.microsoft.com/office/drawing/2014/main" id="{58A7FDFE-F663-A285-B7C6-08B0AE2B3747}"/>
                    </a:ext>
                  </a:extLst>
                </p14:cNvPr>
                <p14:cNvContentPartPr/>
                <p14:nvPr/>
              </p14:nvContentPartPr>
              <p14:xfrm>
                <a:off x="8510956" y="3878705"/>
                <a:ext cx="225000" cy="205200"/>
              </p14:xfrm>
            </p:contentPart>
          </mc:Choice>
          <mc:Fallback xmlns="">
            <p:pic>
              <p:nvPicPr>
                <p:cNvPr id="445" name="Freihand 444">
                  <a:extLst>
                    <a:ext uri="{FF2B5EF4-FFF2-40B4-BE49-F238E27FC236}">
                      <a16:creationId xmlns:a16="http://schemas.microsoft.com/office/drawing/2014/main" id="{58A7FDFE-F663-A285-B7C6-08B0AE2B3747}"/>
                    </a:ext>
                  </a:extLst>
                </p:cNvPr>
                <p:cNvPicPr/>
                <p:nvPr/>
              </p:nvPicPr>
              <p:blipFill>
                <a:blip r:embed="rId683"/>
                <a:stretch>
                  <a:fillRect/>
                </a:stretch>
              </p:blipFill>
              <p:spPr>
                <a:xfrm>
                  <a:off x="8504836" y="3872585"/>
                  <a:ext cx="237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8" name="Freihand 447">
                  <a:extLst>
                    <a:ext uri="{FF2B5EF4-FFF2-40B4-BE49-F238E27FC236}">
                      <a16:creationId xmlns:a16="http://schemas.microsoft.com/office/drawing/2014/main" id="{B68502B3-9F8C-5124-5B24-0525166F9DF1}"/>
                    </a:ext>
                  </a:extLst>
                </p14:cNvPr>
                <p14:cNvContentPartPr/>
                <p14:nvPr/>
              </p14:nvContentPartPr>
              <p14:xfrm>
                <a:off x="8870956" y="3877985"/>
                <a:ext cx="285480" cy="149400"/>
              </p14:xfrm>
            </p:contentPart>
          </mc:Choice>
          <mc:Fallback xmlns="">
            <p:pic>
              <p:nvPicPr>
                <p:cNvPr id="448" name="Freihand 447">
                  <a:extLst>
                    <a:ext uri="{FF2B5EF4-FFF2-40B4-BE49-F238E27FC236}">
                      <a16:creationId xmlns:a16="http://schemas.microsoft.com/office/drawing/2014/main" id="{B68502B3-9F8C-5124-5B24-0525166F9DF1}"/>
                    </a:ext>
                  </a:extLst>
                </p:cNvPr>
                <p:cNvPicPr/>
                <p:nvPr/>
              </p:nvPicPr>
              <p:blipFill>
                <a:blip r:embed="rId685"/>
                <a:stretch>
                  <a:fillRect/>
                </a:stretch>
              </p:blipFill>
              <p:spPr>
                <a:xfrm>
                  <a:off x="8864836" y="3871865"/>
                  <a:ext cx="297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9" name="Freihand 448">
                  <a:extLst>
                    <a:ext uri="{FF2B5EF4-FFF2-40B4-BE49-F238E27FC236}">
                      <a16:creationId xmlns:a16="http://schemas.microsoft.com/office/drawing/2014/main" id="{F71FEF8C-2D2E-25CB-DACA-DC31D3280E97}"/>
                    </a:ext>
                  </a:extLst>
                </p14:cNvPr>
                <p14:cNvContentPartPr/>
                <p14:nvPr/>
              </p14:nvContentPartPr>
              <p14:xfrm>
                <a:off x="9172636" y="3874025"/>
                <a:ext cx="79200" cy="111960"/>
              </p14:xfrm>
            </p:contentPart>
          </mc:Choice>
          <mc:Fallback xmlns="">
            <p:pic>
              <p:nvPicPr>
                <p:cNvPr id="449" name="Freihand 448">
                  <a:extLst>
                    <a:ext uri="{FF2B5EF4-FFF2-40B4-BE49-F238E27FC236}">
                      <a16:creationId xmlns:a16="http://schemas.microsoft.com/office/drawing/2014/main" id="{F71FEF8C-2D2E-25CB-DACA-DC31D3280E97}"/>
                    </a:ext>
                  </a:extLst>
                </p:cNvPr>
                <p:cNvPicPr/>
                <p:nvPr/>
              </p:nvPicPr>
              <p:blipFill>
                <a:blip r:embed="rId687"/>
                <a:stretch>
                  <a:fillRect/>
                </a:stretch>
              </p:blipFill>
              <p:spPr>
                <a:xfrm>
                  <a:off x="9166516" y="3867905"/>
                  <a:ext cx="91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50" name="Freihand 449">
                  <a:extLst>
                    <a:ext uri="{FF2B5EF4-FFF2-40B4-BE49-F238E27FC236}">
                      <a16:creationId xmlns:a16="http://schemas.microsoft.com/office/drawing/2014/main" id="{0442E543-4DB9-20E3-D886-DAED5CA91698}"/>
                    </a:ext>
                  </a:extLst>
                </p14:cNvPr>
                <p14:cNvContentPartPr/>
                <p14:nvPr/>
              </p14:nvContentPartPr>
              <p14:xfrm>
                <a:off x="9272356" y="3765665"/>
                <a:ext cx="190080" cy="218880"/>
              </p14:xfrm>
            </p:contentPart>
          </mc:Choice>
          <mc:Fallback xmlns="">
            <p:pic>
              <p:nvPicPr>
                <p:cNvPr id="450" name="Freihand 449">
                  <a:extLst>
                    <a:ext uri="{FF2B5EF4-FFF2-40B4-BE49-F238E27FC236}">
                      <a16:creationId xmlns:a16="http://schemas.microsoft.com/office/drawing/2014/main" id="{0442E543-4DB9-20E3-D886-DAED5CA91698}"/>
                    </a:ext>
                  </a:extLst>
                </p:cNvPr>
                <p:cNvPicPr/>
                <p:nvPr/>
              </p:nvPicPr>
              <p:blipFill>
                <a:blip r:embed="rId689"/>
                <a:stretch>
                  <a:fillRect/>
                </a:stretch>
              </p:blipFill>
              <p:spPr>
                <a:xfrm>
                  <a:off x="9266236" y="3759545"/>
                  <a:ext cx="202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1" name="Freihand 450">
                  <a:extLst>
                    <a:ext uri="{FF2B5EF4-FFF2-40B4-BE49-F238E27FC236}">
                      <a16:creationId xmlns:a16="http://schemas.microsoft.com/office/drawing/2014/main" id="{84D6486A-41B8-A9E8-84D6-3BD5247D5F4F}"/>
                    </a:ext>
                  </a:extLst>
                </p14:cNvPr>
                <p14:cNvContentPartPr/>
                <p14:nvPr/>
              </p14:nvContentPartPr>
              <p14:xfrm>
                <a:off x="9482596" y="3745145"/>
                <a:ext cx="84240" cy="210960"/>
              </p14:xfrm>
            </p:contentPart>
          </mc:Choice>
          <mc:Fallback xmlns="">
            <p:pic>
              <p:nvPicPr>
                <p:cNvPr id="451" name="Freihand 450">
                  <a:extLst>
                    <a:ext uri="{FF2B5EF4-FFF2-40B4-BE49-F238E27FC236}">
                      <a16:creationId xmlns:a16="http://schemas.microsoft.com/office/drawing/2014/main" id="{84D6486A-41B8-A9E8-84D6-3BD5247D5F4F}"/>
                    </a:ext>
                  </a:extLst>
                </p:cNvPr>
                <p:cNvPicPr/>
                <p:nvPr/>
              </p:nvPicPr>
              <p:blipFill>
                <a:blip r:embed="rId691"/>
                <a:stretch>
                  <a:fillRect/>
                </a:stretch>
              </p:blipFill>
              <p:spPr>
                <a:xfrm>
                  <a:off x="9476476" y="3739025"/>
                  <a:ext cx="96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2" name="Freihand 451">
                  <a:extLst>
                    <a:ext uri="{FF2B5EF4-FFF2-40B4-BE49-F238E27FC236}">
                      <a16:creationId xmlns:a16="http://schemas.microsoft.com/office/drawing/2014/main" id="{85C6388B-3F78-E952-2B4D-8AA8ACB7FEA2}"/>
                    </a:ext>
                  </a:extLst>
                </p14:cNvPr>
                <p14:cNvContentPartPr/>
                <p14:nvPr/>
              </p14:nvContentPartPr>
              <p14:xfrm>
                <a:off x="9571876" y="3706985"/>
                <a:ext cx="118800" cy="240120"/>
              </p14:xfrm>
            </p:contentPart>
          </mc:Choice>
          <mc:Fallback xmlns="">
            <p:pic>
              <p:nvPicPr>
                <p:cNvPr id="452" name="Freihand 451">
                  <a:extLst>
                    <a:ext uri="{FF2B5EF4-FFF2-40B4-BE49-F238E27FC236}">
                      <a16:creationId xmlns:a16="http://schemas.microsoft.com/office/drawing/2014/main" id="{85C6388B-3F78-E952-2B4D-8AA8ACB7FEA2}"/>
                    </a:ext>
                  </a:extLst>
                </p:cNvPr>
                <p:cNvPicPr/>
                <p:nvPr/>
              </p:nvPicPr>
              <p:blipFill>
                <a:blip r:embed="rId693"/>
                <a:stretch>
                  <a:fillRect/>
                </a:stretch>
              </p:blipFill>
              <p:spPr>
                <a:xfrm>
                  <a:off x="9565756" y="3700865"/>
                  <a:ext cx="131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3" name="Freihand 452">
                  <a:extLst>
                    <a:ext uri="{FF2B5EF4-FFF2-40B4-BE49-F238E27FC236}">
                      <a16:creationId xmlns:a16="http://schemas.microsoft.com/office/drawing/2014/main" id="{7A82F5C8-27B3-ACD5-1288-D4127C19BD42}"/>
                    </a:ext>
                  </a:extLst>
                </p14:cNvPr>
                <p14:cNvContentPartPr/>
                <p14:nvPr/>
              </p14:nvContentPartPr>
              <p14:xfrm>
                <a:off x="9689596" y="3730745"/>
                <a:ext cx="73080" cy="194400"/>
              </p14:xfrm>
            </p:contentPart>
          </mc:Choice>
          <mc:Fallback xmlns="">
            <p:pic>
              <p:nvPicPr>
                <p:cNvPr id="453" name="Freihand 452">
                  <a:extLst>
                    <a:ext uri="{FF2B5EF4-FFF2-40B4-BE49-F238E27FC236}">
                      <a16:creationId xmlns:a16="http://schemas.microsoft.com/office/drawing/2014/main" id="{7A82F5C8-27B3-ACD5-1288-D4127C19BD42}"/>
                    </a:ext>
                  </a:extLst>
                </p:cNvPr>
                <p:cNvPicPr/>
                <p:nvPr/>
              </p:nvPicPr>
              <p:blipFill>
                <a:blip r:embed="rId695"/>
                <a:stretch>
                  <a:fillRect/>
                </a:stretch>
              </p:blipFill>
              <p:spPr>
                <a:xfrm>
                  <a:off x="9683476" y="3724625"/>
                  <a:ext cx="85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4" name="Freihand 453">
                  <a:extLst>
                    <a:ext uri="{FF2B5EF4-FFF2-40B4-BE49-F238E27FC236}">
                      <a16:creationId xmlns:a16="http://schemas.microsoft.com/office/drawing/2014/main" id="{F15DF8EE-195F-819E-6D8C-CCEBB81AE202}"/>
                    </a:ext>
                  </a:extLst>
                </p14:cNvPr>
                <p14:cNvContentPartPr/>
                <p14:nvPr/>
              </p14:nvContentPartPr>
              <p14:xfrm>
                <a:off x="9895876" y="3716345"/>
                <a:ext cx="189720" cy="241920"/>
              </p14:xfrm>
            </p:contentPart>
          </mc:Choice>
          <mc:Fallback xmlns="">
            <p:pic>
              <p:nvPicPr>
                <p:cNvPr id="454" name="Freihand 453">
                  <a:extLst>
                    <a:ext uri="{FF2B5EF4-FFF2-40B4-BE49-F238E27FC236}">
                      <a16:creationId xmlns:a16="http://schemas.microsoft.com/office/drawing/2014/main" id="{F15DF8EE-195F-819E-6D8C-CCEBB81AE202}"/>
                    </a:ext>
                  </a:extLst>
                </p:cNvPr>
                <p:cNvPicPr/>
                <p:nvPr/>
              </p:nvPicPr>
              <p:blipFill>
                <a:blip r:embed="rId697"/>
                <a:stretch>
                  <a:fillRect/>
                </a:stretch>
              </p:blipFill>
              <p:spPr>
                <a:xfrm>
                  <a:off x="9889756" y="3710225"/>
                  <a:ext cx="2019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55" name="Freihand 454">
                  <a:extLst>
                    <a:ext uri="{FF2B5EF4-FFF2-40B4-BE49-F238E27FC236}">
                      <a16:creationId xmlns:a16="http://schemas.microsoft.com/office/drawing/2014/main" id="{04F0DE05-760D-A7D2-3310-032C077DE817}"/>
                    </a:ext>
                  </a:extLst>
                </p14:cNvPr>
                <p14:cNvContentPartPr/>
                <p14:nvPr/>
              </p14:nvContentPartPr>
              <p14:xfrm>
                <a:off x="10126996" y="3636785"/>
                <a:ext cx="74160" cy="270360"/>
              </p14:xfrm>
            </p:contentPart>
          </mc:Choice>
          <mc:Fallback xmlns="">
            <p:pic>
              <p:nvPicPr>
                <p:cNvPr id="455" name="Freihand 454">
                  <a:extLst>
                    <a:ext uri="{FF2B5EF4-FFF2-40B4-BE49-F238E27FC236}">
                      <a16:creationId xmlns:a16="http://schemas.microsoft.com/office/drawing/2014/main" id="{04F0DE05-760D-A7D2-3310-032C077DE817}"/>
                    </a:ext>
                  </a:extLst>
                </p:cNvPr>
                <p:cNvPicPr/>
                <p:nvPr/>
              </p:nvPicPr>
              <p:blipFill>
                <a:blip r:embed="rId699"/>
                <a:stretch>
                  <a:fillRect/>
                </a:stretch>
              </p:blipFill>
              <p:spPr>
                <a:xfrm>
                  <a:off x="10120876" y="3630665"/>
                  <a:ext cx="86400" cy="28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0">
            <p14:nvContentPartPr>
              <p14:cNvPr id="456" name="Freihand 455">
                <a:extLst>
                  <a:ext uri="{FF2B5EF4-FFF2-40B4-BE49-F238E27FC236}">
                    <a16:creationId xmlns:a16="http://schemas.microsoft.com/office/drawing/2014/main" id="{E0EC72D3-2313-B5B2-50BD-012DBCEAC045}"/>
                  </a:ext>
                </a:extLst>
              </p14:cNvPr>
              <p14:cNvContentPartPr/>
              <p14:nvPr/>
            </p14:nvContentPartPr>
            <p14:xfrm>
              <a:off x="10380436" y="3722465"/>
              <a:ext cx="282960" cy="297000"/>
            </p14:xfrm>
          </p:contentPart>
        </mc:Choice>
        <mc:Fallback xmlns="">
          <p:pic>
            <p:nvPicPr>
              <p:cNvPr id="456" name="Freihand 455">
                <a:extLst>
                  <a:ext uri="{FF2B5EF4-FFF2-40B4-BE49-F238E27FC236}">
                    <a16:creationId xmlns:a16="http://schemas.microsoft.com/office/drawing/2014/main" id="{E0EC72D3-2313-B5B2-50BD-012DBCEAC045}"/>
                  </a:ext>
                </a:extLst>
              </p:cNvPr>
              <p:cNvPicPr/>
              <p:nvPr/>
            </p:nvPicPr>
            <p:blipFill>
              <a:blip r:embed="rId701"/>
              <a:stretch>
                <a:fillRect/>
              </a:stretch>
            </p:blipFill>
            <p:spPr>
              <a:xfrm>
                <a:off x="10374316" y="3716345"/>
                <a:ext cx="295200" cy="309240"/>
              </a:xfrm>
              <a:prstGeom prst="rect">
                <a:avLst/>
              </a:prstGeom>
            </p:spPr>
          </p:pic>
        </mc:Fallback>
      </mc:AlternateContent>
      <p:grpSp>
        <p:nvGrpSpPr>
          <p:cNvPr id="460" name="Gruppieren 459">
            <a:extLst>
              <a:ext uri="{FF2B5EF4-FFF2-40B4-BE49-F238E27FC236}">
                <a16:creationId xmlns:a16="http://schemas.microsoft.com/office/drawing/2014/main" id="{84FA0BC1-28CF-01CC-18A5-B5E6288924DC}"/>
              </a:ext>
            </a:extLst>
          </p:cNvPr>
          <p:cNvGrpSpPr/>
          <p:nvPr/>
        </p:nvGrpSpPr>
        <p:grpSpPr>
          <a:xfrm>
            <a:off x="10899196" y="3467225"/>
            <a:ext cx="378000" cy="429480"/>
            <a:chOff x="10899196" y="3467225"/>
            <a:chExt cx="378000" cy="429480"/>
          </a:xfrm>
        </p:grpSpPr>
        <mc:AlternateContent xmlns:mc="http://schemas.openxmlformats.org/markup-compatibility/2006" xmlns:p14="http://schemas.microsoft.com/office/powerpoint/2010/main">
          <mc:Choice Requires="p14">
            <p:contentPart p14:bwMode="auto" r:id="rId702">
              <p14:nvContentPartPr>
                <p14:cNvPr id="457" name="Freihand 456">
                  <a:extLst>
                    <a:ext uri="{FF2B5EF4-FFF2-40B4-BE49-F238E27FC236}">
                      <a16:creationId xmlns:a16="http://schemas.microsoft.com/office/drawing/2014/main" id="{85751B2C-DC20-E2FF-797D-FFCD440A5833}"/>
                    </a:ext>
                  </a:extLst>
                </p14:cNvPr>
                <p14:cNvContentPartPr/>
                <p14:nvPr/>
              </p14:nvContentPartPr>
              <p14:xfrm>
                <a:off x="10899196" y="3627425"/>
                <a:ext cx="97920" cy="269280"/>
              </p14:xfrm>
            </p:contentPart>
          </mc:Choice>
          <mc:Fallback xmlns="">
            <p:pic>
              <p:nvPicPr>
                <p:cNvPr id="457" name="Freihand 456">
                  <a:extLst>
                    <a:ext uri="{FF2B5EF4-FFF2-40B4-BE49-F238E27FC236}">
                      <a16:creationId xmlns:a16="http://schemas.microsoft.com/office/drawing/2014/main" id="{85751B2C-DC20-E2FF-797D-FFCD440A5833}"/>
                    </a:ext>
                  </a:extLst>
                </p:cNvPr>
                <p:cNvPicPr/>
                <p:nvPr/>
              </p:nvPicPr>
              <p:blipFill>
                <a:blip r:embed="rId703"/>
                <a:stretch>
                  <a:fillRect/>
                </a:stretch>
              </p:blipFill>
              <p:spPr>
                <a:xfrm>
                  <a:off x="10893076" y="3621305"/>
                  <a:ext cx="1101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58" name="Freihand 457">
                  <a:extLst>
                    <a:ext uri="{FF2B5EF4-FFF2-40B4-BE49-F238E27FC236}">
                      <a16:creationId xmlns:a16="http://schemas.microsoft.com/office/drawing/2014/main" id="{1D883C1D-431D-366E-3295-BC178AB63EB1}"/>
                    </a:ext>
                  </a:extLst>
                </p14:cNvPr>
                <p14:cNvContentPartPr/>
                <p14:nvPr/>
              </p14:nvContentPartPr>
              <p14:xfrm>
                <a:off x="10931596" y="3620945"/>
                <a:ext cx="276840" cy="225360"/>
              </p14:xfrm>
            </p:contentPart>
          </mc:Choice>
          <mc:Fallback xmlns="">
            <p:pic>
              <p:nvPicPr>
                <p:cNvPr id="458" name="Freihand 457">
                  <a:extLst>
                    <a:ext uri="{FF2B5EF4-FFF2-40B4-BE49-F238E27FC236}">
                      <a16:creationId xmlns:a16="http://schemas.microsoft.com/office/drawing/2014/main" id="{1D883C1D-431D-366E-3295-BC178AB63EB1}"/>
                    </a:ext>
                  </a:extLst>
                </p:cNvPr>
                <p:cNvPicPr/>
                <p:nvPr/>
              </p:nvPicPr>
              <p:blipFill>
                <a:blip r:embed="rId705"/>
                <a:stretch>
                  <a:fillRect/>
                </a:stretch>
              </p:blipFill>
              <p:spPr>
                <a:xfrm>
                  <a:off x="10925476" y="3614825"/>
                  <a:ext cx="2890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59" name="Freihand 458">
                  <a:extLst>
                    <a:ext uri="{FF2B5EF4-FFF2-40B4-BE49-F238E27FC236}">
                      <a16:creationId xmlns:a16="http://schemas.microsoft.com/office/drawing/2014/main" id="{E5F10369-3654-106F-AB56-5FF8F11CF119}"/>
                    </a:ext>
                  </a:extLst>
                </p14:cNvPr>
                <p14:cNvContentPartPr/>
                <p14:nvPr/>
              </p14:nvContentPartPr>
              <p14:xfrm>
                <a:off x="11253796" y="3467225"/>
                <a:ext cx="23400" cy="205560"/>
              </p14:xfrm>
            </p:contentPart>
          </mc:Choice>
          <mc:Fallback xmlns="">
            <p:pic>
              <p:nvPicPr>
                <p:cNvPr id="459" name="Freihand 458">
                  <a:extLst>
                    <a:ext uri="{FF2B5EF4-FFF2-40B4-BE49-F238E27FC236}">
                      <a16:creationId xmlns:a16="http://schemas.microsoft.com/office/drawing/2014/main" id="{E5F10369-3654-106F-AB56-5FF8F11CF119}"/>
                    </a:ext>
                  </a:extLst>
                </p:cNvPr>
                <p:cNvPicPr/>
                <p:nvPr/>
              </p:nvPicPr>
              <p:blipFill>
                <a:blip r:embed="rId707"/>
                <a:stretch>
                  <a:fillRect/>
                </a:stretch>
              </p:blipFill>
              <p:spPr>
                <a:xfrm>
                  <a:off x="11247676" y="3461105"/>
                  <a:ext cx="35640" cy="21780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594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16A974A-DC72-488E-83F1-DEA5A60BD36D}"/>
                  </a:ext>
                </a:extLst>
              </p14:cNvPr>
              <p14:cNvContentPartPr/>
              <p14:nvPr/>
            </p14:nvContentPartPr>
            <p14:xfrm>
              <a:off x="8097821" y="3063992"/>
              <a:ext cx="3013560" cy="33120"/>
            </p14:xfrm>
          </p:contentPart>
        </mc:Choice>
        <mc:Fallback xmlns="">
          <p:pic>
            <p:nvPicPr>
              <p:cNvPr id="2" name="Freihand 1">
                <a:extLst>
                  <a:ext uri="{FF2B5EF4-FFF2-40B4-BE49-F238E27FC236}">
                    <a16:creationId xmlns:a16="http://schemas.microsoft.com/office/drawing/2014/main" id="{C16A974A-DC72-488E-83F1-DEA5A60BD36D}"/>
                  </a:ext>
                </a:extLst>
              </p:cNvPr>
              <p:cNvPicPr/>
              <p:nvPr/>
            </p:nvPicPr>
            <p:blipFill>
              <a:blip r:embed="rId4"/>
              <a:stretch>
                <a:fillRect/>
              </a:stretch>
            </p:blipFill>
            <p:spPr>
              <a:xfrm>
                <a:off x="8093501" y="3059672"/>
                <a:ext cx="3022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A3D67F6-3B0F-4E5B-AF62-D5E35593C731}"/>
                  </a:ext>
                </a:extLst>
              </p14:cNvPr>
              <p14:cNvContentPartPr/>
              <p14:nvPr/>
            </p14:nvContentPartPr>
            <p14:xfrm>
              <a:off x="5406821" y="905432"/>
              <a:ext cx="1929960" cy="560520"/>
            </p14:xfrm>
          </p:contentPart>
        </mc:Choice>
        <mc:Fallback xmlns="">
          <p:pic>
            <p:nvPicPr>
              <p:cNvPr id="3" name="Freihand 2">
                <a:extLst>
                  <a:ext uri="{FF2B5EF4-FFF2-40B4-BE49-F238E27FC236}">
                    <a16:creationId xmlns:a16="http://schemas.microsoft.com/office/drawing/2014/main" id="{6A3D67F6-3B0F-4E5B-AF62-D5E35593C731}"/>
                  </a:ext>
                </a:extLst>
              </p:cNvPr>
              <p:cNvPicPr/>
              <p:nvPr/>
            </p:nvPicPr>
            <p:blipFill>
              <a:blip r:embed="rId6"/>
              <a:stretch>
                <a:fillRect/>
              </a:stretch>
            </p:blipFill>
            <p:spPr>
              <a:xfrm>
                <a:off x="5402501" y="901112"/>
                <a:ext cx="193860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DD134F77-C5F7-499E-B191-0C2C40FE7018}"/>
                  </a:ext>
                </a:extLst>
              </p14:cNvPr>
              <p14:cNvContentPartPr/>
              <p14:nvPr/>
            </p14:nvContentPartPr>
            <p14:xfrm>
              <a:off x="11018861" y="1234472"/>
              <a:ext cx="696240" cy="113040"/>
            </p14:xfrm>
          </p:contentPart>
        </mc:Choice>
        <mc:Fallback xmlns="">
          <p:pic>
            <p:nvPicPr>
              <p:cNvPr id="10" name="Freihand 9">
                <a:extLst>
                  <a:ext uri="{FF2B5EF4-FFF2-40B4-BE49-F238E27FC236}">
                    <a16:creationId xmlns:a16="http://schemas.microsoft.com/office/drawing/2014/main" id="{DD134F77-C5F7-499E-B191-0C2C40FE7018}"/>
                  </a:ext>
                </a:extLst>
              </p:cNvPr>
              <p:cNvPicPr/>
              <p:nvPr/>
            </p:nvPicPr>
            <p:blipFill>
              <a:blip r:embed="rId8"/>
              <a:stretch>
                <a:fillRect/>
              </a:stretch>
            </p:blipFill>
            <p:spPr>
              <a:xfrm>
                <a:off x="11014541" y="1230152"/>
                <a:ext cx="704880" cy="121680"/>
              </a:xfrm>
              <a:prstGeom prst="rect">
                <a:avLst/>
              </a:prstGeom>
            </p:spPr>
          </p:pic>
        </mc:Fallback>
      </mc:AlternateContent>
      <p:grpSp>
        <p:nvGrpSpPr>
          <p:cNvPr id="27" name="Gruppieren 26">
            <a:extLst>
              <a:ext uri="{FF2B5EF4-FFF2-40B4-BE49-F238E27FC236}">
                <a16:creationId xmlns:a16="http://schemas.microsoft.com/office/drawing/2014/main" id="{4820C742-0287-4A6B-8980-59D40B1511DA}"/>
              </a:ext>
            </a:extLst>
          </p:cNvPr>
          <p:cNvGrpSpPr/>
          <p:nvPr/>
        </p:nvGrpSpPr>
        <p:grpSpPr>
          <a:xfrm>
            <a:off x="9242621" y="176432"/>
            <a:ext cx="1674000" cy="471600"/>
            <a:chOff x="9242621" y="176432"/>
            <a:chExt cx="1674000" cy="471600"/>
          </a:xfrm>
        </p:grpSpPr>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53B21A33-6D52-4403-9465-C14DD1BDD8E9}"/>
                    </a:ext>
                  </a:extLst>
                </p14:cNvPr>
                <p14:cNvContentPartPr/>
                <p14:nvPr/>
              </p14:nvContentPartPr>
              <p14:xfrm>
                <a:off x="9328661" y="473432"/>
                <a:ext cx="34920" cy="167760"/>
              </p14:xfrm>
            </p:contentPart>
          </mc:Choice>
          <mc:Fallback xmlns="">
            <p:pic>
              <p:nvPicPr>
                <p:cNvPr id="11" name="Freihand 10">
                  <a:extLst>
                    <a:ext uri="{FF2B5EF4-FFF2-40B4-BE49-F238E27FC236}">
                      <a16:creationId xmlns:a16="http://schemas.microsoft.com/office/drawing/2014/main" id="{53B21A33-6D52-4403-9465-C14DD1BDD8E9}"/>
                    </a:ext>
                  </a:extLst>
                </p:cNvPr>
                <p:cNvPicPr/>
                <p:nvPr/>
              </p:nvPicPr>
              <p:blipFill>
                <a:blip r:embed="rId10"/>
                <a:stretch>
                  <a:fillRect/>
                </a:stretch>
              </p:blipFill>
              <p:spPr>
                <a:xfrm>
                  <a:off x="9324341" y="469112"/>
                  <a:ext cx="43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1D557E1C-E845-4A86-AF41-DE0FA745F59D}"/>
                    </a:ext>
                  </a:extLst>
                </p14:cNvPr>
                <p14:cNvContentPartPr/>
                <p14:nvPr/>
              </p14:nvContentPartPr>
              <p14:xfrm>
                <a:off x="9242621" y="411872"/>
                <a:ext cx="245160" cy="84240"/>
              </p14:xfrm>
            </p:contentPart>
          </mc:Choice>
          <mc:Fallback xmlns="">
            <p:pic>
              <p:nvPicPr>
                <p:cNvPr id="12" name="Freihand 11">
                  <a:extLst>
                    <a:ext uri="{FF2B5EF4-FFF2-40B4-BE49-F238E27FC236}">
                      <a16:creationId xmlns:a16="http://schemas.microsoft.com/office/drawing/2014/main" id="{1D557E1C-E845-4A86-AF41-DE0FA745F59D}"/>
                    </a:ext>
                  </a:extLst>
                </p:cNvPr>
                <p:cNvPicPr/>
                <p:nvPr/>
              </p:nvPicPr>
              <p:blipFill>
                <a:blip r:embed="rId12"/>
                <a:stretch>
                  <a:fillRect/>
                </a:stretch>
              </p:blipFill>
              <p:spPr>
                <a:xfrm>
                  <a:off x="9238301" y="407552"/>
                  <a:ext cx="253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9722263B-07DA-4791-88BF-301739FCF7AA}"/>
                    </a:ext>
                  </a:extLst>
                </p14:cNvPr>
                <p14:cNvContentPartPr/>
                <p14:nvPr/>
              </p14:nvContentPartPr>
              <p14:xfrm>
                <a:off x="9561221" y="479552"/>
                <a:ext cx="100800" cy="11880"/>
              </p14:xfrm>
            </p:contentPart>
          </mc:Choice>
          <mc:Fallback xmlns="">
            <p:pic>
              <p:nvPicPr>
                <p:cNvPr id="13" name="Freihand 12">
                  <a:extLst>
                    <a:ext uri="{FF2B5EF4-FFF2-40B4-BE49-F238E27FC236}">
                      <a16:creationId xmlns:a16="http://schemas.microsoft.com/office/drawing/2014/main" id="{9722263B-07DA-4791-88BF-301739FCF7AA}"/>
                    </a:ext>
                  </a:extLst>
                </p:cNvPr>
                <p:cNvPicPr/>
                <p:nvPr/>
              </p:nvPicPr>
              <p:blipFill>
                <a:blip r:embed="rId14"/>
                <a:stretch>
                  <a:fillRect/>
                </a:stretch>
              </p:blipFill>
              <p:spPr>
                <a:xfrm>
                  <a:off x="9556901" y="475232"/>
                  <a:ext cx="109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39B9E9A6-476A-498E-A512-EB2118E56198}"/>
                    </a:ext>
                  </a:extLst>
                </p14:cNvPr>
                <p14:cNvContentPartPr/>
                <p14:nvPr/>
              </p14:nvContentPartPr>
              <p14:xfrm>
                <a:off x="9590741" y="447872"/>
                <a:ext cx="70920" cy="55800"/>
              </p14:xfrm>
            </p:contentPart>
          </mc:Choice>
          <mc:Fallback xmlns="">
            <p:pic>
              <p:nvPicPr>
                <p:cNvPr id="14" name="Freihand 13">
                  <a:extLst>
                    <a:ext uri="{FF2B5EF4-FFF2-40B4-BE49-F238E27FC236}">
                      <a16:creationId xmlns:a16="http://schemas.microsoft.com/office/drawing/2014/main" id="{39B9E9A6-476A-498E-A512-EB2118E56198}"/>
                    </a:ext>
                  </a:extLst>
                </p:cNvPr>
                <p:cNvPicPr/>
                <p:nvPr/>
              </p:nvPicPr>
              <p:blipFill>
                <a:blip r:embed="rId16"/>
                <a:stretch>
                  <a:fillRect/>
                </a:stretch>
              </p:blipFill>
              <p:spPr>
                <a:xfrm>
                  <a:off x="9586421" y="443552"/>
                  <a:ext cx="79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F8EF2DE1-803C-4AE3-8535-E8184D6570E4}"/>
                    </a:ext>
                  </a:extLst>
                </p14:cNvPr>
                <p14:cNvContentPartPr/>
                <p14:nvPr/>
              </p14:nvContentPartPr>
              <p14:xfrm>
                <a:off x="9735101" y="417272"/>
                <a:ext cx="90000" cy="168840"/>
              </p14:xfrm>
            </p:contentPart>
          </mc:Choice>
          <mc:Fallback xmlns="">
            <p:pic>
              <p:nvPicPr>
                <p:cNvPr id="15" name="Freihand 14">
                  <a:extLst>
                    <a:ext uri="{FF2B5EF4-FFF2-40B4-BE49-F238E27FC236}">
                      <a16:creationId xmlns:a16="http://schemas.microsoft.com/office/drawing/2014/main" id="{F8EF2DE1-803C-4AE3-8535-E8184D6570E4}"/>
                    </a:ext>
                  </a:extLst>
                </p:cNvPr>
                <p:cNvPicPr/>
                <p:nvPr/>
              </p:nvPicPr>
              <p:blipFill>
                <a:blip r:embed="rId18"/>
                <a:stretch>
                  <a:fillRect/>
                </a:stretch>
              </p:blipFill>
              <p:spPr>
                <a:xfrm>
                  <a:off x="9730781" y="412952"/>
                  <a:ext cx="98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EA2FBCB7-AE41-4178-B5B4-C8286156C28A}"/>
                    </a:ext>
                  </a:extLst>
                </p14:cNvPr>
                <p14:cNvContentPartPr/>
                <p14:nvPr/>
              </p14:nvContentPartPr>
              <p14:xfrm>
                <a:off x="9946421" y="433112"/>
                <a:ext cx="146880" cy="20160"/>
              </p14:xfrm>
            </p:contentPart>
          </mc:Choice>
          <mc:Fallback xmlns="">
            <p:pic>
              <p:nvPicPr>
                <p:cNvPr id="17" name="Freihand 16">
                  <a:extLst>
                    <a:ext uri="{FF2B5EF4-FFF2-40B4-BE49-F238E27FC236}">
                      <a16:creationId xmlns:a16="http://schemas.microsoft.com/office/drawing/2014/main" id="{EA2FBCB7-AE41-4178-B5B4-C8286156C28A}"/>
                    </a:ext>
                  </a:extLst>
                </p:cNvPr>
                <p:cNvPicPr/>
                <p:nvPr/>
              </p:nvPicPr>
              <p:blipFill>
                <a:blip r:embed="rId20"/>
                <a:stretch>
                  <a:fillRect/>
                </a:stretch>
              </p:blipFill>
              <p:spPr>
                <a:xfrm>
                  <a:off x="9942101" y="428792"/>
                  <a:ext cx="155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E19E22BB-90BB-4348-8FE6-AE5ABE6D2296}"/>
                    </a:ext>
                  </a:extLst>
                </p14:cNvPr>
                <p14:cNvContentPartPr/>
                <p14:nvPr/>
              </p14:nvContentPartPr>
              <p14:xfrm>
                <a:off x="9968021" y="455792"/>
                <a:ext cx="148680" cy="17280"/>
              </p14:xfrm>
            </p:contentPart>
          </mc:Choice>
          <mc:Fallback xmlns="">
            <p:pic>
              <p:nvPicPr>
                <p:cNvPr id="18" name="Freihand 17">
                  <a:extLst>
                    <a:ext uri="{FF2B5EF4-FFF2-40B4-BE49-F238E27FC236}">
                      <a16:creationId xmlns:a16="http://schemas.microsoft.com/office/drawing/2014/main" id="{E19E22BB-90BB-4348-8FE6-AE5ABE6D2296}"/>
                    </a:ext>
                  </a:extLst>
                </p:cNvPr>
                <p:cNvPicPr/>
                <p:nvPr/>
              </p:nvPicPr>
              <p:blipFill>
                <a:blip r:embed="rId22"/>
                <a:stretch>
                  <a:fillRect/>
                </a:stretch>
              </p:blipFill>
              <p:spPr>
                <a:xfrm>
                  <a:off x="9963701" y="451472"/>
                  <a:ext cx="157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5CFEA2A4-8318-49BB-95ED-E12B457EB735}"/>
                    </a:ext>
                  </a:extLst>
                </p14:cNvPr>
                <p14:cNvContentPartPr/>
                <p14:nvPr/>
              </p14:nvContentPartPr>
              <p14:xfrm>
                <a:off x="10244861" y="344552"/>
                <a:ext cx="111960" cy="243000"/>
              </p14:xfrm>
            </p:contentPart>
          </mc:Choice>
          <mc:Fallback xmlns="">
            <p:pic>
              <p:nvPicPr>
                <p:cNvPr id="19" name="Freihand 18">
                  <a:extLst>
                    <a:ext uri="{FF2B5EF4-FFF2-40B4-BE49-F238E27FC236}">
                      <a16:creationId xmlns:a16="http://schemas.microsoft.com/office/drawing/2014/main" id="{5CFEA2A4-8318-49BB-95ED-E12B457EB735}"/>
                    </a:ext>
                  </a:extLst>
                </p:cNvPr>
                <p:cNvPicPr/>
                <p:nvPr/>
              </p:nvPicPr>
              <p:blipFill>
                <a:blip r:embed="rId24"/>
                <a:stretch>
                  <a:fillRect/>
                </a:stretch>
              </p:blipFill>
              <p:spPr>
                <a:xfrm>
                  <a:off x="10240541" y="340232"/>
                  <a:ext cx="120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8FB4C85C-DCBC-40BE-B9EB-0CB71674AB97}"/>
                    </a:ext>
                  </a:extLst>
                </p14:cNvPr>
                <p14:cNvContentPartPr/>
                <p14:nvPr/>
              </p14:nvContentPartPr>
              <p14:xfrm>
                <a:off x="10436381" y="371192"/>
                <a:ext cx="59400" cy="23400"/>
              </p14:xfrm>
            </p:contentPart>
          </mc:Choice>
          <mc:Fallback xmlns="">
            <p:pic>
              <p:nvPicPr>
                <p:cNvPr id="21" name="Freihand 20">
                  <a:extLst>
                    <a:ext uri="{FF2B5EF4-FFF2-40B4-BE49-F238E27FC236}">
                      <a16:creationId xmlns:a16="http://schemas.microsoft.com/office/drawing/2014/main" id="{8FB4C85C-DCBC-40BE-B9EB-0CB71674AB97}"/>
                    </a:ext>
                  </a:extLst>
                </p:cNvPr>
                <p:cNvPicPr/>
                <p:nvPr/>
              </p:nvPicPr>
              <p:blipFill>
                <a:blip r:embed="rId26"/>
                <a:stretch>
                  <a:fillRect/>
                </a:stretch>
              </p:blipFill>
              <p:spPr>
                <a:xfrm>
                  <a:off x="10432061" y="366872"/>
                  <a:ext cx="68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AE6E543C-3871-4D8F-A383-13D7A89C16F3}"/>
                    </a:ext>
                  </a:extLst>
                </p14:cNvPr>
                <p14:cNvContentPartPr/>
                <p14:nvPr/>
              </p14:nvContentPartPr>
              <p14:xfrm>
                <a:off x="10553381" y="284072"/>
                <a:ext cx="149760" cy="218880"/>
              </p14:xfrm>
            </p:contentPart>
          </mc:Choice>
          <mc:Fallback xmlns="">
            <p:pic>
              <p:nvPicPr>
                <p:cNvPr id="22" name="Freihand 21">
                  <a:extLst>
                    <a:ext uri="{FF2B5EF4-FFF2-40B4-BE49-F238E27FC236}">
                      <a16:creationId xmlns:a16="http://schemas.microsoft.com/office/drawing/2014/main" id="{AE6E543C-3871-4D8F-A383-13D7A89C16F3}"/>
                    </a:ext>
                  </a:extLst>
                </p:cNvPr>
                <p:cNvPicPr/>
                <p:nvPr/>
              </p:nvPicPr>
              <p:blipFill>
                <a:blip r:embed="rId28"/>
                <a:stretch>
                  <a:fillRect/>
                </a:stretch>
              </p:blipFill>
              <p:spPr>
                <a:xfrm>
                  <a:off x="10549061" y="279752"/>
                  <a:ext cx="158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29C42877-C24B-4CF9-A499-8D6439B47DA9}"/>
                    </a:ext>
                  </a:extLst>
                </p14:cNvPr>
                <p14:cNvContentPartPr/>
                <p14:nvPr/>
              </p14:nvContentPartPr>
              <p14:xfrm>
                <a:off x="10773341" y="188672"/>
                <a:ext cx="14400" cy="105840"/>
              </p14:xfrm>
            </p:contentPart>
          </mc:Choice>
          <mc:Fallback xmlns="">
            <p:pic>
              <p:nvPicPr>
                <p:cNvPr id="23" name="Freihand 22">
                  <a:extLst>
                    <a:ext uri="{FF2B5EF4-FFF2-40B4-BE49-F238E27FC236}">
                      <a16:creationId xmlns:a16="http://schemas.microsoft.com/office/drawing/2014/main" id="{29C42877-C24B-4CF9-A499-8D6439B47DA9}"/>
                    </a:ext>
                  </a:extLst>
                </p:cNvPr>
                <p:cNvPicPr/>
                <p:nvPr/>
              </p:nvPicPr>
              <p:blipFill>
                <a:blip r:embed="rId30"/>
                <a:stretch>
                  <a:fillRect/>
                </a:stretch>
              </p:blipFill>
              <p:spPr>
                <a:xfrm>
                  <a:off x="10769021" y="184352"/>
                  <a:ext cx="23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3CAEAD16-9AC3-47B0-9606-32E8482F4D12}"/>
                    </a:ext>
                  </a:extLst>
                </p14:cNvPr>
                <p14:cNvContentPartPr/>
                <p14:nvPr/>
              </p14:nvContentPartPr>
              <p14:xfrm>
                <a:off x="10705661" y="176432"/>
                <a:ext cx="210960" cy="111240"/>
              </p14:xfrm>
            </p:contentPart>
          </mc:Choice>
          <mc:Fallback xmlns="">
            <p:pic>
              <p:nvPicPr>
                <p:cNvPr id="24" name="Freihand 23">
                  <a:extLst>
                    <a:ext uri="{FF2B5EF4-FFF2-40B4-BE49-F238E27FC236}">
                      <a16:creationId xmlns:a16="http://schemas.microsoft.com/office/drawing/2014/main" id="{3CAEAD16-9AC3-47B0-9606-32E8482F4D12}"/>
                    </a:ext>
                  </a:extLst>
                </p:cNvPr>
                <p:cNvPicPr/>
                <p:nvPr/>
              </p:nvPicPr>
              <p:blipFill>
                <a:blip r:embed="rId32"/>
                <a:stretch>
                  <a:fillRect/>
                </a:stretch>
              </p:blipFill>
              <p:spPr>
                <a:xfrm>
                  <a:off x="10701341" y="172112"/>
                  <a:ext cx="219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7ED3C048-2F36-4F80-B1AF-7C2E513E6AA8}"/>
                    </a:ext>
                  </a:extLst>
                </p14:cNvPr>
                <p14:cNvContentPartPr/>
                <p14:nvPr/>
              </p14:nvContentPartPr>
              <p14:xfrm>
                <a:off x="10113101" y="199112"/>
                <a:ext cx="406800" cy="386280"/>
              </p14:xfrm>
            </p:contentPart>
          </mc:Choice>
          <mc:Fallback xmlns="">
            <p:pic>
              <p:nvPicPr>
                <p:cNvPr id="25" name="Freihand 24">
                  <a:extLst>
                    <a:ext uri="{FF2B5EF4-FFF2-40B4-BE49-F238E27FC236}">
                      <a16:creationId xmlns:a16="http://schemas.microsoft.com/office/drawing/2014/main" id="{7ED3C048-2F36-4F80-B1AF-7C2E513E6AA8}"/>
                    </a:ext>
                  </a:extLst>
                </p:cNvPr>
                <p:cNvPicPr/>
                <p:nvPr/>
              </p:nvPicPr>
              <p:blipFill>
                <a:blip r:embed="rId34"/>
                <a:stretch>
                  <a:fillRect/>
                </a:stretch>
              </p:blipFill>
              <p:spPr>
                <a:xfrm>
                  <a:off x="10108781" y="194792"/>
                  <a:ext cx="41544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76760000-3525-487B-95D4-0F1A35A11E9C}"/>
                    </a:ext>
                  </a:extLst>
                </p14:cNvPr>
                <p14:cNvContentPartPr/>
                <p14:nvPr/>
              </p14:nvContentPartPr>
              <p14:xfrm>
                <a:off x="9271061" y="271472"/>
                <a:ext cx="275040" cy="376560"/>
              </p14:xfrm>
            </p:contentPart>
          </mc:Choice>
          <mc:Fallback xmlns="">
            <p:pic>
              <p:nvPicPr>
                <p:cNvPr id="26" name="Freihand 25">
                  <a:extLst>
                    <a:ext uri="{FF2B5EF4-FFF2-40B4-BE49-F238E27FC236}">
                      <a16:creationId xmlns:a16="http://schemas.microsoft.com/office/drawing/2014/main" id="{76760000-3525-487B-95D4-0F1A35A11E9C}"/>
                    </a:ext>
                  </a:extLst>
                </p:cNvPr>
                <p:cNvPicPr/>
                <p:nvPr/>
              </p:nvPicPr>
              <p:blipFill>
                <a:blip r:embed="rId36"/>
                <a:stretch>
                  <a:fillRect/>
                </a:stretch>
              </p:blipFill>
              <p:spPr>
                <a:xfrm>
                  <a:off x="9266741" y="267152"/>
                  <a:ext cx="283680" cy="38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A7D2820E-8DEA-4DD3-9E0F-36DC26665543}"/>
                  </a:ext>
                </a:extLst>
              </p14:cNvPr>
              <p14:cNvContentPartPr/>
              <p14:nvPr/>
            </p14:nvContentPartPr>
            <p14:xfrm>
              <a:off x="8052101" y="3001352"/>
              <a:ext cx="2949120" cy="121680"/>
            </p14:xfrm>
          </p:contentPart>
        </mc:Choice>
        <mc:Fallback xmlns="">
          <p:pic>
            <p:nvPicPr>
              <p:cNvPr id="28" name="Freihand 27">
                <a:extLst>
                  <a:ext uri="{FF2B5EF4-FFF2-40B4-BE49-F238E27FC236}">
                    <a16:creationId xmlns:a16="http://schemas.microsoft.com/office/drawing/2014/main" id="{A7D2820E-8DEA-4DD3-9E0F-36DC26665543}"/>
                  </a:ext>
                </a:extLst>
              </p:cNvPr>
              <p:cNvPicPr/>
              <p:nvPr/>
            </p:nvPicPr>
            <p:blipFill>
              <a:blip r:embed="rId38"/>
              <a:stretch>
                <a:fillRect/>
              </a:stretch>
            </p:blipFill>
            <p:spPr>
              <a:xfrm>
                <a:off x="8047781" y="2997032"/>
                <a:ext cx="2957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0DB35828-617F-4EE0-9E55-7938EDBC218C}"/>
                  </a:ext>
                </a:extLst>
              </p14:cNvPr>
              <p14:cNvContentPartPr/>
              <p14:nvPr/>
            </p14:nvContentPartPr>
            <p14:xfrm>
              <a:off x="4506461" y="4221752"/>
              <a:ext cx="3137040" cy="117720"/>
            </p14:xfrm>
          </p:contentPart>
        </mc:Choice>
        <mc:Fallback xmlns="">
          <p:pic>
            <p:nvPicPr>
              <p:cNvPr id="29" name="Freihand 28">
                <a:extLst>
                  <a:ext uri="{FF2B5EF4-FFF2-40B4-BE49-F238E27FC236}">
                    <a16:creationId xmlns:a16="http://schemas.microsoft.com/office/drawing/2014/main" id="{0DB35828-617F-4EE0-9E55-7938EDBC218C}"/>
                  </a:ext>
                </a:extLst>
              </p:cNvPr>
              <p:cNvPicPr/>
              <p:nvPr/>
            </p:nvPicPr>
            <p:blipFill>
              <a:blip r:embed="rId40"/>
              <a:stretch>
                <a:fillRect/>
              </a:stretch>
            </p:blipFill>
            <p:spPr>
              <a:xfrm>
                <a:off x="4502141" y="4217432"/>
                <a:ext cx="3145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21A4123F-24D6-4A80-9640-5D6755CD8C9B}"/>
                  </a:ext>
                </a:extLst>
              </p14:cNvPr>
              <p14:cNvContentPartPr/>
              <p14:nvPr/>
            </p14:nvContentPartPr>
            <p14:xfrm>
              <a:off x="1683701" y="4617032"/>
              <a:ext cx="2511720" cy="108720"/>
            </p14:xfrm>
          </p:contentPart>
        </mc:Choice>
        <mc:Fallback xmlns="">
          <p:pic>
            <p:nvPicPr>
              <p:cNvPr id="30" name="Freihand 29">
                <a:extLst>
                  <a:ext uri="{FF2B5EF4-FFF2-40B4-BE49-F238E27FC236}">
                    <a16:creationId xmlns:a16="http://schemas.microsoft.com/office/drawing/2014/main" id="{21A4123F-24D6-4A80-9640-5D6755CD8C9B}"/>
                  </a:ext>
                </a:extLst>
              </p:cNvPr>
              <p:cNvPicPr/>
              <p:nvPr/>
            </p:nvPicPr>
            <p:blipFill>
              <a:blip r:embed="rId42"/>
              <a:stretch>
                <a:fillRect/>
              </a:stretch>
            </p:blipFill>
            <p:spPr>
              <a:xfrm>
                <a:off x="1679381" y="4612712"/>
                <a:ext cx="2520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7E8BB635-523E-475B-91DF-267AB75A4BD9}"/>
                  </a:ext>
                </a:extLst>
              </p14:cNvPr>
              <p14:cNvContentPartPr/>
              <p14:nvPr/>
            </p14:nvContentPartPr>
            <p14:xfrm>
              <a:off x="10992221" y="741272"/>
              <a:ext cx="1043280" cy="795240"/>
            </p14:xfrm>
          </p:contentPart>
        </mc:Choice>
        <mc:Fallback xmlns="">
          <p:pic>
            <p:nvPicPr>
              <p:cNvPr id="31" name="Freihand 30">
                <a:extLst>
                  <a:ext uri="{FF2B5EF4-FFF2-40B4-BE49-F238E27FC236}">
                    <a16:creationId xmlns:a16="http://schemas.microsoft.com/office/drawing/2014/main" id="{7E8BB635-523E-475B-91DF-267AB75A4BD9}"/>
                  </a:ext>
                </a:extLst>
              </p:cNvPr>
              <p:cNvPicPr/>
              <p:nvPr/>
            </p:nvPicPr>
            <p:blipFill>
              <a:blip r:embed="rId44"/>
              <a:stretch>
                <a:fillRect/>
              </a:stretch>
            </p:blipFill>
            <p:spPr>
              <a:xfrm>
                <a:off x="10987901" y="736952"/>
                <a:ext cx="1051920" cy="803880"/>
              </a:xfrm>
              <a:prstGeom prst="rect">
                <a:avLst/>
              </a:prstGeom>
            </p:spPr>
          </p:pic>
        </mc:Fallback>
      </mc:AlternateContent>
      <p:grpSp>
        <p:nvGrpSpPr>
          <p:cNvPr id="67" name="Gruppieren 66">
            <a:extLst>
              <a:ext uri="{FF2B5EF4-FFF2-40B4-BE49-F238E27FC236}">
                <a16:creationId xmlns:a16="http://schemas.microsoft.com/office/drawing/2014/main" id="{1796C3BA-F5EF-4A34-A33D-873F75085E66}"/>
              </a:ext>
            </a:extLst>
          </p:cNvPr>
          <p:cNvGrpSpPr/>
          <p:nvPr/>
        </p:nvGrpSpPr>
        <p:grpSpPr>
          <a:xfrm>
            <a:off x="4537781" y="5501552"/>
            <a:ext cx="3593520" cy="522360"/>
            <a:chOff x="4537781" y="5501552"/>
            <a:chExt cx="3593520" cy="522360"/>
          </a:xfrm>
        </p:grpSpPr>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64DDAD3A-2283-4905-B908-4CFC1EBD7FD1}"/>
                    </a:ext>
                  </a:extLst>
                </p14:cNvPr>
                <p14:cNvContentPartPr/>
                <p14:nvPr/>
              </p14:nvContentPartPr>
              <p14:xfrm>
                <a:off x="4537781" y="5573552"/>
                <a:ext cx="204480" cy="157320"/>
              </p14:xfrm>
            </p:contentPart>
          </mc:Choice>
          <mc:Fallback xmlns="">
            <p:pic>
              <p:nvPicPr>
                <p:cNvPr id="32" name="Freihand 31">
                  <a:extLst>
                    <a:ext uri="{FF2B5EF4-FFF2-40B4-BE49-F238E27FC236}">
                      <a16:creationId xmlns:a16="http://schemas.microsoft.com/office/drawing/2014/main" id="{64DDAD3A-2283-4905-B908-4CFC1EBD7FD1}"/>
                    </a:ext>
                  </a:extLst>
                </p:cNvPr>
                <p:cNvPicPr/>
                <p:nvPr/>
              </p:nvPicPr>
              <p:blipFill>
                <a:blip r:embed="rId46"/>
                <a:stretch>
                  <a:fillRect/>
                </a:stretch>
              </p:blipFill>
              <p:spPr>
                <a:xfrm>
                  <a:off x="4533461" y="5569232"/>
                  <a:ext cx="213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A9EDE44B-F695-4CB9-92F6-A0344C04CBAC}"/>
                    </a:ext>
                  </a:extLst>
                </p14:cNvPr>
                <p14:cNvContentPartPr/>
                <p14:nvPr/>
              </p14:nvContentPartPr>
              <p14:xfrm>
                <a:off x="4750901" y="5531432"/>
                <a:ext cx="358560" cy="159480"/>
              </p14:xfrm>
            </p:contentPart>
          </mc:Choice>
          <mc:Fallback xmlns="">
            <p:pic>
              <p:nvPicPr>
                <p:cNvPr id="33" name="Freihand 32">
                  <a:extLst>
                    <a:ext uri="{FF2B5EF4-FFF2-40B4-BE49-F238E27FC236}">
                      <a16:creationId xmlns:a16="http://schemas.microsoft.com/office/drawing/2014/main" id="{A9EDE44B-F695-4CB9-92F6-A0344C04CBAC}"/>
                    </a:ext>
                  </a:extLst>
                </p:cNvPr>
                <p:cNvPicPr/>
                <p:nvPr/>
              </p:nvPicPr>
              <p:blipFill>
                <a:blip r:embed="rId48"/>
                <a:stretch>
                  <a:fillRect/>
                </a:stretch>
              </p:blipFill>
              <p:spPr>
                <a:xfrm>
                  <a:off x="4746581" y="5527112"/>
                  <a:ext cx="367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8766B9F2-D110-4179-A2B0-4E37E9227A5E}"/>
                    </a:ext>
                  </a:extLst>
                </p14:cNvPr>
                <p14:cNvContentPartPr/>
                <p14:nvPr/>
              </p14:nvContentPartPr>
              <p14:xfrm>
                <a:off x="5114141" y="5604512"/>
                <a:ext cx="245520" cy="60840"/>
              </p14:xfrm>
            </p:contentPart>
          </mc:Choice>
          <mc:Fallback xmlns="">
            <p:pic>
              <p:nvPicPr>
                <p:cNvPr id="34" name="Freihand 33">
                  <a:extLst>
                    <a:ext uri="{FF2B5EF4-FFF2-40B4-BE49-F238E27FC236}">
                      <a16:creationId xmlns:a16="http://schemas.microsoft.com/office/drawing/2014/main" id="{8766B9F2-D110-4179-A2B0-4E37E9227A5E}"/>
                    </a:ext>
                  </a:extLst>
                </p:cNvPr>
                <p:cNvPicPr/>
                <p:nvPr/>
              </p:nvPicPr>
              <p:blipFill>
                <a:blip r:embed="rId50"/>
                <a:stretch>
                  <a:fillRect/>
                </a:stretch>
              </p:blipFill>
              <p:spPr>
                <a:xfrm>
                  <a:off x="5109821" y="5600192"/>
                  <a:ext cx="254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F0099097-A547-488A-8AD9-FEB8C9DFDF23}"/>
                    </a:ext>
                  </a:extLst>
                </p14:cNvPr>
                <p14:cNvContentPartPr/>
                <p14:nvPr/>
              </p14:nvContentPartPr>
              <p14:xfrm>
                <a:off x="5366141" y="5606312"/>
                <a:ext cx="71640" cy="42480"/>
              </p14:xfrm>
            </p:contentPart>
          </mc:Choice>
          <mc:Fallback xmlns="">
            <p:pic>
              <p:nvPicPr>
                <p:cNvPr id="35" name="Freihand 34">
                  <a:extLst>
                    <a:ext uri="{FF2B5EF4-FFF2-40B4-BE49-F238E27FC236}">
                      <a16:creationId xmlns:a16="http://schemas.microsoft.com/office/drawing/2014/main" id="{F0099097-A547-488A-8AD9-FEB8C9DFDF23}"/>
                    </a:ext>
                  </a:extLst>
                </p:cNvPr>
                <p:cNvPicPr/>
                <p:nvPr/>
              </p:nvPicPr>
              <p:blipFill>
                <a:blip r:embed="rId52"/>
                <a:stretch>
                  <a:fillRect/>
                </a:stretch>
              </p:blipFill>
              <p:spPr>
                <a:xfrm>
                  <a:off x="5361821" y="5601992"/>
                  <a:ext cx="80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BA9A4A3A-FFF1-414E-A01E-B2A301AA1C72}"/>
                    </a:ext>
                  </a:extLst>
                </p14:cNvPr>
                <p14:cNvContentPartPr/>
                <p14:nvPr/>
              </p14:nvContentPartPr>
              <p14:xfrm>
                <a:off x="5447501" y="5526752"/>
                <a:ext cx="84960" cy="116280"/>
              </p14:xfrm>
            </p:contentPart>
          </mc:Choice>
          <mc:Fallback xmlns="">
            <p:pic>
              <p:nvPicPr>
                <p:cNvPr id="36" name="Freihand 35">
                  <a:extLst>
                    <a:ext uri="{FF2B5EF4-FFF2-40B4-BE49-F238E27FC236}">
                      <a16:creationId xmlns:a16="http://schemas.microsoft.com/office/drawing/2014/main" id="{BA9A4A3A-FFF1-414E-A01E-B2A301AA1C72}"/>
                    </a:ext>
                  </a:extLst>
                </p:cNvPr>
                <p:cNvPicPr/>
                <p:nvPr/>
              </p:nvPicPr>
              <p:blipFill>
                <a:blip r:embed="rId54"/>
                <a:stretch>
                  <a:fillRect/>
                </a:stretch>
              </p:blipFill>
              <p:spPr>
                <a:xfrm>
                  <a:off x="5443181" y="5522432"/>
                  <a:ext cx="93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47E96F88-D33A-4BF5-8C00-C001B67B3B5F}"/>
                    </a:ext>
                  </a:extLst>
                </p14:cNvPr>
                <p14:cNvContentPartPr/>
                <p14:nvPr/>
              </p14:nvContentPartPr>
              <p14:xfrm>
                <a:off x="5483861" y="5604512"/>
                <a:ext cx="49320" cy="24480"/>
              </p14:xfrm>
            </p:contentPart>
          </mc:Choice>
          <mc:Fallback xmlns="">
            <p:pic>
              <p:nvPicPr>
                <p:cNvPr id="37" name="Freihand 36">
                  <a:extLst>
                    <a:ext uri="{FF2B5EF4-FFF2-40B4-BE49-F238E27FC236}">
                      <a16:creationId xmlns:a16="http://schemas.microsoft.com/office/drawing/2014/main" id="{47E96F88-D33A-4BF5-8C00-C001B67B3B5F}"/>
                    </a:ext>
                  </a:extLst>
                </p:cNvPr>
                <p:cNvPicPr/>
                <p:nvPr/>
              </p:nvPicPr>
              <p:blipFill>
                <a:blip r:embed="rId56"/>
                <a:stretch>
                  <a:fillRect/>
                </a:stretch>
              </p:blipFill>
              <p:spPr>
                <a:xfrm>
                  <a:off x="5479541" y="5600192"/>
                  <a:ext cx="57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31A47E89-C97B-4B24-B9E7-26A8386A7238}"/>
                    </a:ext>
                  </a:extLst>
                </p14:cNvPr>
                <p14:cNvContentPartPr/>
                <p14:nvPr/>
              </p14:nvContentPartPr>
              <p14:xfrm>
                <a:off x="5389181" y="5585792"/>
                <a:ext cx="89640" cy="63720"/>
              </p14:xfrm>
            </p:contentPart>
          </mc:Choice>
          <mc:Fallback xmlns="">
            <p:pic>
              <p:nvPicPr>
                <p:cNvPr id="38" name="Freihand 37">
                  <a:extLst>
                    <a:ext uri="{FF2B5EF4-FFF2-40B4-BE49-F238E27FC236}">
                      <a16:creationId xmlns:a16="http://schemas.microsoft.com/office/drawing/2014/main" id="{31A47E89-C97B-4B24-B9E7-26A8386A7238}"/>
                    </a:ext>
                  </a:extLst>
                </p:cNvPr>
                <p:cNvPicPr/>
                <p:nvPr/>
              </p:nvPicPr>
              <p:blipFill>
                <a:blip r:embed="rId58"/>
                <a:stretch>
                  <a:fillRect/>
                </a:stretch>
              </p:blipFill>
              <p:spPr>
                <a:xfrm>
                  <a:off x="5384861" y="5581472"/>
                  <a:ext cx="98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DFB29E7B-3AC5-4B78-B4A7-CA160397A522}"/>
                    </a:ext>
                  </a:extLst>
                </p14:cNvPr>
                <p14:cNvContentPartPr/>
                <p14:nvPr/>
              </p14:nvContentPartPr>
              <p14:xfrm>
                <a:off x="5511581" y="5535032"/>
                <a:ext cx="91440" cy="128160"/>
              </p14:xfrm>
            </p:contentPart>
          </mc:Choice>
          <mc:Fallback xmlns="">
            <p:pic>
              <p:nvPicPr>
                <p:cNvPr id="39" name="Freihand 38">
                  <a:extLst>
                    <a:ext uri="{FF2B5EF4-FFF2-40B4-BE49-F238E27FC236}">
                      <a16:creationId xmlns:a16="http://schemas.microsoft.com/office/drawing/2014/main" id="{DFB29E7B-3AC5-4B78-B4A7-CA160397A522}"/>
                    </a:ext>
                  </a:extLst>
                </p:cNvPr>
                <p:cNvPicPr/>
                <p:nvPr/>
              </p:nvPicPr>
              <p:blipFill>
                <a:blip r:embed="rId60"/>
                <a:stretch>
                  <a:fillRect/>
                </a:stretch>
              </p:blipFill>
              <p:spPr>
                <a:xfrm>
                  <a:off x="5507261" y="5530712"/>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55C9257C-691D-4386-BDE5-6EFC60CFE9F3}"/>
                    </a:ext>
                  </a:extLst>
                </p14:cNvPr>
                <p14:cNvContentPartPr/>
                <p14:nvPr/>
              </p14:nvContentPartPr>
              <p14:xfrm>
                <a:off x="5762501" y="5595152"/>
                <a:ext cx="20160" cy="89640"/>
              </p14:xfrm>
            </p:contentPart>
          </mc:Choice>
          <mc:Fallback xmlns="">
            <p:pic>
              <p:nvPicPr>
                <p:cNvPr id="40" name="Freihand 39">
                  <a:extLst>
                    <a:ext uri="{FF2B5EF4-FFF2-40B4-BE49-F238E27FC236}">
                      <a16:creationId xmlns:a16="http://schemas.microsoft.com/office/drawing/2014/main" id="{55C9257C-691D-4386-BDE5-6EFC60CFE9F3}"/>
                    </a:ext>
                  </a:extLst>
                </p:cNvPr>
                <p:cNvPicPr/>
                <p:nvPr/>
              </p:nvPicPr>
              <p:blipFill>
                <a:blip r:embed="rId62"/>
                <a:stretch>
                  <a:fillRect/>
                </a:stretch>
              </p:blipFill>
              <p:spPr>
                <a:xfrm>
                  <a:off x="5758181" y="5590832"/>
                  <a:ext cx="28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D84307BE-304C-4EA0-9900-7E5ABD23C720}"/>
                    </a:ext>
                  </a:extLst>
                </p14:cNvPr>
                <p14:cNvContentPartPr/>
                <p14:nvPr/>
              </p14:nvContentPartPr>
              <p14:xfrm>
                <a:off x="5711741" y="5610992"/>
                <a:ext cx="139320" cy="30240"/>
              </p14:xfrm>
            </p:contentPart>
          </mc:Choice>
          <mc:Fallback xmlns="">
            <p:pic>
              <p:nvPicPr>
                <p:cNvPr id="41" name="Freihand 40">
                  <a:extLst>
                    <a:ext uri="{FF2B5EF4-FFF2-40B4-BE49-F238E27FC236}">
                      <a16:creationId xmlns:a16="http://schemas.microsoft.com/office/drawing/2014/main" id="{D84307BE-304C-4EA0-9900-7E5ABD23C720}"/>
                    </a:ext>
                  </a:extLst>
                </p:cNvPr>
                <p:cNvPicPr/>
                <p:nvPr/>
              </p:nvPicPr>
              <p:blipFill>
                <a:blip r:embed="rId64"/>
                <a:stretch>
                  <a:fillRect/>
                </a:stretch>
              </p:blipFill>
              <p:spPr>
                <a:xfrm>
                  <a:off x="5707421" y="5606672"/>
                  <a:ext cx="147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98C7D002-300B-472C-8016-AFBC7746E79A}"/>
                    </a:ext>
                  </a:extLst>
                </p14:cNvPr>
                <p14:cNvContentPartPr/>
                <p14:nvPr/>
              </p14:nvContentPartPr>
              <p14:xfrm>
                <a:off x="5963021" y="5551232"/>
                <a:ext cx="134280" cy="127080"/>
              </p14:xfrm>
            </p:contentPart>
          </mc:Choice>
          <mc:Fallback xmlns="">
            <p:pic>
              <p:nvPicPr>
                <p:cNvPr id="42" name="Freihand 41">
                  <a:extLst>
                    <a:ext uri="{FF2B5EF4-FFF2-40B4-BE49-F238E27FC236}">
                      <a16:creationId xmlns:a16="http://schemas.microsoft.com/office/drawing/2014/main" id="{98C7D002-300B-472C-8016-AFBC7746E79A}"/>
                    </a:ext>
                  </a:extLst>
                </p:cNvPr>
                <p:cNvPicPr/>
                <p:nvPr/>
              </p:nvPicPr>
              <p:blipFill>
                <a:blip r:embed="rId66"/>
                <a:stretch>
                  <a:fillRect/>
                </a:stretch>
              </p:blipFill>
              <p:spPr>
                <a:xfrm>
                  <a:off x="5958701" y="5546912"/>
                  <a:ext cx="142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524D0D3D-030E-4797-B2D9-92346724BFC5}"/>
                    </a:ext>
                  </a:extLst>
                </p14:cNvPr>
                <p14:cNvContentPartPr/>
                <p14:nvPr/>
              </p14:nvContentPartPr>
              <p14:xfrm>
                <a:off x="6124661" y="5545112"/>
                <a:ext cx="179280" cy="115560"/>
              </p14:xfrm>
            </p:contentPart>
          </mc:Choice>
          <mc:Fallback xmlns="">
            <p:pic>
              <p:nvPicPr>
                <p:cNvPr id="43" name="Freihand 42">
                  <a:extLst>
                    <a:ext uri="{FF2B5EF4-FFF2-40B4-BE49-F238E27FC236}">
                      <a16:creationId xmlns:a16="http://schemas.microsoft.com/office/drawing/2014/main" id="{524D0D3D-030E-4797-B2D9-92346724BFC5}"/>
                    </a:ext>
                  </a:extLst>
                </p:cNvPr>
                <p:cNvPicPr/>
                <p:nvPr/>
              </p:nvPicPr>
              <p:blipFill>
                <a:blip r:embed="rId68"/>
                <a:stretch>
                  <a:fillRect/>
                </a:stretch>
              </p:blipFill>
              <p:spPr>
                <a:xfrm>
                  <a:off x="6120341" y="5540792"/>
                  <a:ext cx="187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3055417-2F91-433D-ACF1-3EC8B98F675E}"/>
                    </a:ext>
                  </a:extLst>
                </p14:cNvPr>
                <p14:cNvContentPartPr/>
                <p14:nvPr/>
              </p14:nvContentPartPr>
              <p14:xfrm>
                <a:off x="6295661" y="5533232"/>
                <a:ext cx="144720" cy="107640"/>
              </p14:xfrm>
            </p:contentPart>
          </mc:Choice>
          <mc:Fallback xmlns="">
            <p:pic>
              <p:nvPicPr>
                <p:cNvPr id="44" name="Freihand 43">
                  <a:extLst>
                    <a:ext uri="{FF2B5EF4-FFF2-40B4-BE49-F238E27FC236}">
                      <a16:creationId xmlns:a16="http://schemas.microsoft.com/office/drawing/2014/main" id="{53055417-2F91-433D-ACF1-3EC8B98F675E}"/>
                    </a:ext>
                  </a:extLst>
                </p:cNvPr>
                <p:cNvPicPr/>
                <p:nvPr/>
              </p:nvPicPr>
              <p:blipFill>
                <a:blip r:embed="rId70"/>
                <a:stretch>
                  <a:fillRect/>
                </a:stretch>
              </p:blipFill>
              <p:spPr>
                <a:xfrm>
                  <a:off x="6291341" y="5528912"/>
                  <a:ext cx="15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9F940EB9-642D-44DD-B777-E054BC0F1215}"/>
                    </a:ext>
                  </a:extLst>
                </p14:cNvPr>
                <p14:cNvContentPartPr/>
                <p14:nvPr/>
              </p14:nvContentPartPr>
              <p14:xfrm>
                <a:off x="6479981" y="5577152"/>
                <a:ext cx="367920" cy="69480"/>
              </p14:xfrm>
            </p:contentPart>
          </mc:Choice>
          <mc:Fallback xmlns="">
            <p:pic>
              <p:nvPicPr>
                <p:cNvPr id="45" name="Freihand 44">
                  <a:extLst>
                    <a:ext uri="{FF2B5EF4-FFF2-40B4-BE49-F238E27FC236}">
                      <a16:creationId xmlns:a16="http://schemas.microsoft.com/office/drawing/2014/main" id="{9F940EB9-642D-44DD-B777-E054BC0F1215}"/>
                    </a:ext>
                  </a:extLst>
                </p:cNvPr>
                <p:cNvPicPr/>
                <p:nvPr/>
              </p:nvPicPr>
              <p:blipFill>
                <a:blip r:embed="rId72"/>
                <a:stretch>
                  <a:fillRect/>
                </a:stretch>
              </p:blipFill>
              <p:spPr>
                <a:xfrm>
                  <a:off x="6475661" y="5572832"/>
                  <a:ext cx="376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3E49CAB-752A-4FB3-9FD3-47300F15BA82}"/>
                    </a:ext>
                  </a:extLst>
                </p14:cNvPr>
                <p14:cNvContentPartPr/>
                <p14:nvPr/>
              </p14:nvContentPartPr>
              <p14:xfrm>
                <a:off x="6858341" y="5501552"/>
                <a:ext cx="137880" cy="124920"/>
              </p14:xfrm>
            </p:contentPart>
          </mc:Choice>
          <mc:Fallback xmlns="">
            <p:pic>
              <p:nvPicPr>
                <p:cNvPr id="46" name="Freihand 45">
                  <a:extLst>
                    <a:ext uri="{FF2B5EF4-FFF2-40B4-BE49-F238E27FC236}">
                      <a16:creationId xmlns:a16="http://schemas.microsoft.com/office/drawing/2014/main" id="{C3E49CAB-752A-4FB3-9FD3-47300F15BA82}"/>
                    </a:ext>
                  </a:extLst>
                </p:cNvPr>
                <p:cNvPicPr/>
                <p:nvPr/>
              </p:nvPicPr>
              <p:blipFill>
                <a:blip r:embed="rId74"/>
                <a:stretch>
                  <a:fillRect/>
                </a:stretch>
              </p:blipFill>
              <p:spPr>
                <a:xfrm>
                  <a:off x="6854021" y="5497232"/>
                  <a:ext cx="146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49B3F162-C989-4B28-B764-127360A2FEED}"/>
                    </a:ext>
                  </a:extLst>
                </p14:cNvPr>
                <p14:cNvContentPartPr/>
                <p14:nvPr/>
              </p14:nvContentPartPr>
              <p14:xfrm>
                <a:off x="6951581" y="5589752"/>
                <a:ext cx="29160" cy="41760"/>
              </p14:xfrm>
            </p:contentPart>
          </mc:Choice>
          <mc:Fallback xmlns="">
            <p:pic>
              <p:nvPicPr>
                <p:cNvPr id="47" name="Freihand 46">
                  <a:extLst>
                    <a:ext uri="{FF2B5EF4-FFF2-40B4-BE49-F238E27FC236}">
                      <a16:creationId xmlns:a16="http://schemas.microsoft.com/office/drawing/2014/main" id="{49B3F162-C989-4B28-B764-127360A2FEED}"/>
                    </a:ext>
                  </a:extLst>
                </p:cNvPr>
                <p:cNvPicPr/>
                <p:nvPr/>
              </p:nvPicPr>
              <p:blipFill>
                <a:blip r:embed="rId76"/>
                <a:stretch>
                  <a:fillRect/>
                </a:stretch>
              </p:blipFill>
              <p:spPr>
                <a:xfrm>
                  <a:off x="6947261" y="5585432"/>
                  <a:ext cx="37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194ABEF1-6E0A-4A63-B254-E2A9D8F2B633}"/>
                    </a:ext>
                  </a:extLst>
                </p14:cNvPr>
                <p14:cNvContentPartPr/>
                <p14:nvPr/>
              </p14:nvContentPartPr>
              <p14:xfrm>
                <a:off x="6999461" y="5509472"/>
                <a:ext cx="139680" cy="137880"/>
              </p14:xfrm>
            </p:contentPart>
          </mc:Choice>
          <mc:Fallback xmlns="">
            <p:pic>
              <p:nvPicPr>
                <p:cNvPr id="48" name="Freihand 47">
                  <a:extLst>
                    <a:ext uri="{FF2B5EF4-FFF2-40B4-BE49-F238E27FC236}">
                      <a16:creationId xmlns:a16="http://schemas.microsoft.com/office/drawing/2014/main" id="{194ABEF1-6E0A-4A63-B254-E2A9D8F2B633}"/>
                    </a:ext>
                  </a:extLst>
                </p:cNvPr>
                <p:cNvPicPr/>
                <p:nvPr/>
              </p:nvPicPr>
              <p:blipFill>
                <a:blip r:embed="rId78"/>
                <a:stretch>
                  <a:fillRect/>
                </a:stretch>
              </p:blipFill>
              <p:spPr>
                <a:xfrm>
                  <a:off x="6995141" y="5505152"/>
                  <a:ext cx="148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5E04CD89-5CDF-4C31-8A7B-0AF456CF8A88}"/>
                    </a:ext>
                  </a:extLst>
                </p14:cNvPr>
                <p14:cNvContentPartPr/>
                <p14:nvPr/>
              </p14:nvContentPartPr>
              <p14:xfrm>
                <a:off x="5163461" y="5950112"/>
                <a:ext cx="180360" cy="73800"/>
              </p14:xfrm>
            </p:contentPart>
          </mc:Choice>
          <mc:Fallback xmlns="">
            <p:pic>
              <p:nvPicPr>
                <p:cNvPr id="49" name="Freihand 48">
                  <a:extLst>
                    <a:ext uri="{FF2B5EF4-FFF2-40B4-BE49-F238E27FC236}">
                      <a16:creationId xmlns:a16="http://schemas.microsoft.com/office/drawing/2014/main" id="{5E04CD89-5CDF-4C31-8A7B-0AF456CF8A88}"/>
                    </a:ext>
                  </a:extLst>
                </p:cNvPr>
                <p:cNvPicPr/>
                <p:nvPr/>
              </p:nvPicPr>
              <p:blipFill>
                <a:blip r:embed="rId80"/>
                <a:stretch>
                  <a:fillRect/>
                </a:stretch>
              </p:blipFill>
              <p:spPr>
                <a:xfrm>
                  <a:off x="5159141" y="5945792"/>
                  <a:ext cx="189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1FADFC55-1887-46BE-BF3C-99024568456E}"/>
                    </a:ext>
                  </a:extLst>
                </p14:cNvPr>
                <p14:cNvContentPartPr/>
                <p14:nvPr/>
              </p14:nvContentPartPr>
              <p14:xfrm>
                <a:off x="5377301" y="5892872"/>
                <a:ext cx="119160" cy="110160"/>
              </p14:xfrm>
            </p:contentPart>
          </mc:Choice>
          <mc:Fallback xmlns="">
            <p:pic>
              <p:nvPicPr>
                <p:cNvPr id="50" name="Freihand 49">
                  <a:extLst>
                    <a:ext uri="{FF2B5EF4-FFF2-40B4-BE49-F238E27FC236}">
                      <a16:creationId xmlns:a16="http://schemas.microsoft.com/office/drawing/2014/main" id="{1FADFC55-1887-46BE-BF3C-99024568456E}"/>
                    </a:ext>
                  </a:extLst>
                </p:cNvPr>
                <p:cNvPicPr/>
                <p:nvPr/>
              </p:nvPicPr>
              <p:blipFill>
                <a:blip r:embed="rId82"/>
                <a:stretch>
                  <a:fillRect/>
                </a:stretch>
              </p:blipFill>
              <p:spPr>
                <a:xfrm>
                  <a:off x="5372981" y="5888552"/>
                  <a:ext cx="127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0B162BED-4335-4E8F-A676-F01D61D87D2C}"/>
                    </a:ext>
                  </a:extLst>
                </p14:cNvPr>
                <p14:cNvContentPartPr/>
                <p14:nvPr/>
              </p14:nvContentPartPr>
              <p14:xfrm>
                <a:off x="5668901" y="5901152"/>
                <a:ext cx="262800" cy="96120"/>
              </p14:xfrm>
            </p:contentPart>
          </mc:Choice>
          <mc:Fallback xmlns="">
            <p:pic>
              <p:nvPicPr>
                <p:cNvPr id="51" name="Freihand 50">
                  <a:extLst>
                    <a:ext uri="{FF2B5EF4-FFF2-40B4-BE49-F238E27FC236}">
                      <a16:creationId xmlns:a16="http://schemas.microsoft.com/office/drawing/2014/main" id="{0B162BED-4335-4E8F-A676-F01D61D87D2C}"/>
                    </a:ext>
                  </a:extLst>
                </p:cNvPr>
                <p:cNvPicPr/>
                <p:nvPr/>
              </p:nvPicPr>
              <p:blipFill>
                <a:blip r:embed="rId84"/>
                <a:stretch>
                  <a:fillRect/>
                </a:stretch>
              </p:blipFill>
              <p:spPr>
                <a:xfrm>
                  <a:off x="5664581" y="5896832"/>
                  <a:ext cx="271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ED8C7239-AC71-4EAB-900E-7759BB6873F2}"/>
                    </a:ext>
                  </a:extLst>
                </p14:cNvPr>
                <p14:cNvContentPartPr/>
                <p14:nvPr/>
              </p14:nvContentPartPr>
              <p14:xfrm>
                <a:off x="5920901" y="5843552"/>
                <a:ext cx="360" cy="360"/>
              </p14:xfrm>
            </p:contentPart>
          </mc:Choice>
          <mc:Fallback xmlns="">
            <p:pic>
              <p:nvPicPr>
                <p:cNvPr id="52" name="Freihand 51">
                  <a:extLst>
                    <a:ext uri="{FF2B5EF4-FFF2-40B4-BE49-F238E27FC236}">
                      <a16:creationId xmlns:a16="http://schemas.microsoft.com/office/drawing/2014/main" id="{ED8C7239-AC71-4EAB-900E-7759BB6873F2}"/>
                    </a:ext>
                  </a:extLst>
                </p:cNvPr>
                <p:cNvPicPr/>
                <p:nvPr/>
              </p:nvPicPr>
              <p:blipFill>
                <a:blip r:embed="rId86"/>
                <a:stretch>
                  <a:fillRect/>
                </a:stretch>
              </p:blipFill>
              <p:spPr>
                <a:xfrm>
                  <a:off x="5916581" y="5838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57664690-2D54-4F48-B749-4C202EE56EE1}"/>
                    </a:ext>
                  </a:extLst>
                </p14:cNvPr>
                <p14:cNvContentPartPr/>
                <p14:nvPr/>
              </p14:nvContentPartPr>
              <p14:xfrm>
                <a:off x="6104501" y="5916272"/>
                <a:ext cx="102960" cy="78480"/>
              </p14:xfrm>
            </p:contentPart>
          </mc:Choice>
          <mc:Fallback xmlns="">
            <p:pic>
              <p:nvPicPr>
                <p:cNvPr id="53" name="Freihand 52">
                  <a:extLst>
                    <a:ext uri="{FF2B5EF4-FFF2-40B4-BE49-F238E27FC236}">
                      <a16:creationId xmlns:a16="http://schemas.microsoft.com/office/drawing/2014/main" id="{57664690-2D54-4F48-B749-4C202EE56EE1}"/>
                    </a:ext>
                  </a:extLst>
                </p:cNvPr>
                <p:cNvPicPr/>
                <p:nvPr/>
              </p:nvPicPr>
              <p:blipFill>
                <a:blip r:embed="rId88"/>
                <a:stretch>
                  <a:fillRect/>
                </a:stretch>
              </p:blipFill>
              <p:spPr>
                <a:xfrm>
                  <a:off x="6100181" y="5911952"/>
                  <a:ext cx="111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89C97C08-F759-4706-96BD-74E4046DA024}"/>
                    </a:ext>
                  </a:extLst>
                </p14:cNvPr>
                <p14:cNvContentPartPr/>
                <p14:nvPr/>
              </p14:nvContentPartPr>
              <p14:xfrm>
                <a:off x="6246701" y="5896832"/>
                <a:ext cx="186840" cy="82440"/>
              </p14:xfrm>
            </p:contentPart>
          </mc:Choice>
          <mc:Fallback xmlns="">
            <p:pic>
              <p:nvPicPr>
                <p:cNvPr id="54" name="Freihand 53">
                  <a:extLst>
                    <a:ext uri="{FF2B5EF4-FFF2-40B4-BE49-F238E27FC236}">
                      <a16:creationId xmlns:a16="http://schemas.microsoft.com/office/drawing/2014/main" id="{89C97C08-F759-4706-96BD-74E4046DA024}"/>
                    </a:ext>
                  </a:extLst>
                </p:cNvPr>
                <p:cNvPicPr/>
                <p:nvPr/>
              </p:nvPicPr>
              <p:blipFill>
                <a:blip r:embed="rId90"/>
                <a:stretch>
                  <a:fillRect/>
                </a:stretch>
              </p:blipFill>
              <p:spPr>
                <a:xfrm>
                  <a:off x="6242381" y="5892512"/>
                  <a:ext cx="195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BD9B501B-7B29-4165-8D97-928853F70F06}"/>
                    </a:ext>
                  </a:extLst>
                </p14:cNvPr>
                <p14:cNvContentPartPr/>
                <p14:nvPr/>
              </p14:nvContentPartPr>
              <p14:xfrm>
                <a:off x="6474221" y="5891072"/>
                <a:ext cx="59400" cy="78120"/>
              </p14:xfrm>
            </p:contentPart>
          </mc:Choice>
          <mc:Fallback xmlns="">
            <p:pic>
              <p:nvPicPr>
                <p:cNvPr id="55" name="Freihand 54">
                  <a:extLst>
                    <a:ext uri="{FF2B5EF4-FFF2-40B4-BE49-F238E27FC236}">
                      <a16:creationId xmlns:a16="http://schemas.microsoft.com/office/drawing/2014/main" id="{BD9B501B-7B29-4165-8D97-928853F70F06}"/>
                    </a:ext>
                  </a:extLst>
                </p:cNvPr>
                <p:cNvPicPr/>
                <p:nvPr/>
              </p:nvPicPr>
              <p:blipFill>
                <a:blip r:embed="rId92"/>
                <a:stretch>
                  <a:fillRect/>
                </a:stretch>
              </p:blipFill>
              <p:spPr>
                <a:xfrm>
                  <a:off x="6469901" y="5886752"/>
                  <a:ext cx="68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7B336C52-4B36-4C68-A4AB-1FBDA7CF0A99}"/>
                    </a:ext>
                  </a:extLst>
                </p14:cNvPr>
                <p14:cNvContentPartPr/>
                <p14:nvPr/>
              </p14:nvContentPartPr>
              <p14:xfrm>
                <a:off x="6712541" y="5837072"/>
                <a:ext cx="144000" cy="110160"/>
              </p14:xfrm>
            </p:contentPart>
          </mc:Choice>
          <mc:Fallback xmlns="">
            <p:pic>
              <p:nvPicPr>
                <p:cNvPr id="56" name="Freihand 55">
                  <a:extLst>
                    <a:ext uri="{FF2B5EF4-FFF2-40B4-BE49-F238E27FC236}">
                      <a16:creationId xmlns:a16="http://schemas.microsoft.com/office/drawing/2014/main" id="{7B336C52-4B36-4C68-A4AB-1FBDA7CF0A99}"/>
                    </a:ext>
                  </a:extLst>
                </p:cNvPr>
                <p:cNvPicPr/>
                <p:nvPr/>
              </p:nvPicPr>
              <p:blipFill>
                <a:blip r:embed="rId94"/>
                <a:stretch>
                  <a:fillRect/>
                </a:stretch>
              </p:blipFill>
              <p:spPr>
                <a:xfrm>
                  <a:off x="6708221" y="5832752"/>
                  <a:ext cx="152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F33F288F-C71D-40FF-B8C4-1C631E245AD0}"/>
                    </a:ext>
                  </a:extLst>
                </p14:cNvPr>
                <p14:cNvContentPartPr/>
                <p14:nvPr/>
              </p14:nvContentPartPr>
              <p14:xfrm>
                <a:off x="6815501" y="5880272"/>
                <a:ext cx="224280" cy="60840"/>
              </p14:xfrm>
            </p:contentPart>
          </mc:Choice>
          <mc:Fallback xmlns="">
            <p:pic>
              <p:nvPicPr>
                <p:cNvPr id="57" name="Freihand 56">
                  <a:extLst>
                    <a:ext uri="{FF2B5EF4-FFF2-40B4-BE49-F238E27FC236}">
                      <a16:creationId xmlns:a16="http://schemas.microsoft.com/office/drawing/2014/main" id="{F33F288F-C71D-40FF-B8C4-1C631E245AD0}"/>
                    </a:ext>
                  </a:extLst>
                </p:cNvPr>
                <p:cNvPicPr/>
                <p:nvPr/>
              </p:nvPicPr>
              <p:blipFill>
                <a:blip r:embed="rId96"/>
                <a:stretch>
                  <a:fillRect/>
                </a:stretch>
              </p:blipFill>
              <p:spPr>
                <a:xfrm>
                  <a:off x="6811181" y="5875952"/>
                  <a:ext cx="232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6E78961E-3B88-4BC1-841A-44F560980958}"/>
                    </a:ext>
                  </a:extLst>
                </p14:cNvPr>
                <p14:cNvContentPartPr/>
                <p14:nvPr/>
              </p14:nvContentPartPr>
              <p14:xfrm>
                <a:off x="7034741" y="5830592"/>
                <a:ext cx="17640" cy="34200"/>
              </p14:xfrm>
            </p:contentPart>
          </mc:Choice>
          <mc:Fallback xmlns="">
            <p:pic>
              <p:nvPicPr>
                <p:cNvPr id="58" name="Freihand 57">
                  <a:extLst>
                    <a:ext uri="{FF2B5EF4-FFF2-40B4-BE49-F238E27FC236}">
                      <a16:creationId xmlns:a16="http://schemas.microsoft.com/office/drawing/2014/main" id="{6E78961E-3B88-4BC1-841A-44F560980958}"/>
                    </a:ext>
                  </a:extLst>
                </p:cNvPr>
                <p:cNvPicPr/>
                <p:nvPr/>
              </p:nvPicPr>
              <p:blipFill>
                <a:blip r:embed="rId98"/>
                <a:stretch>
                  <a:fillRect/>
                </a:stretch>
              </p:blipFill>
              <p:spPr>
                <a:xfrm>
                  <a:off x="7030421" y="5826272"/>
                  <a:ext cx="26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75C6ED4F-1E99-457B-8BA9-607D0971EDD5}"/>
                    </a:ext>
                  </a:extLst>
                </p14:cNvPr>
                <p14:cNvContentPartPr/>
                <p14:nvPr/>
              </p14:nvContentPartPr>
              <p14:xfrm>
                <a:off x="7069661" y="5798912"/>
                <a:ext cx="180000" cy="128520"/>
              </p14:xfrm>
            </p:contentPart>
          </mc:Choice>
          <mc:Fallback xmlns="">
            <p:pic>
              <p:nvPicPr>
                <p:cNvPr id="59" name="Freihand 58">
                  <a:extLst>
                    <a:ext uri="{FF2B5EF4-FFF2-40B4-BE49-F238E27FC236}">
                      <a16:creationId xmlns:a16="http://schemas.microsoft.com/office/drawing/2014/main" id="{75C6ED4F-1E99-457B-8BA9-607D0971EDD5}"/>
                    </a:ext>
                  </a:extLst>
                </p:cNvPr>
                <p:cNvPicPr/>
                <p:nvPr/>
              </p:nvPicPr>
              <p:blipFill>
                <a:blip r:embed="rId100"/>
                <a:stretch>
                  <a:fillRect/>
                </a:stretch>
              </p:blipFill>
              <p:spPr>
                <a:xfrm>
                  <a:off x="7065341" y="5794592"/>
                  <a:ext cx="188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8F8A94C1-08CB-403E-9F81-F942B37B48E9}"/>
                    </a:ext>
                  </a:extLst>
                </p14:cNvPr>
                <p14:cNvContentPartPr/>
                <p14:nvPr/>
              </p14:nvContentPartPr>
              <p14:xfrm>
                <a:off x="7255061" y="5798912"/>
                <a:ext cx="52920" cy="110880"/>
              </p14:xfrm>
            </p:contentPart>
          </mc:Choice>
          <mc:Fallback xmlns="">
            <p:pic>
              <p:nvPicPr>
                <p:cNvPr id="60" name="Freihand 59">
                  <a:extLst>
                    <a:ext uri="{FF2B5EF4-FFF2-40B4-BE49-F238E27FC236}">
                      <a16:creationId xmlns:a16="http://schemas.microsoft.com/office/drawing/2014/main" id="{8F8A94C1-08CB-403E-9F81-F942B37B48E9}"/>
                    </a:ext>
                  </a:extLst>
                </p:cNvPr>
                <p:cNvPicPr/>
                <p:nvPr/>
              </p:nvPicPr>
              <p:blipFill>
                <a:blip r:embed="rId102"/>
                <a:stretch>
                  <a:fillRect/>
                </a:stretch>
              </p:blipFill>
              <p:spPr>
                <a:xfrm>
                  <a:off x="7250741" y="5794592"/>
                  <a:ext cx="61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90342515-426F-471A-AC8E-EBC65B810F80}"/>
                    </a:ext>
                  </a:extLst>
                </p14:cNvPr>
                <p14:cNvContentPartPr/>
                <p14:nvPr/>
              </p14:nvContentPartPr>
              <p14:xfrm>
                <a:off x="7317701" y="5859032"/>
                <a:ext cx="80280" cy="65160"/>
              </p14:xfrm>
            </p:contentPart>
          </mc:Choice>
          <mc:Fallback xmlns="">
            <p:pic>
              <p:nvPicPr>
                <p:cNvPr id="61" name="Freihand 60">
                  <a:extLst>
                    <a:ext uri="{FF2B5EF4-FFF2-40B4-BE49-F238E27FC236}">
                      <a16:creationId xmlns:a16="http://schemas.microsoft.com/office/drawing/2014/main" id="{90342515-426F-471A-AC8E-EBC65B810F80}"/>
                    </a:ext>
                  </a:extLst>
                </p:cNvPr>
                <p:cNvPicPr/>
                <p:nvPr/>
              </p:nvPicPr>
              <p:blipFill>
                <a:blip r:embed="rId104"/>
                <a:stretch>
                  <a:fillRect/>
                </a:stretch>
              </p:blipFill>
              <p:spPr>
                <a:xfrm>
                  <a:off x="7313381" y="5854712"/>
                  <a:ext cx="88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20206FB0-8093-49EE-AAC4-3CB2FB93E6A0}"/>
                    </a:ext>
                  </a:extLst>
                </p14:cNvPr>
                <p14:cNvContentPartPr/>
                <p14:nvPr/>
              </p14:nvContentPartPr>
              <p14:xfrm>
                <a:off x="7576541" y="5769752"/>
                <a:ext cx="169560" cy="149760"/>
              </p14:xfrm>
            </p:contentPart>
          </mc:Choice>
          <mc:Fallback xmlns="">
            <p:pic>
              <p:nvPicPr>
                <p:cNvPr id="62" name="Freihand 61">
                  <a:extLst>
                    <a:ext uri="{FF2B5EF4-FFF2-40B4-BE49-F238E27FC236}">
                      <a16:creationId xmlns:a16="http://schemas.microsoft.com/office/drawing/2014/main" id="{20206FB0-8093-49EE-AAC4-3CB2FB93E6A0}"/>
                    </a:ext>
                  </a:extLst>
                </p:cNvPr>
                <p:cNvPicPr/>
                <p:nvPr/>
              </p:nvPicPr>
              <p:blipFill>
                <a:blip r:embed="rId106"/>
                <a:stretch>
                  <a:fillRect/>
                </a:stretch>
              </p:blipFill>
              <p:spPr>
                <a:xfrm>
                  <a:off x="7572221" y="5765432"/>
                  <a:ext cx="178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98115737-A236-4202-B6D3-FB93D8352495}"/>
                    </a:ext>
                  </a:extLst>
                </p14:cNvPr>
                <p14:cNvContentPartPr/>
                <p14:nvPr/>
              </p14:nvContentPartPr>
              <p14:xfrm>
                <a:off x="7572581" y="5850032"/>
                <a:ext cx="144360" cy="9720"/>
              </p14:xfrm>
            </p:contentPart>
          </mc:Choice>
          <mc:Fallback xmlns="">
            <p:pic>
              <p:nvPicPr>
                <p:cNvPr id="63" name="Freihand 62">
                  <a:extLst>
                    <a:ext uri="{FF2B5EF4-FFF2-40B4-BE49-F238E27FC236}">
                      <a16:creationId xmlns:a16="http://schemas.microsoft.com/office/drawing/2014/main" id="{98115737-A236-4202-B6D3-FB93D8352495}"/>
                    </a:ext>
                  </a:extLst>
                </p:cNvPr>
                <p:cNvPicPr/>
                <p:nvPr/>
              </p:nvPicPr>
              <p:blipFill>
                <a:blip r:embed="rId108"/>
                <a:stretch>
                  <a:fillRect/>
                </a:stretch>
              </p:blipFill>
              <p:spPr>
                <a:xfrm>
                  <a:off x="7568261" y="5845712"/>
                  <a:ext cx="153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FDBA3577-D359-44F3-B4CC-B772C74DEFD2}"/>
                    </a:ext>
                  </a:extLst>
                </p14:cNvPr>
                <p14:cNvContentPartPr/>
                <p14:nvPr/>
              </p14:nvContentPartPr>
              <p14:xfrm>
                <a:off x="7748981" y="5832032"/>
                <a:ext cx="179280" cy="48240"/>
              </p14:xfrm>
            </p:contentPart>
          </mc:Choice>
          <mc:Fallback xmlns="">
            <p:pic>
              <p:nvPicPr>
                <p:cNvPr id="64" name="Freihand 63">
                  <a:extLst>
                    <a:ext uri="{FF2B5EF4-FFF2-40B4-BE49-F238E27FC236}">
                      <a16:creationId xmlns:a16="http://schemas.microsoft.com/office/drawing/2014/main" id="{FDBA3577-D359-44F3-B4CC-B772C74DEFD2}"/>
                    </a:ext>
                  </a:extLst>
                </p:cNvPr>
                <p:cNvPicPr/>
                <p:nvPr/>
              </p:nvPicPr>
              <p:blipFill>
                <a:blip r:embed="rId110"/>
                <a:stretch>
                  <a:fillRect/>
                </a:stretch>
              </p:blipFill>
              <p:spPr>
                <a:xfrm>
                  <a:off x="7744661" y="5827712"/>
                  <a:ext cx="187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8CD344E0-483C-4646-8D03-B899479688D6}"/>
                    </a:ext>
                  </a:extLst>
                </p14:cNvPr>
                <p14:cNvContentPartPr/>
                <p14:nvPr/>
              </p14:nvContentPartPr>
              <p14:xfrm>
                <a:off x="7893341" y="5767232"/>
                <a:ext cx="167760" cy="126720"/>
              </p14:xfrm>
            </p:contentPart>
          </mc:Choice>
          <mc:Fallback xmlns="">
            <p:pic>
              <p:nvPicPr>
                <p:cNvPr id="65" name="Freihand 64">
                  <a:extLst>
                    <a:ext uri="{FF2B5EF4-FFF2-40B4-BE49-F238E27FC236}">
                      <a16:creationId xmlns:a16="http://schemas.microsoft.com/office/drawing/2014/main" id="{8CD344E0-483C-4646-8D03-B899479688D6}"/>
                    </a:ext>
                  </a:extLst>
                </p:cNvPr>
                <p:cNvPicPr/>
                <p:nvPr/>
              </p:nvPicPr>
              <p:blipFill>
                <a:blip r:embed="rId112"/>
                <a:stretch>
                  <a:fillRect/>
                </a:stretch>
              </p:blipFill>
              <p:spPr>
                <a:xfrm>
                  <a:off x="7889021" y="5762912"/>
                  <a:ext cx="176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FFE897E3-E6B3-4977-A13D-A2B024F6946B}"/>
                    </a:ext>
                  </a:extLst>
                </p14:cNvPr>
                <p14:cNvContentPartPr/>
                <p14:nvPr/>
              </p14:nvContentPartPr>
              <p14:xfrm>
                <a:off x="8090621" y="5640152"/>
                <a:ext cx="40680" cy="287640"/>
              </p14:xfrm>
            </p:contentPart>
          </mc:Choice>
          <mc:Fallback xmlns="">
            <p:pic>
              <p:nvPicPr>
                <p:cNvPr id="66" name="Freihand 65">
                  <a:extLst>
                    <a:ext uri="{FF2B5EF4-FFF2-40B4-BE49-F238E27FC236}">
                      <a16:creationId xmlns:a16="http://schemas.microsoft.com/office/drawing/2014/main" id="{FFE897E3-E6B3-4977-A13D-A2B024F6946B}"/>
                    </a:ext>
                  </a:extLst>
                </p:cNvPr>
                <p:cNvPicPr/>
                <p:nvPr/>
              </p:nvPicPr>
              <p:blipFill>
                <a:blip r:embed="rId114"/>
                <a:stretch>
                  <a:fillRect/>
                </a:stretch>
              </p:blipFill>
              <p:spPr>
                <a:xfrm>
                  <a:off x="8086301" y="5635832"/>
                  <a:ext cx="49320" cy="29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84B0C154-7585-4F3D-AEEC-8D9BB94C290A}"/>
                  </a:ext>
                </a:extLst>
              </p14:cNvPr>
              <p14:cNvContentPartPr/>
              <p14:nvPr/>
            </p14:nvContentPartPr>
            <p14:xfrm>
              <a:off x="1294181" y="5413712"/>
              <a:ext cx="945720" cy="574920"/>
            </p14:xfrm>
          </p:contentPart>
        </mc:Choice>
        <mc:Fallback xmlns="">
          <p:pic>
            <p:nvPicPr>
              <p:cNvPr id="68" name="Freihand 67">
                <a:extLst>
                  <a:ext uri="{FF2B5EF4-FFF2-40B4-BE49-F238E27FC236}">
                    <a16:creationId xmlns:a16="http://schemas.microsoft.com/office/drawing/2014/main" id="{84B0C154-7585-4F3D-AEEC-8D9BB94C290A}"/>
                  </a:ext>
                </a:extLst>
              </p:cNvPr>
              <p:cNvPicPr/>
              <p:nvPr/>
            </p:nvPicPr>
            <p:blipFill>
              <a:blip r:embed="rId116"/>
              <a:stretch>
                <a:fillRect/>
              </a:stretch>
            </p:blipFill>
            <p:spPr>
              <a:xfrm>
                <a:off x="1289861" y="5409392"/>
                <a:ext cx="954360" cy="58356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3617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055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88894" y="5889718"/>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88894" y="5889718"/>
                <a:ext cx="5673284" cy="802720"/>
              </a:xfrm>
              <a:prstGeom prst="rect">
                <a:avLst/>
              </a:prstGeom>
              <a:blipFill>
                <a:blip r:embed="rId9"/>
                <a:stretch>
                  <a:fillRect l="-859" t="-3788" r="-322" b="-758"/>
                </a:stretch>
              </a:blipFill>
            </p:spPr>
            <p:txBody>
              <a:bodyPr/>
              <a:lstStyle/>
              <a:p>
                <a:r>
                  <a:rPr lang="de-DE">
                    <a:noFill/>
                  </a:rPr>
                  <a:t> </a:t>
                </a:r>
              </a:p>
            </p:txBody>
          </p:sp>
        </mc:Fallback>
      </mc:AlternateContent>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spTree>
    <p:extLst>
      <p:ext uri="{BB962C8B-B14F-4D97-AF65-F5344CB8AC3E}">
        <p14:creationId xmlns:p14="http://schemas.microsoft.com/office/powerpoint/2010/main" val="4054231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8173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EF362331-CA63-44E7-8CDD-E28EE34410E5}"/>
                  </a:ext>
                </a:extLst>
              </p14:cNvPr>
              <p14:cNvContentPartPr/>
              <p14:nvPr/>
            </p14:nvContentPartPr>
            <p14:xfrm>
              <a:off x="769301" y="1300352"/>
              <a:ext cx="2656080" cy="36000"/>
            </p14:xfrm>
          </p:contentPart>
        </mc:Choice>
        <mc:Fallback xmlns="">
          <p:pic>
            <p:nvPicPr>
              <p:cNvPr id="16" name="Freihand 15">
                <a:extLst>
                  <a:ext uri="{FF2B5EF4-FFF2-40B4-BE49-F238E27FC236}">
                    <a16:creationId xmlns:a16="http://schemas.microsoft.com/office/drawing/2014/main" id="{EF362331-CA63-44E7-8CDD-E28EE34410E5}"/>
                  </a:ext>
                </a:extLst>
              </p:cNvPr>
              <p:cNvPicPr/>
              <p:nvPr/>
            </p:nvPicPr>
            <p:blipFill>
              <a:blip r:embed="rId4"/>
              <a:stretch>
                <a:fillRect/>
              </a:stretch>
            </p:blipFill>
            <p:spPr>
              <a:xfrm>
                <a:off x="764981" y="1296032"/>
                <a:ext cx="2664720" cy="44640"/>
              </a:xfrm>
              <a:prstGeom prst="rect">
                <a:avLst/>
              </a:prstGeom>
            </p:spPr>
          </p:pic>
        </mc:Fallback>
      </mc:AlternateContent>
      <p:grpSp>
        <p:nvGrpSpPr>
          <p:cNvPr id="32" name="Gruppieren 31">
            <a:extLst>
              <a:ext uri="{FF2B5EF4-FFF2-40B4-BE49-F238E27FC236}">
                <a16:creationId xmlns:a16="http://schemas.microsoft.com/office/drawing/2014/main" id="{B37C9675-0676-4CB7-8E05-D33AE3474390}"/>
              </a:ext>
            </a:extLst>
          </p:cNvPr>
          <p:cNvGrpSpPr/>
          <p:nvPr/>
        </p:nvGrpSpPr>
        <p:grpSpPr>
          <a:xfrm>
            <a:off x="7272341" y="331232"/>
            <a:ext cx="1378800" cy="411480"/>
            <a:chOff x="7272341" y="331232"/>
            <a:chExt cx="1378800" cy="411480"/>
          </a:xfrm>
        </p:grpSpPr>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E91D9548-A8D2-4D01-B7D5-17E4ADB3C352}"/>
                    </a:ext>
                  </a:extLst>
                </p14:cNvPr>
                <p14:cNvContentPartPr/>
                <p14:nvPr/>
              </p14:nvContentPartPr>
              <p14:xfrm>
                <a:off x="7272341" y="636872"/>
                <a:ext cx="164160" cy="34920"/>
              </p14:xfrm>
            </p:contentPart>
          </mc:Choice>
          <mc:Fallback xmlns="">
            <p:pic>
              <p:nvPicPr>
                <p:cNvPr id="17" name="Freihand 16">
                  <a:extLst>
                    <a:ext uri="{FF2B5EF4-FFF2-40B4-BE49-F238E27FC236}">
                      <a16:creationId xmlns:a16="http://schemas.microsoft.com/office/drawing/2014/main" id="{E91D9548-A8D2-4D01-B7D5-17E4ADB3C352}"/>
                    </a:ext>
                  </a:extLst>
                </p:cNvPr>
                <p:cNvPicPr/>
                <p:nvPr/>
              </p:nvPicPr>
              <p:blipFill>
                <a:blip r:embed="rId6"/>
                <a:stretch>
                  <a:fillRect/>
                </a:stretch>
              </p:blipFill>
              <p:spPr>
                <a:xfrm>
                  <a:off x="7268021" y="632552"/>
                  <a:ext cx="1728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20B383EE-DA49-4532-8050-1A2A934049ED}"/>
                    </a:ext>
                  </a:extLst>
                </p14:cNvPr>
                <p14:cNvContentPartPr/>
                <p14:nvPr/>
              </p14:nvContentPartPr>
              <p14:xfrm>
                <a:off x="7300061" y="695912"/>
                <a:ext cx="118080" cy="7560"/>
              </p14:xfrm>
            </p:contentPart>
          </mc:Choice>
          <mc:Fallback xmlns="">
            <p:pic>
              <p:nvPicPr>
                <p:cNvPr id="18" name="Freihand 17">
                  <a:extLst>
                    <a:ext uri="{FF2B5EF4-FFF2-40B4-BE49-F238E27FC236}">
                      <a16:creationId xmlns:a16="http://schemas.microsoft.com/office/drawing/2014/main" id="{20B383EE-DA49-4532-8050-1A2A934049ED}"/>
                    </a:ext>
                  </a:extLst>
                </p:cNvPr>
                <p:cNvPicPr/>
                <p:nvPr/>
              </p:nvPicPr>
              <p:blipFill>
                <a:blip r:embed="rId8"/>
                <a:stretch>
                  <a:fillRect/>
                </a:stretch>
              </p:blipFill>
              <p:spPr>
                <a:xfrm>
                  <a:off x="7295741" y="691592"/>
                  <a:ext cx="126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49FD02B3-2123-415D-AECD-A6CA1BF4E321}"/>
                    </a:ext>
                  </a:extLst>
                </p14:cNvPr>
                <p14:cNvContentPartPr/>
                <p14:nvPr/>
              </p14:nvContentPartPr>
              <p14:xfrm>
                <a:off x="7545941" y="558032"/>
                <a:ext cx="149400" cy="147600"/>
              </p14:xfrm>
            </p:contentPart>
          </mc:Choice>
          <mc:Fallback xmlns="">
            <p:pic>
              <p:nvPicPr>
                <p:cNvPr id="19" name="Freihand 18">
                  <a:extLst>
                    <a:ext uri="{FF2B5EF4-FFF2-40B4-BE49-F238E27FC236}">
                      <a16:creationId xmlns:a16="http://schemas.microsoft.com/office/drawing/2014/main" id="{49FD02B3-2123-415D-AECD-A6CA1BF4E321}"/>
                    </a:ext>
                  </a:extLst>
                </p:cNvPr>
                <p:cNvPicPr/>
                <p:nvPr/>
              </p:nvPicPr>
              <p:blipFill>
                <a:blip r:embed="rId10"/>
                <a:stretch>
                  <a:fillRect/>
                </a:stretch>
              </p:blipFill>
              <p:spPr>
                <a:xfrm>
                  <a:off x="7541621" y="553712"/>
                  <a:ext cx="158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2A0C9BB6-EDF7-4872-A364-17E14B5E6DF6}"/>
                    </a:ext>
                  </a:extLst>
                </p14:cNvPr>
                <p14:cNvContentPartPr/>
                <p14:nvPr/>
              </p14:nvContentPartPr>
              <p14:xfrm>
                <a:off x="7598861" y="608432"/>
                <a:ext cx="33840" cy="23040"/>
              </p14:xfrm>
            </p:contentPart>
          </mc:Choice>
          <mc:Fallback xmlns="">
            <p:pic>
              <p:nvPicPr>
                <p:cNvPr id="21" name="Freihand 20">
                  <a:extLst>
                    <a:ext uri="{FF2B5EF4-FFF2-40B4-BE49-F238E27FC236}">
                      <a16:creationId xmlns:a16="http://schemas.microsoft.com/office/drawing/2014/main" id="{2A0C9BB6-EDF7-4872-A364-17E14B5E6DF6}"/>
                    </a:ext>
                  </a:extLst>
                </p:cNvPr>
                <p:cNvPicPr/>
                <p:nvPr/>
              </p:nvPicPr>
              <p:blipFill>
                <a:blip r:embed="rId12"/>
                <a:stretch>
                  <a:fillRect/>
                </a:stretch>
              </p:blipFill>
              <p:spPr>
                <a:xfrm>
                  <a:off x="7594541" y="604112"/>
                  <a:ext cx="42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345095D5-3C19-4C0D-9813-6AFA79878A86}"/>
                    </a:ext>
                  </a:extLst>
                </p14:cNvPr>
                <p14:cNvContentPartPr/>
                <p14:nvPr/>
              </p14:nvContentPartPr>
              <p14:xfrm>
                <a:off x="7510661" y="550472"/>
                <a:ext cx="168840" cy="165240"/>
              </p14:xfrm>
            </p:contentPart>
          </mc:Choice>
          <mc:Fallback xmlns="">
            <p:pic>
              <p:nvPicPr>
                <p:cNvPr id="22" name="Freihand 21">
                  <a:extLst>
                    <a:ext uri="{FF2B5EF4-FFF2-40B4-BE49-F238E27FC236}">
                      <a16:creationId xmlns:a16="http://schemas.microsoft.com/office/drawing/2014/main" id="{345095D5-3C19-4C0D-9813-6AFA79878A86}"/>
                    </a:ext>
                  </a:extLst>
                </p:cNvPr>
                <p:cNvPicPr/>
                <p:nvPr/>
              </p:nvPicPr>
              <p:blipFill>
                <a:blip r:embed="rId14"/>
                <a:stretch>
                  <a:fillRect/>
                </a:stretch>
              </p:blipFill>
              <p:spPr>
                <a:xfrm>
                  <a:off x="7506341" y="546152"/>
                  <a:ext cx="177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A40A27FE-B219-4C34-BE35-3E56C2B19F4B}"/>
                    </a:ext>
                  </a:extLst>
                </p14:cNvPr>
                <p14:cNvContentPartPr/>
                <p14:nvPr/>
              </p14:nvContentPartPr>
              <p14:xfrm>
                <a:off x="7513181" y="538592"/>
                <a:ext cx="161280" cy="151200"/>
              </p14:xfrm>
            </p:contentPart>
          </mc:Choice>
          <mc:Fallback xmlns="">
            <p:pic>
              <p:nvPicPr>
                <p:cNvPr id="23" name="Freihand 22">
                  <a:extLst>
                    <a:ext uri="{FF2B5EF4-FFF2-40B4-BE49-F238E27FC236}">
                      <a16:creationId xmlns:a16="http://schemas.microsoft.com/office/drawing/2014/main" id="{A40A27FE-B219-4C34-BE35-3E56C2B19F4B}"/>
                    </a:ext>
                  </a:extLst>
                </p:cNvPr>
                <p:cNvPicPr/>
                <p:nvPr/>
              </p:nvPicPr>
              <p:blipFill>
                <a:blip r:embed="rId16"/>
                <a:stretch>
                  <a:fillRect/>
                </a:stretch>
              </p:blipFill>
              <p:spPr>
                <a:xfrm>
                  <a:off x="7508861" y="534272"/>
                  <a:ext cx="169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5790A6FB-BBCD-4CF3-A07E-B1C086A7AE0E}"/>
                    </a:ext>
                  </a:extLst>
                </p14:cNvPr>
                <p14:cNvContentPartPr/>
                <p14:nvPr/>
              </p14:nvContentPartPr>
              <p14:xfrm>
                <a:off x="7887581" y="548312"/>
                <a:ext cx="16560" cy="114840"/>
              </p14:xfrm>
            </p:contentPart>
          </mc:Choice>
          <mc:Fallback xmlns="">
            <p:pic>
              <p:nvPicPr>
                <p:cNvPr id="24" name="Freihand 23">
                  <a:extLst>
                    <a:ext uri="{FF2B5EF4-FFF2-40B4-BE49-F238E27FC236}">
                      <a16:creationId xmlns:a16="http://schemas.microsoft.com/office/drawing/2014/main" id="{5790A6FB-BBCD-4CF3-A07E-B1C086A7AE0E}"/>
                    </a:ext>
                  </a:extLst>
                </p:cNvPr>
                <p:cNvPicPr/>
                <p:nvPr/>
              </p:nvPicPr>
              <p:blipFill>
                <a:blip r:embed="rId18"/>
                <a:stretch>
                  <a:fillRect/>
                </a:stretch>
              </p:blipFill>
              <p:spPr>
                <a:xfrm>
                  <a:off x="7883261" y="543992"/>
                  <a:ext cx="25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151262E5-B9AF-47F3-A4F6-3D31B52E4687}"/>
                    </a:ext>
                  </a:extLst>
                </p14:cNvPr>
                <p14:cNvContentPartPr/>
                <p14:nvPr/>
              </p14:nvContentPartPr>
              <p14:xfrm>
                <a:off x="7826381" y="577832"/>
                <a:ext cx="128160" cy="15840"/>
              </p14:xfrm>
            </p:contentPart>
          </mc:Choice>
          <mc:Fallback xmlns="">
            <p:pic>
              <p:nvPicPr>
                <p:cNvPr id="25" name="Freihand 24">
                  <a:extLst>
                    <a:ext uri="{FF2B5EF4-FFF2-40B4-BE49-F238E27FC236}">
                      <a16:creationId xmlns:a16="http://schemas.microsoft.com/office/drawing/2014/main" id="{151262E5-B9AF-47F3-A4F6-3D31B52E4687}"/>
                    </a:ext>
                  </a:extLst>
                </p:cNvPr>
                <p:cNvPicPr/>
                <p:nvPr/>
              </p:nvPicPr>
              <p:blipFill>
                <a:blip r:embed="rId20"/>
                <a:stretch>
                  <a:fillRect/>
                </a:stretch>
              </p:blipFill>
              <p:spPr>
                <a:xfrm>
                  <a:off x="7822061" y="573512"/>
                  <a:ext cx="136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20A64796-D73A-46AE-A5A5-69041DB5BD3B}"/>
                    </a:ext>
                  </a:extLst>
                </p14:cNvPr>
                <p14:cNvContentPartPr/>
                <p14:nvPr/>
              </p14:nvContentPartPr>
              <p14:xfrm>
                <a:off x="8129141" y="533192"/>
                <a:ext cx="20880" cy="143280"/>
              </p14:xfrm>
            </p:contentPart>
          </mc:Choice>
          <mc:Fallback xmlns="">
            <p:pic>
              <p:nvPicPr>
                <p:cNvPr id="26" name="Freihand 25">
                  <a:extLst>
                    <a:ext uri="{FF2B5EF4-FFF2-40B4-BE49-F238E27FC236}">
                      <a16:creationId xmlns:a16="http://schemas.microsoft.com/office/drawing/2014/main" id="{20A64796-D73A-46AE-A5A5-69041DB5BD3B}"/>
                    </a:ext>
                  </a:extLst>
                </p:cNvPr>
                <p:cNvPicPr/>
                <p:nvPr/>
              </p:nvPicPr>
              <p:blipFill>
                <a:blip r:embed="rId22"/>
                <a:stretch>
                  <a:fillRect/>
                </a:stretch>
              </p:blipFill>
              <p:spPr>
                <a:xfrm>
                  <a:off x="8124821" y="528872"/>
                  <a:ext cx="29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1A797276-5377-4405-A4CF-260FBC278B98}"/>
                    </a:ext>
                  </a:extLst>
                </p14:cNvPr>
                <p14:cNvContentPartPr/>
                <p14:nvPr/>
              </p14:nvContentPartPr>
              <p14:xfrm>
                <a:off x="8057141" y="492512"/>
                <a:ext cx="196560" cy="162360"/>
              </p14:xfrm>
            </p:contentPart>
          </mc:Choice>
          <mc:Fallback xmlns="">
            <p:pic>
              <p:nvPicPr>
                <p:cNvPr id="27" name="Freihand 26">
                  <a:extLst>
                    <a:ext uri="{FF2B5EF4-FFF2-40B4-BE49-F238E27FC236}">
                      <a16:creationId xmlns:a16="http://schemas.microsoft.com/office/drawing/2014/main" id="{1A797276-5377-4405-A4CF-260FBC278B98}"/>
                    </a:ext>
                  </a:extLst>
                </p:cNvPr>
                <p:cNvPicPr/>
                <p:nvPr/>
              </p:nvPicPr>
              <p:blipFill>
                <a:blip r:embed="rId24"/>
                <a:stretch>
                  <a:fillRect/>
                </a:stretch>
              </p:blipFill>
              <p:spPr>
                <a:xfrm>
                  <a:off x="8052821" y="488192"/>
                  <a:ext cx="205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99997629-6486-44AF-A4B8-A5915F978911}"/>
                    </a:ext>
                  </a:extLst>
                </p14:cNvPr>
                <p14:cNvContentPartPr/>
                <p14:nvPr/>
              </p14:nvContentPartPr>
              <p14:xfrm>
                <a:off x="8309141" y="505472"/>
                <a:ext cx="123120" cy="119160"/>
              </p14:xfrm>
            </p:contentPart>
          </mc:Choice>
          <mc:Fallback xmlns="">
            <p:pic>
              <p:nvPicPr>
                <p:cNvPr id="28" name="Freihand 27">
                  <a:extLst>
                    <a:ext uri="{FF2B5EF4-FFF2-40B4-BE49-F238E27FC236}">
                      <a16:creationId xmlns:a16="http://schemas.microsoft.com/office/drawing/2014/main" id="{99997629-6486-44AF-A4B8-A5915F978911}"/>
                    </a:ext>
                  </a:extLst>
                </p:cNvPr>
                <p:cNvPicPr/>
                <p:nvPr/>
              </p:nvPicPr>
              <p:blipFill>
                <a:blip r:embed="rId26"/>
                <a:stretch>
                  <a:fillRect/>
                </a:stretch>
              </p:blipFill>
              <p:spPr>
                <a:xfrm>
                  <a:off x="8304821" y="501152"/>
                  <a:ext cx="131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D67F2C00-0D21-4B3E-8685-4E141769B686}"/>
                    </a:ext>
                  </a:extLst>
                </p14:cNvPr>
                <p14:cNvContentPartPr/>
                <p14:nvPr/>
              </p14:nvContentPartPr>
              <p14:xfrm>
                <a:off x="8492381" y="475952"/>
                <a:ext cx="158760" cy="177840"/>
              </p14:xfrm>
            </p:contentPart>
          </mc:Choice>
          <mc:Fallback xmlns="">
            <p:pic>
              <p:nvPicPr>
                <p:cNvPr id="29" name="Freihand 28">
                  <a:extLst>
                    <a:ext uri="{FF2B5EF4-FFF2-40B4-BE49-F238E27FC236}">
                      <a16:creationId xmlns:a16="http://schemas.microsoft.com/office/drawing/2014/main" id="{D67F2C00-0D21-4B3E-8685-4E141769B686}"/>
                    </a:ext>
                  </a:extLst>
                </p:cNvPr>
                <p:cNvPicPr/>
                <p:nvPr/>
              </p:nvPicPr>
              <p:blipFill>
                <a:blip r:embed="rId28"/>
                <a:stretch>
                  <a:fillRect/>
                </a:stretch>
              </p:blipFill>
              <p:spPr>
                <a:xfrm>
                  <a:off x="8488061" y="471632"/>
                  <a:ext cx="167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BEF0E4E4-E46B-47F7-A025-0BB33FC792BE}"/>
                    </a:ext>
                  </a:extLst>
                </p14:cNvPr>
                <p14:cNvContentPartPr/>
                <p14:nvPr/>
              </p14:nvContentPartPr>
              <p14:xfrm>
                <a:off x="7964261" y="331232"/>
                <a:ext cx="341640" cy="411480"/>
              </p14:xfrm>
            </p:contentPart>
          </mc:Choice>
          <mc:Fallback xmlns="">
            <p:pic>
              <p:nvPicPr>
                <p:cNvPr id="31" name="Freihand 30">
                  <a:extLst>
                    <a:ext uri="{FF2B5EF4-FFF2-40B4-BE49-F238E27FC236}">
                      <a16:creationId xmlns:a16="http://schemas.microsoft.com/office/drawing/2014/main" id="{BEF0E4E4-E46B-47F7-A025-0BB33FC792BE}"/>
                    </a:ext>
                  </a:extLst>
                </p:cNvPr>
                <p:cNvPicPr/>
                <p:nvPr/>
              </p:nvPicPr>
              <p:blipFill>
                <a:blip r:embed="rId30"/>
                <a:stretch>
                  <a:fillRect/>
                </a:stretch>
              </p:blipFill>
              <p:spPr>
                <a:xfrm>
                  <a:off x="7959941" y="326912"/>
                  <a:ext cx="350280" cy="420120"/>
                </a:xfrm>
                <a:prstGeom prst="rect">
                  <a:avLst/>
                </a:prstGeom>
              </p:spPr>
            </p:pic>
          </mc:Fallback>
        </mc:AlternateContent>
      </p:grpSp>
      <p:grpSp>
        <p:nvGrpSpPr>
          <p:cNvPr id="39" name="Gruppieren 38">
            <a:extLst>
              <a:ext uri="{FF2B5EF4-FFF2-40B4-BE49-F238E27FC236}">
                <a16:creationId xmlns:a16="http://schemas.microsoft.com/office/drawing/2014/main" id="{9197BBE1-2D90-4F34-819A-35F9DDFC8F30}"/>
              </a:ext>
            </a:extLst>
          </p:cNvPr>
          <p:cNvGrpSpPr/>
          <p:nvPr/>
        </p:nvGrpSpPr>
        <p:grpSpPr>
          <a:xfrm>
            <a:off x="8919341" y="425912"/>
            <a:ext cx="322200" cy="142200"/>
            <a:chOff x="8919341" y="425912"/>
            <a:chExt cx="322200" cy="142200"/>
          </a:xfrm>
        </p:grpSpPr>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408B5D6A-6067-4790-B898-C5E7BC81B90E}"/>
                    </a:ext>
                  </a:extLst>
                </p14:cNvPr>
                <p14:cNvContentPartPr/>
                <p14:nvPr/>
              </p14:nvContentPartPr>
              <p14:xfrm>
                <a:off x="8919341" y="496472"/>
                <a:ext cx="159840" cy="14040"/>
              </p14:xfrm>
            </p:contentPart>
          </mc:Choice>
          <mc:Fallback xmlns="">
            <p:pic>
              <p:nvPicPr>
                <p:cNvPr id="33" name="Freihand 32">
                  <a:extLst>
                    <a:ext uri="{FF2B5EF4-FFF2-40B4-BE49-F238E27FC236}">
                      <a16:creationId xmlns:a16="http://schemas.microsoft.com/office/drawing/2014/main" id="{408B5D6A-6067-4790-B898-C5E7BC81B90E}"/>
                    </a:ext>
                  </a:extLst>
                </p:cNvPr>
                <p:cNvPicPr/>
                <p:nvPr/>
              </p:nvPicPr>
              <p:blipFill>
                <a:blip r:embed="rId32"/>
                <a:stretch>
                  <a:fillRect/>
                </a:stretch>
              </p:blipFill>
              <p:spPr>
                <a:xfrm>
                  <a:off x="8915021" y="492152"/>
                  <a:ext cx="168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3181A390-95E0-4286-8DF6-ABBDD3195FC6}"/>
                    </a:ext>
                  </a:extLst>
                </p14:cNvPr>
                <p14:cNvContentPartPr/>
                <p14:nvPr/>
              </p14:nvContentPartPr>
              <p14:xfrm>
                <a:off x="8919701" y="517712"/>
                <a:ext cx="199440" cy="37800"/>
              </p14:xfrm>
            </p:contentPart>
          </mc:Choice>
          <mc:Fallback xmlns="">
            <p:pic>
              <p:nvPicPr>
                <p:cNvPr id="34" name="Freihand 33">
                  <a:extLst>
                    <a:ext uri="{FF2B5EF4-FFF2-40B4-BE49-F238E27FC236}">
                      <a16:creationId xmlns:a16="http://schemas.microsoft.com/office/drawing/2014/main" id="{3181A390-95E0-4286-8DF6-ABBDD3195FC6}"/>
                    </a:ext>
                  </a:extLst>
                </p:cNvPr>
                <p:cNvPicPr/>
                <p:nvPr/>
              </p:nvPicPr>
              <p:blipFill>
                <a:blip r:embed="rId34"/>
                <a:stretch>
                  <a:fillRect/>
                </a:stretch>
              </p:blipFill>
              <p:spPr>
                <a:xfrm>
                  <a:off x="8915381" y="513392"/>
                  <a:ext cx="2080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229ED24F-753E-4FCB-AD03-8C3A16BDEB45}"/>
                    </a:ext>
                  </a:extLst>
                </p14:cNvPr>
                <p14:cNvContentPartPr/>
                <p14:nvPr/>
              </p14:nvContentPartPr>
              <p14:xfrm>
                <a:off x="9137141" y="425912"/>
                <a:ext cx="104400" cy="142200"/>
              </p14:xfrm>
            </p:contentPart>
          </mc:Choice>
          <mc:Fallback xmlns="">
            <p:pic>
              <p:nvPicPr>
                <p:cNvPr id="35" name="Freihand 34">
                  <a:extLst>
                    <a:ext uri="{FF2B5EF4-FFF2-40B4-BE49-F238E27FC236}">
                      <a16:creationId xmlns:a16="http://schemas.microsoft.com/office/drawing/2014/main" id="{229ED24F-753E-4FCB-AD03-8C3A16BDEB45}"/>
                    </a:ext>
                  </a:extLst>
                </p:cNvPr>
                <p:cNvPicPr/>
                <p:nvPr/>
              </p:nvPicPr>
              <p:blipFill>
                <a:blip r:embed="rId36"/>
                <a:stretch>
                  <a:fillRect/>
                </a:stretch>
              </p:blipFill>
              <p:spPr>
                <a:xfrm>
                  <a:off x="9132821" y="421592"/>
                  <a:ext cx="113040" cy="150840"/>
                </a:xfrm>
                <a:prstGeom prst="rect">
                  <a:avLst/>
                </a:prstGeom>
              </p:spPr>
            </p:pic>
          </mc:Fallback>
        </mc:AlternateContent>
      </p:grpSp>
      <p:grpSp>
        <p:nvGrpSpPr>
          <p:cNvPr id="54" name="Gruppieren 53">
            <a:extLst>
              <a:ext uri="{FF2B5EF4-FFF2-40B4-BE49-F238E27FC236}">
                <a16:creationId xmlns:a16="http://schemas.microsoft.com/office/drawing/2014/main" id="{926904A9-E2D7-4B1D-B3B0-DCC4EEFE7AF8}"/>
              </a:ext>
            </a:extLst>
          </p:cNvPr>
          <p:cNvGrpSpPr/>
          <p:nvPr/>
        </p:nvGrpSpPr>
        <p:grpSpPr>
          <a:xfrm>
            <a:off x="9507221" y="282272"/>
            <a:ext cx="1191600" cy="542880"/>
            <a:chOff x="9507221" y="282272"/>
            <a:chExt cx="1191600" cy="542880"/>
          </a:xfrm>
        </p:grpSpPr>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F4365BB4-FF30-4170-90E6-36634EE4D7C2}"/>
                    </a:ext>
                  </a:extLst>
                </p14:cNvPr>
                <p14:cNvContentPartPr/>
                <p14:nvPr/>
              </p14:nvContentPartPr>
              <p14:xfrm>
                <a:off x="9519461" y="433472"/>
                <a:ext cx="89640" cy="65520"/>
              </p14:xfrm>
            </p:contentPart>
          </mc:Choice>
          <mc:Fallback xmlns="">
            <p:pic>
              <p:nvPicPr>
                <p:cNvPr id="36" name="Freihand 35">
                  <a:extLst>
                    <a:ext uri="{FF2B5EF4-FFF2-40B4-BE49-F238E27FC236}">
                      <a16:creationId xmlns:a16="http://schemas.microsoft.com/office/drawing/2014/main" id="{F4365BB4-FF30-4170-90E6-36634EE4D7C2}"/>
                    </a:ext>
                  </a:extLst>
                </p:cNvPr>
                <p:cNvPicPr/>
                <p:nvPr/>
              </p:nvPicPr>
              <p:blipFill>
                <a:blip r:embed="rId38"/>
                <a:stretch>
                  <a:fillRect/>
                </a:stretch>
              </p:blipFill>
              <p:spPr>
                <a:xfrm>
                  <a:off x="9515141" y="429152"/>
                  <a:ext cx="98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4B54553B-FB2B-41DF-B569-60CE8EB6CCAB}"/>
                    </a:ext>
                  </a:extLst>
                </p14:cNvPr>
                <p14:cNvContentPartPr/>
                <p14:nvPr/>
              </p14:nvContentPartPr>
              <p14:xfrm>
                <a:off x="9605141" y="419792"/>
                <a:ext cx="31680" cy="166320"/>
              </p14:xfrm>
            </p:contentPart>
          </mc:Choice>
          <mc:Fallback xmlns="">
            <p:pic>
              <p:nvPicPr>
                <p:cNvPr id="37" name="Freihand 36">
                  <a:extLst>
                    <a:ext uri="{FF2B5EF4-FFF2-40B4-BE49-F238E27FC236}">
                      <a16:creationId xmlns:a16="http://schemas.microsoft.com/office/drawing/2014/main" id="{4B54553B-FB2B-41DF-B569-60CE8EB6CCAB}"/>
                    </a:ext>
                  </a:extLst>
                </p:cNvPr>
                <p:cNvPicPr/>
                <p:nvPr/>
              </p:nvPicPr>
              <p:blipFill>
                <a:blip r:embed="rId40"/>
                <a:stretch>
                  <a:fillRect/>
                </a:stretch>
              </p:blipFill>
              <p:spPr>
                <a:xfrm>
                  <a:off x="9600821" y="415472"/>
                  <a:ext cx="40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956A33C5-F1C3-4B48-A3DE-82F7CD1117F7}"/>
                    </a:ext>
                  </a:extLst>
                </p14:cNvPr>
                <p14:cNvContentPartPr/>
                <p14:nvPr/>
              </p14:nvContentPartPr>
              <p14:xfrm>
                <a:off x="9744461" y="290912"/>
                <a:ext cx="2880" cy="113760"/>
              </p14:xfrm>
            </p:contentPart>
          </mc:Choice>
          <mc:Fallback xmlns="">
            <p:pic>
              <p:nvPicPr>
                <p:cNvPr id="40" name="Freihand 39">
                  <a:extLst>
                    <a:ext uri="{FF2B5EF4-FFF2-40B4-BE49-F238E27FC236}">
                      <a16:creationId xmlns:a16="http://schemas.microsoft.com/office/drawing/2014/main" id="{956A33C5-F1C3-4B48-A3DE-82F7CD1117F7}"/>
                    </a:ext>
                  </a:extLst>
                </p:cNvPr>
                <p:cNvPicPr/>
                <p:nvPr/>
              </p:nvPicPr>
              <p:blipFill>
                <a:blip r:embed="rId42"/>
                <a:stretch>
                  <a:fillRect/>
                </a:stretch>
              </p:blipFill>
              <p:spPr>
                <a:xfrm>
                  <a:off x="9740141" y="286592"/>
                  <a:ext cx="11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FCA36C73-0D5E-4B53-9B26-9601F99F3ED1}"/>
                    </a:ext>
                  </a:extLst>
                </p14:cNvPr>
                <p14:cNvContentPartPr/>
                <p14:nvPr/>
              </p14:nvContentPartPr>
              <p14:xfrm>
                <a:off x="9648341" y="282272"/>
                <a:ext cx="193320" cy="127080"/>
              </p14:xfrm>
            </p:contentPart>
          </mc:Choice>
          <mc:Fallback xmlns="">
            <p:pic>
              <p:nvPicPr>
                <p:cNvPr id="41" name="Freihand 40">
                  <a:extLst>
                    <a:ext uri="{FF2B5EF4-FFF2-40B4-BE49-F238E27FC236}">
                      <a16:creationId xmlns:a16="http://schemas.microsoft.com/office/drawing/2014/main" id="{FCA36C73-0D5E-4B53-9B26-9601F99F3ED1}"/>
                    </a:ext>
                  </a:extLst>
                </p:cNvPr>
                <p:cNvPicPr/>
                <p:nvPr/>
              </p:nvPicPr>
              <p:blipFill>
                <a:blip r:embed="rId44"/>
                <a:stretch>
                  <a:fillRect/>
                </a:stretch>
              </p:blipFill>
              <p:spPr>
                <a:xfrm>
                  <a:off x="9644021" y="277952"/>
                  <a:ext cx="201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07C955E6-A13B-42D0-A2AA-C84F129B4A44}"/>
                    </a:ext>
                  </a:extLst>
                </p14:cNvPr>
                <p14:cNvContentPartPr/>
                <p14:nvPr/>
              </p14:nvContentPartPr>
              <p14:xfrm>
                <a:off x="9807461" y="474872"/>
                <a:ext cx="169920" cy="27720"/>
              </p14:xfrm>
            </p:contentPart>
          </mc:Choice>
          <mc:Fallback xmlns="">
            <p:pic>
              <p:nvPicPr>
                <p:cNvPr id="43" name="Freihand 42">
                  <a:extLst>
                    <a:ext uri="{FF2B5EF4-FFF2-40B4-BE49-F238E27FC236}">
                      <a16:creationId xmlns:a16="http://schemas.microsoft.com/office/drawing/2014/main" id="{07C955E6-A13B-42D0-A2AA-C84F129B4A44}"/>
                    </a:ext>
                  </a:extLst>
                </p:cNvPr>
                <p:cNvPicPr/>
                <p:nvPr/>
              </p:nvPicPr>
              <p:blipFill>
                <a:blip r:embed="rId46"/>
                <a:stretch>
                  <a:fillRect/>
                </a:stretch>
              </p:blipFill>
              <p:spPr>
                <a:xfrm>
                  <a:off x="9803141" y="470552"/>
                  <a:ext cx="178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D335C87F-A6F3-4E1D-9228-8635E4E7E23C}"/>
                    </a:ext>
                  </a:extLst>
                </p14:cNvPr>
                <p14:cNvContentPartPr/>
                <p14:nvPr/>
              </p14:nvContentPartPr>
              <p14:xfrm>
                <a:off x="10042181" y="390992"/>
                <a:ext cx="146880" cy="149040"/>
              </p14:xfrm>
            </p:contentPart>
          </mc:Choice>
          <mc:Fallback xmlns="">
            <p:pic>
              <p:nvPicPr>
                <p:cNvPr id="45" name="Freihand 44">
                  <a:extLst>
                    <a:ext uri="{FF2B5EF4-FFF2-40B4-BE49-F238E27FC236}">
                      <a16:creationId xmlns:a16="http://schemas.microsoft.com/office/drawing/2014/main" id="{D335C87F-A6F3-4E1D-9228-8635E4E7E23C}"/>
                    </a:ext>
                  </a:extLst>
                </p:cNvPr>
                <p:cNvPicPr/>
                <p:nvPr/>
              </p:nvPicPr>
              <p:blipFill>
                <a:blip r:embed="rId48"/>
                <a:stretch>
                  <a:fillRect/>
                </a:stretch>
              </p:blipFill>
              <p:spPr>
                <a:xfrm>
                  <a:off x="10037861" y="386672"/>
                  <a:ext cx="155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829F615F-7992-493B-9F4E-B91146EBDDB7}"/>
                    </a:ext>
                  </a:extLst>
                </p14:cNvPr>
                <p14:cNvContentPartPr/>
                <p14:nvPr/>
              </p14:nvContentPartPr>
              <p14:xfrm>
                <a:off x="10295261" y="412952"/>
                <a:ext cx="134640" cy="29880"/>
              </p14:xfrm>
            </p:contentPart>
          </mc:Choice>
          <mc:Fallback xmlns="">
            <p:pic>
              <p:nvPicPr>
                <p:cNvPr id="47" name="Freihand 46">
                  <a:extLst>
                    <a:ext uri="{FF2B5EF4-FFF2-40B4-BE49-F238E27FC236}">
                      <a16:creationId xmlns:a16="http://schemas.microsoft.com/office/drawing/2014/main" id="{829F615F-7992-493B-9F4E-B91146EBDDB7}"/>
                    </a:ext>
                  </a:extLst>
                </p:cNvPr>
                <p:cNvPicPr/>
                <p:nvPr/>
              </p:nvPicPr>
              <p:blipFill>
                <a:blip r:embed="rId50"/>
                <a:stretch>
                  <a:fillRect/>
                </a:stretch>
              </p:blipFill>
              <p:spPr>
                <a:xfrm>
                  <a:off x="10290941" y="408632"/>
                  <a:ext cx="143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B6E33AA8-B28C-4B52-98EE-D3095F109643}"/>
                    </a:ext>
                  </a:extLst>
                </p14:cNvPr>
                <p14:cNvContentPartPr/>
                <p14:nvPr/>
              </p14:nvContentPartPr>
              <p14:xfrm>
                <a:off x="10490021" y="335192"/>
                <a:ext cx="134640" cy="171000"/>
              </p14:xfrm>
            </p:contentPart>
          </mc:Choice>
          <mc:Fallback xmlns="">
            <p:pic>
              <p:nvPicPr>
                <p:cNvPr id="48" name="Freihand 47">
                  <a:extLst>
                    <a:ext uri="{FF2B5EF4-FFF2-40B4-BE49-F238E27FC236}">
                      <a16:creationId xmlns:a16="http://schemas.microsoft.com/office/drawing/2014/main" id="{B6E33AA8-B28C-4B52-98EE-D3095F109643}"/>
                    </a:ext>
                  </a:extLst>
                </p:cNvPr>
                <p:cNvPicPr/>
                <p:nvPr/>
              </p:nvPicPr>
              <p:blipFill>
                <a:blip r:embed="rId52"/>
                <a:stretch>
                  <a:fillRect/>
                </a:stretch>
              </p:blipFill>
              <p:spPr>
                <a:xfrm>
                  <a:off x="10485701" y="330872"/>
                  <a:ext cx="143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Freihand 49">
                  <a:extLst>
                    <a:ext uri="{FF2B5EF4-FFF2-40B4-BE49-F238E27FC236}">
                      <a16:creationId xmlns:a16="http://schemas.microsoft.com/office/drawing/2014/main" id="{C5E795B3-94A1-4F6F-886A-DC4C53B0C569}"/>
                    </a:ext>
                  </a:extLst>
                </p14:cNvPr>
                <p14:cNvContentPartPr/>
                <p14:nvPr/>
              </p14:nvContentPartPr>
              <p14:xfrm>
                <a:off x="10015541" y="585752"/>
                <a:ext cx="192960" cy="39600"/>
              </p14:xfrm>
            </p:contentPart>
          </mc:Choice>
          <mc:Fallback xmlns="">
            <p:pic>
              <p:nvPicPr>
                <p:cNvPr id="50" name="Freihand 49">
                  <a:extLst>
                    <a:ext uri="{FF2B5EF4-FFF2-40B4-BE49-F238E27FC236}">
                      <a16:creationId xmlns:a16="http://schemas.microsoft.com/office/drawing/2014/main" id="{C5E795B3-94A1-4F6F-886A-DC4C53B0C569}"/>
                    </a:ext>
                  </a:extLst>
                </p:cNvPr>
                <p:cNvPicPr/>
                <p:nvPr/>
              </p:nvPicPr>
              <p:blipFill>
                <a:blip r:embed="rId54"/>
                <a:stretch>
                  <a:fillRect/>
                </a:stretch>
              </p:blipFill>
              <p:spPr>
                <a:xfrm>
                  <a:off x="10011221" y="581432"/>
                  <a:ext cx="201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Freihand 50">
                  <a:extLst>
                    <a:ext uri="{FF2B5EF4-FFF2-40B4-BE49-F238E27FC236}">
                      <a16:creationId xmlns:a16="http://schemas.microsoft.com/office/drawing/2014/main" id="{3EBF9F79-107F-44CE-B8A2-D62DB93EFE05}"/>
                    </a:ext>
                  </a:extLst>
                </p14:cNvPr>
                <p14:cNvContentPartPr/>
                <p14:nvPr/>
              </p14:nvContentPartPr>
              <p14:xfrm>
                <a:off x="10460501" y="542552"/>
                <a:ext cx="238320" cy="47160"/>
              </p14:xfrm>
            </p:contentPart>
          </mc:Choice>
          <mc:Fallback xmlns="">
            <p:pic>
              <p:nvPicPr>
                <p:cNvPr id="51" name="Freihand 50">
                  <a:extLst>
                    <a:ext uri="{FF2B5EF4-FFF2-40B4-BE49-F238E27FC236}">
                      <a16:creationId xmlns:a16="http://schemas.microsoft.com/office/drawing/2014/main" id="{3EBF9F79-107F-44CE-B8A2-D62DB93EFE05}"/>
                    </a:ext>
                  </a:extLst>
                </p:cNvPr>
                <p:cNvPicPr/>
                <p:nvPr/>
              </p:nvPicPr>
              <p:blipFill>
                <a:blip r:embed="rId56"/>
                <a:stretch>
                  <a:fillRect/>
                </a:stretch>
              </p:blipFill>
              <p:spPr>
                <a:xfrm>
                  <a:off x="10456181" y="538232"/>
                  <a:ext cx="246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Freihand 51">
                  <a:extLst>
                    <a:ext uri="{FF2B5EF4-FFF2-40B4-BE49-F238E27FC236}">
                      <a16:creationId xmlns:a16="http://schemas.microsoft.com/office/drawing/2014/main" id="{3C5C4051-BBE3-4D9E-8AAF-E26D2A841EE0}"/>
                    </a:ext>
                  </a:extLst>
                </p14:cNvPr>
                <p14:cNvContentPartPr/>
                <p14:nvPr/>
              </p14:nvContentPartPr>
              <p14:xfrm>
                <a:off x="9507221" y="653432"/>
                <a:ext cx="636840" cy="171720"/>
              </p14:xfrm>
            </p:contentPart>
          </mc:Choice>
          <mc:Fallback xmlns="">
            <p:pic>
              <p:nvPicPr>
                <p:cNvPr id="52" name="Freihand 51">
                  <a:extLst>
                    <a:ext uri="{FF2B5EF4-FFF2-40B4-BE49-F238E27FC236}">
                      <a16:creationId xmlns:a16="http://schemas.microsoft.com/office/drawing/2014/main" id="{3C5C4051-BBE3-4D9E-8AAF-E26D2A841EE0}"/>
                    </a:ext>
                  </a:extLst>
                </p:cNvPr>
                <p:cNvPicPr/>
                <p:nvPr/>
              </p:nvPicPr>
              <p:blipFill>
                <a:blip r:embed="rId58"/>
                <a:stretch>
                  <a:fillRect/>
                </a:stretch>
              </p:blipFill>
              <p:spPr>
                <a:xfrm>
                  <a:off x="9502901" y="649112"/>
                  <a:ext cx="645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 name="Freihand 52">
                  <a:extLst>
                    <a:ext uri="{FF2B5EF4-FFF2-40B4-BE49-F238E27FC236}">
                      <a16:creationId xmlns:a16="http://schemas.microsoft.com/office/drawing/2014/main" id="{9D83978E-B60A-437A-A3A5-90C1A84F57D8}"/>
                    </a:ext>
                  </a:extLst>
                </p14:cNvPr>
                <p14:cNvContentPartPr/>
                <p14:nvPr/>
              </p14:nvContentPartPr>
              <p14:xfrm>
                <a:off x="10121021" y="708872"/>
                <a:ext cx="522360" cy="101520"/>
              </p14:xfrm>
            </p:contentPart>
          </mc:Choice>
          <mc:Fallback xmlns="">
            <p:pic>
              <p:nvPicPr>
                <p:cNvPr id="53" name="Freihand 52">
                  <a:extLst>
                    <a:ext uri="{FF2B5EF4-FFF2-40B4-BE49-F238E27FC236}">
                      <a16:creationId xmlns:a16="http://schemas.microsoft.com/office/drawing/2014/main" id="{9D83978E-B60A-437A-A3A5-90C1A84F57D8}"/>
                    </a:ext>
                  </a:extLst>
                </p:cNvPr>
                <p:cNvPicPr/>
                <p:nvPr/>
              </p:nvPicPr>
              <p:blipFill>
                <a:blip r:embed="rId60"/>
                <a:stretch>
                  <a:fillRect/>
                </a:stretch>
              </p:blipFill>
              <p:spPr>
                <a:xfrm>
                  <a:off x="10116701" y="704552"/>
                  <a:ext cx="531000" cy="11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F5B68C69-D1C1-4CFF-86F3-0B4C7CAC8049}"/>
                  </a:ext>
                </a:extLst>
              </p14:cNvPr>
              <p14:cNvContentPartPr/>
              <p14:nvPr/>
            </p14:nvContentPartPr>
            <p14:xfrm>
              <a:off x="10013021" y="898952"/>
              <a:ext cx="129240" cy="142200"/>
            </p14:xfrm>
          </p:contentPart>
        </mc:Choice>
        <mc:Fallback xmlns="">
          <p:pic>
            <p:nvPicPr>
              <p:cNvPr id="55" name="Freihand 54">
                <a:extLst>
                  <a:ext uri="{FF2B5EF4-FFF2-40B4-BE49-F238E27FC236}">
                    <a16:creationId xmlns:a16="http://schemas.microsoft.com/office/drawing/2014/main" id="{F5B68C69-D1C1-4CFF-86F3-0B4C7CAC8049}"/>
                  </a:ext>
                </a:extLst>
              </p:cNvPr>
              <p:cNvPicPr/>
              <p:nvPr/>
            </p:nvPicPr>
            <p:blipFill>
              <a:blip r:embed="rId62"/>
              <a:stretch>
                <a:fillRect/>
              </a:stretch>
            </p:blipFill>
            <p:spPr>
              <a:xfrm>
                <a:off x="10008701" y="894632"/>
                <a:ext cx="137880" cy="150840"/>
              </a:xfrm>
              <a:prstGeom prst="rect">
                <a:avLst/>
              </a:prstGeom>
            </p:spPr>
          </p:pic>
        </mc:Fallback>
      </mc:AlternateContent>
      <p:grpSp>
        <p:nvGrpSpPr>
          <p:cNvPr id="62" name="Gruppieren 61">
            <a:extLst>
              <a:ext uri="{FF2B5EF4-FFF2-40B4-BE49-F238E27FC236}">
                <a16:creationId xmlns:a16="http://schemas.microsoft.com/office/drawing/2014/main" id="{B231D070-F966-4B1B-9343-7D9B6A76F111}"/>
              </a:ext>
            </a:extLst>
          </p:cNvPr>
          <p:cNvGrpSpPr/>
          <p:nvPr/>
        </p:nvGrpSpPr>
        <p:grpSpPr>
          <a:xfrm>
            <a:off x="10885301" y="225392"/>
            <a:ext cx="763920" cy="248040"/>
            <a:chOff x="10885301" y="225392"/>
            <a:chExt cx="763920" cy="248040"/>
          </a:xfrm>
        </p:grpSpPr>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C162739A-CB79-4AD5-AF44-4CFA5E60A9DC}"/>
                    </a:ext>
                  </a:extLst>
                </p14:cNvPr>
                <p14:cNvContentPartPr/>
                <p14:nvPr/>
              </p14:nvContentPartPr>
              <p14:xfrm>
                <a:off x="10885301" y="387392"/>
                <a:ext cx="173160" cy="24840"/>
              </p14:xfrm>
            </p:contentPart>
          </mc:Choice>
          <mc:Fallback xmlns="">
            <p:pic>
              <p:nvPicPr>
                <p:cNvPr id="56" name="Freihand 55">
                  <a:extLst>
                    <a:ext uri="{FF2B5EF4-FFF2-40B4-BE49-F238E27FC236}">
                      <a16:creationId xmlns:a16="http://schemas.microsoft.com/office/drawing/2014/main" id="{C162739A-CB79-4AD5-AF44-4CFA5E60A9DC}"/>
                    </a:ext>
                  </a:extLst>
                </p:cNvPr>
                <p:cNvPicPr/>
                <p:nvPr/>
              </p:nvPicPr>
              <p:blipFill>
                <a:blip r:embed="rId64"/>
                <a:stretch>
                  <a:fillRect/>
                </a:stretch>
              </p:blipFill>
              <p:spPr>
                <a:xfrm>
                  <a:off x="10880981" y="383072"/>
                  <a:ext cx="181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5C7F1E92-2805-4C83-8D0D-1B88CBEC8D87}"/>
                    </a:ext>
                  </a:extLst>
                </p14:cNvPr>
                <p14:cNvContentPartPr/>
                <p14:nvPr/>
              </p14:nvContentPartPr>
              <p14:xfrm>
                <a:off x="10891061" y="427352"/>
                <a:ext cx="189360" cy="35640"/>
              </p14:xfrm>
            </p:contentPart>
          </mc:Choice>
          <mc:Fallback xmlns="">
            <p:pic>
              <p:nvPicPr>
                <p:cNvPr id="57" name="Freihand 56">
                  <a:extLst>
                    <a:ext uri="{FF2B5EF4-FFF2-40B4-BE49-F238E27FC236}">
                      <a16:creationId xmlns:a16="http://schemas.microsoft.com/office/drawing/2014/main" id="{5C7F1E92-2805-4C83-8D0D-1B88CBEC8D87}"/>
                    </a:ext>
                  </a:extLst>
                </p:cNvPr>
                <p:cNvPicPr/>
                <p:nvPr/>
              </p:nvPicPr>
              <p:blipFill>
                <a:blip r:embed="rId66"/>
                <a:stretch>
                  <a:fillRect/>
                </a:stretch>
              </p:blipFill>
              <p:spPr>
                <a:xfrm>
                  <a:off x="10886741" y="423032"/>
                  <a:ext cx="198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C17F9A55-1253-40F9-9C60-5A0B7F2B6E1A}"/>
                    </a:ext>
                  </a:extLst>
                </p14:cNvPr>
                <p14:cNvContentPartPr/>
                <p14:nvPr/>
              </p14:nvContentPartPr>
              <p14:xfrm>
                <a:off x="11398661" y="294512"/>
                <a:ext cx="22320" cy="153000"/>
              </p14:xfrm>
            </p:contentPart>
          </mc:Choice>
          <mc:Fallback xmlns="">
            <p:pic>
              <p:nvPicPr>
                <p:cNvPr id="59" name="Freihand 58">
                  <a:extLst>
                    <a:ext uri="{FF2B5EF4-FFF2-40B4-BE49-F238E27FC236}">
                      <a16:creationId xmlns:a16="http://schemas.microsoft.com/office/drawing/2014/main" id="{C17F9A55-1253-40F9-9C60-5A0B7F2B6E1A}"/>
                    </a:ext>
                  </a:extLst>
                </p:cNvPr>
                <p:cNvPicPr/>
                <p:nvPr/>
              </p:nvPicPr>
              <p:blipFill>
                <a:blip r:embed="rId68"/>
                <a:stretch>
                  <a:fillRect/>
                </a:stretch>
              </p:blipFill>
              <p:spPr>
                <a:xfrm>
                  <a:off x="11394341" y="290192"/>
                  <a:ext cx="30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AD273BA8-1093-4D98-966A-9BA2E02E6918}"/>
                    </a:ext>
                  </a:extLst>
                </p14:cNvPr>
                <p14:cNvContentPartPr/>
                <p14:nvPr/>
              </p14:nvContentPartPr>
              <p14:xfrm>
                <a:off x="11267621" y="419072"/>
                <a:ext cx="322920" cy="54360"/>
              </p14:xfrm>
            </p:contentPart>
          </mc:Choice>
          <mc:Fallback xmlns="">
            <p:pic>
              <p:nvPicPr>
                <p:cNvPr id="60" name="Freihand 59">
                  <a:extLst>
                    <a:ext uri="{FF2B5EF4-FFF2-40B4-BE49-F238E27FC236}">
                      <a16:creationId xmlns:a16="http://schemas.microsoft.com/office/drawing/2014/main" id="{AD273BA8-1093-4D98-966A-9BA2E02E6918}"/>
                    </a:ext>
                  </a:extLst>
                </p:cNvPr>
                <p:cNvPicPr/>
                <p:nvPr/>
              </p:nvPicPr>
              <p:blipFill>
                <a:blip r:embed="rId70"/>
                <a:stretch>
                  <a:fillRect/>
                </a:stretch>
              </p:blipFill>
              <p:spPr>
                <a:xfrm>
                  <a:off x="11263301" y="414752"/>
                  <a:ext cx="331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308C4D5B-5C5B-404E-ABA4-B25FA244ADFF}"/>
                    </a:ext>
                  </a:extLst>
                </p14:cNvPr>
                <p14:cNvContentPartPr/>
                <p14:nvPr/>
              </p14:nvContentPartPr>
              <p14:xfrm>
                <a:off x="11304341" y="225392"/>
                <a:ext cx="344880" cy="50040"/>
              </p14:xfrm>
            </p:contentPart>
          </mc:Choice>
          <mc:Fallback xmlns="">
            <p:pic>
              <p:nvPicPr>
                <p:cNvPr id="61" name="Freihand 60">
                  <a:extLst>
                    <a:ext uri="{FF2B5EF4-FFF2-40B4-BE49-F238E27FC236}">
                      <a16:creationId xmlns:a16="http://schemas.microsoft.com/office/drawing/2014/main" id="{308C4D5B-5C5B-404E-ABA4-B25FA244ADFF}"/>
                    </a:ext>
                  </a:extLst>
                </p:cNvPr>
                <p:cNvPicPr/>
                <p:nvPr/>
              </p:nvPicPr>
              <p:blipFill>
                <a:blip r:embed="rId72"/>
                <a:stretch>
                  <a:fillRect/>
                </a:stretch>
              </p:blipFill>
              <p:spPr>
                <a:xfrm>
                  <a:off x="11300021" y="221072"/>
                  <a:ext cx="35352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9396F57E-F238-427C-8C97-8421567832D0}"/>
                  </a:ext>
                </a:extLst>
              </p14:cNvPr>
              <p14:cNvContentPartPr/>
              <p14:nvPr/>
            </p14:nvContentPartPr>
            <p14:xfrm>
              <a:off x="6951581" y="1789592"/>
              <a:ext cx="675000" cy="457560"/>
            </p14:xfrm>
          </p:contentPart>
        </mc:Choice>
        <mc:Fallback xmlns="">
          <p:pic>
            <p:nvPicPr>
              <p:cNvPr id="63" name="Freihand 62">
                <a:extLst>
                  <a:ext uri="{FF2B5EF4-FFF2-40B4-BE49-F238E27FC236}">
                    <a16:creationId xmlns:a16="http://schemas.microsoft.com/office/drawing/2014/main" id="{9396F57E-F238-427C-8C97-8421567832D0}"/>
                  </a:ext>
                </a:extLst>
              </p:cNvPr>
              <p:cNvPicPr/>
              <p:nvPr/>
            </p:nvPicPr>
            <p:blipFill>
              <a:blip r:embed="rId74"/>
              <a:stretch>
                <a:fillRect/>
              </a:stretch>
            </p:blipFill>
            <p:spPr>
              <a:xfrm>
                <a:off x="6947261" y="1785272"/>
                <a:ext cx="683640" cy="466200"/>
              </a:xfrm>
              <a:prstGeom prst="rect">
                <a:avLst/>
              </a:prstGeom>
            </p:spPr>
          </p:pic>
        </mc:Fallback>
      </mc:AlternateContent>
      <p:grpSp>
        <p:nvGrpSpPr>
          <p:cNvPr id="66" name="Gruppieren 65">
            <a:extLst>
              <a:ext uri="{FF2B5EF4-FFF2-40B4-BE49-F238E27FC236}">
                <a16:creationId xmlns:a16="http://schemas.microsoft.com/office/drawing/2014/main" id="{C1DD3C1C-3429-4E35-9142-A328C33CF2D3}"/>
              </a:ext>
            </a:extLst>
          </p:cNvPr>
          <p:cNvGrpSpPr/>
          <p:nvPr/>
        </p:nvGrpSpPr>
        <p:grpSpPr>
          <a:xfrm>
            <a:off x="5980661" y="407192"/>
            <a:ext cx="1020240" cy="498240"/>
            <a:chOff x="5980661" y="407192"/>
            <a:chExt cx="1020240" cy="498240"/>
          </a:xfrm>
        </p:grpSpPr>
        <mc:AlternateContent xmlns:mc="http://schemas.openxmlformats.org/markup-compatibility/2006" xmlns:p14="http://schemas.microsoft.com/office/powerpoint/2010/main">
          <mc:Choice Requires="p14">
            <p:contentPart p14:bwMode="auto" r:id="rId75">
              <p14:nvContentPartPr>
                <p14:cNvPr id="3" name="Freihand 2">
                  <a:extLst>
                    <a:ext uri="{FF2B5EF4-FFF2-40B4-BE49-F238E27FC236}">
                      <a16:creationId xmlns:a16="http://schemas.microsoft.com/office/drawing/2014/main" id="{9EEDE40B-97C2-463D-B462-7B80A8727948}"/>
                    </a:ext>
                  </a:extLst>
                </p14:cNvPr>
                <p14:cNvContentPartPr/>
                <p14:nvPr/>
              </p14:nvContentPartPr>
              <p14:xfrm>
                <a:off x="6285221" y="695912"/>
                <a:ext cx="76320" cy="65160"/>
              </p14:xfrm>
            </p:contentPart>
          </mc:Choice>
          <mc:Fallback xmlns="">
            <p:pic>
              <p:nvPicPr>
                <p:cNvPr id="3" name="Freihand 2">
                  <a:extLst>
                    <a:ext uri="{FF2B5EF4-FFF2-40B4-BE49-F238E27FC236}">
                      <a16:creationId xmlns:a16="http://schemas.microsoft.com/office/drawing/2014/main" id="{9EEDE40B-97C2-463D-B462-7B80A8727948}"/>
                    </a:ext>
                  </a:extLst>
                </p:cNvPr>
                <p:cNvPicPr/>
                <p:nvPr/>
              </p:nvPicPr>
              <p:blipFill>
                <a:blip r:embed="rId76"/>
                <a:stretch>
                  <a:fillRect/>
                </a:stretch>
              </p:blipFill>
              <p:spPr>
                <a:xfrm>
                  <a:off x="6280901" y="691592"/>
                  <a:ext cx="84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 name="Freihand 9">
                  <a:extLst>
                    <a:ext uri="{FF2B5EF4-FFF2-40B4-BE49-F238E27FC236}">
                      <a16:creationId xmlns:a16="http://schemas.microsoft.com/office/drawing/2014/main" id="{7DC438BC-C960-464A-AADD-D864B603FBFA}"/>
                    </a:ext>
                  </a:extLst>
                </p14:cNvPr>
                <p14:cNvContentPartPr/>
                <p14:nvPr/>
              </p14:nvContentPartPr>
              <p14:xfrm>
                <a:off x="6357941" y="694472"/>
                <a:ext cx="47160" cy="128880"/>
              </p14:xfrm>
            </p:contentPart>
          </mc:Choice>
          <mc:Fallback xmlns="">
            <p:pic>
              <p:nvPicPr>
                <p:cNvPr id="10" name="Freihand 9">
                  <a:extLst>
                    <a:ext uri="{FF2B5EF4-FFF2-40B4-BE49-F238E27FC236}">
                      <a16:creationId xmlns:a16="http://schemas.microsoft.com/office/drawing/2014/main" id="{7DC438BC-C960-464A-AADD-D864B603FBFA}"/>
                    </a:ext>
                  </a:extLst>
                </p:cNvPr>
                <p:cNvPicPr/>
                <p:nvPr/>
              </p:nvPicPr>
              <p:blipFill>
                <a:blip r:embed="rId78"/>
                <a:stretch>
                  <a:fillRect/>
                </a:stretch>
              </p:blipFill>
              <p:spPr>
                <a:xfrm>
                  <a:off x="6353621" y="690152"/>
                  <a:ext cx="55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 name="Freihand 10">
                  <a:extLst>
                    <a:ext uri="{FF2B5EF4-FFF2-40B4-BE49-F238E27FC236}">
                      <a16:creationId xmlns:a16="http://schemas.microsoft.com/office/drawing/2014/main" id="{A02F138A-26BF-4226-B327-19F354C462B4}"/>
                    </a:ext>
                  </a:extLst>
                </p14:cNvPr>
                <p14:cNvContentPartPr/>
                <p14:nvPr/>
              </p14:nvContentPartPr>
              <p14:xfrm>
                <a:off x="6437501" y="695912"/>
                <a:ext cx="173880" cy="50400"/>
              </p14:xfrm>
            </p:contentPart>
          </mc:Choice>
          <mc:Fallback xmlns="">
            <p:pic>
              <p:nvPicPr>
                <p:cNvPr id="11" name="Freihand 10">
                  <a:extLst>
                    <a:ext uri="{FF2B5EF4-FFF2-40B4-BE49-F238E27FC236}">
                      <a16:creationId xmlns:a16="http://schemas.microsoft.com/office/drawing/2014/main" id="{A02F138A-26BF-4226-B327-19F354C462B4}"/>
                    </a:ext>
                  </a:extLst>
                </p:cNvPr>
                <p:cNvPicPr/>
                <p:nvPr/>
              </p:nvPicPr>
              <p:blipFill>
                <a:blip r:embed="rId80"/>
                <a:stretch>
                  <a:fillRect/>
                </a:stretch>
              </p:blipFill>
              <p:spPr>
                <a:xfrm>
                  <a:off x="6433181" y="691592"/>
                  <a:ext cx="182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 name="Freihand 11">
                  <a:extLst>
                    <a:ext uri="{FF2B5EF4-FFF2-40B4-BE49-F238E27FC236}">
                      <a16:creationId xmlns:a16="http://schemas.microsoft.com/office/drawing/2014/main" id="{7BF0E291-02B2-42BA-8909-5B6BC9B74C25}"/>
                    </a:ext>
                  </a:extLst>
                </p14:cNvPr>
                <p14:cNvContentPartPr/>
                <p14:nvPr/>
              </p14:nvContentPartPr>
              <p14:xfrm>
                <a:off x="6690221" y="676112"/>
                <a:ext cx="97920" cy="43920"/>
              </p14:xfrm>
            </p:contentPart>
          </mc:Choice>
          <mc:Fallback xmlns="">
            <p:pic>
              <p:nvPicPr>
                <p:cNvPr id="12" name="Freihand 11">
                  <a:extLst>
                    <a:ext uri="{FF2B5EF4-FFF2-40B4-BE49-F238E27FC236}">
                      <a16:creationId xmlns:a16="http://schemas.microsoft.com/office/drawing/2014/main" id="{7BF0E291-02B2-42BA-8909-5B6BC9B74C25}"/>
                    </a:ext>
                  </a:extLst>
                </p:cNvPr>
                <p:cNvPicPr/>
                <p:nvPr/>
              </p:nvPicPr>
              <p:blipFill>
                <a:blip r:embed="rId82"/>
                <a:stretch>
                  <a:fillRect/>
                </a:stretch>
              </p:blipFill>
              <p:spPr>
                <a:xfrm>
                  <a:off x="6685901" y="671792"/>
                  <a:ext cx="106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 name="Freihand 12">
                  <a:extLst>
                    <a:ext uri="{FF2B5EF4-FFF2-40B4-BE49-F238E27FC236}">
                      <a16:creationId xmlns:a16="http://schemas.microsoft.com/office/drawing/2014/main" id="{4FE64624-0D93-4272-A0B3-F4149000E0AC}"/>
                    </a:ext>
                  </a:extLst>
                </p14:cNvPr>
                <p14:cNvContentPartPr/>
                <p14:nvPr/>
              </p14:nvContentPartPr>
              <p14:xfrm>
                <a:off x="6764741" y="588632"/>
                <a:ext cx="152640" cy="192240"/>
              </p14:xfrm>
            </p:contentPart>
          </mc:Choice>
          <mc:Fallback xmlns="">
            <p:pic>
              <p:nvPicPr>
                <p:cNvPr id="13" name="Freihand 12">
                  <a:extLst>
                    <a:ext uri="{FF2B5EF4-FFF2-40B4-BE49-F238E27FC236}">
                      <a16:creationId xmlns:a16="http://schemas.microsoft.com/office/drawing/2014/main" id="{4FE64624-0D93-4272-A0B3-F4149000E0AC}"/>
                    </a:ext>
                  </a:extLst>
                </p:cNvPr>
                <p:cNvPicPr/>
                <p:nvPr/>
              </p:nvPicPr>
              <p:blipFill>
                <a:blip r:embed="rId84"/>
                <a:stretch>
                  <a:fillRect/>
                </a:stretch>
              </p:blipFill>
              <p:spPr>
                <a:xfrm>
                  <a:off x="6760421" y="584312"/>
                  <a:ext cx="161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 name="Freihand 13">
                  <a:extLst>
                    <a:ext uri="{FF2B5EF4-FFF2-40B4-BE49-F238E27FC236}">
                      <a16:creationId xmlns:a16="http://schemas.microsoft.com/office/drawing/2014/main" id="{EA961726-D2AE-4571-8E6A-1B47C90420F8}"/>
                    </a:ext>
                  </a:extLst>
                </p14:cNvPr>
                <p14:cNvContentPartPr/>
                <p14:nvPr/>
              </p14:nvContentPartPr>
              <p14:xfrm>
                <a:off x="6840701" y="587192"/>
                <a:ext cx="160200" cy="141840"/>
              </p14:xfrm>
            </p:contentPart>
          </mc:Choice>
          <mc:Fallback xmlns="">
            <p:pic>
              <p:nvPicPr>
                <p:cNvPr id="14" name="Freihand 13">
                  <a:extLst>
                    <a:ext uri="{FF2B5EF4-FFF2-40B4-BE49-F238E27FC236}">
                      <a16:creationId xmlns:a16="http://schemas.microsoft.com/office/drawing/2014/main" id="{EA961726-D2AE-4571-8E6A-1B47C90420F8}"/>
                    </a:ext>
                  </a:extLst>
                </p:cNvPr>
                <p:cNvPicPr/>
                <p:nvPr/>
              </p:nvPicPr>
              <p:blipFill>
                <a:blip r:embed="rId86"/>
                <a:stretch>
                  <a:fillRect/>
                </a:stretch>
              </p:blipFill>
              <p:spPr>
                <a:xfrm>
                  <a:off x="6836381" y="582872"/>
                  <a:ext cx="168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4" name="Freihand 63">
                  <a:extLst>
                    <a:ext uri="{FF2B5EF4-FFF2-40B4-BE49-F238E27FC236}">
                      <a16:creationId xmlns:a16="http://schemas.microsoft.com/office/drawing/2014/main" id="{AB7AA148-1250-49E9-BA22-CCB61B83D3E7}"/>
                    </a:ext>
                  </a:extLst>
                </p14:cNvPr>
                <p14:cNvContentPartPr/>
                <p14:nvPr/>
              </p14:nvContentPartPr>
              <p14:xfrm>
                <a:off x="5980661" y="407192"/>
                <a:ext cx="979200" cy="498240"/>
              </p14:xfrm>
            </p:contentPart>
          </mc:Choice>
          <mc:Fallback xmlns="">
            <p:pic>
              <p:nvPicPr>
                <p:cNvPr id="64" name="Freihand 63">
                  <a:extLst>
                    <a:ext uri="{FF2B5EF4-FFF2-40B4-BE49-F238E27FC236}">
                      <a16:creationId xmlns:a16="http://schemas.microsoft.com/office/drawing/2014/main" id="{AB7AA148-1250-49E9-BA22-CCB61B83D3E7}"/>
                    </a:ext>
                  </a:extLst>
                </p:cNvPr>
                <p:cNvPicPr/>
                <p:nvPr/>
              </p:nvPicPr>
              <p:blipFill>
                <a:blip r:embed="rId88"/>
                <a:stretch>
                  <a:fillRect/>
                </a:stretch>
              </p:blipFill>
              <p:spPr>
                <a:xfrm>
                  <a:off x="5976341" y="402872"/>
                  <a:ext cx="987840" cy="50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65" name="Freihand 64">
                <a:extLst>
                  <a:ext uri="{FF2B5EF4-FFF2-40B4-BE49-F238E27FC236}">
                    <a16:creationId xmlns:a16="http://schemas.microsoft.com/office/drawing/2014/main" id="{CF6B83C6-B485-4E09-8068-2C88D572BF1D}"/>
                  </a:ext>
                </a:extLst>
              </p14:cNvPr>
              <p14:cNvContentPartPr/>
              <p14:nvPr/>
            </p14:nvContentPartPr>
            <p14:xfrm>
              <a:off x="6848981" y="1813712"/>
              <a:ext cx="779400" cy="445680"/>
            </p14:xfrm>
          </p:contentPart>
        </mc:Choice>
        <mc:Fallback xmlns="">
          <p:pic>
            <p:nvPicPr>
              <p:cNvPr id="65" name="Freihand 64">
                <a:extLst>
                  <a:ext uri="{FF2B5EF4-FFF2-40B4-BE49-F238E27FC236}">
                    <a16:creationId xmlns:a16="http://schemas.microsoft.com/office/drawing/2014/main" id="{CF6B83C6-B485-4E09-8068-2C88D572BF1D}"/>
                  </a:ext>
                </a:extLst>
              </p:cNvPr>
              <p:cNvPicPr/>
              <p:nvPr/>
            </p:nvPicPr>
            <p:blipFill>
              <a:blip r:embed="rId90"/>
              <a:stretch>
                <a:fillRect/>
              </a:stretch>
            </p:blipFill>
            <p:spPr>
              <a:xfrm>
                <a:off x="6844661" y="1809392"/>
                <a:ext cx="78804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7" name="Freihand 66">
                <a:extLst>
                  <a:ext uri="{FF2B5EF4-FFF2-40B4-BE49-F238E27FC236}">
                    <a16:creationId xmlns:a16="http://schemas.microsoft.com/office/drawing/2014/main" id="{A9CFB9AF-F0BB-4A97-B1F4-DF0ABB1AE08A}"/>
                  </a:ext>
                </a:extLst>
              </p14:cNvPr>
              <p14:cNvContentPartPr/>
              <p14:nvPr/>
            </p14:nvContentPartPr>
            <p14:xfrm>
              <a:off x="578141" y="1215752"/>
              <a:ext cx="2911680" cy="122400"/>
            </p14:xfrm>
          </p:contentPart>
        </mc:Choice>
        <mc:Fallback xmlns="">
          <p:pic>
            <p:nvPicPr>
              <p:cNvPr id="67" name="Freihand 66">
                <a:extLst>
                  <a:ext uri="{FF2B5EF4-FFF2-40B4-BE49-F238E27FC236}">
                    <a16:creationId xmlns:a16="http://schemas.microsoft.com/office/drawing/2014/main" id="{A9CFB9AF-F0BB-4A97-B1F4-DF0ABB1AE08A}"/>
                  </a:ext>
                </a:extLst>
              </p:cNvPr>
              <p:cNvPicPr/>
              <p:nvPr/>
            </p:nvPicPr>
            <p:blipFill>
              <a:blip r:embed="rId92"/>
              <a:stretch>
                <a:fillRect/>
              </a:stretch>
            </p:blipFill>
            <p:spPr>
              <a:xfrm>
                <a:off x="573821" y="1211432"/>
                <a:ext cx="2920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8" name="Freihand 67">
                <a:extLst>
                  <a:ext uri="{FF2B5EF4-FFF2-40B4-BE49-F238E27FC236}">
                    <a16:creationId xmlns:a16="http://schemas.microsoft.com/office/drawing/2014/main" id="{BEBD99C5-8D96-4603-8F36-6BD26B1E9D9B}"/>
                  </a:ext>
                </a:extLst>
              </p14:cNvPr>
              <p14:cNvContentPartPr/>
              <p14:nvPr/>
            </p14:nvContentPartPr>
            <p14:xfrm>
              <a:off x="100061" y="667832"/>
              <a:ext cx="480960" cy="840600"/>
            </p14:xfrm>
          </p:contentPart>
        </mc:Choice>
        <mc:Fallback xmlns="">
          <p:pic>
            <p:nvPicPr>
              <p:cNvPr id="68" name="Freihand 67">
                <a:extLst>
                  <a:ext uri="{FF2B5EF4-FFF2-40B4-BE49-F238E27FC236}">
                    <a16:creationId xmlns:a16="http://schemas.microsoft.com/office/drawing/2014/main" id="{BEBD99C5-8D96-4603-8F36-6BD26B1E9D9B}"/>
                  </a:ext>
                </a:extLst>
              </p:cNvPr>
              <p:cNvPicPr/>
              <p:nvPr/>
            </p:nvPicPr>
            <p:blipFill>
              <a:blip r:embed="rId94"/>
              <a:stretch>
                <a:fillRect/>
              </a:stretch>
            </p:blipFill>
            <p:spPr>
              <a:xfrm>
                <a:off x="95741" y="663512"/>
                <a:ext cx="489600" cy="849240"/>
              </a:xfrm>
              <a:prstGeom prst="rect">
                <a:avLst/>
              </a:prstGeom>
            </p:spPr>
          </p:pic>
        </mc:Fallback>
      </mc:AlternateContent>
      <p:grpSp>
        <p:nvGrpSpPr>
          <p:cNvPr id="79" name="Gruppieren 78">
            <a:extLst>
              <a:ext uri="{FF2B5EF4-FFF2-40B4-BE49-F238E27FC236}">
                <a16:creationId xmlns:a16="http://schemas.microsoft.com/office/drawing/2014/main" id="{55D5B0F9-D76A-4D47-8496-E9E6F5F89B6A}"/>
              </a:ext>
            </a:extLst>
          </p:cNvPr>
          <p:cNvGrpSpPr/>
          <p:nvPr/>
        </p:nvGrpSpPr>
        <p:grpSpPr>
          <a:xfrm>
            <a:off x="7215821" y="2053472"/>
            <a:ext cx="1520280" cy="231480"/>
            <a:chOff x="7215821" y="2053472"/>
            <a:chExt cx="1520280" cy="231480"/>
          </a:xfrm>
        </p:grpSpPr>
        <mc:AlternateContent xmlns:mc="http://schemas.openxmlformats.org/markup-compatibility/2006" xmlns:p14="http://schemas.microsoft.com/office/powerpoint/2010/main">
          <mc:Choice Requires="p14">
            <p:contentPart p14:bwMode="auto" r:id="rId95">
              <p14:nvContentPartPr>
                <p14:cNvPr id="69" name="Freihand 68">
                  <a:extLst>
                    <a:ext uri="{FF2B5EF4-FFF2-40B4-BE49-F238E27FC236}">
                      <a16:creationId xmlns:a16="http://schemas.microsoft.com/office/drawing/2014/main" id="{9B217E81-F07A-4331-B8D7-1E1A05200B2E}"/>
                    </a:ext>
                  </a:extLst>
                </p14:cNvPr>
                <p14:cNvContentPartPr/>
                <p14:nvPr/>
              </p14:nvContentPartPr>
              <p14:xfrm>
                <a:off x="7226981" y="2137352"/>
                <a:ext cx="351360" cy="147600"/>
              </p14:xfrm>
            </p:contentPart>
          </mc:Choice>
          <mc:Fallback xmlns="">
            <p:pic>
              <p:nvPicPr>
                <p:cNvPr id="69" name="Freihand 68">
                  <a:extLst>
                    <a:ext uri="{FF2B5EF4-FFF2-40B4-BE49-F238E27FC236}">
                      <a16:creationId xmlns:a16="http://schemas.microsoft.com/office/drawing/2014/main" id="{9B217E81-F07A-4331-B8D7-1E1A05200B2E}"/>
                    </a:ext>
                  </a:extLst>
                </p:cNvPr>
                <p:cNvPicPr/>
                <p:nvPr/>
              </p:nvPicPr>
              <p:blipFill>
                <a:blip r:embed="rId96"/>
                <a:stretch>
                  <a:fillRect/>
                </a:stretch>
              </p:blipFill>
              <p:spPr>
                <a:xfrm>
                  <a:off x="7222661" y="2133032"/>
                  <a:ext cx="360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 name="Freihand 69">
                  <a:extLst>
                    <a:ext uri="{FF2B5EF4-FFF2-40B4-BE49-F238E27FC236}">
                      <a16:creationId xmlns:a16="http://schemas.microsoft.com/office/drawing/2014/main" id="{11D7C95D-8060-482D-B8B0-56CF683CCEF9}"/>
                    </a:ext>
                  </a:extLst>
                </p14:cNvPr>
                <p14:cNvContentPartPr/>
                <p14:nvPr/>
              </p14:nvContentPartPr>
              <p14:xfrm>
                <a:off x="7215821" y="2081552"/>
                <a:ext cx="37800" cy="25200"/>
              </p14:xfrm>
            </p:contentPart>
          </mc:Choice>
          <mc:Fallback xmlns="">
            <p:pic>
              <p:nvPicPr>
                <p:cNvPr id="70" name="Freihand 69">
                  <a:extLst>
                    <a:ext uri="{FF2B5EF4-FFF2-40B4-BE49-F238E27FC236}">
                      <a16:creationId xmlns:a16="http://schemas.microsoft.com/office/drawing/2014/main" id="{11D7C95D-8060-482D-B8B0-56CF683CCEF9}"/>
                    </a:ext>
                  </a:extLst>
                </p:cNvPr>
                <p:cNvPicPr/>
                <p:nvPr/>
              </p:nvPicPr>
              <p:blipFill>
                <a:blip r:embed="rId98"/>
                <a:stretch>
                  <a:fillRect/>
                </a:stretch>
              </p:blipFill>
              <p:spPr>
                <a:xfrm>
                  <a:off x="7211501" y="2077232"/>
                  <a:ext cx="46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2" name="Freihand 71">
                  <a:extLst>
                    <a:ext uri="{FF2B5EF4-FFF2-40B4-BE49-F238E27FC236}">
                      <a16:creationId xmlns:a16="http://schemas.microsoft.com/office/drawing/2014/main" id="{3D43CB72-7DA5-43BB-93DB-F02CC98E1271}"/>
                    </a:ext>
                  </a:extLst>
                </p14:cNvPr>
                <p14:cNvContentPartPr/>
                <p14:nvPr/>
              </p14:nvContentPartPr>
              <p14:xfrm>
                <a:off x="7681301" y="2109272"/>
                <a:ext cx="151200" cy="163440"/>
              </p14:xfrm>
            </p:contentPart>
          </mc:Choice>
          <mc:Fallback xmlns="">
            <p:pic>
              <p:nvPicPr>
                <p:cNvPr id="72" name="Freihand 71">
                  <a:extLst>
                    <a:ext uri="{FF2B5EF4-FFF2-40B4-BE49-F238E27FC236}">
                      <a16:creationId xmlns:a16="http://schemas.microsoft.com/office/drawing/2014/main" id="{3D43CB72-7DA5-43BB-93DB-F02CC98E1271}"/>
                    </a:ext>
                  </a:extLst>
                </p:cNvPr>
                <p:cNvPicPr/>
                <p:nvPr/>
              </p:nvPicPr>
              <p:blipFill>
                <a:blip r:embed="rId100"/>
                <a:stretch>
                  <a:fillRect/>
                </a:stretch>
              </p:blipFill>
              <p:spPr>
                <a:xfrm>
                  <a:off x="7676981" y="2104952"/>
                  <a:ext cx="159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3" name="Freihand 72">
                  <a:extLst>
                    <a:ext uri="{FF2B5EF4-FFF2-40B4-BE49-F238E27FC236}">
                      <a16:creationId xmlns:a16="http://schemas.microsoft.com/office/drawing/2014/main" id="{06C3257A-330C-46AC-842C-9BFD52E1B399}"/>
                    </a:ext>
                  </a:extLst>
                </p14:cNvPr>
                <p14:cNvContentPartPr/>
                <p14:nvPr/>
              </p14:nvContentPartPr>
              <p14:xfrm>
                <a:off x="7899101" y="2090552"/>
                <a:ext cx="138600" cy="153000"/>
              </p14:xfrm>
            </p:contentPart>
          </mc:Choice>
          <mc:Fallback xmlns="">
            <p:pic>
              <p:nvPicPr>
                <p:cNvPr id="73" name="Freihand 72">
                  <a:extLst>
                    <a:ext uri="{FF2B5EF4-FFF2-40B4-BE49-F238E27FC236}">
                      <a16:creationId xmlns:a16="http://schemas.microsoft.com/office/drawing/2014/main" id="{06C3257A-330C-46AC-842C-9BFD52E1B399}"/>
                    </a:ext>
                  </a:extLst>
                </p:cNvPr>
                <p:cNvPicPr/>
                <p:nvPr/>
              </p:nvPicPr>
              <p:blipFill>
                <a:blip r:embed="rId102"/>
                <a:stretch>
                  <a:fillRect/>
                </a:stretch>
              </p:blipFill>
              <p:spPr>
                <a:xfrm>
                  <a:off x="7894781" y="2086232"/>
                  <a:ext cx="147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Freihand 73">
                  <a:extLst>
                    <a:ext uri="{FF2B5EF4-FFF2-40B4-BE49-F238E27FC236}">
                      <a16:creationId xmlns:a16="http://schemas.microsoft.com/office/drawing/2014/main" id="{AEF2C2EB-180E-4927-8E07-751D9C1455C9}"/>
                    </a:ext>
                  </a:extLst>
                </p14:cNvPr>
                <p14:cNvContentPartPr/>
                <p14:nvPr/>
              </p14:nvContentPartPr>
              <p14:xfrm>
                <a:off x="8107901" y="2151032"/>
                <a:ext cx="78840" cy="20880"/>
              </p14:xfrm>
            </p:contentPart>
          </mc:Choice>
          <mc:Fallback xmlns="">
            <p:pic>
              <p:nvPicPr>
                <p:cNvPr id="74" name="Freihand 73">
                  <a:extLst>
                    <a:ext uri="{FF2B5EF4-FFF2-40B4-BE49-F238E27FC236}">
                      <a16:creationId xmlns:a16="http://schemas.microsoft.com/office/drawing/2014/main" id="{AEF2C2EB-180E-4927-8E07-751D9C1455C9}"/>
                    </a:ext>
                  </a:extLst>
                </p:cNvPr>
                <p:cNvPicPr/>
                <p:nvPr/>
              </p:nvPicPr>
              <p:blipFill>
                <a:blip r:embed="rId104"/>
                <a:stretch>
                  <a:fillRect/>
                </a:stretch>
              </p:blipFill>
              <p:spPr>
                <a:xfrm>
                  <a:off x="8103581" y="2146712"/>
                  <a:ext cx="87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Freihand 74">
                  <a:extLst>
                    <a:ext uri="{FF2B5EF4-FFF2-40B4-BE49-F238E27FC236}">
                      <a16:creationId xmlns:a16="http://schemas.microsoft.com/office/drawing/2014/main" id="{365AA61D-6491-4A53-B30D-2BB1EEE2FD05}"/>
                    </a:ext>
                  </a:extLst>
                </p14:cNvPr>
                <p14:cNvContentPartPr/>
                <p14:nvPr/>
              </p14:nvContentPartPr>
              <p14:xfrm>
                <a:off x="8317421" y="2095952"/>
                <a:ext cx="9360" cy="114480"/>
              </p14:xfrm>
            </p:contentPart>
          </mc:Choice>
          <mc:Fallback xmlns="">
            <p:pic>
              <p:nvPicPr>
                <p:cNvPr id="75" name="Freihand 74">
                  <a:extLst>
                    <a:ext uri="{FF2B5EF4-FFF2-40B4-BE49-F238E27FC236}">
                      <a16:creationId xmlns:a16="http://schemas.microsoft.com/office/drawing/2014/main" id="{365AA61D-6491-4A53-B30D-2BB1EEE2FD05}"/>
                    </a:ext>
                  </a:extLst>
                </p:cNvPr>
                <p:cNvPicPr/>
                <p:nvPr/>
              </p:nvPicPr>
              <p:blipFill>
                <a:blip r:embed="rId106"/>
                <a:stretch>
                  <a:fillRect/>
                </a:stretch>
              </p:blipFill>
              <p:spPr>
                <a:xfrm>
                  <a:off x="8313101" y="2091632"/>
                  <a:ext cx="18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6" name="Freihand 75">
                  <a:extLst>
                    <a:ext uri="{FF2B5EF4-FFF2-40B4-BE49-F238E27FC236}">
                      <a16:creationId xmlns:a16="http://schemas.microsoft.com/office/drawing/2014/main" id="{87636BD2-0765-44BC-996A-63746D42025C}"/>
                    </a:ext>
                  </a:extLst>
                </p14:cNvPr>
                <p14:cNvContentPartPr/>
                <p14:nvPr/>
              </p14:nvContentPartPr>
              <p14:xfrm>
                <a:off x="8225261" y="2054912"/>
                <a:ext cx="186480" cy="169920"/>
              </p14:xfrm>
            </p:contentPart>
          </mc:Choice>
          <mc:Fallback xmlns="">
            <p:pic>
              <p:nvPicPr>
                <p:cNvPr id="76" name="Freihand 75">
                  <a:extLst>
                    <a:ext uri="{FF2B5EF4-FFF2-40B4-BE49-F238E27FC236}">
                      <a16:creationId xmlns:a16="http://schemas.microsoft.com/office/drawing/2014/main" id="{87636BD2-0765-44BC-996A-63746D42025C}"/>
                    </a:ext>
                  </a:extLst>
                </p:cNvPr>
                <p:cNvPicPr/>
                <p:nvPr/>
              </p:nvPicPr>
              <p:blipFill>
                <a:blip r:embed="rId108"/>
                <a:stretch>
                  <a:fillRect/>
                </a:stretch>
              </p:blipFill>
              <p:spPr>
                <a:xfrm>
                  <a:off x="8220941" y="2050592"/>
                  <a:ext cx="195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7" name="Freihand 76">
                  <a:extLst>
                    <a:ext uri="{FF2B5EF4-FFF2-40B4-BE49-F238E27FC236}">
                      <a16:creationId xmlns:a16="http://schemas.microsoft.com/office/drawing/2014/main" id="{5838A3BB-1587-4E5E-8C94-78FE52CF9FD3}"/>
                    </a:ext>
                  </a:extLst>
                </p14:cNvPr>
                <p14:cNvContentPartPr/>
                <p14:nvPr/>
              </p14:nvContentPartPr>
              <p14:xfrm>
                <a:off x="8457821" y="2124752"/>
                <a:ext cx="104040" cy="66240"/>
              </p14:xfrm>
            </p:contentPart>
          </mc:Choice>
          <mc:Fallback xmlns="">
            <p:pic>
              <p:nvPicPr>
                <p:cNvPr id="77" name="Freihand 76">
                  <a:extLst>
                    <a:ext uri="{FF2B5EF4-FFF2-40B4-BE49-F238E27FC236}">
                      <a16:creationId xmlns:a16="http://schemas.microsoft.com/office/drawing/2014/main" id="{5838A3BB-1587-4E5E-8C94-78FE52CF9FD3}"/>
                    </a:ext>
                  </a:extLst>
                </p:cNvPr>
                <p:cNvPicPr/>
                <p:nvPr/>
              </p:nvPicPr>
              <p:blipFill>
                <a:blip r:embed="rId110"/>
                <a:stretch>
                  <a:fillRect/>
                </a:stretch>
              </p:blipFill>
              <p:spPr>
                <a:xfrm>
                  <a:off x="8453501" y="2120432"/>
                  <a:ext cx="112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8" name="Freihand 77">
                  <a:extLst>
                    <a:ext uri="{FF2B5EF4-FFF2-40B4-BE49-F238E27FC236}">
                      <a16:creationId xmlns:a16="http://schemas.microsoft.com/office/drawing/2014/main" id="{9D06FFC9-78A3-42C0-847C-AF40D9F4C79B}"/>
                    </a:ext>
                  </a:extLst>
                </p14:cNvPr>
                <p14:cNvContentPartPr/>
                <p14:nvPr/>
              </p14:nvContentPartPr>
              <p14:xfrm>
                <a:off x="8563661" y="2053472"/>
                <a:ext cx="172440" cy="136080"/>
              </p14:xfrm>
            </p:contentPart>
          </mc:Choice>
          <mc:Fallback xmlns="">
            <p:pic>
              <p:nvPicPr>
                <p:cNvPr id="78" name="Freihand 77">
                  <a:extLst>
                    <a:ext uri="{FF2B5EF4-FFF2-40B4-BE49-F238E27FC236}">
                      <a16:creationId xmlns:a16="http://schemas.microsoft.com/office/drawing/2014/main" id="{9D06FFC9-78A3-42C0-847C-AF40D9F4C79B}"/>
                    </a:ext>
                  </a:extLst>
                </p:cNvPr>
                <p:cNvPicPr/>
                <p:nvPr/>
              </p:nvPicPr>
              <p:blipFill>
                <a:blip r:embed="rId112"/>
                <a:stretch>
                  <a:fillRect/>
                </a:stretch>
              </p:blipFill>
              <p:spPr>
                <a:xfrm>
                  <a:off x="8559341" y="2049152"/>
                  <a:ext cx="181080" cy="14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80" name="Freihand 79">
                <a:extLst>
                  <a:ext uri="{FF2B5EF4-FFF2-40B4-BE49-F238E27FC236}">
                    <a16:creationId xmlns:a16="http://schemas.microsoft.com/office/drawing/2014/main" id="{4BDC1142-1F80-4729-ACAD-7E6D33ED12FD}"/>
                  </a:ext>
                </a:extLst>
              </p14:cNvPr>
              <p14:cNvContentPartPr/>
              <p14:nvPr/>
            </p14:nvContentPartPr>
            <p14:xfrm>
              <a:off x="10958741" y="2695352"/>
              <a:ext cx="656640" cy="71280"/>
            </p14:xfrm>
          </p:contentPart>
        </mc:Choice>
        <mc:Fallback xmlns="">
          <p:pic>
            <p:nvPicPr>
              <p:cNvPr id="80" name="Freihand 79">
                <a:extLst>
                  <a:ext uri="{FF2B5EF4-FFF2-40B4-BE49-F238E27FC236}">
                    <a16:creationId xmlns:a16="http://schemas.microsoft.com/office/drawing/2014/main" id="{4BDC1142-1F80-4729-ACAD-7E6D33ED12FD}"/>
                  </a:ext>
                </a:extLst>
              </p:cNvPr>
              <p:cNvPicPr/>
              <p:nvPr/>
            </p:nvPicPr>
            <p:blipFill>
              <a:blip r:embed="rId114"/>
              <a:stretch>
                <a:fillRect/>
              </a:stretch>
            </p:blipFill>
            <p:spPr>
              <a:xfrm>
                <a:off x="10954421" y="2691032"/>
                <a:ext cx="665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9941A9DC-17EF-406E-A061-3E748AF60F07}"/>
                  </a:ext>
                </a:extLst>
              </p14:cNvPr>
              <p14:cNvContentPartPr/>
              <p14:nvPr/>
            </p14:nvContentPartPr>
            <p14:xfrm>
              <a:off x="6944381" y="2954552"/>
              <a:ext cx="1588320" cy="174600"/>
            </p14:xfrm>
          </p:contentPart>
        </mc:Choice>
        <mc:Fallback xmlns="">
          <p:pic>
            <p:nvPicPr>
              <p:cNvPr id="81" name="Freihand 80">
                <a:extLst>
                  <a:ext uri="{FF2B5EF4-FFF2-40B4-BE49-F238E27FC236}">
                    <a16:creationId xmlns:a16="http://schemas.microsoft.com/office/drawing/2014/main" id="{9941A9DC-17EF-406E-A061-3E748AF60F07}"/>
                  </a:ext>
                </a:extLst>
              </p:cNvPr>
              <p:cNvPicPr/>
              <p:nvPr/>
            </p:nvPicPr>
            <p:blipFill>
              <a:blip r:embed="rId116"/>
              <a:stretch>
                <a:fillRect/>
              </a:stretch>
            </p:blipFill>
            <p:spPr>
              <a:xfrm>
                <a:off x="6940061" y="2950232"/>
                <a:ext cx="1596960" cy="183240"/>
              </a:xfrm>
              <a:prstGeom prst="rect">
                <a:avLst/>
              </a:prstGeom>
            </p:spPr>
          </p:pic>
        </mc:Fallback>
      </mc:AlternateContent>
      <p:grpSp>
        <p:nvGrpSpPr>
          <p:cNvPr id="116" name="Gruppieren 115">
            <a:extLst>
              <a:ext uri="{FF2B5EF4-FFF2-40B4-BE49-F238E27FC236}">
                <a16:creationId xmlns:a16="http://schemas.microsoft.com/office/drawing/2014/main" id="{510F6EEE-A227-4BDE-B4FE-1390EF61EDE8}"/>
              </a:ext>
            </a:extLst>
          </p:cNvPr>
          <p:cNvGrpSpPr/>
          <p:nvPr/>
        </p:nvGrpSpPr>
        <p:grpSpPr>
          <a:xfrm>
            <a:off x="33821" y="2915672"/>
            <a:ext cx="6028920" cy="948240"/>
            <a:chOff x="33821" y="2915672"/>
            <a:chExt cx="6028920" cy="948240"/>
          </a:xfrm>
        </p:grpSpPr>
        <mc:AlternateContent xmlns:mc="http://schemas.openxmlformats.org/markup-compatibility/2006" xmlns:p14="http://schemas.microsoft.com/office/powerpoint/2010/main">
          <mc:Choice Requires="p14">
            <p:contentPart p14:bwMode="auto" r:id="rId117">
              <p14:nvContentPartPr>
                <p14:cNvPr id="82" name="Freihand 81">
                  <a:extLst>
                    <a:ext uri="{FF2B5EF4-FFF2-40B4-BE49-F238E27FC236}">
                      <a16:creationId xmlns:a16="http://schemas.microsoft.com/office/drawing/2014/main" id="{9F05B38A-4EB1-4E46-B22F-EF4F7ADBE327}"/>
                    </a:ext>
                  </a:extLst>
                </p14:cNvPr>
                <p14:cNvContentPartPr/>
                <p14:nvPr/>
              </p14:nvContentPartPr>
              <p14:xfrm>
                <a:off x="3934061" y="3609752"/>
                <a:ext cx="1914840" cy="74160"/>
              </p14:xfrm>
            </p:contentPart>
          </mc:Choice>
          <mc:Fallback xmlns="">
            <p:pic>
              <p:nvPicPr>
                <p:cNvPr id="82" name="Freihand 81">
                  <a:extLst>
                    <a:ext uri="{FF2B5EF4-FFF2-40B4-BE49-F238E27FC236}">
                      <a16:creationId xmlns:a16="http://schemas.microsoft.com/office/drawing/2014/main" id="{9F05B38A-4EB1-4E46-B22F-EF4F7ADBE327}"/>
                    </a:ext>
                  </a:extLst>
                </p:cNvPr>
                <p:cNvPicPr/>
                <p:nvPr/>
              </p:nvPicPr>
              <p:blipFill>
                <a:blip r:embed="rId118"/>
                <a:stretch>
                  <a:fillRect/>
                </a:stretch>
              </p:blipFill>
              <p:spPr>
                <a:xfrm>
                  <a:off x="3929741" y="3605432"/>
                  <a:ext cx="1923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3" name="Freihand 82">
                  <a:extLst>
                    <a:ext uri="{FF2B5EF4-FFF2-40B4-BE49-F238E27FC236}">
                      <a16:creationId xmlns:a16="http://schemas.microsoft.com/office/drawing/2014/main" id="{CFEA4BFE-E57F-4AB2-99D7-158364EC04EE}"/>
                    </a:ext>
                  </a:extLst>
                </p14:cNvPr>
                <p14:cNvContentPartPr/>
                <p14:nvPr/>
              </p14:nvContentPartPr>
              <p14:xfrm>
                <a:off x="4515461" y="3119072"/>
                <a:ext cx="159480" cy="172080"/>
              </p14:xfrm>
            </p:contentPart>
          </mc:Choice>
          <mc:Fallback xmlns="">
            <p:pic>
              <p:nvPicPr>
                <p:cNvPr id="83" name="Freihand 82">
                  <a:extLst>
                    <a:ext uri="{FF2B5EF4-FFF2-40B4-BE49-F238E27FC236}">
                      <a16:creationId xmlns:a16="http://schemas.microsoft.com/office/drawing/2014/main" id="{CFEA4BFE-E57F-4AB2-99D7-158364EC04EE}"/>
                    </a:ext>
                  </a:extLst>
                </p:cNvPr>
                <p:cNvPicPr/>
                <p:nvPr/>
              </p:nvPicPr>
              <p:blipFill>
                <a:blip r:embed="rId120"/>
                <a:stretch>
                  <a:fillRect/>
                </a:stretch>
              </p:blipFill>
              <p:spPr>
                <a:xfrm>
                  <a:off x="4511141" y="3114752"/>
                  <a:ext cx="168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4" name="Freihand 83">
                  <a:extLst>
                    <a:ext uri="{FF2B5EF4-FFF2-40B4-BE49-F238E27FC236}">
                      <a16:creationId xmlns:a16="http://schemas.microsoft.com/office/drawing/2014/main" id="{838EB55E-AF34-4F9C-ABFF-45D932900BA4}"/>
                    </a:ext>
                  </a:extLst>
                </p14:cNvPr>
                <p14:cNvContentPartPr/>
                <p14:nvPr/>
              </p14:nvContentPartPr>
              <p14:xfrm>
                <a:off x="4561901" y="3232472"/>
                <a:ext cx="144360" cy="25920"/>
              </p14:xfrm>
            </p:contentPart>
          </mc:Choice>
          <mc:Fallback xmlns="">
            <p:pic>
              <p:nvPicPr>
                <p:cNvPr id="84" name="Freihand 83">
                  <a:extLst>
                    <a:ext uri="{FF2B5EF4-FFF2-40B4-BE49-F238E27FC236}">
                      <a16:creationId xmlns:a16="http://schemas.microsoft.com/office/drawing/2014/main" id="{838EB55E-AF34-4F9C-ABFF-45D932900BA4}"/>
                    </a:ext>
                  </a:extLst>
                </p:cNvPr>
                <p:cNvPicPr/>
                <p:nvPr/>
              </p:nvPicPr>
              <p:blipFill>
                <a:blip r:embed="rId122"/>
                <a:stretch>
                  <a:fillRect/>
                </a:stretch>
              </p:blipFill>
              <p:spPr>
                <a:xfrm>
                  <a:off x="4557581" y="3228152"/>
                  <a:ext cx="153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5" name="Freihand 84">
                  <a:extLst>
                    <a:ext uri="{FF2B5EF4-FFF2-40B4-BE49-F238E27FC236}">
                      <a16:creationId xmlns:a16="http://schemas.microsoft.com/office/drawing/2014/main" id="{B784866F-AD62-4D37-A047-9CB0BB18987C}"/>
                    </a:ext>
                  </a:extLst>
                </p14:cNvPr>
                <p14:cNvContentPartPr/>
                <p14:nvPr/>
              </p14:nvContentPartPr>
              <p14:xfrm>
                <a:off x="4728581" y="3195752"/>
                <a:ext cx="134280" cy="63720"/>
              </p14:xfrm>
            </p:contentPart>
          </mc:Choice>
          <mc:Fallback xmlns="">
            <p:pic>
              <p:nvPicPr>
                <p:cNvPr id="85" name="Freihand 84">
                  <a:extLst>
                    <a:ext uri="{FF2B5EF4-FFF2-40B4-BE49-F238E27FC236}">
                      <a16:creationId xmlns:a16="http://schemas.microsoft.com/office/drawing/2014/main" id="{B784866F-AD62-4D37-A047-9CB0BB18987C}"/>
                    </a:ext>
                  </a:extLst>
                </p:cNvPr>
                <p:cNvPicPr/>
                <p:nvPr/>
              </p:nvPicPr>
              <p:blipFill>
                <a:blip r:embed="rId124"/>
                <a:stretch>
                  <a:fillRect/>
                </a:stretch>
              </p:blipFill>
              <p:spPr>
                <a:xfrm>
                  <a:off x="4724261" y="3191432"/>
                  <a:ext cx="142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6" name="Freihand 85">
                  <a:extLst>
                    <a:ext uri="{FF2B5EF4-FFF2-40B4-BE49-F238E27FC236}">
                      <a16:creationId xmlns:a16="http://schemas.microsoft.com/office/drawing/2014/main" id="{F2AA863B-7AD2-42A4-84F8-1D223B9AC1C6}"/>
                    </a:ext>
                  </a:extLst>
                </p14:cNvPr>
                <p14:cNvContentPartPr/>
                <p14:nvPr/>
              </p14:nvContentPartPr>
              <p14:xfrm>
                <a:off x="4858541" y="3193232"/>
                <a:ext cx="137160" cy="172440"/>
              </p14:xfrm>
            </p:contentPart>
          </mc:Choice>
          <mc:Fallback xmlns="">
            <p:pic>
              <p:nvPicPr>
                <p:cNvPr id="86" name="Freihand 85">
                  <a:extLst>
                    <a:ext uri="{FF2B5EF4-FFF2-40B4-BE49-F238E27FC236}">
                      <a16:creationId xmlns:a16="http://schemas.microsoft.com/office/drawing/2014/main" id="{F2AA863B-7AD2-42A4-84F8-1D223B9AC1C6}"/>
                    </a:ext>
                  </a:extLst>
                </p:cNvPr>
                <p:cNvPicPr/>
                <p:nvPr/>
              </p:nvPicPr>
              <p:blipFill>
                <a:blip r:embed="rId126"/>
                <a:stretch>
                  <a:fillRect/>
                </a:stretch>
              </p:blipFill>
              <p:spPr>
                <a:xfrm>
                  <a:off x="4854221" y="3188912"/>
                  <a:ext cx="145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7" name="Freihand 86">
                  <a:extLst>
                    <a:ext uri="{FF2B5EF4-FFF2-40B4-BE49-F238E27FC236}">
                      <a16:creationId xmlns:a16="http://schemas.microsoft.com/office/drawing/2014/main" id="{3E074E97-A5F8-49B1-AA58-941F79EB2E6D}"/>
                    </a:ext>
                  </a:extLst>
                </p14:cNvPr>
                <p14:cNvContentPartPr/>
                <p14:nvPr/>
              </p14:nvContentPartPr>
              <p14:xfrm>
                <a:off x="5020181" y="3122672"/>
                <a:ext cx="88920" cy="128160"/>
              </p14:xfrm>
            </p:contentPart>
          </mc:Choice>
          <mc:Fallback xmlns="">
            <p:pic>
              <p:nvPicPr>
                <p:cNvPr id="87" name="Freihand 86">
                  <a:extLst>
                    <a:ext uri="{FF2B5EF4-FFF2-40B4-BE49-F238E27FC236}">
                      <a16:creationId xmlns:a16="http://schemas.microsoft.com/office/drawing/2014/main" id="{3E074E97-A5F8-49B1-AA58-941F79EB2E6D}"/>
                    </a:ext>
                  </a:extLst>
                </p:cNvPr>
                <p:cNvPicPr/>
                <p:nvPr/>
              </p:nvPicPr>
              <p:blipFill>
                <a:blip r:embed="rId128"/>
                <a:stretch>
                  <a:fillRect/>
                </a:stretch>
              </p:blipFill>
              <p:spPr>
                <a:xfrm>
                  <a:off x="5015861" y="3118352"/>
                  <a:ext cx="97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8" name="Freihand 87">
                  <a:extLst>
                    <a:ext uri="{FF2B5EF4-FFF2-40B4-BE49-F238E27FC236}">
                      <a16:creationId xmlns:a16="http://schemas.microsoft.com/office/drawing/2014/main" id="{BE5769EC-F6F3-4C22-9599-B82701BFA11D}"/>
                    </a:ext>
                  </a:extLst>
                </p14:cNvPr>
                <p14:cNvContentPartPr/>
                <p14:nvPr/>
              </p14:nvContentPartPr>
              <p14:xfrm>
                <a:off x="5127101" y="3103232"/>
                <a:ext cx="270360" cy="129600"/>
              </p14:xfrm>
            </p:contentPart>
          </mc:Choice>
          <mc:Fallback xmlns="">
            <p:pic>
              <p:nvPicPr>
                <p:cNvPr id="88" name="Freihand 87">
                  <a:extLst>
                    <a:ext uri="{FF2B5EF4-FFF2-40B4-BE49-F238E27FC236}">
                      <a16:creationId xmlns:a16="http://schemas.microsoft.com/office/drawing/2014/main" id="{BE5769EC-F6F3-4C22-9599-B82701BFA11D}"/>
                    </a:ext>
                  </a:extLst>
                </p:cNvPr>
                <p:cNvPicPr/>
                <p:nvPr/>
              </p:nvPicPr>
              <p:blipFill>
                <a:blip r:embed="rId130"/>
                <a:stretch>
                  <a:fillRect/>
                </a:stretch>
              </p:blipFill>
              <p:spPr>
                <a:xfrm>
                  <a:off x="5122781" y="3098912"/>
                  <a:ext cx="279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 name="Freihand 89">
                  <a:extLst>
                    <a:ext uri="{FF2B5EF4-FFF2-40B4-BE49-F238E27FC236}">
                      <a16:creationId xmlns:a16="http://schemas.microsoft.com/office/drawing/2014/main" id="{9BB45620-9B9A-4D43-B335-3FE4C05B5524}"/>
                    </a:ext>
                  </a:extLst>
                </p14:cNvPr>
                <p14:cNvContentPartPr/>
                <p14:nvPr/>
              </p14:nvContentPartPr>
              <p14:xfrm>
                <a:off x="4039181" y="3026192"/>
                <a:ext cx="119880" cy="167040"/>
              </p14:xfrm>
            </p:contentPart>
          </mc:Choice>
          <mc:Fallback xmlns="">
            <p:pic>
              <p:nvPicPr>
                <p:cNvPr id="90" name="Freihand 89">
                  <a:extLst>
                    <a:ext uri="{FF2B5EF4-FFF2-40B4-BE49-F238E27FC236}">
                      <a16:creationId xmlns:a16="http://schemas.microsoft.com/office/drawing/2014/main" id="{9BB45620-9B9A-4D43-B335-3FE4C05B5524}"/>
                    </a:ext>
                  </a:extLst>
                </p:cNvPr>
                <p:cNvPicPr/>
                <p:nvPr/>
              </p:nvPicPr>
              <p:blipFill>
                <a:blip r:embed="rId132"/>
                <a:stretch>
                  <a:fillRect/>
                </a:stretch>
              </p:blipFill>
              <p:spPr>
                <a:xfrm>
                  <a:off x="4034861" y="3021872"/>
                  <a:ext cx="128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Freihand 90">
                  <a:extLst>
                    <a:ext uri="{FF2B5EF4-FFF2-40B4-BE49-F238E27FC236}">
                      <a16:creationId xmlns:a16="http://schemas.microsoft.com/office/drawing/2014/main" id="{C6C4581B-FC74-4F36-AD66-E70FF235451D}"/>
                    </a:ext>
                  </a:extLst>
                </p14:cNvPr>
                <p14:cNvContentPartPr/>
                <p14:nvPr/>
              </p14:nvContentPartPr>
              <p14:xfrm>
                <a:off x="4191101" y="3114392"/>
                <a:ext cx="56160" cy="72360"/>
              </p14:xfrm>
            </p:contentPart>
          </mc:Choice>
          <mc:Fallback xmlns="">
            <p:pic>
              <p:nvPicPr>
                <p:cNvPr id="91" name="Freihand 90">
                  <a:extLst>
                    <a:ext uri="{FF2B5EF4-FFF2-40B4-BE49-F238E27FC236}">
                      <a16:creationId xmlns:a16="http://schemas.microsoft.com/office/drawing/2014/main" id="{C6C4581B-FC74-4F36-AD66-E70FF235451D}"/>
                    </a:ext>
                  </a:extLst>
                </p:cNvPr>
                <p:cNvPicPr/>
                <p:nvPr/>
              </p:nvPicPr>
              <p:blipFill>
                <a:blip r:embed="rId134"/>
                <a:stretch>
                  <a:fillRect/>
                </a:stretch>
              </p:blipFill>
              <p:spPr>
                <a:xfrm>
                  <a:off x="4186781" y="3110072"/>
                  <a:ext cx="64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2" name="Freihand 91">
                  <a:extLst>
                    <a:ext uri="{FF2B5EF4-FFF2-40B4-BE49-F238E27FC236}">
                      <a16:creationId xmlns:a16="http://schemas.microsoft.com/office/drawing/2014/main" id="{C6E6E392-4357-447B-AC62-D3F338DE5564}"/>
                    </a:ext>
                  </a:extLst>
                </p14:cNvPr>
                <p14:cNvContentPartPr/>
                <p14:nvPr/>
              </p14:nvContentPartPr>
              <p14:xfrm>
                <a:off x="4289021" y="3036632"/>
                <a:ext cx="65880" cy="150480"/>
              </p14:xfrm>
            </p:contentPart>
          </mc:Choice>
          <mc:Fallback xmlns="">
            <p:pic>
              <p:nvPicPr>
                <p:cNvPr id="92" name="Freihand 91">
                  <a:extLst>
                    <a:ext uri="{FF2B5EF4-FFF2-40B4-BE49-F238E27FC236}">
                      <a16:creationId xmlns:a16="http://schemas.microsoft.com/office/drawing/2014/main" id="{C6E6E392-4357-447B-AC62-D3F338DE5564}"/>
                    </a:ext>
                  </a:extLst>
                </p:cNvPr>
                <p:cNvPicPr/>
                <p:nvPr/>
              </p:nvPicPr>
              <p:blipFill>
                <a:blip r:embed="rId136"/>
                <a:stretch>
                  <a:fillRect/>
                </a:stretch>
              </p:blipFill>
              <p:spPr>
                <a:xfrm>
                  <a:off x="4284701" y="3032312"/>
                  <a:ext cx="74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3" name="Freihand 92">
                  <a:extLst>
                    <a:ext uri="{FF2B5EF4-FFF2-40B4-BE49-F238E27FC236}">
                      <a16:creationId xmlns:a16="http://schemas.microsoft.com/office/drawing/2014/main" id="{98AE4A40-FFC1-481E-9B1B-B7CB14469BB1}"/>
                    </a:ext>
                  </a:extLst>
                </p14:cNvPr>
                <p14:cNvContentPartPr/>
                <p14:nvPr/>
              </p14:nvContentPartPr>
              <p14:xfrm>
                <a:off x="4358141" y="3048512"/>
                <a:ext cx="109080" cy="133200"/>
              </p14:xfrm>
            </p:contentPart>
          </mc:Choice>
          <mc:Fallback xmlns="">
            <p:pic>
              <p:nvPicPr>
                <p:cNvPr id="93" name="Freihand 92">
                  <a:extLst>
                    <a:ext uri="{FF2B5EF4-FFF2-40B4-BE49-F238E27FC236}">
                      <a16:creationId xmlns:a16="http://schemas.microsoft.com/office/drawing/2014/main" id="{98AE4A40-FFC1-481E-9B1B-B7CB14469BB1}"/>
                    </a:ext>
                  </a:extLst>
                </p:cNvPr>
                <p:cNvPicPr/>
                <p:nvPr/>
              </p:nvPicPr>
              <p:blipFill>
                <a:blip r:embed="rId138"/>
                <a:stretch>
                  <a:fillRect/>
                </a:stretch>
              </p:blipFill>
              <p:spPr>
                <a:xfrm>
                  <a:off x="4353821" y="3044192"/>
                  <a:ext cx="117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E582E779-9192-43A8-84FF-03BD3C94B1A9}"/>
                    </a:ext>
                  </a:extLst>
                </p14:cNvPr>
                <p14:cNvContentPartPr/>
                <p14:nvPr/>
              </p14:nvContentPartPr>
              <p14:xfrm>
                <a:off x="1324781" y="3016832"/>
                <a:ext cx="157680" cy="172440"/>
              </p14:xfrm>
            </p:contentPart>
          </mc:Choice>
          <mc:Fallback xmlns="">
            <p:pic>
              <p:nvPicPr>
                <p:cNvPr id="94" name="Freihand 93">
                  <a:extLst>
                    <a:ext uri="{FF2B5EF4-FFF2-40B4-BE49-F238E27FC236}">
                      <a16:creationId xmlns:a16="http://schemas.microsoft.com/office/drawing/2014/main" id="{E582E779-9192-43A8-84FF-03BD3C94B1A9}"/>
                    </a:ext>
                  </a:extLst>
                </p:cNvPr>
                <p:cNvPicPr/>
                <p:nvPr/>
              </p:nvPicPr>
              <p:blipFill>
                <a:blip r:embed="rId140"/>
                <a:stretch>
                  <a:fillRect/>
                </a:stretch>
              </p:blipFill>
              <p:spPr>
                <a:xfrm>
                  <a:off x="1320461" y="3012512"/>
                  <a:ext cx="166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5" name="Freihand 94">
                  <a:extLst>
                    <a:ext uri="{FF2B5EF4-FFF2-40B4-BE49-F238E27FC236}">
                      <a16:creationId xmlns:a16="http://schemas.microsoft.com/office/drawing/2014/main" id="{BFB0BCBE-6C7A-41DA-B0F2-2EF9F6865445}"/>
                    </a:ext>
                  </a:extLst>
                </p14:cNvPr>
                <p14:cNvContentPartPr/>
                <p14:nvPr/>
              </p14:nvContentPartPr>
              <p14:xfrm>
                <a:off x="1510541" y="3010352"/>
                <a:ext cx="217800" cy="150120"/>
              </p14:xfrm>
            </p:contentPart>
          </mc:Choice>
          <mc:Fallback xmlns="">
            <p:pic>
              <p:nvPicPr>
                <p:cNvPr id="95" name="Freihand 94">
                  <a:extLst>
                    <a:ext uri="{FF2B5EF4-FFF2-40B4-BE49-F238E27FC236}">
                      <a16:creationId xmlns:a16="http://schemas.microsoft.com/office/drawing/2014/main" id="{BFB0BCBE-6C7A-41DA-B0F2-2EF9F6865445}"/>
                    </a:ext>
                  </a:extLst>
                </p:cNvPr>
                <p:cNvPicPr/>
                <p:nvPr/>
              </p:nvPicPr>
              <p:blipFill>
                <a:blip r:embed="rId142"/>
                <a:stretch>
                  <a:fillRect/>
                </a:stretch>
              </p:blipFill>
              <p:spPr>
                <a:xfrm>
                  <a:off x="1506221" y="3006032"/>
                  <a:ext cx="226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6" name="Freihand 95">
                  <a:extLst>
                    <a:ext uri="{FF2B5EF4-FFF2-40B4-BE49-F238E27FC236}">
                      <a16:creationId xmlns:a16="http://schemas.microsoft.com/office/drawing/2014/main" id="{BDDDD5B6-E900-4428-B9C2-8C3D210AE832}"/>
                    </a:ext>
                  </a:extLst>
                </p14:cNvPr>
                <p14:cNvContentPartPr/>
                <p14:nvPr/>
              </p14:nvContentPartPr>
              <p14:xfrm>
                <a:off x="1723661" y="3025472"/>
                <a:ext cx="142200" cy="119520"/>
              </p14:xfrm>
            </p:contentPart>
          </mc:Choice>
          <mc:Fallback xmlns="">
            <p:pic>
              <p:nvPicPr>
                <p:cNvPr id="96" name="Freihand 95">
                  <a:extLst>
                    <a:ext uri="{FF2B5EF4-FFF2-40B4-BE49-F238E27FC236}">
                      <a16:creationId xmlns:a16="http://schemas.microsoft.com/office/drawing/2014/main" id="{BDDDD5B6-E900-4428-B9C2-8C3D210AE832}"/>
                    </a:ext>
                  </a:extLst>
                </p:cNvPr>
                <p:cNvPicPr/>
                <p:nvPr/>
              </p:nvPicPr>
              <p:blipFill>
                <a:blip r:embed="rId144"/>
                <a:stretch>
                  <a:fillRect/>
                </a:stretch>
              </p:blipFill>
              <p:spPr>
                <a:xfrm>
                  <a:off x="1719341" y="3021152"/>
                  <a:ext cx="150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7" name="Freihand 96">
                  <a:extLst>
                    <a:ext uri="{FF2B5EF4-FFF2-40B4-BE49-F238E27FC236}">
                      <a16:creationId xmlns:a16="http://schemas.microsoft.com/office/drawing/2014/main" id="{9BDCD4AA-4C56-471B-B1DE-28D811508DED}"/>
                    </a:ext>
                  </a:extLst>
                </p14:cNvPr>
                <p14:cNvContentPartPr/>
                <p14:nvPr/>
              </p14:nvContentPartPr>
              <p14:xfrm>
                <a:off x="1887101" y="3087392"/>
                <a:ext cx="120600" cy="47160"/>
              </p14:xfrm>
            </p:contentPart>
          </mc:Choice>
          <mc:Fallback xmlns="">
            <p:pic>
              <p:nvPicPr>
                <p:cNvPr id="97" name="Freihand 96">
                  <a:extLst>
                    <a:ext uri="{FF2B5EF4-FFF2-40B4-BE49-F238E27FC236}">
                      <a16:creationId xmlns:a16="http://schemas.microsoft.com/office/drawing/2014/main" id="{9BDCD4AA-4C56-471B-B1DE-28D811508DED}"/>
                    </a:ext>
                  </a:extLst>
                </p:cNvPr>
                <p:cNvPicPr/>
                <p:nvPr/>
              </p:nvPicPr>
              <p:blipFill>
                <a:blip r:embed="rId146"/>
                <a:stretch>
                  <a:fillRect/>
                </a:stretch>
              </p:blipFill>
              <p:spPr>
                <a:xfrm>
                  <a:off x="1882781" y="3083072"/>
                  <a:ext cx="129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8" name="Freihand 97">
                  <a:extLst>
                    <a:ext uri="{FF2B5EF4-FFF2-40B4-BE49-F238E27FC236}">
                      <a16:creationId xmlns:a16="http://schemas.microsoft.com/office/drawing/2014/main" id="{CB28312A-4056-4591-9328-9E55068AECB2}"/>
                    </a:ext>
                  </a:extLst>
                </p14:cNvPr>
                <p14:cNvContentPartPr/>
                <p14:nvPr/>
              </p14:nvContentPartPr>
              <p14:xfrm>
                <a:off x="2048021" y="3076952"/>
                <a:ext cx="71280" cy="55080"/>
              </p14:xfrm>
            </p:contentPart>
          </mc:Choice>
          <mc:Fallback xmlns="">
            <p:pic>
              <p:nvPicPr>
                <p:cNvPr id="98" name="Freihand 97">
                  <a:extLst>
                    <a:ext uri="{FF2B5EF4-FFF2-40B4-BE49-F238E27FC236}">
                      <a16:creationId xmlns:a16="http://schemas.microsoft.com/office/drawing/2014/main" id="{CB28312A-4056-4591-9328-9E55068AECB2}"/>
                    </a:ext>
                  </a:extLst>
                </p:cNvPr>
                <p:cNvPicPr/>
                <p:nvPr/>
              </p:nvPicPr>
              <p:blipFill>
                <a:blip r:embed="rId148"/>
                <a:stretch>
                  <a:fillRect/>
                </a:stretch>
              </p:blipFill>
              <p:spPr>
                <a:xfrm>
                  <a:off x="2043701" y="3072632"/>
                  <a:ext cx="79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9" name="Freihand 98">
                  <a:extLst>
                    <a:ext uri="{FF2B5EF4-FFF2-40B4-BE49-F238E27FC236}">
                      <a16:creationId xmlns:a16="http://schemas.microsoft.com/office/drawing/2014/main" id="{623910D2-62C9-406B-BD02-DB3E0D43F6D7}"/>
                    </a:ext>
                  </a:extLst>
                </p14:cNvPr>
                <p14:cNvContentPartPr/>
                <p14:nvPr/>
              </p14:nvContentPartPr>
              <p14:xfrm>
                <a:off x="2149541" y="3083432"/>
                <a:ext cx="93240" cy="51480"/>
              </p14:xfrm>
            </p:contentPart>
          </mc:Choice>
          <mc:Fallback xmlns="">
            <p:pic>
              <p:nvPicPr>
                <p:cNvPr id="99" name="Freihand 98">
                  <a:extLst>
                    <a:ext uri="{FF2B5EF4-FFF2-40B4-BE49-F238E27FC236}">
                      <a16:creationId xmlns:a16="http://schemas.microsoft.com/office/drawing/2014/main" id="{623910D2-62C9-406B-BD02-DB3E0D43F6D7}"/>
                    </a:ext>
                  </a:extLst>
                </p:cNvPr>
                <p:cNvPicPr/>
                <p:nvPr/>
              </p:nvPicPr>
              <p:blipFill>
                <a:blip r:embed="rId150"/>
                <a:stretch>
                  <a:fillRect/>
                </a:stretch>
              </p:blipFill>
              <p:spPr>
                <a:xfrm>
                  <a:off x="2145221" y="3079112"/>
                  <a:ext cx="1018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39C1ECF5-5B63-41D0-8949-8058539CA35E}"/>
                    </a:ext>
                  </a:extLst>
                </p14:cNvPr>
                <p14:cNvContentPartPr/>
                <p14:nvPr/>
              </p14:nvContentPartPr>
              <p14:xfrm>
                <a:off x="2229821" y="2982272"/>
                <a:ext cx="106920" cy="142920"/>
              </p14:xfrm>
            </p:contentPart>
          </mc:Choice>
          <mc:Fallback xmlns="">
            <p:pic>
              <p:nvPicPr>
                <p:cNvPr id="100" name="Freihand 99">
                  <a:extLst>
                    <a:ext uri="{FF2B5EF4-FFF2-40B4-BE49-F238E27FC236}">
                      <a16:creationId xmlns:a16="http://schemas.microsoft.com/office/drawing/2014/main" id="{39C1ECF5-5B63-41D0-8949-8058539CA35E}"/>
                    </a:ext>
                  </a:extLst>
                </p:cNvPr>
                <p:cNvPicPr/>
                <p:nvPr/>
              </p:nvPicPr>
              <p:blipFill>
                <a:blip r:embed="rId152"/>
                <a:stretch>
                  <a:fillRect/>
                </a:stretch>
              </p:blipFill>
              <p:spPr>
                <a:xfrm>
                  <a:off x="2225501" y="2977952"/>
                  <a:ext cx="115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48C7AABD-577C-4EDF-865F-DD486F4872C7}"/>
                    </a:ext>
                  </a:extLst>
                </p14:cNvPr>
                <p14:cNvContentPartPr/>
                <p14:nvPr/>
              </p14:nvContentPartPr>
              <p14:xfrm>
                <a:off x="2323781" y="2977232"/>
                <a:ext cx="209160" cy="151920"/>
              </p14:xfrm>
            </p:contentPart>
          </mc:Choice>
          <mc:Fallback xmlns="">
            <p:pic>
              <p:nvPicPr>
                <p:cNvPr id="101" name="Freihand 100">
                  <a:extLst>
                    <a:ext uri="{FF2B5EF4-FFF2-40B4-BE49-F238E27FC236}">
                      <a16:creationId xmlns:a16="http://schemas.microsoft.com/office/drawing/2014/main" id="{48C7AABD-577C-4EDF-865F-DD486F4872C7}"/>
                    </a:ext>
                  </a:extLst>
                </p:cNvPr>
                <p:cNvPicPr/>
                <p:nvPr/>
              </p:nvPicPr>
              <p:blipFill>
                <a:blip r:embed="rId154"/>
                <a:stretch>
                  <a:fillRect/>
                </a:stretch>
              </p:blipFill>
              <p:spPr>
                <a:xfrm>
                  <a:off x="2319461" y="2972912"/>
                  <a:ext cx="217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A1FD70A3-6A63-4C02-AE00-55D34B4A808A}"/>
                    </a:ext>
                  </a:extLst>
                </p14:cNvPr>
                <p14:cNvContentPartPr/>
                <p14:nvPr/>
              </p14:nvContentPartPr>
              <p14:xfrm>
                <a:off x="2519621" y="3017912"/>
                <a:ext cx="250200" cy="201960"/>
              </p14:xfrm>
            </p:contentPart>
          </mc:Choice>
          <mc:Fallback xmlns="">
            <p:pic>
              <p:nvPicPr>
                <p:cNvPr id="102" name="Freihand 101">
                  <a:extLst>
                    <a:ext uri="{FF2B5EF4-FFF2-40B4-BE49-F238E27FC236}">
                      <a16:creationId xmlns:a16="http://schemas.microsoft.com/office/drawing/2014/main" id="{A1FD70A3-6A63-4C02-AE00-55D34B4A808A}"/>
                    </a:ext>
                  </a:extLst>
                </p:cNvPr>
                <p:cNvPicPr/>
                <p:nvPr/>
              </p:nvPicPr>
              <p:blipFill>
                <a:blip r:embed="rId156"/>
                <a:stretch>
                  <a:fillRect/>
                </a:stretch>
              </p:blipFill>
              <p:spPr>
                <a:xfrm>
                  <a:off x="2515301" y="3013592"/>
                  <a:ext cx="258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B4C0CB46-B98A-4AB0-9E92-B8EDD8D5D823}"/>
                    </a:ext>
                  </a:extLst>
                </p14:cNvPr>
                <p14:cNvContentPartPr/>
                <p14:nvPr/>
              </p14:nvContentPartPr>
              <p14:xfrm>
                <a:off x="3491981" y="3085952"/>
                <a:ext cx="245160" cy="9720"/>
              </p14:xfrm>
            </p:contentPart>
          </mc:Choice>
          <mc:Fallback xmlns="">
            <p:pic>
              <p:nvPicPr>
                <p:cNvPr id="105" name="Freihand 104">
                  <a:extLst>
                    <a:ext uri="{FF2B5EF4-FFF2-40B4-BE49-F238E27FC236}">
                      <a16:creationId xmlns:a16="http://schemas.microsoft.com/office/drawing/2014/main" id="{B4C0CB46-B98A-4AB0-9E92-B8EDD8D5D823}"/>
                    </a:ext>
                  </a:extLst>
                </p:cNvPr>
                <p:cNvPicPr/>
                <p:nvPr/>
              </p:nvPicPr>
              <p:blipFill>
                <a:blip r:embed="rId158"/>
                <a:stretch>
                  <a:fillRect/>
                </a:stretch>
              </p:blipFill>
              <p:spPr>
                <a:xfrm>
                  <a:off x="3487661" y="3081632"/>
                  <a:ext cx="253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6" name="Freihand 105">
                  <a:extLst>
                    <a:ext uri="{FF2B5EF4-FFF2-40B4-BE49-F238E27FC236}">
                      <a16:creationId xmlns:a16="http://schemas.microsoft.com/office/drawing/2014/main" id="{D1750DE1-9CDB-405F-99C8-3DE6C8E8158B}"/>
                    </a:ext>
                  </a:extLst>
                </p14:cNvPr>
                <p14:cNvContentPartPr/>
                <p14:nvPr/>
              </p14:nvContentPartPr>
              <p14:xfrm>
                <a:off x="3545981" y="3111872"/>
                <a:ext cx="235080" cy="32760"/>
              </p14:xfrm>
            </p:contentPart>
          </mc:Choice>
          <mc:Fallback xmlns="">
            <p:pic>
              <p:nvPicPr>
                <p:cNvPr id="106" name="Freihand 105">
                  <a:extLst>
                    <a:ext uri="{FF2B5EF4-FFF2-40B4-BE49-F238E27FC236}">
                      <a16:creationId xmlns:a16="http://schemas.microsoft.com/office/drawing/2014/main" id="{D1750DE1-9CDB-405F-99C8-3DE6C8E8158B}"/>
                    </a:ext>
                  </a:extLst>
                </p:cNvPr>
                <p:cNvPicPr/>
                <p:nvPr/>
              </p:nvPicPr>
              <p:blipFill>
                <a:blip r:embed="rId160"/>
                <a:stretch>
                  <a:fillRect/>
                </a:stretch>
              </p:blipFill>
              <p:spPr>
                <a:xfrm>
                  <a:off x="3541661" y="3107552"/>
                  <a:ext cx="243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94228373-4D04-4D3A-A1F5-EC90C55AE28F}"/>
                    </a:ext>
                  </a:extLst>
                </p14:cNvPr>
                <p14:cNvContentPartPr/>
                <p14:nvPr/>
              </p14:nvContentPartPr>
              <p14:xfrm>
                <a:off x="834461" y="3659072"/>
                <a:ext cx="5228280" cy="204840"/>
              </p14:xfrm>
            </p:contentPart>
          </mc:Choice>
          <mc:Fallback xmlns="">
            <p:pic>
              <p:nvPicPr>
                <p:cNvPr id="108" name="Freihand 107">
                  <a:extLst>
                    <a:ext uri="{FF2B5EF4-FFF2-40B4-BE49-F238E27FC236}">
                      <a16:creationId xmlns:a16="http://schemas.microsoft.com/office/drawing/2014/main" id="{94228373-4D04-4D3A-A1F5-EC90C55AE28F}"/>
                    </a:ext>
                  </a:extLst>
                </p:cNvPr>
                <p:cNvPicPr/>
                <p:nvPr/>
              </p:nvPicPr>
              <p:blipFill>
                <a:blip r:embed="rId162"/>
                <a:stretch>
                  <a:fillRect/>
                </a:stretch>
              </p:blipFill>
              <p:spPr>
                <a:xfrm>
                  <a:off x="830141" y="3654752"/>
                  <a:ext cx="5236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3A63937B-5264-4E4B-94CB-F5EAFC760358}"/>
                    </a:ext>
                  </a:extLst>
                </p14:cNvPr>
                <p14:cNvContentPartPr/>
                <p14:nvPr/>
              </p14:nvContentPartPr>
              <p14:xfrm>
                <a:off x="726101" y="3668072"/>
                <a:ext cx="309600" cy="113040"/>
              </p14:xfrm>
            </p:contentPart>
          </mc:Choice>
          <mc:Fallback xmlns="">
            <p:pic>
              <p:nvPicPr>
                <p:cNvPr id="109" name="Freihand 108">
                  <a:extLst>
                    <a:ext uri="{FF2B5EF4-FFF2-40B4-BE49-F238E27FC236}">
                      <a16:creationId xmlns:a16="http://schemas.microsoft.com/office/drawing/2014/main" id="{3A63937B-5264-4E4B-94CB-F5EAFC760358}"/>
                    </a:ext>
                  </a:extLst>
                </p:cNvPr>
                <p:cNvPicPr/>
                <p:nvPr/>
              </p:nvPicPr>
              <p:blipFill>
                <a:blip r:embed="rId164"/>
                <a:stretch>
                  <a:fillRect/>
                </a:stretch>
              </p:blipFill>
              <p:spPr>
                <a:xfrm>
                  <a:off x="721781" y="3663752"/>
                  <a:ext cx="318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DDFF6A66-3504-4875-9646-0F9B5AC1A284}"/>
                    </a:ext>
                  </a:extLst>
                </p14:cNvPr>
                <p14:cNvContentPartPr/>
                <p14:nvPr/>
              </p14:nvContentPartPr>
              <p14:xfrm>
                <a:off x="874061" y="3291512"/>
                <a:ext cx="1080" cy="34560"/>
              </p14:xfrm>
            </p:contentPart>
          </mc:Choice>
          <mc:Fallback xmlns="">
            <p:pic>
              <p:nvPicPr>
                <p:cNvPr id="110" name="Freihand 109">
                  <a:extLst>
                    <a:ext uri="{FF2B5EF4-FFF2-40B4-BE49-F238E27FC236}">
                      <a16:creationId xmlns:a16="http://schemas.microsoft.com/office/drawing/2014/main" id="{DDFF6A66-3504-4875-9646-0F9B5AC1A284}"/>
                    </a:ext>
                  </a:extLst>
                </p:cNvPr>
                <p:cNvPicPr/>
                <p:nvPr/>
              </p:nvPicPr>
              <p:blipFill>
                <a:blip r:embed="rId166"/>
                <a:stretch>
                  <a:fillRect/>
                </a:stretch>
              </p:blipFill>
              <p:spPr>
                <a:xfrm>
                  <a:off x="869741" y="3287192"/>
                  <a:ext cx="9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2" name="Freihand 111">
                  <a:extLst>
                    <a:ext uri="{FF2B5EF4-FFF2-40B4-BE49-F238E27FC236}">
                      <a16:creationId xmlns:a16="http://schemas.microsoft.com/office/drawing/2014/main" id="{EE47F755-3021-4DC1-BC79-A18D2462723D}"/>
                    </a:ext>
                  </a:extLst>
                </p14:cNvPr>
                <p14:cNvContentPartPr/>
                <p14:nvPr/>
              </p14:nvContentPartPr>
              <p14:xfrm>
                <a:off x="717101" y="3123392"/>
                <a:ext cx="249480" cy="622080"/>
              </p14:xfrm>
            </p:contentPart>
          </mc:Choice>
          <mc:Fallback xmlns="">
            <p:pic>
              <p:nvPicPr>
                <p:cNvPr id="112" name="Freihand 111">
                  <a:extLst>
                    <a:ext uri="{FF2B5EF4-FFF2-40B4-BE49-F238E27FC236}">
                      <a16:creationId xmlns:a16="http://schemas.microsoft.com/office/drawing/2014/main" id="{EE47F755-3021-4DC1-BC79-A18D2462723D}"/>
                    </a:ext>
                  </a:extLst>
                </p:cNvPr>
                <p:cNvPicPr/>
                <p:nvPr/>
              </p:nvPicPr>
              <p:blipFill>
                <a:blip r:embed="rId168"/>
                <a:stretch>
                  <a:fillRect/>
                </a:stretch>
              </p:blipFill>
              <p:spPr>
                <a:xfrm>
                  <a:off x="712781" y="3119072"/>
                  <a:ext cx="258120" cy="630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 name="Freihand 113">
                  <a:extLst>
                    <a:ext uri="{FF2B5EF4-FFF2-40B4-BE49-F238E27FC236}">
                      <a16:creationId xmlns:a16="http://schemas.microsoft.com/office/drawing/2014/main" id="{B069FE63-18CB-4D32-93A5-B84D39B2D1B9}"/>
                    </a:ext>
                  </a:extLst>
                </p14:cNvPr>
                <p14:cNvContentPartPr/>
                <p14:nvPr/>
              </p14:nvContentPartPr>
              <p14:xfrm>
                <a:off x="3836501" y="3225992"/>
                <a:ext cx="410760" cy="480960"/>
              </p14:xfrm>
            </p:contentPart>
          </mc:Choice>
          <mc:Fallback xmlns="">
            <p:pic>
              <p:nvPicPr>
                <p:cNvPr id="114" name="Freihand 113">
                  <a:extLst>
                    <a:ext uri="{FF2B5EF4-FFF2-40B4-BE49-F238E27FC236}">
                      <a16:creationId xmlns:a16="http://schemas.microsoft.com/office/drawing/2014/main" id="{B069FE63-18CB-4D32-93A5-B84D39B2D1B9}"/>
                    </a:ext>
                  </a:extLst>
                </p:cNvPr>
                <p:cNvPicPr/>
                <p:nvPr/>
              </p:nvPicPr>
              <p:blipFill>
                <a:blip r:embed="rId170"/>
                <a:stretch>
                  <a:fillRect/>
                </a:stretch>
              </p:blipFill>
              <p:spPr>
                <a:xfrm>
                  <a:off x="3832181" y="3221672"/>
                  <a:ext cx="41940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 name="Freihand 114">
                  <a:extLst>
                    <a:ext uri="{FF2B5EF4-FFF2-40B4-BE49-F238E27FC236}">
                      <a16:creationId xmlns:a16="http://schemas.microsoft.com/office/drawing/2014/main" id="{A6A780CD-3DC7-408D-8A74-9F265C88958A}"/>
                    </a:ext>
                  </a:extLst>
                </p14:cNvPr>
                <p14:cNvContentPartPr/>
                <p14:nvPr/>
              </p14:nvContentPartPr>
              <p14:xfrm>
                <a:off x="33821" y="2915672"/>
                <a:ext cx="618840" cy="903240"/>
              </p14:xfrm>
            </p:contentPart>
          </mc:Choice>
          <mc:Fallback xmlns="">
            <p:pic>
              <p:nvPicPr>
                <p:cNvPr id="115" name="Freihand 114">
                  <a:extLst>
                    <a:ext uri="{FF2B5EF4-FFF2-40B4-BE49-F238E27FC236}">
                      <a16:creationId xmlns:a16="http://schemas.microsoft.com/office/drawing/2014/main" id="{A6A780CD-3DC7-408D-8A74-9F265C88958A}"/>
                    </a:ext>
                  </a:extLst>
                </p:cNvPr>
                <p:cNvPicPr/>
                <p:nvPr/>
              </p:nvPicPr>
              <p:blipFill>
                <a:blip r:embed="rId172"/>
                <a:stretch>
                  <a:fillRect/>
                </a:stretch>
              </p:blipFill>
              <p:spPr>
                <a:xfrm>
                  <a:off x="29501" y="2911352"/>
                  <a:ext cx="627480" cy="91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117" name="Freihand 116">
                <a:extLst>
                  <a:ext uri="{FF2B5EF4-FFF2-40B4-BE49-F238E27FC236}">
                    <a16:creationId xmlns:a16="http://schemas.microsoft.com/office/drawing/2014/main" id="{68A102D9-8FD9-4C09-BD3A-BC017214ECAB}"/>
                  </a:ext>
                </a:extLst>
              </p14:cNvPr>
              <p14:cNvContentPartPr/>
              <p14:nvPr/>
            </p14:nvContentPartPr>
            <p14:xfrm>
              <a:off x="5640821" y="1376672"/>
              <a:ext cx="1063440" cy="583560"/>
            </p14:xfrm>
          </p:contentPart>
        </mc:Choice>
        <mc:Fallback xmlns="">
          <p:pic>
            <p:nvPicPr>
              <p:cNvPr id="117" name="Freihand 116">
                <a:extLst>
                  <a:ext uri="{FF2B5EF4-FFF2-40B4-BE49-F238E27FC236}">
                    <a16:creationId xmlns:a16="http://schemas.microsoft.com/office/drawing/2014/main" id="{68A102D9-8FD9-4C09-BD3A-BC017214ECAB}"/>
                  </a:ext>
                </a:extLst>
              </p:cNvPr>
              <p:cNvPicPr/>
              <p:nvPr/>
            </p:nvPicPr>
            <p:blipFill>
              <a:blip r:embed="rId174"/>
              <a:stretch>
                <a:fillRect/>
              </a:stretch>
            </p:blipFill>
            <p:spPr>
              <a:xfrm>
                <a:off x="5636501" y="1372352"/>
                <a:ext cx="107208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 name="Freihand 117">
                <a:extLst>
                  <a:ext uri="{FF2B5EF4-FFF2-40B4-BE49-F238E27FC236}">
                    <a16:creationId xmlns:a16="http://schemas.microsoft.com/office/drawing/2014/main" id="{CC0020E0-B097-42BE-B194-634960A789ED}"/>
                  </a:ext>
                </a:extLst>
              </p14:cNvPr>
              <p14:cNvContentPartPr/>
              <p14:nvPr/>
            </p14:nvContentPartPr>
            <p14:xfrm>
              <a:off x="3023261" y="5925272"/>
              <a:ext cx="1560960" cy="618840"/>
            </p14:xfrm>
          </p:contentPart>
        </mc:Choice>
        <mc:Fallback xmlns="">
          <p:pic>
            <p:nvPicPr>
              <p:cNvPr id="118" name="Freihand 117">
                <a:extLst>
                  <a:ext uri="{FF2B5EF4-FFF2-40B4-BE49-F238E27FC236}">
                    <a16:creationId xmlns:a16="http://schemas.microsoft.com/office/drawing/2014/main" id="{CC0020E0-B097-42BE-B194-634960A789ED}"/>
                  </a:ext>
                </a:extLst>
              </p:cNvPr>
              <p:cNvPicPr/>
              <p:nvPr/>
            </p:nvPicPr>
            <p:blipFill>
              <a:blip r:embed="rId176"/>
              <a:stretch>
                <a:fillRect/>
              </a:stretch>
            </p:blipFill>
            <p:spPr>
              <a:xfrm>
                <a:off x="3018941" y="5920952"/>
                <a:ext cx="156960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 name="Freihand 14">
                <a:extLst>
                  <a:ext uri="{FF2B5EF4-FFF2-40B4-BE49-F238E27FC236}">
                    <a16:creationId xmlns:a16="http://schemas.microsoft.com/office/drawing/2014/main" id="{DB751D82-2DAF-26F4-E532-AA325F7CE518}"/>
                  </a:ext>
                </a:extLst>
              </p14:cNvPr>
              <p14:cNvContentPartPr/>
              <p14:nvPr/>
            </p14:nvContentPartPr>
            <p14:xfrm>
              <a:off x="4284131" y="2172142"/>
              <a:ext cx="10800" cy="12600"/>
            </p14:xfrm>
          </p:contentPart>
        </mc:Choice>
        <mc:Fallback xmlns="">
          <p:pic>
            <p:nvPicPr>
              <p:cNvPr id="15" name="Freihand 14">
                <a:extLst>
                  <a:ext uri="{FF2B5EF4-FFF2-40B4-BE49-F238E27FC236}">
                    <a16:creationId xmlns:a16="http://schemas.microsoft.com/office/drawing/2014/main" id="{DB751D82-2DAF-26F4-E532-AA325F7CE518}"/>
                  </a:ext>
                </a:extLst>
              </p:cNvPr>
              <p:cNvPicPr/>
              <p:nvPr/>
            </p:nvPicPr>
            <p:blipFill>
              <a:blip r:embed="rId178"/>
              <a:stretch>
                <a:fillRect/>
              </a:stretch>
            </p:blipFill>
            <p:spPr>
              <a:xfrm>
                <a:off x="4278011" y="2166022"/>
                <a:ext cx="23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1" name="Freihand 70">
                <a:extLst>
                  <a:ext uri="{FF2B5EF4-FFF2-40B4-BE49-F238E27FC236}">
                    <a16:creationId xmlns:a16="http://schemas.microsoft.com/office/drawing/2014/main" id="{BDB04061-DDD1-4E91-8C52-9F1D9CF941C7}"/>
                  </a:ext>
                </a:extLst>
              </p14:cNvPr>
              <p14:cNvContentPartPr/>
              <p14:nvPr/>
            </p14:nvContentPartPr>
            <p14:xfrm>
              <a:off x="6236051" y="449542"/>
              <a:ext cx="900720" cy="627840"/>
            </p14:xfrm>
          </p:contentPart>
        </mc:Choice>
        <mc:Fallback xmlns="">
          <p:pic>
            <p:nvPicPr>
              <p:cNvPr id="71" name="Freihand 70">
                <a:extLst>
                  <a:ext uri="{FF2B5EF4-FFF2-40B4-BE49-F238E27FC236}">
                    <a16:creationId xmlns:a16="http://schemas.microsoft.com/office/drawing/2014/main" id="{BDB04061-DDD1-4E91-8C52-9F1D9CF941C7}"/>
                  </a:ext>
                </a:extLst>
              </p:cNvPr>
              <p:cNvPicPr/>
              <p:nvPr/>
            </p:nvPicPr>
            <p:blipFill>
              <a:blip r:embed="rId180"/>
              <a:stretch>
                <a:fillRect/>
              </a:stretch>
            </p:blipFill>
            <p:spPr>
              <a:xfrm>
                <a:off x="6229931" y="443422"/>
                <a:ext cx="912960" cy="640080"/>
              </a:xfrm>
              <a:prstGeom prst="rect">
                <a:avLst/>
              </a:prstGeom>
            </p:spPr>
          </p:pic>
        </mc:Fallback>
      </mc:AlternateContent>
      <p:grpSp>
        <p:nvGrpSpPr>
          <p:cNvPr id="196" name="Gruppieren 195">
            <a:extLst>
              <a:ext uri="{FF2B5EF4-FFF2-40B4-BE49-F238E27FC236}">
                <a16:creationId xmlns:a16="http://schemas.microsoft.com/office/drawing/2014/main" id="{6196962A-CA0B-AF6D-45D0-2A4019149409}"/>
              </a:ext>
            </a:extLst>
          </p:cNvPr>
          <p:cNvGrpSpPr/>
          <p:nvPr/>
        </p:nvGrpSpPr>
        <p:grpSpPr>
          <a:xfrm>
            <a:off x="7610891" y="2774422"/>
            <a:ext cx="4061520" cy="1414440"/>
            <a:chOff x="7610891" y="2774422"/>
            <a:chExt cx="4061520" cy="1414440"/>
          </a:xfrm>
        </p:grpSpPr>
        <mc:AlternateContent xmlns:mc="http://schemas.openxmlformats.org/markup-compatibility/2006" xmlns:p14="http://schemas.microsoft.com/office/powerpoint/2010/main">
          <mc:Choice Requires="p14">
            <p:contentPart p14:bwMode="auto" r:id="rId181">
              <p14:nvContentPartPr>
                <p14:cNvPr id="134" name="Freihand 133">
                  <a:extLst>
                    <a:ext uri="{FF2B5EF4-FFF2-40B4-BE49-F238E27FC236}">
                      <a16:creationId xmlns:a16="http://schemas.microsoft.com/office/drawing/2014/main" id="{2CA18046-A4AB-5549-77E9-D034169845A9}"/>
                    </a:ext>
                  </a:extLst>
                </p14:cNvPr>
                <p14:cNvContentPartPr/>
                <p14:nvPr/>
              </p14:nvContentPartPr>
              <p14:xfrm>
                <a:off x="7929851" y="3401182"/>
                <a:ext cx="163080" cy="250920"/>
              </p14:xfrm>
            </p:contentPart>
          </mc:Choice>
          <mc:Fallback xmlns="">
            <p:pic>
              <p:nvPicPr>
                <p:cNvPr id="134" name="Freihand 133">
                  <a:extLst>
                    <a:ext uri="{FF2B5EF4-FFF2-40B4-BE49-F238E27FC236}">
                      <a16:creationId xmlns:a16="http://schemas.microsoft.com/office/drawing/2014/main" id="{2CA18046-A4AB-5549-77E9-D034169845A9}"/>
                    </a:ext>
                  </a:extLst>
                </p:cNvPr>
                <p:cNvPicPr/>
                <p:nvPr/>
              </p:nvPicPr>
              <p:blipFill>
                <a:blip r:embed="rId182"/>
                <a:stretch>
                  <a:fillRect/>
                </a:stretch>
              </p:blipFill>
              <p:spPr>
                <a:xfrm>
                  <a:off x="7923731" y="3395062"/>
                  <a:ext cx="1753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5" name="Freihand 134">
                  <a:extLst>
                    <a:ext uri="{FF2B5EF4-FFF2-40B4-BE49-F238E27FC236}">
                      <a16:creationId xmlns:a16="http://schemas.microsoft.com/office/drawing/2014/main" id="{13040BC5-2189-AC6A-F479-1EC3601C698B}"/>
                    </a:ext>
                  </a:extLst>
                </p14:cNvPr>
                <p14:cNvContentPartPr/>
                <p14:nvPr/>
              </p14:nvContentPartPr>
              <p14:xfrm>
                <a:off x="7897451" y="3657142"/>
                <a:ext cx="278640" cy="142920"/>
              </p14:xfrm>
            </p:contentPart>
          </mc:Choice>
          <mc:Fallback xmlns="">
            <p:pic>
              <p:nvPicPr>
                <p:cNvPr id="135" name="Freihand 134">
                  <a:extLst>
                    <a:ext uri="{FF2B5EF4-FFF2-40B4-BE49-F238E27FC236}">
                      <a16:creationId xmlns:a16="http://schemas.microsoft.com/office/drawing/2014/main" id="{13040BC5-2189-AC6A-F479-1EC3601C698B}"/>
                    </a:ext>
                  </a:extLst>
                </p:cNvPr>
                <p:cNvPicPr/>
                <p:nvPr/>
              </p:nvPicPr>
              <p:blipFill>
                <a:blip r:embed="rId184"/>
                <a:stretch>
                  <a:fillRect/>
                </a:stretch>
              </p:blipFill>
              <p:spPr>
                <a:xfrm>
                  <a:off x="7891331" y="3651022"/>
                  <a:ext cx="290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6" name="Freihand 135">
                  <a:extLst>
                    <a:ext uri="{FF2B5EF4-FFF2-40B4-BE49-F238E27FC236}">
                      <a16:creationId xmlns:a16="http://schemas.microsoft.com/office/drawing/2014/main" id="{21A8D15D-2D6F-5948-83DB-874AFD214773}"/>
                    </a:ext>
                  </a:extLst>
                </p14:cNvPr>
                <p14:cNvContentPartPr/>
                <p14:nvPr/>
              </p14:nvContentPartPr>
              <p14:xfrm>
                <a:off x="8085731" y="3805102"/>
                <a:ext cx="26640" cy="212040"/>
              </p14:xfrm>
            </p:contentPart>
          </mc:Choice>
          <mc:Fallback xmlns="">
            <p:pic>
              <p:nvPicPr>
                <p:cNvPr id="136" name="Freihand 135">
                  <a:extLst>
                    <a:ext uri="{FF2B5EF4-FFF2-40B4-BE49-F238E27FC236}">
                      <a16:creationId xmlns:a16="http://schemas.microsoft.com/office/drawing/2014/main" id="{21A8D15D-2D6F-5948-83DB-874AFD214773}"/>
                    </a:ext>
                  </a:extLst>
                </p:cNvPr>
                <p:cNvPicPr/>
                <p:nvPr/>
              </p:nvPicPr>
              <p:blipFill>
                <a:blip r:embed="rId186"/>
                <a:stretch>
                  <a:fillRect/>
                </a:stretch>
              </p:blipFill>
              <p:spPr>
                <a:xfrm>
                  <a:off x="8079611" y="3798982"/>
                  <a:ext cx="388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7" name="Freihand 136">
                  <a:extLst>
                    <a:ext uri="{FF2B5EF4-FFF2-40B4-BE49-F238E27FC236}">
                      <a16:creationId xmlns:a16="http://schemas.microsoft.com/office/drawing/2014/main" id="{000213FA-8914-562B-5009-868ED1B66786}"/>
                    </a:ext>
                  </a:extLst>
                </p14:cNvPr>
                <p14:cNvContentPartPr/>
                <p14:nvPr/>
              </p14:nvContentPartPr>
              <p14:xfrm>
                <a:off x="8005811" y="3610342"/>
                <a:ext cx="512280" cy="338760"/>
              </p14:xfrm>
            </p:contentPart>
          </mc:Choice>
          <mc:Fallback xmlns="">
            <p:pic>
              <p:nvPicPr>
                <p:cNvPr id="137" name="Freihand 136">
                  <a:extLst>
                    <a:ext uri="{FF2B5EF4-FFF2-40B4-BE49-F238E27FC236}">
                      <a16:creationId xmlns:a16="http://schemas.microsoft.com/office/drawing/2014/main" id="{000213FA-8914-562B-5009-868ED1B66786}"/>
                    </a:ext>
                  </a:extLst>
                </p:cNvPr>
                <p:cNvPicPr/>
                <p:nvPr/>
              </p:nvPicPr>
              <p:blipFill>
                <a:blip r:embed="rId188"/>
                <a:stretch>
                  <a:fillRect/>
                </a:stretch>
              </p:blipFill>
              <p:spPr>
                <a:xfrm>
                  <a:off x="7999691" y="3604222"/>
                  <a:ext cx="5245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8" name="Freihand 137">
                  <a:extLst>
                    <a:ext uri="{FF2B5EF4-FFF2-40B4-BE49-F238E27FC236}">
                      <a16:creationId xmlns:a16="http://schemas.microsoft.com/office/drawing/2014/main" id="{A1A2D81B-FD41-B218-EBCD-EA1BE7208434}"/>
                    </a:ext>
                  </a:extLst>
                </p14:cNvPr>
                <p14:cNvContentPartPr/>
                <p14:nvPr/>
              </p14:nvContentPartPr>
              <p14:xfrm>
                <a:off x="8345291" y="3684502"/>
                <a:ext cx="168480" cy="80280"/>
              </p14:xfrm>
            </p:contentPart>
          </mc:Choice>
          <mc:Fallback xmlns="">
            <p:pic>
              <p:nvPicPr>
                <p:cNvPr id="138" name="Freihand 137">
                  <a:extLst>
                    <a:ext uri="{FF2B5EF4-FFF2-40B4-BE49-F238E27FC236}">
                      <a16:creationId xmlns:a16="http://schemas.microsoft.com/office/drawing/2014/main" id="{A1A2D81B-FD41-B218-EBCD-EA1BE7208434}"/>
                    </a:ext>
                  </a:extLst>
                </p:cNvPr>
                <p:cNvPicPr/>
                <p:nvPr/>
              </p:nvPicPr>
              <p:blipFill>
                <a:blip r:embed="rId190"/>
                <a:stretch>
                  <a:fillRect/>
                </a:stretch>
              </p:blipFill>
              <p:spPr>
                <a:xfrm>
                  <a:off x="8339171" y="3678382"/>
                  <a:ext cx="180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9" name="Freihand 138">
                  <a:extLst>
                    <a:ext uri="{FF2B5EF4-FFF2-40B4-BE49-F238E27FC236}">
                      <a16:creationId xmlns:a16="http://schemas.microsoft.com/office/drawing/2014/main" id="{05344F03-53C4-49F1-0A2A-7FD389D63F91}"/>
                    </a:ext>
                  </a:extLst>
                </p14:cNvPr>
                <p14:cNvContentPartPr/>
                <p14:nvPr/>
              </p14:nvContentPartPr>
              <p14:xfrm>
                <a:off x="8623931" y="3433222"/>
                <a:ext cx="210960" cy="267840"/>
              </p14:xfrm>
            </p:contentPart>
          </mc:Choice>
          <mc:Fallback xmlns="">
            <p:pic>
              <p:nvPicPr>
                <p:cNvPr id="139" name="Freihand 138">
                  <a:extLst>
                    <a:ext uri="{FF2B5EF4-FFF2-40B4-BE49-F238E27FC236}">
                      <a16:creationId xmlns:a16="http://schemas.microsoft.com/office/drawing/2014/main" id="{05344F03-53C4-49F1-0A2A-7FD389D63F91}"/>
                    </a:ext>
                  </a:extLst>
                </p:cNvPr>
                <p:cNvPicPr/>
                <p:nvPr/>
              </p:nvPicPr>
              <p:blipFill>
                <a:blip r:embed="rId192"/>
                <a:stretch>
                  <a:fillRect/>
                </a:stretch>
              </p:blipFill>
              <p:spPr>
                <a:xfrm>
                  <a:off x="8617811" y="3427102"/>
                  <a:ext cx="2232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0" name="Freihand 139">
                  <a:extLst>
                    <a:ext uri="{FF2B5EF4-FFF2-40B4-BE49-F238E27FC236}">
                      <a16:creationId xmlns:a16="http://schemas.microsoft.com/office/drawing/2014/main" id="{04F4385F-38B0-09FA-6DD1-379C74F4CEBF}"/>
                    </a:ext>
                  </a:extLst>
                </p14:cNvPr>
                <p14:cNvContentPartPr/>
                <p14:nvPr/>
              </p14:nvContentPartPr>
              <p14:xfrm>
                <a:off x="8875931" y="3309382"/>
                <a:ext cx="114480" cy="334800"/>
              </p14:xfrm>
            </p:contentPart>
          </mc:Choice>
          <mc:Fallback xmlns="">
            <p:pic>
              <p:nvPicPr>
                <p:cNvPr id="140" name="Freihand 139">
                  <a:extLst>
                    <a:ext uri="{FF2B5EF4-FFF2-40B4-BE49-F238E27FC236}">
                      <a16:creationId xmlns:a16="http://schemas.microsoft.com/office/drawing/2014/main" id="{04F4385F-38B0-09FA-6DD1-379C74F4CEBF}"/>
                    </a:ext>
                  </a:extLst>
                </p:cNvPr>
                <p:cNvPicPr/>
                <p:nvPr/>
              </p:nvPicPr>
              <p:blipFill>
                <a:blip r:embed="rId194"/>
                <a:stretch>
                  <a:fillRect/>
                </a:stretch>
              </p:blipFill>
              <p:spPr>
                <a:xfrm>
                  <a:off x="8869811" y="3303262"/>
                  <a:ext cx="1267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1" name="Freihand 140">
                  <a:extLst>
                    <a:ext uri="{FF2B5EF4-FFF2-40B4-BE49-F238E27FC236}">
                      <a16:creationId xmlns:a16="http://schemas.microsoft.com/office/drawing/2014/main" id="{44A70BE7-D0EE-9C3D-3D3F-910CF232C9D3}"/>
                    </a:ext>
                  </a:extLst>
                </p14:cNvPr>
                <p14:cNvContentPartPr/>
                <p14:nvPr/>
              </p14:nvContentPartPr>
              <p14:xfrm>
                <a:off x="8999771" y="3415582"/>
                <a:ext cx="115560" cy="60120"/>
              </p14:xfrm>
            </p:contentPart>
          </mc:Choice>
          <mc:Fallback xmlns="">
            <p:pic>
              <p:nvPicPr>
                <p:cNvPr id="141" name="Freihand 140">
                  <a:extLst>
                    <a:ext uri="{FF2B5EF4-FFF2-40B4-BE49-F238E27FC236}">
                      <a16:creationId xmlns:a16="http://schemas.microsoft.com/office/drawing/2014/main" id="{44A70BE7-D0EE-9C3D-3D3F-910CF232C9D3}"/>
                    </a:ext>
                  </a:extLst>
                </p:cNvPr>
                <p:cNvPicPr/>
                <p:nvPr/>
              </p:nvPicPr>
              <p:blipFill>
                <a:blip r:embed="rId196"/>
                <a:stretch>
                  <a:fillRect/>
                </a:stretch>
              </p:blipFill>
              <p:spPr>
                <a:xfrm>
                  <a:off x="8993651" y="3409462"/>
                  <a:ext cx="127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2" name="Freihand 141">
                  <a:extLst>
                    <a:ext uri="{FF2B5EF4-FFF2-40B4-BE49-F238E27FC236}">
                      <a16:creationId xmlns:a16="http://schemas.microsoft.com/office/drawing/2014/main" id="{A9AD9FC8-39D3-5BB5-42EE-E8527A316416}"/>
                    </a:ext>
                  </a:extLst>
                </p14:cNvPr>
                <p14:cNvContentPartPr/>
                <p14:nvPr/>
              </p14:nvContentPartPr>
              <p14:xfrm>
                <a:off x="9118931" y="3372742"/>
                <a:ext cx="159840" cy="200160"/>
              </p14:xfrm>
            </p:contentPart>
          </mc:Choice>
          <mc:Fallback xmlns="">
            <p:pic>
              <p:nvPicPr>
                <p:cNvPr id="142" name="Freihand 141">
                  <a:extLst>
                    <a:ext uri="{FF2B5EF4-FFF2-40B4-BE49-F238E27FC236}">
                      <a16:creationId xmlns:a16="http://schemas.microsoft.com/office/drawing/2014/main" id="{A9AD9FC8-39D3-5BB5-42EE-E8527A316416}"/>
                    </a:ext>
                  </a:extLst>
                </p:cNvPr>
                <p:cNvPicPr/>
                <p:nvPr/>
              </p:nvPicPr>
              <p:blipFill>
                <a:blip r:embed="rId198"/>
                <a:stretch>
                  <a:fillRect/>
                </a:stretch>
              </p:blipFill>
              <p:spPr>
                <a:xfrm>
                  <a:off x="9112811" y="3366622"/>
                  <a:ext cx="172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 name="Freihand 142">
                  <a:extLst>
                    <a:ext uri="{FF2B5EF4-FFF2-40B4-BE49-F238E27FC236}">
                      <a16:creationId xmlns:a16="http://schemas.microsoft.com/office/drawing/2014/main" id="{95304CFB-570C-0CF3-C8E3-6521705F4E68}"/>
                    </a:ext>
                  </a:extLst>
                </p14:cNvPr>
                <p14:cNvContentPartPr/>
                <p14:nvPr/>
              </p14:nvContentPartPr>
              <p14:xfrm>
                <a:off x="9333491" y="3174382"/>
                <a:ext cx="95760" cy="230400"/>
              </p14:xfrm>
            </p:contentPart>
          </mc:Choice>
          <mc:Fallback xmlns="">
            <p:pic>
              <p:nvPicPr>
                <p:cNvPr id="143" name="Freihand 142">
                  <a:extLst>
                    <a:ext uri="{FF2B5EF4-FFF2-40B4-BE49-F238E27FC236}">
                      <a16:creationId xmlns:a16="http://schemas.microsoft.com/office/drawing/2014/main" id="{95304CFB-570C-0CF3-C8E3-6521705F4E68}"/>
                    </a:ext>
                  </a:extLst>
                </p:cNvPr>
                <p:cNvPicPr/>
                <p:nvPr/>
              </p:nvPicPr>
              <p:blipFill>
                <a:blip r:embed="rId200"/>
                <a:stretch>
                  <a:fillRect/>
                </a:stretch>
              </p:blipFill>
              <p:spPr>
                <a:xfrm>
                  <a:off x="9327371" y="3168262"/>
                  <a:ext cx="1080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4" name="Freihand 143">
                  <a:extLst>
                    <a:ext uri="{FF2B5EF4-FFF2-40B4-BE49-F238E27FC236}">
                      <a16:creationId xmlns:a16="http://schemas.microsoft.com/office/drawing/2014/main" id="{081A6634-A716-E4D8-6111-B1761C7C5565}"/>
                    </a:ext>
                  </a:extLst>
                </p14:cNvPr>
                <p14:cNvContentPartPr/>
                <p14:nvPr/>
              </p14:nvContentPartPr>
              <p14:xfrm>
                <a:off x="9488291" y="3127942"/>
                <a:ext cx="54000" cy="334440"/>
              </p14:xfrm>
            </p:contentPart>
          </mc:Choice>
          <mc:Fallback xmlns="">
            <p:pic>
              <p:nvPicPr>
                <p:cNvPr id="144" name="Freihand 143">
                  <a:extLst>
                    <a:ext uri="{FF2B5EF4-FFF2-40B4-BE49-F238E27FC236}">
                      <a16:creationId xmlns:a16="http://schemas.microsoft.com/office/drawing/2014/main" id="{081A6634-A716-E4D8-6111-B1761C7C5565}"/>
                    </a:ext>
                  </a:extLst>
                </p:cNvPr>
                <p:cNvPicPr/>
                <p:nvPr/>
              </p:nvPicPr>
              <p:blipFill>
                <a:blip r:embed="rId202"/>
                <a:stretch>
                  <a:fillRect/>
                </a:stretch>
              </p:blipFill>
              <p:spPr>
                <a:xfrm>
                  <a:off x="9482171" y="3121822"/>
                  <a:ext cx="662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6" name="Freihand 145">
                  <a:extLst>
                    <a:ext uri="{FF2B5EF4-FFF2-40B4-BE49-F238E27FC236}">
                      <a16:creationId xmlns:a16="http://schemas.microsoft.com/office/drawing/2014/main" id="{E041D4C6-4949-B67B-E03B-5C2BCC43CF54}"/>
                    </a:ext>
                  </a:extLst>
                </p14:cNvPr>
                <p14:cNvContentPartPr/>
                <p14:nvPr/>
              </p14:nvContentPartPr>
              <p14:xfrm>
                <a:off x="7610891" y="3192022"/>
                <a:ext cx="90720" cy="316440"/>
              </p14:xfrm>
            </p:contentPart>
          </mc:Choice>
          <mc:Fallback xmlns="">
            <p:pic>
              <p:nvPicPr>
                <p:cNvPr id="146" name="Freihand 145">
                  <a:extLst>
                    <a:ext uri="{FF2B5EF4-FFF2-40B4-BE49-F238E27FC236}">
                      <a16:creationId xmlns:a16="http://schemas.microsoft.com/office/drawing/2014/main" id="{E041D4C6-4949-B67B-E03B-5C2BCC43CF54}"/>
                    </a:ext>
                  </a:extLst>
                </p:cNvPr>
                <p:cNvPicPr/>
                <p:nvPr/>
              </p:nvPicPr>
              <p:blipFill>
                <a:blip r:embed="rId204"/>
                <a:stretch>
                  <a:fillRect/>
                </a:stretch>
              </p:blipFill>
              <p:spPr>
                <a:xfrm>
                  <a:off x="7604771" y="3185902"/>
                  <a:ext cx="1029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7" name="Freihand 146">
                  <a:extLst>
                    <a:ext uri="{FF2B5EF4-FFF2-40B4-BE49-F238E27FC236}">
                      <a16:creationId xmlns:a16="http://schemas.microsoft.com/office/drawing/2014/main" id="{944F780A-FA27-3CDB-EA3C-6813FD41EB42}"/>
                    </a:ext>
                  </a:extLst>
                </p14:cNvPr>
                <p14:cNvContentPartPr/>
                <p14:nvPr/>
              </p14:nvContentPartPr>
              <p14:xfrm>
                <a:off x="7627811" y="3281302"/>
                <a:ext cx="184680" cy="108000"/>
              </p14:xfrm>
            </p:contentPart>
          </mc:Choice>
          <mc:Fallback xmlns="">
            <p:pic>
              <p:nvPicPr>
                <p:cNvPr id="147" name="Freihand 146">
                  <a:extLst>
                    <a:ext uri="{FF2B5EF4-FFF2-40B4-BE49-F238E27FC236}">
                      <a16:creationId xmlns:a16="http://schemas.microsoft.com/office/drawing/2014/main" id="{944F780A-FA27-3CDB-EA3C-6813FD41EB42}"/>
                    </a:ext>
                  </a:extLst>
                </p:cNvPr>
                <p:cNvPicPr/>
                <p:nvPr/>
              </p:nvPicPr>
              <p:blipFill>
                <a:blip r:embed="rId206"/>
                <a:stretch>
                  <a:fillRect/>
                </a:stretch>
              </p:blipFill>
              <p:spPr>
                <a:xfrm>
                  <a:off x="7621691" y="3275182"/>
                  <a:ext cx="196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30C0EC23-E375-8AC7-CEED-70E474C289D4}"/>
                    </a:ext>
                  </a:extLst>
                </p14:cNvPr>
                <p14:cNvContentPartPr/>
                <p14:nvPr/>
              </p14:nvContentPartPr>
              <p14:xfrm>
                <a:off x="7845971" y="3230902"/>
                <a:ext cx="126360" cy="203040"/>
              </p14:xfrm>
            </p:contentPart>
          </mc:Choice>
          <mc:Fallback xmlns="">
            <p:pic>
              <p:nvPicPr>
                <p:cNvPr id="148" name="Freihand 147">
                  <a:extLst>
                    <a:ext uri="{FF2B5EF4-FFF2-40B4-BE49-F238E27FC236}">
                      <a16:creationId xmlns:a16="http://schemas.microsoft.com/office/drawing/2014/main" id="{30C0EC23-E375-8AC7-CEED-70E474C289D4}"/>
                    </a:ext>
                  </a:extLst>
                </p:cNvPr>
                <p:cNvPicPr/>
                <p:nvPr/>
              </p:nvPicPr>
              <p:blipFill>
                <a:blip r:embed="rId208"/>
                <a:stretch>
                  <a:fillRect/>
                </a:stretch>
              </p:blipFill>
              <p:spPr>
                <a:xfrm>
                  <a:off x="7839851" y="3224782"/>
                  <a:ext cx="138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37115F31-BFCD-7777-E294-8A4EC6AEEF20}"/>
                    </a:ext>
                  </a:extLst>
                </p14:cNvPr>
                <p14:cNvContentPartPr/>
                <p14:nvPr/>
              </p14:nvContentPartPr>
              <p14:xfrm>
                <a:off x="7974851" y="3080782"/>
                <a:ext cx="276120" cy="211680"/>
              </p14:xfrm>
            </p:contentPart>
          </mc:Choice>
          <mc:Fallback xmlns="">
            <p:pic>
              <p:nvPicPr>
                <p:cNvPr id="149" name="Freihand 148">
                  <a:extLst>
                    <a:ext uri="{FF2B5EF4-FFF2-40B4-BE49-F238E27FC236}">
                      <a16:creationId xmlns:a16="http://schemas.microsoft.com/office/drawing/2014/main" id="{37115F31-BFCD-7777-E294-8A4EC6AEEF20}"/>
                    </a:ext>
                  </a:extLst>
                </p:cNvPr>
                <p:cNvPicPr/>
                <p:nvPr/>
              </p:nvPicPr>
              <p:blipFill>
                <a:blip r:embed="rId210"/>
                <a:stretch>
                  <a:fillRect/>
                </a:stretch>
              </p:blipFill>
              <p:spPr>
                <a:xfrm>
                  <a:off x="7968731" y="3074662"/>
                  <a:ext cx="288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D887882C-4423-1616-D3FB-5414A06B05DD}"/>
                    </a:ext>
                  </a:extLst>
                </p14:cNvPr>
                <p14:cNvContentPartPr/>
                <p14:nvPr/>
              </p14:nvContentPartPr>
              <p14:xfrm>
                <a:off x="8696651" y="2911222"/>
                <a:ext cx="125640" cy="223920"/>
              </p14:xfrm>
            </p:contentPart>
          </mc:Choice>
          <mc:Fallback xmlns="">
            <p:pic>
              <p:nvPicPr>
                <p:cNvPr id="150" name="Freihand 149">
                  <a:extLst>
                    <a:ext uri="{FF2B5EF4-FFF2-40B4-BE49-F238E27FC236}">
                      <a16:creationId xmlns:a16="http://schemas.microsoft.com/office/drawing/2014/main" id="{D887882C-4423-1616-D3FB-5414A06B05DD}"/>
                    </a:ext>
                  </a:extLst>
                </p:cNvPr>
                <p:cNvPicPr/>
                <p:nvPr/>
              </p:nvPicPr>
              <p:blipFill>
                <a:blip r:embed="rId212"/>
                <a:stretch>
                  <a:fillRect/>
                </a:stretch>
              </p:blipFill>
              <p:spPr>
                <a:xfrm>
                  <a:off x="8690531" y="2905102"/>
                  <a:ext cx="137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F8132B33-9066-D79C-9D53-ED71227BAC32}"/>
                    </a:ext>
                  </a:extLst>
                </p14:cNvPr>
                <p14:cNvContentPartPr/>
                <p14:nvPr/>
              </p14:nvContentPartPr>
              <p14:xfrm>
                <a:off x="8868371" y="2810782"/>
                <a:ext cx="223920" cy="244440"/>
              </p14:xfrm>
            </p:contentPart>
          </mc:Choice>
          <mc:Fallback xmlns="">
            <p:pic>
              <p:nvPicPr>
                <p:cNvPr id="151" name="Freihand 150">
                  <a:extLst>
                    <a:ext uri="{FF2B5EF4-FFF2-40B4-BE49-F238E27FC236}">
                      <a16:creationId xmlns:a16="http://schemas.microsoft.com/office/drawing/2014/main" id="{F8132B33-9066-D79C-9D53-ED71227BAC32}"/>
                    </a:ext>
                  </a:extLst>
                </p:cNvPr>
                <p:cNvPicPr/>
                <p:nvPr/>
              </p:nvPicPr>
              <p:blipFill>
                <a:blip r:embed="rId214"/>
                <a:stretch>
                  <a:fillRect/>
                </a:stretch>
              </p:blipFill>
              <p:spPr>
                <a:xfrm>
                  <a:off x="8862251" y="2804662"/>
                  <a:ext cx="2361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8A6D8738-B1D5-30E6-E174-F8519B724BFB}"/>
                    </a:ext>
                  </a:extLst>
                </p14:cNvPr>
                <p14:cNvContentPartPr/>
                <p14:nvPr/>
              </p14:nvContentPartPr>
              <p14:xfrm>
                <a:off x="9127931" y="2798902"/>
                <a:ext cx="171720" cy="252000"/>
              </p14:xfrm>
            </p:contentPart>
          </mc:Choice>
          <mc:Fallback xmlns="">
            <p:pic>
              <p:nvPicPr>
                <p:cNvPr id="152" name="Freihand 151">
                  <a:extLst>
                    <a:ext uri="{FF2B5EF4-FFF2-40B4-BE49-F238E27FC236}">
                      <a16:creationId xmlns:a16="http://schemas.microsoft.com/office/drawing/2014/main" id="{8A6D8738-B1D5-30E6-E174-F8519B724BFB}"/>
                    </a:ext>
                  </a:extLst>
                </p:cNvPr>
                <p:cNvPicPr/>
                <p:nvPr/>
              </p:nvPicPr>
              <p:blipFill>
                <a:blip r:embed="rId216"/>
                <a:stretch>
                  <a:fillRect/>
                </a:stretch>
              </p:blipFill>
              <p:spPr>
                <a:xfrm>
                  <a:off x="9121811" y="2792782"/>
                  <a:ext cx="183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Freihand 152">
                  <a:extLst>
                    <a:ext uri="{FF2B5EF4-FFF2-40B4-BE49-F238E27FC236}">
                      <a16:creationId xmlns:a16="http://schemas.microsoft.com/office/drawing/2014/main" id="{21AA162B-FDE3-C361-92A7-4553E0E849E4}"/>
                    </a:ext>
                  </a:extLst>
                </p14:cNvPr>
                <p14:cNvContentPartPr/>
                <p14:nvPr/>
              </p14:nvContentPartPr>
              <p14:xfrm>
                <a:off x="9304331" y="2774422"/>
                <a:ext cx="255600" cy="228960"/>
              </p14:xfrm>
            </p:contentPart>
          </mc:Choice>
          <mc:Fallback xmlns="">
            <p:pic>
              <p:nvPicPr>
                <p:cNvPr id="153" name="Freihand 152">
                  <a:extLst>
                    <a:ext uri="{FF2B5EF4-FFF2-40B4-BE49-F238E27FC236}">
                      <a16:creationId xmlns:a16="http://schemas.microsoft.com/office/drawing/2014/main" id="{21AA162B-FDE3-C361-92A7-4553E0E849E4}"/>
                    </a:ext>
                  </a:extLst>
                </p:cNvPr>
                <p:cNvPicPr/>
                <p:nvPr/>
              </p:nvPicPr>
              <p:blipFill>
                <a:blip r:embed="rId218"/>
                <a:stretch>
                  <a:fillRect/>
                </a:stretch>
              </p:blipFill>
              <p:spPr>
                <a:xfrm>
                  <a:off x="9298211" y="2768302"/>
                  <a:ext cx="2678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5" name="Freihand 154">
                  <a:extLst>
                    <a:ext uri="{FF2B5EF4-FFF2-40B4-BE49-F238E27FC236}">
                      <a16:creationId xmlns:a16="http://schemas.microsoft.com/office/drawing/2014/main" id="{EE8AC55A-2B94-331A-BDB1-877C765D4F4A}"/>
                    </a:ext>
                  </a:extLst>
                </p14:cNvPr>
                <p14:cNvContentPartPr/>
                <p14:nvPr/>
              </p14:nvContentPartPr>
              <p14:xfrm>
                <a:off x="7797011" y="3264382"/>
                <a:ext cx="574560" cy="924480"/>
              </p14:xfrm>
            </p:contentPart>
          </mc:Choice>
          <mc:Fallback xmlns="">
            <p:pic>
              <p:nvPicPr>
                <p:cNvPr id="155" name="Freihand 154">
                  <a:extLst>
                    <a:ext uri="{FF2B5EF4-FFF2-40B4-BE49-F238E27FC236}">
                      <a16:creationId xmlns:a16="http://schemas.microsoft.com/office/drawing/2014/main" id="{EE8AC55A-2B94-331A-BDB1-877C765D4F4A}"/>
                    </a:ext>
                  </a:extLst>
                </p:cNvPr>
                <p:cNvPicPr/>
                <p:nvPr/>
              </p:nvPicPr>
              <p:blipFill>
                <a:blip r:embed="rId220"/>
                <a:stretch>
                  <a:fillRect/>
                </a:stretch>
              </p:blipFill>
              <p:spPr>
                <a:xfrm>
                  <a:off x="7790891" y="3258262"/>
                  <a:ext cx="586800" cy="936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7" name="Freihand 156">
                  <a:extLst>
                    <a:ext uri="{FF2B5EF4-FFF2-40B4-BE49-F238E27FC236}">
                      <a16:creationId xmlns:a16="http://schemas.microsoft.com/office/drawing/2014/main" id="{7D537CDF-7828-4068-0BDB-F4E390A681B1}"/>
                    </a:ext>
                  </a:extLst>
                </p14:cNvPr>
                <p14:cNvContentPartPr/>
                <p14:nvPr/>
              </p14:nvContentPartPr>
              <p14:xfrm>
                <a:off x="7959371" y="3714382"/>
                <a:ext cx="358560" cy="443160"/>
              </p14:xfrm>
            </p:contentPart>
          </mc:Choice>
          <mc:Fallback xmlns="">
            <p:pic>
              <p:nvPicPr>
                <p:cNvPr id="157" name="Freihand 156">
                  <a:extLst>
                    <a:ext uri="{FF2B5EF4-FFF2-40B4-BE49-F238E27FC236}">
                      <a16:creationId xmlns:a16="http://schemas.microsoft.com/office/drawing/2014/main" id="{7D537CDF-7828-4068-0BDB-F4E390A681B1}"/>
                    </a:ext>
                  </a:extLst>
                </p:cNvPr>
                <p:cNvPicPr/>
                <p:nvPr/>
              </p:nvPicPr>
              <p:blipFill>
                <a:blip r:embed="rId222"/>
                <a:stretch>
                  <a:fillRect/>
                </a:stretch>
              </p:blipFill>
              <p:spPr>
                <a:xfrm>
                  <a:off x="7953251" y="3708262"/>
                  <a:ext cx="37080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9" name="Freihand 158">
                  <a:extLst>
                    <a:ext uri="{FF2B5EF4-FFF2-40B4-BE49-F238E27FC236}">
                      <a16:creationId xmlns:a16="http://schemas.microsoft.com/office/drawing/2014/main" id="{A8F2A3B6-CE0E-626F-C225-C63E001DCE24}"/>
                    </a:ext>
                  </a:extLst>
                </p14:cNvPr>
                <p14:cNvContentPartPr/>
                <p14:nvPr/>
              </p14:nvContentPartPr>
              <p14:xfrm>
                <a:off x="7817171" y="3332422"/>
                <a:ext cx="365760" cy="484920"/>
              </p14:xfrm>
            </p:contentPart>
          </mc:Choice>
          <mc:Fallback xmlns="">
            <p:pic>
              <p:nvPicPr>
                <p:cNvPr id="159" name="Freihand 158">
                  <a:extLst>
                    <a:ext uri="{FF2B5EF4-FFF2-40B4-BE49-F238E27FC236}">
                      <a16:creationId xmlns:a16="http://schemas.microsoft.com/office/drawing/2014/main" id="{A8F2A3B6-CE0E-626F-C225-C63E001DCE24}"/>
                    </a:ext>
                  </a:extLst>
                </p:cNvPr>
                <p:cNvPicPr/>
                <p:nvPr/>
              </p:nvPicPr>
              <p:blipFill>
                <a:blip r:embed="rId224"/>
                <a:stretch>
                  <a:fillRect/>
                </a:stretch>
              </p:blipFill>
              <p:spPr>
                <a:xfrm>
                  <a:off x="7811051" y="3326302"/>
                  <a:ext cx="37800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1" name="Freihand 160">
                  <a:extLst>
                    <a:ext uri="{FF2B5EF4-FFF2-40B4-BE49-F238E27FC236}">
                      <a16:creationId xmlns:a16="http://schemas.microsoft.com/office/drawing/2014/main" id="{D21713A8-890D-93D5-4219-9C6BA7FEAA24}"/>
                    </a:ext>
                  </a:extLst>
                </p14:cNvPr>
                <p14:cNvContentPartPr/>
                <p14:nvPr/>
              </p14:nvContentPartPr>
              <p14:xfrm>
                <a:off x="9014891" y="3170422"/>
                <a:ext cx="48240" cy="150840"/>
              </p14:xfrm>
            </p:contentPart>
          </mc:Choice>
          <mc:Fallback xmlns="">
            <p:pic>
              <p:nvPicPr>
                <p:cNvPr id="161" name="Freihand 160">
                  <a:extLst>
                    <a:ext uri="{FF2B5EF4-FFF2-40B4-BE49-F238E27FC236}">
                      <a16:creationId xmlns:a16="http://schemas.microsoft.com/office/drawing/2014/main" id="{D21713A8-890D-93D5-4219-9C6BA7FEAA24}"/>
                    </a:ext>
                  </a:extLst>
                </p:cNvPr>
                <p:cNvPicPr/>
                <p:nvPr/>
              </p:nvPicPr>
              <p:blipFill>
                <a:blip r:embed="rId226"/>
                <a:stretch>
                  <a:fillRect/>
                </a:stretch>
              </p:blipFill>
              <p:spPr>
                <a:xfrm>
                  <a:off x="9008771" y="3164302"/>
                  <a:ext cx="60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2" name="Freihand 161">
                  <a:extLst>
                    <a:ext uri="{FF2B5EF4-FFF2-40B4-BE49-F238E27FC236}">
                      <a16:creationId xmlns:a16="http://schemas.microsoft.com/office/drawing/2014/main" id="{8F059853-D22B-FA46-8959-9FF2AE6B374E}"/>
                    </a:ext>
                  </a:extLst>
                </p14:cNvPr>
                <p14:cNvContentPartPr/>
                <p14:nvPr/>
              </p14:nvContentPartPr>
              <p14:xfrm>
                <a:off x="8986451" y="3204262"/>
                <a:ext cx="95400" cy="81720"/>
              </p14:xfrm>
            </p:contentPart>
          </mc:Choice>
          <mc:Fallback xmlns="">
            <p:pic>
              <p:nvPicPr>
                <p:cNvPr id="162" name="Freihand 161">
                  <a:extLst>
                    <a:ext uri="{FF2B5EF4-FFF2-40B4-BE49-F238E27FC236}">
                      <a16:creationId xmlns:a16="http://schemas.microsoft.com/office/drawing/2014/main" id="{8F059853-D22B-FA46-8959-9FF2AE6B374E}"/>
                    </a:ext>
                  </a:extLst>
                </p:cNvPr>
                <p:cNvPicPr/>
                <p:nvPr/>
              </p:nvPicPr>
              <p:blipFill>
                <a:blip r:embed="rId228"/>
                <a:stretch>
                  <a:fillRect/>
                </a:stretch>
              </p:blipFill>
              <p:spPr>
                <a:xfrm>
                  <a:off x="8980331" y="3198142"/>
                  <a:ext cx="107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4" name="Freihand 163">
                  <a:extLst>
                    <a:ext uri="{FF2B5EF4-FFF2-40B4-BE49-F238E27FC236}">
                      <a16:creationId xmlns:a16="http://schemas.microsoft.com/office/drawing/2014/main" id="{4EFB9EB2-2EED-79BB-6CBA-3F765123E3E5}"/>
                    </a:ext>
                  </a:extLst>
                </p14:cNvPr>
                <p14:cNvContentPartPr/>
                <p14:nvPr/>
              </p14:nvContentPartPr>
              <p14:xfrm>
                <a:off x="9298571" y="3033262"/>
                <a:ext cx="109800" cy="60840"/>
              </p14:xfrm>
            </p:contentPart>
          </mc:Choice>
          <mc:Fallback xmlns="">
            <p:pic>
              <p:nvPicPr>
                <p:cNvPr id="164" name="Freihand 163">
                  <a:extLst>
                    <a:ext uri="{FF2B5EF4-FFF2-40B4-BE49-F238E27FC236}">
                      <a16:creationId xmlns:a16="http://schemas.microsoft.com/office/drawing/2014/main" id="{4EFB9EB2-2EED-79BB-6CBA-3F765123E3E5}"/>
                    </a:ext>
                  </a:extLst>
                </p:cNvPr>
                <p:cNvPicPr/>
                <p:nvPr/>
              </p:nvPicPr>
              <p:blipFill>
                <a:blip r:embed="rId230"/>
                <a:stretch>
                  <a:fillRect/>
                </a:stretch>
              </p:blipFill>
              <p:spPr>
                <a:xfrm>
                  <a:off x="9292451" y="3027142"/>
                  <a:ext cx="122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6" name="Freihand 165">
                  <a:extLst>
                    <a:ext uri="{FF2B5EF4-FFF2-40B4-BE49-F238E27FC236}">
                      <a16:creationId xmlns:a16="http://schemas.microsoft.com/office/drawing/2014/main" id="{2371D21B-4658-103C-CA72-86D6C428DBA7}"/>
                    </a:ext>
                  </a:extLst>
                </p14:cNvPr>
                <p14:cNvContentPartPr/>
                <p14:nvPr/>
              </p14:nvContentPartPr>
              <p14:xfrm>
                <a:off x="8527451" y="2936422"/>
                <a:ext cx="1250280" cy="948600"/>
              </p14:xfrm>
            </p:contentPart>
          </mc:Choice>
          <mc:Fallback xmlns="">
            <p:pic>
              <p:nvPicPr>
                <p:cNvPr id="166" name="Freihand 165">
                  <a:extLst>
                    <a:ext uri="{FF2B5EF4-FFF2-40B4-BE49-F238E27FC236}">
                      <a16:creationId xmlns:a16="http://schemas.microsoft.com/office/drawing/2014/main" id="{2371D21B-4658-103C-CA72-86D6C428DBA7}"/>
                    </a:ext>
                  </a:extLst>
                </p:cNvPr>
                <p:cNvPicPr/>
                <p:nvPr/>
              </p:nvPicPr>
              <p:blipFill>
                <a:blip r:embed="rId232"/>
                <a:stretch>
                  <a:fillRect/>
                </a:stretch>
              </p:blipFill>
              <p:spPr>
                <a:xfrm>
                  <a:off x="8521331" y="2930302"/>
                  <a:ext cx="126252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8" name="Freihand 167">
                  <a:extLst>
                    <a:ext uri="{FF2B5EF4-FFF2-40B4-BE49-F238E27FC236}">
                      <a16:creationId xmlns:a16="http://schemas.microsoft.com/office/drawing/2014/main" id="{AAC6DCC3-39C6-B045-9464-2C3839F9D79D}"/>
                    </a:ext>
                  </a:extLst>
                </p14:cNvPr>
                <p14:cNvContentPartPr/>
                <p14:nvPr/>
              </p14:nvContentPartPr>
              <p14:xfrm>
                <a:off x="8959811" y="3312262"/>
                <a:ext cx="243720" cy="354600"/>
              </p14:xfrm>
            </p:contentPart>
          </mc:Choice>
          <mc:Fallback xmlns="">
            <p:pic>
              <p:nvPicPr>
                <p:cNvPr id="168" name="Freihand 167">
                  <a:extLst>
                    <a:ext uri="{FF2B5EF4-FFF2-40B4-BE49-F238E27FC236}">
                      <a16:creationId xmlns:a16="http://schemas.microsoft.com/office/drawing/2014/main" id="{AAC6DCC3-39C6-B045-9464-2C3839F9D79D}"/>
                    </a:ext>
                  </a:extLst>
                </p:cNvPr>
                <p:cNvPicPr/>
                <p:nvPr/>
              </p:nvPicPr>
              <p:blipFill>
                <a:blip r:embed="rId234"/>
                <a:stretch>
                  <a:fillRect/>
                </a:stretch>
              </p:blipFill>
              <p:spPr>
                <a:xfrm>
                  <a:off x="8953691" y="3306142"/>
                  <a:ext cx="25596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9" name="Freihand 168">
                  <a:extLst>
                    <a:ext uri="{FF2B5EF4-FFF2-40B4-BE49-F238E27FC236}">
                      <a16:creationId xmlns:a16="http://schemas.microsoft.com/office/drawing/2014/main" id="{1F96BA85-7872-0B04-6E9F-35F30E1DBE9F}"/>
                    </a:ext>
                  </a:extLst>
                </p14:cNvPr>
                <p14:cNvContentPartPr/>
                <p14:nvPr/>
              </p14:nvContentPartPr>
              <p14:xfrm>
                <a:off x="9296411" y="3168982"/>
                <a:ext cx="226800" cy="341640"/>
              </p14:xfrm>
            </p:contentPart>
          </mc:Choice>
          <mc:Fallback xmlns="">
            <p:pic>
              <p:nvPicPr>
                <p:cNvPr id="169" name="Freihand 168">
                  <a:extLst>
                    <a:ext uri="{FF2B5EF4-FFF2-40B4-BE49-F238E27FC236}">
                      <a16:creationId xmlns:a16="http://schemas.microsoft.com/office/drawing/2014/main" id="{1F96BA85-7872-0B04-6E9F-35F30E1DBE9F}"/>
                    </a:ext>
                  </a:extLst>
                </p:cNvPr>
                <p:cNvPicPr/>
                <p:nvPr/>
              </p:nvPicPr>
              <p:blipFill>
                <a:blip r:embed="rId236"/>
                <a:stretch>
                  <a:fillRect/>
                </a:stretch>
              </p:blipFill>
              <p:spPr>
                <a:xfrm>
                  <a:off x="9290291" y="3162862"/>
                  <a:ext cx="23904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1" name="Freihand 170">
                  <a:extLst>
                    <a:ext uri="{FF2B5EF4-FFF2-40B4-BE49-F238E27FC236}">
                      <a16:creationId xmlns:a16="http://schemas.microsoft.com/office/drawing/2014/main" id="{D11CB364-BB01-EE72-93CF-9A57BABE826B}"/>
                    </a:ext>
                  </a:extLst>
                </p14:cNvPr>
                <p14:cNvContentPartPr/>
                <p14:nvPr/>
              </p14:nvContentPartPr>
              <p14:xfrm>
                <a:off x="9351851" y="3732022"/>
                <a:ext cx="265320" cy="203760"/>
              </p14:xfrm>
            </p:contentPart>
          </mc:Choice>
          <mc:Fallback xmlns="">
            <p:pic>
              <p:nvPicPr>
                <p:cNvPr id="171" name="Freihand 170">
                  <a:extLst>
                    <a:ext uri="{FF2B5EF4-FFF2-40B4-BE49-F238E27FC236}">
                      <a16:creationId xmlns:a16="http://schemas.microsoft.com/office/drawing/2014/main" id="{D11CB364-BB01-EE72-93CF-9A57BABE826B}"/>
                    </a:ext>
                  </a:extLst>
                </p:cNvPr>
                <p:cNvPicPr/>
                <p:nvPr/>
              </p:nvPicPr>
              <p:blipFill>
                <a:blip r:embed="rId238"/>
                <a:stretch>
                  <a:fillRect/>
                </a:stretch>
              </p:blipFill>
              <p:spPr>
                <a:xfrm>
                  <a:off x="9345731" y="3725902"/>
                  <a:ext cx="277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2" name="Freihand 171">
                  <a:extLst>
                    <a:ext uri="{FF2B5EF4-FFF2-40B4-BE49-F238E27FC236}">
                      <a16:creationId xmlns:a16="http://schemas.microsoft.com/office/drawing/2014/main" id="{2F81FF6B-954C-7EC7-DB9E-F4D1AA918563}"/>
                    </a:ext>
                  </a:extLst>
                </p14:cNvPr>
                <p14:cNvContentPartPr/>
                <p14:nvPr/>
              </p14:nvContentPartPr>
              <p14:xfrm>
                <a:off x="9550211" y="3698542"/>
                <a:ext cx="134640" cy="205560"/>
              </p14:xfrm>
            </p:contentPart>
          </mc:Choice>
          <mc:Fallback xmlns="">
            <p:pic>
              <p:nvPicPr>
                <p:cNvPr id="172" name="Freihand 171">
                  <a:extLst>
                    <a:ext uri="{FF2B5EF4-FFF2-40B4-BE49-F238E27FC236}">
                      <a16:creationId xmlns:a16="http://schemas.microsoft.com/office/drawing/2014/main" id="{2F81FF6B-954C-7EC7-DB9E-F4D1AA918563}"/>
                    </a:ext>
                  </a:extLst>
                </p:cNvPr>
                <p:cNvPicPr/>
                <p:nvPr/>
              </p:nvPicPr>
              <p:blipFill>
                <a:blip r:embed="rId240"/>
                <a:stretch>
                  <a:fillRect/>
                </a:stretch>
              </p:blipFill>
              <p:spPr>
                <a:xfrm>
                  <a:off x="9544091" y="3692422"/>
                  <a:ext cx="146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926DC8C8-26EB-1C13-D6D6-7206E2993806}"/>
                    </a:ext>
                  </a:extLst>
                </p14:cNvPr>
                <p14:cNvContentPartPr/>
                <p14:nvPr/>
              </p14:nvContentPartPr>
              <p14:xfrm>
                <a:off x="9768011" y="3411262"/>
                <a:ext cx="153360" cy="237960"/>
              </p14:xfrm>
            </p:contentPart>
          </mc:Choice>
          <mc:Fallback xmlns="">
            <p:pic>
              <p:nvPicPr>
                <p:cNvPr id="173" name="Freihand 172">
                  <a:extLst>
                    <a:ext uri="{FF2B5EF4-FFF2-40B4-BE49-F238E27FC236}">
                      <a16:creationId xmlns:a16="http://schemas.microsoft.com/office/drawing/2014/main" id="{926DC8C8-26EB-1C13-D6D6-7206E2993806}"/>
                    </a:ext>
                  </a:extLst>
                </p:cNvPr>
                <p:cNvPicPr/>
                <p:nvPr/>
              </p:nvPicPr>
              <p:blipFill>
                <a:blip r:embed="rId242"/>
                <a:stretch>
                  <a:fillRect/>
                </a:stretch>
              </p:blipFill>
              <p:spPr>
                <a:xfrm>
                  <a:off x="9761891" y="3405142"/>
                  <a:ext cx="1656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1EFC6BC4-C904-C9A2-9542-7453B8394F95}"/>
                    </a:ext>
                  </a:extLst>
                </p14:cNvPr>
                <p14:cNvContentPartPr/>
                <p14:nvPr/>
              </p14:nvContentPartPr>
              <p14:xfrm>
                <a:off x="9804731" y="3487582"/>
                <a:ext cx="104040" cy="58680"/>
              </p14:xfrm>
            </p:contentPart>
          </mc:Choice>
          <mc:Fallback xmlns="">
            <p:pic>
              <p:nvPicPr>
                <p:cNvPr id="174" name="Freihand 173">
                  <a:extLst>
                    <a:ext uri="{FF2B5EF4-FFF2-40B4-BE49-F238E27FC236}">
                      <a16:creationId xmlns:a16="http://schemas.microsoft.com/office/drawing/2014/main" id="{1EFC6BC4-C904-C9A2-9542-7453B8394F95}"/>
                    </a:ext>
                  </a:extLst>
                </p:cNvPr>
                <p:cNvPicPr/>
                <p:nvPr/>
              </p:nvPicPr>
              <p:blipFill>
                <a:blip r:embed="rId244"/>
                <a:stretch>
                  <a:fillRect/>
                </a:stretch>
              </p:blipFill>
              <p:spPr>
                <a:xfrm>
                  <a:off x="9798611" y="3481462"/>
                  <a:ext cx="116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5" name="Freihand 174">
                  <a:extLst>
                    <a:ext uri="{FF2B5EF4-FFF2-40B4-BE49-F238E27FC236}">
                      <a16:creationId xmlns:a16="http://schemas.microsoft.com/office/drawing/2014/main" id="{8B69EE20-7C07-9023-0957-AA81668F7C2D}"/>
                    </a:ext>
                  </a:extLst>
                </p14:cNvPr>
                <p14:cNvContentPartPr/>
                <p14:nvPr/>
              </p14:nvContentPartPr>
              <p14:xfrm>
                <a:off x="9919211" y="3249982"/>
                <a:ext cx="236880" cy="318240"/>
              </p14:xfrm>
            </p:contentPart>
          </mc:Choice>
          <mc:Fallback xmlns="">
            <p:pic>
              <p:nvPicPr>
                <p:cNvPr id="175" name="Freihand 174">
                  <a:extLst>
                    <a:ext uri="{FF2B5EF4-FFF2-40B4-BE49-F238E27FC236}">
                      <a16:creationId xmlns:a16="http://schemas.microsoft.com/office/drawing/2014/main" id="{8B69EE20-7C07-9023-0957-AA81668F7C2D}"/>
                    </a:ext>
                  </a:extLst>
                </p:cNvPr>
                <p:cNvPicPr/>
                <p:nvPr/>
              </p:nvPicPr>
              <p:blipFill>
                <a:blip r:embed="rId246"/>
                <a:stretch>
                  <a:fillRect/>
                </a:stretch>
              </p:blipFill>
              <p:spPr>
                <a:xfrm>
                  <a:off x="9913091" y="3243862"/>
                  <a:ext cx="2491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6" name="Freihand 175">
                  <a:extLst>
                    <a:ext uri="{FF2B5EF4-FFF2-40B4-BE49-F238E27FC236}">
                      <a16:creationId xmlns:a16="http://schemas.microsoft.com/office/drawing/2014/main" id="{F54E1D58-6035-BD44-0EDA-B6EBA110F52E}"/>
                    </a:ext>
                  </a:extLst>
                </p14:cNvPr>
                <p14:cNvContentPartPr/>
                <p14:nvPr/>
              </p14:nvContentPartPr>
              <p14:xfrm>
                <a:off x="10214771" y="3409102"/>
                <a:ext cx="5400" cy="29160"/>
              </p14:xfrm>
            </p:contentPart>
          </mc:Choice>
          <mc:Fallback xmlns="">
            <p:pic>
              <p:nvPicPr>
                <p:cNvPr id="176" name="Freihand 175">
                  <a:extLst>
                    <a:ext uri="{FF2B5EF4-FFF2-40B4-BE49-F238E27FC236}">
                      <a16:creationId xmlns:a16="http://schemas.microsoft.com/office/drawing/2014/main" id="{F54E1D58-6035-BD44-0EDA-B6EBA110F52E}"/>
                    </a:ext>
                  </a:extLst>
                </p:cNvPr>
                <p:cNvPicPr/>
                <p:nvPr/>
              </p:nvPicPr>
              <p:blipFill>
                <a:blip r:embed="rId248"/>
                <a:stretch>
                  <a:fillRect/>
                </a:stretch>
              </p:blipFill>
              <p:spPr>
                <a:xfrm>
                  <a:off x="10208651" y="3402982"/>
                  <a:ext cx="17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7" name="Freihand 176">
                  <a:extLst>
                    <a:ext uri="{FF2B5EF4-FFF2-40B4-BE49-F238E27FC236}">
                      <a16:creationId xmlns:a16="http://schemas.microsoft.com/office/drawing/2014/main" id="{1A99417E-BE52-03AD-AB08-E03D34C56A1C}"/>
                    </a:ext>
                  </a:extLst>
                </p14:cNvPr>
                <p14:cNvContentPartPr/>
                <p14:nvPr/>
              </p14:nvContentPartPr>
              <p14:xfrm>
                <a:off x="10370291" y="3179422"/>
                <a:ext cx="50760" cy="117000"/>
              </p14:xfrm>
            </p:contentPart>
          </mc:Choice>
          <mc:Fallback xmlns="">
            <p:pic>
              <p:nvPicPr>
                <p:cNvPr id="177" name="Freihand 176">
                  <a:extLst>
                    <a:ext uri="{FF2B5EF4-FFF2-40B4-BE49-F238E27FC236}">
                      <a16:creationId xmlns:a16="http://schemas.microsoft.com/office/drawing/2014/main" id="{1A99417E-BE52-03AD-AB08-E03D34C56A1C}"/>
                    </a:ext>
                  </a:extLst>
                </p:cNvPr>
                <p:cNvPicPr/>
                <p:nvPr/>
              </p:nvPicPr>
              <p:blipFill>
                <a:blip r:embed="rId250"/>
                <a:stretch>
                  <a:fillRect/>
                </a:stretch>
              </p:blipFill>
              <p:spPr>
                <a:xfrm>
                  <a:off x="10364171" y="3173302"/>
                  <a:ext cx="63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8" name="Freihand 177">
                  <a:extLst>
                    <a:ext uri="{FF2B5EF4-FFF2-40B4-BE49-F238E27FC236}">
                      <a16:creationId xmlns:a16="http://schemas.microsoft.com/office/drawing/2014/main" id="{EB05C0D8-940E-2908-0DF1-D1ECDA297472}"/>
                    </a:ext>
                  </a:extLst>
                </p14:cNvPr>
                <p14:cNvContentPartPr/>
                <p14:nvPr/>
              </p14:nvContentPartPr>
              <p14:xfrm>
                <a:off x="10346531" y="3047662"/>
                <a:ext cx="199080" cy="233640"/>
              </p14:xfrm>
            </p:contentPart>
          </mc:Choice>
          <mc:Fallback xmlns="">
            <p:pic>
              <p:nvPicPr>
                <p:cNvPr id="178" name="Freihand 177">
                  <a:extLst>
                    <a:ext uri="{FF2B5EF4-FFF2-40B4-BE49-F238E27FC236}">
                      <a16:creationId xmlns:a16="http://schemas.microsoft.com/office/drawing/2014/main" id="{EB05C0D8-940E-2908-0DF1-D1ECDA297472}"/>
                    </a:ext>
                  </a:extLst>
                </p:cNvPr>
                <p:cNvPicPr/>
                <p:nvPr/>
              </p:nvPicPr>
              <p:blipFill>
                <a:blip r:embed="rId252"/>
                <a:stretch>
                  <a:fillRect/>
                </a:stretch>
              </p:blipFill>
              <p:spPr>
                <a:xfrm>
                  <a:off x="10340411" y="3041542"/>
                  <a:ext cx="211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9" name="Freihand 178">
                  <a:extLst>
                    <a:ext uri="{FF2B5EF4-FFF2-40B4-BE49-F238E27FC236}">
                      <a16:creationId xmlns:a16="http://schemas.microsoft.com/office/drawing/2014/main" id="{E1F731FF-B346-F805-C5EB-227333666A86}"/>
                    </a:ext>
                  </a:extLst>
                </p14:cNvPr>
                <p14:cNvContentPartPr/>
                <p14:nvPr/>
              </p14:nvContentPartPr>
              <p14:xfrm>
                <a:off x="10543451" y="2979622"/>
                <a:ext cx="188280" cy="303480"/>
              </p14:xfrm>
            </p:contentPart>
          </mc:Choice>
          <mc:Fallback xmlns="">
            <p:pic>
              <p:nvPicPr>
                <p:cNvPr id="179" name="Freihand 178">
                  <a:extLst>
                    <a:ext uri="{FF2B5EF4-FFF2-40B4-BE49-F238E27FC236}">
                      <a16:creationId xmlns:a16="http://schemas.microsoft.com/office/drawing/2014/main" id="{E1F731FF-B346-F805-C5EB-227333666A86}"/>
                    </a:ext>
                  </a:extLst>
                </p:cNvPr>
                <p:cNvPicPr/>
                <p:nvPr/>
              </p:nvPicPr>
              <p:blipFill>
                <a:blip r:embed="rId254"/>
                <a:stretch>
                  <a:fillRect/>
                </a:stretch>
              </p:blipFill>
              <p:spPr>
                <a:xfrm>
                  <a:off x="10537331" y="2973502"/>
                  <a:ext cx="20052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0" name="Freihand 179">
                  <a:extLst>
                    <a:ext uri="{FF2B5EF4-FFF2-40B4-BE49-F238E27FC236}">
                      <a16:creationId xmlns:a16="http://schemas.microsoft.com/office/drawing/2014/main" id="{1CA11F63-49D5-AE2E-28DC-50E4114E824C}"/>
                    </a:ext>
                  </a:extLst>
                </p14:cNvPr>
                <p14:cNvContentPartPr/>
                <p14:nvPr/>
              </p14:nvContentPartPr>
              <p14:xfrm>
                <a:off x="10219091" y="3042622"/>
                <a:ext cx="165600" cy="342360"/>
              </p14:xfrm>
            </p:contentPart>
          </mc:Choice>
          <mc:Fallback xmlns="">
            <p:pic>
              <p:nvPicPr>
                <p:cNvPr id="180" name="Freihand 179">
                  <a:extLst>
                    <a:ext uri="{FF2B5EF4-FFF2-40B4-BE49-F238E27FC236}">
                      <a16:creationId xmlns:a16="http://schemas.microsoft.com/office/drawing/2014/main" id="{1CA11F63-49D5-AE2E-28DC-50E4114E824C}"/>
                    </a:ext>
                  </a:extLst>
                </p:cNvPr>
                <p:cNvPicPr/>
                <p:nvPr/>
              </p:nvPicPr>
              <p:blipFill>
                <a:blip r:embed="rId256"/>
                <a:stretch>
                  <a:fillRect/>
                </a:stretch>
              </p:blipFill>
              <p:spPr>
                <a:xfrm>
                  <a:off x="10212971" y="3036502"/>
                  <a:ext cx="1778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1" name="Freihand 180">
                  <a:extLst>
                    <a:ext uri="{FF2B5EF4-FFF2-40B4-BE49-F238E27FC236}">
                      <a16:creationId xmlns:a16="http://schemas.microsoft.com/office/drawing/2014/main" id="{26EA681C-F5CD-BFAC-ADB1-6DC213409F30}"/>
                    </a:ext>
                  </a:extLst>
                </p14:cNvPr>
                <p14:cNvContentPartPr/>
                <p14:nvPr/>
              </p14:nvContentPartPr>
              <p14:xfrm>
                <a:off x="10206131" y="3754702"/>
                <a:ext cx="216000" cy="135000"/>
              </p14:xfrm>
            </p:contentPart>
          </mc:Choice>
          <mc:Fallback xmlns="">
            <p:pic>
              <p:nvPicPr>
                <p:cNvPr id="181" name="Freihand 180">
                  <a:extLst>
                    <a:ext uri="{FF2B5EF4-FFF2-40B4-BE49-F238E27FC236}">
                      <a16:creationId xmlns:a16="http://schemas.microsoft.com/office/drawing/2014/main" id="{26EA681C-F5CD-BFAC-ADB1-6DC213409F30}"/>
                    </a:ext>
                  </a:extLst>
                </p:cNvPr>
                <p:cNvPicPr/>
                <p:nvPr/>
              </p:nvPicPr>
              <p:blipFill>
                <a:blip r:embed="rId258"/>
                <a:stretch>
                  <a:fillRect/>
                </a:stretch>
              </p:blipFill>
              <p:spPr>
                <a:xfrm>
                  <a:off x="10200011" y="3748582"/>
                  <a:ext cx="228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2" name="Freihand 181">
                  <a:extLst>
                    <a:ext uri="{FF2B5EF4-FFF2-40B4-BE49-F238E27FC236}">
                      <a16:creationId xmlns:a16="http://schemas.microsoft.com/office/drawing/2014/main" id="{4D03D844-9647-C1AE-9287-463927AECC31}"/>
                    </a:ext>
                  </a:extLst>
                </p14:cNvPr>
                <p14:cNvContentPartPr/>
                <p14:nvPr/>
              </p14:nvContentPartPr>
              <p14:xfrm>
                <a:off x="10403051" y="3710782"/>
                <a:ext cx="104760" cy="213480"/>
              </p14:xfrm>
            </p:contentPart>
          </mc:Choice>
          <mc:Fallback xmlns="">
            <p:pic>
              <p:nvPicPr>
                <p:cNvPr id="182" name="Freihand 181">
                  <a:extLst>
                    <a:ext uri="{FF2B5EF4-FFF2-40B4-BE49-F238E27FC236}">
                      <a16:creationId xmlns:a16="http://schemas.microsoft.com/office/drawing/2014/main" id="{4D03D844-9647-C1AE-9287-463927AECC31}"/>
                    </a:ext>
                  </a:extLst>
                </p:cNvPr>
                <p:cNvPicPr/>
                <p:nvPr/>
              </p:nvPicPr>
              <p:blipFill>
                <a:blip r:embed="rId260"/>
                <a:stretch>
                  <a:fillRect/>
                </a:stretch>
              </p:blipFill>
              <p:spPr>
                <a:xfrm>
                  <a:off x="10396931" y="3704662"/>
                  <a:ext cx="1170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3" name="Freihand 182">
                  <a:extLst>
                    <a:ext uri="{FF2B5EF4-FFF2-40B4-BE49-F238E27FC236}">
                      <a16:creationId xmlns:a16="http://schemas.microsoft.com/office/drawing/2014/main" id="{C1E1AED9-4447-93F9-0D8B-1CD3C6FAE7F3}"/>
                    </a:ext>
                  </a:extLst>
                </p14:cNvPr>
                <p14:cNvContentPartPr/>
                <p14:nvPr/>
              </p14:nvContentPartPr>
              <p14:xfrm>
                <a:off x="10642091" y="3523942"/>
                <a:ext cx="173520" cy="250560"/>
              </p14:xfrm>
            </p:contentPart>
          </mc:Choice>
          <mc:Fallback xmlns="">
            <p:pic>
              <p:nvPicPr>
                <p:cNvPr id="183" name="Freihand 182">
                  <a:extLst>
                    <a:ext uri="{FF2B5EF4-FFF2-40B4-BE49-F238E27FC236}">
                      <a16:creationId xmlns:a16="http://schemas.microsoft.com/office/drawing/2014/main" id="{C1E1AED9-4447-93F9-0D8B-1CD3C6FAE7F3}"/>
                    </a:ext>
                  </a:extLst>
                </p:cNvPr>
                <p:cNvPicPr/>
                <p:nvPr/>
              </p:nvPicPr>
              <p:blipFill>
                <a:blip r:embed="rId262"/>
                <a:stretch>
                  <a:fillRect/>
                </a:stretch>
              </p:blipFill>
              <p:spPr>
                <a:xfrm>
                  <a:off x="10635971" y="3517822"/>
                  <a:ext cx="185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4" name="Freihand 183">
                  <a:extLst>
                    <a:ext uri="{FF2B5EF4-FFF2-40B4-BE49-F238E27FC236}">
                      <a16:creationId xmlns:a16="http://schemas.microsoft.com/office/drawing/2014/main" id="{4AC8A422-D3F1-D0DC-B66C-656C380752D6}"/>
                    </a:ext>
                  </a:extLst>
                </p14:cNvPr>
                <p14:cNvContentPartPr/>
                <p14:nvPr/>
              </p14:nvContentPartPr>
              <p14:xfrm>
                <a:off x="10815971" y="3378142"/>
                <a:ext cx="118440" cy="243360"/>
              </p14:xfrm>
            </p:contentPart>
          </mc:Choice>
          <mc:Fallback xmlns="">
            <p:pic>
              <p:nvPicPr>
                <p:cNvPr id="184" name="Freihand 183">
                  <a:extLst>
                    <a:ext uri="{FF2B5EF4-FFF2-40B4-BE49-F238E27FC236}">
                      <a16:creationId xmlns:a16="http://schemas.microsoft.com/office/drawing/2014/main" id="{4AC8A422-D3F1-D0DC-B66C-656C380752D6}"/>
                    </a:ext>
                  </a:extLst>
                </p:cNvPr>
                <p:cNvPicPr/>
                <p:nvPr/>
              </p:nvPicPr>
              <p:blipFill>
                <a:blip r:embed="rId264"/>
                <a:stretch>
                  <a:fillRect/>
                </a:stretch>
              </p:blipFill>
              <p:spPr>
                <a:xfrm>
                  <a:off x="10809851" y="3372022"/>
                  <a:ext cx="1306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5" name="Freihand 184">
                  <a:extLst>
                    <a:ext uri="{FF2B5EF4-FFF2-40B4-BE49-F238E27FC236}">
                      <a16:creationId xmlns:a16="http://schemas.microsoft.com/office/drawing/2014/main" id="{E0C3D76B-E29A-24CF-BA8B-BC87ED6AFC97}"/>
                    </a:ext>
                  </a:extLst>
                </p14:cNvPr>
                <p14:cNvContentPartPr/>
                <p14:nvPr/>
              </p14:nvContentPartPr>
              <p14:xfrm>
                <a:off x="11011451" y="3405862"/>
                <a:ext cx="93240" cy="65520"/>
              </p14:xfrm>
            </p:contentPart>
          </mc:Choice>
          <mc:Fallback xmlns="">
            <p:pic>
              <p:nvPicPr>
                <p:cNvPr id="185" name="Freihand 184">
                  <a:extLst>
                    <a:ext uri="{FF2B5EF4-FFF2-40B4-BE49-F238E27FC236}">
                      <a16:creationId xmlns:a16="http://schemas.microsoft.com/office/drawing/2014/main" id="{E0C3D76B-E29A-24CF-BA8B-BC87ED6AFC97}"/>
                    </a:ext>
                  </a:extLst>
                </p:cNvPr>
                <p:cNvPicPr/>
                <p:nvPr/>
              </p:nvPicPr>
              <p:blipFill>
                <a:blip r:embed="rId266"/>
                <a:stretch>
                  <a:fillRect/>
                </a:stretch>
              </p:blipFill>
              <p:spPr>
                <a:xfrm>
                  <a:off x="11005331" y="3399742"/>
                  <a:ext cx="105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6" name="Freihand 185">
                  <a:extLst>
                    <a:ext uri="{FF2B5EF4-FFF2-40B4-BE49-F238E27FC236}">
                      <a16:creationId xmlns:a16="http://schemas.microsoft.com/office/drawing/2014/main" id="{0438C252-C94D-8EC4-15FC-390C0D33526F}"/>
                    </a:ext>
                  </a:extLst>
                </p14:cNvPr>
                <p14:cNvContentPartPr/>
                <p14:nvPr/>
              </p14:nvContentPartPr>
              <p14:xfrm>
                <a:off x="11123051" y="3226222"/>
                <a:ext cx="163440" cy="218160"/>
              </p14:xfrm>
            </p:contentPart>
          </mc:Choice>
          <mc:Fallback xmlns="">
            <p:pic>
              <p:nvPicPr>
                <p:cNvPr id="186" name="Freihand 185">
                  <a:extLst>
                    <a:ext uri="{FF2B5EF4-FFF2-40B4-BE49-F238E27FC236}">
                      <a16:creationId xmlns:a16="http://schemas.microsoft.com/office/drawing/2014/main" id="{0438C252-C94D-8EC4-15FC-390C0D33526F}"/>
                    </a:ext>
                  </a:extLst>
                </p:cNvPr>
                <p:cNvPicPr/>
                <p:nvPr/>
              </p:nvPicPr>
              <p:blipFill>
                <a:blip r:embed="rId268"/>
                <a:stretch>
                  <a:fillRect/>
                </a:stretch>
              </p:blipFill>
              <p:spPr>
                <a:xfrm>
                  <a:off x="11116931" y="3220102"/>
                  <a:ext cx="175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7" name="Freihand 186">
                  <a:extLst>
                    <a:ext uri="{FF2B5EF4-FFF2-40B4-BE49-F238E27FC236}">
                      <a16:creationId xmlns:a16="http://schemas.microsoft.com/office/drawing/2014/main" id="{E83B54F0-2951-6915-76D1-7F62EC88B4DD}"/>
                    </a:ext>
                  </a:extLst>
                </p14:cNvPr>
                <p14:cNvContentPartPr/>
                <p14:nvPr/>
              </p14:nvContentPartPr>
              <p14:xfrm>
                <a:off x="11238971" y="3174382"/>
                <a:ext cx="380520" cy="261000"/>
              </p14:xfrm>
            </p:contentPart>
          </mc:Choice>
          <mc:Fallback xmlns="">
            <p:pic>
              <p:nvPicPr>
                <p:cNvPr id="187" name="Freihand 186">
                  <a:extLst>
                    <a:ext uri="{FF2B5EF4-FFF2-40B4-BE49-F238E27FC236}">
                      <a16:creationId xmlns:a16="http://schemas.microsoft.com/office/drawing/2014/main" id="{E83B54F0-2951-6915-76D1-7F62EC88B4DD}"/>
                    </a:ext>
                  </a:extLst>
                </p:cNvPr>
                <p:cNvPicPr/>
                <p:nvPr/>
              </p:nvPicPr>
              <p:blipFill>
                <a:blip r:embed="rId270"/>
                <a:stretch>
                  <a:fillRect/>
                </a:stretch>
              </p:blipFill>
              <p:spPr>
                <a:xfrm>
                  <a:off x="11232851" y="3168262"/>
                  <a:ext cx="3927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9" name="Freihand 188">
                  <a:extLst>
                    <a:ext uri="{FF2B5EF4-FFF2-40B4-BE49-F238E27FC236}">
                      <a16:creationId xmlns:a16="http://schemas.microsoft.com/office/drawing/2014/main" id="{9107BBDA-A4E3-FEBF-56F2-50D70F9EF9E6}"/>
                    </a:ext>
                  </a:extLst>
                </p14:cNvPr>
                <p14:cNvContentPartPr/>
                <p14:nvPr/>
              </p14:nvContentPartPr>
              <p14:xfrm>
                <a:off x="10930091" y="3881422"/>
                <a:ext cx="75600" cy="113400"/>
              </p14:xfrm>
            </p:contentPart>
          </mc:Choice>
          <mc:Fallback xmlns="">
            <p:pic>
              <p:nvPicPr>
                <p:cNvPr id="189" name="Freihand 188">
                  <a:extLst>
                    <a:ext uri="{FF2B5EF4-FFF2-40B4-BE49-F238E27FC236}">
                      <a16:creationId xmlns:a16="http://schemas.microsoft.com/office/drawing/2014/main" id="{9107BBDA-A4E3-FEBF-56F2-50D70F9EF9E6}"/>
                    </a:ext>
                  </a:extLst>
                </p:cNvPr>
                <p:cNvPicPr/>
                <p:nvPr/>
              </p:nvPicPr>
              <p:blipFill>
                <a:blip r:embed="rId272"/>
                <a:stretch>
                  <a:fillRect/>
                </a:stretch>
              </p:blipFill>
              <p:spPr>
                <a:xfrm>
                  <a:off x="10923971" y="3875302"/>
                  <a:ext cx="87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0" name="Freihand 189">
                  <a:extLst>
                    <a:ext uri="{FF2B5EF4-FFF2-40B4-BE49-F238E27FC236}">
                      <a16:creationId xmlns:a16="http://schemas.microsoft.com/office/drawing/2014/main" id="{2390919E-D8F6-4899-6408-3F5B84DFDD02}"/>
                    </a:ext>
                  </a:extLst>
                </p14:cNvPr>
                <p14:cNvContentPartPr/>
                <p14:nvPr/>
              </p14:nvContentPartPr>
              <p14:xfrm>
                <a:off x="11051771" y="3671182"/>
                <a:ext cx="230040" cy="249840"/>
              </p14:xfrm>
            </p:contentPart>
          </mc:Choice>
          <mc:Fallback xmlns="">
            <p:pic>
              <p:nvPicPr>
                <p:cNvPr id="190" name="Freihand 189">
                  <a:extLst>
                    <a:ext uri="{FF2B5EF4-FFF2-40B4-BE49-F238E27FC236}">
                      <a16:creationId xmlns:a16="http://schemas.microsoft.com/office/drawing/2014/main" id="{2390919E-D8F6-4899-6408-3F5B84DFDD02}"/>
                    </a:ext>
                  </a:extLst>
                </p:cNvPr>
                <p:cNvPicPr/>
                <p:nvPr/>
              </p:nvPicPr>
              <p:blipFill>
                <a:blip r:embed="rId274"/>
                <a:stretch>
                  <a:fillRect/>
                </a:stretch>
              </p:blipFill>
              <p:spPr>
                <a:xfrm>
                  <a:off x="11045651" y="3665062"/>
                  <a:ext cx="2422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1" name="Freihand 190">
                  <a:extLst>
                    <a:ext uri="{FF2B5EF4-FFF2-40B4-BE49-F238E27FC236}">
                      <a16:creationId xmlns:a16="http://schemas.microsoft.com/office/drawing/2014/main" id="{919121B1-5DBE-B44C-ECA6-18EF975F83B6}"/>
                    </a:ext>
                  </a:extLst>
                </p14:cNvPr>
                <p14:cNvContentPartPr/>
                <p14:nvPr/>
              </p14:nvContentPartPr>
              <p14:xfrm>
                <a:off x="11271731" y="3650662"/>
                <a:ext cx="32760" cy="61920"/>
              </p14:xfrm>
            </p:contentPart>
          </mc:Choice>
          <mc:Fallback xmlns="">
            <p:pic>
              <p:nvPicPr>
                <p:cNvPr id="191" name="Freihand 190">
                  <a:extLst>
                    <a:ext uri="{FF2B5EF4-FFF2-40B4-BE49-F238E27FC236}">
                      <a16:creationId xmlns:a16="http://schemas.microsoft.com/office/drawing/2014/main" id="{919121B1-5DBE-B44C-ECA6-18EF975F83B6}"/>
                    </a:ext>
                  </a:extLst>
                </p:cNvPr>
                <p:cNvPicPr/>
                <p:nvPr/>
              </p:nvPicPr>
              <p:blipFill>
                <a:blip r:embed="rId276"/>
                <a:stretch>
                  <a:fillRect/>
                </a:stretch>
              </p:blipFill>
              <p:spPr>
                <a:xfrm>
                  <a:off x="11265611" y="3644542"/>
                  <a:ext cx="45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2" name="Freihand 191">
                  <a:extLst>
                    <a:ext uri="{FF2B5EF4-FFF2-40B4-BE49-F238E27FC236}">
                      <a16:creationId xmlns:a16="http://schemas.microsoft.com/office/drawing/2014/main" id="{68B8550F-C047-204D-7116-7DA235E99D6E}"/>
                    </a:ext>
                  </a:extLst>
                </p14:cNvPr>
                <p14:cNvContentPartPr/>
                <p14:nvPr/>
              </p14:nvContentPartPr>
              <p14:xfrm>
                <a:off x="11334731" y="3609622"/>
                <a:ext cx="194400" cy="317880"/>
              </p14:xfrm>
            </p:contentPart>
          </mc:Choice>
          <mc:Fallback xmlns="">
            <p:pic>
              <p:nvPicPr>
                <p:cNvPr id="192" name="Freihand 191">
                  <a:extLst>
                    <a:ext uri="{FF2B5EF4-FFF2-40B4-BE49-F238E27FC236}">
                      <a16:creationId xmlns:a16="http://schemas.microsoft.com/office/drawing/2014/main" id="{68B8550F-C047-204D-7116-7DA235E99D6E}"/>
                    </a:ext>
                  </a:extLst>
                </p:cNvPr>
                <p:cNvPicPr/>
                <p:nvPr/>
              </p:nvPicPr>
              <p:blipFill>
                <a:blip r:embed="rId278"/>
                <a:stretch>
                  <a:fillRect/>
                </a:stretch>
              </p:blipFill>
              <p:spPr>
                <a:xfrm>
                  <a:off x="11328611" y="3603502"/>
                  <a:ext cx="2066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3" name="Freihand 192">
                  <a:extLst>
                    <a:ext uri="{FF2B5EF4-FFF2-40B4-BE49-F238E27FC236}">
                      <a16:creationId xmlns:a16="http://schemas.microsoft.com/office/drawing/2014/main" id="{EC14683A-7A0C-5753-1D2B-B9F01CAF2464}"/>
                    </a:ext>
                  </a:extLst>
                </p14:cNvPr>
                <p14:cNvContentPartPr/>
                <p14:nvPr/>
              </p14:nvContentPartPr>
              <p14:xfrm>
                <a:off x="11549651" y="3467422"/>
                <a:ext cx="83160" cy="194040"/>
              </p14:xfrm>
            </p:contentPart>
          </mc:Choice>
          <mc:Fallback xmlns="">
            <p:pic>
              <p:nvPicPr>
                <p:cNvPr id="193" name="Freihand 192">
                  <a:extLst>
                    <a:ext uri="{FF2B5EF4-FFF2-40B4-BE49-F238E27FC236}">
                      <a16:creationId xmlns:a16="http://schemas.microsoft.com/office/drawing/2014/main" id="{EC14683A-7A0C-5753-1D2B-B9F01CAF2464}"/>
                    </a:ext>
                  </a:extLst>
                </p:cNvPr>
                <p:cNvPicPr/>
                <p:nvPr/>
              </p:nvPicPr>
              <p:blipFill>
                <a:blip r:embed="rId280"/>
                <a:stretch>
                  <a:fillRect/>
                </a:stretch>
              </p:blipFill>
              <p:spPr>
                <a:xfrm>
                  <a:off x="11543531" y="3461302"/>
                  <a:ext cx="95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4" name="Freihand 193">
                  <a:extLst>
                    <a:ext uri="{FF2B5EF4-FFF2-40B4-BE49-F238E27FC236}">
                      <a16:creationId xmlns:a16="http://schemas.microsoft.com/office/drawing/2014/main" id="{75DFF8C9-0C73-EFD3-5205-BD5A0438CE4B}"/>
                    </a:ext>
                  </a:extLst>
                </p14:cNvPr>
                <p14:cNvContentPartPr/>
                <p14:nvPr/>
              </p14:nvContentPartPr>
              <p14:xfrm>
                <a:off x="11330411" y="3969982"/>
                <a:ext cx="150120" cy="94320"/>
              </p14:xfrm>
            </p:contentPart>
          </mc:Choice>
          <mc:Fallback xmlns="">
            <p:pic>
              <p:nvPicPr>
                <p:cNvPr id="194" name="Freihand 193">
                  <a:extLst>
                    <a:ext uri="{FF2B5EF4-FFF2-40B4-BE49-F238E27FC236}">
                      <a16:creationId xmlns:a16="http://schemas.microsoft.com/office/drawing/2014/main" id="{75DFF8C9-0C73-EFD3-5205-BD5A0438CE4B}"/>
                    </a:ext>
                  </a:extLst>
                </p:cNvPr>
                <p:cNvPicPr/>
                <p:nvPr/>
              </p:nvPicPr>
              <p:blipFill>
                <a:blip r:embed="rId282"/>
                <a:stretch>
                  <a:fillRect/>
                </a:stretch>
              </p:blipFill>
              <p:spPr>
                <a:xfrm>
                  <a:off x="11324291" y="3963862"/>
                  <a:ext cx="162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5" name="Freihand 194">
                  <a:extLst>
                    <a:ext uri="{FF2B5EF4-FFF2-40B4-BE49-F238E27FC236}">
                      <a16:creationId xmlns:a16="http://schemas.microsoft.com/office/drawing/2014/main" id="{242F9CEA-B1F4-387B-A63E-D0C05D79F112}"/>
                    </a:ext>
                  </a:extLst>
                </p14:cNvPr>
                <p14:cNvContentPartPr/>
                <p14:nvPr/>
              </p14:nvContentPartPr>
              <p14:xfrm>
                <a:off x="11465051" y="3825262"/>
                <a:ext cx="207360" cy="241560"/>
              </p14:xfrm>
            </p:contentPart>
          </mc:Choice>
          <mc:Fallback xmlns="">
            <p:pic>
              <p:nvPicPr>
                <p:cNvPr id="195" name="Freihand 194">
                  <a:extLst>
                    <a:ext uri="{FF2B5EF4-FFF2-40B4-BE49-F238E27FC236}">
                      <a16:creationId xmlns:a16="http://schemas.microsoft.com/office/drawing/2014/main" id="{242F9CEA-B1F4-387B-A63E-D0C05D79F112}"/>
                    </a:ext>
                  </a:extLst>
                </p:cNvPr>
                <p:cNvPicPr/>
                <p:nvPr/>
              </p:nvPicPr>
              <p:blipFill>
                <a:blip r:embed="rId284"/>
                <a:stretch>
                  <a:fillRect/>
                </a:stretch>
              </p:blipFill>
              <p:spPr>
                <a:xfrm>
                  <a:off x="11458931" y="3819142"/>
                  <a:ext cx="219600" cy="253800"/>
                </a:xfrm>
                <a:prstGeom prst="rect">
                  <a:avLst/>
                </a:prstGeom>
              </p:spPr>
            </p:pic>
          </mc:Fallback>
        </mc:AlternateContent>
      </p:grpSp>
      <p:grpSp>
        <p:nvGrpSpPr>
          <p:cNvPr id="206" name="Gruppieren 205">
            <a:extLst>
              <a:ext uri="{FF2B5EF4-FFF2-40B4-BE49-F238E27FC236}">
                <a16:creationId xmlns:a16="http://schemas.microsoft.com/office/drawing/2014/main" id="{D0AA3CB6-2C2E-E22B-358F-435523D020C7}"/>
              </a:ext>
            </a:extLst>
          </p:cNvPr>
          <p:cNvGrpSpPr/>
          <p:nvPr/>
        </p:nvGrpSpPr>
        <p:grpSpPr>
          <a:xfrm>
            <a:off x="6587411" y="294022"/>
            <a:ext cx="5312520" cy="2122200"/>
            <a:chOff x="6587411" y="294022"/>
            <a:chExt cx="5312520" cy="2122200"/>
          </a:xfrm>
        </p:grpSpPr>
        <mc:AlternateContent xmlns:mc="http://schemas.openxmlformats.org/markup-compatibility/2006" xmlns:p14="http://schemas.microsoft.com/office/powerpoint/2010/main">
          <mc:Choice Requires="p14">
            <p:contentPart p14:bwMode="auto" r:id="rId285">
              <p14:nvContentPartPr>
                <p14:cNvPr id="20" name="Freihand 19">
                  <a:extLst>
                    <a:ext uri="{FF2B5EF4-FFF2-40B4-BE49-F238E27FC236}">
                      <a16:creationId xmlns:a16="http://schemas.microsoft.com/office/drawing/2014/main" id="{2F65ACCF-2FBE-C8EC-941A-F1278686CABC}"/>
                    </a:ext>
                  </a:extLst>
                </p14:cNvPr>
                <p14:cNvContentPartPr/>
                <p14:nvPr/>
              </p14:nvContentPartPr>
              <p14:xfrm>
                <a:off x="6587411" y="294022"/>
                <a:ext cx="2152440" cy="614520"/>
              </p14:xfrm>
            </p:contentPart>
          </mc:Choice>
          <mc:Fallback xmlns="">
            <p:pic>
              <p:nvPicPr>
                <p:cNvPr id="20" name="Freihand 19">
                  <a:extLst>
                    <a:ext uri="{FF2B5EF4-FFF2-40B4-BE49-F238E27FC236}">
                      <a16:creationId xmlns:a16="http://schemas.microsoft.com/office/drawing/2014/main" id="{2F65ACCF-2FBE-C8EC-941A-F1278686CABC}"/>
                    </a:ext>
                  </a:extLst>
                </p:cNvPr>
                <p:cNvPicPr/>
                <p:nvPr/>
              </p:nvPicPr>
              <p:blipFill>
                <a:blip r:embed="rId286"/>
                <a:stretch>
                  <a:fillRect/>
                </a:stretch>
              </p:blipFill>
              <p:spPr>
                <a:xfrm>
                  <a:off x="6581291" y="287902"/>
                  <a:ext cx="216468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0" name="Freihand 29">
                  <a:extLst>
                    <a:ext uri="{FF2B5EF4-FFF2-40B4-BE49-F238E27FC236}">
                      <a16:creationId xmlns:a16="http://schemas.microsoft.com/office/drawing/2014/main" id="{008E672F-5686-B47F-8B5A-284A38FFBFBC}"/>
                    </a:ext>
                  </a:extLst>
                </p14:cNvPr>
                <p14:cNvContentPartPr/>
                <p14:nvPr/>
              </p14:nvContentPartPr>
              <p14:xfrm>
                <a:off x="8273651" y="665542"/>
                <a:ext cx="1054080" cy="543600"/>
              </p14:xfrm>
            </p:contentPart>
          </mc:Choice>
          <mc:Fallback xmlns="">
            <p:pic>
              <p:nvPicPr>
                <p:cNvPr id="30" name="Freihand 29">
                  <a:extLst>
                    <a:ext uri="{FF2B5EF4-FFF2-40B4-BE49-F238E27FC236}">
                      <a16:creationId xmlns:a16="http://schemas.microsoft.com/office/drawing/2014/main" id="{008E672F-5686-B47F-8B5A-284A38FFBFBC}"/>
                    </a:ext>
                  </a:extLst>
                </p:cNvPr>
                <p:cNvPicPr/>
                <p:nvPr/>
              </p:nvPicPr>
              <p:blipFill>
                <a:blip r:embed="rId288"/>
                <a:stretch>
                  <a:fillRect/>
                </a:stretch>
              </p:blipFill>
              <p:spPr>
                <a:xfrm>
                  <a:off x="8267531" y="659422"/>
                  <a:ext cx="106632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8" name="Freihand 37">
                  <a:extLst>
                    <a:ext uri="{FF2B5EF4-FFF2-40B4-BE49-F238E27FC236}">
                      <a16:creationId xmlns:a16="http://schemas.microsoft.com/office/drawing/2014/main" id="{F9F012D9-EA52-1CA0-8CA9-E5022EB816F7}"/>
                    </a:ext>
                  </a:extLst>
                </p14:cNvPr>
                <p14:cNvContentPartPr/>
                <p14:nvPr/>
              </p14:nvContentPartPr>
              <p14:xfrm>
                <a:off x="8262851" y="567982"/>
                <a:ext cx="336240" cy="235440"/>
              </p14:xfrm>
            </p:contentPart>
          </mc:Choice>
          <mc:Fallback xmlns="">
            <p:pic>
              <p:nvPicPr>
                <p:cNvPr id="38" name="Freihand 37">
                  <a:extLst>
                    <a:ext uri="{FF2B5EF4-FFF2-40B4-BE49-F238E27FC236}">
                      <a16:creationId xmlns:a16="http://schemas.microsoft.com/office/drawing/2014/main" id="{F9F012D9-EA52-1CA0-8CA9-E5022EB816F7}"/>
                    </a:ext>
                  </a:extLst>
                </p:cNvPr>
                <p:cNvPicPr/>
                <p:nvPr/>
              </p:nvPicPr>
              <p:blipFill>
                <a:blip r:embed="rId290"/>
                <a:stretch>
                  <a:fillRect/>
                </a:stretch>
              </p:blipFill>
              <p:spPr>
                <a:xfrm>
                  <a:off x="8256731" y="561862"/>
                  <a:ext cx="3484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2" name="Freihand 41">
                  <a:extLst>
                    <a:ext uri="{FF2B5EF4-FFF2-40B4-BE49-F238E27FC236}">
                      <a16:creationId xmlns:a16="http://schemas.microsoft.com/office/drawing/2014/main" id="{9C24312C-7181-7FFC-DF6D-071F04F6039B}"/>
                    </a:ext>
                  </a:extLst>
                </p14:cNvPr>
                <p14:cNvContentPartPr/>
                <p14:nvPr/>
              </p14:nvContentPartPr>
              <p14:xfrm>
                <a:off x="9497291" y="1190422"/>
                <a:ext cx="19800" cy="185040"/>
              </p14:xfrm>
            </p:contentPart>
          </mc:Choice>
          <mc:Fallback xmlns="">
            <p:pic>
              <p:nvPicPr>
                <p:cNvPr id="42" name="Freihand 41">
                  <a:extLst>
                    <a:ext uri="{FF2B5EF4-FFF2-40B4-BE49-F238E27FC236}">
                      <a16:creationId xmlns:a16="http://schemas.microsoft.com/office/drawing/2014/main" id="{9C24312C-7181-7FFC-DF6D-071F04F6039B}"/>
                    </a:ext>
                  </a:extLst>
                </p:cNvPr>
                <p:cNvPicPr/>
                <p:nvPr/>
              </p:nvPicPr>
              <p:blipFill>
                <a:blip r:embed="rId292"/>
                <a:stretch>
                  <a:fillRect/>
                </a:stretch>
              </p:blipFill>
              <p:spPr>
                <a:xfrm>
                  <a:off x="9491171" y="1184302"/>
                  <a:ext cx="32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4" name="Freihand 43">
                  <a:extLst>
                    <a:ext uri="{FF2B5EF4-FFF2-40B4-BE49-F238E27FC236}">
                      <a16:creationId xmlns:a16="http://schemas.microsoft.com/office/drawing/2014/main" id="{9A2B201E-0B0E-664F-2E9C-BD30AD8E3A21}"/>
                    </a:ext>
                  </a:extLst>
                </p14:cNvPr>
                <p14:cNvContentPartPr/>
                <p14:nvPr/>
              </p14:nvContentPartPr>
              <p14:xfrm>
                <a:off x="9436811" y="1126342"/>
                <a:ext cx="181080" cy="275400"/>
              </p14:xfrm>
            </p:contentPart>
          </mc:Choice>
          <mc:Fallback xmlns="">
            <p:pic>
              <p:nvPicPr>
                <p:cNvPr id="44" name="Freihand 43">
                  <a:extLst>
                    <a:ext uri="{FF2B5EF4-FFF2-40B4-BE49-F238E27FC236}">
                      <a16:creationId xmlns:a16="http://schemas.microsoft.com/office/drawing/2014/main" id="{9A2B201E-0B0E-664F-2E9C-BD30AD8E3A21}"/>
                    </a:ext>
                  </a:extLst>
                </p:cNvPr>
                <p:cNvPicPr/>
                <p:nvPr/>
              </p:nvPicPr>
              <p:blipFill>
                <a:blip r:embed="rId294"/>
                <a:stretch>
                  <a:fillRect/>
                </a:stretch>
              </p:blipFill>
              <p:spPr>
                <a:xfrm>
                  <a:off x="9430691" y="1120222"/>
                  <a:ext cx="1933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6" name="Freihand 45">
                  <a:extLst>
                    <a:ext uri="{FF2B5EF4-FFF2-40B4-BE49-F238E27FC236}">
                      <a16:creationId xmlns:a16="http://schemas.microsoft.com/office/drawing/2014/main" id="{18A4989D-6120-C60E-2B3B-D63B278CC1BE}"/>
                    </a:ext>
                  </a:extLst>
                </p14:cNvPr>
                <p14:cNvContentPartPr/>
                <p14:nvPr/>
              </p14:nvContentPartPr>
              <p14:xfrm>
                <a:off x="9697451" y="1075942"/>
                <a:ext cx="212040" cy="251640"/>
              </p14:xfrm>
            </p:contentPart>
          </mc:Choice>
          <mc:Fallback xmlns="">
            <p:pic>
              <p:nvPicPr>
                <p:cNvPr id="46" name="Freihand 45">
                  <a:extLst>
                    <a:ext uri="{FF2B5EF4-FFF2-40B4-BE49-F238E27FC236}">
                      <a16:creationId xmlns:a16="http://schemas.microsoft.com/office/drawing/2014/main" id="{18A4989D-6120-C60E-2B3B-D63B278CC1BE}"/>
                    </a:ext>
                  </a:extLst>
                </p:cNvPr>
                <p:cNvPicPr/>
                <p:nvPr/>
              </p:nvPicPr>
              <p:blipFill>
                <a:blip r:embed="rId296"/>
                <a:stretch>
                  <a:fillRect/>
                </a:stretch>
              </p:blipFill>
              <p:spPr>
                <a:xfrm>
                  <a:off x="9691331" y="1069822"/>
                  <a:ext cx="2242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9" name="Freihand 48">
                  <a:extLst>
                    <a:ext uri="{FF2B5EF4-FFF2-40B4-BE49-F238E27FC236}">
                      <a16:creationId xmlns:a16="http://schemas.microsoft.com/office/drawing/2014/main" id="{50462A0F-F5F9-F733-1264-47A8033DA127}"/>
                    </a:ext>
                  </a:extLst>
                </p14:cNvPr>
                <p14:cNvContentPartPr/>
                <p14:nvPr/>
              </p14:nvContentPartPr>
              <p14:xfrm>
                <a:off x="9860531" y="1028422"/>
                <a:ext cx="142560" cy="389520"/>
              </p14:xfrm>
            </p:contentPart>
          </mc:Choice>
          <mc:Fallback xmlns="">
            <p:pic>
              <p:nvPicPr>
                <p:cNvPr id="49" name="Freihand 48">
                  <a:extLst>
                    <a:ext uri="{FF2B5EF4-FFF2-40B4-BE49-F238E27FC236}">
                      <a16:creationId xmlns:a16="http://schemas.microsoft.com/office/drawing/2014/main" id="{50462A0F-F5F9-F733-1264-47A8033DA127}"/>
                    </a:ext>
                  </a:extLst>
                </p:cNvPr>
                <p:cNvPicPr/>
                <p:nvPr/>
              </p:nvPicPr>
              <p:blipFill>
                <a:blip r:embed="rId298"/>
                <a:stretch>
                  <a:fillRect/>
                </a:stretch>
              </p:blipFill>
              <p:spPr>
                <a:xfrm>
                  <a:off x="9854411" y="1022302"/>
                  <a:ext cx="1548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89" name="Freihand 88">
                  <a:extLst>
                    <a:ext uri="{FF2B5EF4-FFF2-40B4-BE49-F238E27FC236}">
                      <a16:creationId xmlns:a16="http://schemas.microsoft.com/office/drawing/2014/main" id="{CEB4AA9D-38CA-E550-F7B0-73B8203ED650}"/>
                    </a:ext>
                  </a:extLst>
                </p14:cNvPr>
                <p14:cNvContentPartPr/>
                <p14:nvPr/>
              </p14:nvContentPartPr>
              <p14:xfrm>
                <a:off x="6772811" y="959302"/>
                <a:ext cx="4131000" cy="1052280"/>
              </p14:xfrm>
            </p:contentPart>
          </mc:Choice>
          <mc:Fallback xmlns="">
            <p:pic>
              <p:nvPicPr>
                <p:cNvPr id="89" name="Freihand 88">
                  <a:extLst>
                    <a:ext uri="{FF2B5EF4-FFF2-40B4-BE49-F238E27FC236}">
                      <a16:creationId xmlns:a16="http://schemas.microsoft.com/office/drawing/2014/main" id="{CEB4AA9D-38CA-E550-F7B0-73B8203ED650}"/>
                    </a:ext>
                  </a:extLst>
                </p:cNvPr>
                <p:cNvPicPr/>
                <p:nvPr/>
              </p:nvPicPr>
              <p:blipFill>
                <a:blip r:embed="rId300"/>
                <a:stretch>
                  <a:fillRect/>
                </a:stretch>
              </p:blipFill>
              <p:spPr>
                <a:xfrm>
                  <a:off x="6766691" y="953182"/>
                  <a:ext cx="4143240" cy="10645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03" name="Freihand 102">
                  <a:extLst>
                    <a:ext uri="{FF2B5EF4-FFF2-40B4-BE49-F238E27FC236}">
                      <a16:creationId xmlns:a16="http://schemas.microsoft.com/office/drawing/2014/main" id="{32DCD5B5-4C39-FB48-B441-0446B4DAF037}"/>
                    </a:ext>
                  </a:extLst>
                </p14:cNvPr>
                <p14:cNvContentPartPr/>
                <p14:nvPr/>
              </p14:nvContentPartPr>
              <p14:xfrm>
                <a:off x="10275971" y="1853902"/>
                <a:ext cx="348840" cy="298080"/>
              </p14:xfrm>
            </p:contentPart>
          </mc:Choice>
          <mc:Fallback xmlns="">
            <p:pic>
              <p:nvPicPr>
                <p:cNvPr id="103" name="Freihand 102">
                  <a:extLst>
                    <a:ext uri="{FF2B5EF4-FFF2-40B4-BE49-F238E27FC236}">
                      <a16:creationId xmlns:a16="http://schemas.microsoft.com/office/drawing/2014/main" id="{32DCD5B5-4C39-FB48-B441-0446B4DAF037}"/>
                    </a:ext>
                  </a:extLst>
                </p:cNvPr>
                <p:cNvPicPr/>
                <p:nvPr/>
              </p:nvPicPr>
              <p:blipFill>
                <a:blip r:embed="rId302"/>
                <a:stretch>
                  <a:fillRect/>
                </a:stretch>
              </p:blipFill>
              <p:spPr>
                <a:xfrm>
                  <a:off x="10269851" y="1847782"/>
                  <a:ext cx="3610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07" name="Freihand 106">
                  <a:extLst>
                    <a:ext uri="{FF2B5EF4-FFF2-40B4-BE49-F238E27FC236}">
                      <a16:creationId xmlns:a16="http://schemas.microsoft.com/office/drawing/2014/main" id="{DA2A5286-9E96-D715-97EC-2591FE5F7073}"/>
                    </a:ext>
                  </a:extLst>
                </p14:cNvPr>
                <p14:cNvContentPartPr/>
                <p14:nvPr/>
              </p14:nvContentPartPr>
              <p14:xfrm>
                <a:off x="9245291" y="1841662"/>
                <a:ext cx="53640" cy="183240"/>
              </p14:xfrm>
            </p:contentPart>
          </mc:Choice>
          <mc:Fallback xmlns="">
            <p:pic>
              <p:nvPicPr>
                <p:cNvPr id="107" name="Freihand 106">
                  <a:extLst>
                    <a:ext uri="{FF2B5EF4-FFF2-40B4-BE49-F238E27FC236}">
                      <a16:creationId xmlns:a16="http://schemas.microsoft.com/office/drawing/2014/main" id="{DA2A5286-9E96-D715-97EC-2591FE5F7073}"/>
                    </a:ext>
                  </a:extLst>
                </p:cNvPr>
                <p:cNvPicPr/>
                <p:nvPr/>
              </p:nvPicPr>
              <p:blipFill>
                <a:blip r:embed="rId304"/>
                <a:stretch>
                  <a:fillRect/>
                </a:stretch>
              </p:blipFill>
              <p:spPr>
                <a:xfrm>
                  <a:off x="9239171" y="1835542"/>
                  <a:ext cx="65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11" name="Freihand 110">
                  <a:extLst>
                    <a:ext uri="{FF2B5EF4-FFF2-40B4-BE49-F238E27FC236}">
                      <a16:creationId xmlns:a16="http://schemas.microsoft.com/office/drawing/2014/main" id="{972E7269-8695-5476-D5A4-6A0FDDEB8918}"/>
                    </a:ext>
                  </a:extLst>
                </p14:cNvPr>
                <p14:cNvContentPartPr/>
                <p14:nvPr/>
              </p14:nvContentPartPr>
              <p14:xfrm>
                <a:off x="9238091" y="1899982"/>
                <a:ext cx="121680" cy="34560"/>
              </p14:xfrm>
            </p:contentPart>
          </mc:Choice>
          <mc:Fallback xmlns="">
            <p:pic>
              <p:nvPicPr>
                <p:cNvPr id="111" name="Freihand 110">
                  <a:extLst>
                    <a:ext uri="{FF2B5EF4-FFF2-40B4-BE49-F238E27FC236}">
                      <a16:creationId xmlns:a16="http://schemas.microsoft.com/office/drawing/2014/main" id="{972E7269-8695-5476-D5A4-6A0FDDEB8918}"/>
                    </a:ext>
                  </a:extLst>
                </p:cNvPr>
                <p:cNvPicPr/>
                <p:nvPr/>
              </p:nvPicPr>
              <p:blipFill>
                <a:blip r:embed="rId306"/>
                <a:stretch>
                  <a:fillRect/>
                </a:stretch>
              </p:blipFill>
              <p:spPr>
                <a:xfrm>
                  <a:off x="9231971" y="1893862"/>
                  <a:ext cx="133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3" name="Freihand 112">
                  <a:extLst>
                    <a:ext uri="{FF2B5EF4-FFF2-40B4-BE49-F238E27FC236}">
                      <a16:creationId xmlns:a16="http://schemas.microsoft.com/office/drawing/2014/main" id="{4682EEAD-81BF-3640-4C25-C1373EA5A4B9}"/>
                    </a:ext>
                  </a:extLst>
                </p14:cNvPr>
                <p14:cNvContentPartPr/>
                <p14:nvPr/>
              </p14:nvContentPartPr>
              <p14:xfrm>
                <a:off x="9341051" y="1897102"/>
                <a:ext cx="101880" cy="127080"/>
              </p14:xfrm>
            </p:contentPart>
          </mc:Choice>
          <mc:Fallback xmlns="">
            <p:pic>
              <p:nvPicPr>
                <p:cNvPr id="113" name="Freihand 112">
                  <a:extLst>
                    <a:ext uri="{FF2B5EF4-FFF2-40B4-BE49-F238E27FC236}">
                      <a16:creationId xmlns:a16="http://schemas.microsoft.com/office/drawing/2014/main" id="{4682EEAD-81BF-3640-4C25-C1373EA5A4B9}"/>
                    </a:ext>
                  </a:extLst>
                </p:cNvPr>
                <p:cNvPicPr/>
                <p:nvPr/>
              </p:nvPicPr>
              <p:blipFill>
                <a:blip r:embed="rId308"/>
                <a:stretch>
                  <a:fillRect/>
                </a:stretch>
              </p:blipFill>
              <p:spPr>
                <a:xfrm>
                  <a:off x="9334931" y="1890982"/>
                  <a:ext cx="114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19" name="Freihand 118">
                  <a:extLst>
                    <a:ext uri="{FF2B5EF4-FFF2-40B4-BE49-F238E27FC236}">
                      <a16:creationId xmlns:a16="http://schemas.microsoft.com/office/drawing/2014/main" id="{4AE635E2-1839-4963-F343-B9E19A0C86AC}"/>
                    </a:ext>
                  </a:extLst>
                </p14:cNvPr>
                <p14:cNvContentPartPr/>
                <p14:nvPr/>
              </p14:nvContentPartPr>
              <p14:xfrm>
                <a:off x="9462371" y="1875142"/>
                <a:ext cx="65160" cy="316080"/>
              </p14:xfrm>
            </p:contentPart>
          </mc:Choice>
          <mc:Fallback xmlns="">
            <p:pic>
              <p:nvPicPr>
                <p:cNvPr id="119" name="Freihand 118">
                  <a:extLst>
                    <a:ext uri="{FF2B5EF4-FFF2-40B4-BE49-F238E27FC236}">
                      <a16:creationId xmlns:a16="http://schemas.microsoft.com/office/drawing/2014/main" id="{4AE635E2-1839-4963-F343-B9E19A0C86AC}"/>
                    </a:ext>
                  </a:extLst>
                </p:cNvPr>
                <p:cNvPicPr/>
                <p:nvPr/>
              </p:nvPicPr>
              <p:blipFill>
                <a:blip r:embed="rId310"/>
                <a:stretch>
                  <a:fillRect/>
                </a:stretch>
              </p:blipFill>
              <p:spPr>
                <a:xfrm>
                  <a:off x="9456251" y="1869022"/>
                  <a:ext cx="774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20" name="Freihand 119">
                  <a:extLst>
                    <a:ext uri="{FF2B5EF4-FFF2-40B4-BE49-F238E27FC236}">
                      <a16:creationId xmlns:a16="http://schemas.microsoft.com/office/drawing/2014/main" id="{58CB3001-4E1F-C62E-9AC3-A475B11FCC7F}"/>
                    </a:ext>
                  </a:extLst>
                </p14:cNvPr>
                <p14:cNvContentPartPr/>
                <p14:nvPr/>
              </p14:nvContentPartPr>
              <p14:xfrm>
                <a:off x="9768011" y="1881262"/>
                <a:ext cx="52920" cy="145800"/>
              </p14:xfrm>
            </p:contentPart>
          </mc:Choice>
          <mc:Fallback xmlns="">
            <p:pic>
              <p:nvPicPr>
                <p:cNvPr id="120" name="Freihand 119">
                  <a:extLst>
                    <a:ext uri="{FF2B5EF4-FFF2-40B4-BE49-F238E27FC236}">
                      <a16:creationId xmlns:a16="http://schemas.microsoft.com/office/drawing/2014/main" id="{58CB3001-4E1F-C62E-9AC3-A475B11FCC7F}"/>
                    </a:ext>
                  </a:extLst>
                </p:cNvPr>
                <p:cNvPicPr/>
                <p:nvPr/>
              </p:nvPicPr>
              <p:blipFill>
                <a:blip r:embed="rId312"/>
                <a:stretch>
                  <a:fillRect/>
                </a:stretch>
              </p:blipFill>
              <p:spPr>
                <a:xfrm>
                  <a:off x="9761891" y="1875142"/>
                  <a:ext cx="65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21" name="Freihand 120">
                  <a:extLst>
                    <a:ext uri="{FF2B5EF4-FFF2-40B4-BE49-F238E27FC236}">
                      <a16:creationId xmlns:a16="http://schemas.microsoft.com/office/drawing/2014/main" id="{3709C135-0B66-74D1-91F5-D26D0D015B39}"/>
                    </a:ext>
                  </a:extLst>
                </p14:cNvPr>
                <p14:cNvContentPartPr/>
                <p14:nvPr/>
              </p14:nvContentPartPr>
              <p14:xfrm>
                <a:off x="9770531" y="1798822"/>
                <a:ext cx="6120" cy="10800"/>
              </p14:xfrm>
            </p:contentPart>
          </mc:Choice>
          <mc:Fallback xmlns="">
            <p:pic>
              <p:nvPicPr>
                <p:cNvPr id="121" name="Freihand 120">
                  <a:extLst>
                    <a:ext uri="{FF2B5EF4-FFF2-40B4-BE49-F238E27FC236}">
                      <a16:creationId xmlns:a16="http://schemas.microsoft.com/office/drawing/2014/main" id="{3709C135-0B66-74D1-91F5-D26D0D015B39}"/>
                    </a:ext>
                  </a:extLst>
                </p:cNvPr>
                <p:cNvPicPr/>
                <p:nvPr/>
              </p:nvPicPr>
              <p:blipFill>
                <a:blip r:embed="rId314"/>
                <a:stretch>
                  <a:fillRect/>
                </a:stretch>
              </p:blipFill>
              <p:spPr>
                <a:xfrm>
                  <a:off x="9764411" y="1792702"/>
                  <a:ext cx="18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22" name="Freihand 121">
                  <a:extLst>
                    <a:ext uri="{FF2B5EF4-FFF2-40B4-BE49-F238E27FC236}">
                      <a16:creationId xmlns:a16="http://schemas.microsoft.com/office/drawing/2014/main" id="{1A9CE04B-36CA-FCB8-6995-04E228D4CD2D}"/>
                    </a:ext>
                  </a:extLst>
                </p14:cNvPr>
                <p14:cNvContentPartPr/>
                <p14:nvPr/>
              </p14:nvContentPartPr>
              <p14:xfrm>
                <a:off x="9910931" y="1953982"/>
                <a:ext cx="20880" cy="106560"/>
              </p14:xfrm>
            </p:contentPart>
          </mc:Choice>
          <mc:Fallback xmlns="">
            <p:pic>
              <p:nvPicPr>
                <p:cNvPr id="122" name="Freihand 121">
                  <a:extLst>
                    <a:ext uri="{FF2B5EF4-FFF2-40B4-BE49-F238E27FC236}">
                      <a16:creationId xmlns:a16="http://schemas.microsoft.com/office/drawing/2014/main" id="{1A9CE04B-36CA-FCB8-6995-04E228D4CD2D}"/>
                    </a:ext>
                  </a:extLst>
                </p:cNvPr>
                <p:cNvPicPr/>
                <p:nvPr/>
              </p:nvPicPr>
              <p:blipFill>
                <a:blip r:embed="rId316"/>
                <a:stretch>
                  <a:fillRect/>
                </a:stretch>
              </p:blipFill>
              <p:spPr>
                <a:xfrm>
                  <a:off x="9904811" y="1947862"/>
                  <a:ext cx="33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23" name="Freihand 122">
                  <a:extLst>
                    <a:ext uri="{FF2B5EF4-FFF2-40B4-BE49-F238E27FC236}">
                      <a16:creationId xmlns:a16="http://schemas.microsoft.com/office/drawing/2014/main" id="{B7B35C8C-9EAC-2370-9D80-9E0C98F8F800}"/>
                    </a:ext>
                  </a:extLst>
                </p14:cNvPr>
                <p14:cNvContentPartPr/>
                <p14:nvPr/>
              </p14:nvContentPartPr>
              <p14:xfrm>
                <a:off x="9980771" y="1842022"/>
                <a:ext cx="131760" cy="220680"/>
              </p14:xfrm>
            </p:contentPart>
          </mc:Choice>
          <mc:Fallback xmlns="">
            <p:pic>
              <p:nvPicPr>
                <p:cNvPr id="123" name="Freihand 122">
                  <a:extLst>
                    <a:ext uri="{FF2B5EF4-FFF2-40B4-BE49-F238E27FC236}">
                      <a16:creationId xmlns:a16="http://schemas.microsoft.com/office/drawing/2014/main" id="{B7B35C8C-9EAC-2370-9D80-9E0C98F8F800}"/>
                    </a:ext>
                  </a:extLst>
                </p:cNvPr>
                <p:cNvPicPr/>
                <p:nvPr/>
              </p:nvPicPr>
              <p:blipFill>
                <a:blip r:embed="rId318"/>
                <a:stretch>
                  <a:fillRect/>
                </a:stretch>
              </p:blipFill>
              <p:spPr>
                <a:xfrm>
                  <a:off x="9974651" y="1835902"/>
                  <a:ext cx="144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24" name="Freihand 123">
                  <a:extLst>
                    <a:ext uri="{FF2B5EF4-FFF2-40B4-BE49-F238E27FC236}">
                      <a16:creationId xmlns:a16="http://schemas.microsoft.com/office/drawing/2014/main" id="{5CB4C5BE-ADB8-115E-1990-23BEB2F7E9CD}"/>
                    </a:ext>
                  </a:extLst>
                </p14:cNvPr>
                <p14:cNvContentPartPr/>
                <p14:nvPr/>
              </p14:nvContentPartPr>
              <p14:xfrm>
                <a:off x="9696731" y="1772902"/>
                <a:ext cx="70560" cy="320760"/>
              </p14:xfrm>
            </p:contentPart>
          </mc:Choice>
          <mc:Fallback xmlns="">
            <p:pic>
              <p:nvPicPr>
                <p:cNvPr id="124" name="Freihand 123">
                  <a:extLst>
                    <a:ext uri="{FF2B5EF4-FFF2-40B4-BE49-F238E27FC236}">
                      <a16:creationId xmlns:a16="http://schemas.microsoft.com/office/drawing/2014/main" id="{5CB4C5BE-ADB8-115E-1990-23BEB2F7E9CD}"/>
                    </a:ext>
                  </a:extLst>
                </p:cNvPr>
                <p:cNvPicPr/>
                <p:nvPr/>
              </p:nvPicPr>
              <p:blipFill>
                <a:blip r:embed="rId320"/>
                <a:stretch>
                  <a:fillRect/>
                </a:stretch>
              </p:blipFill>
              <p:spPr>
                <a:xfrm>
                  <a:off x="9690611" y="1766782"/>
                  <a:ext cx="828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25" name="Freihand 124">
                  <a:extLst>
                    <a:ext uri="{FF2B5EF4-FFF2-40B4-BE49-F238E27FC236}">
                      <a16:creationId xmlns:a16="http://schemas.microsoft.com/office/drawing/2014/main" id="{FED546F4-9B95-201A-A261-ADC6208FEDFB}"/>
                    </a:ext>
                  </a:extLst>
                </p14:cNvPr>
                <p14:cNvContentPartPr/>
                <p14:nvPr/>
              </p14:nvContentPartPr>
              <p14:xfrm>
                <a:off x="9741011" y="1672462"/>
                <a:ext cx="509760" cy="484200"/>
              </p14:xfrm>
            </p:contentPart>
          </mc:Choice>
          <mc:Fallback xmlns="">
            <p:pic>
              <p:nvPicPr>
                <p:cNvPr id="125" name="Freihand 124">
                  <a:extLst>
                    <a:ext uri="{FF2B5EF4-FFF2-40B4-BE49-F238E27FC236}">
                      <a16:creationId xmlns:a16="http://schemas.microsoft.com/office/drawing/2014/main" id="{FED546F4-9B95-201A-A261-ADC6208FEDFB}"/>
                    </a:ext>
                  </a:extLst>
                </p:cNvPr>
                <p:cNvPicPr/>
                <p:nvPr/>
              </p:nvPicPr>
              <p:blipFill>
                <a:blip r:embed="rId322"/>
                <a:stretch>
                  <a:fillRect/>
                </a:stretch>
              </p:blipFill>
              <p:spPr>
                <a:xfrm>
                  <a:off x="9734891" y="1666342"/>
                  <a:ext cx="52200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26" name="Freihand 125">
                  <a:extLst>
                    <a:ext uri="{FF2B5EF4-FFF2-40B4-BE49-F238E27FC236}">
                      <a16:creationId xmlns:a16="http://schemas.microsoft.com/office/drawing/2014/main" id="{78CB4C9D-F8F9-9D41-BEED-1F86D93D6D17}"/>
                    </a:ext>
                  </a:extLst>
                </p14:cNvPr>
                <p14:cNvContentPartPr/>
                <p14:nvPr/>
              </p14:nvContentPartPr>
              <p14:xfrm>
                <a:off x="10036571" y="2163502"/>
                <a:ext cx="362880" cy="205560"/>
              </p14:xfrm>
            </p:contentPart>
          </mc:Choice>
          <mc:Fallback xmlns="">
            <p:pic>
              <p:nvPicPr>
                <p:cNvPr id="126" name="Freihand 125">
                  <a:extLst>
                    <a:ext uri="{FF2B5EF4-FFF2-40B4-BE49-F238E27FC236}">
                      <a16:creationId xmlns:a16="http://schemas.microsoft.com/office/drawing/2014/main" id="{78CB4C9D-F8F9-9D41-BEED-1F86D93D6D17}"/>
                    </a:ext>
                  </a:extLst>
                </p:cNvPr>
                <p:cNvPicPr/>
                <p:nvPr/>
              </p:nvPicPr>
              <p:blipFill>
                <a:blip r:embed="rId324"/>
                <a:stretch>
                  <a:fillRect/>
                </a:stretch>
              </p:blipFill>
              <p:spPr>
                <a:xfrm>
                  <a:off x="10030451" y="2157382"/>
                  <a:ext cx="375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27" name="Freihand 126">
                  <a:extLst>
                    <a:ext uri="{FF2B5EF4-FFF2-40B4-BE49-F238E27FC236}">
                      <a16:creationId xmlns:a16="http://schemas.microsoft.com/office/drawing/2014/main" id="{3BA65414-11EF-480A-7D85-2C6F52E47791}"/>
                    </a:ext>
                  </a:extLst>
                </p14:cNvPr>
                <p14:cNvContentPartPr/>
                <p14:nvPr/>
              </p14:nvContentPartPr>
              <p14:xfrm>
                <a:off x="10379291" y="2233702"/>
                <a:ext cx="101160" cy="182520"/>
              </p14:xfrm>
            </p:contentPart>
          </mc:Choice>
          <mc:Fallback xmlns="">
            <p:pic>
              <p:nvPicPr>
                <p:cNvPr id="127" name="Freihand 126">
                  <a:extLst>
                    <a:ext uri="{FF2B5EF4-FFF2-40B4-BE49-F238E27FC236}">
                      <a16:creationId xmlns:a16="http://schemas.microsoft.com/office/drawing/2014/main" id="{3BA65414-11EF-480A-7D85-2C6F52E47791}"/>
                    </a:ext>
                  </a:extLst>
                </p:cNvPr>
                <p:cNvPicPr/>
                <p:nvPr/>
              </p:nvPicPr>
              <p:blipFill>
                <a:blip r:embed="rId326"/>
                <a:stretch>
                  <a:fillRect/>
                </a:stretch>
              </p:blipFill>
              <p:spPr>
                <a:xfrm>
                  <a:off x="10373171" y="2227582"/>
                  <a:ext cx="113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28" name="Freihand 127">
                  <a:extLst>
                    <a:ext uri="{FF2B5EF4-FFF2-40B4-BE49-F238E27FC236}">
                      <a16:creationId xmlns:a16="http://schemas.microsoft.com/office/drawing/2014/main" id="{740AD3E4-7A3B-8C6A-9CF3-0A28AEBE7623}"/>
                    </a:ext>
                  </a:extLst>
                </p14:cNvPr>
                <p14:cNvContentPartPr/>
                <p14:nvPr/>
              </p14:nvContentPartPr>
              <p14:xfrm>
                <a:off x="10826771" y="2160262"/>
                <a:ext cx="16200" cy="200520"/>
              </p14:xfrm>
            </p:contentPart>
          </mc:Choice>
          <mc:Fallback xmlns="">
            <p:pic>
              <p:nvPicPr>
                <p:cNvPr id="128" name="Freihand 127">
                  <a:extLst>
                    <a:ext uri="{FF2B5EF4-FFF2-40B4-BE49-F238E27FC236}">
                      <a16:creationId xmlns:a16="http://schemas.microsoft.com/office/drawing/2014/main" id="{740AD3E4-7A3B-8C6A-9CF3-0A28AEBE7623}"/>
                    </a:ext>
                  </a:extLst>
                </p:cNvPr>
                <p:cNvPicPr/>
                <p:nvPr/>
              </p:nvPicPr>
              <p:blipFill>
                <a:blip r:embed="rId328"/>
                <a:stretch>
                  <a:fillRect/>
                </a:stretch>
              </p:blipFill>
              <p:spPr>
                <a:xfrm>
                  <a:off x="10820651" y="2154142"/>
                  <a:ext cx="28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29" name="Freihand 128">
                  <a:extLst>
                    <a:ext uri="{FF2B5EF4-FFF2-40B4-BE49-F238E27FC236}">
                      <a16:creationId xmlns:a16="http://schemas.microsoft.com/office/drawing/2014/main" id="{00B7C6BD-DCDE-CF65-D4AD-59479D508089}"/>
                    </a:ext>
                  </a:extLst>
                </p14:cNvPr>
                <p14:cNvContentPartPr/>
                <p14:nvPr/>
              </p14:nvContentPartPr>
              <p14:xfrm>
                <a:off x="10777451" y="2120662"/>
                <a:ext cx="146520" cy="246960"/>
              </p14:xfrm>
            </p:contentPart>
          </mc:Choice>
          <mc:Fallback xmlns="">
            <p:pic>
              <p:nvPicPr>
                <p:cNvPr id="129" name="Freihand 128">
                  <a:extLst>
                    <a:ext uri="{FF2B5EF4-FFF2-40B4-BE49-F238E27FC236}">
                      <a16:creationId xmlns:a16="http://schemas.microsoft.com/office/drawing/2014/main" id="{00B7C6BD-DCDE-CF65-D4AD-59479D508089}"/>
                    </a:ext>
                  </a:extLst>
                </p:cNvPr>
                <p:cNvPicPr/>
                <p:nvPr/>
              </p:nvPicPr>
              <p:blipFill>
                <a:blip r:embed="rId330"/>
                <a:stretch>
                  <a:fillRect/>
                </a:stretch>
              </p:blipFill>
              <p:spPr>
                <a:xfrm>
                  <a:off x="10771331" y="2114542"/>
                  <a:ext cx="158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0" name="Freihand 129">
                  <a:extLst>
                    <a:ext uri="{FF2B5EF4-FFF2-40B4-BE49-F238E27FC236}">
                      <a16:creationId xmlns:a16="http://schemas.microsoft.com/office/drawing/2014/main" id="{2AA2AF54-E1BD-EEE0-DFC6-A43B759B2FC7}"/>
                    </a:ext>
                  </a:extLst>
                </p14:cNvPr>
                <p14:cNvContentPartPr/>
                <p14:nvPr/>
              </p14:nvContentPartPr>
              <p14:xfrm>
                <a:off x="10935491" y="2102662"/>
                <a:ext cx="274320" cy="232560"/>
              </p14:xfrm>
            </p:contentPart>
          </mc:Choice>
          <mc:Fallback xmlns="">
            <p:pic>
              <p:nvPicPr>
                <p:cNvPr id="130" name="Freihand 129">
                  <a:extLst>
                    <a:ext uri="{FF2B5EF4-FFF2-40B4-BE49-F238E27FC236}">
                      <a16:creationId xmlns:a16="http://schemas.microsoft.com/office/drawing/2014/main" id="{2AA2AF54-E1BD-EEE0-DFC6-A43B759B2FC7}"/>
                    </a:ext>
                  </a:extLst>
                </p:cNvPr>
                <p:cNvPicPr/>
                <p:nvPr/>
              </p:nvPicPr>
              <p:blipFill>
                <a:blip r:embed="rId332"/>
                <a:stretch>
                  <a:fillRect/>
                </a:stretch>
              </p:blipFill>
              <p:spPr>
                <a:xfrm>
                  <a:off x="10929371" y="2096542"/>
                  <a:ext cx="2865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1" name="Freihand 130">
                  <a:extLst>
                    <a:ext uri="{FF2B5EF4-FFF2-40B4-BE49-F238E27FC236}">
                      <a16:creationId xmlns:a16="http://schemas.microsoft.com/office/drawing/2014/main" id="{820E0C59-8EF8-C433-599C-3E38E2A5CF25}"/>
                    </a:ext>
                  </a:extLst>
                </p14:cNvPr>
                <p14:cNvContentPartPr/>
                <p14:nvPr/>
              </p14:nvContentPartPr>
              <p14:xfrm>
                <a:off x="11258771" y="2007622"/>
                <a:ext cx="148320" cy="248760"/>
              </p14:xfrm>
            </p:contentPart>
          </mc:Choice>
          <mc:Fallback xmlns="">
            <p:pic>
              <p:nvPicPr>
                <p:cNvPr id="131" name="Freihand 130">
                  <a:extLst>
                    <a:ext uri="{FF2B5EF4-FFF2-40B4-BE49-F238E27FC236}">
                      <a16:creationId xmlns:a16="http://schemas.microsoft.com/office/drawing/2014/main" id="{820E0C59-8EF8-C433-599C-3E38E2A5CF25}"/>
                    </a:ext>
                  </a:extLst>
                </p:cNvPr>
                <p:cNvPicPr/>
                <p:nvPr/>
              </p:nvPicPr>
              <p:blipFill>
                <a:blip r:embed="rId334"/>
                <a:stretch>
                  <a:fillRect/>
                </a:stretch>
              </p:blipFill>
              <p:spPr>
                <a:xfrm>
                  <a:off x="11252651" y="2001502"/>
                  <a:ext cx="160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2" name="Freihand 131">
                  <a:extLst>
                    <a:ext uri="{FF2B5EF4-FFF2-40B4-BE49-F238E27FC236}">
                      <a16:creationId xmlns:a16="http://schemas.microsoft.com/office/drawing/2014/main" id="{36567DB7-A713-DF43-61F9-2E89D50DFB3E}"/>
                    </a:ext>
                  </a:extLst>
                </p14:cNvPr>
                <p14:cNvContentPartPr/>
                <p14:nvPr/>
              </p14:nvContentPartPr>
              <p14:xfrm>
                <a:off x="11336171" y="2052622"/>
                <a:ext cx="563760" cy="191880"/>
              </p14:xfrm>
            </p:contentPart>
          </mc:Choice>
          <mc:Fallback xmlns="">
            <p:pic>
              <p:nvPicPr>
                <p:cNvPr id="132" name="Freihand 131">
                  <a:extLst>
                    <a:ext uri="{FF2B5EF4-FFF2-40B4-BE49-F238E27FC236}">
                      <a16:creationId xmlns:a16="http://schemas.microsoft.com/office/drawing/2014/main" id="{36567DB7-A713-DF43-61F9-2E89D50DFB3E}"/>
                    </a:ext>
                  </a:extLst>
                </p:cNvPr>
                <p:cNvPicPr/>
                <p:nvPr/>
              </p:nvPicPr>
              <p:blipFill>
                <a:blip r:embed="rId336"/>
                <a:stretch>
                  <a:fillRect/>
                </a:stretch>
              </p:blipFill>
              <p:spPr>
                <a:xfrm>
                  <a:off x="11330051" y="2046502"/>
                  <a:ext cx="5760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7" name="Freihand 196">
                  <a:extLst>
                    <a:ext uri="{FF2B5EF4-FFF2-40B4-BE49-F238E27FC236}">
                      <a16:creationId xmlns:a16="http://schemas.microsoft.com/office/drawing/2014/main" id="{4DFF8DA0-4169-A06D-A82E-BF7380AE9E93}"/>
                    </a:ext>
                  </a:extLst>
                </p14:cNvPr>
                <p14:cNvContentPartPr/>
                <p14:nvPr/>
              </p14:nvContentPartPr>
              <p14:xfrm>
                <a:off x="11283611" y="1602622"/>
                <a:ext cx="35280" cy="246600"/>
              </p14:xfrm>
            </p:contentPart>
          </mc:Choice>
          <mc:Fallback xmlns="">
            <p:pic>
              <p:nvPicPr>
                <p:cNvPr id="197" name="Freihand 196">
                  <a:extLst>
                    <a:ext uri="{FF2B5EF4-FFF2-40B4-BE49-F238E27FC236}">
                      <a16:creationId xmlns:a16="http://schemas.microsoft.com/office/drawing/2014/main" id="{4DFF8DA0-4169-A06D-A82E-BF7380AE9E93}"/>
                    </a:ext>
                  </a:extLst>
                </p:cNvPr>
                <p:cNvPicPr/>
                <p:nvPr/>
              </p:nvPicPr>
              <p:blipFill>
                <a:blip r:embed="rId338"/>
                <a:stretch>
                  <a:fillRect/>
                </a:stretch>
              </p:blipFill>
              <p:spPr>
                <a:xfrm>
                  <a:off x="11277491" y="1596502"/>
                  <a:ext cx="475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8" name="Freihand 197">
                  <a:extLst>
                    <a:ext uri="{FF2B5EF4-FFF2-40B4-BE49-F238E27FC236}">
                      <a16:creationId xmlns:a16="http://schemas.microsoft.com/office/drawing/2014/main" id="{FC000FB6-6E84-9115-7018-95914D905F68}"/>
                    </a:ext>
                  </a:extLst>
                </p14:cNvPr>
                <p14:cNvContentPartPr/>
                <p14:nvPr/>
              </p14:nvContentPartPr>
              <p14:xfrm>
                <a:off x="11219531" y="1769302"/>
                <a:ext cx="126720" cy="186480"/>
              </p14:xfrm>
            </p:contentPart>
          </mc:Choice>
          <mc:Fallback xmlns="">
            <p:pic>
              <p:nvPicPr>
                <p:cNvPr id="198" name="Freihand 197">
                  <a:extLst>
                    <a:ext uri="{FF2B5EF4-FFF2-40B4-BE49-F238E27FC236}">
                      <a16:creationId xmlns:a16="http://schemas.microsoft.com/office/drawing/2014/main" id="{FC000FB6-6E84-9115-7018-95914D905F68}"/>
                    </a:ext>
                  </a:extLst>
                </p:cNvPr>
                <p:cNvPicPr/>
                <p:nvPr/>
              </p:nvPicPr>
              <p:blipFill>
                <a:blip r:embed="rId340"/>
                <a:stretch>
                  <a:fillRect/>
                </a:stretch>
              </p:blipFill>
              <p:spPr>
                <a:xfrm>
                  <a:off x="11213411" y="1763182"/>
                  <a:ext cx="138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9" name="Freihand 198">
                  <a:extLst>
                    <a:ext uri="{FF2B5EF4-FFF2-40B4-BE49-F238E27FC236}">
                      <a16:creationId xmlns:a16="http://schemas.microsoft.com/office/drawing/2014/main" id="{820C6050-D441-655D-F0D9-C78C5D1D188D}"/>
                    </a:ext>
                  </a:extLst>
                </p14:cNvPr>
                <p14:cNvContentPartPr/>
                <p14:nvPr/>
              </p14:nvContentPartPr>
              <p14:xfrm>
                <a:off x="11031251" y="1080262"/>
                <a:ext cx="121680" cy="360360"/>
              </p14:xfrm>
            </p:contentPart>
          </mc:Choice>
          <mc:Fallback xmlns="">
            <p:pic>
              <p:nvPicPr>
                <p:cNvPr id="199" name="Freihand 198">
                  <a:extLst>
                    <a:ext uri="{FF2B5EF4-FFF2-40B4-BE49-F238E27FC236}">
                      <a16:creationId xmlns:a16="http://schemas.microsoft.com/office/drawing/2014/main" id="{820C6050-D441-655D-F0D9-C78C5D1D188D}"/>
                    </a:ext>
                  </a:extLst>
                </p:cNvPr>
                <p:cNvPicPr/>
                <p:nvPr/>
              </p:nvPicPr>
              <p:blipFill>
                <a:blip r:embed="rId342"/>
                <a:stretch>
                  <a:fillRect/>
                </a:stretch>
              </p:blipFill>
              <p:spPr>
                <a:xfrm>
                  <a:off x="11025131" y="1074142"/>
                  <a:ext cx="1339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0" name="Freihand 199">
                  <a:extLst>
                    <a:ext uri="{FF2B5EF4-FFF2-40B4-BE49-F238E27FC236}">
                      <a16:creationId xmlns:a16="http://schemas.microsoft.com/office/drawing/2014/main" id="{40DEA968-076A-AF17-2D95-607CA03021E2}"/>
                    </a:ext>
                  </a:extLst>
                </p14:cNvPr>
                <p14:cNvContentPartPr/>
                <p14:nvPr/>
              </p14:nvContentPartPr>
              <p14:xfrm>
                <a:off x="11181011" y="1175302"/>
                <a:ext cx="93240" cy="131040"/>
              </p14:xfrm>
            </p:contentPart>
          </mc:Choice>
          <mc:Fallback xmlns="">
            <p:pic>
              <p:nvPicPr>
                <p:cNvPr id="200" name="Freihand 199">
                  <a:extLst>
                    <a:ext uri="{FF2B5EF4-FFF2-40B4-BE49-F238E27FC236}">
                      <a16:creationId xmlns:a16="http://schemas.microsoft.com/office/drawing/2014/main" id="{40DEA968-076A-AF17-2D95-607CA03021E2}"/>
                    </a:ext>
                  </a:extLst>
                </p:cNvPr>
                <p:cNvPicPr/>
                <p:nvPr/>
              </p:nvPicPr>
              <p:blipFill>
                <a:blip r:embed="rId344"/>
                <a:stretch>
                  <a:fillRect/>
                </a:stretch>
              </p:blipFill>
              <p:spPr>
                <a:xfrm>
                  <a:off x="11174891" y="1169182"/>
                  <a:ext cx="105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1" name="Freihand 200">
                  <a:extLst>
                    <a:ext uri="{FF2B5EF4-FFF2-40B4-BE49-F238E27FC236}">
                      <a16:creationId xmlns:a16="http://schemas.microsoft.com/office/drawing/2014/main" id="{4022ED92-35B1-659C-1239-B5D06B5E8311}"/>
                    </a:ext>
                  </a:extLst>
                </p14:cNvPr>
                <p14:cNvContentPartPr/>
                <p14:nvPr/>
              </p14:nvContentPartPr>
              <p14:xfrm>
                <a:off x="11322491" y="999982"/>
                <a:ext cx="81360" cy="230400"/>
              </p14:xfrm>
            </p:contentPart>
          </mc:Choice>
          <mc:Fallback xmlns="">
            <p:pic>
              <p:nvPicPr>
                <p:cNvPr id="201" name="Freihand 200">
                  <a:extLst>
                    <a:ext uri="{FF2B5EF4-FFF2-40B4-BE49-F238E27FC236}">
                      <a16:creationId xmlns:a16="http://schemas.microsoft.com/office/drawing/2014/main" id="{4022ED92-35B1-659C-1239-B5D06B5E8311}"/>
                    </a:ext>
                  </a:extLst>
                </p:cNvPr>
                <p:cNvPicPr/>
                <p:nvPr/>
              </p:nvPicPr>
              <p:blipFill>
                <a:blip r:embed="rId346"/>
                <a:stretch>
                  <a:fillRect/>
                </a:stretch>
              </p:blipFill>
              <p:spPr>
                <a:xfrm>
                  <a:off x="11316371" y="993862"/>
                  <a:ext cx="93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2" name="Freihand 201">
                  <a:extLst>
                    <a:ext uri="{FF2B5EF4-FFF2-40B4-BE49-F238E27FC236}">
                      <a16:creationId xmlns:a16="http://schemas.microsoft.com/office/drawing/2014/main" id="{378130E4-CF6F-E932-D10C-40F4C4E37B83}"/>
                    </a:ext>
                  </a:extLst>
                </p14:cNvPr>
                <p14:cNvContentPartPr/>
                <p14:nvPr/>
              </p14:nvContentPartPr>
              <p14:xfrm>
                <a:off x="11445971" y="926542"/>
                <a:ext cx="299160" cy="246240"/>
              </p14:xfrm>
            </p:contentPart>
          </mc:Choice>
          <mc:Fallback xmlns="">
            <p:pic>
              <p:nvPicPr>
                <p:cNvPr id="202" name="Freihand 201">
                  <a:extLst>
                    <a:ext uri="{FF2B5EF4-FFF2-40B4-BE49-F238E27FC236}">
                      <a16:creationId xmlns:a16="http://schemas.microsoft.com/office/drawing/2014/main" id="{378130E4-CF6F-E932-D10C-40F4C4E37B83}"/>
                    </a:ext>
                  </a:extLst>
                </p:cNvPr>
                <p:cNvPicPr/>
                <p:nvPr/>
              </p:nvPicPr>
              <p:blipFill>
                <a:blip r:embed="rId348"/>
                <a:stretch>
                  <a:fillRect/>
                </a:stretch>
              </p:blipFill>
              <p:spPr>
                <a:xfrm>
                  <a:off x="11439851" y="920422"/>
                  <a:ext cx="3114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3" name="Freihand 202">
                  <a:extLst>
                    <a:ext uri="{FF2B5EF4-FFF2-40B4-BE49-F238E27FC236}">
                      <a16:creationId xmlns:a16="http://schemas.microsoft.com/office/drawing/2014/main" id="{0B412945-DA5F-328F-1381-457CA23E5F23}"/>
                    </a:ext>
                  </a:extLst>
                </p14:cNvPr>
                <p14:cNvContentPartPr/>
                <p14:nvPr/>
              </p14:nvContentPartPr>
              <p14:xfrm>
                <a:off x="11293331" y="1410742"/>
                <a:ext cx="137160" cy="92160"/>
              </p14:xfrm>
            </p:contentPart>
          </mc:Choice>
          <mc:Fallback xmlns="">
            <p:pic>
              <p:nvPicPr>
                <p:cNvPr id="203" name="Freihand 202">
                  <a:extLst>
                    <a:ext uri="{FF2B5EF4-FFF2-40B4-BE49-F238E27FC236}">
                      <a16:creationId xmlns:a16="http://schemas.microsoft.com/office/drawing/2014/main" id="{0B412945-DA5F-328F-1381-457CA23E5F23}"/>
                    </a:ext>
                  </a:extLst>
                </p:cNvPr>
                <p:cNvPicPr/>
                <p:nvPr/>
              </p:nvPicPr>
              <p:blipFill>
                <a:blip r:embed="rId350"/>
                <a:stretch>
                  <a:fillRect/>
                </a:stretch>
              </p:blipFill>
              <p:spPr>
                <a:xfrm>
                  <a:off x="11287211" y="1404622"/>
                  <a:ext cx="149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4" name="Freihand 203">
                  <a:extLst>
                    <a:ext uri="{FF2B5EF4-FFF2-40B4-BE49-F238E27FC236}">
                      <a16:creationId xmlns:a16="http://schemas.microsoft.com/office/drawing/2014/main" id="{1580AF97-5E64-4648-41BD-5072E911AC68}"/>
                    </a:ext>
                  </a:extLst>
                </p14:cNvPr>
                <p14:cNvContentPartPr/>
                <p14:nvPr/>
              </p14:nvContentPartPr>
              <p14:xfrm>
                <a:off x="11402771" y="1330102"/>
                <a:ext cx="16200" cy="5040"/>
              </p14:xfrm>
            </p:contentPart>
          </mc:Choice>
          <mc:Fallback xmlns="">
            <p:pic>
              <p:nvPicPr>
                <p:cNvPr id="204" name="Freihand 203">
                  <a:extLst>
                    <a:ext uri="{FF2B5EF4-FFF2-40B4-BE49-F238E27FC236}">
                      <a16:creationId xmlns:a16="http://schemas.microsoft.com/office/drawing/2014/main" id="{1580AF97-5E64-4648-41BD-5072E911AC68}"/>
                    </a:ext>
                  </a:extLst>
                </p:cNvPr>
                <p:cNvPicPr/>
                <p:nvPr/>
              </p:nvPicPr>
              <p:blipFill>
                <a:blip r:embed="rId352"/>
                <a:stretch>
                  <a:fillRect/>
                </a:stretch>
              </p:blipFill>
              <p:spPr>
                <a:xfrm>
                  <a:off x="11396651" y="1323982"/>
                  <a:ext cx="2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5" name="Freihand 204">
                  <a:extLst>
                    <a:ext uri="{FF2B5EF4-FFF2-40B4-BE49-F238E27FC236}">
                      <a16:creationId xmlns:a16="http://schemas.microsoft.com/office/drawing/2014/main" id="{0B31C6DB-DACC-0EE1-B94D-03A9F96EE2D9}"/>
                    </a:ext>
                  </a:extLst>
                </p14:cNvPr>
                <p14:cNvContentPartPr/>
                <p14:nvPr/>
              </p14:nvContentPartPr>
              <p14:xfrm>
                <a:off x="11664851" y="1224262"/>
                <a:ext cx="117000" cy="321840"/>
              </p14:xfrm>
            </p:contentPart>
          </mc:Choice>
          <mc:Fallback xmlns="">
            <p:pic>
              <p:nvPicPr>
                <p:cNvPr id="205" name="Freihand 204">
                  <a:extLst>
                    <a:ext uri="{FF2B5EF4-FFF2-40B4-BE49-F238E27FC236}">
                      <a16:creationId xmlns:a16="http://schemas.microsoft.com/office/drawing/2014/main" id="{0B31C6DB-DACC-0EE1-B94D-03A9F96EE2D9}"/>
                    </a:ext>
                  </a:extLst>
                </p:cNvPr>
                <p:cNvPicPr/>
                <p:nvPr/>
              </p:nvPicPr>
              <p:blipFill>
                <a:blip r:embed="rId354"/>
                <a:stretch>
                  <a:fillRect/>
                </a:stretch>
              </p:blipFill>
              <p:spPr>
                <a:xfrm>
                  <a:off x="11658731" y="1218142"/>
                  <a:ext cx="129240" cy="33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5">
            <p14:nvContentPartPr>
              <p14:cNvPr id="207" name="Freihand 206">
                <a:extLst>
                  <a:ext uri="{FF2B5EF4-FFF2-40B4-BE49-F238E27FC236}">
                    <a16:creationId xmlns:a16="http://schemas.microsoft.com/office/drawing/2014/main" id="{EA8A7BC4-2236-C548-0914-4017EA149815}"/>
                  </a:ext>
                </a:extLst>
              </p14:cNvPr>
              <p14:cNvContentPartPr/>
              <p14:nvPr/>
            </p14:nvContentPartPr>
            <p14:xfrm>
              <a:off x="7899251" y="3707902"/>
              <a:ext cx="440640" cy="474480"/>
            </p14:xfrm>
          </p:contentPart>
        </mc:Choice>
        <mc:Fallback xmlns="">
          <p:pic>
            <p:nvPicPr>
              <p:cNvPr id="207" name="Freihand 206">
                <a:extLst>
                  <a:ext uri="{FF2B5EF4-FFF2-40B4-BE49-F238E27FC236}">
                    <a16:creationId xmlns:a16="http://schemas.microsoft.com/office/drawing/2014/main" id="{EA8A7BC4-2236-C548-0914-4017EA149815}"/>
                  </a:ext>
                </a:extLst>
              </p:cNvPr>
              <p:cNvPicPr/>
              <p:nvPr/>
            </p:nvPicPr>
            <p:blipFill>
              <a:blip r:embed="rId356"/>
              <a:stretch>
                <a:fillRect/>
              </a:stretch>
            </p:blipFill>
            <p:spPr>
              <a:xfrm>
                <a:off x="7893131" y="3701782"/>
                <a:ext cx="452880" cy="486720"/>
              </a:xfrm>
              <a:prstGeom prst="rect">
                <a:avLst/>
              </a:prstGeom>
            </p:spPr>
          </p:pic>
        </mc:Fallback>
      </mc:AlternateContent>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34</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D44D7D81-5BBD-817B-2A2E-F2645854EE30}"/>
              </a:ext>
            </a:extLst>
          </p:cNvPr>
          <p:cNvGrpSpPr/>
          <p:nvPr/>
        </p:nvGrpSpPr>
        <p:grpSpPr>
          <a:xfrm>
            <a:off x="4791371" y="2050822"/>
            <a:ext cx="453240" cy="336960"/>
            <a:chOff x="4791371" y="2050822"/>
            <a:chExt cx="453240" cy="33696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505C8A5-14C7-00B2-58A2-1D641EA26185}"/>
                    </a:ext>
                  </a:extLst>
                </p14:cNvPr>
                <p14:cNvContentPartPr/>
                <p14:nvPr/>
              </p14:nvContentPartPr>
              <p14:xfrm>
                <a:off x="4791371" y="2178622"/>
                <a:ext cx="19800" cy="196920"/>
              </p14:xfrm>
            </p:contentPart>
          </mc:Choice>
          <mc:Fallback xmlns="">
            <p:pic>
              <p:nvPicPr>
                <p:cNvPr id="3" name="Freihand 2">
                  <a:extLst>
                    <a:ext uri="{FF2B5EF4-FFF2-40B4-BE49-F238E27FC236}">
                      <a16:creationId xmlns:a16="http://schemas.microsoft.com/office/drawing/2014/main" id="{D505C8A5-14C7-00B2-58A2-1D641EA26185}"/>
                    </a:ext>
                  </a:extLst>
                </p:cNvPr>
                <p:cNvPicPr/>
                <p:nvPr/>
              </p:nvPicPr>
              <p:blipFill>
                <a:blip r:embed="rId5"/>
                <a:stretch>
                  <a:fillRect/>
                </a:stretch>
              </p:blipFill>
              <p:spPr>
                <a:xfrm>
                  <a:off x="4785251" y="2172502"/>
                  <a:ext cx="32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5DEBB417-BCA5-6DF2-AB99-59458E265DB0}"/>
                    </a:ext>
                  </a:extLst>
                </p14:cNvPr>
                <p14:cNvContentPartPr/>
                <p14:nvPr/>
              </p14:nvContentPartPr>
              <p14:xfrm>
                <a:off x="4803611" y="2167462"/>
                <a:ext cx="79200" cy="220320"/>
              </p14:xfrm>
            </p:contentPart>
          </mc:Choice>
          <mc:Fallback xmlns="">
            <p:pic>
              <p:nvPicPr>
                <p:cNvPr id="5" name="Freihand 4">
                  <a:extLst>
                    <a:ext uri="{FF2B5EF4-FFF2-40B4-BE49-F238E27FC236}">
                      <a16:creationId xmlns:a16="http://schemas.microsoft.com/office/drawing/2014/main" id="{5DEBB417-BCA5-6DF2-AB99-59458E265DB0}"/>
                    </a:ext>
                  </a:extLst>
                </p:cNvPr>
                <p:cNvPicPr/>
                <p:nvPr/>
              </p:nvPicPr>
              <p:blipFill>
                <a:blip r:embed="rId7"/>
                <a:stretch>
                  <a:fillRect/>
                </a:stretch>
              </p:blipFill>
              <p:spPr>
                <a:xfrm>
                  <a:off x="4797491" y="2161342"/>
                  <a:ext cx="914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98046088-A3AB-4B67-50B9-E4A24F723F23}"/>
                    </a:ext>
                  </a:extLst>
                </p14:cNvPr>
                <p14:cNvContentPartPr/>
                <p14:nvPr/>
              </p14:nvContentPartPr>
              <p14:xfrm>
                <a:off x="4913051" y="2050822"/>
                <a:ext cx="84960" cy="193680"/>
              </p14:xfrm>
            </p:contentPart>
          </mc:Choice>
          <mc:Fallback xmlns="">
            <p:pic>
              <p:nvPicPr>
                <p:cNvPr id="7" name="Freihand 6">
                  <a:extLst>
                    <a:ext uri="{FF2B5EF4-FFF2-40B4-BE49-F238E27FC236}">
                      <a16:creationId xmlns:a16="http://schemas.microsoft.com/office/drawing/2014/main" id="{98046088-A3AB-4B67-50B9-E4A24F723F23}"/>
                    </a:ext>
                  </a:extLst>
                </p:cNvPr>
                <p:cNvPicPr/>
                <p:nvPr/>
              </p:nvPicPr>
              <p:blipFill>
                <a:blip r:embed="rId9"/>
                <a:stretch>
                  <a:fillRect/>
                </a:stretch>
              </p:blipFill>
              <p:spPr>
                <a:xfrm>
                  <a:off x="4906931" y="2044702"/>
                  <a:ext cx="97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03B08264-684C-8867-2CF3-BDBE7333AC14}"/>
                    </a:ext>
                  </a:extLst>
                </p14:cNvPr>
                <p14:cNvContentPartPr/>
                <p14:nvPr/>
              </p14:nvContentPartPr>
              <p14:xfrm>
                <a:off x="5080811" y="2101582"/>
                <a:ext cx="163800" cy="259560"/>
              </p14:xfrm>
            </p:contentPart>
          </mc:Choice>
          <mc:Fallback xmlns="">
            <p:pic>
              <p:nvPicPr>
                <p:cNvPr id="15" name="Freihand 14">
                  <a:extLst>
                    <a:ext uri="{FF2B5EF4-FFF2-40B4-BE49-F238E27FC236}">
                      <a16:creationId xmlns:a16="http://schemas.microsoft.com/office/drawing/2014/main" id="{03B08264-684C-8867-2CF3-BDBE7333AC14}"/>
                    </a:ext>
                  </a:extLst>
                </p:cNvPr>
                <p:cNvPicPr/>
                <p:nvPr/>
              </p:nvPicPr>
              <p:blipFill>
                <a:blip r:embed="rId11"/>
                <a:stretch>
                  <a:fillRect/>
                </a:stretch>
              </p:blipFill>
              <p:spPr>
                <a:xfrm>
                  <a:off x="5074691" y="2095462"/>
                  <a:ext cx="176040" cy="271800"/>
                </a:xfrm>
                <a:prstGeom prst="rect">
                  <a:avLst/>
                </a:prstGeom>
              </p:spPr>
            </p:pic>
          </mc:Fallback>
        </mc:AlternateContent>
      </p:grpSp>
      <p:grpSp>
        <p:nvGrpSpPr>
          <p:cNvPr id="23" name="Gruppieren 22">
            <a:extLst>
              <a:ext uri="{FF2B5EF4-FFF2-40B4-BE49-F238E27FC236}">
                <a16:creationId xmlns:a16="http://schemas.microsoft.com/office/drawing/2014/main" id="{79ECA10F-0EA1-BC18-C845-9DB0C1BB0146}"/>
              </a:ext>
            </a:extLst>
          </p:cNvPr>
          <p:cNvGrpSpPr/>
          <p:nvPr/>
        </p:nvGrpSpPr>
        <p:grpSpPr>
          <a:xfrm>
            <a:off x="5392571" y="1755982"/>
            <a:ext cx="268200" cy="329040"/>
            <a:chOff x="5392571" y="1755982"/>
            <a:chExt cx="268200" cy="329040"/>
          </a:xfrm>
        </p:grpSpPr>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31FAD313-5146-F610-4DE0-8C5B3DF4117E}"/>
                    </a:ext>
                  </a:extLst>
                </p14:cNvPr>
                <p14:cNvContentPartPr/>
                <p14:nvPr/>
              </p14:nvContentPartPr>
              <p14:xfrm>
                <a:off x="5392571" y="1812862"/>
                <a:ext cx="104400" cy="272160"/>
              </p14:xfrm>
            </p:contentPart>
          </mc:Choice>
          <mc:Fallback xmlns="">
            <p:pic>
              <p:nvPicPr>
                <p:cNvPr id="17" name="Freihand 16">
                  <a:extLst>
                    <a:ext uri="{FF2B5EF4-FFF2-40B4-BE49-F238E27FC236}">
                      <a16:creationId xmlns:a16="http://schemas.microsoft.com/office/drawing/2014/main" id="{31FAD313-5146-F610-4DE0-8C5B3DF4117E}"/>
                    </a:ext>
                  </a:extLst>
                </p:cNvPr>
                <p:cNvPicPr/>
                <p:nvPr/>
              </p:nvPicPr>
              <p:blipFill>
                <a:blip r:embed="rId13"/>
                <a:stretch>
                  <a:fillRect/>
                </a:stretch>
              </p:blipFill>
              <p:spPr>
                <a:xfrm>
                  <a:off x="5386451" y="1806742"/>
                  <a:ext cx="1166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B6B26717-72AA-AA49-3934-4516E3DF70A4}"/>
                    </a:ext>
                  </a:extLst>
                </p14:cNvPr>
                <p14:cNvContentPartPr/>
                <p14:nvPr/>
              </p14:nvContentPartPr>
              <p14:xfrm>
                <a:off x="5553851" y="1755982"/>
                <a:ext cx="106920" cy="212400"/>
              </p14:xfrm>
            </p:contentPart>
          </mc:Choice>
          <mc:Fallback xmlns="">
            <p:pic>
              <p:nvPicPr>
                <p:cNvPr id="18" name="Freihand 17">
                  <a:extLst>
                    <a:ext uri="{FF2B5EF4-FFF2-40B4-BE49-F238E27FC236}">
                      <a16:creationId xmlns:a16="http://schemas.microsoft.com/office/drawing/2014/main" id="{B6B26717-72AA-AA49-3934-4516E3DF70A4}"/>
                    </a:ext>
                  </a:extLst>
                </p:cNvPr>
                <p:cNvPicPr/>
                <p:nvPr/>
              </p:nvPicPr>
              <p:blipFill>
                <a:blip r:embed="rId15"/>
                <a:stretch>
                  <a:fillRect/>
                </a:stretch>
              </p:blipFill>
              <p:spPr>
                <a:xfrm>
                  <a:off x="5547731" y="1749862"/>
                  <a:ext cx="119160" cy="22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27" name="Freihand 26">
                <a:extLst>
                  <a:ext uri="{FF2B5EF4-FFF2-40B4-BE49-F238E27FC236}">
                    <a16:creationId xmlns:a16="http://schemas.microsoft.com/office/drawing/2014/main" id="{B0EC517B-86C0-C5C1-EB7D-1296479577F4}"/>
                  </a:ext>
                </a:extLst>
              </p14:cNvPr>
              <p14:cNvContentPartPr/>
              <p14:nvPr/>
            </p14:nvContentPartPr>
            <p14:xfrm>
              <a:off x="1101011" y="6514462"/>
              <a:ext cx="2554920" cy="140040"/>
            </p14:xfrm>
          </p:contentPart>
        </mc:Choice>
        <mc:Fallback xmlns="">
          <p:pic>
            <p:nvPicPr>
              <p:cNvPr id="27" name="Freihand 26">
                <a:extLst>
                  <a:ext uri="{FF2B5EF4-FFF2-40B4-BE49-F238E27FC236}">
                    <a16:creationId xmlns:a16="http://schemas.microsoft.com/office/drawing/2014/main" id="{B0EC517B-86C0-C5C1-EB7D-1296479577F4}"/>
                  </a:ext>
                </a:extLst>
              </p:cNvPr>
              <p:cNvPicPr/>
              <p:nvPr/>
            </p:nvPicPr>
            <p:blipFill>
              <a:blip r:embed="rId17"/>
              <a:stretch>
                <a:fillRect/>
              </a:stretch>
            </p:blipFill>
            <p:spPr>
              <a:xfrm>
                <a:off x="1094891" y="6508342"/>
                <a:ext cx="2567160" cy="15228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8B247B3-BE64-4CCB-99C1-2A314DF53E95}"/>
                  </a:ext>
                </a:extLst>
              </p14:cNvPr>
              <p14:cNvContentPartPr/>
              <p14:nvPr/>
            </p14:nvContentPartPr>
            <p14:xfrm>
              <a:off x="4565861" y="596912"/>
              <a:ext cx="739800" cy="157680"/>
            </p14:xfrm>
          </p:contentPart>
        </mc:Choice>
        <mc:Fallback xmlns="">
          <p:pic>
            <p:nvPicPr>
              <p:cNvPr id="2" name="Freihand 1">
                <a:extLst>
                  <a:ext uri="{FF2B5EF4-FFF2-40B4-BE49-F238E27FC236}">
                    <a16:creationId xmlns:a16="http://schemas.microsoft.com/office/drawing/2014/main" id="{08B247B3-BE64-4CCB-99C1-2A314DF53E95}"/>
                  </a:ext>
                </a:extLst>
              </p:cNvPr>
              <p:cNvPicPr/>
              <p:nvPr/>
            </p:nvPicPr>
            <p:blipFill>
              <a:blip r:embed="rId4"/>
              <a:stretch>
                <a:fillRect/>
              </a:stretch>
            </p:blipFill>
            <p:spPr>
              <a:xfrm>
                <a:off x="4561541" y="592592"/>
                <a:ext cx="748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E693161-E649-4E02-980E-7C019EB884C1}"/>
                  </a:ext>
                </a:extLst>
              </p14:cNvPr>
              <p14:cNvContentPartPr/>
              <p14:nvPr/>
            </p14:nvContentPartPr>
            <p14:xfrm>
              <a:off x="5147261" y="206312"/>
              <a:ext cx="488160" cy="499680"/>
            </p14:xfrm>
          </p:contentPart>
        </mc:Choice>
        <mc:Fallback xmlns="">
          <p:pic>
            <p:nvPicPr>
              <p:cNvPr id="3" name="Freihand 2">
                <a:extLst>
                  <a:ext uri="{FF2B5EF4-FFF2-40B4-BE49-F238E27FC236}">
                    <a16:creationId xmlns:a16="http://schemas.microsoft.com/office/drawing/2014/main" id="{FE693161-E649-4E02-980E-7C019EB884C1}"/>
                  </a:ext>
                </a:extLst>
              </p:cNvPr>
              <p:cNvPicPr/>
              <p:nvPr/>
            </p:nvPicPr>
            <p:blipFill>
              <a:blip r:embed="rId6"/>
              <a:stretch>
                <a:fillRect/>
              </a:stretch>
            </p:blipFill>
            <p:spPr>
              <a:xfrm>
                <a:off x="5142941" y="201992"/>
                <a:ext cx="49680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9003178-9251-A8ED-DC49-F86CA02345EB}"/>
                  </a:ext>
                </a:extLst>
              </p14:cNvPr>
              <p14:cNvContentPartPr/>
              <p14:nvPr/>
            </p14:nvContentPartPr>
            <p14:xfrm>
              <a:off x="5159291" y="171982"/>
              <a:ext cx="554400" cy="602280"/>
            </p14:xfrm>
          </p:contentPart>
        </mc:Choice>
        <mc:Fallback xmlns="">
          <p:pic>
            <p:nvPicPr>
              <p:cNvPr id="4" name="Freihand 3">
                <a:extLst>
                  <a:ext uri="{FF2B5EF4-FFF2-40B4-BE49-F238E27FC236}">
                    <a16:creationId xmlns:a16="http://schemas.microsoft.com/office/drawing/2014/main" id="{F9003178-9251-A8ED-DC49-F86CA02345EB}"/>
                  </a:ext>
                </a:extLst>
              </p:cNvPr>
              <p:cNvPicPr/>
              <p:nvPr/>
            </p:nvPicPr>
            <p:blipFill>
              <a:blip r:embed="rId8"/>
              <a:stretch>
                <a:fillRect/>
              </a:stretch>
            </p:blipFill>
            <p:spPr>
              <a:xfrm>
                <a:off x="5153171" y="165862"/>
                <a:ext cx="566640" cy="614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286CF81F-42E7-D6E0-9BC2-A5B5B7C71B25}"/>
                  </a:ext>
                </a:extLst>
              </p14:cNvPr>
              <p14:cNvContentPartPr/>
              <p14:nvPr/>
            </p14:nvContentPartPr>
            <p14:xfrm>
              <a:off x="9263291" y="286102"/>
              <a:ext cx="151560" cy="202320"/>
            </p14:xfrm>
          </p:contentPart>
        </mc:Choice>
        <mc:Fallback xmlns="">
          <p:pic>
            <p:nvPicPr>
              <p:cNvPr id="14" name="Freihand 13">
                <a:extLst>
                  <a:ext uri="{FF2B5EF4-FFF2-40B4-BE49-F238E27FC236}">
                    <a16:creationId xmlns:a16="http://schemas.microsoft.com/office/drawing/2014/main" id="{286CF81F-42E7-D6E0-9BC2-A5B5B7C71B25}"/>
                  </a:ext>
                </a:extLst>
              </p:cNvPr>
              <p:cNvPicPr/>
              <p:nvPr/>
            </p:nvPicPr>
            <p:blipFill>
              <a:blip r:embed="rId10"/>
              <a:stretch>
                <a:fillRect/>
              </a:stretch>
            </p:blipFill>
            <p:spPr>
              <a:xfrm>
                <a:off x="9257171" y="279982"/>
                <a:ext cx="163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05F34883-E1EC-28D2-7152-70791E94D9E1}"/>
                  </a:ext>
                </a:extLst>
              </p14:cNvPr>
              <p14:cNvContentPartPr/>
              <p14:nvPr/>
            </p14:nvContentPartPr>
            <p14:xfrm>
              <a:off x="9440771" y="369982"/>
              <a:ext cx="360360" cy="114120"/>
            </p14:xfrm>
          </p:contentPart>
        </mc:Choice>
        <mc:Fallback xmlns="">
          <p:pic>
            <p:nvPicPr>
              <p:cNvPr id="15" name="Freihand 14">
                <a:extLst>
                  <a:ext uri="{FF2B5EF4-FFF2-40B4-BE49-F238E27FC236}">
                    <a16:creationId xmlns:a16="http://schemas.microsoft.com/office/drawing/2014/main" id="{05F34883-E1EC-28D2-7152-70791E94D9E1}"/>
                  </a:ext>
                </a:extLst>
              </p:cNvPr>
              <p:cNvPicPr/>
              <p:nvPr/>
            </p:nvPicPr>
            <p:blipFill>
              <a:blip r:embed="rId12"/>
              <a:stretch>
                <a:fillRect/>
              </a:stretch>
            </p:blipFill>
            <p:spPr>
              <a:xfrm>
                <a:off x="9434651" y="363862"/>
                <a:ext cx="372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DACCDB53-FD76-E11B-3734-5241C14D0919}"/>
                  </a:ext>
                </a:extLst>
              </p14:cNvPr>
              <p14:cNvContentPartPr/>
              <p14:nvPr/>
            </p14:nvContentPartPr>
            <p14:xfrm>
              <a:off x="10131251" y="257662"/>
              <a:ext cx="33480" cy="262440"/>
            </p14:xfrm>
          </p:contentPart>
        </mc:Choice>
        <mc:Fallback xmlns="">
          <p:pic>
            <p:nvPicPr>
              <p:cNvPr id="16" name="Freihand 15">
                <a:extLst>
                  <a:ext uri="{FF2B5EF4-FFF2-40B4-BE49-F238E27FC236}">
                    <a16:creationId xmlns:a16="http://schemas.microsoft.com/office/drawing/2014/main" id="{DACCDB53-FD76-E11B-3734-5241C14D0919}"/>
                  </a:ext>
                </a:extLst>
              </p:cNvPr>
              <p:cNvPicPr/>
              <p:nvPr/>
            </p:nvPicPr>
            <p:blipFill>
              <a:blip r:embed="rId14"/>
              <a:stretch>
                <a:fillRect/>
              </a:stretch>
            </p:blipFill>
            <p:spPr>
              <a:xfrm>
                <a:off x="10125131" y="251542"/>
                <a:ext cx="457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F3C04C0F-F931-42DC-D347-95F4F0438AC9}"/>
                  </a:ext>
                </a:extLst>
              </p14:cNvPr>
              <p14:cNvContentPartPr/>
              <p14:nvPr/>
            </p14:nvContentPartPr>
            <p14:xfrm>
              <a:off x="10103891" y="388702"/>
              <a:ext cx="111960" cy="107280"/>
            </p14:xfrm>
          </p:contentPart>
        </mc:Choice>
        <mc:Fallback xmlns="">
          <p:pic>
            <p:nvPicPr>
              <p:cNvPr id="17" name="Freihand 16">
                <a:extLst>
                  <a:ext uri="{FF2B5EF4-FFF2-40B4-BE49-F238E27FC236}">
                    <a16:creationId xmlns:a16="http://schemas.microsoft.com/office/drawing/2014/main" id="{F3C04C0F-F931-42DC-D347-95F4F0438AC9}"/>
                  </a:ext>
                </a:extLst>
              </p:cNvPr>
              <p:cNvPicPr/>
              <p:nvPr/>
            </p:nvPicPr>
            <p:blipFill>
              <a:blip r:embed="rId16"/>
              <a:stretch>
                <a:fillRect/>
              </a:stretch>
            </p:blipFill>
            <p:spPr>
              <a:xfrm>
                <a:off x="10097771" y="382582"/>
                <a:ext cx="124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33CCAF44-3404-C16A-2667-7C7CE03AB56D}"/>
                  </a:ext>
                </a:extLst>
              </p14:cNvPr>
              <p14:cNvContentPartPr/>
              <p14:nvPr/>
            </p14:nvContentPartPr>
            <p14:xfrm>
              <a:off x="10056371" y="214822"/>
              <a:ext cx="271800" cy="248400"/>
            </p14:xfrm>
          </p:contentPart>
        </mc:Choice>
        <mc:Fallback xmlns="">
          <p:pic>
            <p:nvPicPr>
              <p:cNvPr id="18" name="Freihand 17">
                <a:extLst>
                  <a:ext uri="{FF2B5EF4-FFF2-40B4-BE49-F238E27FC236}">
                    <a16:creationId xmlns:a16="http://schemas.microsoft.com/office/drawing/2014/main" id="{33CCAF44-3404-C16A-2667-7C7CE03AB56D}"/>
                  </a:ext>
                </a:extLst>
              </p:cNvPr>
              <p:cNvPicPr/>
              <p:nvPr/>
            </p:nvPicPr>
            <p:blipFill>
              <a:blip r:embed="rId18"/>
              <a:stretch>
                <a:fillRect/>
              </a:stretch>
            </p:blipFill>
            <p:spPr>
              <a:xfrm>
                <a:off x="10050251" y="208702"/>
                <a:ext cx="284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8DDCE841-6C43-125C-54E7-2D5F81894D69}"/>
                  </a:ext>
                </a:extLst>
              </p14:cNvPr>
              <p14:cNvContentPartPr/>
              <p14:nvPr/>
            </p14:nvContentPartPr>
            <p14:xfrm>
              <a:off x="10431131" y="285742"/>
              <a:ext cx="137160" cy="38520"/>
            </p14:xfrm>
          </p:contentPart>
        </mc:Choice>
        <mc:Fallback xmlns="">
          <p:pic>
            <p:nvPicPr>
              <p:cNvPr id="19" name="Freihand 18">
                <a:extLst>
                  <a:ext uri="{FF2B5EF4-FFF2-40B4-BE49-F238E27FC236}">
                    <a16:creationId xmlns:a16="http://schemas.microsoft.com/office/drawing/2014/main" id="{8DDCE841-6C43-125C-54E7-2D5F81894D69}"/>
                  </a:ext>
                </a:extLst>
              </p:cNvPr>
              <p:cNvPicPr/>
              <p:nvPr/>
            </p:nvPicPr>
            <p:blipFill>
              <a:blip r:embed="rId20"/>
              <a:stretch>
                <a:fillRect/>
              </a:stretch>
            </p:blipFill>
            <p:spPr>
              <a:xfrm>
                <a:off x="10425011" y="279622"/>
                <a:ext cx="149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2C94C76C-BF4B-31A8-47F1-4F87C61F3CC8}"/>
                  </a:ext>
                </a:extLst>
              </p14:cNvPr>
              <p14:cNvContentPartPr/>
              <p14:nvPr/>
            </p14:nvContentPartPr>
            <p14:xfrm>
              <a:off x="10579451" y="186382"/>
              <a:ext cx="90000" cy="215280"/>
            </p14:xfrm>
          </p:contentPart>
        </mc:Choice>
        <mc:Fallback xmlns="">
          <p:pic>
            <p:nvPicPr>
              <p:cNvPr id="20" name="Freihand 19">
                <a:extLst>
                  <a:ext uri="{FF2B5EF4-FFF2-40B4-BE49-F238E27FC236}">
                    <a16:creationId xmlns:a16="http://schemas.microsoft.com/office/drawing/2014/main" id="{2C94C76C-BF4B-31A8-47F1-4F87C61F3CC8}"/>
                  </a:ext>
                </a:extLst>
              </p:cNvPr>
              <p:cNvPicPr/>
              <p:nvPr/>
            </p:nvPicPr>
            <p:blipFill>
              <a:blip r:embed="rId22"/>
              <a:stretch>
                <a:fillRect/>
              </a:stretch>
            </p:blipFill>
            <p:spPr>
              <a:xfrm>
                <a:off x="10573331" y="180262"/>
                <a:ext cx="102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98C5B7C1-DE51-767D-4BE3-814306CEF201}"/>
                  </a:ext>
                </a:extLst>
              </p14:cNvPr>
              <p14:cNvContentPartPr/>
              <p14:nvPr/>
            </p14:nvContentPartPr>
            <p14:xfrm>
              <a:off x="10767371" y="173782"/>
              <a:ext cx="140760" cy="187920"/>
            </p14:xfrm>
          </p:contentPart>
        </mc:Choice>
        <mc:Fallback xmlns="">
          <p:pic>
            <p:nvPicPr>
              <p:cNvPr id="21" name="Freihand 20">
                <a:extLst>
                  <a:ext uri="{FF2B5EF4-FFF2-40B4-BE49-F238E27FC236}">
                    <a16:creationId xmlns:a16="http://schemas.microsoft.com/office/drawing/2014/main" id="{98C5B7C1-DE51-767D-4BE3-814306CEF201}"/>
                  </a:ext>
                </a:extLst>
              </p:cNvPr>
              <p:cNvPicPr/>
              <p:nvPr/>
            </p:nvPicPr>
            <p:blipFill>
              <a:blip r:embed="rId24"/>
              <a:stretch>
                <a:fillRect/>
              </a:stretch>
            </p:blipFill>
            <p:spPr>
              <a:xfrm>
                <a:off x="10761251" y="167662"/>
                <a:ext cx="153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4B7A66BC-92A2-1334-0375-3DC39216319B}"/>
                  </a:ext>
                </a:extLst>
              </p14:cNvPr>
              <p14:cNvContentPartPr/>
              <p14:nvPr/>
            </p14:nvContentPartPr>
            <p14:xfrm>
              <a:off x="11024411" y="269542"/>
              <a:ext cx="79200" cy="6480"/>
            </p14:xfrm>
          </p:contentPart>
        </mc:Choice>
        <mc:Fallback xmlns="">
          <p:pic>
            <p:nvPicPr>
              <p:cNvPr id="22" name="Freihand 21">
                <a:extLst>
                  <a:ext uri="{FF2B5EF4-FFF2-40B4-BE49-F238E27FC236}">
                    <a16:creationId xmlns:a16="http://schemas.microsoft.com/office/drawing/2014/main" id="{4B7A66BC-92A2-1334-0375-3DC39216319B}"/>
                  </a:ext>
                </a:extLst>
              </p:cNvPr>
              <p:cNvPicPr/>
              <p:nvPr/>
            </p:nvPicPr>
            <p:blipFill>
              <a:blip r:embed="rId26"/>
              <a:stretch>
                <a:fillRect/>
              </a:stretch>
            </p:blipFill>
            <p:spPr>
              <a:xfrm>
                <a:off x="11018291" y="263422"/>
                <a:ext cx="91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EEE023D3-D2E2-859B-0EFC-9E4AA619BA7C}"/>
                  </a:ext>
                </a:extLst>
              </p14:cNvPr>
              <p14:cNvContentPartPr/>
              <p14:nvPr/>
            </p14:nvContentPartPr>
            <p14:xfrm>
              <a:off x="11228891" y="129502"/>
              <a:ext cx="126720" cy="249480"/>
            </p14:xfrm>
          </p:contentPart>
        </mc:Choice>
        <mc:Fallback xmlns="">
          <p:pic>
            <p:nvPicPr>
              <p:cNvPr id="23" name="Freihand 22">
                <a:extLst>
                  <a:ext uri="{FF2B5EF4-FFF2-40B4-BE49-F238E27FC236}">
                    <a16:creationId xmlns:a16="http://schemas.microsoft.com/office/drawing/2014/main" id="{EEE023D3-D2E2-859B-0EFC-9E4AA619BA7C}"/>
                  </a:ext>
                </a:extLst>
              </p:cNvPr>
              <p:cNvPicPr/>
              <p:nvPr/>
            </p:nvPicPr>
            <p:blipFill>
              <a:blip r:embed="rId28"/>
              <a:stretch>
                <a:fillRect/>
              </a:stretch>
            </p:blipFill>
            <p:spPr>
              <a:xfrm>
                <a:off x="11222771" y="123382"/>
                <a:ext cx="1389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49916333-2E08-40BB-4E9D-78AC70EF25F8}"/>
                  </a:ext>
                </a:extLst>
              </p14:cNvPr>
              <p14:cNvContentPartPr/>
              <p14:nvPr/>
            </p14:nvContentPartPr>
            <p14:xfrm>
              <a:off x="11397371" y="233902"/>
              <a:ext cx="45720" cy="86400"/>
            </p14:xfrm>
          </p:contentPart>
        </mc:Choice>
        <mc:Fallback xmlns="">
          <p:pic>
            <p:nvPicPr>
              <p:cNvPr id="24" name="Freihand 23">
                <a:extLst>
                  <a:ext uri="{FF2B5EF4-FFF2-40B4-BE49-F238E27FC236}">
                    <a16:creationId xmlns:a16="http://schemas.microsoft.com/office/drawing/2014/main" id="{49916333-2E08-40BB-4E9D-78AC70EF25F8}"/>
                  </a:ext>
                </a:extLst>
              </p:cNvPr>
              <p:cNvPicPr/>
              <p:nvPr/>
            </p:nvPicPr>
            <p:blipFill>
              <a:blip r:embed="rId30"/>
              <a:stretch>
                <a:fillRect/>
              </a:stretch>
            </p:blipFill>
            <p:spPr>
              <a:xfrm>
                <a:off x="11391251" y="227782"/>
                <a:ext cx="57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C2353024-BB29-7046-4B57-A7F9611BD2E0}"/>
                  </a:ext>
                </a:extLst>
              </p14:cNvPr>
              <p14:cNvContentPartPr/>
              <p14:nvPr/>
            </p14:nvContentPartPr>
            <p14:xfrm>
              <a:off x="11482331" y="176302"/>
              <a:ext cx="91080" cy="167760"/>
            </p14:xfrm>
          </p:contentPart>
        </mc:Choice>
        <mc:Fallback xmlns="">
          <p:pic>
            <p:nvPicPr>
              <p:cNvPr id="25" name="Freihand 24">
                <a:extLst>
                  <a:ext uri="{FF2B5EF4-FFF2-40B4-BE49-F238E27FC236}">
                    <a16:creationId xmlns:a16="http://schemas.microsoft.com/office/drawing/2014/main" id="{C2353024-BB29-7046-4B57-A7F9611BD2E0}"/>
                  </a:ext>
                </a:extLst>
              </p:cNvPr>
              <p:cNvPicPr/>
              <p:nvPr/>
            </p:nvPicPr>
            <p:blipFill>
              <a:blip r:embed="rId32"/>
              <a:stretch>
                <a:fillRect/>
              </a:stretch>
            </p:blipFill>
            <p:spPr>
              <a:xfrm>
                <a:off x="11476211" y="170182"/>
                <a:ext cx="103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90F07BDC-88D1-7F4E-8A94-C8227E899B20}"/>
                  </a:ext>
                </a:extLst>
              </p14:cNvPr>
              <p14:cNvContentPartPr/>
              <p14:nvPr/>
            </p14:nvContentPartPr>
            <p14:xfrm>
              <a:off x="11600051" y="116902"/>
              <a:ext cx="292680" cy="257400"/>
            </p14:xfrm>
          </p:contentPart>
        </mc:Choice>
        <mc:Fallback xmlns="">
          <p:pic>
            <p:nvPicPr>
              <p:cNvPr id="26" name="Freihand 25">
                <a:extLst>
                  <a:ext uri="{FF2B5EF4-FFF2-40B4-BE49-F238E27FC236}">
                    <a16:creationId xmlns:a16="http://schemas.microsoft.com/office/drawing/2014/main" id="{90F07BDC-88D1-7F4E-8A94-C8227E899B20}"/>
                  </a:ext>
                </a:extLst>
              </p:cNvPr>
              <p:cNvPicPr/>
              <p:nvPr/>
            </p:nvPicPr>
            <p:blipFill>
              <a:blip r:embed="rId34"/>
              <a:stretch>
                <a:fillRect/>
              </a:stretch>
            </p:blipFill>
            <p:spPr>
              <a:xfrm>
                <a:off x="11593931" y="110782"/>
                <a:ext cx="304920" cy="269640"/>
              </a:xfrm>
              <a:prstGeom prst="rect">
                <a:avLst/>
              </a:prstGeom>
            </p:spPr>
          </p:pic>
        </mc:Fallback>
      </mc:AlternateContent>
      <p:grpSp>
        <p:nvGrpSpPr>
          <p:cNvPr id="53" name="Gruppieren 52">
            <a:extLst>
              <a:ext uri="{FF2B5EF4-FFF2-40B4-BE49-F238E27FC236}">
                <a16:creationId xmlns:a16="http://schemas.microsoft.com/office/drawing/2014/main" id="{BCD67176-1FFE-7210-8A21-9FC44E080DD7}"/>
              </a:ext>
            </a:extLst>
          </p:cNvPr>
          <p:cNvGrpSpPr/>
          <p:nvPr/>
        </p:nvGrpSpPr>
        <p:grpSpPr>
          <a:xfrm>
            <a:off x="9682331" y="665902"/>
            <a:ext cx="2287080" cy="1069920"/>
            <a:chOff x="9682331" y="665902"/>
            <a:chExt cx="2287080" cy="1069920"/>
          </a:xfrm>
        </p:grpSpPr>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3D3E25B2-8CD1-EE62-A634-47EA1196E656}"/>
                    </a:ext>
                  </a:extLst>
                </p14:cNvPr>
                <p14:cNvContentPartPr/>
                <p14:nvPr/>
              </p14:nvContentPartPr>
              <p14:xfrm>
                <a:off x="9682331" y="701182"/>
                <a:ext cx="92160" cy="243000"/>
              </p14:xfrm>
            </p:contentPart>
          </mc:Choice>
          <mc:Fallback xmlns="">
            <p:pic>
              <p:nvPicPr>
                <p:cNvPr id="30" name="Freihand 29">
                  <a:extLst>
                    <a:ext uri="{FF2B5EF4-FFF2-40B4-BE49-F238E27FC236}">
                      <a16:creationId xmlns:a16="http://schemas.microsoft.com/office/drawing/2014/main" id="{3D3E25B2-8CD1-EE62-A634-47EA1196E656}"/>
                    </a:ext>
                  </a:extLst>
                </p:cNvPr>
                <p:cNvPicPr/>
                <p:nvPr/>
              </p:nvPicPr>
              <p:blipFill>
                <a:blip r:embed="rId36"/>
                <a:stretch>
                  <a:fillRect/>
                </a:stretch>
              </p:blipFill>
              <p:spPr>
                <a:xfrm>
                  <a:off x="9676211" y="695062"/>
                  <a:ext cx="1044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74756E55-8F38-7D64-C0DF-5CDE61FCDC2C}"/>
                    </a:ext>
                  </a:extLst>
                </p14:cNvPr>
                <p14:cNvContentPartPr/>
                <p14:nvPr/>
              </p14:nvContentPartPr>
              <p14:xfrm>
                <a:off x="9829571" y="773182"/>
                <a:ext cx="212400" cy="149040"/>
              </p14:xfrm>
            </p:contentPart>
          </mc:Choice>
          <mc:Fallback xmlns="">
            <p:pic>
              <p:nvPicPr>
                <p:cNvPr id="31" name="Freihand 30">
                  <a:extLst>
                    <a:ext uri="{FF2B5EF4-FFF2-40B4-BE49-F238E27FC236}">
                      <a16:creationId xmlns:a16="http://schemas.microsoft.com/office/drawing/2014/main" id="{74756E55-8F38-7D64-C0DF-5CDE61FCDC2C}"/>
                    </a:ext>
                  </a:extLst>
                </p:cNvPr>
                <p:cNvPicPr/>
                <p:nvPr/>
              </p:nvPicPr>
              <p:blipFill>
                <a:blip r:embed="rId38"/>
                <a:stretch>
                  <a:fillRect/>
                </a:stretch>
              </p:blipFill>
              <p:spPr>
                <a:xfrm>
                  <a:off x="9823451" y="767062"/>
                  <a:ext cx="224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8A76E0B5-C353-5769-AFFC-53BF2540FE1C}"/>
                    </a:ext>
                  </a:extLst>
                </p14:cNvPr>
                <p14:cNvContentPartPr/>
                <p14:nvPr/>
              </p14:nvContentPartPr>
              <p14:xfrm>
                <a:off x="9978971" y="700102"/>
                <a:ext cx="23040" cy="20520"/>
              </p14:xfrm>
            </p:contentPart>
          </mc:Choice>
          <mc:Fallback xmlns="">
            <p:pic>
              <p:nvPicPr>
                <p:cNvPr id="32" name="Freihand 31">
                  <a:extLst>
                    <a:ext uri="{FF2B5EF4-FFF2-40B4-BE49-F238E27FC236}">
                      <a16:creationId xmlns:a16="http://schemas.microsoft.com/office/drawing/2014/main" id="{8A76E0B5-C353-5769-AFFC-53BF2540FE1C}"/>
                    </a:ext>
                  </a:extLst>
                </p:cNvPr>
                <p:cNvPicPr/>
                <p:nvPr/>
              </p:nvPicPr>
              <p:blipFill>
                <a:blip r:embed="rId40"/>
                <a:stretch>
                  <a:fillRect/>
                </a:stretch>
              </p:blipFill>
              <p:spPr>
                <a:xfrm>
                  <a:off x="9972851" y="693982"/>
                  <a:ext cx="35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972C3551-31EE-F024-32E9-46026E499F65}"/>
                    </a:ext>
                  </a:extLst>
                </p14:cNvPr>
                <p14:cNvContentPartPr/>
                <p14:nvPr/>
              </p14:nvContentPartPr>
              <p14:xfrm>
                <a:off x="10253651" y="665902"/>
                <a:ext cx="187560" cy="208080"/>
              </p14:xfrm>
            </p:contentPart>
          </mc:Choice>
          <mc:Fallback xmlns="">
            <p:pic>
              <p:nvPicPr>
                <p:cNvPr id="33" name="Freihand 32">
                  <a:extLst>
                    <a:ext uri="{FF2B5EF4-FFF2-40B4-BE49-F238E27FC236}">
                      <a16:creationId xmlns:a16="http://schemas.microsoft.com/office/drawing/2014/main" id="{972C3551-31EE-F024-32E9-46026E499F65}"/>
                    </a:ext>
                  </a:extLst>
                </p:cNvPr>
                <p:cNvPicPr/>
                <p:nvPr/>
              </p:nvPicPr>
              <p:blipFill>
                <a:blip r:embed="rId42"/>
                <a:stretch>
                  <a:fillRect/>
                </a:stretch>
              </p:blipFill>
              <p:spPr>
                <a:xfrm>
                  <a:off x="10247531" y="659782"/>
                  <a:ext cx="199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F7FB2F6A-24F6-A415-39F2-189BA2EF7956}"/>
                    </a:ext>
                  </a:extLst>
                </p14:cNvPr>
                <p14:cNvContentPartPr/>
                <p14:nvPr/>
              </p14:nvContentPartPr>
              <p14:xfrm>
                <a:off x="10462451" y="727462"/>
                <a:ext cx="356400" cy="123480"/>
              </p14:xfrm>
            </p:contentPart>
          </mc:Choice>
          <mc:Fallback xmlns="">
            <p:pic>
              <p:nvPicPr>
                <p:cNvPr id="35" name="Freihand 34">
                  <a:extLst>
                    <a:ext uri="{FF2B5EF4-FFF2-40B4-BE49-F238E27FC236}">
                      <a16:creationId xmlns:a16="http://schemas.microsoft.com/office/drawing/2014/main" id="{F7FB2F6A-24F6-A415-39F2-189BA2EF7956}"/>
                    </a:ext>
                  </a:extLst>
                </p:cNvPr>
                <p:cNvPicPr/>
                <p:nvPr/>
              </p:nvPicPr>
              <p:blipFill>
                <a:blip r:embed="rId44"/>
                <a:stretch>
                  <a:fillRect/>
                </a:stretch>
              </p:blipFill>
              <p:spPr>
                <a:xfrm>
                  <a:off x="10456331" y="721342"/>
                  <a:ext cx="368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66EBED11-14A0-9118-7B23-1B6F38B371AF}"/>
                    </a:ext>
                  </a:extLst>
                </p14:cNvPr>
                <p14:cNvContentPartPr/>
                <p14:nvPr/>
              </p14:nvContentPartPr>
              <p14:xfrm>
                <a:off x="10833251" y="695422"/>
                <a:ext cx="113040" cy="74520"/>
              </p14:xfrm>
            </p:contentPart>
          </mc:Choice>
          <mc:Fallback xmlns="">
            <p:pic>
              <p:nvPicPr>
                <p:cNvPr id="36" name="Freihand 35">
                  <a:extLst>
                    <a:ext uri="{FF2B5EF4-FFF2-40B4-BE49-F238E27FC236}">
                      <a16:creationId xmlns:a16="http://schemas.microsoft.com/office/drawing/2014/main" id="{66EBED11-14A0-9118-7B23-1B6F38B371AF}"/>
                    </a:ext>
                  </a:extLst>
                </p:cNvPr>
                <p:cNvPicPr/>
                <p:nvPr/>
              </p:nvPicPr>
              <p:blipFill>
                <a:blip r:embed="rId46"/>
                <a:stretch>
                  <a:fillRect/>
                </a:stretch>
              </p:blipFill>
              <p:spPr>
                <a:xfrm>
                  <a:off x="10827131" y="689302"/>
                  <a:ext cx="125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AB628DE6-7938-1086-E64C-0B156597350E}"/>
                    </a:ext>
                  </a:extLst>
                </p14:cNvPr>
                <p14:cNvContentPartPr/>
                <p14:nvPr/>
              </p14:nvContentPartPr>
              <p14:xfrm>
                <a:off x="9950171" y="1045702"/>
                <a:ext cx="325080" cy="333360"/>
              </p14:xfrm>
            </p:contentPart>
          </mc:Choice>
          <mc:Fallback xmlns="">
            <p:pic>
              <p:nvPicPr>
                <p:cNvPr id="37" name="Freihand 36">
                  <a:extLst>
                    <a:ext uri="{FF2B5EF4-FFF2-40B4-BE49-F238E27FC236}">
                      <a16:creationId xmlns:a16="http://schemas.microsoft.com/office/drawing/2014/main" id="{AB628DE6-7938-1086-E64C-0B156597350E}"/>
                    </a:ext>
                  </a:extLst>
                </p:cNvPr>
                <p:cNvPicPr/>
                <p:nvPr/>
              </p:nvPicPr>
              <p:blipFill>
                <a:blip r:embed="rId48"/>
                <a:stretch>
                  <a:fillRect/>
                </a:stretch>
              </p:blipFill>
              <p:spPr>
                <a:xfrm>
                  <a:off x="9944051" y="1039582"/>
                  <a:ext cx="3373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26047EC2-EF7A-C0EB-9131-612E95637C6A}"/>
                    </a:ext>
                  </a:extLst>
                </p14:cNvPr>
                <p14:cNvContentPartPr/>
                <p14:nvPr/>
              </p14:nvContentPartPr>
              <p14:xfrm>
                <a:off x="10332491" y="1057222"/>
                <a:ext cx="82080" cy="165600"/>
              </p14:xfrm>
            </p:contentPart>
          </mc:Choice>
          <mc:Fallback xmlns="">
            <p:pic>
              <p:nvPicPr>
                <p:cNvPr id="38" name="Freihand 37">
                  <a:extLst>
                    <a:ext uri="{FF2B5EF4-FFF2-40B4-BE49-F238E27FC236}">
                      <a16:creationId xmlns:a16="http://schemas.microsoft.com/office/drawing/2014/main" id="{26047EC2-EF7A-C0EB-9131-612E95637C6A}"/>
                    </a:ext>
                  </a:extLst>
                </p:cNvPr>
                <p:cNvPicPr/>
                <p:nvPr/>
              </p:nvPicPr>
              <p:blipFill>
                <a:blip r:embed="rId50"/>
                <a:stretch>
                  <a:fillRect/>
                </a:stretch>
              </p:blipFill>
              <p:spPr>
                <a:xfrm>
                  <a:off x="10326371" y="1051102"/>
                  <a:ext cx="94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F13B3574-EFB2-BE26-41C1-3F04E82CA1EE}"/>
                    </a:ext>
                  </a:extLst>
                </p14:cNvPr>
                <p14:cNvContentPartPr/>
                <p14:nvPr/>
              </p14:nvContentPartPr>
              <p14:xfrm>
                <a:off x="10350491" y="1083142"/>
                <a:ext cx="162720" cy="91800"/>
              </p14:xfrm>
            </p:contentPart>
          </mc:Choice>
          <mc:Fallback xmlns="">
            <p:pic>
              <p:nvPicPr>
                <p:cNvPr id="39" name="Freihand 38">
                  <a:extLst>
                    <a:ext uri="{FF2B5EF4-FFF2-40B4-BE49-F238E27FC236}">
                      <a16:creationId xmlns:a16="http://schemas.microsoft.com/office/drawing/2014/main" id="{F13B3574-EFB2-BE26-41C1-3F04E82CA1EE}"/>
                    </a:ext>
                  </a:extLst>
                </p:cNvPr>
                <p:cNvPicPr/>
                <p:nvPr/>
              </p:nvPicPr>
              <p:blipFill>
                <a:blip r:embed="rId52"/>
                <a:stretch>
                  <a:fillRect/>
                </a:stretch>
              </p:blipFill>
              <p:spPr>
                <a:xfrm>
                  <a:off x="10344371" y="1077022"/>
                  <a:ext cx="174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4AB6711A-B9FA-9880-A935-7BA071F79AF1}"/>
                    </a:ext>
                  </a:extLst>
                </p14:cNvPr>
                <p14:cNvContentPartPr/>
                <p14:nvPr/>
              </p14:nvContentPartPr>
              <p14:xfrm>
                <a:off x="10506011" y="959662"/>
                <a:ext cx="13680" cy="5400"/>
              </p14:xfrm>
            </p:contentPart>
          </mc:Choice>
          <mc:Fallback xmlns="">
            <p:pic>
              <p:nvPicPr>
                <p:cNvPr id="40" name="Freihand 39">
                  <a:extLst>
                    <a:ext uri="{FF2B5EF4-FFF2-40B4-BE49-F238E27FC236}">
                      <a16:creationId xmlns:a16="http://schemas.microsoft.com/office/drawing/2014/main" id="{4AB6711A-B9FA-9880-A935-7BA071F79AF1}"/>
                    </a:ext>
                  </a:extLst>
                </p:cNvPr>
                <p:cNvPicPr/>
                <p:nvPr/>
              </p:nvPicPr>
              <p:blipFill>
                <a:blip r:embed="rId54"/>
                <a:stretch>
                  <a:fillRect/>
                </a:stretch>
              </p:blipFill>
              <p:spPr>
                <a:xfrm>
                  <a:off x="10499891" y="953542"/>
                  <a:ext cx="25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89DF6266-B9C1-0385-516E-0A7BA24B3CCB}"/>
                    </a:ext>
                  </a:extLst>
                </p14:cNvPr>
                <p14:cNvContentPartPr/>
                <p14:nvPr/>
              </p14:nvContentPartPr>
              <p14:xfrm>
                <a:off x="10609691" y="928342"/>
                <a:ext cx="141840" cy="218520"/>
              </p14:xfrm>
            </p:contentPart>
          </mc:Choice>
          <mc:Fallback xmlns="">
            <p:pic>
              <p:nvPicPr>
                <p:cNvPr id="41" name="Freihand 40">
                  <a:extLst>
                    <a:ext uri="{FF2B5EF4-FFF2-40B4-BE49-F238E27FC236}">
                      <a16:creationId xmlns:a16="http://schemas.microsoft.com/office/drawing/2014/main" id="{89DF6266-B9C1-0385-516E-0A7BA24B3CCB}"/>
                    </a:ext>
                  </a:extLst>
                </p:cNvPr>
                <p:cNvPicPr/>
                <p:nvPr/>
              </p:nvPicPr>
              <p:blipFill>
                <a:blip r:embed="rId56"/>
                <a:stretch>
                  <a:fillRect/>
                </a:stretch>
              </p:blipFill>
              <p:spPr>
                <a:xfrm>
                  <a:off x="10603571" y="922222"/>
                  <a:ext cx="154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97E9EBA3-3C0C-4810-0F0A-CDD94611A2B6}"/>
                    </a:ext>
                  </a:extLst>
                </p14:cNvPr>
                <p14:cNvContentPartPr/>
                <p14:nvPr/>
              </p14:nvContentPartPr>
              <p14:xfrm>
                <a:off x="10817411" y="994582"/>
                <a:ext cx="282960" cy="106200"/>
              </p14:xfrm>
            </p:contentPart>
          </mc:Choice>
          <mc:Fallback xmlns="">
            <p:pic>
              <p:nvPicPr>
                <p:cNvPr id="42" name="Freihand 41">
                  <a:extLst>
                    <a:ext uri="{FF2B5EF4-FFF2-40B4-BE49-F238E27FC236}">
                      <a16:creationId xmlns:a16="http://schemas.microsoft.com/office/drawing/2014/main" id="{97E9EBA3-3C0C-4810-0F0A-CDD94611A2B6}"/>
                    </a:ext>
                  </a:extLst>
                </p:cNvPr>
                <p:cNvPicPr/>
                <p:nvPr/>
              </p:nvPicPr>
              <p:blipFill>
                <a:blip r:embed="rId58"/>
                <a:stretch>
                  <a:fillRect/>
                </a:stretch>
              </p:blipFill>
              <p:spPr>
                <a:xfrm>
                  <a:off x="10811291" y="988462"/>
                  <a:ext cx="295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DCB0E8B9-3741-8144-6725-15863A173AD4}"/>
                    </a:ext>
                  </a:extLst>
                </p14:cNvPr>
                <p14:cNvContentPartPr/>
                <p14:nvPr/>
              </p14:nvContentPartPr>
              <p14:xfrm>
                <a:off x="11267411" y="917902"/>
                <a:ext cx="13680" cy="154800"/>
              </p14:xfrm>
            </p:contentPart>
          </mc:Choice>
          <mc:Fallback xmlns="">
            <p:pic>
              <p:nvPicPr>
                <p:cNvPr id="43" name="Freihand 42">
                  <a:extLst>
                    <a:ext uri="{FF2B5EF4-FFF2-40B4-BE49-F238E27FC236}">
                      <a16:creationId xmlns:a16="http://schemas.microsoft.com/office/drawing/2014/main" id="{DCB0E8B9-3741-8144-6725-15863A173AD4}"/>
                    </a:ext>
                  </a:extLst>
                </p:cNvPr>
                <p:cNvPicPr/>
                <p:nvPr/>
              </p:nvPicPr>
              <p:blipFill>
                <a:blip r:embed="rId60"/>
                <a:stretch>
                  <a:fillRect/>
                </a:stretch>
              </p:blipFill>
              <p:spPr>
                <a:xfrm>
                  <a:off x="11261291" y="911782"/>
                  <a:ext cx="25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F28ACAEC-260F-DDCB-D24D-32B56E7397D7}"/>
                    </a:ext>
                  </a:extLst>
                </p14:cNvPr>
                <p14:cNvContentPartPr/>
                <p14:nvPr/>
              </p14:nvContentPartPr>
              <p14:xfrm>
                <a:off x="11148611" y="855982"/>
                <a:ext cx="189000" cy="137160"/>
              </p14:xfrm>
            </p:contentPart>
          </mc:Choice>
          <mc:Fallback xmlns="">
            <p:pic>
              <p:nvPicPr>
                <p:cNvPr id="44" name="Freihand 43">
                  <a:extLst>
                    <a:ext uri="{FF2B5EF4-FFF2-40B4-BE49-F238E27FC236}">
                      <a16:creationId xmlns:a16="http://schemas.microsoft.com/office/drawing/2014/main" id="{F28ACAEC-260F-DDCB-D24D-32B56E7397D7}"/>
                    </a:ext>
                  </a:extLst>
                </p:cNvPr>
                <p:cNvPicPr/>
                <p:nvPr/>
              </p:nvPicPr>
              <p:blipFill>
                <a:blip r:embed="rId62"/>
                <a:stretch>
                  <a:fillRect/>
                </a:stretch>
              </p:blipFill>
              <p:spPr>
                <a:xfrm>
                  <a:off x="11142491" y="849862"/>
                  <a:ext cx="201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F6F21126-8A98-8799-45FD-23EEABF696A9}"/>
                    </a:ext>
                  </a:extLst>
                </p14:cNvPr>
                <p14:cNvContentPartPr/>
                <p14:nvPr/>
              </p14:nvContentPartPr>
              <p14:xfrm>
                <a:off x="11335091" y="939502"/>
                <a:ext cx="260640" cy="134280"/>
              </p14:xfrm>
            </p:contentPart>
          </mc:Choice>
          <mc:Fallback xmlns="">
            <p:pic>
              <p:nvPicPr>
                <p:cNvPr id="45" name="Freihand 44">
                  <a:extLst>
                    <a:ext uri="{FF2B5EF4-FFF2-40B4-BE49-F238E27FC236}">
                      <a16:creationId xmlns:a16="http://schemas.microsoft.com/office/drawing/2014/main" id="{F6F21126-8A98-8799-45FD-23EEABF696A9}"/>
                    </a:ext>
                  </a:extLst>
                </p:cNvPr>
                <p:cNvPicPr/>
                <p:nvPr/>
              </p:nvPicPr>
              <p:blipFill>
                <a:blip r:embed="rId64"/>
                <a:stretch>
                  <a:fillRect/>
                </a:stretch>
              </p:blipFill>
              <p:spPr>
                <a:xfrm>
                  <a:off x="11328971" y="933382"/>
                  <a:ext cx="272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B99F840C-2E1B-E045-9F8E-AF55B071939A}"/>
                    </a:ext>
                  </a:extLst>
                </p14:cNvPr>
                <p14:cNvContentPartPr/>
                <p14:nvPr/>
              </p14:nvContentPartPr>
              <p14:xfrm>
                <a:off x="11574851" y="848422"/>
                <a:ext cx="142560" cy="176400"/>
              </p14:xfrm>
            </p:contentPart>
          </mc:Choice>
          <mc:Fallback xmlns="">
            <p:pic>
              <p:nvPicPr>
                <p:cNvPr id="46" name="Freihand 45">
                  <a:extLst>
                    <a:ext uri="{FF2B5EF4-FFF2-40B4-BE49-F238E27FC236}">
                      <a16:creationId xmlns:a16="http://schemas.microsoft.com/office/drawing/2014/main" id="{B99F840C-2E1B-E045-9F8E-AF55B071939A}"/>
                    </a:ext>
                  </a:extLst>
                </p:cNvPr>
                <p:cNvPicPr/>
                <p:nvPr/>
              </p:nvPicPr>
              <p:blipFill>
                <a:blip r:embed="rId66"/>
                <a:stretch>
                  <a:fillRect/>
                </a:stretch>
              </p:blipFill>
              <p:spPr>
                <a:xfrm>
                  <a:off x="11568731" y="842302"/>
                  <a:ext cx="154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73B84844-2E79-BB50-89FC-29706C803E08}"/>
                    </a:ext>
                  </a:extLst>
                </p14:cNvPr>
                <p14:cNvContentPartPr/>
                <p14:nvPr/>
              </p14:nvContentPartPr>
              <p14:xfrm>
                <a:off x="11759891" y="872182"/>
                <a:ext cx="209520" cy="93960"/>
              </p14:xfrm>
            </p:contentPart>
          </mc:Choice>
          <mc:Fallback xmlns="">
            <p:pic>
              <p:nvPicPr>
                <p:cNvPr id="47" name="Freihand 46">
                  <a:extLst>
                    <a:ext uri="{FF2B5EF4-FFF2-40B4-BE49-F238E27FC236}">
                      <a16:creationId xmlns:a16="http://schemas.microsoft.com/office/drawing/2014/main" id="{73B84844-2E79-BB50-89FC-29706C803E08}"/>
                    </a:ext>
                  </a:extLst>
                </p:cNvPr>
                <p:cNvPicPr/>
                <p:nvPr/>
              </p:nvPicPr>
              <p:blipFill>
                <a:blip r:embed="rId68"/>
                <a:stretch>
                  <a:fillRect/>
                </a:stretch>
              </p:blipFill>
              <p:spPr>
                <a:xfrm>
                  <a:off x="11753771" y="866062"/>
                  <a:ext cx="221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683BDF6A-58F6-68A5-411E-1E3D24A72D42}"/>
                    </a:ext>
                  </a:extLst>
                </p14:cNvPr>
                <p14:cNvContentPartPr/>
                <p14:nvPr/>
              </p14:nvContentPartPr>
              <p14:xfrm>
                <a:off x="10184171" y="1469062"/>
                <a:ext cx="162720" cy="137160"/>
              </p14:xfrm>
            </p:contentPart>
          </mc:Choice>
          <mc:Fallback xmlns="">
            <p:pic>
              <p:nvPicPr>
                <p:cNvPr id="48" name="Freihand 47">
                  <a:extLst>
                    <a:ext uri="{FF2B5EF4-FFF2-40B4-BE49-F238E27FC236}">
                      <a16:creationId xmlns:a16="http://schemas.microsoft.com/office/drawing/2014/main" id="{683BDF6A-58F6-68A5-411E-1E3D24A72D42}"/>
                    </a:ext>
                  </a:extLst>
                </p:cNvPr>
                <p:cNvPicPr/>
                <p:nvPr/>
              </p:nvPicPr>
              <p:blipFill>
                <a:blip r:embed="rId70"/>
                <a:stretch>
                  <a:fillRect/>
                </a:stretch>
              </p:blipFill>
              <p:spPr>
                <a:xfrm>
                  <a:off x="10178051" y="1462942"/>
                  <a:ext cx="174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08AF49C5-7562-53C5-177B-FBEF35979B75}"/>
                    </a:ext>
                  </a:extLst>
                </p14:cNvPr>
                <p14:cNvContentPartPr/>
                <p14:nvPr/>
              </p14:nvContentPartPr>
              <p14:xfrm>
                <a:off x="10389731" y="1413622"/>
                <a:ext cx="77760" cy="177480"/>
              </p14:xfrm>
            </p:contentPart>
          </mc:Choice>
          <mc:Fallback xmlns="">
            <p:pic>
              <p:nvPicPr>
                <p:cNvPr id="49" name="Freihand 48">
                  <a:extLst>
                    <a:ext uri="{FF2B5EF4-FFF2-40B4-BE49-F238E27FC236}">
                      <a16:creationId xmlns:a16="http://schemas.microsoft.com/office/drawing/2014/main" id="{08AF49C5-7562-53C5-177B-FBEF35979B75}"/>
                    </a:ext>
                  </a:extLst>
                </p:cNvPr>
                <p:cNvPicPr/>
                <p:nvPr/>
              </p:nvPicPr>
              <p:blipFill>
                <a:blip r:embed="rId72"/>
                <a:stretch>
                  <a:fillRect/>
                </a:stretch>
              </p:blipFill>
              <p:spPr>
                <a:xfrm>
                  <a:off x="10383611" y="1407502"/>
                  <a:ext cx="90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0EFEAACF-6ADE-2E85-2B23-936CE8A8912E}"/>
                    </a:ext>
                  </a:extLst>
                </p14:cNvPr>
                <p14:cNvContentPartPr/>
                <p14:nvPr/>
              </p14:nvContentPartPr>
              <p14:xfrm>
                <a:off x="10513211" y="1425862"/>
                <a:ext cx="159840" cy="309960"/>
              </p14:xfrm>
            </p:contentPart>
          </mc:Choice>
          <mc:Fallback xmlns="">
            <p:pic>
              <p:nvPicPr>
                <p:cNvPr id="50" name="Freihand 49">
                  <a:extLst>
                    <a:ext uri="{FF2B5EF4-FFF2-40B4-BE49-F238E27FC236}">
                      <a16:creationId xmlns:a16="http://schemas.microsoft.com/office/drawing/2014/main" id="{0EFEAACF-6ADE-2E85-2B23-936CE8A8912E}"/>
                    </a:ext>
                  </a:extLst>
                </p:cNvPr>
                <p:cNvPicPr/>
                <p:nvPr/>
              </p:nvPicPr>
              <p:blipFill>
                <a:blip r:embed="rId74"/>
                <a:stretch>
                  <a:fillRect/>
                </a:stretch>
              </p:blipFill>
              <p:spPr>
                <a:xfrm>
                  <a:off x="10507091" y="1419742"/>
                  <a:ext cx="1720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6A25D8E4-ADA0-AD65-9248-CC44CB027BF9}"/>
                    </a:ext>
                  </a:extLst>
                </p14:cNvPr>
                <p14:cNvContentPartPr/>
                <p14:nvPr/>
              </p14:nvContentPartPr>
              <p14:xfrm>
                <a:off x="10782851" y="1297702"/>
                <a:ext cx="15480" cy="235080"/>
              </p14:xfrm>
            </p:contentPart>
          </mc:Choice>
          <mc:Fallback xmlns="">
            <p:pic>
              <p:nvPicPr>
                <p:cNvPr id="51" name="Freihand 50">
                  <a:extLst>
                    <a:ext uri="{FF2B5EF4-FFF2-40B4-BE49-F238E27FC236}">
                      <a16:creationId xmlns:a16="http://schemas.microsoft.com/office/drawing/2014/main" id="{6A25D8E4-ADA0-AD65-9248-CC44CB027BF9}"/>
                    </a:ext>
                  </a:extLst>
                </p:cNvPr>
                <p:cNvPicPr/>
                <p:nvPr/>
              </p:nvPicPr>
              <p:blipFill>
                <a:blip r:embed="rId76"/>
                <a:stretch>
                  <a:fillRect/>
                </a:stretch>
              </p:blipFill>
              <p:spPr>
                <a:xfrm>
                  <a:off x="10776731" y="1291582"/>
                  <a:ext cx="277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19375933-3CE2-CB8E-A098-CF56492EF737}"/>
                    </a:ext>
                  </a:extLst>
                </p14:cNvPr>
                <p14:cNvContentPartPr/>
                <p14:nvPr/>
              </p14:nvContentPartPr>
              <p14:xfrm>
                <a:off x="10831811" y="1255582"/>
                <a:ext cx="480240" cy="227880"/>
              </p14:xfrm>
            </p:contentPart>
          </mc:Choice>
          <mc:Fallback xmlns="">
            <p:pic>
              <p:nvPicPr>
                <p:cNvPr id="52" name="Freihand 51">
                  <a:extLst>
                    <a:ext uri="{FF2B5EF4-FFF2-40B4-BE49-F238E27FC236}">
                      <a16:creationId xmlns:a16="http://schemas.microsoft.com/office/drawing/2014/main" id="{19375933-3CE2-CB8E-A098-CF56492EF737}"/>
                    </a:ext>
                  </a:extLst>
                </p:cNvPr>
                <p:cNvPicPr/>
                <p:nvPr/>
              </p:nvPicPr>
              <p:blipFill>
                <a:blip r:embed="rId78"/>
                <a:stretch>
                  <a:fillRect/>
                </a:stretch>
              </p:blipFill>
              <p:spPr>
                <a:xfrm>
                  <a:off x="10825691" y="1249462"/>
                  <a:ext cx="492480" cy="240120"/>
                </a:xfrm>
                <a:prstGeom prst="rect">
                  <a:avLst/>
                </a:prstGeom>
              </p:spPr>
            </p:pic>
          </mc:Fallback>
        </mc:AlternateContent>
      </p:grpSp>
      <p:grpSp>
        <p:nvGrpSpPr>
          <p:cNvPr id="55" name="Gruppieren 54">
            <a:extLst>
              <a:ext uri="{FF2B5EF4-FFF2-40B4-BE49-F238E27FC236}">
                <a16:creationId xmlns:a16="http://schemas.microsoft.com/office/drawing/2014/main" id="{6B879589-164B-29CB-5112-D24F51F65065}"/>
              </a:ext>
            </a:extLst>
          </p:cNvPr>
          <p:cNvGrpSpPr/>
          <p:nvPr/>
        </p:nvGrpSpPr>
        <p:grpSpPr>
          <a:xfrm>
            <a:off x="5591651" y="429382"/>
            <a:ext cx="3389040" cy="1011600"/>
            <a:chOff x="5591651" y="429382"/>
            <a:chExt cx="3389040" cy="1011600"/>
          </a:xfrm>
        </p:grpSpPr>
        <mc:AlternateContent xmlns:mc="http://schemas.openxmlformats.org/markup-compatibility/2006" xmlns:p14="http://schemas.microsoft.com/office/powerpoint/2010/main">
          <mc:Choice Requires="p14">
            <p:contentPart p14:bwMode="auto" r:id="rId79">
              <p14:nvContentPartPr>
                <p14:cNvPr id="5" name="Freihand 4">
                  <a:extLst>
                    <a:ext uri="{FF2B5EF4-FFF2-40B4-BE49-F238E27FC236}">
                      <a16:creationId xmlns:a16="http://schemas.microsoft.com/office/drawing/2014/main" id="{8FB993BF-1F07-78F2-24F6-B27E8604430D}"/>
                    </a:ext>
                  </a:extLst>
                </p14:cNvPr>
                <p14:cNvContentPartPr/>
                <p14:nvPr/>
              </p14:nvContentPartPr>
              <p14:xfrm>
                <a:off x="5620091" y="677062"/>
                <a:ext cx="2008800" cy="170280"/>
              </p14:xfrm>
            </p:contentPart>
          </mc:Choice>
          <mc:Fallback xmlns="">
            <p:pic>
              <p:nvPicPr>
                <p:cNvPr id="5" name="Freihand 4">
                  <a:extLst>
                    <a:ext uri="{FF2B5EF4-FFF2-40B4-BE49-F238E27FC236}">
                      <a16:creationId xmlns:a16="http://schemas.microsoft.com/office/drawing/2014/main" id="{8FB993BF-1F07-78F2-24F6-B27E8604430D}"/>
                    </a:ext>
                  </a:extLst>
                </p:cNvPr>
                <p:cNvPicPr/>
                <p:nvPr/>
              </p:nvPicPr>
              <p:blipFill>
                <a:blip r:embed="rId80"/>
                <a:stretch>
                  <a:fillRect/>
                </a:stretch>
              </p:blipFill>
              <p:spPr>
                <a:xfrm>
                  <a:off x="5613971" y="670942"/>
                  <a:ext cx="2021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 name="Freihand 6">
                  <a:extLst>
                    <a:ext uri="{FF2B5EF4-FFF2-40B4-BE49-F238E27FC236}">
                      <a16:creationId xmlns:a16="http://schemas.microsoft.com/office/drawing/2014/main" id="{6613962A-2919-82FA-9E3A-DD6001BD097A}"/>
                    </a:ext>
                  </a:extLst>
                </p14:cNvPr>
                <p14:cNvContentPartPr/>
                <p14:nvPr/>
              </p14:nvContentPartPr>
              <p14:xfrm>
                <a:off x="5591651" y="594262"/>
                <a:ext cx="249480" cy="212040"/>
              </p14:xfrm>
            </p:contentPart>
          </mc:Choice>
          <mc:Fallback xmlns="">
            <p:pic>
              <p:nvPicPr>
                <p:cNvPr id="7" name="Freihand 6">
                  <a:extLst>
                    <a:ext uri="{FF2B5EF4-FFF2-40B4-BE49-F238E27FC236}">
                      <a16:creationId xmlns:a16="http://schemas.microsoft.com/office/drawing/2014/main" id="{6613962A-2919-82FA-9E3A-DD6001BD097A}"/>
                    </a:ext>
                  </a:extLst>
                </p:cNvPr>
                <p:cNvPicPr/>
                <p:nvPr/>
              </p:nvPicPr>
              <p:blipFill>
                <a:blip r:embed="rId82"/>
                <a:stretch>
                  <a:fillRect/>
                </a:stretch>
              </p:blipFill>
              <p:spPr>
                <a:xfrm>
                  <a:off x="5585531" y="588142"/>
                  <a:ext cx="2617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 name="Freihand 8">
                  <a:extLst>
                    <a:ext uri="{FF2B5EF4-FFF2-40B4-BE49-F238E27FC236}">
                      <a16:creationId xmlns:a16="http://schemas.microsoft.com/office/drawing/2014/main" id="{DC19D0D5-7332-3931-1639-6882D549BF07}"/>
                    </a:ext>
                  </a:extLst>
                </p14:cNvPr>
                <p14:cNvContentPartPr/>
                <p14:nvPr/>
              </p14:nvContentPartPr>
              <p14:xfrm>
                <a:off x="7806011" y="556822"/>
                <a:ext cx="401760" cy="182520"/>
              </p14:xfrm>
            </p:contentPart>
          </mc:Choice>
          <mc:Fallback xmlns="">
            <p:pic>
              <p:nvPicPr>
                <p:cNvPr id="9" name="Freihand 8">
                  <a:extLst>
                    <a:ext uri="{FF2B5EF4-FFF2-40B4-BE49-F238E27FC236}">
                      <a16:creationId xmlns:a16="http://schemas.microsoft.com/office/drawing/2014/main" id="{DC19D0D5-7332-3931-1639-6882D549BF07}"/>
                    </a:ext>
                  </a:extLst>
                </p:cNvPr>
                <p:cNvPicPr/>
                <p:nvPr/>
              </p:nvPicPr>
              <p:blipFill>
                <a:blip r:embed="rId84"/>
                <a:stretch>
                  <a:fillRect/>
                </a:stretch>
              </p:blipFill>
              <p:spPr>
                <a:xfrm>
                  <a:off x="7799891" y="550702"/>
                  <a:ext cx="414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 name="Freihand 9">
                  <a:extLst>
                    <a:ext uri="{FF2B5EF4-FFF2-40B4-BE49-F238E27FC236}">
                      <a16:creationId xmlns:a16="http://schemas.microsoft.com/office/drawing/2014/main" id="{FD3FCADA-72A4-F3B5-38B1-C22AA6702B2C}"/>
                    </a:ext>
                  </a:extLst>
                </p14:cNvPr>
                <p14:cNvContentPartPr/>
                <p14:nvPr/>
              </p14:nvContentPartPr>
              <p14:xfrm>
                <a:off x="8142611" y="486622"/>
                <a:ext cx="19800" cy="14760"/>
              </p14:xfrm>
            </p:contentPart>
          </mc:Choice>
          <mc:Fallback xmlns="">
            <p:pic>
              <p:nvPicPr>
                <p:cNvPr id="10" name="Freihand 9">
                  <a:extLst>
                    <a:ext uri="{FF2B5EF4-FFF2-40B4-BE49-F238E27FC236}">
                      <a16:creationId xmlns:a16="http://schemas.microsoft.com/office/drawing/2014/main" id="{FD3FCADA-72A4-F3B5-38B1-C22AA6702B2C}"/>
                    </a:ext>
                  </a:extLst>
                </p:cNvPr>
                <p:cNvPicPr/>
                <p:nvPr/>
              </p:nvPicPr>
              <p:blipFill>
                <a:blip r:embed="rId86"/>
                <a:stretch>
                  <a:fillRect/>
                </a:stretch>
              </p:blipFill>
              <p:spPr>
                <a:xfrm>
                  <a:off x="8136491" y="480502"/>
                  <a:ext cx="32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 name="Freihand 10">
                  <a:extLst>
                    <a:ext uri="{FF2B5EF4-FFF2-40B4-BE49-F238E27FC236}">
                      <a16:creationId xmlns:a16="http://schemas.microsoft.com/office/drawing/2014/main" id="{CA0FE9DF-9BE8-22CE-2209-1CAD64F2CFB5}"/>
                    </a:ext>
                  </a:extLst>
                </p14:cNvPr>
                <p14:cNvContentPartPr/>
                <p14:nvPr/>
              </p14:nvContentPartPr>
              <p14:xfrm>
                <a:off x="8243051" y="433342"/>
                <a:ext cx="127440" cy="204840"/>
              </p14:xfrm>
            </p:contentPart>
          </mc:Choice>
          <mc:Fallback xmlns="">
            <p:pic>
              <p:nvPicPr>
                <p:cNvPr id="11" name="Freihand 10">
                  <a:extLst>
                    <a:ext uri="{FF2B5EF4-FFF2-40B4-BE49-F238E27FC236}">
                      <a16:creationId xmlns:a16="http://schemas.microsoft.com/office/drawing/2014/main" id="{CA0FE9DF-9BE8-22CE-2209-1CAD64F2CFB5}"/>
                    </a:ext>
                  </a:extLst>
                </p:cNvPr>
                <p:cNvPicPr/>
                <p:nvPr/>
              </p:nvPicPr>
              <p:blipFill>
                <a:blip r:embed="rId88"/>
                <a:stretch>
                  <a:fillRect/>
                </a:stretch>
              </p:blipFill>
              <p:spPr>
                <a:xfrm>
                  <a:off x="8236931" y="427222"/>
                  <a:ext cx="139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 name="Freihand 11">
                  <a:extLst>
                    <a:ext uri="{FF2B5EF4-FFF2-40B4-BE49-F238E27FC236}">
                      <a16:creationId xmlns:a16="http://schemas.microsoft.com/office/drawing/2014/main" id="{9862226B-4C25-C07F-BDD1-AD7F2F26CCAF}"/>
                    </a:ext>
                  </a:extLst>
                </p14:cNvPr>
                <p14:cNvContentPartPr/>
                <p14:nvPr/>
              </p14:nvContentPartPr>
              <p14:xfrm>
                <a:off x="8578211" y="459622"/>
                <a:ext cx="254880" cy="122760"/>
              </p14:xfrm>
            </p:contentPart>
          </mc:Choice>
          <mc:Fallback xmlns="">
            <p:pic>
              <p:nvPicPr>
                <p:cNvPr id="12" name="Freihand 11">
                  <a:extLst>
                    <a:ext uri="{FF2B5EF4-FFF2-40B4-BE49-F238E27FC236}">
                      <a16:creationId xmlns:a16="http://schemas.microsoft.com/office/drawing/2014/main" id="{9862226B-4C25-C07F-BDD1-AD7F2F26CCAF}"/>
                    </a:ext>
                  </a:extLst>
                </p:cNvPr>
                <p:cNvPicPr/>
                <p:nvPr/>
              </p:nvPicPr>
              <p:blipFill>
                <a:blip r:embed="rId90"/>
                <a:stretch>
                  <a:fillRect/>
                </a:stretch>
              </p:blipFill>
              <p:spPr>
                <a:xfrm>
                  <a:off x="8572091" y="453502"/>
                  <a:ext cx="267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 name="Freihand 12">
                  <a:extLst>
                    <a:ext uri="{FF2B5EF4-FFF2-40B4-BE49-F238E27FC236}">
                      <a16:creationId xmlns:a16="http://schemas.microsoft.com/office/drawing/2014/main" id="{13F5FCAA-32FE-3E86-2828-5DFF40B16603}"/>
                    </a:ext>
                  </a:extLst>
                </p14:cNvPr>
                <p14:cNvContentPartPr/>
                <p14:nvPr/>
              </p14:nvContentPartPr>
              <p14:xfrm>
                <a:off x="8858651" y="429382"/>
                <a:ext cx="122040" cy="132840"/>
              </p14:xfrm>
            </p:contentPart>
          </mc:Choice>
          <mc:Fallback xmlns="">
            <p:pic>
              <p:nvPicPr>
                <p:cNvPr id="13" name="Freihand 12">
                  <a:extLst>
                    <a:ext uri="{FF2B5EF4-FFF2-40B4-BE49-F238E27FC236}">
                      <a16:creationId xmlns:a16="http://schemas.microsoft.com/office/drawing/2014/main" id="{13F5FCAA-32FE-3E86-2828-5DFF40B16603}"/>
                    </a:ext>
                  </a:extLst>
                </p:cNvPr>
                <p:cNvPicPr/>
                <p:nvPr/>
              </p:nvPicPr>
              <p:blipFill>
                <a:blip r:embed="rId92"/>
                <a:stretch>
                  <a:fillRect/>
                </a:stretch>
              </p:blipFill>
              <p:spPr>
                <a:xfrm>
                  <a:off x="8852531" y="423262"/>
                  <a:ext cx="134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5CEE117B-B979-BA6A-496D-8189AD7A5FFB}"/>
                    </a:ext>
                  </a:extLst>
                </p14:cNvPr>
                <p14:cNvContentPartPr/>
                <p14:nvPr/>
              </p14:nvContentPartPr>
              <p14:xfrm>
                <a:off x="6930851" y="809542"/>
                <a:ext cx="703080" cy="631440"/>
              </p14:xfrm>
            </p:contentPart>
          </mc:Choice>
          <mc:Fallback xmlns="">
            <p:pic>
              <p:nvPicPr>
                <p:cNvPr id="54" name="Freihand 53">
                  <a:extLst>
                    <a:ext uri="{FF2B5EF4-FFF2-40B4-BE49-F238E27FC236}">
                      <a16:creationId xmlns:a16="http://schemas.microsoft.com/office/drawing/2014/main" id="{5CEE117B-B979-BA6A-496D-8189AD7A5FFB}"/>
                    </a:ext>
                  </a:extLst>
                </p:cNvPr>
                <p:cNvPicPr/>
                <p:nvPr/>
              </p:nvPicPr>
              <p:blipFill>
                <a:blip r:embed="rId94"/>
                <a:stretch>
                  <a:fillRect/>
                </a:stretch>
              </p:blipFill>
              <p:spPr>
                <a:xfrm>
                  <a:off x="6924731" y="803422"/>
                  <a:ext cx="715320" cy="64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E9D0EAC1-5044-DD60-CAD6-89AA1D7DD27D}"/>
                  </a:ext>
                </a:extLst>
              </p14:cNvPr>
              <p14:cNvContentPartPr/>
              <p14:nvPr/>
            </p14:nvContentPartPr>
            <p14:xfrm>
              <a:off x="4116371" y="2527102"/>
              <a:ext cx="2623680" cy="63720"/>
            </p14:xfrm>
          </p:contentPart>
        </mc:Choice>
        <mc:Fallback xmlns="">
          <p:pic>
            <p:nvPicPr>
              <p:cNvPr id="56" name="Freihand 55">
                <a:extLst>
                  <a:ext uri="{FF2B5EF4-FFF2-40B4-BE49-F238E27FC236}">
                    <a16:creationId xmlns:a16="http://schemas.microsoft.com/office/drawing/2014/main" id="{E9D0EAC1-5044-DD60-CAD6-89AA1D7DD27D}"/>
                  </a:ext>
                </a:extLst>
              </p:cNvPr>
              <p:cNvPicPr/>
              <p:nvPr/>
            </p:nvPicPr>
            <p:blipFill>
              <a:blip r:embed="rId96"/>
              <a:stretch>
                <a:fillRect/>
              </a:stretch>
            </p:blipFill>
            <p:spPr>
              <a:xfrm>
                <a:off x="4110251" y="2520982"/>
                <a:ext cx="2635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83E69170-D89C-203D-2692-F2FE34E7FDC2}"/>
                  </a:ext>
                </a:extLst>
              </p14:cNvPr>
              <p14:cNvContentPartPr/>
              <p14:nvPr/>
            </p14:nvContentPartPr>
            <p14:xfrm>
              <a:off x="2096771" y="2874862"/>
              <a:ext cx="2116440" cy="57600"/>
            </p14:xfrm>
          </p:contentPart>
        </mc:Choice>
        <mc:Fallback xmlns="">
          <p:pic>
            <p:nvPicPr>
              <p:cNvPr id="57" name="Freihand 56">
                <a:extLst>
                  <a:ext uri="{FF2B5EF4-FFF2-40B4-BE49-F238E27FC236}">
                    <a16:creationId xmlns:a16="http://schemas.microsoft.com/office/drawing/2014/main" id="{83E69170-D89C-203D-2692-F2FE34E7FDC2}"/>
                  </a:ext>
                </a:extLst>
              </p:cNvPr>
              <p:cNvPicPr/>
              <p:nvPr/>
            </p:nvPicPr>
            <p:blipFill>
              <a:blip r:embed="rId98"/>
              <a:stretch>
                <a:fillRect/>
              </a:stretch>
            </p:blipFill>
            <p:spPr>
              <a:xfrm>
                <a:off x="2090651" y="2868742"/>
                <a:ext cx="2128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6721AF0D-BB27-4147-DB3F-0521572E4DD0}"/>
                  </a:ext>
                </a:extLst>
              </p14:cNvPr>
              <p14:cNvContentPartPr/>
              <p14:nvPr/>
            </p14:nvContentPartPr>
            <p14:xfrm>
              <a:off x="1724531" y="3797542"/>
              <a:ext cx="2129400" cy="88200"/>
            </p14:xfrm>
          </p:contentPart>
        </mc:Choice>
        <mc:Fallback xmlns="">
          <p:pic>
            <p:nvPicPr>
              <p:cNvPr id="58" name="Freihand 57">
                <a:extLst>
                  <a:ext uri="{FF2B5EF4-FFF2-40B4-BE49-F238E27FC236}">
                    <a16:creationId xmlns:a16="http://schemas.microsoft.com/office/drawing/2014/main" id="{6721AF0D-BB27-4147-DB3F-0521572E4DD0}"/>
                  </a:ext>
                </a:extLst>
              </p:cNvPr>
              <p:cNvPicPr/>
              <p:nvPr/>
            </p:nvPicPr>
            <p:blipFill>
              <a:blip r:embed="rId100"/>
              <a:stretch>
                <a:fillRect/>
              </a:stretch>
            </p:blipFill>
            <p:spPr>
              <a:xfrm>
                <a:off x="1718411" y="3791422"/>
                <a:ext cx="2141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6CD3FFD5-F479-73FA-0EA1-981D83C83CB0}"/>
                  </a:ext>
                </a:extLst>
              </p14:cNvPr>
              <p14:cNvContentPartPr/>
              <p14:nvPr/>
            </p14:nvContentPartPr>
            <p14:xfrm>
              <a:off x="2010731" y="2522422"/>
              <a:ext cx="2072880" cy="524880"/>
            </p14:xfrm>
          </p:contentPart>
        </mc:Choice>
        <mc:Fallback xmlns="">
          <p:pic>
            <p:nvPicPr>
              <p:cNvPr id="59" name="Freihand 58">
                <a:extLst>
                  <a:ext uri="{FF2B5EF4-FFF2-40B4-BE49-F238E27FC236}">
                    <a16:creationId xmlns:a16="http://schemas.microsoft.com/office/drawing/2014/main" id="{6CD3FFD5-F479-73FA-0EA1-981D83C83CB0}"/>
                  </a:ext>
                </a:extLst>
              </p:cNvPr>
              <p:cNvPicPr/>
              <p:nvPr/>
            </p:nvPicPr>
            <p:blipFill>
              <a:blip r:embed="rId102"/>
              <a:stretch>
                <a:fillRect/>
              </a:stretch>
            </p:blipFill>
            <p:spPr>
              <a:xfrm>
                <a:off x="2004611" y="2516302"/>
                <a:ext cx="2085120" cy="537120"/>
              </a:xfrm>
              <a:prstGeom prst="rect">
                <a:avLst/>
              </a:prstGeom>
            </p:spPr>
          </p:pic>
        </mc:Fallback>
      </mc:AlternateContent>
      <p:grpSp>
        <p:nvGrpSpPr>
          <p:cNvPr id="174154" name="Gruppieren 174153">
            <a:extLst>
              <a:ext uri="{FF2B5EF4-FFF2-40B4-BE49-F238E27FC236}">
                <a16:creationId xmlns:a16="http://schemas.microsoft.com/office/drawing/2014/main" id="{24FEA661-F5B2-A76F-9F9E-4B4961D3C8D3}"/>
              </a:ext>
            </a:extLst>
          </p:cNvPr>
          <p:cNvGrpSpPr/>
          <p:nvPr/>
        </p:nvGrpSpPr>
        <p:grpSpPr>
          <a:xfrm>
            <a:off x="3823691" y="2995822"/>
            <a:ext cx="6800040" cy="2857320"/>
            <a:chOff x="3823691" y="2995822"/>
            <a:chExt cx="6800040" cy="2857320"/>
          </a:xfrm>
        </p:grpSpPr>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2AD53A8D-4179-FD0F-7C3A-AB4251CD18DB}"/>
                    </a:ext>
                  </a:extLst>
                </p14:cNvPr>
                <p14:cNvContentPartPr/>
                <p14:nvPr/>
              </p14:nvContentPartPr>
              <p14:xfrm>
                <a:off x="3823691" y="4973302"/>
                <a:ext cx="603000" cy="77400"/>
              </p14:xfrm>
            </p:contentPart>
          </mc:Choice>
          <mc:Fallback xmlns="">
            <p:pic>
              <p:nvPicPr>
                <p:cNvPr id="60" name="Freihand 59">
                  <a:extLst>
                    <a:ext uri="{FF2B5EF4-FFF2-40B4-BE49-F238E27FC236}">
                      <a16:creationId xmlns:a16="http://schemas.microsoft.com/office/drawing/2014/main" id="{2AD53A8D-4179-FD0F-7C3A-AB4251CD18DB}"/>
                    </a:ext>
                  </a:extLst>
                </p:cNvPr>
                <p:cNvPicPr/>
                <p:nvPr/>
              </p:nvPicPr>
              <p:blipFill>
                <a:blip r:embed="rId104"/>
                <a:stretch>
                  <a:fillRect/>
                </a:stretch>
              </p:blipFill>
              <p:spPr>
                <a:xfrm>
                  <a:off x="3817571" y="4967182"/>
                  <a:ext cx="615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601A545D-7616-10DA-563D-E7BF9E9B8F36}"/>
                    </a:ext>
                  </a:extLst>
                </p14:cNvPr>
                <p14:cNvContentPartPr/>
                <p14:nvPr/>
              </p14:nvContentPartPr>
              <p14:xfrm>
                <a:off x="4590131" y="4598542"/>
                <a:ext cx="214920" cy="168120"/>
              </p14:xfrm>
            </p:contentPart>
          </mc:Choice>
          <mc:Fallback xmlns="">
            <p:pic>
              <p:nvPicPr>
                <p:cNvPr id="61" name="Freihand 60">
                  <a:extLst>
                    <a:ext uri="{FF2B5EF4-FFF2-40B4-BE49-F238E27FC236}">
                      <a16:creationId xmlns:a16="http://schemas.microsoft.com/office/drawing/2014/main" id="{601A545D-7616-10DA-563D-E7BF9E9B8F36}"/>
                    </a:ext>
                  </a:extLst>
                </p:cNvPr>
                <p:cNvPicPr/>
                <p:nvPr/>
              </p:nvPicPr>
              <p:blipFill>
                <a:blip r:embed="rId106"/>
                <a:stretch>
                  <a:fillRect/>
                </a:stretch>
              </p:blipFill>
              <p:spPr>
                <a:xfrm>
                  <a:off x="4584011" y="4592422"/>
                  <a:ext cx="227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D21231C9-F5AB-D8B2-818E-38B36B0983AE}"/>
                    </a:ext>
                  </a:extLst>
                </p14:cNvPr>
                <p14:cNvContentPartPr/>
                <p14:nvPr/>
              </p14:nvContentPartPr>
              <p14:xfrm>
                <a:off x="4521011" y="4630582"/>
                <a:ext cx="197640" cy="241560"/>
              </p14:xfrm>
            </p:contentPart>
          </mc:Choice>
          <mc:Fallback xmlns="">
            <p:pic>
              <p:nvPicPr>
                <p:cNvPr id="62" name="Freihand 61">
                  <a:extLst>
                    <a:ext uri="{FF2B5EF4-FFF2-40B4-BE49-F238E27FC236}">
                      <a16:creationId xmlns:a16="http://schemas.microsoft.com/office/drawing/2014/main" id="{D21231C9-F5AB-D8B2-818E-38B36B0983AE}"/>
                    </a:ext>
                  </a:extLst>
                </p:cNvPr>
                <p:cNvPicPr/>
                <p:nvPr/>
              </p:nvPicPr>
              <p:blipFill>
                <a:blip r:embed="rId108"/>
                <a:stretch>
                  <a:fillRect/>
                </a:stretch>
              </p:blipFill>
              <p:spPr>
                <a:xfrm>
                  <a:off x="4514891" y="4624462"/>
                  <a:ext cx="2098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4080" name="Freihand 174079">
                  <a:extLst>
                    <a:ext uri="{FF2B5EF4-FFF2-40B4-BE49-F238E27FC236}">
                      <a16:creationId xmlns:a16="http://schemas.microsoft.com/office/drawing/2014/main" id="{019D11A3-B520-F61F-605B-4B283BF876DF}"/>
                    </a:ext>
                  </a:extLst>
                </p14:cNvPr>
                <p14:cNvContentPartPr/>
                <p14:nvPr/>
              </p14:nvContentPartPr>
              <p14:xfrm>
                <a:off x="4995131" y="4342222"/>
                <a:ext cx="186480" cy="183240"/>
              </p14:xfrm>
            </p:contentPart>
          </mc:Choice>
          <mc:Fallback xmlns="">
            <p:pic>
              <p:nvPicPr>
                <p:cNvPr id="174080" name="Freihand 174079">
                  <a:extLst>
                    <a:ext uri="{FF2B5EF4-FFF2-40B4-BE49-F238E27FC236}">
                      <a16:creationId xmlns:a16="http://schemas.microsoft.com/office/drawing/2014/main" id="{019D11A3-B520-F61F-605B-4B283BF876DF}"/>
                    </a:ext>
                  </a:extLst>
                </p:cNvPr>
                <p:cNvPicPr/>
                <p:nvPr/>
              </p:nvPicPr>
              <p:blipFill>
                <a:blip r:embed="rId110"/>
                <a:stretch>
                  <a:fillRect/>
                </a:stretch>
              </p:blipFill>
              <p:spPr>
                <a:xfrm>
                  <a:off x="4989011" y="4336102"/>
                  <a:ext cx="198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4081" name="Freihand 174080">
                  <a:extLst>
                    <a:ext uri="{FF2B5EF4-FFF2-40B4-BE49-F238E27FC236}">
                      <a16:creationId xmlns:a16="http://schemas.microsoft.com/office/drawing/2014/main" id="{25D2745A-632F-DD25-1F5D-02DEF659F662}"/>
                    </a:ext>
                  </a:extLst>
                </p14:cNvPr>
                <p14:cNvContentPartPr/>
                <p14:nvPr/>
              </p14:nvContentPartPr>
              <p14:xfrm>
                <a:off x="5194571" y="4278862"/>
                <a:ext cx="274320" cy="155520"/>
              </p14:xfrm>
            </p:contentPart>
          </mc:Choice>
          <mc:Fallback xmlns="">
            <p:pic>
              <p:nvPicPr>
                <p:cNvPr id="174081" name="Freihand 174080">
                  <a:extLst>
                    <a:ext uri="{FF2B5EF4-FFF2-40B4-BE49-F238E27FC236}">
                      <a16:creationId xmlns:a16="http://schemas.microsoft.com/office/drawing/2014/main" id="{25D2745A-632F-DD25-1F5D-02DEF659F662}"/>
                    </a:ext>
                  </a:extLst>
                </p:cNvPr>
                <p:cNvPicPr/>
                <p:nvPr/>
              </p:nvPicPr>
              <p:blipFill>
                <a:blip r:embed="rId112"/>
                <a:stretch>
                  <a:fillRect/>
                </a:stretch>
              </p:blipFill>
              <p:spPr>
                <a:xfrm>
                  <a:off x="5188451" y="4272742"/>
                  <a:ext cx="286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4082" name="Freihand 174081">
                  <a:extLst>
                    <a:ext uri="{FF2B5EF4-FFF2-40B4-BE49-F238E27FC236}">
                      <a16:creationId xmlns:a16="http://schemas.microsoft.com/office/drawing/2014/main" id="{28731B20-2C50-3DF1-BAD2-2E73805D1574}"/>
                    </a:ext>
                  </a:extLst>
                </p14:cNvPr>
                <p14:cNvContentPartPr/>
                <p14:nvPr/>
              </p14:nvContentPartPr>
              <p14:xfrm>
                <a:off x="5428931" y="4202542"/>
                <a:ext cx="14400" cy="19440"/>
              </p14:xfrm>
            </p:contentPart>
          </mc:Choice>
          <mc:Fallback xmlns="">
            <p:pic>
              <p:nvPicPr>
                <p:cNvPr id="174082" name="Freihand 174081">
                  <a:extLst>
                    <a:ext uri="{FF2B5EF4-FFF2-40B4-BE49-F238E27FC236}">
                      <a16:creationId xmlns:a16="http://schemas.microsoft.com/office/drawing/2014/main" id="{28731B20-2C50-3DF1-BAD2-2E73805D1574}"/>
                    </a:ext>
                  </a:extLst>
                </p:cNvPr>
                <p:cNvPicPr/>
                <p:nvPr/>
              </p:nvPicPr>
              <p:blipFill>
                <a:blip r:embed="rId114"/>
                <a:stretch>
                  <a:fillRect/>
                </a:stretch>
              </p:blipFill>
              <p:spPr>
                <a:xfrm>
                  <a:off x="5422811" y="4196422"/>
                  <a:ext cx="26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4085" name="Freihand 174084">
                  <a:extLst>
                    <a:ext uri="{FF2B5EF4-FFF2-40B4-BE49-F238E27FC236}">
                      <a16:creationId xmlns:a16="http://schemas.microsoft.com/office/drawing/2014/main" id="{BFBF48A5-6F90-7E74-2E1B-1954F4ED3907}"/>
                    </a:ext>
                  </a:extLst>
                </p14:cNvPr>
                <p14:cNvContentPartPr/>
                <p14:nvPr/>
              </p14:nvContentPartPr>
              <p14:xfrm>
                <a:off x="5507411" y="4225222"/>
                <a:ext cx="91440" cy="140040"/>
              </p14:xfrm>
            </p:contentPart>
          </mc:Choice>
          <mc:Fallback xmlns="">
            <p:pic>
              <p:nvPicPr>
                <p:cNvPr id="174085" name="Freihand 174084">
                  <a:extLst>
                    <a:ext uri="{FF2B5EF4-FFF2-40B4-BE49-F238E27FC236}">
                      <a16:creationId xmlns:a16="http://schemas.microsoft.com/office/drawing/2014/main" id="{BFBF48A5-6F90-7E74-2E1B-1954F4ED3907}"/>
                    </a:ext>
                  </a:extLst>
                </p:cNvPr>
                <p:cNvPicPr/>
                <p:nvPr/>
              </p:nvPicPr>
              <p:blipFill>
                <a:blip r:embed="rId116"/>
                <a:stretch>
                  <a:fillRect/>
                </a:stretch>
              </p:blipFill>
              <p:spPr>
                <a:xfrm>
                  <a:off x="5501291" y="4219102"/>
                  <a:ext cx="103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4086" name="Freihand 174085">
                  <a:extLst>
                    <a:ext uri="{FF2B5EF4-FFF2-40B4-BE49-F238E27FC236}">
                      <a16:creationId xmlns:a16="http://schemas.microsoft.com/office/drawing/2014/main" id="{93C324FD-B235-1BA0-58B0-D978C6CBD92C}"/>
                    </a:ext>
                  </a:extLst>
                </p14:cNvPr>
                <p14:cNvContentPartPr/>
                <p14:nvPr/>
              </p14:nvContentPartPr>
              <p14:xfrm>
                <a:off x="5546291" y="4119742"/>
                <a:ext cx="202320" cy="189720"/>
              </p14:xfrm>
            </p:contentPart>
          </mc:Choice>
          <mc:Fallback xmlns="">
            <p:pic>
              <p:nvPicPr>
                <p:cNvPr id="174086" name="Freihand 174085">
                  <a:extLst>
                    <a:ext uri="{FF2B5EF4-FFF2-40B4-BE49-F238E27FC236}">
                      <a16:creationId xmlns:a16="http://schemas.microsoft.com/office/drawing/2014/main" id="{93C324FD-B235-1BA0-58B0-D978C6CBD92C}"/>
                    </a:ext>
                  </a:extLst>
                </p:cNvPr>
                <p:cNvPicPr/>
                <p:nvPr/>
              </p:nvPicPr>
              <p:blipFill>
                <a:blip r:embed="rId118"/>
                <a:stretch>
                  <a:fillRect/>
                </a:stretch>
              </p:blipFill>
              <p:spPr>
                <a:xfrm>
                  <a:off x="5540171" y="4113622"/>
                  <a:ext cx="214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4087" name="Freihand 174086">
                  <a:extLst>
                    <a:ext uri="{FF2B5EF4-FFF2-40B4-BE49-F238E27FC236}">
                      <a16:creationId xmlns:a16="http://schemas.microsoft.com/office/drawing/2014/main" id="{DE950456-D583-D9E2-C36C-BDAEB909AA34}"/>
                    </a:ext>
                  </a:extLst>
                </p14:cNvPr>
                <p14:cNvContentPartPr/>
                <p14:nvPr/>
              </p14:nvContentPartPr>
              <p14:xfrm>
                <a:off x="5746811" y="4115782"/>
                <a:ext cx="93600" cy="126720"/>
              </p14:xfrm>
            </p:contentPart>
          </mc:Choice>
          <mc:Fallback xmlns="">
            <p:pic>
              <p:nvPicPr>
                <p:cNvPr id="174087" name="Freihand 174086">
                  <a:extLst>
                    <a:ext uri="{FF2B5EF4-FFF2-40B4-BE49-F238E27FC236}">
                      <a16:creationId xmlns:a16="http://schemas.microsoft.com/office/drawing/2014/main" id="{DE950456-D583-D9E2-C36C-BDAEB909AA34}"/>
                    </a:ext>
                  </a:extLst>
                </p:cNvPr>
                <p:cNvPicPr/>
                <p:nvPr/>
              </p:nvPicPr>
              <p:blipFill>
                <a:blip r:embed="rId120"/>
                <a:stretch>
                  <a:fillRect/>
                </a:stretch>
              </p:blipFill>
              <p:spPr>
                <a:xfrm>
                  <a:off x="5740691" y="4109662"/>
                  <a:ext cx="105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4088" name="Freihand 174087">
                  <a:extLst>
                    <a:ext uri="{FF2B5EF4-FFF2-40B4-BE49-F238E27FC236}">
                      <a16:creationId xmlns:a16="http://schemas.microsoft.com/office/drawing/2014/main" id="{9BF8598F-2C32-104C-88D2-BFABE6444E96}"/>
                    </a:ext>
                  </a:extLst>
                </p14:cNvPr>
                <p14:cNvContentPartPr/>
                <p14:nvPr/>
              </p14:nvContentPartPr>
              <p14:xfrm>
                <a:off x="5872091" y="3969262"/>
                <a:ext cx="119880" cy="220320"/>
              </p14:xfrm>
            </p:contentPart>
          </mc:Choice>
          <mc:Fallback xmlns="">
            <p:pic>
              <p:nvPicPr>
                <p:cNvPr id="174088" name="Freihand 174087">
                  <a:extLst>
                    <a:ext uri="{FF2B5EF4-FFF2-40B4-BE49-F238E27FC236}">
                      <a16:creationId xmlns:a16="http://schemas.microsoft.com/office/drawing/2014/main" id="{9BF8598F-2C32-104C-88D2-BFABE6444E96}"/>
                    </a:ext>
                  </a:extLst>
                </p:cNvPr>
                <p:cNvPicPr/>
                <p:nvPr/>
              </p:nvPicPr>
              <p:blipFill>
                <a:blip r:embed="rId122"/>
                <a:stretch>
                  <a:fillRect/>
                </a:stretch>
              </p:blipFill>
              <p:spPr>
                <a:xfrm>
                  <a:off x="5865971" y="3963142"/>
                  <a:ext cx="132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4089" name="Freihand 174088">
                  <a:extLst>
                    <a:ext uri="{FF2B5EF4-FFF2-40B4-BE49-F238E27FC236}">
                      <a16:creationId xmlns:a16="http://schemas.microsoft.com/office/drawing/2014/main" id="{6FC1EF78-50AA-33B3-8792-C325A617C767}"/>
                    </a:ext>
                  </a:extLst>
                </p14:cNvPr>
                <p14:cNvContentPartPr/>
                <p14:nvPr/>
              </p14:nvContentPartPr>
              <p14:xfrm>
                <a:off x="6169811" y="3918502"/>
                <a:ext cx="119160" cy="141480"/>
              </p14:xfrm>
            </p:contentPart>
          </mc:Choice>
          <mc:Fallback xmlns="">
            <p:pic>
              <p:nvPicPr>
                <p:cNvPr id="174089" name="Freihand 174088">
                  <a:extLst>
                    <a:ext uri="{FF2B5EF4-FFF2-40B4-BE49-F238E27FC236}">
                      <a16:creationId xmlns:a16="http://schemas.microsoft.com/office/drawing/2014/main" id="{6FC1EF78-50AA-33B3-8792-C325A617C767}"/>
                    </a:ext>
                  </a:extLst>
                </p:cNvPr>
                <p:cNvPicPr/>
                <p:nvPr/>
              </p:nvPicPr>
              <p:blipFill>
                <a:blip r:embed="rId124"/>
                <a:stretch>
                  <a:fillRect/>
                </a:stretch>
              </p:blipFill>
              <p:spPr>
                <a:xfrm>
                  <a:off x="6163691" y="3912382"/>
                  <a:ext cx="131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4090" name="Freihand 174089">
                  <a:extLst>
                    <a:ext uri="{FF2B5EF4-FFF2-40B4-BE49-F238E27FC236}">
                      <a16:creationId xmlns:a16="http://schemas.microsoft.com/office/drawing/2014/main" id="{5851E4AB-73B1-DEF8-93DB-D02708CE2214}"/>
                    </a:ext>
                  </a:extLst>
                </p14:cNvPr>
                <p14:cNvContentPartPr/>
                <p14:nvPr/>
              </p14:nvContentPartPr>
              <p14:xfrm>
                <a:off x="6271331" y="3803302"/>
                <a:ext cx="107640" cy="191160"/>
              </p14:xfrm>
            </p:contentPart>
          </mc:Choice>
          <mc:Fallback xmlns="">
            <p:pic>
              <p:nvPicPr>
                <p:cNvPr id="174090" name="Freihand 174089">
                  <a:extLst>
                    <a:ext uri="{FF2B5EF4-FFF2-40B4-BE49-F238E27FC236}">
                      <a16:creationId xmlns:a16="http://schemas.microsoft.com/office/drawing/2014/main" id="{5851E4AB-73B1-DEF8-93DB-D02708CE2214}"/>
                    </a:ext>
                  </a:extLst>
                </p:cNvPr>
                <p:cNvPicPr/>
                <p:nvPr/>
              </p:nvPicPr>
              <p:blipFill>
                <a:blip r:embed="rId126"/>
                <a:stretch>
                  <a:fillRect/>
                </a:stretch>
              </p:blipFill>
              <p:spPr>
                <a:xfrm>
                  <a:off x="6265211" y="3797182"/>
                  <a:ext cx="1198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4091" name="Freihand 174090">
                  <a:extLst>
                    <a:ext uri="{FF2B5EF4-FFF2-40B4-BE49-F238E27FC236}">
                      <a16:creationId xmlns:a16="http://schemas.microsoft.com/office/drawing/2014/main" id="{E6595328-28BF-EAB8-CA9A-466CD030F26F}"/>
                    </a:ext>
                  </a:extLst>
                </p14:cNvPr>
                <p14:cNvContentPartPr/>
                <p14:nvPr/>
              </p14:nvContentPartPr>
              <p14:xfrm>
                <a:off x="6385811" y="3768022"/>
                <a:ext cx="76320" cy="209160"/>
              </p14:xfrm>
            </p:contentPart>
          </mc:Choice>
          <mc:Fallback xmlns="">
            <p:pic>
              <p:nvPicPr>
                <p:cNvPr id="174091" name="Freihand 174090">
                  <a:extLst>
                    <a:ext uri="{FF2B5EF4-FFF2-40B4-BE49-F238E27FC236}">
                      <a16:creationId xmlns:a16="http://schemas.microsoft.com/office/drawing/2014/main" id="{E6595328-28BF-EAB8-CA9A-466CD030F26F}"/>
                    </a:ext>
                  </a:extLst>
                </p:cNvPr>
                <p:cNvPicPr/>
                <p:nvPr/>
              </p:nvPicPr>
              <p:blipFill>
                <a:blip r:embed="rId128"/>
                <a:stretch>
                  <a:fillRect/>
                </a:stretch>
              </p:blipFill>
              <p:spPr>
                <a:xfrm>
                  <a:off x="6379691" y="3761902"/>
                  <a:ext cx="88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4092" name="Freihand 174091">
                  <a:extLst>
                    <a:ext uri="{FF2B5EF4-FFF2-40B4-BE49-F238E27FC236}">
                      <a16:creationId xmlns:a16="http://schemas.microsoft.com/office/drawing/2014/main" id="{B8CB3A87-80B1-CD16-7227-A2DEC9B6C589}"/>
                    </a:ext>
                  </a:extLst>
                </p14:cNvPr>
                <p14:cNvContentPartPr/>
                <p14:nvPr/>
              </p14:nvContentPartPr>
              <p14:xfrm>
                <a:off x="6505331" y="3775582"/>
                <a:ext cx="177840" cy="141840"/>
              </p14:xfrm>
            </p:contentPart>
          </mc:Choice>
          <mc:Fallback xmlns="">
            <p:pic>
              <p:nvPicPr>
                <p:cNvPr id="174092" name="Freihand 174091">
                  <a:extLst>
                    <a:ext uri="{FF2B5EF4-FFF2-40B4-BE49-F238E27FC236}">
                      <a16:creationId xmlns:a16="http://schemas.microsoft.com/office/drawing/2014/main" id="{B8CB3A87-80B1-CD16-7227-A2DEC9B6C589}"/>
                    </a:ext>
                  </a:extLst>
                </p:cNvPr>
                <p:cNvPicPr/>
                <p:nvPr/>
              </p:nvPicPr>
              <p:blipFill>
                <a:blip r:embed="rId130"/>
                <a:stretch>
                  <a:fillRect/>
                </a:stretch>
              </p:blipFill>
              <p:spPr>
                <a:xfrm>
                  <a:off x="6499211" y="3769462"/>
                  <a:ext cx="190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4093" name="Freihand 174092">
                  <a:extLst>
                    <a:ext uri="{FF2B5EF4-FFF2-40B4-BE49-F238E27FC236}">
                      <a16:creationId xmlns:a16="http://schemas.microsoft.com/office/drawing/2014/main" id="{52832304-941B-ADAC-DE2A-44887C0D62EA}"/>
                    </a:ext>
                  </a:extLst>
                </p14:cNvPr>
                <p14:cNvContentPartPr/>
                <p14:nvPr/>
              </p14:nvContentPartPr>
              <p14:xfrm>
                <a:off x="6564731" y="3637702"/>
                <a:ext cx="9720" cy="25560"/>
              </p14:xfrm>
            </p:contentPart>
          </mc:Choice>
          <mc:Fallback xmlns="">
            <p:pic>
              <p:nvPicPr>
                <p:cNvPr id="174093" name="Freihand 174092">
                  <a:extLst>
                    <a:ext uri="{FF2B5EF4-FFF2-40B4-BE49-F238E27FC236}">
                      <a16:creationId xmlns:a16="http://schemas.microsoft.com/office/drawing/2014/main" id="{52832304-941B-ADAC-DE2A-44887C0D62EA}"/>
                    </a:ext>
                  </a:extLst>
                </p:cNvPr>
                <p:cNvPicPr/>
                <p:nvPr/>
              </p:nvPicPr>
              <p:blipFill>
                <a:blip r:embed="rId132"/>
                <a:stretch>
                  <a:fillRect/>
                </a:stretch>
              </p:blipFill>
              <p:spPr>
                <a:xfrm>
                  <a:off x="6558611" y="3631582"/>
                  <a:ext cx="21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4094" name="Freihand 174093">
                  <a:extLst>
                    <a:ext uri="{FF2B5EF4-FFF2-40B4-BE49-F238E27FC236}">
                      <a16:creationId xmlns:a16="http://schemas.microsoft.com/office/drawing/2014/main" id="{57C6EB55-B2C1-7AC3-EA5E-F32B78E60722}"/>
                    </a:ext>
                  </a:extLst>
                </p14:cNvPr>
                <p14:cNvContentPartPr/>
                <p14:nvPr/>
              </p14:nvContentPartPr>
              <p14:xfrm>
                <a:off x="6726011" y="3644542"/>
                <a:ext cx="72000" cy="214920"/>
              </p14:xfrm>
            </p:contentPart>
          </mc:Choice>
          <mc:Fallback xmlns="">
            <p:pic>
              <p:nvPicPr>
                <p:cNvPr id="174094" name="Freihand 174093">
                  <a:extLst>
                    <a:ext uri="{FF2B5EF4-FFF2-40B4-BE49-F238E27FC236}">
                      <a16:creationId xmlns:a16="http://schemas.microsoft.com/office/drawing/2014/main" id="{57C6EB55-B2C1-7AC3-EA5E-F32B78E60722}"/>
                    </a:ext>
                  </a:extLst>
                </p:cNvPr>
                <p:cNvPicPr/>
                <p:nvPr/>
              </p:nvPicPr>
              <p:blipFill>
                <a:blip r:embed="rId134"/>
                <a:stretch>
                  <a:fillRect/>
                </a:stretch>
              </p:blipFill>
              <p:spPr>
                <a:xfrm>
                  <a:off x="6719891" y="3638422"/>
                  <a:ext cx="84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4095" name="Freihand 174094">
                  <a:extLst>
                    <a:ext uri="{FF2B5EF4-FFF2-40B4-BE49-F238E27FC236}">
                      <a16:creationId xmlns:a16="http://schemas.microsoft.com/office/drawing/2014/main" id="{A9AD5931-149F-A97C-BD0A-7A078CDBB2C5}"/>
                    </a:ext>
                  </a:extLst>
                </p14:cNvPr>
                <p14:cNvContentPartPr/>
                <p14:nvPr/>
              </p14:nvContentPartPr>
              <p14:xfrm>
                <a:off x="6719171" y="3717622"/>
                <a:ext cx="55080" cy="45360"/>
              </p14:xfrm>
            </p:contentPart>
          </mc:Choice>
          <mc:Fallback xmlns="">
            <p:pic>
              <p:nvPicPr>
                <p:cNvPr id="174095" name="Freihand 174094">
                  <a:extLst>
                    <a:ext uri="{FF2B5EF4-FFF2-40B4-BE49-F238E27FC236}">
                      <a16:creationId xmlns:a16="http://schemas.microsoft.com/office/drawing/2014/main" id="{A9AD5931-149F-A97C-BD0A-7A078CDBB2C5}"/>
                    </a:ext>
                  </a:extLst>
                </p:cNvPr>
                <p:cNvPicPr/>
                <p:nvPr/>
              </p:nvPicPr>
              <p:blipFill>
                <a:blip r:embed="rId136"/>
                <a:stretch>
                  <a:fillRect/>
                </a:stretch>
              </p:blipFill>
              <p:spPr>
                <a:xfrm>
                  <a:off x="6713051" y="3711502"/>
                  <a:ext cx="673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4096" name="Freihand 174095">
                  <a:extLst>
                    <a:ext uri="{FF2B5EF4-FFF2-40B4-BE49-F238E27FC236}">
                      <a16:creationId xmlns:a16="http://schemas.microsoft.com/office/drawing/2014/main" id="{51F2C839-BC8F-ED8A-4883-3A2CB287EA25}"/>
                    </a:ext>
                  </a:extLst>
                </p14:cNvPr>
                <p14:cNvContentPartPr/>
                <p14:nvPr/>
              </p14:nvContentPartPr>
              <p14:xfrm>
                <a:off x="6824651" y="3682342"/>
                <a:ext cx="222120" cy="126000"/>
              </p14:xfrm>
            </p:contentPart>
          </mc:Choice>
          <mc:Fallback xmlns="">
            <p:pic>
              <p:nvPicPr>
                <p:cNvPr id="174096" name="Freihand 174095">
                  <a:extLst>
                    <a:ext uri="{FF2B5EF4-FFF2-40B4-BE49-F238E27FC236}">
                      <a16:creationId xmlns:a16="http://schemas.microsoft.com/office/drawing/2014/main" id="{51F2C839-BC8F-ED8A-4883-3A2CB287EA25}"/>
                    </a:ext>
                  </a:extLst>
                </p:cNvPr>
                <p:cNvPicPr/>
                <p:nvPr/>
              </p:nvPicPr>
              <p:blipFill>
                <a:blip r:embed="rId138"/>
                <a:stretch>
                  <a:fillRect/>
                </a:stretch>
              </p:blipFill>
              <p:spPr>
                <a:xfrm>
                  <a:off x="6818531" y="3676222"/>
                  <a:ext cx="234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4098" name="Freihand 174097">
                  <a:extLst>
                    <a:ext uri="{FF2B5EF4-FFF2-40B4-BE49-F238E27FC236}">
                      <a16:creationId xmlns:a16="http://schemas.microsoft.com/office/drawing/2014/main" id="{F23D9338-13FA-1C49-4FF3-EE4DB7CA829E}"/>
                    </a:ext>
                  </a:extLst>
                </p14:cNvPr>
                <p14:cNvContentPartPr/>
                <p14:nvPr/>
              </p14:nvContentPartPr>
              <p14:xfrm>
                <a:off x="7237571" y="3656782"/>
                <a:ext cx="250200" cy="127080"/>
              </p14:xfrm>
            </p:contentPart>
          </mc:Choice>
          <mc:Fallback xmlns="">
            <p:pic>
              <p:nvPicPr>
                <p:cNvPr id="174098" name="Freihand 174097">
                  <a:extLst>
                    <a:ext uri="{FF2B5EF4-FFF2-40B4-BE49-F238E27FC236}">
                      <a16:creationId xmlns:a16="http://schemas.microsoft.com/office/drawing/2014/main" id="{F23D9338-13FA-1C49-4FF3-EE4DB7CA829E}"/>
                    </a:ext>
                  </a:extLst>
                </p:cNvPr>
                <p:cNvPicPr/>
                <p:nvPr/>
              </p:nvPicPr>
              <p:blipFill>
                <a:blip r:embed="rId140"/>
                <a:stretch>
                  <a:fillRect/>
                </a:stretch>
              </p:blipFill>
              <p:spPr>
                <a:xfrm>
                  <a:off x="7231451" y="3650662"/>
                  <a:ext cx="262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4099" name="Freihand 174098">
                  <a:extLst>
                    <a:ext uri="{FF2B5EF4-FFF2-40B4-BE49-F238E27FC236}">
                      <a16:creationId xmlns:a16="http://schemas.microsoft.com/office/drawing/2014/main" id="{D35F4FBC-312E-95F9-70A9-C44848441715}"/>
                    </a:ext>
                  </a:extLst>
                </p14:cNvPr>
                <p14:cNvContentPartPr/>
                <p14:nvPr/>
              </p14:nvContentPartPr>
              <p14:xfrm>
                <a:off x="7540691" y="3624742"/>
                <a:ext cx="96480" cy="120600"/>
              </p14:xfrm>
            </p:contentPart>
          </mc:Choice>
          <mc:Fallback xmlns="">
            <p:pic>
              <p:nvPicPr>
                <p:cNvPr id="174099" name="Freihand 174098">
                  <a:extLst>
                    <a:ext uri="{FF2B5EF4-FFF2-40B4-BE49-F238E27FC236}">
                      <a16:creationId xmlns:a16="http://schemas.microsoft.com/office/drawing/2014/main" id="{D35F4FBC-312E-95F9-70A9-C44848441715}"/>
                    </a:ext>
                  </a:extLst>
                </p:cNvPr>
                <p:cNvPicPr/>
                <p:nvPr/>
              </p:nvPicPr>
              <p:blipFill>
                <a:blip r:embed="rId142"/>
                <a:stretch>
                  <a:fillRect/>
                </a:stretch>
              </p:blipFill>
              <p:spPr>
                <a:xfrm>
                  <a:off x="7534571" y="3618622"/>
                  <a:ext cx="108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4101" name="Freihand 174100">
                  <a:extLst>
                    <a:ext uri="{FF2B5EF4-FFF2-40B4-BE49-F238E27FC236}">
                      <a16:creationId xmlns:a16="http://schemas.microsoft.com/office/drawing/2014/main" id="{D3849A66-D738-1691-885E-BA654A9C97B7}"/>
                    </a:ext>
                  </a:extLst>
                </p14:cNvPr>
                <p14:cNvContentPartPr/>
                <p14:nvPr/>
              </p14:nvContentPartPr>
              <p14:xfrm>
                <a:off x="7811051" y="3602782"/>
                <a:ext cx="110160" cy="142560"/>
              </p14:xfrm>
            </p:contentPart>
          </mc:Choice>
          <mc:Fallback xmlns="">
            <p:pic>
              <p:nvPicPr>
                <p:cNvPr id="174101" name="Freihand 174100">
                  <a:extLst>
                    <a:ext uri="{FF2B5EF4-FFF2-40B4-BE49-F238E27FC236}">
                      <a16:creationId xmlns:a16="http://schemas.microsoft.com/office/drawing/2014/main" id="{D3849A66-D738-1691-885E-BA654A9C97B7}"/>
                    </a:ext>
                  </a:extLst>
                </p:cNvPr>
                <p:cNvPicPr/>
                <p:nvPr/>
              </p:nvPicPr>
              <p:blipFill>
                <a:blip r:embed="rId144"/>
                <a:stretch>
                  <a:fillRect/>
                </a:stretch>
              </p:blipFill>
              <p:spPr>
                <a:xfrm>
                  <a:off x="7804931" y="3596662"/>
                  <a:ext cx="122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4102" name="Freihand 174101">
                  <a:extLst>
                    <a:ext uri="{FF2B5EF4-FFF2-40B4-BE49-F238E27FC236}">
                      <a16:creationId xmlns:a16="http://schemas.microsoft.com/office/drawing/2014/main" id="{3814A623-285D-BE20-4882-661DFC4A9B72}"/>
                    </a:ext>
                  </a:extLst>
                </p14:cNvPr>
                <p14:cNvContentPartPr/>
                <p14:nvPr/>
              </p14:nvContentPartPr>
              <p14:xfrm>
                <a:off x="7965131" y="3487942"/>
                <a:ext cx="105840" cy="200160"/>
              </p14:xfrm>
            </p:contentPart>
          </mc:Choice>
          <mc:Fallback xmlns="">
            <p:pic>
              <p:nvPicPr>
                <p:cNvPr id="174102" name="Freihand 174101">
                  <a:extLst>
                    <a:ext uri="{FF2B5EF4-FFF2-40B4-BE49-F238E27FC236}">
                      <a16:creationId xmlns:a16="http://schemas.microsoft.com/office/drawing/2014/main" id="{3814A623-285D-BE20-4882-661DFC4A9B72}"/>
                    </a:ext>
                  </a:extLst>
                </p:cNvPr>
                <p:cNvPicPr/>
                <p:nvPr/>
              </p:nvPicPr>
              <p:blipFill>
                <a:blip r:embed="rId146"/>
                <a:stretch>
                  <a:fillRect/>
                </a:stretch>
              </p:blipFill>
              <p:spPr>
                <a:xfrm>
                  <a:off x="7959011" y="3481822"/>
                  <a:ext cx="118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4103" name="Freihand 174102">
                  <a:extLst>
                    <a:ext uri="{FF2B5EF4-FFF2-40B4-BE49-F238E27FC236}">
                      <a16:creationId xmlns:a16="http://schemas.microsoft.com/office/drawing/2014/main" id="{CD0C9A81-D0ED-7CFD-DDED-0F67D463C60D}"/>
                    </a:ext>
                  </a:extLst>
                </p14:cNvPr>
                <p14:cNvContentPartPr/>
                <p14:nvPr/>
              </p14:nvContentPartPr>
              <p14:xfrm>
                <a:off x="8142251" y="3526822"/>
                <a:ext cx="187920" cy="384480"/>
              </p14:xfrm>
            </p:contentPart>
          </mc:Choice>
          <mc:Fallback xmlns="">
            <p:pic>
              <p:nvPicPr>
                <p:cNvPr id="174103" name="Freihand 174102">
                  <a:extLst>
                    <a:ext uri="{FF2B5EF4-FFF2-40B4-BE49-F238E27FC236}">
                      <a16:creationId xmlns:a16="http://schemas.microsoft.com/office/drawing/2014/main" id="{CD0C9A81-D0ED-7CFD-DDED-0F67D463C60D}"/>
                    </a:ext>
                  </a:extLst>
                </p:cNvPr>
                <p:cNvPicPr/>
                <p:nvPr/>
              </p:nvPicPr>
              <p:blipFill>
                <a:blip r:embed="rId148"/>
                <a:stretch>
                  <a:fillRect/>
                </a:stretch>
              </p:blipFill>
              <p:spPr>
                <a:xfrm>
                  <a:off x="8136131" y="3520702"/>
                  <a:ext cx="20016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4104" name="Freihand 174103">
                  <a:extLst>
                    <a:ext uri="{FF2B5EF4-FFF2-40B4-BE49-F238E27FC236}">
                      <a16:creationId xmlns:a16="http://schemas.microsoft.com/office/drawing/2014/main" id="{CC17A913-8E29-2F70-8467-42828A3384AC}"/>
                    </a:ext>
                  </a:extLst>
                </p14:cNvPr>
                <p14:cNvContentPartPr/>
                <p14:nvPr/>
              </p14:nvContentPartPr>
              <p14:xfrm>
                <a:off x="8394971" y="3524302"/>
                <a:ext cx="172080" cy="104400"/>
              </p14:xfrm>
            </p:contentPart>
          </mc:Choice>
          <mc:Fallback xmlns="">
            <p:pic>
              <p:nvPicPr>
                <p:cNvPr id="174104" name="Freihand 174103">
                  <a:extLst>
                    <a:ext uri="{FF2B5EF4-FFF2-40B4-BE49-F238E27FC236}">
                      <a16:creationId xmlns:a16="http://schemas.microsoft.com/office/drawing/2014/main" id="{CC17A913-8E29-2F70-8467-42828A3384AC}"/>
                    </a:ext>
                  </a:extLst>
                </p:cNvPr>
                <p:cNvPicPr/>
                <p:nvPr/>
              </p:nvPicPr>
              <p:blipFill>
                <a:blip r:embed="rId150"/>
                <a:stretch>
                  <a:fillRect/>
                </a:stretch>
              </p:blipFill>
              <p:spPr>
                <a:xfrm>
                  <a:off x="8388851" y="3518182"/>
                  <a:ext cx="184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74105" name="Freihand 174104">
                  <a:extLst>
                    <a:ext uri="{FF2B5EF4-FFF2-40B4-BE49-F238E27FC236}">
                      <a16:creationId xmlns:a16="http://schemas.microsoft.com/office/drawing/2014/main" id="{B7720FF1-CB46-7C66-19F1-1394F8E6611B}"/>
                    </a:ext>
                  </a:extLst>
                </p14:cNvPr>
                <p14:cNvContentPartPr/>
                <p14:nvPr/>
              </p14:nvContentPartPr>
              <p14:xfrm>
                <a:off x="8628611" y="3463102"/>
                <a:ext cx="288720" cy="136800"/>
              </p14:xfrm>
            </p:contentPart>
          </mc:Choice>
          <mc:Fallback xmlns="">
            <p:pic>
              <p:nvPicPr>
                <p:cNvPr id="174105" name="Freihand 174104">
                  <a:extLst>
                    <a:ext uri="{FF2B5EF4-FFF2-40B4-BE49-F238E27FC236}">
                      <a16:creationId xmlns:a16="http://schemas.microsoft.com/office/drawing/2014/main" id="{B7720FF1-CB46-7C66-19F1-1394F8E6611B}"/>
                    </a:ext>
                  </a:extLst>
                </p:cNvPr>
                <p:cNvPicPr/>
                <p:nvPr/>
              </p:nvPicPr>
              <p:blipFill>
                <a:blip r:embed="rId152"/>
                <a:stretch>
                  <a:fillRect/>
                </a:stretch>
              </p:blipFill>
              <p:spPr>
                <a:xfrm>
                  <a:off x="8622491" y="3456982"/>
                  <a:ext cx="300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4106" name="Freihand 174105">
                  <a:extLst>
                    <a:ext uri="{FF2B5EF4-FFF2-40B4-BE49-F238E27FC236}">
                      <a16:creationId xmlns:a16="http://schemas.microsoft.com/office/drawing/2014/main" id="{9D306C14-0D75-2C70-1AD1-EDA2CB22C784}"/>
                    </a:ext>
                  </a:extLst>
                </p14:cNvPr>
                <p14:cNvContentPartPr/>
                <p14:nvPr/>
              </p14:nvContentPartPr>
              <p14:xfrm>
                <a:off x="8865131" y="3407302"/>
                <a:ext cx="29160" cy="36360"/>
              </p14:xfrm>
            </p:contentPart>
          </mc:Choice>
          <mc:Fallback xmlns="">
            <p:pic>
              <p:nvPicPr>
                <p:cNvPr id="174106" name="Freihand 174105">
                  <a:extLst>
                    <a:ext uri="{FF2B5EF4-FFF2-40B4-BE49-F238E27FC236}">
                      <a16:creationId xmlns:a16="http://schemas.microsoft.com/office/drawing/2014/main" id="{9D306C14-0D75-2C70-1AD1-EDA2CB22C784}"/>
                    </a:ext>
                  </a:extLst>
                </p:cNvPr>
                <p:cNvPicPr/>
                <p:nvPr/>
              </p:nvPicPr>
              <p:blipFill>
                <a:blip r:embed="rId154"/>
                <a:stretch>
                  <a:fillRect/>
                </a:stretch>
              </p:blipFill>
              <p:spPr>
                <a:xfrm>
                  <a:off x="8859011" y="3401182"/>
                  <a:ext cx="41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4107" name="Freihand 174106">
                  <a:extLst>
                    <a:ext uri="{FF2B5EF4-FFF2-40B4-BE49-F238E27FC236}">
                      <a16:creationId xmlns:a16="http://schemas.microsoft.com/office/drawing/2014/main" id="{7B3FFDF7-1968-0A50-B5C1-5129B814D7B9}"/>
                    </a:ext>
                  </a:extLst>
                </p14:cNvPr>
                <p14:cNvContentPartPr/>
                <p14:nvPr/>
              </p14:nvContentPartPr>
              <p14:xfrm>
                <a:off x="8971691" y="3439702"/>
                <a:ext cx="198720" cy="83160"/>
              </p14:xfrm>
            </p:contentPart>
          </mc:Choice>
          <mc:Fallback xmlns="">
            <p:pic>
              <p:nvPicPr>
                <p:cNvPr id="174107" name="Freihand 174106">
                  <a:extLst>
                    <a:ext uri="{FF2B5EF4-FFF2-40B4-BE49-F238E27FC236}">
                      <a16:creationId xmlns:a16="http://schemas.microsoft.com/office/drawing/2014/main" id="{7B3FFDF7-1968-0A50-B5C1-5129B814D7B9}"/>
                    </a:ext>
                  </a:extLst>
                </p:cNvPr>
                <p:cNvPicPr/>
                <p:nvPr/>
              </p:nvPicPr>
              <p:blipFill>
                <a:blip r:embed="rId156"/>
                <a:stretch>
                  <a:fillRect/>
                </a:stretch>
              </p:blipFill>
              <p:spPr>
                <a:xfrm>
                  <a:off x="8965571" y="3433582"/>
                  <a:ext cx="210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4108" name="Freihand 174107">
                  <a:extLst>
                    <a:ext uri="{FF2B5EF4-FFF2-40B4-BE49-F238E27FC236}">
                      <a16:creationId xmlns:a16="http://schemas.microsoft.com/office/drawing/2014/main" id="{7349B378-1604-97E5-EFDC-AA9B67FEF88E}"/>
                    </a:ext>
                  </a:extLst>
                </p14:cNvPr>
                <p14:cNvContentPartPr/>
                <p14:nvPr/>
              </p14:nvContentPartPr>
              <p14:xfrm>
                <a:off x="9309011" y="3213262"/>
                <a:ext cx="439560" cy="231840"/>
              </p14:xfrm>
            </p:contentPart>
          </mc:Choice>
          <mc:Fallback xmlns="">
            <p:pic>
              <p:nvPicPr>
                <p:cNvPr id="174108" name="Freihand 174107">
                  <a:extLst>
                    <a:ext uri="{FF2B5EF4-FFF2-40B4-BE49-F238E27FC236}">
                      <a16:creationId xmlns:a16="http://schemas.microsoft.com/office/drawing/2014/main" id="{7349B378-1604-97E5-EFDC-AA9B67FEF88E}"/>
                    </a:ext>
                  </a:extLst>
                </p:cNvPr>
                <p:cNvPicPr/>
                <p:nvPr/>
              </p:nvPicPr>
              <p:blipFill>
                <a:blip r:embed="rId158"/>
                <a:stretch>
                  <a:fillRect/>
                </a:stretch>
              </p:blipFill>
              <p:spPr>
                <a:xfrm>
                  <a:off x="9302891" y="3207142"/>
                  <a:ext cx="451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74109" name="Freihand 174108">
                  <a:extLst>
                    <a:ext uri="{FF2B5EF4-FFF2-40B4-BE49-F238E27FC236}">
                      <a16:creationId xmlns:a16="http://schemas.microsoft.com/office/drawing/2014/main" id="{92E6996C-81DF-923F-0937-49888C85618A}"/>
                    </a:ext>
                  </a:extLst>
                </p14:cNvPr>
                <p14:cNvContentPartPr/>
                <p14:nvPr/>
              </p14:nvContentPartPr>
              <p14:xfrm>
                <a:off x="9415931" y="3066022"/>
                <a:ext cx="58320" cy="61920"/>
              </p14:xfrm>
            </p:contentPart>
          </mc:Choice>
          <mc:Fallback xmlns="">
            <p:pic>
              <p:nvPicPr>
                <p:cNvPr id="174109" name="Freihand 174108">
                  <a:extLst>
                    <a:ext uri="{FF2B5EF4-FFF2-40B4-BE49-F238E27FC236}">
                      <a16:creationId xmlns:a16="http://schemas.microsoft.com/office/drawing/2014/main" id="{92E6996C-81DF-923F-0937-49888C85618A}"/>
                    </a:ext>
                  </a:extLst>
                </p:cNvPr>
                <p:cNvPicPr/>
                <p:nvPr/>
              </p:nvPicPr>
              <p:blipFill>
                <a:blip r:embed="rId160"/>
                <a:stretch>
                  <a:fillRect/>
                </a:stretch>
              </p:blipFill>
              <p:spPr>
                <a:xfrm>
                  <a:off x="9409811" y="3059902"/>
                  <a:ext cx="70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4110" name="Freihand 174109">
                  <a:extLst>
                    <a:ext uri="{FF2B5EF4-FFF2-40B4-BE49-F238E27FC236}">
                      <a16:creationId xmlns:a16="http://schemas.microsoft.com/office/drawing/2014/main" id="{AAC6839E-0005-06D5-7ACE-0363AB55EACF}"/>
                    </a:ext>
                  </a:extLst>
                </p14:cNvPr>
                <p14:cNvContentPartPr/>
                <p14:nvPr/>
              </p14:nvContentPartPr>
              <p14:xfrm>
                <a:off x="9727331" y="3009142"/>
                <a:ext cx="201240" cy="289080"/>
              </p14:xfrm>
            </p:contentPart>
          </mc:Choice>
          <mc:Fallback xmlns="">
            <p:pic>
              <p:nvPicPr>
                <p:cNvPr id="174110" name="Freihand 174109">
                  <a:extLst>
                    <a:ext uri="{FF2B5EF4-FFF2-40B4-BE49-F238E27FC236}">
                      <a16:creationId xmlns:a16="http://schemas.microsoft.com/office/drawing/2014/main" id="{AAC6839E-0005-06D5-7ACE-0363AB55EACF}"/>
                    </a:ext>
                  </a:extLst>
                </p:cNvPr>
                <p:cNvPicPr/>
                <p:nvPr/>
              </p:nvPicPr>
              <p:blipFill>
                <a:blip r:embed="rId162"/>
                <a:stretch>
                  <a:fillRect/>
                </a:stretch>
              </p:blipFill>
              <p:spPr>
                <a:xfrm>
                  <a:off x="9721211" y="3003022"/>
                  <a:ext cx="2134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4111" name="Freihand 174110">
                  <a:extLst>
                    <a:ext uri="{FF2B5EF4-FFF2-40B4-BE49-F238E27FC236}">
                      <a16:creationId xmlns:a16="http://schemas.microsoft.com/office/drawing/2014/main" id="{F0DC5246-7D19-BDCB-8CF5-F330645369A3}"/>
                    </a:ext>
                  </a:extLst>
                </p14:cNvPr>
                <p14:cNvContentPartPr/>
                <p14:nvPr/>
              </p14:nvContentPartPr>
              <p14:xfrm>
                <a:off x="9995171" y="2999782"/>
                <a:ext cx="484920" cy="446400"/>
              </p14:xfrm>
            </p:contentPart>
          </mc:Choice>
          <mc:Fallback xmlns="">
            <p:pic>
              <p:nvPicPr>
                <p:cNvPr id="174111" name="Freihand 174110">
                  <a:extLst>
                    <a:ext uri="{FF2B5EF4-FFF2-40B4-BE49-F238E27FC236}">
                      <a16:creationId xmlns:a16="http://schemas.microsoft.com/office/drawing/2014/main" id="{F0DC5246-7D19-BDCB-8CF5-F330645369A3}"/>
                    </a:ext>
                  </a:extLst>
                </p:cNvPr>
                <p:cNvPicPr/>
                <p:nvPr/>
              </p:nvPicPr>
              <p:blipFill>
                <a:blip r:embed="rId164"/>
                <a:stretch>
                  <a:fillRect/>
                </a:stretch>
              </p:blipFill>
              <p:spPr>
                <a:xfrm>
                  <a:off x="9989051" y="2993662"/>
                  <a:ext cx="4971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4112" name="Freihand 174111">
                  <a:extLst>
                    <a:ext uri="{FF2B5EF4-FFF2-40B4-BE49-F238E27FC236}">
                      <a16:creationId xmlns:a16="http://schemas.microsoft.com/office/drawing/2014/main" id="{1BD0C1E9-B615-D778-6F74-909C1B954B4C}"/>
                    </a:ext>
                  </a:extLst>
                </p14:cNvPr>
                <p14:cNvContentPartPr/>
                <p14:nvPr/>
              </p14:nvContentPartPr>
              <p14:xfrm>
                <a:off x="10549211" y="2995822"/>
                <a:ext cx="74520" cy="76680"/>
              </p14:xfrm>
            </p:contentPart>
          </mc:Choice>
          <mc:Fallback xmlns="">
            <p:pic>
              <p:nvPicPr>
                <p:cNvPr id="174112" name="Freihand 174111">
                  <a:extLst>
                    <a:ext uri="{FF2B5EF4-FFF2-40B4-BE49-F238E27FC236}">
                      <a16:creationId xmlns:a16="http://schemas.microsoft.com/office/drawing/2014/main" id="{1BD0C1E9-B615-D778-6F74-909C1B954B4C}"/>
                    </a:ext>
                  </a:extLst>
                </p:cNvPr>
                <p:cNvPicPr/>
                <p:nvPr/>
              </p:nvPicPr>
              <p:blipFill>
                <a:blip r:embed="rId166"/>
                <a:stretch>
                  <a:fillRect/>
                </a:stretch>
              </p:blipFill>
              <p:spPr>
                <a:xfrm>
                  <a:off x="10543091" y="2989702"/>
                  <a:ext cx="86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4114" name="Freihand 174113">
                  <a:extLst>
                    <a:ext uri="{FF2B5EF4-FFF2-40B4-BE49-F238E27FC236}">
                      <a16:creationId xmlns:a16="http://schemas.microsoft.com/office/drawing/2014/main" id="{BEB36D29-6355-4FCD-155B-B7A91FFE9B39}"/>
                    </a:ext>
                  </a:extLst>
                </p14:cNvPr>
                <p14:cNvContentPartPr/>
                <p14:nvPr/>
              </p14:nvContentPartPr>
              <p14:xfrm>
                <a:off x="5008091" y="4639222"/>
                <a:ext cx="149400" cy="204120"/>
              </p14:xfrm>
            </p:contentPart>
          </mc:Choice>
          <mc:Fallback xmlns="">
            <p:pic>
              <p:nvPicPr>
                <p:cNvPr id="174114" name="Freihand 174113">
                  <a:extLst>
                    <a:ext uri="{FF2B5EF4-FFF2-40B4-BE49-F238E27FC236}">
                      <a16:creationId xmlns:a16="http://schemas.microsoft.com/office/drawing/2014/main" id="{BEB36D29-6355-4FCD-155B-B7A91FFE9B39}"/>
                    </a:ext>
                  </a:extLst>
                </p:cNvPr>
                <p:cNvPicPr/>
                <p:nvPr/>
              </p:nvPicPr>
              <p:blipFill>
                <a:blip r:embed="rId168"/>
                <a:stretch>
                  <a:fillRect/>
                </a:stretch>
              </p:blipFill>
              <p:spPr>
                <a:xfrm>
                  <a:off x="5001971" y="4633102"/>
                  <a:ext cx="161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115" name="Freihand 174114">
                  <a:extLst>
                    <a:ext uri="{FF2B5EF4-FFF2-40B4-BE49-F238E27FC236}">
                      <a16:creationId xmlns:a16="http://schemas.microsoft.com/office/drawing/2014/main" id="{2BBA8FBC-496F-6937-7F4E-81FF910D30EA}"/>
                    </a:ext>
                  </a:extLst>
                </p14:cNvPr>
                <p14:cNvContentPartPr/>
                <p14:nvPr/>
              </p14:nvContentPartPr>
              <p14:xfrm>
                <a:off x="5081171" y="4740022"/>
                <a:ext cx="116280" cy="16920"/>
              </p14:xfrm>
            </p:contentPart>
          </mc:Choice>
          <mc:Fallback xmlns="">
            <p:pic>
              <p:nvPicPr>
                <p:cNvPr id="174115" name="Freihand 174114">
                  <a:extLst>
                    <a:ext uri="{FF2B5EF4-FFF2-40B4-BE49-F238E27FC236}">
                      <a16:creationId xmlns:a16="http://schemas.microsoft.com/office/drawing/2014/main" id="{2BBA8FBC-496F-6937-7F4E-81FF910D30EA}"/>
                    </a:ext>
                  </a:extLst>
                </p:cNvPr>
                <p:cNvPicPr/>
                <p:nvPr/>
              </p:nvPicPr>
              <p:blipFill>
                <a:blip r:embed="rId170"/>
                <a:stretch>
                  <a:fillRect/>
                </a:stretch>
              </p:blipFill>
              <p:spPr>
                <a:xfrm>
                  <a:off x="5075051" y="4733902"/>
                  <a:ext cx="128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4116" name="Freihand 174115">
                  <a:extLst>
                    <a:ext uri="{FF2B5EF4-FFF2-40B4-BE49-F238E27FC236}">
                      <a16:creationId xmlns:a16="http://schemas.microsoft.com/office/drawing/2014/main" id="{5795DBA1-4BCD-9BF7-6525-B9C7A3DE9BDC}"/>
                    </a:ext>
                  </a:extLst>
                </p14:cNvPr>
                <p14:cNvContentPartPr/>
                <p14:nvPr/>
              </p14:nvContentPartPr>
              <p14:xfrm>
                <a:off x="5211491" y="4689982"/>
                <a:ext cx="164160" cy="249480"/>
              </p14:xfrm>
            </p:contentPart>
          </mc:Choice>
          <mc:Fallback xmlns="">
            <p:pic>
              <p:nvPicPr>
                <p:cNvPr id="174116" name="Freihand 174115">
                  <a:extLst>
                    <a:ext uri="{FF2B5EF4-FFF2-40B4-BE49-F238E27FC236}">
                      <a16:creationId xmlns:a16="http://schemas.microsoft.com/office/drawing/2014/main" id="{5795DBA1-4BCD-9BF7-6525-B9C7A3DE9BDC}"/>
                    </a:ext>
                  </a:extLst>
                </p:cNvPr>
                <p:cNvPicPr/>
                <p:nvPr/>
              </p:nvPicPr>
              <p:blipFill>
                <a:blip r:embed="rId172"/>
                <a:stretch>
                  <a:fillRect/>
                </a:stretch>
              </p:blipFill>
              <p:spPr>
                <a:xfrm>
                  <a:off x="5205371" y="4683862"/>
                  <a:ext cx="1764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4117" name="Freihand 174116">
                  <a:extLst>
                    <a:ext uri="{FF2B5EF4-FFF2-40B4-BE49-F238E27FC236}">
                      <a16:creationId xmlns:a16="http://schemas.microsoft.com/office/drawing/2014/main" id="{C026E428-0162-5D5D-5D75-AB3DBF4B4036}"/>
                    </a:ext>
                  </a:extLst>
                </p14:cNvPr>
                <p14:cNvContentPartPr/>
                <p14:nvPr/>
              </p14:nvContentPartPr>
              <p14:xfrm>
                <a:off x="5384291" y="4643182"/>
                <a:ext cx="200520" cy="269640"/>
              </p14:xfrm>
            </p:contentPart>
          </mc:Choice>
          <mc:Fallback xmlns="">
            <p:pic>
              <p:nvPicPr>
                <p:cNvPr id="174117" name="Freihand 174116">
                  <a:extLst>
                    <a:ext uri="{FF2B5EF4-FFF2-40B4-BE49-F238E27FC236}">
                      <a16:creationId xmlns:a16="http://schemas.microsoft.com/office/drawing/2014/main" id="{C026E428-0162-5D5D-5D75-AB3DBF4B4036}"/>
                    </a:ext>
                  </a:extLst>
                </p:cNvPr>
                <p:cNvPicPr/>
                <p:nvPr/>
              </p:nvPicPr>
              <p:blipFill>
                <a:blip r:embed="rId174"/>
                <a:stretch>
                  <a:fillRect/>
                </a:stretch>
              </p:blipFill>
              <p:spPr>
                <a:xfrm>
                  <a:off x="5378171" y="4637062"/>
                  <a:ext cx="2127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4118" name="Freihand 174117">
                  <a:extLst>
                    <a:ext uri="{FF2B5EF4-FFF2-40B4-BE49-F238E27FC236}">
                      <a16:creationId xmlns:a16="http://schemas.microsoft.com/office/drawing/2014/main" id="{9138B596-4624-B980-0399-E8E1655DD2ED}"/>
                    </a:ext>
                  </a:extLst>
                </p14:cNvPr>
                <p14:cNvContentPartPr/>
                <p14:nvPr/>
              </p14:nvContentPartPr>
              <p14:xfrm>
                <a:off x="5616491" y="4632022"/>
                <a:ext cx="75600" cy="227160"/>
              </p14:xfrm>
            </p:contentPart>
          </mc:Choice>
          <mc:Fallback xmlns="">
            <p:pic>
              <p:nvPicPr>
                <p:cNvPr id="174118" name="Freihand 174117">
                  <a:extLst>
                    <a:ext uri="{FF2B5EF4-FFF2-40B4-BE49-F238E27FC236}">
                      <a16:creationId xmlns:a16="http://schemas.microsoft.com/office/drawing/2014/main" id="{9138B596-4624-B980-0399-E8E1655DD2ED}"/>
                    </a:ext>
                  </a:extLst>
                </p:cNvPr>
                <p:cNvPicPr/>
                <p:nvPr/>
              </p:nvPicPr>
              <p:blipFill>
                <a:blip r:embed="rId176"/>
                <a:stretch>
                  <a:fillRect/>
                </a:stretch>
              </p:blipFill>
              <p:spPr>
                <a:xfrm>
                  <a:off x="5610371" y="4625902"/>
                  <a:ext cx="87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4119" name="Freihand 174118">
                  <a:extLst>
                    <a:ext uri="{FF2B5EF4-FFF2-40B4-BE49-F238E27FC236}">
                      <a16:creationId xmlns:a16="http://schemas.microsoft.com/office/drawing/2014/main" id="{C1CEC268-ADF2-C9A4-5AF5-D82B4AE409F3}"/>
                    </a:ext>
                  </a:extLst>
                </p14:cNvPr>
                <p14:cNvContentPartPr/>
                <p14:nvPr/>
              </p14:nvContentPartPr>
              <p14:xfrm>
                <a:off x="5696051" y="4507462"/>
                <a:ext cx="293040" cy="177120"/>
              </p14:xfrm>
            </p:contentPart>
          </mc:Choice>
          <mc:Fallback xmlns="">
            <p:pic>
              <p:nvPicPr>
                <p:cNvPr id="174119" name="Freihand 174118">
                  <a:extLst>
                    <a:ext uri="{FF2B5EF4-FFF2-40B4-BE49-F238E27FC236}">
                      <a16:creationId xmlns:a16="http://schemas.microsoft.com/office/drawing/2014/main" id="{C1CEC268-ADF2-C9A4-5AF5-D82B4AE409F3}"/>
                    </a:ext>
                  </a:extLst>
                </p:cNvPr>
                <p:cNvPicPr/>
                <p:nvPr/>
              </p:nvPicPr>
              <p:blipFill>
                <a:blip r:embed="rId178"/>
                <a:stretch>
                  <a:fillRect/>
                </a:stretch>
              </p:blipFill>
              <p:spPr>
                <a:xfrm>
                  <a:off x="5689931" y="4501342"/>
                  <a:ext cx="3052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4121" name="Freihand 174120">
                  <a:extLst>
                    <a:ext uri="{FF2B5EF4-FFF2-40B4-BE49-F238E27FC236}">
                      <a16:creationId xmlns:a16="http://schemas.microsoft.com/office/drawing/2014/main" id="{21783FE7-10FD-E321-4516-09A5F37BB029}"/>
                    </a:ext>
                  </a:extLst>
                </p14:cNvPr>
                <p14:cNvContentPartPr/>
                <p14:nvPr/>
              </p14:nvContentPartPr>
              <p14:xfrm>
                <a:off x="6123011" y="4416742"/>
                <a:ext cx="146880" cy="144000"/>
              </p14:xfrm>
            </p:contentPart>
          </mc:Choice>
          <mc:Fallback xmlns="">
            <p:pic>
              <p:nvPicPr>
                <p:cNvPr id="174121" name="Freihand 174120">
                  <a:extLst>
                    <a:ext uri="{FF2B5EF4-FFF2-40B4-BE49-F238E27FC236}">
                      <a16:creationId xmlns:a16="http://schemas.microsoft.com/office/drawing/2014/main" id="{21783FE7-10FD-E321-4516-09A5F37BB029}"/>
                    </a:ext>
                  </a:extLst>
                </p:cNvPr>
                <p:cNvPicPr/>
                <p:nvPr/>
              </p:nvPicPr>
              <p:blipFill>
                <a:blip r:embed="rId180"/>
                <a:stretch>
                  <a:fillRect/>
                </a:stretch>
              </p:blipFill>
              <p:spPr>
                <a:xfrm>
                  <a:off x="6116891" y="4410622"/>
                  <a:ext cx="159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4122" name="Freihand 174121">
                  <a:extLst>
                    <a:ext uri="{FF2B5EF4-FFF2-40B4-BE49-F238E27FC236}">
                      <a16:creationId xmlns:a16="http://schemas.microsoft.com/office/drawing/2014/main" id="{C8CE6E1B-1B76-CDB1-C9D7-D8D4BE57BFFB}"/>
                    </a:ext>
                  </a:extLst>
                </p14:cNvPr>
                <p14:cNvContentPartPr/>
                <p14:nvPr/>
              </p14:nvContentPartPr>
              <p14:xfrm>
                <a:off x="6318851" y="4429702"/>
                <a:ext cx="99360" cy="100080"/>
              </p14:xfrm>
            </p:contentPart>
          </mc:Choice>
          <mc:Fallback xmlns="">
            <p:pic>
              <p:nvPicPr>
                <p:cNvPr id="174122" name="Freihand 174121">
                  <a:extLst>
                    <a:ext uri="{FF2B5EF4-FFF2-40B4-BE49-F238E27FC236}">
                      <a16:creationId xmlns:a16="http://schemas.microsoft.com/office/drawing/2014/main" id="{C8CE6E1B-1B76-CDB1-C9D7-D8D4BE57BFFB}"/>
                    </a:ext>
                  </a:extLst>
                </p:cNvPr>
                <p:cNvPicPr/>
                <p:nvPr/>
              </p:nvPicPr>
              <p:blipFill>
                <a:blip r:embed="rId182"/>
                <a:stretch>
                  <a:fillRect/>
                </a:stretch>
              </p:blipFill>
              <p:spPr>
                <a:xfrm>
                  <a:off x="6312731" y="4423582"/>
                  <a:ext cx="111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4123" name="Freihand 174122">
                  <a:extLst>
                    <a:ext uri="{FF2B5EF4-FFF2-40B4-BE49-F238E27FC236}">
                      <a16:creationId xmlns:a16="http://schemas.microsoft.com/office/drawing/2014/main" id="{E151243D-D0AF-0F11-4C23-135BE07CD7D8}"/>
                    </a:ext>
                  </a:extLst>
                </p14:cNvPr>
                <p14:cNvContentPartPr/>
                <p14:nvPr/>
              </p14:nvContentPartPr>
              <p14:xfrm>
                <a:off x="6449891" y="4388302"/>
                <a:ext cx="103320" cy="293400"/>
              </p14:xfrm>
            </p:contentPart>
          </mc:Choice>
          <mc:Fallback xmlns="">
            <p:pic>
              <p:nvPicPr>
                <p:cNvPr id="174123" name="Freihand 174122">
                  <a:extLst>
                    <a:ext uri="{FF2B5EF4-FFF2-40B4-BE49-F238E27FC236}">
                      <a16:creationId xmlns:a16="http://schemas.microsoft.com/office/drawing/2014/main" id="{E151243D-D0AF-0F11-4C23-135BE07CD7D8}"/>
                    </a:ext>
                  </a:extLst>
                </p:cNvPr>
                <p:cNvPicPr/>
                <p:nvPr/>
              </p:nvPicPr>
              <p:blipFill>
                <a:blip r:embed="rId184"/>
                <a:stretch>
                  <a:fillRect/>
                </a:stretch>
              </p:blipFill>
              <p:spPr>
                <a:xfrm>
                  <a:off x="6443771" y="4382182"/>
                  <a:ext cx="1155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4124" name="Freihand 174123">
                  <a:extLst>
                    <a:ext uri="{FF2B5EF4-FFF2-40B4-BE49-F238E27FC236}">
                      <a16:creationId xmlns:a16="http://schemas.microsoft.com/office/drawing/2014/main" id="{6EA381AA-480E-E0CE-10A8-13A27D3D80E6}"/>
                    </a:ext>
                  </a:extLst>
                </p14:cNvPr>
                <p14:cNvContentPartPr/>
                <p14:nvPr/>
              </p14:nvContentPartPr>
              <p14:xfrm>
                <a:off x="6566891" y="4346542"/>
                <a:ext cx="111600" cy="260280"/>
              </p14:xfrm>
            </p:contentPart>
          </mc:Choice>
          <mc:Fallback xmlns="">
            <p:pic>
              <p:nvPicPr>
                <p:cNvPr id="174124" name="Freihand 174123">
                  <a:extLst>
                    <a:ext uri="{FF2B5EF4-FFF2-40B4-BE49-F238E27FC236}">
                      <a16:creationId xmlns:a16="http://schemas.microsoft.com/office/drawing/2014/main" id="{6EA381AA-480E-E0CE-10A8-13A27D3D80E6}"/>
                    </a:ext>
                  </a:extLst>
                </p:cNvPr>
                <p:cNvPicPr/>
                <p:nvPr/>
              </p:nvPicPr>
              <p:blipFill>
                <a:blip r:embed="rId186"/>
                <a:stretch>
                  <a:fillRect/>
                </a:stretch>
              </p:blipFill>
              <p:spPr>
                <a:xfrm>
                  <a:off x="6560771" y="4340422"/>
                  <a:ext cx="1238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4125" name="Freihand 174124">
                  <a:extLst>
                    <a:ext uri="{FF2B5EF4-FFF2-40B4-BE49-F238E27FC236}">
                      <a16:creationId xmlns:a16="http://schemas.microsoft.com/office/drawing/2014/main" id="{590BA48C-A80C-3074-D5D5-017EB230C41E}"/>
                    </a:ext>
                  </a:extLst>
                </p14:cNvPr>
                <p14:cNvContentPartPr/>
                <p14:nvPr/>
              </p14:nvContentPartPr>
              <p14:xfrm>
                <a:off x="6727811" y="4206502"/>
                <a:ext cx="48240" cy="178920"/>
              </p14:xfrm>
            </p:contentPart>
          </mc:Choice>
          <mc:Fallback xmlns="">
            <p:pic>
              <p:nvPicPr>
                <p:cNvPr id="174125" name="Freihand 174124">
                  <a:extLst>
                    <a:ext uri="{FF2B5EF4-FFF2-40B4-BE49-F238E27FC236}">
                      <a16:creationId xmlns:a16="http://schemas.microsoft.com/office/drawing/2014/main" id="{590BA48C-A80C-3074-D5D5-017EB230C41E}"/>
                    </a:ext>
                  </a:extLst>
                </p:cNvPr>
                <p:cNvPicPr/>
                <p:nvPr/>
              </p:nvPicPr>
              <p:blipFill>
                <a:blip r:embed="rId188"/>
                <a:stretch>
                  <a:fillRect/>
                </a:stretch>
              </p:blipFill>
              <p:spPr>
                <a:xfrm>
                  <a:off x="6721691" y="4200382"/>
                  <a:ext cx="60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4126" name="Freihand 174125">
                  <a:extLst>
                    <a:ext uri="{FF2B5EF4-FFF2-40B4-BE49-F238E27FC236}">
                      <a16:creationId xmlns:a16="http://schemas.microsoft.com/office/drawing/2014/main" id="{941E3343-086C-451A-039C-B9D68450BE2E}"/>
                    </a:ext>
                  </a:extLst>
                </p14:cNvPr>
                <p14:cNvContentPartPr/>
                <p14:nvPr/>
              </p14:nvContentPartPr>
              <p14:xfrm>
                <a:off x="6817451" y="4299742"/>
                <a:ext cx="125640" cy="299880"/>
              </p14:xfrm>
            </p:contentPart>
          </mc:Choice>
          <mc:Fallback xmlns="">
            <p:pic>
              <p:nvPicPr>
                <p:cNvPr id="174126" name="Freihand 174125">
                  <a:extLst>
                    <a:ext uri="{FF2B5EF4-FFF2-40B4-BE49-F238E27FC236}">
                      <a16:creationId xmlns:a16="http://schemas.microsoft.com/office/drawing/2014/main" id="{941E3343-086C-451A-039C-B9D68450BE2E}"/>
                    </a:ext>
                  </a:extLst>
                </p:cNvPr>
                <p:cNvPicPr/>
                <p:nvPr/>
              </p:nvPicPr>
              <p:blipFill>
                <a:blip r:embed="rId190"/>
                <a:stretch>
                  <a:fillRect/>
                </a:stretch>
              </p:blipFill>
              <p:spPr>
                <a:xfrm>
                  <a:off x="6811331" y="4293622"/>
                  <a:ext cx="1378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128" name="Freihand 174127">
                  <a:extLst>
                    <a:ext uri="{FF2B5EF4-FFF2-40B4-BE49-F238E27FC236}">
                      <a16:creationId xmlns:a16="http://schemas.microsoft.com/office/drawing/2014/main" id="{94B3A93C-7DE7-20D5-F1B0-691121E4F38E}"/>
                    </a:ext>
                  </a:extLst>
                </p14:cNvPr>
                <p14:cNvContentPartPr/>
                <p14:nvPr/>
              </p14:nvContentPartPr>
              <p14:xfrm>
                <a:off x="4727291" y="5197222"/>
                <a:ext cx="193680" cy="44280"/>
              </p14:xfrm>
            </p:contentPart>
          </mc:Choice>
          <mc:Fallback xmlns="">
            <p:pic>
              <p:nvPicPr>
                <p:cNvPr id="174128" name="Freihand 174127">
                  <a:extLst>
                    <a:ext uri="{FF2B5EF4-FFF2-40B4-BE49-F238E27FC236}">
                      <a16:creationId xmlns:a16="http://schemas.microsoft.com/office/drawing/2014/main" id="{94B3A93C-7DE7-20D5-F1B0-691121E4F38E}"/>
                    </a:ext>
                  </a:extLst>
                </p:cNvPr>
                <p:cNvPicPr/>
                <p:nvPr/>
              </p:nvPicPr>
              <p:blipFill>
                <a:blip r:embed="rId192"/>
                <a:stretch>
                  <a:fillRect/>
                </a:stretch>
              </p:blipFill>
              <p:spPr>
                <a:xfrm>
                  <a:off x="4721171" y="5191102"/>
                  <a:ext cx="205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4129" name="Freihand 174128">
                  <a:extLst>
                    <a:ext uri="{FF2B5EF4-FFF2-40B4-BE49-F238E27FC236}">
                      <a16:creationId xmlns:a16="http://schemas.microsoft.com/office/drawing/2014/main" id="{2AE9B25F-B5F2-439C-F5FC-543737787AB8}"/>
                    </a:ext>
                  </a:extLst>
                </p14:cNvPr>
                <p14:cNvContentPartPr/>
                <p14:nvPr/>
              </p14:nvContentPartPr>
              <p14:xfrm>
                <a:off x="4707851" y="5104342"/>
                <a:ext cx="192240" cy="239040"/>
              </p14:xfrm>
            </p:contentPart>
          </mc:Choice>
          <mc:Fallback xmlns="">
            <p:pic>
              <p:nvPicPr>
                <p:cNvPr id="174129" name="Freihand 174128">
                  <a:extLst>
                    <a:ext uri="{FF2B5EF4-FFF2-40B4-BE49-F238E27FC236}">
                      <a16:creationId xmlns:a16="http://schemas.microsoft.com/office/drawing/2014/main" id="{2AE9B25F-B5F2-439C-F5FC-543737787AB8}"/>
                    </a:ext>
                  </a:extLst>
                </p:cNvPr>
                <p:cNvPicPr/>
                <p:nvPr/>
              </p:nvPicPr>
              <p:blipFill>
                <a:blip r:embed="rId194"/>
                <a:stretch>
                  <a:fillRect/>
                </a:stretch>
              </p:blipFill>
              <p:spPr>
                <a:xfrm>
                  <a:off x="4701731" y="5098222"/>
                  <a:ext cx="2044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4130" name="Freihand 174129">
                  <a:extLst>
                    <a:ext uri="{FF2B5EF4-FFF2-40B4-BE49-F238E27FC236}">
                      <a16:creationId xmlns:a16="http://schemas.microsoft.com/office/drawing/2014/main" id="{070381F2-D819-680B-F63E-2A8FBE8B473C}"/>
                    </a:ext>
                  </a:extLst>
                </p14:cNvPr>
                <p14:cNvContentPartPr/>
                <p14:nvPr/>
              </p14:nvContentPartPr>
              <p14:xfrm>
                <a:off x="5148851" y="5159062"/>
                <a:ext cx="191880" cy="147240"/>
              </p14:xfrm>
            </p:contentPart>
          </mc:Choice>
          <mc:Fallback xmlns="">
            <p:pic>
              <p:nvPicPr>
                <p:cNvPr id="174130" name="Freihand 174129">
                  <a:extLst>
                    <a:ext uri="{FF2B5EF4-FFF2-40B4-BE49-F238E27FC236}">
                      <a16:creationId xmlns:a16="http://schemas.microsoft.com/office/drawing/2014/main" id="{070381F2-D819-680B-F63E-2A8FBE8B473C}"/>
                    </a:ext>
                  </a:extLst>
                </p:cNvPr>
                <p:cNvPicPr/>
                <p:nvPr/>
              </p:nvPicPr>
              <p:blipFill>
                <a:blip r:embed="rId196"/>
                <a:stretch>
                  <a:fillRect/>
                </a:stretch>
              </p:blipFill>
              <p:spPr>
                <a:xfrm>
                  <a:off x="5142731" y="5152942"/>
                  <a:ext cx="204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4131" name="Freihand 174130">
                  <a:extLst>
                    <a:ext uri="{FF2B5EF4-FFF2-40B4-BE49-F238E27FC236}">
                      <a16:creationId xmlns:a16="http://schemas.microsoft.com/office/drawing/2014/main" id="{C3D53526-D2EE-89D5-8879-657D0F350052}"/>
                    </a:ext>
                  </a:extLst>
                </p14:cNvPr>
                <p14:cNvContentPartPr/>
                <p14:nvPr/>
              </p14:nvContentPartPr>
              <p14:xfrm>
                <a:off x="5424971" y="5179222"/>
                <a:ext cx="38880" cy="60120"/>
              </p14:xfrm>
            </p:contentPart>
          </mc:Choice>
          <mc:Fallback xmlns="">
            <p:pic>
              <p:nvPicPr>
                <p:cNvPr id="174131" name="Freihand 174130">
                  <a:extLst>
                    <a:ext uri="{FF2B5EF4-FFF2-40B4-BE49-F238E27FC236}">
                      <a16:creationId xmlns:a16="http://schemas.microsoft.com/office/drawing/2014/main" id="{C3D53526-D2EE-89D5-8879-657D0F350052}"/>
                    </a:ext>
                  </a:extLst>
                </p:cNvPr>
                <p:cNvPicPr/>
                <p:nvPr/>
              </p:nvPicPr>
              <p:blipFill>
                <a:blip r:embed="rId198"/>
                <a:stretch>
                  <a:fillRect/>
                </a:stretch>
              </p:blipFill>
              <p:spPr>
                <a:xfrm>
                  <a:off x="5418851" y="5173102"/>
                  <a:ext cx="51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4132" name="Freihand 174131">
                  <a:extLst>
                    <a:ext uri="{FF2B5EF4-FFF2-40B4-BE49-F238E27FC236}">
                      <a16:creationId xmlns:a16="http://schemas.microsoft.com/office/drawing/2014/main" id="{B6E507C6-0201-0BED-1431-3DE1994460AF}"/>
                    </a:ext>
                  </a:extLst>
                </p14:cNvPr>
                <p14:cNvContentPartPr/>
                <p14:nvPr/>
              </p14:nvContentPartPr>
              <p14:xfrm>
                <a:off x="5426411" y="5151502"/>
                <a:ext cx="39240" cy="59760"/>
              </p14:xfrm>
            </p:contentPart>
          </mc:Choice>
          <mc:Fallback xmlns="">
            <p:pic>
              <p:nvPicPr>
                <p:cNvPr id="174132" name="Freihand 174131">
                  <a:extLst>
                    <a:ext uri="{FF2B5EF4-FFF2-40B4-BE49-F238E27FC236}">
                      <a16:creationId xmlns:a16="http://schemas.microsoft.com/office/drawing/2014/main" id="{B6E507C6-0201-0BED-1431-3DE1994460AF}"/>
                    </a:ext>
                  </a:extLst>
                </p:cNvPr>
                <p:cNvPicPr/>
                <p:nvPr/>
              </p:nvPicPr>
              <p:blipFill>
                <a:blip r:embed="rId200"/>
                <a:stretch>
                  <a:fillRect/>
                </a:stretch>
              </p:blipFill>
              <p:spPr>
                <a:xfrm>
                  <a:off x="5420291" y="5145382"/>
                  <a:ext cx="51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4133" name="Freihand 174132">
                  <a:extLst>
                    <a:ext uri="{FF2B5EF4-FFF2-40B4-BE49-F238E27FC236}">
                      <a16:creationId xmlns:a16="http://schemas.microsoft.com/office/drawing/2014/main" id="{7E4D47DA-12FE-9B7C-44B6-D6D0ACFE2AA7}"/>
                    </a:ext>
                  </a:extLst>
                </p14:cNvPr>
                <p14:cNvContentPartPr/>
                <p14:nvPr/>
              </p14:nvContentPartPr>
              <p14:xfrm>
                <a:off x="5367731" y="5144662"/>
                <a:ext cx="63720" cy="172440"/>
              </p14:xfrm>
            </p:contentPart>
          </mc:Choice>
          <mc:Fallback xmlns="">
            <p:pic>
              <p:nvPicPr>
                <p:cNvPr id="174133" name="Freihand 174132">
                  <a:extLst>
                    <a:ext uri="{FF2B5EF4-FFF2-40B4-BE49-F238E27FC236}">
                      <a16:creationId xmlns:a16="http://schemas.microsoft.com/office/drawing/2014/main" id="{7E4D47DA-12FE-9B7C-44B6-D6D0ACFE2AA7}"/>
                    </a:ext>
                  </a:extLst>
                </p:cNvPr>
                <p:cNvPicPr/>
                <p:nvPr/>
              </p:nvPicPr>
              <p:blipFill>
                <a:blip r:embed="rId202"/>
                <a:stretch>
                  <a:fillRect/>
                </a:stretch>
              </p:blipFill>
              <p:spPr>
                <a:xfrm>
                  <a:off x="5361611" y="5138542"/>
                  <a:ext cx="75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4134" name="Freihand 174133">
                  <a:extLst>
                    <a:ext uri="{FF2B5EF4-FFF2-40B4-BE49-F238E27FC236}">
                      <a16:creationId xmlns:a16="http://schemas.microsoft.com/office/drawing/2014/main" id="{DCAD3CEA-3B2D-B784-4958-2500D6A8C896}"/>
                    </a:ext>
                  </a:extLst>
                </p14:cNvPr>
                <p14:cNvContentPartPr/>
                <p14:nvPr/>
              </p14:nvContentPartPr>
              <p14:xfrm>
                <a:off x="5473211" y="5158342"/>
                <a:ext cx="135000" cy="140400"/>
              </p14:xfrm>
            </p:contentPart>
          </mc:Choice>
          <mc:Fallback xmlns="">
            <p:pic>
              <p:nvPicPr>
                <p:cNvPr id="174134" name="Freihand 174133">
                  <a:extLst>
                    <a:ext uri="{FF2B5EF4-FFF2-40B4-BE49-F238E27FC236}">
                      <a16:creationId xmlns:a16="http://schemas.microsoft.com/office/drawing/2014/main" id="{DCAD3CEA-3B2D-B784-4958-2500D6A8C896}"/>
                    </a:ext>
                  </a:extLst>
                </p:cNvPr>
                <p:cNvPicPr/>
                <p:nvPr/>
              </p:nvPicPr>
              <p:blipFill>
                <a:blip r:embed="rId204"/>
                <a:stretch>
                  <a:fillRect/>
                </a:stretch>
              </p:blipFill>
              <p:spPr>
                <a:xfrm>
                  <a:off x="5467091" y="5152222"/>
                  <a:ext cx="147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4135" name="Freihand 174134">
                  <a:extLst>
                    <a:ext uri="{FF2B5EF4-FFF2-40B4-BE49-F238E27FC236}">
                      <a16:creationId xmlns:a16="http://schemas.microsoft.com/office/drawing/2014/main" id="{C9608332-1957-7CCF-8868-DB23D6A6BB86}"/>
                    </a:ext>
                  </a:extLst>
                </p14:cNvPr>
                <p14:cNvContentPartPr/>
                <p14:nvPr/>
              </p14:nvContentPartPr>
              <p14:xfrm>
                <a:off x="5796491" y="5110822"/>
                <a:ext cx="35280" cy="183960"/>
              </p14:xfrm>
            </p:contentPart>
          </mc:Choice>
          <mc:Fallback xmlns="">
            <p:pic>
              <p:nvPicPr>
                <p:cNvPr id="174135" name="Freihand 174134">
                  <a:extLst>
                    <a:ext uri="{FF2B5EF4-FFF2-40B4-BE49-F238E27FC236}">
                      <a16:creationId xmlns:a16="http://schemas.microsoft.com/office/drawing/2014/main" id="{C9608332-1957-7CCF-8868-DB23D6A6BB86}"/>
                    </a:ext>
                  </a:extLst>
                </p:cNvPr>
                <p:cNvPicPr/>
                <p:nvPr/>
              </p:nvPicPr>
              <p:blipFill>
                <a:blip r:embed="rId206"/>
                <a:stretch>
                  <a:fillRect/>
                </a:stretch>
              </p:blipFill>
              <p:spPr>
                <a:xfrm>
                  <a:off x="5790371" y="5104702"/>
                  <a:ext cx="47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4136" name="Freihand 174135">
                  <a:extLst>
                    <a:ext uri="{FF2B5EF4-FFF2-40B4-BE49-F238E27FC236}">
                      <a16:creationId xmlns:a16="http://schemas.microsoft.com/office/drawing/2014/main" id="{2AC22558-00AD-4B02-4D65-ECB692DADC76}"/>
                    </a:ext>
                  </a:extLst>
                </p14:cNvPr>
                <p14:cNvContentPartPr/>
                <p14:nvPr/>
              </p14:nvContentPartPr>
              <p14:xfrm>
                <a:off x="5722331" y="5085262"/>
                <a:ext cx="149400" cy="212400"/>
              </p14:xfrm>
            </p:contentPart>
          </mc:Choice>
          <mc:Fallback xmlns="">
            <p:pic>
              <p:nvPicPr>
                <p:cNvPr id="174136" name="Freihand 174135">
                  <a:extLst>
                    <a:ext uri="{FF2B5EF4-FFF2-40B4-BE49-F238E27FC236}">
                      <a16:creationId xmlns:a16="http://schemas.microsoft.com/office/drawing/2014/main" id="{2AC22558-00AD-4B02-4D65-ECB692DADC76}"/>
                    </a:ext>
                  </a:extLst>
                </p:cNvPr>
                <p:cNvPicPr/>
                <p:nvPr/>
              </p:nvPicPr>
              <p:blipFill>
                <a:blip r:embed="rId208"/>
                <a:stretch>
                  <a:fillRect/>
                </a:stretch>
              </p:blipFill>
              <p:spPr>
                <a:xfrm>
                  <a:off x="5716211" y="5079142"/>
                  <a:ext cx="161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4137" name="Freihand 174136">
                  <a:extLst>
                    <a:ext uri="{FF2B5EF4-FFF2-40B4-BE49-F238E27FC236}">
                      <a16:creationId xmlns:a16="http://schemas.microsoft.com/office/drawing/2014/main" id="{2CE36A6E-D428-8BB6-DAE4-FC0B173AE8F7}"/>
                    </a:ext>
                  </a:extLst>
                </p14:cNvPr>
                <p14:cNvContentPartPr/>
                <p14:nvPr/>
              </p14:nvContentPartPr>
              <p14:xfrm>
                <a:off x="5876411" y="5060062"/>
                <a:ext cx="231120" cy="196200"/>
              </p14:xfrm>
            </p:contentPart>
          </mc:Choice>
          <mc:Fallback xmlns="">
            <p:pic>
              <p:nvPicPr>
                <p:cNvPr id="174137" name="Freihand 174136">
                  <a:extLst>
                    <a:ext uri="{FF2B5EF4-FFF2-40B4-BE49-F238E27FC236}">
                      <a16:creationId xmlns:a16="http://schemas.microsoft.com/office/drawing/2014/main" id="{2CE36A6E-D428-8BB6-DAE4-FC0B173AE8F7}"/>
                    </a:ext>
                  </a:extLst>
                </p:cNvPr>
                <p:cNvPicPr/>
                <p:nvPr/>
              </p:nvPicPr>
              <p:blipFill>
                <a:blip r:embed="rId210"/>
                <a:stretch>
                  <a:fillRect/>
                </a:stretch>
              </p:blipFill>
              <p:spPr>
                <a:xfrm>
                  <a:off x="5870291" y="5053942"/>
                  <a:ext cx="243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138" name="Freihand 174137">
                  <a:extLst>
                    <a:ext uri="{FF2B5EF4-FFF2-40B4-BE49-F238E27FC236}">
                      <a16:creationId xmlns:a16="http://schemas.microsoft.com/office/drawing/2014/main" id="{9D69B131-E48A-D842-3AEF-356AF2EC5828}"/>
                    </a:ext>
                  </a:extLst>
                </p14:cNvPr>
                <p14:cNvContentPartPr/>
                <p14:nvPr/>
              </p14:nvContentPartPr>
              <p14:xfrm>
                <a:off x="6124811" y="5051422"/>
                <a:ext cx="109080" cy="186120"/>
              </p14:xfrm>
            </p:contentPart>
          </mc:Choice>
          <mc:Fallback xmlns="">
            <p:pic>
              <p:nvPicPr>
                <p:cNvPr id="174138" name="Freihand 174137">
                  <a:extLst>
                    <a:ext uri="{FF2B5EF4-FFF2-40B4-BE49-F238E27FC236}">
                      <a16:creationId xmlns:a16="http://schemas.microsoft.com/office/drawing/2014/main" id="{9D69B131-E48A-D842-3AEF-356AF2EC5828}"/>
                    </a:ext>
                  </a:extLst>
                </p:cNvPr>
                <p:cNvPicPr/>
                <p:nvPr/>
              </p:nvPicPr>
              <p:blipFill>
                <a:blip r:embed="rId212"/>
                <a:stretch>
                  <a:fillRect/>
                </a:stretch>
              </p:blipFill>
              <p:spPr>
                <a:xfrm>
                  <a:off x="6118691" y="5045302"/>
                  <a:ext cx="121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4139" name="Freihand 174138">
                  <a:extLst>
                    <a:ext uri="{FF2B5EF4-FFF2-40B4-BE49-F238E27FC236}">
                      <a16:creationId xmlns:a16="http://schemas.microsoft.com/office/drawing/2014/main" id="{6D34D76E-CA46-40DB-CED7-9C540A3245B5}"/>
                    </a:ext>
                  </a:extLst>
                </p14:cNvPr>
                <p14:cNvContentPartPr/>
                <p14:nvPr/>
              </p14:nvContentPartPr>
              <p14:xfrm>
                <a:off x="6290771" y="4995982"/>
                <a:ext cx="192960" cy="188640"/>
              </p14:xfrm>
            </p:contentPart>
          </mc:Choice>
          <mc:Fallback xmlns="">
            <p:pic>
              <p:nvPicPr>
                <p:cNvPr id="174139" name="Freihand 174138">
                  <a:extLst>
                    <a:ext uri="{FF2B5EF4-FFF2-40B4-BE49-F238E27FC236}">
                      <a16:creationId xmlns:a16="http://schemas.microsoft.com/office/drawing/2014/main" id="{6D34D76E-CA46-40DB-CED7-9C540A3245B5}"/>
                    </a:ext>
                  </a:extLst>
                </p:cNvPr>
                <p:cNvPicPr/>
                <p:nvPr/>
              </p:nvPicPr>
              <p:blipFill>
                <a:blip r:embed="rId214"/>
                <a:stretch>
                  <a:fillRect/>
                </a:stretch>
              </p:blipFill>
              <p:spPr>
                <a:xfrm>
                  <a:off x="6284651" y="4989862"/>
                  <a:ext cx="205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4141" name="Freihand 174140">
                  <a:extLst>
                    <a:ext uri="{FF2B5EF4-FFF2-40B4-BE49-F238E27FC236}">
                      <a16:creationId xmlns:a16="http://schemas.microsoft.com/office/drawing/2014/main" id="{4EB469F0-0AE5-00CB-9F18-CAE7909A8222}"/>
                    </a:ext>
                  </a:extLst>
                </p14:cNvPr>
                <p14:cNvContentPartPr/>
                <p14:nvPr/>
              </p14:nvContentPartPr>
              <p14:xfrm>
                <a:off x="5430011" y="5492062"/>
                <a:ext cx="185040" cy="282240"/>
              </p14:xfrm>
            </p:contentPart>
          </mc:Choice>
          <mc:Fallback xmlns="">
            <p:pic>
              <p:nvPicPr>
                <p:cNvPr id="174141" name="Freihand 174140">
                  <a:extLst>
                    <a:ext uri="{FF2B5EF4-FFF2-40B4-BE49-F238E27FC236}">
                      <a16:creationId xmlns:a16="http://schemas.microsoft.com/office/drawing/2014/main" id="{4EB469F0-0AE5-00CB-9F18-CAE7909A8222}"/>
                    </a:ext>
                  </a:extLst>
                </p:cNvPr>
                <p:cNvPicPr/>
                <p:nvPr/>
              </p:nvPicPr>
              <p:blipFill>
                <a:blip r:embed="rId216"/>
                <a:stretch>
                  <a:fillRect/>
                </a:stretch>
              </p:blipFill>
              <p:spPr>
                <a:xfrm>
                  <a:off x="5423891" y="5485942"/>
                  <a:ext cx="1972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142" name="Freihand 174141">
                  <a:extLst>
                    <a:ext uri="{FF2B5EF4-FFF2-40B4-BE49-F238E27FC236}">
                      <a16:creationId xmlns:a16="http://schemas.microsoft.com/office/drawing/2014/main" id="{AA9F9C00-E8FF-631D-8B60-646047ECEB1F}"/>
                    </a:ext>
                  </a:extLst>
                </p14:cNvPr>
                <p14:cNvContentPartPr/>
                <p14:nvPr/>
              </p14:nvContentPartPr>
              <p14:xfrm>
                <a:off x="5532971" y="5605102"/>
                <a:ext cx="99360" cy="36000"/>
              </p14:xfrm>
            </p:contentPart>
          </mc:Choice>
          <mc:Fallback xmlns="">
            <p:pic>
              <p:nvPicPr>
                <p:cNvPr id="174142" name="Freihand 174141">
                  <a:extLst>
                    <a:ext uri="{FF2B5EF4-FFF2-40B4-BE49-F238E27FC236}">
                      <a16:creationId xmlns:a16="http://schemas.microsoft.com/office/drawing/2014/main" id="{AA9F9C00-E8FF-631D-8B60-646047ECEB1F}"/>
                    </a:ext>
                  </a:extLst>
                </p:cNvPr>
                <p:cNvPicPr/>
                <p:nvPr/>
              </p:nvPicPr>
              <p:blipFill>
                <a:blip r:embed="rId218"/>
                <a:stretch>
                  <a:fillRect/>
                </a:stretch>
              </p:blipFill>
              <p:spPr>
                <a:xfrm>
                  <a:off x="5526851" y="5598982"/>
                  <a:ext cx="111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143" name="Freihand 174142">
                  <a:extLst>
                    <a:ext uri="{FF2B5EF4-FFF2-40B4-BE49-F238E27FC236}">
                      <a16:creationId xmlns:a16="http://schemas.microsoft.com/office/drawing/2014/main" id="{1376D6E0-515D-FC87-7E7D-66940CAD2E10}"/>
                    </a:ext>
                  </a:extLst>
                </p14:cNvPr>
                <p14:cNvContentPartPr/>
                <p14:nvPr/>
              </p14:nvContentPartPr>
              <p14:xfrm>
                <a:off x="5655371" y="5574142"/>
                <a:ext cx="141480" cy="265680"/>
              </p14:xfrm>
            </p:contentPart>
          </mc:Choice>
          <mc:Fallback xmlns="">
            <p:pic>
              <p:nvPicPr>
                <p:cNvPr id="174143" name="Freihand 174142">
                  <a:extLst>
                    <a:ext uri="{FF2B5EF4-FFF2-40B4-BE49-F238E27FC236}">
                      <a16:creationId xmlns:a16="http://schemas.microsoft.com/office/drawing/2014/main" id="{1376D6E0-515D-FC87-7E7D-66940CAD2E10}"/>
                    </a:ext>
                  </a:extLst>
                </p:cNvPr>
                <p:cNvPicPr/>
                <p:nvPr/>
              </p:nvPicPr>
              <p:blipFill>
                <a:blip r:embed="rId220"/>
                <a:stretch>
                  <a:fillRect/>
                </a:stretch>
              </p:blipFill>
              <p:spPr>
                <a:xfrm>
                  <a:off x="5649251" y="5568022"/>
                  <a:ext cx="1537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4145" name="Freihand 174144">
                  <a:extLst>
                    <a:ext uri="{FF2B5EF4-FFF2-40B4-BE49-F238E27FC236}">
                      <a16:creationId xmlns:a16="http://schemas.microsoft.com/office/drawing/2014/main" id="{DEBB27A3-EC22-65A8-1E1A-85B960D0CBAC}"/>
                    </a:ext>
                  </a:extLst>
                </p14:cNvPr>
                <p14:cNvContentPartPr/>
                <p14:nvPr/>
              </p14:nvContentPartPr>
              <p14:xfrm>
                <a:off x="5823491" y="5527342"/>
                <a:ext cx="273960" cy="325800"/>
              </p14:xfrm>
            </p:contentPart>
          </mc:Choice>
          <mc:Fallback xmlns="">
            <p:pic>
              <p:nvPicPr>
                <p:cNvPr id="174145" name="Freihand 174144">
                  <a:extLst>
                    <a:ext uri="{FF2B5EF4-FFF2-40B4-BE49-F238E27FC236}">
                      <a16:creationId xmlns:a16="http://schemas.microsoft.com/office/drawing/2014/main" id="{DEBB27A3-EC22-65A8-1E1A-85B960D0CBAC}"/>
                    </a:ext>
                  </a:extLst>
                </p:cNvPr>
                <p:cNvPicPr/>
                <p:nvPr/>
              </p:nvPicPr>
              <p:blipFill>
                <a:blip r:embed="rId222"/>
                <a:stretch>
                  <a:fillRect/>
                </a:stretch>
              </p:blipFill>
              <p:spPr>
                <a:xfrm>
                  <a:off x="5817371" y="5521222"/>
                  <a:ext cx="2862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4146" name="Freihand 174145">
                  <a:extLst>
                    <a:ext uri="{FF2B5EF4-FFF2-40B4-BE49-F238E27FC236}">
                      <a16:creationId xmlns:a16="http://schemas.microsoft.com/office/drawing/2014/main" id="{E24CAA01-D8FD-0544-E31A-8044F72B2347}"/>
                    </a:ext>
                  </a:extLst>
                </p14:cNvPr>
                <p14:cNvContentPartPr/>
                <p14:nvPr/>
              </p14:nvContentPartPr>
              <p14:xfrm>
                <a:off x="6154691" y="5556502"/>
                <a:ext cx="80280" cy="212760"/>
              </p14:xfrm>
            </p:contentPart>
          </mc:Choice>
          <mc:Fallback xmlns="">
            <p:pic>
              <p:nvPicPr>
                <p:cNvPr id="174146" name="Freihand 174145">
                  <a:extLst>
                    <a:ext uri="{FF2B5EF4-FFF2-40B4-BE49-F238E27FC236}">
                      <a16:creationId xmlns:a16="http://schemas.microsoft.com/office/drawing/2014/main" id="{E24CAA01-D8FD-0544-E31A-8044F72B2347}"/>
                    </a:ext>
                  </a:extLst>
                </p:cNvPr>
                <p:cNvPicPr/>
                <p:nvPr/>
              </p:nvPicPr>
              <p:blipFill>
                <a:blip r:embed="rId224"/>
                <a:stretch>
                  <a:fillRect/>
                </a:stretch>
              </p:blipFill>
              <p:spPr>
                <a:xfrm>
                  <a:off x="6148571" y="5550382"/>
                  <a:ext cx="92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4147" name="Freihand 174146">
                  <a:extLst>
                    <a:ext uri="{FF2B5EF4-FFF2-40B4-BE49-F238E27FC236}">
                      <a16:creationId xmlns:a16="http://schemas.microsoft.com/office/drawing/2014/main" id="{4C523050-56AC-8E7A-0321-CB9D2E21574D}"/>
                    </a:ext>
                  </a:extLst>
                </p14:cNvPr>
                <p14:cNvContentPartPr/>
                <p14:nvPr/>
              </p14:nvContentPartPr>
              <p14:xfrm>
                <a:off x="6251531" y="5381182"/>
                <a:ext cx="270720" cy="210960"/>
              </p14:xfrm>
            </p:contentPart>
          </mc:Choice>
          <mc:Fallback xmlns="">
            <p:pic>
              <p:nvPicPr>
                <p:cNvPr id="174147" name="Freihand 174146">
                  <a:extLst>
                    <a:ext uri="{FF2B5EF4-FFF2-40B4-BE49-F238E27FC236}">
                      <a16:creationId xmlns:a16="http://schemas.microsoft.com/office/drawing/2014/main" id="{4C523050-56AC-8E7A-0321-CB9D2E21574D}"/>
                    </a:ext>
                  </a:extLst>
                </p:cNvPr>
                <p:cNvPicPr/>
                <p:nvPr/>
              </p:nvPicPr>
              <p:blipFill>
                <a:blip r:embed="rId226"/>
                <a:stretch>
                  <a:fillRect/>
                </a:stretch>
              </p:blipFill>
              <p:spPr>
                <a:xfrm>
                  <a:off x="6245411" y="5375062"/>
                  <a:ext cx="282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148" name="Freihand 174147">
                  <a:extLst>
                    <a:ext uri="{FF2B5EF4-FFF2-40B4-BE49-F238E27FC236}">
                      <a16:creationId xmlns:a16="http://schemas.microsoft.com/office/drawing/2014/main" id="{EC5E10A9-8B46-A36D-D7E8-60B8F21CEA5E}"/>
                    </a:ext>
                  </a:extLst>
                </p14:cNvPr>
                <p14:cNvContentPartPr/>
                <p14:nvPr/>
              </p14:nvContentPartPr>
              <p14:xfrm>
                <a:off x="6767051" y="5393422"/>
                <a:ext cx="15840" cy="132480"/>
              </p14:xfrm>
            </p:contentPart>
          </mc:Choice>
          <mc:Fallback xmlns="">
            <p:pic>
              <p:nvPicPr>
                <p:cNvPr id="174148" name="Freihand 174147">
                  <a:extLst>
                    <a:ext uri="{FF2B5EF4-FFF2-40B4-BE49-F238E27FC236}">
                      <a16:creationId xmlns:a16="http://schemas.microsoft.com/office/drawing/2014/main" id="{EC5E10A9-8B46-A36D-D7E8-60B8F21CEA5E}"/>
                    </a:ext>
                  </a:extLst>
                </p:cNvPr>
                <p:cNvPicPr/>
                <p:nvPr/>
              </p:nvPicPr>
              <p:blipFill>
                <a:blip r:embed="rId228"/>
                <a:stretch>
                  <a:fillRect/>
                </a:stretch>
              </p:blipFill>
              <p:spPr>
                <a:xfrm>
                  <a:off x="6760931" y="5387302"/>
                  <a:ext cx="28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149" name="Freihand 174148">
                  <a:extLst>
                    <a:ext uri="{FF2B5EF4-FFF2-40B4-BE49-F238E27FC236}">
                      <a16:creationId xmlns:a16="http://schemas.microsoft.com/office/drawing/2014/main" id="{102B880F-24D0-7D54-50CC-1AB0BBA5469C}"/>
                    </a:ext>
                  </a:extLst>
                </p14:cNvPr>
                <p14:cNvContentPartPr/>
                <p14:nvPr/>
              </p14:nvContentPartPr>
              <p14:xfrm>
                <a:off x="6661931" y="5367862"/>
                <a:ext cx="216720" cy="207720"/>
              </p14:xfrm>
            </p:contentPart>
          </mc:Choice>
          <mc:Fallback xmlns="">
            <p:pic>
              <p:nvPicPr>
                <p:cNvPr id="174149" name="Freihand 174148">
                  <a:extLst>
                    <a:ext uri="{FF2B5EF4-FFF2-40B4-BE49-F238E27FC236}">
                      <a16:creationId xmlns:a16="http://schemas.microsoft.com/office/drawing/2014/main" id="{102B880F-24D0-7D54-50CC-1AB0BBA5469C}"/>
                    </a:ext>
                  </a:extLst>
                </p:cNvPr>
                <p:cNvPicPr/>
                <p:nvPr/>
              </p:nvPicPr>
              <p:blipFill>
                <a:blip r:embed="rId230"/>
                <a:stretch>
                  <a:fillRect/>
                </a:stretch>
              </p:blipFill>
              <p:spPr>
                <a:xfrm>
                  <a:off x="6655811" y="5361742"/>
                  <a:ext cx="2289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150" name="Freihand 174149">
                  <a:extLst>
                    <a:ext uri="{FF2B5EF4-FFF2-40B4-BE49-F238E27FC236}">
                      <a16:creationId xmlns:a16="http://schemas.microsoft.com/office/drawing/2014/main" id="{9CA4F665-8BEF-8AD5-4B3B-FC5D9E38E757}"/>
                    </a:ext>
                  </a:extLst>
                </p14:cNvPr>
                <p14:cNvContentPartPr/>
                <p14:nvPr/>
              </p14:nvContentPartPr>
              <p14:xfrm>
                <a:off x="6950651" y="5400982"/>
                <a:ext cx="343800" cy="132120"/>
              </p14:xfrm>
            </p:contentPart>
          </mc:Choice>
          <mc:Fallback xmlns="">
            <p:pic>
              <p:nvPicPr>
                <p:cNvPr id="174150" name="Freihand 174149">
                  <a:extLst>
                    <a:ext uri="{FF2B5EF4-FFF2-40B4-BE49-F238E27FC236}">
                      <a16:creationId xmlns:a16="http://schemas.microsoft.com/office/drawing/2014/main" id="{9CA4F665-8BEF-8AD5-4B3B-FC5D9E38E757}"/>
                    </a:ext>
                  </a:extLst>
                </p:cNvPr>
                <p:cNvPicPr/>
                <p:nvPr/>
              </p:nvPicPr>
              <p:blipFill>
                <a:blip r:embed="rId232"/>
                <a:stretch>
                  <a:fillRect/>
                </a:stretch>
              </p:blipFill>
              <p:spPr>
                <a:xfrm>
                  <a:off x="6944531" y="5394862"/>
                  <a:ext cx="356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4151" name="Freihand 174150">
                  <a:extLst>
                    <a:ext uri="{FF2B5EF4-FFF2-40B4-BE49-F238E27FC236}">
                      <a16:creationId xmlns:a16="http://schemas.microsoft.com/office/drawing/2014/main" id="{C1EBD7A2-A7C9-3385-FCA7-BE57E2F140C7}"/>
                    </a:ext>
                  </a:extLst>
                </p14:cNvPr>
                <p14:cNvContentPartPr/>
                <p14:nvPr/>
              </p14:nvContentPartPr>
              <p14:xfrm>
                <a:off x="7349171" y="5360302"/>
                <a:ext cx="240480" cy="122400"/>
              </p14:xfrm>
            </p:contentPart>
          </mc:Choice>
          <mc:Fallback xmlns="">
            <p:pic>
              <p:nvPicPr>
                <p:cNvPr id="174151" name="Freihand 174150">
                  <a:extLst>
                    <a:ext uri="{FF2B5EF4-FFF2-40B4-BE49-F238E27FC236}">
                      <a16:creationId xmlns:a16="http://schemas.microsoft.com/office/drawing/2014/main" id="{C1EBD7A2-A7C9-3385-FCA7-BE57E2F140C7}"/>
                    </a:ext>
                  </a:extLst>
                </p:cNvPr>
                <p:cNvPicPr/>
                <p:nvPr/>
              </p:nvPicPr>
              <p:blipFill>
                <a:blip r:embed="rId234"/>
                <a:stretch>
                  <a:fillRect/>
                </a:stretch>
              </p:blipFill>
              <p:spPr>
                <a:xfrm>
                  <a:off x="7343051" y="5354182"/>
                  <a:ext cx="252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4152" name="Freihand 174151">
                  <a:extLst>
                    <a:ext uri="{FF2B5EF4-FFF2-40B4-BE49-F238E27FC236}">
                      <a16:creationId xmlns:a16="http://schemas.microsoft.com/office/drawing/2014/main" id="{425328F4-282B-D415-96C3-B9A227F7880D}"/>
                    </a:ext>
                  </a:extLst>
                </p14:cNvPr>
                <p14:cNvContentPartPr/>
                <p14:nvPr/>
              </p14:nvContentPartPr>
              <p14:xfrm>
                <a:off x="7626731" y="4979782"/>
                <a:ext cx="289800" cy="400680"/>
              </p14:xfrm>
            </p:contentPart>
          </mc:Choice>
          <mc:Fallback xmlns="">
            <p:pic>
              <p:nvPicPr>
                <p:cNvPr id="174152" name="Freihand 174151">
                  <a:extLst>
                    <a:ext uri="{FF2B5EF4-FFF2-40B4-BE49-F238E27FC236}">
                      <a16:creationId xmlns:a16="http://schemas.microsoft.com/office/drawing/2014/main" id="{425328F4-282B-D415-96C3-B9A227F7880D}"/>
                    </a:ext>
                  </a:extLst>
                </p:cNvPr>
                <p:cNvPicPr/>
                <p:nvPr/>
              </p:nvPicPr>
              <p:blipFill>
                <a:blip r:embed="rId236"/>
                <a:stretch>
                  <a:fillRect/>
                </a:stretch>
              </p:blipFill>
              <p:spPr>
                <a:xfrm>
                  <a:off x="7620611" y="4973662"/>
                  <a:ext cx="30204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4153" name="Freihand 174152">
                  <a:extLst>
                    <a:ext uri="{FF2B5EF4-FFF2-40B4-BE49-F238E27FC236}">
                      <a16:creationId xmlns:a16="http://schemas.microsoft.com/office/drawing/2014/main" id="{F0A278B6-8C5D-EC60-9F56-9918CCFAF565}"/>
                    </a:ext>
                  </a:extLst>
                </p14:cNvPr>
                <p14:cNvContentPartPr/>
                <p14:nvPr/>
              </p14:nvContentPartPr>
              <p14:xfrm>
                <a:off x="7930571" y="5276782"/>
                <a:ext cx="9000" cy="30240"/>
              </p14:xfrm>
            </p:contentPart>
          </mc:Choice>
          <mc:Fallback xmlns="">
            <p:pic>
              <p:nvPicPr>
                <p:cNvPr id="174153" name="Freihand 174152">
                  <a:extLst>
                    <a:ext uri="{FF2B5EF4-FFF2-40B4-BE49-F238E27FC236}">
                      <a16:creationId xmlns:a16="http://schemas.microsoft.com/office/drawing/2014/main" id="{F0A278B6-8C5D-EC60-9F56-9918CCFAF565}"/>
                    </a:ext>
                  </a:extLst>
                </p:cNvPr>
                <p:cNvPicPr/>
                <p:nvPr/>
              </p:nvPicPr>
              <p:blipFill>
                <a:blip r:embed="rId238"/>
                <a:stretch>
                  <a:fillRect/>
                </a:stretch>
              </p:blipFill>
              <p:spPr>
                <a:xfrm>
                  <a:off x="7924451" y="5270662"/>
                  <a:ext cx="21240" cy="4248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9D3DB9E-00DC-3FB5-2A2C-0E15E1585721}"/>
                  </a:ext>
                </a:extLst>
              </p14:cNvPr>
              <p14:cNvContentPartPr/>
              <p14:nvPr/>
            </p14:nvContentPartPr>
            <p14:xfrm>
              <a:off x="2424011" y="2906542"/>
              <a:ext cx="3871080" cy="69840"/>
            </p14:xfrm>
          </p:contentPart>
        </mc:Choice>
        <mc:Fallback xmlns="">
          <p:pic>
            <p:nvPicPr>
              <p:cNvPr id="2" name="Freihand 1">
                <a:extLst>
                  <a:ext uri="{FF2B5EF4-FFF2-40B4-BE49-F238E27FC236}">
                    <a16:creationId xmlns:a16="http://schemas.microsoft.com/office/drawing/2014/main" id="{E9D3DB9E-00DC-3FB5-2A2C-0E15E1585721}"/>
                  </a:ext>
                </a:extLst>
              </p:cNvPr>
              <p:cNvPicPr/>
              <p:nvPr/>
            </p:nvPicPr>
            <p:blipFill>
              <a:blip r:embed="rId5"/>
              <a:stretch>
                <a:fillRect/>
              </a:stretch>
            </p:blipFill>
            <p:spPr>
              <a:xfrm>
                <a:off x="2417891" y="2900422"/>
                <a:ext cx="3883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8255B01-83E6-AA4B-1CC4-C8E4FA471E41}"/>
                  </a:ext>
                </a:extLst>
              </p14:cNvPr>
              <p14:cNvContentPartPr/>
              <p14:nvPr/>
            </p14:nvContentPartPr>
            <p14:xfrm>
              <a:off x="2341571" y="3711502"/>
              <a:ext cx="4346280" cy="120240"/>
            </p14:xfrm>
          </p:contentPart>
        </mc:Choice>
        <mc:Fallback xmlns="">
          <p:pic>
            <p:nvPicPr>
              <p:cNvPr id="3" name="Freihand 2">
                <a:extLst>
                  <a:ext uri="{FF2B5EF4-FFF2-40B4-BE49-F238E27FC236}">
                    <a16:creationId xmlns:a16="http://schemas.microsoft.com/office/drawing/2014/main" id="{98255B01-83E6-AA4B-1CC4-C8E4FA471E41}"/>
                  </a:ext>
                </a:extLst>
              </p:cNvPr>
              <p:cNvPicPr/>
              <p:nvPr/>
            </p:nvPicPr>
            <p:blipFill>
              <a:blip r:embed="rId7"/>
              <a:stretch>
                <a:fillRect/>
              </a:stretch>
            </p:blipFill>
            <p:spPr>
              <a:xfrm>
                <a:off x="2335451" y="3705382"/>
                <a:ext cx="4358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B79A3B0-C559-0061-0F13-61A52E8BF072}"/>
                  </a:ext>
                </a:extLst>
              </p14:cNvPr>
              <p14:cNvContentPartPr/>
              <p14:nvPr/>
            </p14:nvContentPartPr>
            <p14:xfrm>
              <a:off x="2831531" y="4699342"/>
              <a:ext cx="5409720" cy="125640"/>
            </p14:xfrm>
          </p:contentPart>
        </mc:Choice>
        <mc:Fallback xmlns="">
          <p:pic>
            <p:nvPicPr>
              <p:cNvPr id="5" name="Freihand 4">
                <a:extLst>
                  <a:ext uri="{FF2B5EF4-FFF2-40B4-BE49-F238E27FC236}">
                    <a16:creationId xmlns:a16="http://schemas.microsoft.com/office/drawing/2014/main" id="{0B79A3B0-C559-0061-0F13-61A52E8BF072}"/>
                  </a:ext>
                </a:extLst>
              </p:cNvPr>
              <p:cNvPicPr/>
              <p:nvPr/>
            </p:nvPicPr>
            <p:blipFill>
              <a:blip r:embed="rId9"/>
              <a:stretch>
                <a:fillRect/>
              </a:stretch>
            </p:blipFill>
            <p:spPr>
              <a:xfrm>
                <a:off x="2825411" y="4693222"/>
                <a:ext cx="5421960" cy="13788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4" name="Freihand 53">
                <a:extLst>
                  <a:ext uri="{FF2B5EF4-FFF2-40B4-BE49-F238E27FC236}">
                    <a16:creationId xmlns:a16="http://schemas.microsoft.com/office/drawing/2014/main" id="{329EB03E-1EAD-CC73-EEBC-D99A5041A113}"/>
                  </a:ext>
                </a:extLst>
              </p14:cNvPr>
              <p14:cNvContentPartPr/>
              <p14:nvPr/>
            </p14:nvContentPartPr>
            <p14:xfrm>
              <a:off x="2501051" y="3393556"/>
              <a:ext cx="2301120" cy="85320"/>
            </p14:xfrm>
          </p:contentPart>
        </mc:Choice>
        <mc:Fallback xmlns="">
          <p:pic>
            <p:nvPicPr>
              <p:cNvPr id="54" name="Freihand 53">
                <a:extLst>
                  <a:ext uri="{FF2B5EF4-FFF2-40B4-BE49-F238E27FC236}">
                    <a16:creationId xmlns:a16="http://schemas.microsoft.com/office/drawing/2014/main" id="{329EB03E-1EAD-CC73-EEBC-D99A5041A113}"/>
                  </a:ext>
                </a:extLst>
              </p:cNvPr>
              <p:cNvPicPr/>
              <p:nvPr/>
            </p:nvPicPr>
            <p:blipFill>
              <a:blip r:embed="rId4"/>
              <a:stretch>
                <a:fillRect/>
              </a:stretch>
            </p:blipFill>
            <p:spPr>
              <a:xfrm>
                <a:off x="2494931" y="3387436"/>
                <a:ext cx="2313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519DB7B8-FE45-C1EC-003F-12A8C97C5035}"/>
                  </a:ext>
                </a:extLst>
              </p14:cNvPr>
              <p14:cNvContentPartPr/>
              <p14:nvPr/>
            </p14:nvContentPartPr>
            <p14:xfrm>
              <a:off x="3429131" y="1602916"/>
              <a:ext cx="4901040" cy="84960"/>
            </p14:xfrm>
          </p:contentPart>
        </mc:Choice>
        <mc:Fallback xmlns="">
          <p:pic>
            <p:nvPicPr>
              <p:cNvPr id="2" name="Freihand 1">
                <a:extLst>
                  <a:ext uri="{FF2B5EF4-FFF2-40B4-BE49-F238E27FC236}">
                    <a16:creationId xmlns:a16="http://schemas.microsoft.com/office/drawing/2014/main" id="{519DB7B8-FE45-C1EC-003F-12A8C97C5035}"/>
                  </a:ext>
                </a:extLst>
              </p:cNvPr>
              <p:cNvPicPr/>
              <p:nvPr/>
            </p:nvPicPr>
            <p:blipFill>
              <a:blip r:embed="rId6"/>
              <a:stretch>
                <a:fillRect/>
              </a:stretch>
            </p:blipFill>
            <p:spPr>
              <a:xfrm>
                <a:off x="3423011" y="1596796"/>
                <a:ext cx="4913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69165B7-4574-97B2-95C3-6A260BE359B9}"/>
                  </a:ext>
                </a:extLst>
              </p14:cNvPr>
              <p14:cNvContentPartPr/>
              <p14:nvPr/>
            </p14:nvContentPartPr>
            <p14:xfrm>
              <a:off x="4433891" y="934396"/>
              <a:ext cx="2642760" cy="816480"/>
            </p14:xfrm>
          </p:contentPart>
        </mc:Choice>
        <mc:Fallback xmlns="">
          <p:pic>
            <p:nvPicPr>
              <p:cNvPr id="6" name="Freihand 5">
                <a:extLst>
                  <a:ext uri="{FF2B5EF4-FFF2-40B4-BE49-F238E27FC236}">
                    <a16:creationId xmlns:a16="http://schemas.microsoft.com/office/drawing/2014/main" id="{769165B7-4574-97B2-95C3-6A260BE359B9}"/>
                  </a:ext>
                </a:extLst>
              </p:cNvPr>
              <p:cNvPicPr/>
              <p:nvPr/>
            </p:nvPicPr>
            <p:blipFill>
              <a:blip r:embed="rId8"/>
              <a:stretch>
                <a:fillRect/>
              </a:stretch>
            </p:blipFill>
            <p:spPr>
              <a:xfrm>
                <a:off x="4427771" y="928276"/>
                <a:ext cx="2655000" cy="828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9" name="Freihand 88">
                <a:extLst>
                  <a:ext uri="{FF2B5EF4-FFF2-40B4-BE49-F238E27FC236}">
                    <a16:creationId xmlns:a16="http://schemas.microsoft.com/office/drawing/2014/main" id="{25ADBBE8-D022-AF72-2EAF-2F99EF40DFB7}"/>
                  </a:ext>
                </a:extLst>
              </p14:cNvPr>
              <p14:cNvContentPartPr/>
              <p14:nvPr/>
            </p14:nvContentPartPr>
            <p14:xfrm>
              <a:off x="4498691" y="1558996"/>
              <a:ext cx="2657160" cy="84960"/>
            </p14:xfrm>
          </p:contentPart>
        </mc:Choice>
        <mc:Fallback xmlns="">
          <p:pic>
            <p:nvPicPr>
              <p:cNvPr id="89" name="Freihand 88">
                <a:extLst>
                  <a:ext uri="{FF2B5EF4-FFF2-40B4-BE49-F238E27FC236}">
                    <a16:creationId xmlns:a16="http://schemas.microsoft.com/office/drawing/2014/main" id="{25ADBBE8-D022-AF72-2EAF-2F99EF40DFB7}"/>
                  </a:ext>
                </a:extLst>
              </p:cNvPr>
              <p:cNvPicPr/>
              <p:nvPr/>
            </p:nvPicPr>
            <p:blipFill>
              <a:blip r:embed="rId10"/>
              <a:stretch>
                <a:fillRect/>
              </a:stretch>
            </p:blipFill>
            <p:spPr>
              <a:xfrm>
                <a:off x="4492571" y="1552876"/>
                <a:ext cx="2669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1" name="Freihand 90">
                <a:extLst>
                  <a:ext uri="{FF2B5EF4-FFF2-40B4-BE49-F238E27FC236}">
                    <a16:creationId xmlns:a16="http://schemas.microsoft.com/office/drawing/2014/main" id="{A470744D-CA75-7134-76BF-7C0C22DC3636}"/>
                  </a:ext>
                </a:extLst>
              </p14:cNvPr>
              <p14:cNvContentPartPr/>
              <p14:nvPr/>
            </p14:nvContentPartPr>
            <p14:xfrm>
              <a:off x="4520291" y="4559956"/>
              <a:ext cx="2054520" cy="73800"/>
            </p14:xfrm>
          </p:contentPart>
        </mc:Choice>
        <mc:Fallback xmlns="">
          <p:pic>
            <p:nvPicPr>
              <p:cNvPr id="91" name="Freihand 90">
                <a:extLst>
                  <a:ext uri="{FF2B5EF4-FFF2-40B4-BE49-F238E27FC236}">
                    <a16:creationId xmlns:a16="http://schemas.microsoft.com/office/drawing/2014/main" id="{A470744D-CA75-7134-76BF-7C0C22DC3636}"/>
                  </a:ext>
                </a:extLst>
              </p:cNvPr>
              <p:cNvPicPr/>
              <p:nvPr/>
            </p:nvPicPr>
            <p:blipFill>
              <a:blip r:embed="rId12"/>
              <a:stretch>
                <a:fillRect/>
              </a:stretch>
            </p:blipFill>
            <p:spPr>
              <a:xfrm>
                <a:off x="4514171" y="4553836"/>
                <a:ext cx="2066760" cy="86040"/>
              </a:xfrm>
              <a:prstGeom prst="rect">
                <a:avLst/>
              </a:prstGeom>
            </p:spPr>
          </p:pic>
        </mc:Fallback>
      </mc:AlternateContent>
      <p:grpSp>
        <p:nvGrpSpPr>
          <p:cNvPr id="95" name="Gruppieren 94">
            <a:extLst>
              <a:ext uri="{FF2B5EF4-FFF2-40B4-BE49-F238E27FC236}">
                <a16:creationId xmlns:a16="http://schemas.microsoft.com/office/drawing/2014/main" id="{B7EA2A0A-F660-F336-58D4-9172F83E5F0F}"/>
              </a:ext>
            </a:extLst>
          </p:cNvPr>
          <p:cNvGrpSpPr/>
          <p:nvPr/>
        </p:nvGrpSpPr>
        <p:grpSpPr>
          <a:xfrm>
            <a:off x="2899211" y="2521636"/>
            <a:ext cx="7324560" cy="1438200"/>
            <a:chOff x="2899211" y="2521636"/>
            <a:chExt cx="7324560" cy="1438200"/>
          </a:xfrm>
        </p:grpSpPr>
        <mc:AlternateContent xmlns:mc="http://schemas.openxmlformats.org/markup-compatibility/2006" xmlns:p14="http://schemas.microsoft.com/office/powerpoint/2010/main">
          <mc:Choice Requires="p14">
            <p:contentPart p14:bwMode="auto" r:id="rId13">
              <p14:nvContentPartPr>
                <p14:cNvPr id="55" name="Freihand 54">
                  <a:extLst>
                    <a:ext uri="{FF2B5EF4-FFF2-40B4-BE49-F238E27FC236}">
                      <a16:creationId xmlns:a16="http://schemas.microsoft.com/office/drawing/2014/main" id="{41D30217-B2C2-ED0F-B2C7-87A9399D3868}"/>
                    </a:ext>
                  </a:extLst>
                </p14:cNvPr>
                <p14:cNvContentPartPr/>
                <p14:nvPr/>
              </p14:nvContentPartPr>
              <p14:xfrm>
                <a:off x="7792691" y="3107716"/>
                <a:ext cx="29880" cy="186120"/>
              </p14:xfrm>
            </p:contentPart>
          </mc:Choice>
          <mc:Fallback xmlns="">
            <p:pic>
              <p:nvPicPr>
                <p:cNvPr id="55" name="Freihand 54">
                  <a:extLst>
                    <a:ext uri="{FF2B5EF4-FFF2-40B4-BE49-F238E27FC236}">
                      <a16:creationId xmlns:a16="http://schemas.microsoft.com/office/drawing/2014/main" id="{41D30217-B2C2-ED0F-B2C7-87A9399D3868}"/>
                    </a:ext>
                  </a:extLst>
                </p:cNvPr>
                <p:cNvPicPr/>
                <p:nvPr/>
              </p:nvPicPr>
              <p:blipFill>
                <a:blip r:embed="rId14"/>
                <a:stretch>
                  <a:fillRect/>
                </a:stretch>
              </p:blipFill>
              <p:spPr>
                <a:xfrm>
                  <a:off x="7786571" y="3101596"/>
                  <a:ext cx="42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Freihand 55">
                  <a:extLst>
                    <a:ext uri="{FF2B5EF4-FFF2-40B4-BE49-F238E27FC236}">
                      <a16:creationId xmlns:a16="http://schemas.microsoft.com/office/drawing/2014/main" id="{E6E5575E-FF94-4E80-DE84-9210EABA9BEE}"/>
                    </a:ext>
                  </a:extLst>
                </p14:cNvPr>
                <p14:cNvContentPartPr/>
                <p14:nvPr/>
              </p14:nvContentPartPr>
              <p14:xfrm>
                <a:off x="7677851" y="3084676"/>
                <a:ext cx="221040" cy="128520"/>
              </p14:xfrm>
            </p:contentPart>
          </mc:Choice>
          <mc:Fallback xmlns="">
            <p:pic>
              <p:nvPicPr>
                <p:cNvPr id="56" name="Freihand 55">
                  <a:extLst>
                    <a:ext uri="{FF2B5EF4-FFF2-40B4-BE49-F238E27FC236}">
                      <a16:creationId xmlns:a16="http://schemas.microsoft.com/office/drawing/2014/main" id="{E6E5575E-FF94-4E80-DE84-9210EABA9BEE}"/>
                    </a:ext>
                  </a:extLst>
                </p:cNvPr>
                <p:cNvPicPr/>
                <p:nvPr/>
              </p:nvPicPr>
              <p:blipFill>
                <a:blip r:embed="rId16"/>
                <a:stretch>
                  <a:fillRect/>
                </a:stretch>
              </p:blipFill>
              <p:spPr>
                <a:xfrm>
                  <a:off x="7671731" y="3078556"/>
                  <a:ext cx="233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Freihand 56">
                  <a:extLst>
                    <a:ext uri="{FF2B5EF4-FFF2-40B4-BE49-F238E27FC236}">
                      <a16:creationId xmlns:a16="http://schemas.microsoft.com/office/drawing/2014/main" id="{48C85A55-835D-E2C9-7428-15A854E9C59F}"/>
                    </a:ext>
                  </a:extLst>
                </p14:cNvPr>
                <p14:cNvContentPartPr/>
                <p14:nvPr/>
              </p14:nvContentPartPr>
              <p14:xfrm>
                <a:off x="8043971" y="3045076"/>
                <a:ext cx="33480" cy="155160"/>
              </p14:xfrm>
            </p:contentPart>
          </mc:Choice>
          <mc:Fallback xmlns="">
            <p:pic>
              <p:nvPicPr>
                <p:cNvPr id="57" name="Freihand 56">
                  <a:extLst>
                    <a:ext uri="{FF2B5EF4-FFF2-40B4-BE49-F238E27FC236}">
                      <a16:creationId xmlns:a16="http://schemas.microsoft.com/office/drawing/2014/main" id="{48C85A55-835D-E2C9-7428-15A854E9C59F}"/>
                    </a:ext>
                  </a:extLst>
                </p:cNvPr>
                <p:cNvPicPr/>
                <p:nvPr/>
              </p:nvPicPr>
              <p:blipFill>
                <a:blip r:embed="rId18"/>
                <a:stretch>
                  <a:fillRect/>
                </a:stretch>
              </p:blipFill>
              <p:spPr>
                <a:xfrm>
                  <a:off x="8037851" y="3038956"/>
                  <a:ext cx="45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Freihand 57">
                  <a:extLst>
                    <a:ext uri="{FF2B5EF4-FFF2-40B4-BE49-F238E27FC236}">
                      <a16:creationId xmlns:a16="http://schemas.microsoft.com/office/drawing/2014/main" id="{2CD9444E-4EFC-0B90-26A4-699803437048}"/>
                    </a:ext>
                  </a:extLst>
                </p14:cNvPr>
                <p14:cNvContentPartPr/>
                <p14:nvPr/>
              </p14:nvContentPartPr>
              <p14:xfrm>
                <a:off x="7906451" y="2839156"/>
                <a:ext cx="232560" cy="181440"/>
              </p14:xfrm>
            </p:contentPart>
          </mc:Choice>
          <mc:Fallback xmlns="">
            <p:pic>
              <p:nvPicPr>
                <p:cNvPr id="58" name="Freihand 57">
                  <a:extLst>
                    <a:ext uri="{FF2B5EF4-FFF2-40B4-BE49-F238E27FC236}">
                      <a16:creationId xmlns:a16="http://schemas.microsoft.com/office/drawing/2014/main" id="{2CD9444E-4EFC-0B90-26A4-699803437048}"/>
                    </a:ext>
                  </a:extLst>
                </p:cNvPr>
                <p:cNvPicPr/>
                <p:nvPr/>
              </p:nvPicPr>
              <p:blipFill>
                <a:blip r:embed="rId20"/>
                <a:stretch>
                  <a:fillRect/>
                </a:stretch>
              </p:blipFill>
              <p:spPr>
                <a:xfrm>
                  <a:off x="7900331" y="2833036"/>
                  <a:ext cx="244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Freihand 58">
                  <a:extLst>
                    <a:ext uri="{FF2B5EF4-FFF2-40B4-BE49-F238E27FC236}">
                      <a16:creationId xmlns:a16="http://schemas.microsoft.com/office/drawing/2014/main" id="{54E45F5B-3275-F2E0-0E10-E5BFFD30DA2A}"/>
                    </a:ext>
                  </a:extLst>
                </p14:cNvPr>
                <p14:cNvContentPartPr/>
                <p14:nvPr/>
              </p14:nvContentPartPr>
              <p14:xfrm>
                <a:off x="7320731" y="3306076"/>
                <a:ext cx="260280" cy="138240"/>
              </p14:xfrm>
            </p:contentPart>
          </mc:Choice>
          <mc:Fallback xmlns="">
            <p:pic>
              <p:nvPicPr>
                <p:cNvPr id="59" name="Freihand 58">
                  <a:extLst>
                    <a:ext uri="{FF2B5EF4-FFF2-40B4-BE49-F238E27FC236}">
                      <a16:creationId xmlns:a16="http://schemas.microsoft.com/office/drawing/2014/main" id="{54E45F5B-3275-F2E0-0E10-E5BFFD30DA2A}"/>
                    </a:ext>
                  </a:extLst>
                </p:cNvPr>
                <p:cNvPicPr/>
                <p:nvPr/>
              </p:nvPicPr>
              <p:blipFill>
                <a:blip r:embed="rId22"/>
                <a:stretch>
                  <a:fillRect/>
                </a:stretch>
              </p:blipFill>
              <p:spPr>
                <a:xfrm>
                  <a:off x="7314611" y="3299956"/>
                  <a:ext cx="272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Freihand 59">
                  <a:extLst>
                    <a:ext uri="{FF2B5EF4-FFF2-40B4-BE49-F238E27FC236}">
                      <a16:creationId xmlns:a16="http://schemas.microsoft.com/office/drawing/2014/main" id="{098322BC-1000-2C34-058A-60D166725AA8}"/>
                    </a:ext>
                  </a:extLst>
                </p14:cNvPr>
                <p14:cNvContentPartPr/>
                <p14:nvPr/>
              </p14:nvContentPartPr>
              <p14:xfrm>
                <a:off x="7520531" y="3224716"/>
                <a:ext cx="104400" cy="214200"/>
              </p14:xfrm>
            </p:contentPart>
          </mc:Choice>
          <mc:Fallback xmlns="">
            <p:pic>
              <p:nvPicPr>
                <p:cNvPr id="60" name="Freihand 59">
                  <a:extLst>
                    <a:ext uri="{FF2B5EF4-FFF2-40B4-BE49-F238E27FC236}">
                      <a16:creationId xmlns:a16="http://schemas.microsoft.com/office/drawing/2014/main" id="{098322BC-1000-2C34-058A-60D166725AA8}"/>
                    </a:ext>
                  </a:extLst>
                </p:cNvPr>
                <p:cNvPicPr/>
                <p:nvPr/>
              </p:nvPicPr>
              <p:blipFill>
                <a:blip r:embed="rId24"/>
                <a:stretch>
                  <a:fillRect/>
                </a:stretch>
              </p:blipFill>
              <p:spPr>
                <a:xfrm>
                  <a:off x="7514411" y="3218596"/>
                  <a:ext cx="1166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Freihand 60">
                  <a:extLst>
                    <a:ext uri="{FF2B5EF4-FFF2-40B4-BE49-F238E27FC236}">
                      <a16:creationId xmlns:a16="http://schemas.microsoft.com/office/drawing/2014/main" id="{09D6417D-998B-3214-7F5F-A01ECE7C42C3}"/>
                    </a:ext>
                  </a:extLst>
                </p14:cNvPr>
                <p14:cNvContentPartPr/>
                <p14:nvPr/>
              </p14:nvContentPartPr>
              <p14:xfrm>
                <a:off x="8628251" y="2948596"/>
                <a:ext cx="242640" cy="183240"/>
              </p14:xfrm>
            </p:contentPart>
          </mc:Choice>
          <mc:Fallback xmlns="">
            <p:pic>
              <p:nvPicPr>
                <p:cNvPr id="61" name="Freihand 60">
                  <a:extLst>
                    <a:ext uri="{FF2B5EF4-FFF2-40B4-BE49-F238E27FC236}">
                      <a16:creationId xmlns:a16="http://schemas.microsoft.com/office/drawing/2014/main" id="{09D6417D-998B-3214-7F5F-A01ECE7C42C3}"/>
                    </a:ext>
                  </a:extLst>
                </p:cNvPr>
                <p:cNvPicPr/>
                <p:nvPr/>
              </p:nvPicPr>
              <p:blipFill>
                <a:blip r:embed="rId26"/>
                <a:stretch>
                  <a:fillRect/>
                </a:stretch>
              </p:blipFill>
              <p:spPr>
                <a:xfrm>
                  <a:off x="8622131" y="2942476"/>
                  <a:ext cx="254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 name="Freihand 62">
                  <a:extLst>
                    <a:ext uri="{FF2B5EF4-FFF2-40B4-BE49-F238E27FC236}">
                      <a16:creationId xmlns:a16="http://schemas.microsoft.com/office/drawing/2014/main" id="{9025CA2E-C1ED-F0CA-9FD6-0BA3CA223043}"/>
                    </a:ext>
                  </a:extLst>
                </p14:cNvPr>
                <p14:cNvContentPartPr/>
                <p14:nvPr/>
              </p14:nvContentPartPr>
              <p14:xfrm>
                <a:off x="9172571" y="2770756"/>
                <a:ext cx="102600" cy="224280"/>
              </p14:xfrm>
            </p:contentPart>
          </mc:Choice>
          <mc:Fallback xmlns="">
            <p:pic>
              <p:nvPicPr>
                <p:cNvPr id="63" name="Freihand 62">
                  <a:extLst>
                    <a:ext uri="{FF2B5EF4-FFF2-40B4-BE49-F238E27FC236}">
                      <a16:creationId xmlns:a16="http://schemas.microsoft.com/office/drawing/2014/main" id="{9025CA2E-C1ED-F0CA-9FD6-0BA3CA223043}"/>
                    </a:ext>
                  </a:extLst>
                </p:cNvPr>
                <p:cNvPicPr/>
                <p:nvPr/>
              </p:nvPicPr>
              <p:blipFill>
                <a:blip r:embed="rId28"/>
                <a:stretch>
                  <a:fillRect/>
                </a:stretch>
              </p:blipFill>
              <p:spPr>
                <a:xfrm>
                  <a:off x="9166451" y="2764636"/>
                  <a:ext cx="1148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4" name="Freihand 63">
                  <a:extLst>
                    <a:ext uri="{FF2B5EF4-FFF2-40B4-BE49-F238E27FC236}">
                      <a16:creationId xmlns:a16="http://schemas.microsoft.com/office/drawing/2014/main" id="{91A42F99-8771-5835-232E-564AED2618AF}"/>
                    </a:ext>
                  </a:extLst>
                </p14:cNvPr>
                <p14:cNvContentPartPr/>
                <p14:nvPr/>
              </p14:nvContentPartPr>
              <p14:xfrm>
                <a:off x="9259331" y="2961916"/>
                <a:ext cx="47880" cy="33480"/>
              </p14:xfrm>
            </p:contentPart>
          </mc:Choice>
          <mc:Fallback xmlns="">
            <p:pic>
              <p:nvPicPr>
                <p:cNvPr id="64" name="Freihand 63">
                  <a:extLst>
                    <a:ext uri="{FF2B5EF4-FFF2-40B4-BE49-F238E27FC236}">
                      <a16:creationId xmlns:a16="http://schemas.microsoft.com/office/drawing/2014/main" id="{91A42F99-8771-5835-232E-564AED2618AF}"/>
                    </a:ext>
                  </a:extLst>
                </p:cNvPr>
                <p:cNvPicPr/>
                <p:nvPr/>
              </p:nvPicPr>
              <p:blipFill>
                <a:blip r:embed="rId30"/>
                <a:stretch>
                  <a:fillRect/>
                </a:stretch>
              </p:blipFill>
              <p:spPr>
                <a:xfrm>
                  <a:off x="9253211" y="2955796"/>
                  <a:ext cx="60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5" name="Freihand 64">
                  <a:extLst>
                    <a:ext uri="{FF2B5EF4-FFF2-40B4-BE49-F238E27FC236}">
                      <a16:creationId xmlns:a16="http://schemas.microsoft.com/office/drawing/2014/main" id="{581CD29F-FDA5-B071-7A13-83B274C45480}"/>
                    </a:ext>
                  </a:extLst>
                </p14:cNvPr>
                <p14:cNvContentPartPr/>
                <p14:nvPr/>
              </p14:nvContentPartPr>
              <p14:xfrm>
                <a:off x="9401531" y="2849956"/>
                <a:ext cx="81360" cy="141480"/>
              </p14:xfrm>
            </p:contentPart>
          </mc:Choice>
          <mc:Fallback xmlns="">
            <p:pic>
              <p:nvPicPr>
                <p:cNvPr id="65" name="Freihand 64">
                  <a:extLst>
                    <a:ext uri="{FF2B5EF4-FFF2-40B4-BE49-F238E27FC236}">
                      <a16:creationId xmlns:a16="http://schemas.microsoft.com/office/drawing/2014/main" id="{581CD29F-FDA5-B071-7A13-83B274C45480}"/>
                    </a:ext>
                  </a:extLst>
                </p:cNvPr>
                <p:cNvPicPr/>
                <p:nvPr/>
              </p:nvPicPr>
              <p:blipFill>
                <a:blip r:embed="rId32"/>
                <a:stretch>
                  <a:fillRect/>
                </a:stretch>
              </p:blipFill>
              <p:spPr>
                <a:xfrm>
                  <a:off x="9395411" y="2843836"/>
                  <a:ext cx="93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6" name="Freihand 65">
                  <a:extLst>
                    <a:ext uri="{FF2B5EF4-FFF2-40B4-BE49-F238E27FC236}">
                      <a16:creationId xmlns:a16="http://schemas.microsoft.com/office/drawing/2014/main" id="{0EACF7AC-EFA9-5F2C-803C-6C4768EE4E33}"/>
                    </a:ext>
                  </a:extLst>
                </p14:cNvPr>
                <p14:cNvContentPartPr/>
                <p14:nvPr/>
              </p14:nvContentPartPr>
              <p14:xfrm>
                <a:off x="9488651" y="2838436"/>
                <a:ext cx="52200" cy="94680"/>
              </p14:xfrm>
            </p:contentPart>
          </mc:Choice>
          <mc:Fallback xmlns="">
            <p:pic>
              <p:nvPicPr>
                <p:cNvPr id="66" name="Freihand 65">
                  <a:extLst>
                    <a:ext uri="{FF2B5EF4-FFF2-40B4-BE49-F238E27FC236}">
                      <a16:creationId xmlns:a16="http://schemas.microsoft.com/office/drawing/2014/main" id="{0EACF7AC-EFA9-5F2C-803C-6C4768EE4E33}"/>
                    </a:ext>
                  </a:extLst>
                </p:cNvPr>
                <p:cNvPicPr/>
                <p:nvPr/>
              </p:nvPicPr>
              <p:blipFill>
                <a:blip r:embed="rId34"/>
                <a:stretch>
                  <a:fillRect/>
                </a:stretch>
              </p:blipFill>
              <p:spPr>
                <a:xfrm>
                  <a:off x="9482531" y="2832316"/>
                  <a:ext cx="64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7" name="Freihand 66">
                  <a:extLst>
                    <a:ext uri="{FF2B5EF4-FFF2-40B4-BE49-F238E27FC236}">
                      <a16:creationId xmlns:a16="http://schemas.microsoft.com/office/drawing/2014/main" id="{DAD95501-EB74-CEBA-97B6-88C8D565B6EA}"/>
                    </a:ext>
                  </a:extLst>
                </p14:cNvPr>
                <p14:cNvContentPartPr/>
                <p14:nvPr/>
              </p14:nvContentPartPr>
              <p14:xfrm>
                <a:off x="9498371" y="2659156"/>
                <a:ext cx="604800" cy="330120"/>
              </p14:xfrm>
            </p:contentPart>
          </mc:Choice>
          <mc:Fallback xmlns="">
            <p:pic>
              <p:nvPicPr>
                <p:cNvPr id="67" name="Freihand 66">
                  <a:extLst>
                    <a:ext uri="{FF2B5EF4-FFF2-40B4-BE49-F238E27FC236}">
                      <a16:creationId xmlns:a16="http://schemas.microsoft.com/office/drawing/2014/main" id="{DAD95501-EB74-CEBA-97B6-88C8D565B6EA}"/>
                    </a:ext>
                  </a:extLst>
                </p:cNvPr>
                <p:cNvPicPr/>
                <p:nvPr/>
              </p:nvPicPr>
              <p:blipFill>
                <a:blip r:embed="rId36"/>
                <a:stretch>
                  <a:fillRect/>
                </a:stretch>
              </p:blipFill>
              <p:spPr>
                <a:xfrm>
                  <a:off x="9492251" y="2653036"/>
                  <a:ext cx="6170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9" name="Freihand 68">
                  <a:extLst>
                    <a:ext uri="{FF2B5EF4-FFF2-40B4-BE49-F238E27FC236}">
                      <a16:creationId xmlns:a16="http://schemas.microsoft.com/office/drawing/2014/main" id="{DA8064FD-593E-CDDE-9986-E75D331CBC4D}"/>
                    </a:ext>
                  </a:extLst>
                </p14:cNvPr>
                <p14:cNvContentPartPr/>
                <p14:nvPr/>
              </p14:nvContentPartPr>
              <p14:xfrm>
                <a:off x="3706691" y="3823756"/>
                <a:ext cx="3457080" cy="32760"/>
              </p14:xfrm>
            </p:contentPart>
          </mc:Choice>
          <mc:Fallback xmlns="">
            <p:pic>
              <p:nvPicPr>
                <p:cNvPr id="69" name="Freihand 68">
                  <a:extLst>
                    <a:ext uri="{FF2B5EF4-FFF2-40B4-BE49-F238E27FC236}">
                      <a16:creationId xmlns:a16="http://schemas.microsoft.com/office/drawing/2014/main" id="{DA8064FD-593E-CDDE-9986-E75D331CBC4D}"/>
                    </a:ext>
                  </a:extLst>
                </p:cNvPr>
                <p:cNvPicPr/>
                <p:nvPr/>
              </p:nvPicPr>
              <p:blipFill>
                <a:blip r:embed="rId38"/>
                <a:stretch>
                  <a:fillRect/>
                </a:stretch>
              </p:blipFill>
              <p:spPr>
                <a:xfrm>
                  <a:off x="3700571" y="3817636"/>
                  <a:ext cx="3469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1" name="Freihand 80">
                  <a:extLst>
                    <a:ext uri="{FF2B5EF4-FFF2-40B4-BE49-F238E27FC236}">
                      <a16:creationId xmlns:a16="http://schemas.microsoft.com/office/drawing/2014/main" id="{8A197F4B-9F3C-27FE-B7C1-D8875E2BDB95}"/>
                    </a:ext>
                  </a:extLst>
                </p14:cNvPr>
                <p14:cNvContentPartPr/>
                <p14:nvPr/>
              </p14:nvContentPartPr>
              <p14:xfrm>
                <a:off x="10112891" y="2521636"/>
                <a:ext cx="110880" cy="317160"/>
              </p14:xfrm>
            </p:contentPart>
          </mc:Choice>
          <mc:Fallback xmlns="">
            <p:pic>
              <p:nvPicPr>
                <p:cNvPr id="81" name="Freihand 80">
                  <a:extLst>
                    <a:ext uri="{FF2B5EF4-FFF2-40B4-BE49-F238E27FC236}">
                      <a16:creationId xmlns:a16="http://schemas.microsoft.com/office/drawing/2014/main" id="{8A197F4B-9F3C-27FE-B7C1-D8875E2BDB95}"/>
                    </a:ext>
                  </a:extLst>
                </p:cNvPr>
                <p:cNvPicPr/>
                <p:nvPr/>
              </p:nvPicPr>
              <p:blipFill>
                <a:blip r:embed="rId40"/>
                <a:stretch>
                  <a:fillRect/>
                </a:stretch>
              </p:blipFill>
              <p:spPr>
                <a:xfrm>
                  <a:off x="10106771" y="2515516"/>
                  <a:ext cx="1231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2" name="Freihand 81">
                  <a:extLst>
                    <a:ext uri="{FF2B5EF4-FFF2-40B4-BE49-F238E27FC236}">
                      <a16:creationId xmlns:a16="http://schemas.microsoft.com/office/drawing/2014/main" id="{B704ECCD-D757-E296-B654-E534C2F92D1B}"/>
                    </a:ext>
                  </a:extLst>
                </p14:cNvPr>
                <p14:cNvContentPartPr/>
                <p14:nvPr/>
              </p14:nvContentPartPr>
              <p14:xfrm>
                <a:off x="3751691" y="3835636"/>
                <a:ext cx="3263040" cy="40680"/>
              </p14:xfrm>
            </p:contentPart>
          </mc:Choice>
          <mc:Fallback xmlns="">
            <p:pic>
              <p:nvPicPr>
                <p:cNvPr id="82" name="Freihand 81">
                  <a:extLst>
                    <a:ext uri="{FF2B5EF4-FFF2-40B4-BE49-F238E27FC236}">
                      <a16:creationId xmlns:a16="http://schemas.microsoft.com/office/drawing/2014/main" id="{B704ECCD-D757-E296-B654-E534C2F92D1B}"/>
                    </a:ext>
                  </a:extLst>
                </p:cNvPr>
                <p:cNvPicPr/>
                <p:nvPr/>
              </p:nvPicPr>
              <p:blipFill>
                <a:blip r:embed="rId42"/>
                <a:stretch>
                  <a:fillRect/>
                </a:stretch>
              </p:blipFill>
              <p:spPr>
                <a:xfrm>
                  <a:off x="3745571" y="3829516"/>
                  <a:ext cx="3275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2" name="Freihand 91">
                  <a:extLst>
                    <a:ext uri="{FF2B5EF4-FFF2-40B4-BE49-F238E27FC236}">
                      <a16:creationId xmlns:a16="http://schemas.microsoft.com/office/drawing/2014/main" id="{A072712A-8897-933D-DDBF-1EA5A4993993}"/>
                    </a:ext>
                  </a:extLst>
                </p14:cNvPr>
                <p14:cNvContentPartPr/>
                <p14:nvPr/>
              </p14:nvContentPartPr>
              <p14:xfrm>
                <a:off x="3511211" y="3428476"/>
                <a:ext cx="4058640" cy="325440"/>
              </p14:xfrm>
            </p:contentPart>
          </mc:Choice>
          <mc:Fallback xmlns="">
            <p:pic>
              <p:nvPicPr>
                <p:cNvPr id="92" name="Freihand 91">
                  <a:extLst>
                    <a:ext uri="{FF2B5EF4-FFF2-40B4-BE49-F238E27FC236}">
                      <a16:creationId xmlns:a16="http://schemas.microsoft.com/office/drawing/2014/main" id="{A072712A-8897-933D-DDBF-1EA5A4993993}"/>
                    </a:ext>
                  </a:extLst>
                </p:cNvPr>
                <p:cNvPicPr/>
                <p:nvPr/>
              </p:nvPicPr>
              <p:blipFill>
                <a:blip r:embed="rId44"/>
                <a:stretch>
                  <a:fillRect/>
                </a:stretch>
              </p:blipFill>
              <p:spPr>
                <a:xfrm>
                  <a:off x="3505091" y="3422356"/>
                  <a:ext cx="407088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3" name="Freihand 92">
                  <a:extLst>
                    <a:ext uri="{FF2B5EF4-FFF2-40B4-BE49-F238E27FC236}">
                      <a16:creationId xmlns:a16="http://schemas.microsoft.com/office/drawing/2014/main" id="{0EA1DE1C-F773-A84E-1624-0C8C87684A96}"/>
                    </a:ext>
                  </a:extLst>
                </p14:cNvPr>
                <p14:cNvContentPartPr/>
                <p14:nvPr/>
              </p14:nvContentPartPr>
              <p14:xfrm>
                <a:off x="3595811" y="3548716"/>
                <a:ext cx="29880" cy="34560"/>
              </p14:xfrm>
            </p:contentPart>
          </mc:Choice>
          <mc:Fallback xmlns="">
            <p:pic>
              <p:nvPicPr>
                <p:cNvPr id="93" name="Freihand 92">
                  <a:extLst>
                    <a:ext uri="{FF2B5EF4-FFF2-40B4-BE49-F238E27FC236}">
                      <a16:creationId xmlns:a16="http://schemas.microsoft.com/office/drawing/2014/main" id="{0EA1DE1C-F773-A84E-1624-0C8C87684A96}"/>
                    </a:ext>
                  </a:extLst>
                </p:cNvPr>
                <p:cNvPicPr/>
                <p:nvPr/>
              </p:nvPicPr>
              <p:blipFill>
                <a:blip r:embed="rId46"/>
                <a:stretch>
                  <a:fillRect/>
                </a:stretch>
              </p:blipFill>
              <p:spPr>
                <a:xfrm>
                  <a:off x="3589691" y="3542596"/>
                  <a:ext cx="42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4" name="Freihand 93">
                  <a:extLst>
                    <a:ext uri="{FF2B5EF4-FFF2-40B4-BE49-F238E27FC236}">
                      <a16:creationId xmlns:a16="http://schemas.microsoft.com/office/drawing/2014/main" id="{380D2337-6C8B-1BF6-6648-AB48338D8D4F}"/>
                    </a:ext>
                  </a:extLst>
                </p14:cNvPr>
                <p14:cNvContentPartPr/>
                <p14:nvPr/>
              </p14:nvContentPartPr>
              <p14:xfrm>
                <a:off x="2899211" y="3450076"/>
                <a:ext cx="4771800" cy="509760"/>
              </p14:xfrm>
            </p:contentPart>
          </mc:Choice>
          <mc:Fallback xmlns="">
            <p:pic>
              <p:nvPicPr>
                <p:cNvPr id="94" name="Freihand 93">
                  <a:extLst>
                    <a:ext uri="{FF2B5EF4-FFF2-40B4-BE49-F238E27FC236}">
                      <a16:creationId xmlns:a16="http://schemas.microsoft.com/office/drawing/2014/main" id="{380D2337-6C8B-1BF6-6648-AB48338D8D4F}"/>
                    </a:ext>
                  </a:extLst>
                </p:cNvPr>
                <p:cNvPicPr/>
                <p:nvPr/>
              </p:nvPicPr>
              <p:blipFill>
                <a:blip r:embed="rId48"/>
                <a:stretch>
                  <a:fillRect/>
                </a:stretch>
              </p:blipFill>
              <p:spPr>
                <a:xfrm>
                  <a:off x="2893091" y="3443956"/>
                  <a:ext cx="4784040" cy="52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112" name="Freihand 111">
                <a:extLst>
                  <a:ext uri="{FF2B5EF4-FFF2-40B4-BE49-F238E27FC236}">
                    <a16:creationId xmlns:a16="http://schemas.microsoft.com/office/drawing/2014/main" id="{B1EEE321-69CB-EDFC-F258-0F456041D0D4}"/>
                  </a:ext>
                </a:extLst>
              </p14:cNvPr>
              <p14:cNvContentPartPr/>
              <p14:nvPr/>
            </p14:nvContentPartPr>
            <p14:xfrm>
              <a:off x="9138371" y="477196"/>
              <a:ext cx="828000" cy="746280"/>
            </p14:xfrm>
          </p:contentPart>
        </mc:Choice>
        <mc:Fallback xmlns="">
          <p:pic>
            <p:nvPicPr>
              <p:cNvPr id="112" name="Freihand 111">
                <a:extLst>
                  <a:ext uri="{FF2B5EF4-FFF2-40B4-BE49-F238E27FC236}">
                    <a16:creationId xmlns:a16="http://schemas.microsoft.com/office/drawing/2014/main" id="{B1EEE321-69CB-EDFC-F258-0F456041D0D4}"/>
                  </a:ext>
                </a:extLst>
              </p:cNvPr>
              <p:cNvPicPr/>
              <p:nvPr/>
            </p:nvPicPr>
            <p:blipFill>
              <a:blip r:embed="rId50"/>
              <a:stretch>
                <a:fillRect/>
              </a:stretch>
            </p:blipFill>
            <p:spPr>
              <a:xfrm>
                <a:off x="9132251" y="471076"/>
                <a:ext cx="840240" cy="758520"/>
              </a:xfrm>
              <a:prstGeom prst="rect">
                <a:avLst/>
              </a:prstGeom>
            </p:spPr>
          </p:pic>
        </mc:Fallback>
      </mc:AlternateContent>
      <p:grpSp>
        <p:nvGrpSpPr>
          <p:cNvPr id="117" name="Gruppieren 116">
            <a:extLst>
              <a:ext uri="{FF2B5EF4-FFF2-40B4-BE49-F238E27FC236}">
                <a16:creationId xmlns:a16="http://schemas.microsoft.com/office/drawing/2014/main" id="{3237F002-BBC5-A935-F2C7-A5AE69785994}"/>
              </a:ext>
            </a:extLst>
          </p:cNvPr>
          <p:cNvGrpSpPr/>
          <p:nvPr/>
        </p:nvGrpSpPr>
        <p:grpSpPr>
          <a:xfrm>
            <a:off x="8547611" y="61396"/>
            <a:ext cx="2834280" cy="2211480"/>
            <a:chOff x="8547611" y="61396"/>
            <a:chExt cx="2834280" cy="2211480"/>
          </a:xfrm>
        </p:grpSpPr>
        <mc:AlternateContent xmlns:mc="http://schemas.openxmlformats.org/markup-compatibility/2006" xmlns:p14="http://schemas.microsoft.com/office/powerpoint/2010/main">
          <mc:Choice Requires="p14">
            <p:contentPart p14:bwMode="auto" r:id="rId51">
              <p14:nvContentPartPr>
                <p14:cNvPr id="8" name="Freihand 7">
                  <a:extLst>
                    <a:ext uri="{FF2B5EF4-FFF2-40B4-BE49-F238E27FC236}">
                      <a16:creationId xmlns:a16="http://schemas.microsoft.com/office/drawing/2014/main" id="{89C16C75-DF0E-947A-6B85-9F5F52D64107}"/>
                    </a:ext>
                  </a:extLst>
                </p14:cNvPr>
                <p14:cNvContentPartPr/>
                <p14:nvPr/>
              </p14:nvContentPartPr>
              <p14:xfrm>
                <a:off x="8587931" y="876436"/>
                <a:ext cx="37440" cy="185760"/>
              </p14:xfrm>
            </p:contentPart>
          </mc:Choice>
          <mc:Fallback xmlns="">
            <p:pic>
              <p:nvPicPr>
                <p:cNvPr id="8" name="Freihand 7">
                  <a:extLst>
                    <a:ext uri="{FF2B5EF4-FFF2-40B4-BE49-F238E27FC236}">
                      <a16:creationId xmlns:a16="http://schemas.microsoft.com/office/drawing/2014/main" id="{89C16C75-DF0E-947A-6B85-9F5F52D64107}"/>
                    </a:ext>
                  </a:extLst>
                </p:cNvPr>
                <p:cNvPicPr/>
                <p:nvPr/>
              </p:nvPicPr>
              <p:blipFill>
                <a:blip r:embed="rId52"/>
                <a:stretch>
                  <a:fillRect/>
                </a:stretch>
              </p:blipFill>
              <p:spPr>
                <a:xfrm>
                  <a:off x="8581811" y="870316"/>
                  <a:ext cx="49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 name="Freihand 8">
                  <a:extLst>
                    <a:ext uri="{FF2B5EF4-FFF2-40B4-BE49-F238E27FC236}">
                      <a16:creationId xmlns:a16="http://schemas.microsoft.com/office/drawing/2014/main" id="{4CF6E0B9-9E11-FC4A-97EC-224C8848F8B0}"/>
                    </a:ext>
                  </a:extLst>
                </p14:cNvPr>
                <p14:cNvContentPartPr/>
                <p14:nvPr/>
              </p14:nvContentPartPr>
              <p14:xfrm>
                <a:off x="8547611" y="772396"/>
                <a:ext cx="182160" cy="234000"/>
              </p14:xfrm>
            </p:contentPart>
          </mc:Choice>
          <mc:Fallback xmlns="">
            <p:pic>
              <p:nvPicPr>
                <p:cNvPr id="9" name="Freihand 8">
                  <a:extLst>
                    <a:ext uri="{FF2B5EF4-FFF2-40B4-BE49-F238E27FC236}">
                      <a16:creationId xmlns:a16="http://schemas.microsoft.com/office/drawing/2014/main" id="{4CF6E0B9-9E11-FC4A-97EC-224C8848F8B0}"/>
                    </a:ext>
                  </a:extLst>
                </p:cNvPr>
                <p:cNvPicPr/>
                <p:nvPr/>
              </p:nvPicPr>
              <p:blipFill>
                <a:blip r:embed="rId54"/>
                <a:stretch>
                  <a:fillRect/>
                </a:stretch>
              </p:blipFill>
              <p:spPr>
                <a:xfrm>
                  <a:off x="8541491" y="766276"/>
                  <a:ext cx="1944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 name="Freihand 9">
                  <a:extLst>
                    <a:ext uri="{FF2B5EF4-FFF2-40B4-BE49-F238E27FC236}">
                      <a16:creationId xmlns:a16="http://schemas.microsoft.com/office/drawing/2014/main" id="{3BD1F4E1-E809-EA31-C7C5-9946A67D567E}"/>
                    </a:ext>
                  </a:extLst>
                </p14:cNvPr>
                <p14:cNvContentPartPr/>
                <p14:nvPr/>
              </p14:nvContentPartPr>
              <p14:xfrm>
                <a:off x="8957291" y="803356"/>
                <a:ext cx="146880" cy="135720"/>
              </p14:xfrm>
            </p:contentPart>
          </mc:Choice>
          <mc:Fallback xmlns="">
            <p:pic>
              <p:nvPicPr>
                <p:cNvPr id="10" name="Freihand 9">
                  <a:extLst>
                    <a:ext uri="{FF2B5EF4-FFF2-40B4-BE49-F238E27FC236}">
                      <a16:creationId xmlns:a16="http://schemas.microsoft.com/office/drawing/2014/main" id="{3BD1F4E1-E809-EA31-C7C5-9946A67D567E}"/>
                    </a:ext>
                  </a:extLst>
                </p:cNvPr>
                <p:cNvPicPr/>
                <p:nvPr/>
              </p:nvPicPr>
              <p:blipFill>
                <a:blip r:embed="rId56"/>
                <a:stretch>
                  <a:fillRect/>
                </a:stretch>
              </p:blipFill>
              <p:spPr>
                <a:xfrm>
                  <a:off x="8951171" y="797236"/>
                  <a:ext cx="159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 name="Freihand 11">
                  <a:extLst>
                    <a:ext uri="{FF2B5EF4-FFF2-40B4-BE49-F238E27FC236}">
                      <a16:creationId xmlns:a16="http://schemas.microsoft.com/office/drawing/2014/main" id="{69FF9FB7-9FFF-1BC1-8848-A3F4FF5FC1EE}"/>
                    </a:ext>
                  </a:extLst>
                </p14:cNvPr>
                <p14:cNvContentPartPr/>
                <p14:nvPr/>
              </p14:nvContentPartPr>
              <p14:xfrm>
                <a:off x="9343211" y="743956"/>
                <a:ext cx="106920" cy="300960"/>
              </p14:xfrm>
            </p:contentPart>
          </mc:Choice>
          <mc:Fallback xmlns="">
            <p:pic>
              <p:nvPicPr>
                <p:cNvPr id="12" name="Freihand 11">
                  <a:extLst>
                    <a:ext uri="{FF2B5EF4-FFF2-40B4-BE49-F238E27FC236}">
                      <a16:creationId xmlns:a16="http://schemas.microsoft.com/office/drawing/2014/main" id="{69FF9FB7-9FFF-1BC1-8848-A3F4FF5FC1EE}"/>
                    </a:ext>
                  </a:extLst>
                </p:cNvPr>
                <p:cNvPicPr/>
                <p:nvPr/>
              </p:nvPicPr>
              <p:blipFill>
                <a:blip r:embed="rId58"/>
                <a:stretch>
                  <a:fillRect/>
                </a:stretch>
              </p:blipFill>
              <p:spPr>
                <a:xfrm>
                  <a:off x="9337091" y="737836"/>
                  <a:ext cx="1191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 name="Freihand 12">
                  <a:extLst>
                    <a:ext uri="{FF2B5EF4-FFF2-40B4-BE49-F238E27FC236}">
                      <a16:creationId xmlns:a16="http://schemas.microsoft.com/office/drawing/2014/main" id="{44C89C80-D849-227A-62AE-A97562370FBE}"/>
                    </a:ext>
                  </a:extLst>
                </p14:cNvPr>
                <p14:cNvContentPartPr/>
                <p14:nvPr/>
              </p14:nvContentPartPr>
              <p14:xfrm>
                <a:off x="9562811" y="779596"/>
                <a:ext cx="2880" cy="13320"/>
              </p14:xfrm>
            </p:contentPart>
          </mc:Choice>
          <mc:Fallback xmlns="">
            <p:pic>
              <p:nvPicPr>
                <p:cNvPr id="13" name="Freihand 12">
                  <a:extLst>
                    <a:ext uri="{FF2B5EF4-FFF2-40B4-BE49-F238E27FC236}">
                      <a16:creationId xmlns:a16="http://schemas.microsoft.com/office/drawing/2014/main" id="{44C89C80-D849-227A-62AE-A97562370FBE}"/>
                    </a:ext>
                  </a:extLst>
                </p:cNvPr>
                <p:cNvPicPr/>
                <p:nvPr/>
              </p:nvPicPr>
              <p:blipFill>
                <a:blip r:embed="rId60"/>
                <a:stretch>
                  <a:fillRect/>
                </a:stretch>
              </p:blipFill>
              <p:spPr>
                <a:xfrm>
                  <a:off x="9556691" y="773476"/>
                  <a:ext cx="15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 name="Freihand 13">
                  <a:extLst>
                    <a:ext uri="{FF2B5EF4-FFF2-40B4-BE49-F238E27FC236}">
                      <a16:creationId xmlns:a16="http://schemas.microsoft.com/office/drawing/2014/main" id="{DCACECE5-7F94-306D-E9B8-3443568994F3}"/>
                    </a:ext>
                  </a:extLst>
                </p14:cNvPr>
                <p14:cNvContentPartPr/>
                <p14:nvPr/>
              </p14:nvContentPartPr>
              <p14:xfrm>
                <a:off x="9678371" y="662956"/>
                <a:ext cx="198720" cy="179640"/>
              </p14:xfrm>
            </p:contentPart>
          </mc:Choice>
          <mc:Fallback xmlns="">
            <p:pic>
              <p:nvPicPr>
                <p:cNvPr id="14" name="Freihand 13">
                  <a:extLst>
                    <a:ext uri="{FF2B5EF4-FFF2-40B4-BE49-F238E27FC236}">
                      <a16:creationId xmlns:a16="http://schemas.microsoft.com/office/drawing/2014/main" id="{DCACECE5-7F94-306D-E9B8-3443568994F3}"/>
                    </a:ext>
                  </a:extLst>
                </p:cNvPr>
                <p:cNvPicPr/>
                <p:nvPr/>
              </p:nvPicPr>
              <p:blipFill>
                <a:blip r:embed="rId62"/>
                <a:stretch>
                  <a:fillRect/>
                </a:stretch>
              </p:blipFill>
              <p:spPr>
                <a:xfrm>
                  <a:off x="9672251" y="656836"/>
                  <a:ext cx="210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6" name="Freihand 15">
                  <a:extLst>
                    <a:ext uri="{FF2B5EF4-FFF2-40B4-BE49-F238E27FC236}">
                      <a16:creationId xmlns:a16="http://schemas.microsoft.com/office/drawing/2014/main" id="{BA64EEDB-AABE-5A41-6E1F-BC3DB539AE0E}"/>
                    </a:ext>
                  </a:extLst>
                </p14:cNvPr>
                <p14:cNvContentPartPr/>
                <p14:nvPr/>
              </p14:nvContentPartPr>
              <p14:xfrm>
                <a:off x="9983651" y="665476"/>
                <a:ext cx="129960" cy="52560"/>
              </p14:xfrm>
            </p:contentPart>
          </mc:Choice>
          <mc:Fallback xmlns="">
            <p:pic>
              <p:nvPicPr>
                <p:cNvPr id="16" name="Freihand 15">
                  <a:extLst>
                    <a:ext uri="{FF2B5EF4-FFF2-40B4-BE49-F238E27FC236}">
                      <a16:creationId xmlns:a16="http://schemas.microsoft.com/office/drawing/2014/main" id="{BA64EEDB-AABE-5A41-6E1F-BC3DB539AE0E}"/>
                    </a:ext>
                  </a:extLst>
                </p:cNvPr>
                <p:cNvPicPr/>
                <p:nvPr/>
              </p:nvPicPr>
              <p:blipFill>
                <a:blip r:embed="rId64"/>
                <a:stretch>
                  <a:fillRect/>
                </a:stretch>
              </p:blipFill>
              <p:spPr>
                <a:xfrm>
                  <a:off x="9977531" y="659356"/>
                  <a:ext cx="142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8" name="Freihand 17">
                  <a:extLst>
                    <a:ext uri="{FF2B5EF4-FFF2-40B4-BE49-F238E27FC236}">
                      <a16:creationId xmlns:a16="http://schemas.microsoft.com/office/drawing/2014/main" id="{C5D4E030-C727-5BF5-97BC-D728EF1BCA8E}"/>
                    </a:ext>
                  </a:extLst>
                </p14:cNvPr>
                <p14:cNvContentPartPr/>
                <p14:nvPr/>
              </p14:nvContentPartPr>
              <p14:xfrm>
                <a:off x="10294331" y="538756"/>
                <a:ext cx="144360" cy="164160"/>
              </p14:xfrm>
            </p:contentPart>
          </mc:Choice>
          <mc:Fallback xmlns="">
            <p:pic>
              <p:nvPicPr>
                <p:cNvPr id="18" name="Freihand 17">
                  <a:extLst>
                    <a:ext uri="{FF2B5EF4-FFF2-40B4-BE49-F238E27FC236}">
                      <a16:creationId xmlns:a16="http://schemas.microsoft.com/office/drawing/2014/main" id="{C5D4E030-C727-5BF5-97BC-D728EF1BCA8E}"/>
                    </a:ext>
                  </a:extLst>
                </p:cNvPr>
                <p:cNvPicPr/>
                <p:nvPr/>
              </p:nvPicPr>
              <p:blipFill>
                <a:blip r:embed="rId66"/>
                <a:stretch>
                  <a:fillRect/>
                </a:stretch>
              </p:blipFill>
              <p:spPr>
                <a:xfrm>
                  <a:off x="10288211" y="532636"/>
                  <a:ext cx="156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9" name="Freihand 18">
                  <a:extLst>
                    <a:ext uri="{FF2B5EF4-FFF2-40B4-BE49-F238E27FC236}">
                      <a16:creationId xmlns:a16="http://schemas.microsoft.com/office/drawing/2014/main" id="{3F873A4E-AFF9-C262-BF9A-D5019F79A0F6}"/>
                    </a:ext>
                  </a:extLst>
                </p14:cNvPr>
                <p14:cNvContentPartPr/>
                <p14:nvPr/>
              </p14:nvContentPartPr>
              <p14:xfrm>
                <a:off x="10527971" y="446596"/>
                <a:ext cx="88560" cy="213120"/>
              </p14:xfrm>
            </p:contentPart>
          </mc:Choice>
          <mc:Fallback xmlns="">
            <p:pic>
              <p:nvPicPr>
                <p:cNvPr id="19" name="Freihand 18">
                  <a:extLst>
                    <a:ext uri="{FF2B5EF4-FFF2-40B4-BE49-F238E27FC236}">
                      <a16:creationId xmlns:a16="http://schemas.microsoft.com/office/drawing/2014/main" id="{3F873A4E-AFF9-C262-BF9A-D5019F79A0F6}"/>
                    </a:ext>
                  </a:extLst>
                </p:cNvPr>
                <p:cNvPicPr/>
                <p:nvPr/>
              </p:nvPicPr>
              <p:blipFill>
                <a:blip r:embed="rId68"/>
                <a:stretch>
                  <a:fillRect/>
                </a:stretch>
              </p:blipFill>
              <p:spPr>
                <a:xfrm>
                  <a:off x="10521851" y="440476"/>
                  <a:ext cx="100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 name="Freihand 20">
                  <a:extLst>
                    <a:ext uri="{FF2B5EF4-FFF2-40B4-BE49-F238E27FC236}">
                      <a16:creationId xmlns:a16="http://schemas.microsoft.com/office/drawing/2014/main" id="{424C2069-0531-B0D5-F659-F418C68FE2B8}"/>
                    </a:ext>
                  </a:extLst>
                </p14:cNvPr>
                <p14:cNvContentPartPr/>
                <p14:nvPr/>
              </p14:nvContentPartPr>
              <p14:xfrm>
                <a:off x="10692491" y="530476"/>
                <a:ext cx="116280" cy="25560"/>
              </p14:xfrm>
            </p:contentPart>
          </mc:Choice>
          <mc:Fallback xmlns="">
            <p:pic>
              <p:nvPicPr>
                <p:cNvPr id="21" name="Freihand 20">
                  <a:extLst>
                    <a:ext uri="{FF2B5EF4-FFF2-40B4-BE49-F238E27FC236}">
                      <a16:creationId xmlns:a16="http://schemas.microsoft.com/office/drawing/2014/main" id="{424C2069-0531-B0D5-F659-F418C68FE2B8}"/>
                    </a:ext>
                  </a:extLst>
                </p:cNvPr>
                <p:cNvPicPr/>
                <p:nvPr/>
              </p:nvPicPr>
              <p:blipFill>
                <a:blip r:embed="rId70"/>
                <a:stretch>
                  <a:fillRect/>
                </a:stretch>
              </p:blipFill>
              <p:spPr>
                <a:xfrm>
                  <a:off x="10686371" y="524356"/>
                  <a:ext cx="128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3" name="Freihand 22">
                  <a:extLst>
                    <a:ext uri="{FF2B5EF4-FFF2-40B4-BE49-F238E27FC236}">
                      <a16:creationId xmlns:a16="http://schemas.microsoft.com/office/drawing/2014/main" id="{25C1E830-B3E7-829A-23B1-0EE5072AF37C}"/>
                    </a:ext>
                  </a:extLst>
                </p14:cNvPr>
                <p14:cNvContentPartPr/>
                <p14:nvPr/>
              </p14:nvContentPartPr>
              <p14:xfrm>
                <a:off x="10904531" y="453076"/>
                <a:ext cx="152280" cy="96480"/>
              </p14:xfrm>
            </p:contentPart>
          </mc:Choice>
          <mc:Fallback xmlns="">
            <p:pic>
              <p:nvPicPr>
                <p:cNvPr id="23" name="Freihand 22">
                  <a:extLst>
                    <a:ext uri="{FF2B5EF4-FFF2-40B4-BE49-F238E27FC236}">
                      <a16:creationId xmlns:a16="http://schemas.microsoft.com/office/drawing/2014/main" id="{25C1E830-B3E7-829A-23B1-0EE5072AF37C}"/>
                    </a:ext>
                  </a:extLst>
                </p:cNvPr>
                <p:cNvPicPr/>
                <p:nvPr/>
              </p:nvPicPr>
              <p:blipFill>
                <a:blip r:embed="rId72"/>
                <a:stretch>
                  <a:fillRect/>
                </a:stretch>
              </p:blipFill>
              <p:spPr>
                <a:xfrm>
                  <a:off x="10898411" y="446956"/>
                  <a:ext cx="164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4" name="Freihand 23">
                  <a:extLst>
                    <a:ext uri="{FF2B5EF4-FFF2-40B4-BE49-F238E27FC236}">
                      <a16:creationId xmlns:a16="http://schemas.microsoft.com/office/drawing/2014/main" id="{E391F5EC-F933-FD4A-60D6-2DBA555EFD67}"/>
                    </a:ext>
                  </a:extLst>
                </p14:cNvPr>
                <p14:cNvContentPartPr/>
                <p14:nvPr/>
              </p14:nvContentPartPr>
              <p14:xfrm>
                <a:off x="10915331" y="423916"/>
                <a:ext cx="156960" cy="130680"/>
              </p14:xfrm>
            </p:contentPart>
          </mc:Choice>
          <mc:Fallback xmlns="">
            <p:pic>
              <p:nvPicPr>
                <p:cNvPr id="24" name="Freihand 23">
                  <a:extLst>
                    <a:ext uri="{FF2B5EF4-FFF2-40B4-BE49-F238E27FC236}">
                      <a16:creationId xmlns:a16="http://schemas.microsoft.com/office/drawing/2014/main" id="{E391F5EC-F933-FD4A-60D6-2DBA555EFD67}"/>
                    </a:ext>
                  </a:extLst>
                </p:cNvPr>
                <p:cNvPicPr/>
                <p:nvPr/>
              </p:nvPicPr>
              <p:blipFill>
                <a:blip r:embed="rId74"/>
                <a:stretch>
                  <a:fillRect/>
                </a:stretch>
              </p:blipFill>
              <p:spPr>
                <a:xfrm>
                  <a:off x="10909211" y="417796"/>
                  <a:ext cx="169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 name="Freihand 24">
                  <a:extLst>
                    <a:ext uri="{FF2B5EF4-FFF2-40B4-BE49-F238E27FC236}">
                      <a16:creationId xmlns:a16="http://schemas.microsoft.com/office/drawing/2014/main" id="{A8D4AA5D-561D-5B0B-D506-EAABCDDBF008}"/>
                    </a:ext>
                  </a:extLst>
                </p14:cNvPr>
                <p14:cNvContentPartPr/>
                <p14:nvPr/>
              </p14:nvContentPartPr>
              <p14:xfrm>
                <a:off x="11046731" y="291076"/>
                <a:ext cx="9000" cy="12600"/>
              </p14:xfrm>
            </p:contentPart>
          </mc:Choice>
          <mc:Fallback xmlns="">
            <p:pic>
              <p:nvPicPr>
                <p:cNvPr id="25" name="Freihand 24">
                  <a:extLst>
                    <a:ext uri="{FF2B5EF4-FFF2-40B4-BE49-F238E27FC236}">
                      <a16:creationId xmlns:a16="http://schemas.microsoft.com/office/drawing/2014/main" id="{A8D4AA5D-561D-5B0B-D506-EAABCDDBF008}"/>
                    </a:ext>
                  </a:extLst>
                </p:cNvPr>
                <p:cNvPicPr/>
                <p:nvPr/>
              </p:nvPicPr>
              <p:blipFill>
                <a:blip r:embed="rId76"/>
                <a:stretch>
                  <a:fillRect/>
                </a:stretch>
              </p:blipFill>
              <p:spPr>
                <a:xfrm>
                  <a:off x="11040611" y="284956"/>
                  <a:ext cx="21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6" name="Freihand 25">
                  <a:extLst>
                    <a:ext uri="{FF2B5EF4-FFF2-40B4-BE49-F238E27FC236}">
                      <a16:creationId xmlns:a16="http://schemas.microsoft.com/office/drawing/2014/main" id="{6EA85858-F74B-5A04-788C-50BE63F25B3F}"/>
                    </a:ext>
                  </a:extLst>
                </p14:cNvPr>
                <p14:cNvContentPartPr/>
                <p14:nvPr/>
              </p14:nvContentPartPr>
              <p14:xfrm>
                <a:off x="11127731" y="263356"/>
                <a:ext cx="155160" cy="237240"/>
              </p14:xfrm>
            </p:contentPart>
          </mc:Choice>
          <mc:Fallback xmlns="">
            <p:pic>
              <p:nvPicPr>
                <p:cNvPr id="26" name="Freihand 25">
                  <a:extLst>
                    <a:ext uri="{FF2B5EF4-FFF2-40B4-BE49-F238E27FC236}">
                      <a16:creationId xmlns:a16="http://schemas.microsoft.com/office/drawing/2014/main" id="{6EA85858-F74B-5A04-788C-50BE63F25B3F}"/>
                    </a:ext>
                  </a:extLst>
                </p:cNvPr>
                <p:cNvPicPr/>
                <p:nvPr/>
              </p:nvPicPr>
              <p:blipFill>
                <a:blip r:embed="rId78"/>
                <a:stretch>
                  <a:fillRect/>
                </a:stretch>
              </p:blipFill>
              <p:spPr>
                <a:xfrm>
                  <a:off x="11121611" y="257236"/>
                  <a:ext cx="1674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7" name="Freihand 26">
                  <a:extLst>
                    <a:ext uri="{FF2B5EF4-FFF2-40B4-BE49-F238E27FC236}">
                      <a16:creationId xmlns:a16="http://schemas.microsoft.com/office/drawing/2014/main" id="{A3B9B809-6CED-CFC0-DBAD-3FFC9757D785}"/>
                    </a:ext>
                  </a:extLst>
                </p14:cNvPr>
                <p14:cNvContentPartPr/>
                <p14:nvPr/>
              </p14:nvContentPartPr>
              <p14:xfrm>
                <a:off x="11219891" y="400876"/>
                <a:ext cx="57600" cy="81000"/>
              </p14:xfrm>
            </p:contentPart>
          </mc:Choice>
          <mc:Fallback xmlns="">
            <p:pic>
              <p:nvPicPr>
                <p:cNvPr id="27" name="Freihand 26">
                  <a:extLst>
                    <a:ext uri="{FF2B5EF4-FFF2-40B4-BE49-F238E27FC236}">
                      <a16:creationId xmlns:a16="http://schemas.microsoft.com/office/drawing/2014/main" id="{A3B9B809-6CED-CFC0-DBAD-3FFC9757D785}"/>
                    </a:ext>
                  </a:extLst>
                </p:cNvPr>
                <p:cNvPicPr/>
                <p:nvPr/>
              </p:nvPicPr>
              <p:blipFill>
                <a:blip r:embed="rId80"/>
                <a:stretch>
                  <a:fillRect/>
                </a:stretch>
              </p:blipFill>
              <p:spPr>
                <a:xfrm>
                  <a:off x="11213771" y="394756"/>
                  <a:ext cx="69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8" name="Freihand 27">
                  <a:extLst>
                    <a:ext uri="{FF2B5EF4-FFF2-40B4-BE49-F238E27FC236}">
                      <a16:creationId xmlns:a16="http://schemas.microsoft.com/office/drawing/2014/main" id="{9EB77DA5-860E-17A0-4C19-142FEDA562B9}"/>
                    </a:ext>
                  </a:extLst>
                </p14:cNvPr>
                <p14:cNvContentPartPr/>
                <p14:nvPr/>
              </p14:nvContentPartPr>
              <p14:xfrm>
                <a:off x="10207211" y="785716"/>
                <a:ext cx="442080" cy="115560"/>
              </p14:xfrm>
            </p:contentPart>
          </mc:Choice>
          <mc:Fallback xmlns="">
            <p:pic>
              <p:nvPicPr>
                <p:cNvPr id="28" name="Freihand 27">
                  <a:extLst>
                    <a:ext uri="{FF2B5EF4-FFF2-40B4-BE49-F238E27FC236}">
                      <a16:creationId xmlns:a16="http://schemas.microsoft.com/office/drawing/2014/main" id="{9EB77DA5-860E-17A0-4C19-142FEDA562B9}"/>
                    </a:ext>
                  </a:extLst>
                </p:cNvPr>
                <p:cNvPicPr/>
                <p:nvPr/>
              </p:nvPicPr>
              <p:blipFill>
                <a:blip r:embed="rId82"/>
                <a:stretch>
                  <a:fillRect/>
                </a:stretch>
              </p:blipFill>
              <p:spPr>
                <a:xfrm>
                  <a:off x="10201091" y="779596"/>
                  <a:ext cx="454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 name="Freihand 28">
                  <a:extLst>
                    <a:ext uri="{FF2B5EF4-FFF2-40B4-BE49-F238E27FC236}">
                      <a16:creationId xmlns:a16="http://schemas.microsoft.com/office/drawing/2014/main" id="{CC76A30A-DFB9-40E7-014F-F277BBC65318}"/>
                    </a:ext>
                  </a:extLst>
                </p14:cNvPr>
                <p14:cNvContentPartPr/>
                <p14:nvPr/>
              </p14:nvContentPartPr>
              <p14:xfrm>
                <a:off x="10664771" y="604636"/>
                <a:ext cx="648720" cy="230040"/>
              </p14:xfrm>
            </p:contentPart>
          </mc:Choice>
          <mc:Fallback xmlns="">
            <p:pic>
              <p:nvPicPr>
                <p:cNvPr id="29" name="Freihand 28">
                  <a:extLst>
                    <a:ext uri="{FF2B5EF4-FFF2-40B4-BE49-F238E27FC236}">
                      <a16:creationId xmlns:a16="http://schemas.microsoft.com/office/drawing/2014/main" id="{CC76A30A-DFB9-40E7-014F-F277BBC65318}"/>
                    </a:ext>
                  </a:extLst>
                </p:cNvPr>
                <p:cNvPicPr/>
                <p:nvPr/>
              </p:nvPicPr>
              <p:blipFill>
                <a:blip r:embed="rId84"/>
                <a:stretch>
                  <a:fillRect/>
                </a:stretch>
              </p:blipFill>
              <p:spPr>
                <a:xfrm>
                  <a:off x="10658651" y="598516"/>
                  <a:ext cx="660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0" name="Freihand 29">
                  <a:extLst>
                    <a:ext uri="{FF2B5EF4-FFF2-40B4-BE49-F238E27FC236}">
                      <a16:creationId xmlns:a16="http://schemas.microsoft.com/office/drawing/2014/main" id="{AC6F6438-B891-68AD-AB20-DEAC50EB3E0F}"/>
                    </a:ext>
                  </a:extLst>
                </p14:cNvPr>
                <p14:cNvContentPartPr/>
                <p14:nvPr/>
              </p14:nvContentPartPr>
              <p14:xfrm>
                <a:off x="10629491" y="947356"/>
                <a:ext cx="141480" cy="187920"/>
              </p14:xfrm>
            </p:contentPart>
          </mc:Choice>
          <mc:Fallback xmlns="">
            <p:pic>
              <p:nvPicPr>
                <p:cNvPr id="30" name="Freihand 29">
                  <a:extLst>
                    <a:ext uri="{FF2B5EF4-FFF2-40B4-BE49-F238E27FC236}">
                      <a16:creationId xmlns:a16="http://schemas.microsoft.com/office/drawing/2014/main" id="{AC6F6438-B891-68AD-AB20-DEAC50EB3E0F}"/>
                    </a:ext>
                  </a:extLst>
                </p:cNvPr>
                <p:cNvPicPr/>
                <p:nvPr/>
              </p:nvPicPr>
              <p:blipFill>
                <a:blip r:embed="rId86"/>
                <a:stretch>
                  <a:fillRect/>
                </a:stretch>
              </p:blipFill>
              <p:spPr>
                <a:xfrm>
                  <a:off x="10623371" y="941236"/>
                  <a:ext cx="153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1" name="Freihand 30">
                  <a:extLst>
                    <a:ext uri="{FF2B5EF4-FFF2-40B4-BE49-F238E27FC236}">
                      <a16:creationId xmlns:a16="http://schemas.microsoft.com/office/drawing/2014/main" id="{9EA3A0BC-EB20-E4B1-26F4-7A838FA3551A}"/>
                    </a:ext>
                  </a:extLst>
                </p14:cNvPr>
                <p14:cNvContentPartPr/>
                <p14:nvPr/>
              </p14:nvContentPartPr>
              <p14:xfrm>
                <a:off x="10729211" y="991276"/>
                <a:ext cx="159120" cy="111960"/>
              </p14:xfrm>
            </p:contentPart>
          </mc:Choice>
          <mc:Fallback xmlns="">
            <p:pic>
              <p:nvPicPr>
                <p:cNvPr id="31" name="Freihand 30">
                  <a:extLst>
                    <a:ext uri="{FF2B5EF4-FFF2-40B4-BE49-F238E27FC236}">
                      <a16:creationId xmlns:a16="http://schemas.microsoft.com/office/drawing/2014/main" id="{9EA3A0BC-EB20-E4B1-26F4-7A838FA3551A}"/>
                    </a:ext>
                  </a:extLst>
                </p:cNvPr>
                <p:cNvPicPr/>
                <p:nvPr/>
              </p:nvPicPr>
              <p:blipFill>
                <a:blip r:embed="rId88"/>
                <a:stretch>
                  <a:fillRect/>
                </a:stretch>
              </p:blipFill>
              <p:spPr>
                <a:xfrm>
                  <a:off x="10723091" y="985156"/>
                  <a:ext cx="171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2" name="Freihand 31">
                  <a:extLst>
                    <a:ext uri="{FF2B5EF4-FFF2-40B4-BE49-F238E27FC236}">
                      <a16:creationId xmlns:a16="http://schemas.microsoft.com/office/drawing/2014/main" id="{FBF5FB96-B97B-4E04-7F7E-5D7F0CB00C3C}"/>
                    </a:ext>
                  </a:extLst>
                </p14:cNvPr>
                <p14:cNvContentPartPr/>
                <p14:nvPr/>
              </p14:nvContentPartPr>
              <p14:xfrm>
                <a:off x="10921811" y="938356"/>
                <a:ext cx="113400" cy="127080"/>
              </p14:xfrm>
            </p:contentPart>
          </mc:Choice>
          <mc:Fallback xmlns="">
            <p:pic>
              <p:nvPicPr>
                <p:cNvPr id="32" name="Freihand 31">
                  <a:extLst>
                    <a:ext uri="{FF2B5EF4-FFF2-40B4-BE49-F238E27FC236}">
                      <a16:creationId xmlns:a16="http://schemas.microsoft.com/office/drawing/2014/main" id="{FBF5FB96-B97B-4E04-7F7E-5D7F0CB00C3C}"/>
                    </a:ext>
                  </a:extLst>
                </p:cNvPr>
                <p:cNvPicPr/>
                <p:nvPr/>
              </p:nvPicPr>
              <p:blipFill>
                <a:blip r:embed="rId90"/>
                <a:stretch>
                  <a:fillRect/>
                </a:stretch>
              </p:blipFill>
              <p:spPr>
                <a:xfrm>
                  <a:off x="10915691" y="932236"/>
                  <a:ext cx="125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3" name="Freihand 32">
                  <a:extLst>
                    <a:ext uri="{FF2B5EF4-FFF2-40B4-BE49-F238E27FC236}">
                      <a16:creationId xmlns:a16="http://schemas.microsoft.com/office/drawing/2014/main" id="{08252007-B590-3610-F5DB-1476080413DD}"/>
                    </a:ext>
                  </a:extLst>
                </p14:cNvPr>
                <p14:cNvContentPartPr/>
                <p14:nvPr/>
              </p14:nvContentPartPr>
              <p14:xfrm>
                <a:off x="11056811" y="821716"/>
                <a:ext cx="325080" cy="212040"/>
              </p14:xfrm>
            </p:contentPart>
          </mc:Choice>
          <mc:Fallback xmlns="">
            <p:pic>
              <p:nvPicPr>
                <p:cNvPr id="33" name="Freihand 32">
                  <a:extLst>
                    <a:ext uri="{FF2B5EF4-FFF2-40B4-BE49-F238E27FC236}">
                      <a16:creationId xmlns:a16="http://schemas.microsoft.com/office/drawing/2014/main" id="{08252007-B590-3610-F5DB-1476080413DD}"/>
                    </a:ext>
                  </a:extLst>
                </p:cNvPr>
                <p:cNvPicPr/>
                <p:nvPr/>
              </p:nvPicPr>
              <p:blipFill>
                <a:blip r:embed="rId92"/>
                <a:stretch>
                  <a:fillRect/>
                </a:stretch>
              </p:blipFill>
              <p:spPr>
                <a:xfrm>
                  <a:off x="11050691" y="815596"/>
                  <a:ext cx="3373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4" name="Freihand 33">
                  <a:extLst>
                    <a:ext uri="{FF2B5EF4-FFF2-40B4-BE49-F238E27FC236}">
                      <a16:creationId xmlns:a16="http://schemas.microsoft.com/office/drawing/2014/main" id="{A23C548C-B473-D62E-E65B-35CADA9EBE1B}"/>
                    </a:ext>
                  </a:extLst>
                </p14:cNvPr>
                <p14:cNvContentPartPr/>
                <p14:nvPr/>
              </p14:nvContentPartPr>
              <p14:xfrm>
                <a:off x="10254731" y="275236"/>
                <a:ext cx="486720" cy="602640"/>
              </p14:xfrm>
            </p:contentPart>
          </mc:Choice>
          <mc:Fallback xmlns="">
            <p:pic>
              <p:nvPicPr>
                <p:cNvPr id="34" name="Freihand 33">
                  <a:extLst>
                    <a:ext uri="{FF2B5EF4-FFF2-40B4-BE49-F238E27FC236}">
                      <a16:creationId xmlns:a16="http://schemas.microsoft.com/office/drawing/2014/main" id="{A23C548C-B473-D62E-E65B-35CADA9EBE1B}"/>
                    </a:ext>
                  </a:extLst>
                </p:cNvPr>
                <p:cNvPicPr/>
                <p:nvPr/>
              </p:nvPicPr>
              <p:blipFill>
                <a:blip r:embed="rId94"/>
                <a:stretch>
                  <a:fillRect/>
                </a:stretch>
              </p:blipFill>
              <p:spPr>
                <a:xfrm>
                  <a:off x="10248611" y="269116"/>
                  <a:ext cx="49896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6" name="Freihand 35">
                  <a:extLst>
                    <a:ext uri="{FF2B5EF4-FFF2-40B4-BE49-F238E27FC236}">
                      <a16:creationId xmlns:a16="http://schemas.microsoft.com/office/drawing/2014/main" id="{D9143F8C-7CF4-5000-30FB-B0648B7F8DC0}"/>
                    </a:ext>
                  </a:extLst>
                </p14:cNvPr>
                <p14:cNvContentPartPr/>
                <p14:nvPr/>
              </p14:nvContentPartPr>
              <p14:xfrm>
                <a:off x="10061051" y="308356"/>
                <a:ext cx="223920" cy="63360"/>
              </p14:xfrm>
            </p:contentPart>
          </mc:Choice>
          <mc:Fallback xmlns="">
            <p:pic>
              <p:nvPicPr>
                <p:cNvPr id="36" name="Freihand 35">
                  <a:extLst>
                    <a:ext uri="{FF2B5EF4-FFF2-40B4-BE49-F238E27FC236}">
                      <a16:creationId xmlns:a16="http://schemas.microsoft.com/office/drawing/2014/main" id="{D9143F8C-7CF4-5000-30FB-B0648B7F8DC0}"/>
                    </a:ext>
                  </a:extLst>
                </p:cNvPr>
                <p:cNvPicPr/>
                <p:nvPr/>
              </p:nvPicPr>
              <p:blipFill>
                <a:blip r:embed="rId96"/>
                <a:stretch>
                  <a:fillRect/>
                </a:stretch>
              </p:blipFill>
              <p:spPr>
                <a:xfrm>
                  <a:off x="10054931" y="302236"/>
                  <a:ext cx="236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7" name="Freihand 36">
                  <a:extLst>
                    <a:ext uri="{FF2B5EF4-FFF2-40B4-BE49-F238E27FC236}">
                      <a16:creationId xmlns:a16="http://schemas.microsoft.com/office/drawing/2014/main" id="{C371830E-9ECA-3826-1AE2-5D8DFF1D4E6F}"/>
                    </a:ext>
                  </a:extLst>
                </p14:cNvPr>
                <p14:cNvContentPartPr/>
                <p14:nvPr/>
              </p14:nvContentPartPr>
              <p14:xfrm>
                <a:off x="10191011" y="261916"/>
                <a:ext cx="145080" cy="245520"/>
              </p14:xfrm>
            </p:contentPart>
          </mc:Choice>
          <mc:Fallback xmlns="">
            <p:pic>
              <p:nvPicPr>
                <p:cNvPr id="37" name="Freihand 36">
                  <a:extLst>
                    <a:ext uri="{FF2B5EF4-FFF2-40B4-BE49-F238E27FC236}">
                      <a16:creationId xmlns:a16="http://schemas.microsoft.com/office/drawing/2014/main" id="{C371830E-9ECA-3826-1AE2-5D8DFF1D4E6F}"/>
                    </a:ext>
                  </a:extLst>
                </p:cNvPr>
                <p:cNvPicPr/>
                <p:nvPr/>
              </p:nvPicPr>
              <p:blipFill>
                <a:blip r:embed="rId98"/>
                <a:stretch>
                  <a:fillRect/>
                </a:stretch>
              </p:blipFill>
              <p:spPr>
                <a:xfrm>
                  <a:off x="10184891" y="255796"/>
                  <a:ext cx="157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9" name="Freihand 38">
                  <a:extLst>
                    <a:ext uri="{FF2B5EF4-FFF2-40B4-BE49-F238E27FC236}">
                      <a16:creationId xmlns:a16="http://schemas.microsoft.com/office/drawing/2014/main" id="{46F93276-8F60-2CD4-A07C-6742F22645AA}"/>
                    </a:ext>
                  </a:extLst>
                </p14:cNvPr>
                <p14:cNvContentPartPr/>
                <p14:nvPr/>
              </p14:nvContentPartPr>
              <p14:xfrm>
                <a:off x="9015611" y="151036"/>
                <a:ext cx="61560" cy="281880"/>
              </p14:xfrm>
            </p:contentPart>
          </mc:Choice>
          <mc:Fallback xmlns="">
            <p:pic>
              <p:nvPicPr>
                <p:cNvPr id="39" name="Freihand 38">
                  <a:extLst>
                    <a:ext uri="{FF2B5EF4-FFF2-40B4-BE49-F238E27FC236}">
                      <a16:creationId xmlns:a16="http://schemas.microsoft.com/office/drawing/2014/main" id="{46F93276-8F60-2CD4-A07C-6742F22645AA}"/>
                    </a:ext>
                  </a:extLst>
                </p:cNvPr>
                <p:cNvPicPr/>
                <p:nvPr/>
              </p:nvPicPr>
              <p:blipFill>
                <a:blip r:embed="rId100"/>
                <a:stretch>
                  <a:fillRect/>
                </a:stretch>
              </p:blipFill>
              <p:spPr>
                <a:xfrm>
                  <a:off x="9009491" y="144916"/>
                  <a:ext cx="738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0" name="Freihand 39">
                  <a:extLst>
                    <a:ext uri="{FF2B5EF4-FFF2-40B4-BE49-F238E27FC236}">
                      <a16:creationId xmlns:a16="http://schemas.microsoft.com/office/drawing/2014/main" id="{4D9700D2-A3D3-C8EC-B533-E5E4773FC5BE}"/>
                    </a:ext>
                  </a:extLst>
                </p14:cNvPr>
                <p14:cNvContentPartPr/>
                <p14:nvPr/>
              </p14:nvContentPartPr>
              <p14:xfrm>
                <a:off x="9077171" y="145276"/>
                <a:ext cx="500400" cy="311040"/>
              </p14:xfrm>
            </p:contentPart>
          </mc:Choice>
          <mc:Fallback xmlns="">
            <p:pic>
              <p:nvPicPr>
                <p:cNvPr id="40" name="Freihand 39">
                  <a:extLst>
                    <a:ext uri="{FF2B5EF4-FFF2-40B4-BE49-F238E27FC236}">
                      <a16:creationId xmlns:a16="http://schemas.microsoft.com/office/drawing/2014/main" id="{4D9700D2-A3D3-C8EC-B533-E5E4773FC5BE}"/>
                    </a:ext>
                  </a:extLst>
                </p:cNvPr>
                <p:cNvPicPr/>
                <p:nvPr/>
              </p:nvPicPr>
              <p:blipFill>
                <a:blip r:embed="rId102"/>
                <a:stretch>
                  <a:fillRect/>
                </a:stretch>
              </p:blipFill>
              <p:spPr>
                <a:xfrm>
                  <a:off x="9071051" y="139156"/>
                  <a:ext cx="5126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1" name="Freihand 40">
                  <a:extLst>
                    <a:ext uri="{FF2B5EF4-FFF2-40B4-BE49-F238E27FC236}">
                      <a16:creationId xmlns:a16="http://schemas.microsoft.com/office/drawing/2014/main" id="{BC96923D-5013-B305-8960-8FFE0608F94D}"/>
                    </a:ext>
                  </a:extLst>
                </p14:cNvPr>
                <p14:cNvContentPartPr/>
                <p14:nvPr/>
              </p14:nvContentPartPr>
              <p14:xfrm>
                <a:off x="9492971" y="143836"/>
                <a:ext cx="38520" cy="20520"/>
              </p14:xfrm>
            </p:contentPart>
          </mc:Choice>
          <mc:Fallback xmlns="">
            <p:pic>
              <p:nvPicPr>
                <p:cNvPr id="41" name="Freihand 40">
                  <a:extLst>
                    <a:ext uri="{FF2B5EF4-FFF2-40B4-BE49-F238E27FC236}">
                      <a16:creationId xmlns:a16="http://schemas.microsoft.com/office/drawing/2014/main" id="{BC96923D-5013-B305-8960-8FFE0608F94D}"/>
                    </a:ext>
                  </a:extLst>
                </p:cNvPr>
                <p:cNvPicPr/>
                <p:nvPr/>
              </p:nvPicPr>
              <p:blipFill>
                <a:blip r:embed="rId104"/>
                <a:stretch>
                  <a:fillRect/>
                </a:stretch>
              </p:blipFill>
              <p:spPr>
                <a:xfrm>
                  <a:off x="9486851" y="137716"/>
                  <a:ext cx="50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2" name="Freihand 41">
                  <a:extLst>
                    <a:ext uri="{FF2B5EF4-FFF2-40B4-BE49-F238E27FC236}">
                      <a16:creationId xmlns:a16="http://schemas.microsoft.com/office/drawing/2014/main" id="{FE09E6F3-1AC0-ADE7-9247-5D064B0C618B}"/>
                    </a:ext>
                  </a:extLst>
                </p14:cNvPr>
                <p14:cNvContentPartPr/>
                <p14:nvPr/>
              </p14:nvContentPartPr>
              <p14:xfrm>
                <a:off x="9642011" y="106756"/>
                <a:ext cx="176040" cy="174960"/>
              </p14:xfrm>
            </p:contentPart>
          </mc:Choice>
          <mc:Fallback xmlns="">
            <p:pic>
              <p:nvPicPr>
                <p:cNvPr id="42" name="Freihand 41">
                  <a:extLst>
                    <a:ext uri="{FF2B5EF4-FFF2-40B4-BE49-F238E27FC236}">
                      <a16:creationId xmlns:a16="http://schemas.microsoft.com/office/drawing/2014/main" id="{FE09E6F3-1AC0-ADE7-9247-5D064B0C618B}"/>
                    </a:ext>
                  </a:extLst>
                </p:cNvPr>
                <p:cNvPicPr/>
                <p:nvPr/>
              </p:nvPicPr>
              <p:blipFill>
                <a:blip r:embed="rId106"/>
                <a:stretch>
                  <a:fillRect/>
                </a:stretch>
              </p:blipFill>
              <p:spPr>
                <a:xfrm>
                  <a:off x="9635891" y="100636"/>
                  <a:ext cx="188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3" name="Freihand 42">
                  <a:extLst>
                    <a:ext uri="{FF2B5EF4-FFF2-40B4-BE49-F238E27FC236}">
                      <a16:creationId xmlns:a16="http://schemas.microsoft.com/office/drawing/2014/main" id="{B559D87E-ACEC-E87E-9E49-AD9AFE03E065}"/>
                    </a:ext>
                  </a:extLst>
                </p14:cNvPr>
                <p14:cNvContentPartPr/>
                <p14:nvPr/>
              </p14:nvContentPartPr>
              <p14:xfrm>
                <a:off x="9793211" y="203236"/>
                <a:ext cx="146160" cy="90720"/>
              </p14:xfrm>
            </p:contentPart>
          </mc:Choice>
          <mc:Fallback xmlns="">
            <p:pic>
              <p:nvPicPr>
                <p:cNvPr id="43" name="Freihand 42">
                  <a:extLst>
                    <a:ext uri="{FF2B5EF4-FFF2-40B4-BE49-F238E27FC236}">
                      <a16:creationId xmlns:a16="http://schemas.microsoft.com/office/drawing/2014/main" id="{B559D87E-ACEC-E87E-9E49-AD9AFE03E065}"/>
                    </a:ext>
                  </a:extLst>
                </p:cNvPr>
                <p:cNvPicPr/>
                <p:nvPr/>
              </p:nvPicPr>
              <p:blipFill>
                <a:blip r:embed="rId108"/>
                <a:stretch>
                  <a:fillRect/>
                </a:stretch>
              </p:blipFill>
              <p:spPr>
                <a:xfrm>
                  <a:off x="9787091" y="197116"/>
                  <a:ext cx="158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4" name="Freihand 43">
                  <a:extLst>
                    <a:ext uri="{FF2B5EF4-FFF2-40B4-BE49-F238E27FC236}">
                      <a16:creationId xmlns:a16="http://schemas.microsoft.com/office/drawing/2014/main" id="{4A2BE59F-7D64-FFDE-4C2C-0696C3A28F41}"/>
                    </a:ext>
                  </a:extLst>
                </p14:cNvPr>
                <p14:cNvContentPartPr/>
                <p14:nvPr/>
              </p14:nvContentPartPr>
              <p14:xfrm>
                <a:off x="9939371" y="151756"/>
                <a:ext cx="161280" cy="151200"/>
              </p14:xfrm>
            </p:contentPart>
          </mc:Choice>
          <mc:Fallback xmlns="">
            <p:pic>
              <p:nvPicPr>
                <p:cNvPr id="44" name="Freihand 43">
                  <a:extLst>
                    <a:ext uri="{FF2B5EF4-FFF2-40B4-BE49-F238E27FC236}">
                      <a16:creationId xmlns:a16="http://schemas.microsoft.com/office/drawing/2014/main" id="{4A2BE59F-7D64-FFDE-4C2C-0696C3A28F41}"/>
                    </a:ext>
                  </a:extLst>
                </p:cNvPr>
                <p:cNvPicPr/>
                <p:nvPr/>
              </p:nvPicPr>
              <p:blipFill>
                <a:blip r:embed="rId110"/>
                <a:stretch>
                  <a:fillRect/>
                </a:stretch>
              </p:blipFill>
              <p:spPr>
                <a:xfrm>
                  <a:off x="9933251" y="145636"/>
                  <a:ext cx="173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5" name="Freihand 44">
                  <a:extLst>
                    <a:ext uri="{FF2B5EF4-FFF2-40B4-BE49-F238E27FC236}">
                      <a16:creationId xmlns:a16="http://schemas.microsoft.com/office/drawing/2014/main" id="{056B0C6A-D276-D2EC-4D15-7872A3352E01}"/>
                    </a:ext>
                  </a:extLst>
                </p14:cNvPr>
                <p14:cNvContentPartPr/>
                <p14:nvPr/>
              </p14:nvContentPartPr>
              <p14:xfrm>
                <a:off x="10093811" y="61396"/>
                <a:ext cx="315720" cy="192240"/>
              </p14:xfrm>
            </p:contentPart>
          </mc:Choice>
          <mc:Fallback xmlns="">
            <p:pic>
              <p:nvPicPr>
                <p:cNvPr id="45" name="Freihand 44">
                  <a:extLst>
                    <a:ext uri="{FF2B5EF4-FFF2-40B4-BE49-F238E27FC236}">
                      <a16:creationId xmlns:a16="http://schemas.microsoft.com/office/drawing/2014/main" id="{056B0C6A-D276-D2EC-4D15-7872A3352E01}"/>
                    </a:ext>
                  </a:extLst>
                </p:cNvPr>
                <p:cNvPicPr/>
                <p:nvPr/>
              </p:nvPicPr>
              <p:blipFill>
                <a:blip r:embed="rId112"/>
                <a:stretch>
                  <a:fillRect/>
                </a:stretch>
              </p:blipFill>
              <p:spPr>
                <a:xfrm>
                  <a:off x="10087691" y="55276"/>
                  <a:ext cx="3279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6" name="Freihand 45">
                  <a:extLst>
                    <a:ext uri="{FF2B5EF4-FFF2-40B4-BE49-F238E27FC236}">
                      <a16:creationId xmlns:a16="http://schemas.microsoft.com/office/drawing/2014/main" id="{78240404-9A56-58E0-3337-8EE0E4F6DC2D}"/>
                    </a:ext>
                  </a:extLst>
                </p14:cNvPr>
                <p14:cNvContentPartPr/>
                <p14:nvPr/>
              </p14:nvContentPartPr>
              <p14:xfrm>
                <a:off x="10230971" y="407356"/>
                <a:ext cx="260640" cy="437400"/>
              </p14:xfrm>
            </p:contentPart>
          </mc:Choice>
          <mc:Fallback xmlns="">
            <p:pic>
              <p:nvPicPr>
                <p:cNvPr id="46" name="Freihand 45">
                  <a:extLst>
                    <a:ext uri="{FF2B5EF4-FFF2-40B4-BE49-F238E27FC236}">
                      <a16:creationId xmlns:a16="http://schemas.microsoft.com/office/drawing/2014/main" id="{78240404-9A56-58E0-3337-8EE0E4F6DC2D}"/>
                    </a:ext>
                  </a:extLst>
                </p:cNvPr>
                <p:cNvPicPr/>
                <p:nvPr/>
              </p:nvPicPr>
              <p:blipFill>
                <a:blip r:embed="rId114"/>
                <a:stretch>
                  <a:fillRect/>
                </a:stretch>
              </p:blipFill>
              <p:spPr>
                <a:xfrm>
                  <a:off x="10224851" y="401236"/>
                  <a:ext cx="27288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7" name="Freihand 46">
                  <a:extLst>
                    <a:ext uri="{FF2B5EF4-FFF2-40B4-BE49-F238E27FC236}">
                      <a16:creationId xmlns:a16="http://schemas.microsoft.com/office/drawing/2014/main" id="{8D377824-6A37-78F6-C264-1011DED7EF6E}"/>
                    </a:ext>
                  </a:extLst>
                </p14:cNvPr>
                <p14:cNvContentPartPr/>
                <p14:nvPr/>
              </p14:nvContentPartPr>
              <p14:xfrm>
                <a:off x="10498091" y="293596"/>
                <a:ext cx="217440" cy="405000"/>
              </p14:xfrm>
            </p:contentPart>
          </mc:Choice>
          <mc:Fallback xmlns="">
            <p:pic>
              <p:nvPicPr>
                <p:cNvPr id="47" name="Freihand 46">
                  <a:extLst>
                    <a:ext uri="{FF2B5EF4-FFF2-40B4-BE49-F238E27FC236}">
                      <a16:creationId xmlns:a16="http://schemas.microsoft.com/office/drawing/2014/main" id="{8D377824-6A37-78F6-C264-1011DED7EF6E}"/>
                    </a:ext>
                  </a:extLst>
                </p:cNvPr>
                <p:cNvPicPr/>
                <p:nvPr/>
              </p:nvPicPr>
              <p:blipFill>
                <a:blip r:embed="rId116"/>
                <a:stretch>
                  <a:fillRect/>
                </a:stretch>
              </p:blipFill>
              <p:spPr>
                <a:xfrm>
                  <a:off x="10491971" y="287476"/>
                  <a:ext cx="2296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9" name="Freihand 48">
                  <a:extLst>
                    <a:ext uri="{FF2B5EF4-FFF2-40B4-BE49-F238E27FC236}">
                      <a16:creationId xmlns:a16="http://schemas.microsoft.com/office/drawing/2014/main" id="{7B7539B6-FB7D-2DBE-34D3-3ABB7243CABE}"/>
                    </a:ext>
                  </a:extLst>
                </p14:cNvPr>
                <p14:cNvContentPartPr/>
                <p14:nvPr/>
              </p14:nvContentPartPr>
              <p14:xfrm>
                <a:off x="10157531" y="238516"/>
                <a:ext cx="623880" cy="699120"/>
              </p14:xfrm>
            </p:contentPart>
          </mc:Choice>
          <mc:Fallback xmlns="">
            <p:pic>
              <p:nvPicPr>
                <p:cNvPr id="49" name="Freihand 48">
                  <a:extLst>
                    <a:ext uri="{FF2B5EF4-FFF2-40B4-BE49-F238E27FC236}">
                      <a16:creationId xmlns:a16="http://schemas.microsoft.com/office/drawing/2014/main" id="{7B7539B6-FB7D-2DBE-34D3-3ABB7243CABE}"/>
                    </a:ext>
                  </a:extLst>
                </p:cNvPr>
                <p:cNvPicPr/>
                <p:nvPr/>
              </p:nvPicPr>
              <p:blipFill>
                <a:blip r:embed="rId118"/>
                <a:stretch>
                  <a:fillRect/>
                </a:stretch>
              </p:blipFill>
              <p:spPr>
                <a:xfrm>
                  <a:off x="10151411" y="232396"/>
                  <a:ext cx="63612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 name="Freihand 50">
                  <a:extLst>
                    <a:ext uri="{FF2B5EF4-FFF2-40B4-BE49-F238E27FC236}">
                      <a16:creationId xmlns:a16="http://schemas.microsoft.com/office/drawing/2014/main" id="{688E86A3-CB72-9374-3513-9EE52E223B45}"/>
                    </a:ext>
                  </a:extLst>
                </p14:cNvPr>
                <p14:cNvContentPartPr/>
                <p14:nvPr/>
              </p14:nvContentPartPr>
              <p14:xfrm>
                <a:off x="8784491" y="809476"/>
                <a:ext cx="1455120" cy="1277640"/>
              </p14:xfrm>
            </p:contentPart>
          </mc:Choice>
          <mc:Fallback xmlns="">
            <p:pic>
              <p:nvPicPr>
                <p:cNvPr id="51" name="Freihand 50">
                  <a:extLst>
                    <a:ext uri="{FF2B5EF4-FFF2-40B4-BE49-F238E27FC236}">
                      <a16:creationId xmlns:a16="http://schemas.microsoft.com/office/drawing/2014/main" id="{688E86A3-CB72-9374-3513-9EE52E223B45}"/>
                    </a:ext>
                  </a:extLst>
                </p:cNvPr>
                <p:cNvPicPr/>
                <p:nvPr/>
              </p:nvPicPr>
              <p:blipFill>
                <a:blip r:embed="rId120"/>
                <a:stretch>
                  <a:fillRect/>
                </a:stretch>
              </p:blipFill>
              <p:spPr>
                <a:xfrm>
                  <a:off x="8778371" y="803356"/>
                  <a:ext cx="1467360" cy="1289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2" name="Freihand 51">
                  <a:extLst>
                    <a:ext uri="{FF2B5EF4-FFF2-40B4-BE49-F238E27FC236}">
                      <a16:creationId xmlns:a16="http://schemas.microsoft.com/office/drawing/2014/main" id="{5D1725A1-9930-307E-27DA-1FA8E9FF7291}"/>
                    </a:ext>
                  </a:extLst>
                </p14:cNvPr>
                <p14:cNvContentPartPr/>
                <p14:nvPr/>
              </p14:nvContentPartPr>
              <p14:xfrm>
                <a:off x="8590451" y="1832596"/>
                <a:ext cx="252000" cy="440280"/>
              </p14:xfrm>
            </p:contentPart>
          </mc:Choice>
          <mc:Fallback xmlns="">
            <p:pic>
              <p:nvPicPr>
                <p:cNvPr id="52" name="Freihand 51">
                  <a:extLst>
                    <a:ext uri="{FF2B5EF4-FFF2-40B4-BE49-F238E27FC236}">
                      <a16:creationId xmlns:a16="http://schemas.microsoft.com/office/drawing/2014/main" id="{5D1725A1-9930-307E-27DA-1FA8E9FF7291}"/>
                    </a:ext>
                  </a:extLst>
                </p:cNvPr>
                <p:cNvPicPr/>
                <p:nvPr/>
              </p:nvPicPr>
              <p:blipFill>
                <a:blip r:embed="rId122"/>
                <a:stretch>
                  <a:fillRect/>
                </a:stretch>
              </p:blipFill>
              <p:spPr>
                <a:xfrm>
                  <a:off x="8584331" y="1826476"/>
                  <a:ext cx="26424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50A524FA-0A22-F948-99B4-BD2A7C773973}"/>
                    </a:ext>
                  </a:extLst>
                </p14:cNvPr>
                <p14:cNvContentPartPr/>
                <p14:nvPr/>
              </p14:nvContentPartPr>
              <p14:xfrm>
                <a:off x="9267611" y="486916"/>
                <a:ext cx="568800" cy="669600"/>
              </p14:xfrm>
            </p:contentPart>
          </mc:Choice>
          <mc:Fallback xmlns="">
            <p:pic>
              <p:nvPicPr>
                <p:cNvPr id="70" name="Freihand 69">
                  <a:extLst>
                    <a:ext uri="{FF2B5EF4-FFF2-40B4-BE49-F238E27FC236}">
                      <a16:creationId xmlns:a16="http://schemas.microsoft.com/office/drawing/2014/main" id="{50A524FA-0A22-F948-99B4-BD2A7C773973}"/>
                    </a:ext>
                  </a:extLst>
                </p:cNvPr>
                <p:cNvPicPr/>
                <p:nvPr/>
              </p:nvPicPr>
              <p:blipFill>
                <a:blip r:embed="rId124"/>
                <a:stretch>
                  <a:fillRect/>
                </a:stretch>
              </p:blipFill>
              <p:spPr>
                <a:xfrm>
                  <a:off x="9261491" y="480796"/>
                  <a:ext cx="581040" cy="681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EBD625E0-D723-75B0-5985-A544EED32F3B}"/>
                    </a:ext>
                  </a:extLst>
                </p14:cNvPr>
                <p14:cNvContentPartPr/>
                <p14:nvPr/>
              </p14:nvContentPartPr>
              <p14:xfrm>
                <a:off x="9665771" y="1131316"/>
                <a:ext cx="130320" cy="486000"/>
              </p14:xfrm>
            </p:contentPart>
          </mc:Choice>
          <mc:Fallback xmlns="">
            <p:pic>
              <p:nvPicPr>
                <p:cNvPr id="71" name="Freihand 70">
                  <a:extLst>
                    <a:ext uri="{FF2B5EF4-FFF2-40B4-BE49-F238E27FC236}">
                      <a16:creationId xmlns:a16="http://schemas.microsoft.com/office/drawing/2014/main" id="{EBD625E0-D723-75B0-5985-A544EED32F3B}"/>
                    </a:ext>
                  </a:extLst>
                </p:cNvPr>
                <p:cNvPicPr/>
                <p:nvPr/>
              </p:nvPicPr>
              <p:blipFill>
                <a:blip r:embed="rId126"/>
                <a:stretch>
                  <a:fillRect/>
                </a:stretch>
              </p:blipFill>
              <p:spPr>
                <a:xfrm>
                  <a:off x="9659651" y="1125196"/>
                  <a:ext cx="14256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2" name="Freihand 71">
                  <a:extLst>
                    <a:ext uri="{FF2B5EF4-FFF2-40B4-BE49-F238E27FC236}">
                      <a16:creationId xmlns:a16="http://schemas.microsoft.com/office/drawing/2014/main" id="{F32624EF-9BEF-2FCE-BBB8-A8892F2EA44A}"/>
                    </a:ext>
                  </a:extLst>
                </p14:cNvPr>
                <p14:cNvContentPartPr/>
                <p14:nvPr/>
              </p14:nvContentPartPr>
              <p14:xfrm>
                <a:off x="9495131" y="977956"/>
                <a:ext cx="295920" cy="317520"/>
              </p14:xfrm>
            </p:contentPart>
          </mc:Choice>
          <mc:Fallback xmlns="">
            <p:pic>
              <p:nvPicPr>
                <p:cNvPr id="72" name="Freihand 71">
                  <a:extLst>
                    <a:ext uri="{FF2B5EF4-FFF2-40B4-BE49-F238E27FC236}">
                      <a16:creationId xmlns:a16="http://schemas.microsoft.com/office/drawing/2014/main" id="{F32624EF-9BEF-2FCE-BBB8-A8892F2EA44A}"/>
                    </a:ext>
                  </a:extLst>
                </p:cNvPr>
                <p:cNvPicPr/>
                <p:nvPr/>
              </p:nvPicPr>
              <p:blipFill>
                <a:blip r:embed="rId128"/>
                <a:stretch>
                  <a:fillRect/>
                </a:stretch>
              </p:blipFill>
              <p:spPr>
                <a:xfrm>
                  <a:off x="9489011" y="971836"/>
                  <a:ext cx="3081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B1A489B3-EDCF-E44A-C79C-4C80201A0129}"/>
                    </a:ext>
                  </a:extLst>
                </p14:cNvPr>
                <p14:cNvContentPartPr/>
                <p14:nvPr/>
              </p14:nvContentPartPr>
              <p14:xfrm>
                <a:off x="9663611" y="1802716"/>
                <a:ext cx="376200" cy="163440"/>
              </p14:xfrm>
            </p:contentPart>
          </mc:Choice>
          <mc:Fallback xmlns="">
            <p:pic>
              <p:nvPicPr>
                <p:cNvPr id="74" name="Freihand 73">
                  <a:extLst>
                    <a:ext uri="{FF2B5EF4-FFF2-40B4-BE49-F238E27FC236}">
                      <a16:creationId xmlns:a16="http://schemas.microsoft.com/office/drawing/2014/main" id="{B1A489B3-EDCF-E44A-C79C-4C80201A0129}"/>
                    </a:ext>
                  </a:extLst>
                </p:cNvPr>
                <p:cNvPicPr/>
                <p:nvPr/>
              </p:nvPicPr>
              <p:blipFill>
                <a:blip r:embed="rId130"/>
                <a:stretch>
                  <a:fillRect/>
                </a:stretch>
              </p:blipFill>
              <p:spPr>
                <a:xfrm>
                  <a:off x="9657491" y="1796596"/>
                  <a:ext cx="388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508C58FD-A111-7D81-6C51-71B93F52D3E4}"/>
                    </a:ext>
                  </a:extLst>
                </p14:cNvPr>
                <p14:cNvContentPartPr/>
                <p14:nvPr/>
              </p14:nvContentPartPr>
              <p14:xfrm>
                <a:off x="10045211" y="1701916"/>
                <a:ext cx="79560" cy="146160"/>
              </p14:xfrm>
            </p:contentPart>
          </mc:Choice>
          <mc:Fallback xmlns="">
            <p:pic>
              <p:nvPicPr>
                <p:cNvPr id="75" name="Freihand 74">
                  <a:extLst>
                    <a:ext uri="{FF2B5EF4-FFF2-40B4-BE49-F238E27FC236}">
                      <a16:creationId xmlns:a16="http://schemas.microsoft.com/office/drawing/2014/main" id="{508C58FD-A111-7D81-6C51-71B93F52D3E4}"/>
                    </a:ext>
                  </a:extLst>
                </p:cNvPr>
                <p:cNvPicPr/>
                <p:nvPr/>
              </p:nvPicPr>
              <p:blipFill>
                <a:blip r:embed="rId132"/>
                <a:stretch>
                  <a:fillRect/>
                </a:stretch>
              </p:blipFill>
              <p:spPr>
                <a:xfrm>
                  <a:off x="10039091" y="1695796"/>
                  <a:ext cx="91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ED16AC78-FA52-3246-D0E2-9982C266C77B}"/>
                    </a:ext>
                  </a:extLst>
                </p14:cNvPr>
                <p14:cNvContentPartPr/>
                <p14:nvPr/>
              </p14:nvContentPartPr>
              <p14:xfrm>
                <a:off x="10131251" y="1678516"/>
                <a:ext cx="99000" cy="159120"/>
              </p14:xfrm>
            </p:contentPart>
          </mc:Choice>
          <mc:Fallback xmlns="">
            <p:pic>
              <p:nvPicPr>
                <p:cNvPr id="76" name="Freihand 75">
                  <a:extLst>
                    <a:ext uri="{FF2B5EF4-FFF2-40B4-BE49-F238E27FC236}">
                      <a16:creationId xmlns:a16="http://schemas.microsoft.com/office/drawing/2014/main" id="{ED16AC78-FA52-3246-D0E2-9982C266C77B}"/>
                    </a:ext>
                  </a:extLst>
                </p:cNvPr>
                <p:cNvPicPr/>
                <p:nvPr/>
              </p:nvPicPr>
              <p:blipFill>
                <a:blip r:embed="rId134"/>
                <a:stretch>
                  <a:fillRect/>
                </a:stretch>
              </p:blipFill>
              <p:spPr>
                <a:xfrm>
                  <a:off x="10125131" y="1672396"/>
                  <a:ext cx="111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A3FE1394-3571-8A20-551A-199E5634DC8D}"/>
                    </a:ext>
                  </a:extLst>
                </p14:cNvPr>
                <p14:cNvContentPartPr/>
                <p14:nvPr/>
              </p14:nvContentPartPr>
              <p14:xfrm>
                <a:off x="10204691" y="1557916"/>
                <a:ext cx="210240" cy="183960"/>
              </p14:xfrm>
            </p:contentPart>
          </mc:Choice>
          <mc:Fallback xmlns="">
            <p:pic>
              <p:nvPicPr>
                <p:cNvPr id="77" name="Freihand 76">
                  <a:extLst>
                    <a:ext uri="{FF2B5EF4-FFF2-40B4-BE49-F238E27FC236}">
                      <a16:creationId xmlns:a16="http://schemas.microsoft.com/office/drawing/2014/main" id="{A3FE1394-3571-8A20-551A-199E5634DC8D}"/>
                    </a:ext>
                  </a:extLst>
                </p:cNvPr>
                <p:cNvPicPr/>
                <p:nvPr/>
              </p:nvPicPr>
              <p:blipFill>
                <a:blip r:embed="rId136"/>
                <a:stretch>
                  <a:fillRect/>
                </a:stretch>
              </p:blipFill>
              <p:spPr>
                <a:xfrm>
                  <a:off x="10198571" y="1551796"/>
                  <a:ext cx="222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21FD5971-3968-C4A5-5FDF-CE5D361FC423}"/>
                    </a:ext>
                  </a:extLst>
                </p14:cNvPr>
                <p14:cNvContentPartPr/>
                <p14:nvPr/>
              </p14:nvContentPartPr>
              <p14:xfrm>
                <a:off x="10185251" y="228076"/>
                <a:ext cx="666360" cy="673560"/>
              </p14:xfrm>
            </p:contentPart>
          </mc:Choice>
          <mc:Fallback xmlns="">
            <p:pic>
              <p:nvPicPr>
                <p:cNvPr id="79" name="Freihand 78">
                  <a:extLst>
                    <a:ext uri="{FF2B5EF4-FFF2-40B4-BE49-F238E27FC236}">
                      <a16:creationId xmlns:a16="http://schemas.microsoft.com/office/drawing/2014/main" id="{21FD5971-3968-C4A5-5FDF-CE5D361FC423}"/>
                    </a:ext>
                  </a:extLst>
                </p:cNvPr>
                <p:cNvPicPr/>
                <p:nvPr/>
              </p:nvPicPr>
              <p:blipFill>
                <a:blip r:embed="rId138"/>
                <a:stretch>
                  <a:fillRect/>
                </a:stretch>
              </p:blipFill>
              <p:spPr>
                <a:xfrm>
                  <a:off x="10179131" y="221956"/>
                  <a:ext cx="67860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3" name="Freihand 82">
                  <a:extLst>
                    <a:ext uri="{FF2B5EF4-FFF2-40B4-BE49-F238E27FC236}">
                      <a16:creationId xmlns:a16="http://schemas.microsoft.com/office/drawing/2014/main" id="{7521BE8B-9795-007E-0A20-69E858A618EB}"/>
                    </a:ext>
                  </a:extLst>
                </p14:cNvPr>
                <p14:cNvContentPartPr/>
                <p14:nvPr/>
              </p14:nvContentPartPr>
              <p14:xfrm>
                <a:off x="9621491" y="607156"/>
                <a:ext cx="259200" cy="342000"/>
              </p14:xfrm>
            </p:contentPart>
          </mc:Choice>
          <mc:Fallback xmlns="">
            <p:pic>
              <p:nvPicPr>
                <p:cNvPr id="83" name="Freihand 82">
                  <a:extLst>
                    <a:ext uri="{FF2B5EF4-FFF2-40B4-BE49-F238E27FC236}">
                      <a16:creationId xmlns:a16="http://schemas.microsoft.com/office/drawing/2014/main" id="{7521BE8B-9795-007E-0A20-69E858A618EB}"/>
                    </a:ext>
                  </a:extLst>
                </p:cNvPr>
                <p:cNvPicPr/>
                <p:nvPr/>
              </p:nvPicPr>
              <p:blipFill>
                <a:blip r:embed="rId140"/>
                <a:stretch>
                  <a:fillRect/>
                </a:stretch>
              </p:blipFill>
              <p:spPr>
                <a:xfrm>
                  <a:off x="9615371" y="601036"/>
                  <a:ext cx="2714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3C2EB907-B3A9-E70A-E668-7C8EA654236B}"/>
                    </a:ext>
                  </a:extLst>
                </p14:cNvPr>
                <p14:cNvContentPartPr/>
                <p14:nvPr/>
              </p14:nvContentPartPr>
              <p14:xfrm>
                <a:off x="9339611" y="752596"/>
                <a:ext cx="142560" cy="339120"/>
              </p14:xfrm>
            </p:contentPart>
          </mc:Choice>
          <mc:Fallback xmlns="">
            <p:pic>
              <p:nvPicPr>
                <p:cNvPr id="85" name="Freihand 84">
                  <a:extLst>
                    <a:ext uri="{FF2B5EF4-FFF2-40B4-BE49-F238E27FC236}">
                      <a16:creationId xmlns:a16="http://schemas.microsoft.com/office/drawing/2014/main" id="{3C2EB907-B3A9-E70A-E668-7C8EA654236B}"/>
                    </a:ext>
                  </a:extLst>
                </p:cNvPr>
                <p:cNvPicPr/>
                <p:nvPr/>
              </p:nvPicPr>
              <p:blipFill>
                <a:blip r:embed="rId142"/>
                <a:stretch>
                  <a:fillRect/>
                </a:stretch>
              </p:blipFill>
              <p:spPr>
                <a:xfrm>
                  <a:off x="9333491" y="746476"/>
                  <a:ext cx="1548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C9327DB6-68B0-BD06-BD02-FD2D1BD6A391}"/>
                    </a:ext>
                  </a:extLst>
                </p14:cNvPr>
                <p14:cNvContentPartPr/>
                <p14:nvPr/>
              </p14:nvContentPartPr>
              <p14:xfrm>
                <a:off x="10228091" y="697516"/>
                <a:ext cx="481320" cy="223200"/>
              </p14:xfrm>
            </p:contentPart>
          </mc:Choice>
          <mc:Fallback xmlns="">
            <p:pic>
              <p:nvPicPr>
                <p:cNvPr id="87" name="Freihand 86">
                  <a:extLst>
                    <a:ext uri="{FF2B5EF4-FFF2-40B4-BE49-F238E27FC236}">
                      <a16:creationId xmlns:a16="http://schemas.microsoft.com/office/drawing/2014/main" id="{C9327DB6-68B0-BD06-BD02-FD2D1BD6A391}"/>
                    </a:ext>
                  </a:extLst>
                </p:cNvPr>
                <p:cNvPicPr/>
                <p:nvPr/>
              </p:nvPicPr>
              <p:blipFill>
                <a:blip r:embed="rId144"/>
                <a:stretch>
                  <a:fillRect/>
                </a:stretch>
              </p:blipFill>
              <p:spPr>
                <a:xfrm>
                  <a:off x="10221971" y="691396"/>
                  <a:ext cx="4935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4" name="Freihand 113">
                  <a:extLst>
                    <a:ext uri="{FF2B5EF4-FFF2-40B4-BE49-F238E27FC236}">
                      <a16:creationId xmlns:a16="http://schemas.microsoft.com/office/drawing/2014/main" id="{B139B4B0-CEA2-0AC7-0BE2-C213B1317511}"/>
                    </a:ext>
                  </a:extLst>
                </p14:cNvPr>
                <p14:cNvContentPartPr/>
                <p14:nvPr/>
              </p14:nvContentPartPr>
              <p14:xfrm>
                <a:off x="9625091" y="547756"/>
                <a:ext cx="275760" cy="422280"/>
              </p14:xfrm>
            </p:contentPart>
          </mc:Choice>
          <mc:Fallback xmlns="">
            <p:pic>
              <p:nvPicPr>
                <p:cNvPr id="114" name="Freihand 113">
                  <a:extLst>
                    <a:ext uri="{FF2B5EF4-FFF2-40B4-BE49-F238E27FC236}">
                      <a16:creationId xmlns:a16="http://schemas.microsoft.com/office/drawing/2014/main" id="{B139B4B0-CEA2-0AC7-0BE2-C213B1317511}"/>
                    </a:ext>
                  </a:extLst>
                </p:cNvPr>
                <p:cNvPicPr/>
                <p:nvPr/>
              </p:nvPicPr>
              <p:blipFill>
                <a:blip r:embed="rId146"/>
                <a:stretch>
                  <a:fillRect/>
                </a:stretch>
              </p:blipFill>
              <p:spPr>
                <a:xfrm>
                  <a:off x="9618971" y="541636"/>
                  <a:ext cx="28800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6" name="Freihand 115">
                  <a:extLst>
                    <a:ext uri="{FF2B5EF4-FFF2-40B4-BE49-F238E27FC236}">
                      <a16:creationId xmlns:a16="http://schemas.microsoft.com/office/drawing/2014/main" id="{D7657CA2-E927-B69C-2D10-9ED2200B805D}"/>
                    </a:ext>
                  </a:extLst>
                </p14:cNvPr>
                <p14:cNvContentPartPr/>
                <p14:nvPr/>
              </p14:nvContentPartPr>
              <p14:xfrm>
                <a:off x="10111091" y="299356"/>
                <a:ext cx="759240" cy="681120"/>
              </p14:xfrm>
            </p:contentPart>
          </mc:Choice>
          <mc:Fallback xmlns="">
            <p:pic>
              <p:nvPicPr>
                <p:cNvPr id="116" name="Freihand 115">
                  <a:extLst>
                    <a:ext uri="{FF2B5EF4-FFF2-40B4-BE49-F238E27FC236}">
                      <a16:creationId xmlns:a16="http://schemas.microsoft.com/office/drawing/2014/main" id="{D7657CA2-E927-B69C-2D10-9ED2200B805D}"/>
                    </a:ext>
                  </a:extLst>
                </p:cNvPr>
                <p:cNvPicPr/>
                <p:nvPr/>
              </p:nvPicPr>
              <p:blipFill>
                <a:blip r:embed="rId148"/>
                <a:stretch>
                  <a:fillRect/>
                </a:stretch>
              </p:blipFill>
              <p:spPr>
                <a:xfrm>
                  <a:off x="10104971" y="293236"/>
                  <a:ext cx="771480" cy="69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9">
            <p14:nvContentPartPr>
              <p14:cNvPr id="96" name="Freihand 95">
                <a:extLst>
                  <a:ext uri="{FF2B5EF4-FFF2-40B4-BE49-F238E27FC236}">
                    <a16:creationId xmlns:a16="http://schemas.microsoft.com/office/drawing/2014/main" id="{AB62B7B8-73C1-0C10-9B23-76F872035F45}"/>
                  </a:ext>
                </a:extLst>
              </p14:cNvPr>
              <p14:cNvContentPartPr/>
              <p14:nvPr/>
            </p14:nvContentPartPr>
            <p14:xfrm>
              <a:off x="3625331" y="6032716"/>
              <a:ext cx="192960" cy="64080"/>
            </p14:xfrm>
          </p:contentPart>
        </mc:Choice>
        <mc:Fallback xmlns="">
          <p:pic>
            <p:nvPicPr>
              <p:cNvPr id="96" name="Freihand 95">
                <a:extLst>
                  <a:ext uri="{FF2B5EF4-FFF2-40B4-BE49-F238E27FC236}">
                    <a16:creationId xmlns:a16="http://schemas.microsoft.com/office/drawing/2014/main" id="{AB62B7B8-73C1-0C10-9B23-76F872035F45}"/>
                  </a:ext>
                </a:extLst>
              </p:cNvPr>
              <p:cNvPicPr/>
              <p:nvPr/>
            </p:nvPicPr>
            <p:blipFill>
              <a:blip r:embed="rId150"/>
              <a:stretch>
                <a:fillRect/>
              </a:stretch>
            </p:blipFill>
            <p:spPr>
              <a:xfrm>
                <a:off x="3619211" y="6026596"/>
                <a:ext cx="205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7" name="Freihand 96">
                <a:extLst>
                  <a:ext uri="{FF2B5EF4-FFF2-40B4-BE49-F238E27FC236}">
                    <a16:creationId xmlns:a16="http://schemas.microsoft.com/office/drawing/2014/main" id="{6DB1EBE3-DEDB-BCEB-74E7-4E335F0D252B}"/>
                  </a:ext>
                </a:extLst>
              </p14:cNvPr>
              <p14:cNvContentPartPr/>
              <p14:nvPr/>
            </p14:nvContentPartPr>
            <p14:xfrm>
              <a:off x="3645851" y="6098236"/>
              <a:ext cx="197640" cy="90000"/>
            </p14:xfrm>
          </p:contentPart>
        </mc:Choice>
        <mc:Fallback xmlns="">
          <p:pic>
            <p:nvPicPr>
              <p:cNvPr id="97" name="Freihand 96">
                <a:extLst>
                  <a:ext uri="{FF2B5EF4-FFF2-40B4-BE49-F238E27FC236}">
                    <a16:creationId xmlns:a16="http://schemas.microsoft.com/office/drawing/2014/main" id="{6DB1EBE3-DEDB-BCEB-74E7-4E335F0D252B}"/>
                  </a:ext>
                </a:extLst>
              </p:cNvPr>
              <p:cNvPicPr/>
              <p:nvPr/>
            </p:nvPicPr>
            <p:blipFill>
              <a:blip r:embed="rId152"/>
              <a:stretch>
                <a:fillRect/>
              </a:stretch>
            </p:blipFill>
            <p:spPr>
              <a:xfrm>
                <a:off x="3639731" y="6092116"/>
                <a:ext cx="209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Freihand 97">
                <a:extLst>
                  <a:ext uri="{FF2B5EF4-FFF2-40B4-BE49-F238E27FC236}">
                    <a16:creationId xmlns:a16="http://schemas.microsoft.com/office/drawing/2014/main" id="{FBC1E153-2FE9-2569-D6FB-CFCC3E2BA1E8}"/>
                  </a:ext>
                </a:extLst>
              </p14:cNvPr>
              <p14:cNvContentPartPr/>
              <p14:nvPr/>
            </p14:nvContentPartPr>
            <p14:xfrm>
              <a:off x="3842411" y="5945236"/>
              <a:ext cx="72720" cy="245160"/>
            </p14:xfrm>
          </p:contentPart>
        </mc:Choice>
        <mc:Fallback xmlns="">
          <p:pic>
            <p:nvPicPr>
              <p:cNvPr id="98" name="Freihand 97">
                <a:extLst>
                  <a:ext uri="{FF2B5EF4-FFF2-40B4-BE49-F238E27FC236}">
                    <a16:creationId xmlns:a16="http://schemas.microsoft.com/office/drawing/2014/main" id="{FBC1E153-2FE9-2569-D6FB-CFCC3E2BA1E8}"/>
                  </a:ext>
                </a:extLst>
              </p:cNvPr>
              <p:cNvPicPr/>
              <p:nvPr/>
            </p:nvPicPr>
            <p:blipFill>
              <a:blip r:embed="rId154"/>
              <a:stretch>
                <a:fillRect/>
              </a:stretch>
            </p:blipFill>
            <p:spPr>
              <a:xfrm>
                <a:off x="3836291" y="5939116"/>
                <a:ext cx="84960" cy="257400"/>
              </a:xfrm>
              <a:prstGeom prst="rect">
                <a:avLst/>
              </a:prstGeom>
            </p:spPr>
          </p:pic>
        </mc:Fallback>
      </mc:AlternateContent>
      <p:grpSp>
        <p:nvGrpSpPr>
          <p:cNvPr id="161" name="Gruppieren 160">
            <a:extLst>
              <a:ext uri="{FF2B5EF4-FFF2-40B4-BE49-F238E27FC236}">
                <a16:creationId xmlns:a16="http://schemas.microsoft.com/office/drawing/2014/main" id="{38B57527-542C-3329-A6B8-B9477E9B4866}"/>
              </a:ext>
            </a:extLst>
          </p:cNvPr>
          <p:cNvGrpSpPr/>
          <p:nvPr/>
        </p:nvGrpSpPr>
        <p:grpSpPr>
          <a:xfrm>
            <a:off x="4207451" y="5595676"/>
            <a:ext cx="3950640" cy="1080000"/>
            <a:chOff x="4207451" y="5595676"/>
            <a:chExt cx="3950640" cy="1080000"/>
          </a:xfrm>
        </p:grpSpPr>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F9272E5C-5038-B9B1-1E33-B1C906BC3A9E}"/>
                    </a:ext>
                  </a:extLst>
                </p14:cNvPr>
                <p14:cNvContentPartPr/>
                <p14:nvPr/>
              </p14:nvContentPartPr>
              <p14:xfrm>
                <a:off x="4207451" y="5972236"/>
                <a:ext cx="147240" cy="99360"/>
              </p14:xfrm>
            </p:contentPart>
          </mc:Choice>
          <mc:Fallback xmlns="">
            <p:pic>
              <p:nvPicPr>
                <p:cNvPr id="100" name="Freihand 99">
                  <a:extLst>
                    <a:ext uri="{FF2B5EF4-FFF2-40B4-BE49-F238E27FC236}">
                      <a16:creationId xmlns:a16="http://schemas.microsoft.com/office/drawing/2014/main" id="{F9272E5C-5038-B9B1-1E33-B1C906BC3A9E}"/>
                    </a:ext>
                  </a:extLst>
                </p:cNvPr>
                <p:cNvPicPr/>
                <p:nvPr/>
              </p:nvPicPr>
              <p:blipFill>
                <a:blip r:embed="rId156"/>
                <a:stretch>
                  <a:fillRect/>
                </a:stretch>
              </p:blipFill>
              <p:spPr>
                <a:xfrm>
                  <a:off x="4201331" y="5966116"/>
                  <a:ext cx="159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05FDA70C-AE41-3505-2E29-BBFD08E86000}"/>
                    </a:ext>
                  </a:extLst>
                </p14:cNvPr>
                <p14:cNvContentPartPr/>
                <p14:nvPr/>
              </p14:nvContentPartPr>
              <p14:xfrm>
                <a:off x="4363691" y="5908876"/>
                <a:ext cx="30240" cy="345240"/>
              </p14:xfrm>
            </p:contentPart>
          </mc:Choice>
          <mc:Fallback xmlns="">
            <p:pic>
              <p:nvPicPr>
                <p:cNvPr id="101" name="Freihand 100">
                  <a:extLst>
                    <a:ext uri="{FF2B5EF4-FFF2-40B4-BE49-F238E27FC236}">
                      <a16:creationId xmlns:a16="http://schemas.microsoft.com/office/drawing/2014/main" id="{05FDA70C-AE41-3505-2E29-BBFD08E86000}"/>
                    </a:ext>
                  </a:extLst>
                </p:cNvPr>
                <p:cNvPicPr/>
                <p:nvPr/>
              </p:nvPicPr>
              <p:blipFill>
                <a:blip r:embed="rId158"/>
                <a:stretch>
                  <a:fillRect/>
                </a:stretch>
              </p:blipFill>
              <p:spPr>
                <a:xfrm>
                  <a:off x="4357571" y="5902756"/>
                  <a:ext cx="424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23A06637-B407-067C-F2C8-F889C621B3B0}"/>
                    </a:ext>
                  </a:extLst>
                </p14:cNvPr>
                <p14:cNvContentPartPr/>
                <p14:nvPr/>
              </p14:nvContentPartPr>
              <p14:xfrm>
                <a:off x="4442891" y="5756956"/>
                <a:ext cx="71280" cy="190800"/>
              </p14:xfrm>
            </p:contentPart>
          </mc:Choice>
          <mc:Fallback xmlns="">
            <p:pic>
              <p:nvPicPr>
                <p:cNvPr id="102" name="Freihand 101">
                  <a:extLst>
                    <a:ext uri="{FF2B5EF4-FFF2-40B4-BE49-F238E27FC236}">
                      <a16:creationId xmlns:a16="http://schemas.microsoft.com/office/drawing/2014/main" id="{23A06637-B407-067C-F2C8-F889C621B3B0}"/>
                    </a:ext>
                  </a:extLst>
                </p:cNvPr>
                <p:cNvPicPr/>
                <p:nvPr/>
              </p:nvPicPr>
              <p:blipFill>
                <a:blip r:embed="rId160"/>
                <a:stretch>
                  <a:fillRect/>
                </a:stretch>
              </p:blipFill>
              <p:spPr>
                <a:xfrm>
                  <a:off x="4436771" y="5750836"/>
                  <a:ext cx="835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51586BE8-C3B5-F5A9-D910-EA149EFC11FA}"/>
                    </a:ext>
                  </a:extLst>
                </p14:cNvPr>
                <p14:cNvContentPartPr/>
                <p14:nvPr/>
              </p14:nvContentPartPr>
              <p14:xfrm>
                <a:off x="4635491" y="5821036"/>
                <a:ext cx="83520" cy="318960"/>
              </p14:xfrm>
            </p:contentPart>
          </mc:Choice>
          <mc:Fallback xmlns="">
            <p:pic>
              <p:nvPicPr>
                <p:cNvPr id="103" name="Freihand 102">
                  <a:extLst>
                    <a:ext uri="{FF2B5EF4-FFF2-40B4-BE49-F238E27FC236}">
                      <a16:creationId xmlns:a16="http://schemas.microsoft.com/office/drawing/2014/main" id="{51586BE8-C3B5-F5A9-D910-EA149EFC11FA}"/>
                    </a:ext>
                  </a:extLst>
                </p:cNvPr>
                <p:cNvPicPr/>
                <p:nvPr/>
              </p:nvPicPr>
              <p:blipFill>
                <a:blip r:embed="rId162"/>
                <a:stretch>
                  <a:fillRect/>
                </a:stretch>
              </p:blipFill>
              <p:spPr>
                <a:xfrm>
                  <a:off x="4629371" y="5814916"/>
                  <a:ext cx="957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Freihand 103">
                  <a:extLst>
                    <a:ext uri="{FF2B5EF4-FFF2-40B4-BE49-F238E27FC236}">
                      <a16:creationId xmlns:a16="http://schemas.microsoft.com/office/drawing/2014/main" id="{A26A6A06-CBDC-1684-0D77-83804CC1F13E}"/>
                    </a:ext>
                  </a:extLst>
                </p14:cNvPr>
                <p14:cNvContentPartPr/>
                <p14:nvPr/>
              </p14:nvContentPartPr>
              <p14:xfrm>
                <a:off x="4819091" y="5903476"/>
                <a:ext cx="124200" cy="317880"/>
              </p14:xfrm>
            </p:contentPart>
          </mc:Choice>
          <mc:Fallback xmlns="">
            <p:pic>
              <p:nvPicPr>
                <p:cNvPr id="104" name="Freihand 103">
                  <a:extLst>
                    <a:ext uri="{FF2B5EF4-FFF2-40B4-BE49-F238E27FC236}">
                      <a16:creationId xmlns:a16="http://schemas.microsoft.com/office/drawing/2014/main" id="{A26A6A06-CBDC-1684-0D77-83804CC1F13E}"/>
                    </a:ext>
                  </a:extLst>
                </p:cNvPr>
                <p:cNvPicPr/>
                <p:nvPr/>
              </p:nvPicPr>
              <p:blipFill>
                <a:blip r:embed="rId164"/>
                <a:stretch>
                  <a:fillRect/>
                </a:stretch>
              </p:blipFill>
              <p:spPr>
                <a:xfrm>
                  <a:off x="4812971" y="5897356"/>
                  <a:ext cx="1364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Freihand 104">
                  <a:extLst>
                    <a:ext uri="{FF2B5EF4-FFF2-40B4-BE49-F238E27FC236}">
                      <a16:creationId xmlns:a16="http://schemas.microsoft.com/office/drawing/2014/main" id="{EAEB30E2-B900-D757-B3A3-D7EE359095A9}"/>
                    </a:ext>
                  </a:extLst>
                </p14:cNvPr>
                <p14:cNvContentPartPr/>
                <p14:nvPr/>
              </p14:nvContentPartPr>
              <p14:xfrm>
                <a:off x="4991531" y="5800516"/>
                <a:ext cx="128520" cy="289800"/>
              </p14:xfrm>
            </p:contentPart>
          </mc:Choice>
          <mc:Fallback xmlns="">
            <p:pic>
              <p:nvPicPr>
                <p:cNvPr id="105" name="Freihand 104">
                  <a:extLst>
                    <a:ext uri="{FF2B5EF4-FFF2-40B4-BE49-F238E27FC236}">
                      <a16:creationId xmlns:a16="http://schemas.microsoft.com/office/drawing/2014/main" id="{EAEB30E2-B900-D757-B3A3-D7EE359095A9}"/>
                    </a:ext>
                  </a:extLst>
                </p:cNvPr>
                <p:cNvPicPr/>
                <p:nvPr/>
              </p:nvPicPr>
              <p:blipFill>
                <a:blip r:embed="rId166"/>
                <a:stretch>
                  <a:fillRect/>
                </a:stretch>
              </p:blipFill>
              <p:spPr>
                <a:xfrm>
                  <a:off x="4985411" y="5794396"/>
                  <a:ext cx="1407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Freihand 105">
                  <a:extLst>
                    <a:ext uri="{FF2B5EF4-FFF2-40B4-BE49-F238E27FC236}">
                      <a16:creationId xmlns:a16="http://schemas.microsoft.com/office/drawing/2014/main" id="{13193397-2520-1B5D-523A-9C3C671C3D97}"/>
                    </a:ext>
                  </a:extLst>
                </p14:cNvPr>
                <p14:cNvContentPartPr/>
                <p14:nvPr/>
              </p14:nvContentPartPr>
              <p14:xfrm>
                <a:off x="4812971" y="5700436"/>
                <a:ext cx="69480" cy="109440"/>
              </p14:xfrm>
            </p:contentPart>
          </mc:Choice>
          <mc:Fallback xmlns="">
            <p:pic>
              <p:nvPicPr>
                <p:cNvPr id="106" name="Freihand 105">
                  <a:extLst>
                    <a:ext uri="{FF2B5EF4-FFF2-40B4-BE49-F238E27FC236}">
                      <a16:creationId xmlns:a16="http://schemas.microsoft.com/office/drawing/2014/main" id="{13193397-2520-1B5D-523A-9C3C671C3D97}"/>
                    </a:ext>
                  </a:extLst>
                </p:cNvPr>
                <p:cNvPicPr/>
                <p:nvPr/>
              </p:nvPicPr>
              <p:blipFill>
                <a:blip r:embed="rId168"/>
                <a:stretch>
                  <a:fillRect/>
                </a:stretch>
              </p:blipFill>
              <p:spPr>
                <a:xfrm>
                  <a:off x="4806851" y="5694316"/>
                  <a:ext cx="81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8" name="Freihand 107">
                  <a:extLst>
                    <a:ext uri="{FF2B5EF4-FFF2-40B4-BE49-F238E27FC236}">
                      <a16:creationId xmlns:a16="http://schemas.microsoft.com/office/drawing/2014/main" id="{A125DD64-8E00-2A70-1193-6D00CE49741E}"/>
                    </a:ext>
                  </a:extLst>
                </p14:cNvPr>
                <p14:cNvContentPartPr/>
                <p14:nvPr/>
              </p14:nvContentPartPr>
              <p14:xfrm>
                <a:off x="4779131" y="5737876"/>
                <a:ext cx="146520" cy="66960"/>
              </p14:xfrm>
            </p:contentPart>
          </mc:Choice>
          <mc:Fallback xmlns="">
            <p:pic>
              <p:nvPicPr>
                <p:cNvPr id="108" name="Freihand 107">
                  <a:extLst>
                    <a:ext uri="{FF2B5EF4-FFF2-40B4-BE49-F238E27FC236}">
                      <a16:creationId xmlns:a16="http://schemas.microsoft.com/office/drawing/2014/main" id="{A125DD64-8E00-2A70-1193-6D00CE49741E}"/>
                    </a:ext>
                  </a:extLst>
                </p:cNvPr>
                <p:cNvPicPr/>
                <p:nvPr/>
              </p:nvPicPr>
              <p:blipFill>
                <a:blip r:embed="rId170"/>
                <a:stretch>
                  <a:fillRect/>
                </a:stretch>
              </p:blipFill>
              <p:spPr>
                <a:xfrm>
                  <a:off x="4773011" y="5731756"/>
                  <a:ext cx="158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9" name="Freihand 108">
                  <a:extLst>
                    <a:ext uri="{FF2B5EF4-FFF2-40B4-BE49-F238E27FC236}">
                      <a16:creationId xmlns:a16="http://schemas.microsoft.com/office/drawing/2014/main" id="{1A778FA0-3675-6202-5288-01C13F553EEB}"/>
                    </a:ext>
                  </a:extLst>
                </p14:cNvPr>
                <p14:cNvContentPartPr/>
                <p14:nvPr/>
              </p14:nvContentPartPr>
              <p14:xfrm>
                <a:off x="4764371" y="5870716"/>
                <a:ext cx="77400" cy="55800"/>
              </p14:xfrm>
            </p:contentPart>
          </mc:Choice>
          <mc:Fallback xmlns="">
            <p:pic>
              <p:nvPicPr>
                <p:cNvPr id="109" name="Freihand 108">
                  <a:extLst>
                    <a:ext uri="{FF2B5EF4-FFF2-40B4-BE49-F238E27FC236}">
                      <a16:creationId xmlns:a16="http://schemas.microsoft.com/office/drawing/2014/main" id="{1A778FA0-3675-6202-5288-01C13F553EEB}"/>
                    </a:ext>
                  </a:extLst>
                </p:cNvPr>
                <p:cNvPicPr/>
                <p:nvPr/>
              </p:nvPicPr>
              <p:blipFill>
                <a:blip r:embed="rId172"/>
                <a:stretch>
                  <a:fillRect/>
                </a:stretch>
              </p:blipFill>
              <p:spPr>
                <a:xfrm>
                  <a:off x="4758251" y="5864596"/>
                  <a:ext cx="89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Freihand 109">
                  <a:extLst>
                    <a:ext uri="{FF2B5EF4-FFF2-40B4-BE49-F238E27FC236}">
                      <a16:creationId xmlns:a16="http://schemas.microsoft.com/office/drawing/2014/main" id="{CD5988C4-CB30-9018-EC68-6E85B334B5DD}"/>
                    </a:ext>
                  </a:extLst>
                </p14:cNvPr>
                <p14:cNvContentPartPr/>
                <p14:nvPr/>
              </p14:nvContentPartPr>
              <p14:xfrm>
                <a:off x="4931051" y="5607196"/>
                <a:ext cx="64440" cy="130320"/>
              </p14:xfrm>
            </p:contentPart>
          </mc:Choice>
          <mc:Fallback xmlns="">
            <p:pic>
              <p:nvPicPr>
                <p:cNvPr id="110" name="Freihand 109">
                  <a:extLst>
                    <a:ext uri="{FF2B5EF4-FFF2-40B4-BE49-F238E27FC236}">
                      <a16:creationId xmlns:a16="http://schemas.microsoft.com/office/drawing/2014/main" id="{CD5988C4-CB30-9018-EC68-6E85B334B5DD}"/>
                    </a:ext>
                  </a:extLst>
                </p:cNvPr>
                <p:cNvPicPr/>
                <p:nvPr/>
              </p:nvPicPr>
              <p:blipFill>
                <a:blip r:embed="rId174"/>
                <a:stretch>
                  <a:fillRect/>
                </a:stretch>
              </p:blipFill>
              <p:spPr>
                <a:xfrm>
                  <a:off x="4924931" y="5601076"/>
                  <a:ext cx="76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 name="Freihand 117">
                  <a:extLst>
                    <a:ext uri="{FF2B5EF4-FFF2-40B4-BE49-F238E27FC236}">
                      <a16:creationId xmlns:a16="http://schemas.microsoft.com/office/drawing/2014/main" id="{EDA057EF-9A2D-1B07-27A9-5932D1FCFF1F}"/>
                    </a:ext>
                  </a:extLst>
                </p14:cNvPr>
                <p14:cNvContentPartPr/>
                <p14:nvPr/>
              </p14:nvContentPartPr>
              <p14:xfrm>
                <a:off x="4257851" y="6279316"/>
                <a:ext cx="1160640" cy="213120"/>
              </p14:xfrm>
            </p:contentPart>
          </mc:Choice>
          <mc:Fallback xmlns="">
            <p:pic>
              <p:nvPicPr>
                <p:cNvPr id="118" name="Freihand 117">
                  <a:extLst>
                    <a:ext uri="{FF2B5EF4-FFF2-40B4-BE49-F238E27FC236}">
                      <a16:creationId xmlns:a16="http://schemas.microsoft.com/office/drawing/2014/main" id="{EDA057EF-9A2D-1B07-27A9-5932D1FCFF1F}"/>
                    </a:ext>
                  </a:extLst>
                </p:cNvPr>
                <p:cNvPicPr/>
                <p:nvPr/>
              </p:nvPicPr>
              <p:blipFill>
                <a:blip r:embed="rId176"/>
                <a:stretch>
                  <a:fillRect/>
                </a:stretch>
              </p:blipFill>
              <p:spPr>
                <a:xfrm>
                  <a:off x="4251731" y="6273196"/>
                  <a:ext cx="11728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0" name="Freihand 119">
                  <a:extLst>
                    <a:ext uri="{FF2B5EF4-FFF2-40B4-BE49-F238E27FC236}">
                      <a16:creationId xmlns:a16="http://schemas.microsoft.com/office/drawing/2014/main" id="{18E3E4DF-A2CD-95FE-94B0-3A9C389D0163}"/>
                    </a:ext>
                  </a:extLst>
                </p14:cNvPr>
                <p14:cNvContentPartPr/>
                <p14:nvPr/>
              </p14:nvContentPartPr>
              <p14:xfrm>
                <a:off x="5440451" y="5917876"/>
                <a:ext cx="185040" cy="70560"/>
              </p14:xfrm>
            </p:contentPart>
          </mc:Choice>
          <mc:Fallback xmlns="">
            <p:pic>
              <p:nvPicPr>
                <p:cNvPr id="120" name="Freihand 119">
                  <a:extLst>
                    <a:ext uri="{FF2B5EF4-FFF2-40B4-BE49-F238E27FC236}">
                      <a16:creationId xmlns:a16="http://schemas.microsoft.com/office/drawing/2014/main" id="{18E3E4DF-A2CD-95FE-94B0-3A9C389D0163}"/>
                    </a:ext>
                  </a:extLst>
                </p:cNvPr>
                <p:cNvPicPr/>
                <p:nvPr/>
              </p:nvPicPr>
              <p:blipFill>
                <a:blip r:embed="rId178"/>
                <a:stretch>
                  <a:fillRect/>
                </a:stretch>
              </p:blipFill>
              <p:spPr>
                <a:xfrm>
                  <a:off x="5434331" y="5911756"/>
                  <a:ext cx="197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1" name="Freihand 120">
                  <a:extLst>
                    <a:ext uri="{FF2B5EF4-FFF2-40B4-BE49-F238E27FC236}">
                      <a16:creationId xmlns:a16="http://schemas.microsoft.com/office/drawing/2014/main" id="{3D244D76-A7D4-1D7E-4260-6C2D5037FAE0}"/>
                    </a:ext>
                  </a:extLst>
                </p14:cNvPr>
                <p14:cNvContentPartPr/>
                <p14:nvPr/>
              </p14:nvContentPartPr>
              <p14:xfrm>
                <a:off x="5631971" y="5851276"/>
                <a:ext cx="66240" cy="222480"/>
              </p14:xfrm>
            </p:contentPart>
          </mc:Choice>
          <mc:Fallback xmlns="">
            <p:pic>
              <p:nvPicPr>
                <p:cNvPr id="121" name="Freihand 120">
                  <a:extLst>
                    <a:ext uri="{FF2B5EF4-FFF2-40B4-BE49-F238E27FC236}">
                      <a16:creationId xmlns:a16="http://schemas.microsoft.com/office/drawing/2014/main" id="{3D244D76-A7D4-1D7E-4260-6C2D5037FAE0}"/>
                    </a:ext>
                  </a:extLst>
                </p:cNvPr>
                <p:cNvPicPr/>
                <p:nvPr/>
              </p:nvPicPr>
              <p:blipFill>
                <a:blip r:embed="rId180"/>
                <a:stretch>
                  <a:fillRect/>
                </a:stretch>
              </p:blipFill>
              <p:spPr>
                <a:xfrm>
                  <a:off x="5625851" y="5845156"/>
                  <a:ext cx="784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3" name="Freihand 122">
                  <a:extLst>
                    <a:ext uri="{FF2B5EF4-FFF2-40B4-BE49-F238E27FC236}">
                      <a16:creationId xmlns:a16="http://schemas.microsoft.com/office/drawing/2014/main" id="{5ECB56FB-BCB0-804F-AC4C-0EC655BF3672}"/>
                    </a:ext>
                  </a:extLst>
                </p14:cNvPr>
                <p14:cNvContentPartPr/>
                <p14:nvPr/>
              </p14:nvContentPartPr>
              <p14:xfrm>
                <a:off x="5931491" y="5775676"/>
                <a:ext cx="80280" cy="196920"/>
              </p14:xfrm>
            </p:contentPart>
          </mc:Choice>
          <mc:Fallback xmlns="">
            <p:pic>
              <p:nvPicPr>
                <p:cNvPr id="123" name="Freihand 122">
                  <a:extLst>
                    <a:ext uri="{FF2B5EF4-FFF2-40B4-BE49-F238E27FC236}">
                      <a16:creationId xmlns:a16="http://schemas.microsoft.com/office/drawing/2014/main" id="{5ECB56FB-BCB0-804F-AC4C-0EC655BF3672}"/>
                    </a:ext>
                  </a:extLst>
                </p:cNvPr>
                <p:cNvPicPr/>
                <p:nvPr/>
              </p:nvPicPr>
              <p:blipFill>
                <a:blip r:embed="rId182"/>
                <a:stretch>
                  <a:fillRect/>
                </a:stretch>
              </p:blipFill>
              <p:spPr>
                <a:xfrm>
                  <a:off x="5925371" y="5769556"/>
                  <a:ext cx="92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4" name="Freihand 123">
                  <a:extLst>
                    <a:ext uri="{FF2B5EF4-FFF2-40B4-BE49-F238E27FC236}">
                      <a16:creationId xmlns:a16="http://schemas.microsoft.com/office/drawing/2014/main" id="{EB25E82E-6C92-26F8-B87D-967046D5416F}"/>
                    </a:ext>
                  </a:extLst>
                </p14:cNvPr>
                <p14:cNvContentPartPr/>
                <p14:nvPr/>
              </p14:nvContentPartPr>
              <p14:xfrm>
                <a:off x="5843291" y="5684956"/>
                <a:ext cx="164880" cy="120960"/>
              </p14:xfrm>
            </p:contentPart>
          </mc:Choice>
          <mc:Fallback xmlns="">
            <p:pic>
              <p:nvPicPr>
                <p:cNvPr id="124" name="Freihand 123">
                  <a:extLst>
                    <a:ext uri="{FF2B5EF4-FFF2-40B4-BE49-F238E27FC236}">
                      <a16:creationId xmlns:a16="http://schemas.microsoft.com/office/drawing/2014/main" id="{EB25E82E-6C92-26F8-B87D-967046D5416F}"/>
                    </a:ext>
                  </a:extLst>
                </p:cNvPr>
                <p:cNvPicPr/>
                <p:nvPr/>
              </p:nvPicPr>
              <p:blipFill>
                <a:blip r:embed="rId184"/>
                <a:stretch>
                  <a:fillRect/>
                </a:stretch>
              </p:blipFill>
              <p:spPr>
                <a:xfrm>
                  <a:off x="5837171" y="5678836"/>
                  <a:ext cx="177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5" name="Freihand 124">
                  <a:extLst>
                    <a:ext uri="{FF2B5EF4-FFF2-40B4-BE49-F238E27FC236}">
                      <a16:creationId xmlns:a16="http://schemas.microsoft.com/office/drawing/2014/main" id="{D88B029A-0492-04AA-D058-46039D2D949A}"/>
                    </a:ext>
                  </a:extLst>
                </p14:cNvPr>
                <p14:cNvContentPartPr/>
                <p14:nvPr/>
              </p14:nvContentPartPr>
              <p14:xfrm>
                <a:off x="6090611" y="5785036"/>
                <a:ext cx="40680" cy="95400"/>
              </p14:xfrm>
            </p:contentPart>
          </mc:Choice>
          <mc:Fallback xmlns="">
            <p:pic>
              <p:nvPicPr>
                <p:cNvPr id="125" name="Freihand 124">
                  <a:extLst>
                    <a:ext uri="{FF2B5EF4-FFF2-40B4-BE49-F238E27FC236}">
                      <a16:creationId xmlns:a16="http://schemas.microsoft.com/office/drawing/2014/main" id="{D88B029A-0492-04AA-D058-46039D2D949A}"/>
                    </a:ext>
                  </a:extLst>
                </p:cNvPr>
                <p:cNvPicPr/>
                <p:nvPr/>
              </p:nvPicPr>
              <p:blipFill>
                <a:blip r:embed="rId186"/>
                <a:stretch>
                  <a:fillRect/>
                </a:stretch>
              </p:blipFill>
              <p:spPr>
                <a:xfrm>
                  <a:off x="6084491" y="5778916"/>
                  <a:ext cx="52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6" name="Freihand 125">
                  <a:extLst>
                    <a:ext uri="{FF2B5EF4-FFF2-40B4-BE49-F238E27FC236}">
                      <a16:creationId xmlns:a16="http://schemas.microsoft.com/office/drawing/2014/main" id="{6DE9CF28-04DB-3E41-8AF7-0B17B255986C}"/>
                    </a:ext>
                  </a:extLst>
                </p14:cNvPr>
                <p14:cNvContentPartPr/>
                <p14:nvPr/>
              </p14:nvContentPartPr>
              <p14:xfrm>
                <a:off x="6162611" y="5747596"/>
                <a:ext cx="172800" cy="140040"/>
              </p14:xfrm>
            </p:contentPart>
          </mc:Choice>
          <mc:Fallback xmlns="">
            <p:pic>
              <p:nvPicPr>
                <p:cNvPr id="126" name="Freihand 125">
                  <a:extLst>
                    <a:ext uri="{FF2B5EF4-FFF2-40B4-BE49-F238E27FC236}">
                      <a16:creationId xmlns:a16="http://schemas.microsoft.com/office/drawing/2014/main" id="{6DE9CF28-04DB-3E41-8AF7-0B17B255986C}"/>
                    </a:ext>
                  </a:extLst>
                </p:cNvPr>
                <p:cNvPicPr/>
                <p:nvPr/>
              </p:nvPicPr>
              <p:blipFill>
                <a:blip r:embed="rId188"/>
                <a:stretch>
                  <a:fillRect/>
                </a:stretch>
              </p:blipFill>
              <p:spPr>
                <a:xfrm>
                  <a:off x="6156491" y="5741476"/>
                  <a:ext cx="185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7" name="Freihand 126">
                  <a:extLst>
                    <a:ext uri="{FF2B5EF4-FFF2-40B4-BE49-F238E27FC236}">
                      <a16:creationId xmlns:a16="http://schemas.microsoft.com/office/drawing/2014/main" id="{1482B02B-A2FC-55F1-FF92-9207E8520ED2}"/>
                    </a:ext>
                  </a:extLst>
                </p14:cNvPr>
                <p14:cNvContentPartPr/>
                <p14:nvPr/>
              </p14:nvContentPartPr>
              <p14:xfrm>
                <a:off x="6336491" y="5629156"/>
                <a:ext cx="348120" cy="183240"/>
              </p14:xfrm>
            </p:contentPart>
          </mc:Choice>
          <mc:Fallback xmlns="">
            <p:pic>
              <p:nvPicPr>
                <p:cNvPr id="127" name="Freihand 126">
                  <a:extLst>
                    <a:ext uri="{FF2B5EF4-FFF2-40B4-BE49-F238E27FC236}">
                      <a16:creationId xmlns:a16="http://schemas.microsoft.com/office/drawing/2014/main" id="{1482B02B-A2FC-55F1-FF92-9207E8520ED2}"/>
                    </a:ext>
                  </a:extLst>
                </p:cNvPr>
                <p:cNvPicPr/>
                <p:nvPr/>
              </p:nvPicPr>
              <p:blipFill>
                <a:blip r:embed="rId190"/>
                <a:stretch>
                  <a:fillRect/>
                </a:stretch>
              </p:blipFill>
              <p:spPr>
                <a:xfrm>
                  <a:off x="6330371" y="5623036"/>
                  <a:ext cx="360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8" name="Freihand 127">
                  <a:extLst>
                    <a:ext uri="{FF2B5EF4-FFF2-40B4-BE49-F238E27FC236}">
                      <a16:creationId xmlns:a16="http://schemas.microsoft.com/office/drawing/2014/main" id="{11C6CCDB-FC0A-F37B-2A9B-8E2B1A718CA1}"/>
                    </a:ext>
                  </a:extLst>
                </p14:cNvPr>
                <p14:cNvContentPartPr/>
                <p14:nvPr/>
              </p14:nvContentPartPr>
              <p14:xfrm>
                <a:off x="6310571" y="5642476"/>
                <a:ext cx="9720" cy="33840"/>
              </p14:xfrm>
            </p:contentPart>
          </mc:Choice>
          <mc:Fallback xmlns="">
            <p:pic>
              <p:nvPicPr>
                <p:cNvPr id="128" name="Freihand 127">
                  <a:extLst>
                    <a:ext uri="{FF2B5EF4-FFF2-40B4-BE49-F238E27FC236}">
                      <a16:creationId xmlns:a16="http://schemas.microsoft.com/office/drawing/2014/main" id="{11C6CCDB-FC0A-F37B-2A9B-8E2B1A718CA1}"/>
                    </a:ext>
                  </a:extLst>
                </p:cNvPr>
                <p:cNvPicPr/>
                <p:nvPr/>
              </p:nvPicPr>
              <p:blipFill>
                <a:blip r:embed="rId192"/>
                <a:stretch>
                  <a:fillRect/>
                </a:stretch>
              </p:blipFill>
              <p:spPr>
                <a:xfrm>
                  <a:off x="6304451" y="5636356"/>
                  <a:ext cx="21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0" name="Freihand 129">
                  <a:extLst>
                    <a:ext uri="{FF2B5EF4-FFF2-40B4-BE49-F238E27FC236}">
                      <a16:creationId xmlns:a16="http://schemas.microsoft.com/office/drawing/2014/main" id="{4359BD26-5606-425A-7B46-73DBA580C0C3}"/>
                    </a:ext>
                  </a:extLst>
                </p14:cNvPr>
                <p14:cNvContentPartPr/>
                <p14:nvPr/>
              </p14:nvContentPartPr>
              <p14:xfrm>
                <a:off x="6870731" y="5686036"/>
                <a:ext cx="44640" cy="175680"/>
              </p14:xfrm>
            </p:contentPart>
          </mc:Choice>
          <mc:Fallback xmlns="">
            <p:pic>
              <p:nvPicPr>
                <p:cNvPr id="130" name="Freihand 129">
                  <a:extLst>
                    <a:ext uri="{FF2B5EF4-FFF2-40B4-BE49-F238E27FC236}">
                      <a16:creationId xmlns:a16="http://schemas.microsoft.com/office/drawing/2014/main" id="{4359BD26-5606-425A-7B46-73DBA580C0C3}"/>
                    </a:ext>
                  </a:extLst>
                </p:cNvPr>
                <p:cNvPicPr/>
                <p:nvPr/>
              </p:nvPicPr>
              <p:blipFill>
                <a:blip r:embed="rId194"/>
                <a:stretch>
                  <a:fillRect/>
                </a:stretch>
              </p:blipFill>
              <p:spPr>
                <a:xfrm>
                  <a:off x="6864611" y="5679916"/>
                  <a:ext cx="56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1" name="Freihand 130">
                  <a:extLst>
                    <a:ext uri="{FF2B5EF4-FFF2-40B4-BE49-F238E27FC236}">
                      <a16:creationId xmlns:a16="http://schemas.microsoft.com/office/drawing/2014/main" id="{B0019623-D510-3AB2-FD10-E3281DC2D07D}"/>
                    </a:ext>
                  </a:extLst>
                </p14:cNvPr>
                <p14:cNvContentPartPr/>
                <p14:nvPr/>
              </p14:nvContentPartPr>
              <p14:xfrm>
                <a:off x="6885131" y="5706916"/>
                <a:ext cx="97920" cy="187200"/>
              </p14:xfrm>
            </p:contentPart>
          </mc:Choice>
          <mc:Fallback xmlns="">
            <p:pic>
              <p:nvPicPr>
                <p:cNvPr id="131" name="Freihand 130">
                  <a:extLst>
                    <a:ext uri="{FF2B5EF4-FFF2-40B4-BE49-F238E27FC236}">
                      <a16:creationId xmlns:a16="http://schemas.microsoft.com/office/drawing/2014/main" id="{B0019623-D510-3AB2-FD10-E3281DC2D07D}"/>
                    </a:ext>
                  </a:extLst>
                </p:cNvPr>
                <p:cNvPicPr/>
                <p:nvPr/>
              </p:nvPicPr>
              <p:blipFill>
                <a:blip r:embed="rId196"/>
                <a:stretch>
                  <a:fillRect/>
                </a:stretch>
              </p:blipFill>
              <p:spPr>
                <a:xfrm>
                  <a:off x="6879011" y="5700796"/>
                  <a:ext cx="110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2" name="Freihand 131">
                  <a:extLst>
                    <a:ext uri="{FF2B5EF4-FFF2-40B4-BE49-F238E27FC236}">
                      <a16:creationId xmlns:a16="http://schemas.microsoft.com/office/drawing/2014/main" id="{5C8D7D90-2759-051F-809B-FA7331A168C6}"/>
                    </a:ext>
                  </a:extLst>
                </p14:cNvPr>
                <p14:cNvContentPartPr/>
                <p14:nvPr/>
              </p14:nvContentPartPr>
              <p14:xfrm>
                <a:off x="6985931" y="5686756"/>
                <a:ext cx="96480" cy="174240"/>
              </p14:xfrm>
            </p:contentPart>
          </mc:Choice>
          <mc:Fallback xmlns="">
            <p:pic>
              <p:nvPicPr>
                <p:cNvPr id="132" name="Freihand 131">
                  <a:extLst>
                    <a:ext uri="{FF2B5EF4-FFF2-40B4-BE49-F238E27FC236}">
                      <a16:creationId xmlns:a16="http://schemas.microsoft.com/office/drawing/2014/main" id="{5C8D7D90-2759-051F-809B-FA7331A168C6}"/>
                    </a:ext>
                  </a:extLst>
                </p:cNvPr>
                <p:cNvPicPr/>
                <p:nvPr/>
              </p:nvPicPr>
              <p:blipFill>
                <a:blip r:embed="rId198"/>
                <a:stretch>
                  <a:fillRect/>
                </a:stretch>
              </p:blipFill>
              <p:spPr>
                <a:xfrm>
                  <a:off x="6979811" y="5680636"/>
                  <a:ext cx="108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3" name="Freihand 132">
                  <a:extLst>
                    <a:ext uri="{FF2B5EF4-FFF2-40B4-BE49-F238E27FC236}">
                      <a16:creationId xmlns:a16="http://schemas.microsoft.com/office/drawing/2014/main" id="{FDB9152A-FCF0-AD01-65FC-B6B6DA971E4B}"/>
                    </a:ext>
                  </a:extLst>
                </p14:cNvPr>
                <p14:cNvContentPartPr/>
                <p14:nvPr/>
              </p14:nvContentPartPr>
              <p14:xfrm>
                <a:off x="7114811" y="5642476"/>
                <a:ext cx="121320" cy="187200"/>
              </p14:xfrm>
            </p:contentPart>
          </mc:Choice>
          <mc:Fallback xmlns="">
            <p:pic>
              <p:nvPicPr>
                <p:cNvPr id="133" name="Freihand 132">
                  <a:extLst>
                    <a:ext uri="{FF2B5EF4-FFF2-40B4-BE49-F238E27FC236}">
                      <a16:creationId xmlns:a16="http://schemas.microsoft.com/office/drawing/2014/main" id="{FDB9152A-FCF0-AD01-65FC-B6B6DA971E4B}"/>
                    </a:ext>
                  </a:extLst>
                </p:cNvPr>
                <p:cNvPicPr/>
                <p:nvPr/>
              </p:nvPicPr>
              <p:blipFill>
                <a:blip r:embed="rId200"/>
                <a:stretch>
                  <a:fillRect/>
                </a:stretch>
              </p:blipFill>
              <p:spPr>
                <a:xfrm>
                  <a:off x="7108691" y="5636356"/>
                  <a:ext cx="133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4" name="Freihand 133">
                  <a:extLst>
                    <a:ext uri="{FF2B5EF4-FFF2-40B4-BE49-F238E27FC236}">
                      <a16:creationId xmlns:a16="http://schemas.microsoft.com/office/drawing/2014/main" id="{D63A9541-1F49-60E0-77E2-001985B821EA}"/>
                    </a:ext>
                  </a:extLst>
                </p14:cNvPr>
                <p14:cNvContentPartPr/>
                <p14:nvPr/>
              </p14:nvContentPartPr>
              <p14:xfrm>
                <a:off x="7311371" y="5714836"/>
                <a:ext cx="162720" cy="231120"/>
              </p14:xfrm>
            </p:contentPart>
          </mc:Choice>
          <mc:Fallback xmlns="">
            <p:pic>
              <p:nvPicPr>
                <p:cNvPr id="134" name="Freihand 133">
                  <a:extLst>
                    <a:ext uri="{FF2B5EF4-FFF2-40B4-BE49-F238E27FC236}">
                      <a16:creationId xmlns:a16="http://schemas.microsoft.com/office/drawing/2014/main" id="{D63A9541-1F49-60E0-77E2-001985B821EA}"/>
                    </a:ext>
                  </a:extLst>
                </p:cNvPr>
                <p:cNvPicPr/>
                <p:nvPr/>
              </p:nvPicPr>
              <p:blipFill>
                <a:blip r:embed="rId202"/>
                <a:stretch>
                  <a:fillRect/>
                </a:stretch>
              </p:blipFill>
              <p:spPr>
                <a:xfrm>
                  <a:off x="7305251" y="5708716"/>
                  <a:ext cx="1749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5" name="Freihand 134">
                  <a:extLst>
                    <a:ext uri="{FF2B5EF4-FFF2-40B4-BE49-F238E27FC236}">
                      <a16:creationId xmlns:a16="http://schemas.microsoft.com/office/drawing/2014/main" id="{2FBEBA7E-560C-A491-F0CA-07EA42080B74}"/>
                    </a:ext>
                  </a:extLst>
                </p14:cNvPr>
                <p14:cNvContentPartPr/>
                <p14:nvPr/>
              </p14:nvContentPartPr>
              <p14:xfrm>
                <a:off x="7512971" y="5767396"/>
                <a:ext cx="58680" cy="191520"/>
              </p14:xfrm>
            </p:contentPart>
          </mc:Choice>
          <mc:Fallback xmlns="">
            <p:pic>
              <p:nvPicPr>
                <p:cNvPr id="135" name="Freihand 134">
                  <a:extLst>
                    <a:ext uri="{FF2B5EF4-FFF2-40B4-BE49-F238E27FC236}">
                      <a16:creationId xmlns:a16="http://schemas.microsoft.com/office/drawing/2014/main" id="{2FBEBA7E-560C-A491-F0CA-07EA42080B74}"/>
                    </a:ext>
                  </a:extLst>
                </p:cNvPr>
                <p:cNvPicPr/>
                <p:nvPr/>
              </p:nvPicPr>
              <p:blipFill>
                <a:blip r:embed="rId204"/>
                <a:stretch>
                  <a:fillRect/>
                </a:stretch>
              </p:blipFill>
              <p:spPr>
                <a:xfrm>
                  <a:off x="7506851" y="5761276"/>
                  <a:ext cx="709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6" name="Freihand 135">
                  <a:extLst>
                    <a:ext uri="{FF2B5EF4-FFF2-40B4-BE49-F238E27FC236}">
                      <a16:creationId xmlns:a16="http://schemas.microsoft.com/office/drawing/2014/main" id="{1EF84261-78AA-83EE-F583-A77A5D52F56B}"/>
                    </a:ext>
                  </a:extLst>
                </p14:cNvPr>
                <p14:cNvContentPartPr/>
                <p14:nvPr/>
              </p14:nvContentPartPr>
              <p14:xfrm>
                <a:off x="7619531" y="5640676"/>
                <a:ext cx="94320" cy="181080"/>
              </p14:xfrm>
            </p:contentPart>
          </mc:Choice>
          <mc:Fallback xmlns="">
            <p:pic>
              <p:nvPicPr>
                <p:cNvPr id="136" name="Freihand 135">
                  <a:extLst>
                    <a:ext uri="{FF2B5EF4-FFF2-40B4-BE49-F238E27FC236}">
                      <a16:creationId xmlns:a16="http://schemas.microsoft.com/office/drawing/2014/main" id="{1EF84261-78AA-83EE-F583-A77A5D52F56B}"/>
                    </a:ext>
                  </a:extLst>
                </p:cNvPr>
                <p:cNvPicPr/>
                <p:nvPr/>
              </p:nvPicPr>
              <p:blipFill>
                <a:blip r:embed="rId206"/>
                <a:stretch>
                  <a:fillRect/>
                </a:stretch>
              </p:blipFill>
              <p:spPr>
                <a:xfrm>
                  <a:off x="7613411" y="5634556"/>
                  <a:ext cx="106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 name="Freihand 136">
                  <a:extLst>
                    <a:ext uri="{FF2B5EF4-FFF2-40B4-BE49-F238E27FC236}">
                      <a16:creationId xmlns:a16="http://schemas.microsoft.com/office/drawing/2014/main" id="{9E242CBE-613E-988F-701F-CFCC32B12139}"/>
                    </a:ext>
                  </a:extLst>
                </p14:cNvPr>
                <p14:cNvContentPartPr/>
                <p14:nvPr/>
              </p14:nvContentPartPr>
              <p14:xfrm>
                <a:off x="7746971" y="5619436"/>
                <a:ext cx="224640" cy="192240"/>
              </p14:xfrm>
            </p:contentPart>
          </mc:Choice>
          <mc:Fallback xmlns="">
            <p:pic>
              <p:nvPicPr>
                <p:cNvPr id="137" name="Freihand 136">
                  <a:extLst>
                    <a:ext uri="{FF2B5EF4-FFF2-40B4-BE49-F238E27FC236}">
                      <a16:creationId xmlns:a16="http://schemas.microsoft.com/office/drawing/2014/main" id="{9E242CBE-613E-988F-701F-CFCC32B12139}"/>
                    </a:ext>
                  </a:extLst>
                </p:cNvPr>
                <p:cNvPicPr/>
                <p:nvPr/>
              </p:nvPicPr>
              <p:blipFill>
                <a:blip r:embed="rId208"/>
                <a:stretch>
                  <a:fillRect/>
                </a:stretch>
              </p:blipFill>
              <p:spPr>
                <a:xfrm>
                  <a:off x="7740851" y="5613316"/>
                  <a:ext cx="236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8" name="Freihand 137">
                  <a:extLst>
                    <a:ext uri="{FF2B5EF4-FFF2-40B4-BE49-F238E27FC236}">
                      <a16:creationId xmlns:a16="http://schemas.microsoft.com/office/drawing/2014/main" id="{6766B3A6-E4C6-CE6E-B66D-545A09CBA184}"/>
                    </a:ext>
                  </a:extLst>
                </p14:cNvPr>
                <p14:cNvContentPartPr/>
                <p14:nvPr/>
              </p14:nvContentPartPr>
              <p14:xfrm>
                <a:off x="7853171" y="5595676"/>
                <a:ext cx="10080" cy="16200"/>
              </p14:xfrm>
            </p:contentPart>
          </mc:Choice>
          <mc:Fallback xmlns="">
            <p:pic>
              <p:nvPicPr>
                <p:cNvPr id="138" name="Freihand 137">
                  <a:extLst>
                    <a:ext uri="{FF2B5EF4-FFF2-40B4-BE49-F238E27FC236}">
                      <a16:creationId xmlns:a16="http://schemas.microsoft.com/office/drawing/2014/main" id="{6766B3A6-E4C6-CE6E-B66D-545A09CBA184}"/>
                    </a:ext>
                  </a:extLst>
                </p:cNvPr>
                <p:cNvPicPr/>
                <p:nvPr/>
              </p:nvPicPr>
              <p:blipFill>
                <a:blip r:embed="rId210"/>
                <a:stretch>
                  <a:fillRect/>
                </a:stretch>
              </p:blipFill>
              <p:spPr>
                <a:xfrm>
                  <a:off x="7847051" y="5589556"/>
                  <a:ext cx="22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9" name="Freihand 138">
                  <a:extLst>
                    <a:ext uri="{FF2B5EF4-FFF2-40B4-BE49-F238E27FC236}">
                      <a16:creationId xmlns:a16="http://schemas.microsoft.com/office/drawing/2014/main" id="{63E0204F-6591-BE7B-28E3-E1B2A0912C7F}"/>
                    </a:ext>
                  </a:extLst>
                </p14:cNvPr>
                <p14:cNvContentPartPr/>
                <p14:nvPr/>
              </p14:nvContentPartPr>
              <p14:xfrm>
                <a:off x="5903411" y="6127036"/>
                <a:ext cx="257760" cy="159480"/>
              </p14:xfrm>
            </p:contentPart>
          </mc:Choice>
          <mc:Fallback xmlns="">
            <p:pic>
              <p:nvPicPr>
                <p:cNvPr id="139" name="Freihand 138">
                  <a:extLst>
                    <a:ext uri="{FF2B5EF4-FFF2-40B4-BE49-F238E27FC236}">
                      <a16:creationId xmlns:a16="http://schemas.microsoft.com/office/drawing/2014/main" id="{63E0204F-6591-BE7B-28E3-E1B2A0912C7F}"/>
                    </a:ext>
                  </a:extLst>
                </p:cNvPr>
                <p:cNvPicPr/>
                <p:nvPr/>
              </p:nvPicPr>
              <p:blipFill>
                <a:blip r:embed="rId212"/>
                <a:stretch>
                  <a:fillRect/>
                </a:stretch>
              </p:blipFill>
              <p:spPr>
                <a:xfrm>
                  <a:off x="5897291" y="6120916"/>
                  <a:ext cx="270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0" name="Freihand 139">
                  <a:extLst>
                    <a:ext uri="{FF2B5EF4-FFF2-40B4-BE49-F238E27FC236}">
                      <a16:creationId xmlns:a16="http://schemas.microsoft.com/office/drawing/2014/main" id="{4877FFC7-BCC2-B37C-88E7-140EEA6DEFAE}"/>
                    </a:ext>
                  </a:extLst>
                </p14:cNvPr>
                <p14:cNvContentPartPr/>
                <p14:nvPr/>
              </p14:nvContentPartPr>
              <p14:xfrm>
                <a:off x="6333251" y="6052156"/>
                <a:ext cx="93960" cy="215280"/>
              </p14:xfrm>
            </p:contentPart>
          </mc:Choice>
          <mc:Fallback xmlns="">
            <p:pic>
              <p:nvPicPr>
                <p:cNvPr id="140" name="Freihand 139">
                  <a:extLst>
                    <a:ext uri="{FF2B5EF4-FFF2-40B4-BE49-F238E27FC236}">
                      <a16:creationId xmlns:a16="http://schemas.microsoft.com/office/drawing/2014/main" id="{4877FFC7-BCC2-B37C-88E7-140EEA6DEFAE}"/>
                    </a:ext>
                  </a:extLst>
                </p:cNvPr>
                <p:cNvPicPr/>
                <p:nvPr/>
              </p:nvPicPr>
              <p:blipFill>
                <a:blip r:embed="rId214"/>
                <a:stretch>
                  <a:fillRect/>
                </a:stretch>
              </p:blipFill>
              <p:spPr>
                <a:xfrm>
                  <a:off x="6327131" y="6046036"/>
                  <a:ext cx="106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 name="Freihand 140">
                  <a:extLst>
                    <a:ext uri="{FF2B5EF4-FFF2-40B4-BE49-F238E27FC236}">
                      <a16:creationId xmlns:a16="http://schemas.microsoft.com/office/drawing/2014/main" id="{E77CA19C-89FC-5173-10A6-5AE996A33D31}"/>
                    </a:ext>
                  </a:extLst>
                </p14:cNvPr>
                <p14:cNvContentPartPr/>
                <p14:nvPr/>
              </p14:nvContentPartPr>
              <p14:xfrm>
                <a:off x="6469691" y="6174916"/>
                <a:ext cx="41760" cy="65880"/>
              </p14:xfrm>
            </p:contentPart>
          </mc:Choice>
          <mc:Fallback xmlns="">
            <p:pic>
              <p:nvPicPr>
                <p:cNvPr id="141" name="Freihand 140">
                  <a:extLst>
                    <a:ext uri="{FF2B5EF4-FFF2-40B4-BE49-F238E27FC236}">
                      <a16:creationId xmlns:a16="http://schemas.microsoft.com/office/drawing/2014/main" id="{E77CA19C-89FC-5173-10A6-5AE996A33D31}"/>
                    </a:ext>
                  </a:extLst>
                </p:cNvPr>
                <p:cNvPicPr/>
                <p:nvPr/>
              </p:nvPicPr>
              <p:blipFill>
                <a:blip r:embed="rId216"/>
                <a:stretch>
                  <a:fillRect/>
                </a:stretch>
              </p:blipFill>
              <p:spPr>
                <a:xfrm>
                  <a:off x="6463571" y="6168796"/>
                  <a:ext cx="54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2" name="Freihand 141">
                  <a:extLst>
                    <a:ext uri="{FF2B5EF4-FFF2-40B4-BE49-F238E27FC236}">
                      <a16:creationId xmlns:a16="http://schemas.microsoft.com/office/drawing/2014/main" id="{54FB94FD-5184-B68B-4B03-C74E6683E8CA}"/>
                    </a:ext>
                  </a:extLst>
                </p14:cNvPr>
                <p14:cNvContentPartPr/>
                <p14:nvPr/>
              </p14:nvContentPartPr>
              <p14:xfrm>
                <a:off x="6569411" y="6152956"/>
                <a:ext cx="39240" cy="78840"/>
              </p14:xfrm>
            </p:contentPart>
          </mc:Choice>
          <mc:Fallback xmlns="">
            <p:pic>
              <p:nvPicPr>
                <p:cNvPr id="142" name="Freihand 141">
                  <a:extLst>
                    <a:ext uri="{FF2B5EF4-FFF2-40B4-BE49-F238E27FC236}">
                      <a16:creationId xmlns:a16="http://schemas.microsoft.com/office/drawing/2014/main" id="{54FB94FD-5184-B68B-4B03-C74E6683E8CA}"/>
                    </a:ext>
                  </a:extLst>
                </p:cNvPr>
                <p:cNvPicPr/>
                <p:nvPr/>
              </p:nvPicPr>
              <p:blipFill>
                <a:blip r:embed="rId218"/>
                <a:stretch>
                  <a:fillRect/>
                </a:stretch>
              </p:blipFill>
              <p:spPr>
                <a:xfrm>
                  <a:off x="6563291" y="6146836"/>
                  <a:ext cx="51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3" name="Freihand 142">
                  <a:extLst>
                    <a:ext uri="{FF2B5EF4-FFF2-40B4-BE49-F238E27FC236}">
                      <a16:creationId xmlns:a16="http://schemas.microsoft.com/office/drawing/2014/main" id="{A5D59145-8F28-5797-EE4C-39EFD9106EEC}"/>
                    </a:ext>
                  </a:extLst>
                </p14:cNvPr>
                <p14:cNvContentPartPr/>
                <p14:nvPr/>
              </p14:nvContentPartPr>
              <p14:xfrm>
                <a:off x="6651491" y="6051436"/>
                <a:ext cx="300600" cy="155520"/>
              </p14:xfrm>
            </p:contentPart>
          </mc:Choice>
          <mc:Fallback xmlns="">
            <p:pic>
              <p:nvPicPr>
                <p:cNvPr id="143" name="Freihand 142">
                  <a:extLst>
                    <a:ext uri="{FF2B5EF4-FFF2-40B4-BE49-F238E27FC236}">
                      <a16:creationId xmlns:a16="http://schemas.microsoft.com/office/drawing/2014/main" id="{A5D59145-8F28-5797-EE4C-39EFD9106EEC}"/>
                    </a:ext>
                  </a:extLst>
                </p:cNvPr>
                <p:cNvPicPr/>
                <p:nvPr/>
              </p:nvPicPr>
              <p:blipFill>
                <a:blip r:embed="rId220"/>
                <a:stretch>
                  <a:fillRect/>
                </a:stretch>
              </p:blipFill>
              <p:spPr>
                <a:xfrm>
                  <a:off x="6645371" y="6045316"/>
                  <a:ext cx="312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4" name="Freihand 143">
                  <a:extLst>
                    <a:ext uri="{FF2B5EF4-FFF2-40B4-BE49-F238E27FC236}">
                      <a16:creationId xmlns:a16="http://schemas.microsoft.com/office/drawing/2014/main" id="{90F7E46E-16DC-3300-0C50-267DCE26B3C1}"/>
                    </a:ext>
                  </a:extLst>
                </p14:cNvPr>
                <p14:cNvContentPartPr/>
                <p14:nvPr/>
              </p14:nvContentPartPr>
              <p14:xfrm>
                <a:off x="6983411" y="5999596"/>
                <a:ext cx="70920" cy="172440"/>
              </p14:xfrm>
            </p:contentPart>
          </mc:Choice>
          <mc:Fallback xmlns="">
            <p:pic>
              <p:nvPicPr>
                <p:cNvPr id="144" name="Freihand 143">
                  <a:extLst>
                    <a:ext uri="{FF2B5EF4-FFF2-40B4-BE49-F238E27FC236}">
                      <a16:creationId xmlns:a16="http://schemas.microsoft.com/office/drawing/2014/main" id="{90F7E46E-16DC-3300-0C50-267DCE26B3C1}"/>
                    </a:ext>
                  </a:extLst>
                </p:cNvPr>
                <p:cNvPicPr/>
                <p:nvPr/>
              </p:nvPicPr>
              <p:blipFill>
                <a:blip r:embed="rId222"/>
                <a:stretch>
                  <a:fillRect/>
                </a:stretch>
              </p:blipFill>
              <p:spPr>
                <a:xfrm>
                  <a:off x="6977291" y="5993476"/>
                  <a:ext cx="83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5" name="Freihand 144">
                  <a:extLst>
                    <a:ext uri="{FF2B5EF4-FFF2-40B4-BE49-F238E27FC236}">
                      <a16:creationId xmlns:a16="http://schemas.microsoft.com/office/drawing/2014/main" id="{31AA61CB-463C-C69F-6DC6-3260ACCAD0AB}"/>
                    </a:ext>
                  </a:extLst>
                </p14:cNvPr>
                <p14:cNvContentPartPr/>
                <p14:nvPr/>
              </p14:nvContentPartPr>
              <p14:xfrm>
                <a:off x="7066931" y="6148636"/>
                <a:ext cx="57240" cy="39600"/>
              </p14:xfrm>
            </p:contentPart>
          </mc:Choice>
          <mc:Fallback xmlns="">
            <p:pic>
              <p:nvPicPr>
                <p:cNvPr id="145" name="Freihand 144">
                  <a:extLst>
                    <a:ext uri="{FF2B5EF4-FFF2-40B4-BE49-F238E27FC236}">
                      <a16:creationId xmlns:a16="http://schemas.microsoft.com/office/drawing/2014/main" id="{31AA61CB-463C-C69F-6DC6-3260ACCAD0AB}"/>
                    </a:ext>
                  </a:extLst>
                </p:cNvPr>
                <p:cNvPicPr/>
                <p:nvPr/>
              </p:nvPicPr>
              <p:blipFill>
                <a:blip r:embed="rId224"/>
                <a:stretch>
                  <a:fillRect/>
                </a:stretch>
              </p:blipFill>
              <p:spPr>
                <a:xfrm>
                  <a:off x="7060811" y="6142516"/>
                  <a:ext cx="69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6" name="Freihand 145">
                  <a:extLst>
                    <a:ext uri="{FF2B5EF4-FFF2-40B4-BE49-F238E27FC236}">
                      <a16:creationId xmlns:a16="http://schemas.microsoft.com/office/drawing/2014/main" id="{4A062334-22EC-AF83-468F-96B92D2B65FA}"/>
                    </a:ext>
                  </a:extLst>
                </p14:cNvPr>
                <p14:cNvContentPartPr/>
                <p14:nvPr/>
              </p14:nvContentPartPr>
              <p14:xfrm>
                <a:off x="7148291" y="5977996"/>
                <a:ext cx="124560" cy="192240"/>
              </p14:xfrm>
            </p:contentPart>
          </mc:Choice>
          <mc:Fallback xmlns="">
            <p:pic>
              <p:nvPicPr>
                <p:cNvPr id="146" name="Freihand 145">
                  <a:extLst>
                    <a:ext uri="{FF2B5EF4-FFF2-40B4-BE49-F238E27FC236}">
                      <a16:creationId xmlns:a16="http://schemas.microsoft.com/office/drawing/2014/main" id="{4A062334-22EC-AF83-468F-96B92D2B65FA}"/>
                    </a:ext>
                  </a:extLst>
                </p:cNvPr>
                <p:cNvPicPr/>
                <p:nvPr/>
              </p:nvPicPr>
              <p:blipFill>
                <a:blip r:embed="rId226"/>
                <a:stretch>
                  <a:fillRect/>
                </a:stretch>
              </p:blipFill>
              <p:spPr>
                <a:xfrm>
                  <a:off x="7142171" y="5971876"/>
                  <a:ext cx="136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7" name="Freihand 146">
                  <a:extLst>
                    <a:ext uri="{FF2B5EF4-FFF2-40B4-BE49-F238E27FC236}">
                      <a16:creationId xmlns:a16="http://schemas.microsoft.com/office/drawing/2014/main" id="{629E7438-5A87-2062-C886-A6FBF41AA050}"/>
                    </a:ext>
                  </a:extLst>
                </p14:cNvPr>
                <p14:cNvContentPartPr/>
                <p14:nvPr/>
              </p14:nvContentPartPr>
              <p14:xfrm>
                <a:off x="7336931" y="6075556"/>
                <a:ext cx="134640" cy="88920"/>
              </p14:xfrm>
            </p:contentPart>
          </mc:Choice>
          <mc:Fallback xmlns="">
            <p:pic>
              <p:nvPicPr>
                <p:cNvPr id="147" name="Freihand 146">
                  <a:extLst>
                    <a:ext uri="{FF2B5EF4-FFF2-40B4-BE49-F238E27FC236}">
                      <a16:creationId xmlns:a16="http://schemas.microsoft.com/office/drawing/2014/main" id="{629E7438-5A87-2062-C886-A6FBF41AA050}"/>
                    </a:ext>
                  </a:extLst>
                </p:cNvPr>
                <p:cNvPicPr/>
                <p:nvPr/>
              </p:nvPicPr>
              <p:blipFill>
                <a:blip r:embed="rId228"/>
                <a:stretch>
                  <a:fillRect/>
                </a:stretch>
              </p:blipFill>
              <p:spPr>
                <a:xfrm>
                  <a:off x="7330811" y="6069436"/>
                  <a:ext cx="146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9" name="Freihand 148">
                  <a:extLst>
                    <a:ext uri="{FF2B5EF4-FFF2-40B4-BE49-F238E27FC236}">
                      <a16:creationId xmlns:a16="http://schemas.microsoft.com/office/drawing/2014/main" id="{234F753E-DCEA-E962-1E3C-0519F56521AE}"/>
                    </a:ext>
                  </a:extLst>
                </p14:cNvPr>
                <p14:cNvContentPartPr/>
                <p14:nvPr/>
              </p14:nvContentPartPr>
              <p14:xfrm>
                <a:off x="7647611" y="6033076"/>
                <a:ext cx="161280" cy="171360"/>
              </p14:xfrm>
            </p:contentPart>
          </mc:Choice>
          <mc:Fallback xmlns="">
            <p:pic>
              <p:nvPicPr>
                <p:cNvPr id="149" name="Freihand 148">
                  <a:extLst>
                    <a:ext uri="{FF2B5EF4-FFF2-40B4-BE49-F238E27FC236}">
                      <a16:creationId xmlns:a16="http://schemas.microsoft.com/office/drawing/2014/main" id="{234F753E-DCEA-E962-1E3C-0519F56521AE}"/>
                    </a:ext>
                  </a:extLst>
                </p:cNvPr>
                <p:cNvPicPr/>
                <p:nvPr/>
              </p:nvPicPr>
              <p:blipFill>
                <a:blip r:embed="rId230"/>
                <a:stretch>
                  <a:fillRect/>
                </a:stretch>
              </p:blipFill>
              <p:spPr>
                <a:xfrm>
                  <a:off x="7641491" y="6026956"/>
                  <a:ext cx="173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Freihand 149">
                  <a:extLst>
                    <a:ext uri="{FF2B5EF4-FFF2-40B4-BE49-F238E27FC236}">
                      <a16:creationId xmlns:a16="http://schemas.microsoft.com/office/drawing/2014/main" id="{9F613256-8E56-A87E-61C6-C2EEB161F237}"/>
                    </a:ext>
                  </a:extLst>
                </p14:cNvPr>
                <p14:cNvContentPartPr/>
                <p14:nvPr/>
              </p14:nvContentPartPr>
              <p14:xfrm>
                <a:off x="7852451" y="6024796"/>
                <a:ext cx="305640" cy="113760"/>
              </p14:xfrm>
            </p:contentPart>
          </mc:Choice>
          <mc:Fallback xmlns="">
            <p:pic>
              <p:nvPicPr>
                <p:cNvPr id="150" name="Freihand 149">
                  <a:extLst>
                    <a:ext uri="{FF2B5EF4-FFF2-40B4-BE49-F238E27FC236}">
                      <a16:creationId xmlns:a16="http://schemas.microsoft.com/office/drawing/2014/main" id="{9F613256-8E56-A87E-61C6-C2EEB161F237}"/>
                    </a:ext>
                  </a:extLst>
                </p:cNvPr>
                <p:cNvPicPr/>
                <p:nvPr/>
              </p:nvPicPr>
              <p:blipFill>
                <a:blip r:embed="rId232"/>
                <a:stretch>
                  <a:fillRect/>
                </a:stretch>
              </p:blipFill>
              <p:spPr>
                <a:xfrm>
                  <a:off x="7846331" y="6018676"/>
                  <a:ext cx="317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1" name="Freihand 150">
                  <a:extLst>
                    <a:ext uri="{FF2B5EF4-FFF2-40B4-BE49-F238E27FC236}">
                      <a16:creationId xmlns:a16="http://schemas.microsoft.com/office/drawing/2014/main" id="{F7986DF4-5501-4F8F-AB73-11D9B31141CA}"/>
                    </a:ext>
                  </a:extLst>
                </p14:cNvPr>
                <p14:cNvContentPartPr/>
                <p14:nvPr/>
              </p14:nvContentPartPr>
              <p14:xfrm>
                <a:off x="6583451" y="6495316"/>
                <a:ext cx="61200" cy="180360"/>
              </p14:xfrm>
            </p:contentPart>
          </mc:Choice>
          <mc:Fallback xmlns="">
            <p:pic>
              <p:nvPicPr>
                <p:cNvPr id="151" name="Freihand 150">
                  <a:extLst>
                    <a:ext uri="{FF2B5EF4-FFF2-40B4-BE49-F238E27FC236}">
                      <a16:creationId xmlns:a16="http://schemas.microsoft.com/office/drawing/2014/main" id="{F7986DF4-5501-4F8F-AB73-11D9B31141CA}"/>
                    </a:ext>
                  </a:extLst>
                </p:cNvPr>
                <p:cNvPicPr/>
                <p:nvPr/>
              </p:nvPicPr>
              <p:blipFill>
                <a:blip r:embed="rId234"/>
                <a:stretch>
                  <a:fillRect/>
                </a:stretch>
              </p:blipFill>
              <p:spPr>
                <a:xfrm>
                  <a:off x="6577331" y="6489196"/>
                  <a:ext cx="73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2" name="Freihand 151">
                  <a:extLst>
                    <a:ext uri="{FF2B5EF4-FFF2-40B4-BE49-F238E27FC236}">
                      <a16:creationId xmlns:a16="http://schemas.microsoft.com/office/drawing/2014/main" id="{EB7BC11E-3F1D-95D8-D5C7-94E9E432C330}"/>
                    </a:ext>
                  </a:extLst>
                </p14:cNvPr>
                <p14:cNvContentPartPr/>
                <p14:nvPr/>
              </p14:nvContentPartPr>
              <p14:xfrm>
                <a:off x="6512531" y="6426556"/>
                <a:ext cx="121680" cy="103680"/>
              </p14:xfrm>
            </p:contentPart>
          </mc:Choice>
          <mc:Fallback xmlns="">
            <p:pic>
              <p:nvPicPr>
                <p:cNvPr id="152" name="Freihand 151">
                  <a:extLst>
                    <a:ext uri="{FF2B5EF4-FFF2-40B4-BE49-F238E27FC236}">
                      <a16:creationId xmlns:a16="http://schemas.microsoft.com/office/drawing/2014/main" id="{EB7BC11E-3F1D-95D8-D5C7-94E9E432C330}"/>
                    </a:ext>
                  </a:extLst>
                </p:cNvPr>
                <p:cNvPicPr/>
                <p:nvPr/>
              </p:nvPicPr>
              <p:blipFill>
                <a:blip r:embed="rId236"/>
                <a:stretch>
                  <a:fillRect/>
                </a:stretch>
              </p:blipFill>
              <p:spPr>
                <a:xfrm>
                  <a:off x="6506411" y="6420436"/>
                  <a:ext cx="133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3" name="Freihand 152">
                  <a:extLst>
                    <a:ext uri="{FF2B5EF4-FFF2-40B4-BE49-F238E27FC236}">
                      <a16:creationId xmlns:a16="http://schemas.microsoft.com/office/drawing/2014/main" id="{D6B56841-C43A-9733-F84E-B5A9ADDDA6EE}"/>
                    </a:ext>
                  </a:extLst>
                </p14:cNvPr>
                <p14:cNvContentPartPr/>
                <p14:nvPr/>
              </p14:nvContentPartPr>
              <p14:xfrm>
                <a:off x="6704051" y="6467596"/>
                <a:ext cx="245520" cy="163440"/>
              </p14:xfrm>
            </p:contentPart>
          </mc:Choice>
          <mc:Fallback xmlns="">
            <p:pic>
              <p:nvPicPr>
                <p:cNvPr id="153" name="Freihand 152">
                  <a:extLst>
                    <a:ext uri="{FF2B5EF4-FFF2-40B4-BE49-F238E27FC236}">
                      <a16:creationId xmlns:a16="http://schemas.microsoft.com/office/drawing/2014/main" id="{D6B56841-C43A-9733-F84E-B5A9ADDDA6EE}"/>
                    </a:ext>
                  </a:extLst>
                </p:cNvPr>
                <p:cNvPicPr/>
                <p:nvPr/>
              </p:nvPicPr>
              <p:blipFill>
                <a:blip r:embed="rId238"/>
                <a:stretch>
                  <a:fillRect/>
                </a:stretch>
              </p:blipFill>
              <p:spPr>
                <a:xfrm>
                  <a:off x="6697931" y="6461476"/>
                  <a:ext cx="257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4" name="Freihand 153">
                  <a:extLst>
                    <a:ext uri="{FF2B5EF4-FFF2-40B4-BE49-F238E27FC236}">
                      <a16:creationId xmlns:a16="http://schemas.microsoft.com/office/drawing/2014/main" id="{9C084F84-6920-3BC4-CC26-5283F5C2B5DD}"/>
                    </a:ext>
                  </a:extLst>
                </p14:cNvPr>
                <p14:cNvContentPartPr/>
                <p14:nvPr/>
              </p14:nvContentPartPr>
              <p14:xfrm>
                <a:off x="6852731" y="6423316"/>
                <a:ext cx="192240" cy="138960"/>
              </p14:xfrm>
            </p:contentPart>
          </mc:Choice>
          <mc:Fallback xmlns="">
            <p:pic>
              <p:nvPicPr>
                <p:cNvPr id="154" name="Freihand 153">
                  <a:extLst>
                    <a:ext uri="{FF2B5EF4-FFF2-40B4-BE49-F238E27FC236}">
                      <a16:creationId xmlns:a16="http://schemas.microsoft.com/office/drawing/2014/main" id="{9C084F84-6920-3BC4-CC26-5283F5C2B5DD}"/>
                    </a:ext>
                  </a:extLst>
                </p:cNvPr>
                <p:cNvPicPr/>
                <p:nvPr/>
              </p:nvPicPr>
              <p:blipFill>
                <a:blip r:embed="rId240"/>
                <a:stretch>
                  <a:fillRect/>
                </a:stretch>
              </p:blipFill>
              <p:spPr>
                <a:xfrm>
                  <a:off x="6846611" y="6417196"/>
                  <a:ext cx="204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5" name="Freihand 154">
                  <a:extLst>
                    <a:ext uri="{FF2B5EF4-FFF2-40B4-BE49-F238E27FC236}">
                      <a16:creationId xmlns:a16="http://schemas.microsoft.com/office/drawing/2014/main" id="{93F28640-D282-FBC9-5B44-9B39F79E1609}"/>
                    </a:ext>
                  </a:extLst>
                </p14:cNvPr>
                <p14:cNvContentPartPr/>
                <p14:nvPr/>
              </p14:nvContentPartPr>
              <p14:xfrm>
                <a:off x="7122371" y="6444196"/>
                <a:ext cx="203760" cy="113400"/>
              </p14:xfrm>
            </p:contentPart>
          </mc:Choice>
          <mc:Fallback xmlns="">
            <p:pic>
              <p:nvPicPr>
                <p:cNvPr id="155" name="Freihand 154">
                  <a:extLst>
                    <a:ext uri="{FF2B5EF4-FFF2-40B4-BE49-F238E27FC236}">
                      <a16:creationId xmlns:a16="http://schemas.microsoft.com/office/drawing/2014/main" id="{93F28640-D282-FBC9-5B44-9B39F79E1609}"/>
                    </a:ext>
                  </a:extLst>
                </p:cNvPr>
                <p:cNvPicPr/>
                <p:nvPr/>
              </p:nvPicPr>
              <p:blipFill>
                <a:blip r:embed="rId242"/>
                <a:stretch>
                  <a:fillRect/>
                </a:stretch>
              </p:blipFill>
              <p:spPr>
                <a:xfrm>
                  <a:off x="7116251" y="6438076"/>
                  <a:ext cx="216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6" name="Freihand 155">
                  <a:extLst>
                    <a:ext uri="{FF2B5EF4-FFF2-40B4-BE49-F238E27FC236}">
                      <a16:creationId xmlns:a16="http://schemas.microsoft.com/office/drawing/2014/main" id="{26AEE73D-6AB8-A0E4-4545-8F0EB11A9E2F}"/>
                    </a:ext>
                  </a:extLst>
                </p14:cNvPr>
                <p14:cNvContentPartPr/>
                <p14:nvPr/>
              </p14:nvContentPartPr>
              <p14:xfrm>
                <a:off x="7337651" y="6407836"/>
                <a:ext cx="256320" cy="125640"/>
              </p14:xfrm>
            </p:contentPart>
          </mc:Choice>
          <mc:Fallback xmlns="">
            <p:pic>
              <p:nvPicPr>
                <p:cNvPr id="156" name="Freihand 155">
                  <a:extLst>
                    <a:ext uri="{FF2B5EF4-FFF2-40B4-BE49-F238E27FC236}">
                      <a16:creationId xmlns:a16="http://schemas.microsoft.com/office/drawing/2014/main" id="{26AEE73D-6AB8-A0E4-4545-8F0EB11A9E2F}"/>
                    </a:ext>
                  </a:extLst>
                </p:cNvPr>
                <p:cNvPicPr/>
                <p:nvPr/>
              </p:nvPicPr>
              <p:blipFill>
                <a:blip r:embed="rId244"/>
                <a:stretch>
                  <a:fillRect/>
                </a:stretch>
              </p:blipFill>
              <p:spPr>
                <a:xfrm>
                  <a:off x="7331531" y="6401716"/>
                  <a:ext cx="268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7" name="Freihand 156">
                  <a:extLst>
                    <a:ext uri="{FF2B5EF4-FFF2-40B4-BE49-F238E27FC236}">
                      <a16:creationId xmlns:a16="http://schemas.microsoft.com/office/drawing/2014/main" id="{656AB6E8-1B08-204B-071D-C2486EB7EB71}"/>
                    </a:ext>
                  </a:extLst>
                </p14:cNvPr>
                <p14:cNvContentPartPr/>
                <p14:nvPr/>
              </p14:nvContentPartPr>
              <p14:xfrm>
                <a:off x="7602971" y="6367516"/>
                <a:ext cx="262080" cy="122760"/>
              </p14:xfrm>
            </p:contentPart>
          </mc:Choice>
          <mc:Fallback xmlns="">
            <p:pic>
              <p:nvPicPr>
                <p:cNvPr id="157" name="Freihand 156">
                  <a:extLst>
                    <a:ext uri="{FF2B5EF4-FFF2-40B4-BE49-F238E27FC236}">
                      <a16:creationId xmlns:a16="http://schemas.microsoft.com/office/drawing/2014/main" id="{656AB6E8-1B08-204B-071D-C2486EB7EB71}"/>
                    </a:ext>
                  </a:extLst>
                </p:cNvPr>
                <p:cNvPicPr/>
                <p:nvPr/>
              </p:nvPicPr>
              <p:blipFill>
                <a:blip r:embed="rId246"/>
                <a:stretch>
                  <a:fillRect/>
                </a:stretch>
              </p:blipFill>
              <p:spPr>
                <a:xfrm>
                  <a:off x="7596851" y="6361396"/>
                  <a:ext cx="274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8" name="Freihand 157">
                  <a:extLst>
                    <a:ext uri="{FF2B5EF4-FFF2-40B4-BE49-F238E27FC236}">
                      <a16:creationId xmlns:a16="http://schemas.microsoft.com/office/drawing/2014/main" id="{78C8415D-65AF-8F04-2FF9-18BB0A827A64}"/>
                    </a:ext>
                  </a:extLst>
                </p14:cNvPr>
                <p14:cNvContentPartPr/>
                <p14:nvPr/>
              </p14:nvContentPartPr>
              <p14:xfrm>
                <a:off x="7304531" y="6347716"/>
                <a:ext cx="5040" cy="19080"/>
              </p14:xfrm>
            </p:contentPart>
          </mc:Choice>
          <mc:Fallback xmlns="">
            <p:pic>
              <p:nvPicPr>
                <p:cNvPr id="158" name="Freihand 157">
                  <a:extLst>
                    <a:ext uri="{FF2B5EF4-FFF2-40B4-BE49-F238E27FC236}">
                      <a16:creationId xmlns:a16="http://schemas.microsoft.com/office/drawing/2014/main" id="{78C8415D-65AF-8F04-2FF9-18BB0A827A64}"/>
                    </a:ext>
                  </a:extLst>
                </p:cNvPr>
                <p:cNvPicPr/>
                <p:nvPr/>
              </p:nvPicPr>
              <p:blipFill>
                <a:blip r:embed="rId248"/>
                <a:stretch>
                  <a:fillRect/>
                </a:stretch>
              </p:blipFill>
              <p:spPr>
                <a:xfrm>
                  <a:off x="7298411" y="6341596"/>
                  <a:ext cx="17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Freihand 158">
                  <a:extLst>
                    <a:ext uri="{FF2B5EF4-FFF2-40B4-BE49-F238E27FC236}">
                      <a16:creationId xmlns:a16="http://schemas.microsoft.com/office/drawing/2014/main" id="{A07963BC-6DC5-0A0C-CD49-ACBF65F4E772}"/>
                    </a:ext>
                  </a:extLst>
                </p14:cNvPr>
                <p14:cNvContentPartPr/>
                <p14:nvPr/>
              </p14:nvContentPartPr>
              <p14:xfrm>
                <a:off x="7962971" y="6215596"/>
                <a:ext cx="36360" cy="151920"/>
              </p14:xfrm>
            </p:contentPart>
          </mc:Choice>
          <mc:Fallback xmlns="">
            <p:pic>
              <p:nvPicPr>
                <p:cNvPr id="159" name="Freihand 158">
                  <a:extLst>
                    <a:ext uri="{FF2B5EF4-FFF2-40B4-BE49-F238E27FC236}">
                      <a16:creationId xmlns:a16="http://schemas.microsoft.com/office/drawing/2014/main" id="{A07963BC-6DC5-0A0C-CD49-ACBF65F4E772}"/>
                    </a:ext>
                  </a:extLst>
                </p:cNvPr>
                <p:cNvPicPr/>
                <p:nvPr/>
              </p:nvPicPr>
              <p:blipFill>
                <a:blip r:embed="rId250"/>
                <a:stretch>
                  <a:fillRect/>
                </a:stretch>
              </p:blipFill>
              <p:spPr>
                <a:xfrm>
                  <a:off x="7956851" y="6209476"/>
                  <a:ext cx="48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7799FA92-EDBD-AF51-D47B-CC99665490BA}"/>
                    </a:ext>
                  </a:extLst>
                </p14:cNvPr>
                <p14:cNvContentPartPr/>
                <p14:nvPr/>
              </p14:nvContentPartPr>
              <p14:xfrm>
                <a:off x="8052251" y="6476956"/>
                <a:ext cx="6120" cy="12240"/>
              </p14:xfrm>
            </p:contentPart>
          </mc:Choice>
          <mc:Fallback xmlns="">
            <p:pic>
              <p:nvPicPr>
                <p:cNvPr id="160" name="Freihand 159">
                  <a:extLst>
                    <a:ext uri="{FF2B5EF4-FFF2-40B4-BE49-F238E27FC236}">
                      <a16:creationId xmlns:a16="http://schemas.microsoft.com/office/drawing/2014/main" id="{7799FA92-EDBD-AF51-D47B-CC99665490BA}"/>
                    </a:ext>
                  </a:extLst>
                </p:cNvPr>
                <p:cNvPicPr/>
                <p:nvPr/>
              </p:nvPicPr>
              <p:blipFill>
                <a:blip r:embed="rId252"/>
                <a:stretch>
                  <a:fillRect/>
                </a:stretch>
              </p:blipFill>
              <p:spPr>
                <a:xfrm>
                  <a:off x="8046131" y="6470836"/>
                  <a:ext cx="18360" cy="2448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252E8BF-4061-41B7-3C62-1FCE0F8104E7}"/>
                  </a:ext>
                </a:extLst>
              </p14:cNvPr>
              <p14:cNvContentPartPr/>
              <p14:nvPr/>
            </p14:nvContentPartPr>
            <p14:xfrm>
              <a:off x="5813411" y="1561549"/>
              <a:ext cx="1376280" cy="79200"/>
            </p14:xfrm>
          </p:contentPart>
        </mc:Choice>
        <mc:Fallback xmlns="">
          <p:pic>
            <p:nvPicPr>
              <p:cNvPr id="2" name="Freihand 1">
                <a:extLst>
                  <a:ext uri="{FF2B5EF4-FFF2-40B4-BE49-F238E27FC236}">
                    <a16:creationId xmlns:a16="http://schemas.microsoft.com/office/drawing/2014/main" id="{8252E8BF-4061-41B7-3C62-1FCE0F8104E7}"/>
                  </a:ext>
                </a:extLst>
              </p:cNvPr>
              <p:cNvPicPr/>
              <p:nvPr/>
            </p:nvPicPr>
            <p:blipFill>
              <a:blip r:embed="rId4"/>
              <a:stretch>
                <a:fillRect/>
              </a:stretch>
            </p:blipFill>
            <p:spPr>
              <a:xfrm>
                <a:off x="5807291" y="1555429"/>
                <a:ext cx="1388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4363CEF2-54ED-2D03-9F55-15930B68B81D}"/>
                  </a:ext>
                </a:extLst>
              </p14:cNvPr>
              <p14:cNvContentPartPr/>
              <p14:nvPr/>
            </p14:nvContentPartPr>
            <p14:xfrm>
              <a:off x="1916771" y="1577749"/>
              <a:ext cx="1325520" cy="63000"/>
            </p14:xfrm>
          </p:contentPart>
        </mc:Choice>
        <mc:Fallback xmlns="">
          <p:pic>
            <p:nvPicPr>
              <p:cNvPr id="6" name="Freihand 5">
                <a:extLst>
                  <a:ext uri="{FF2B5EF4-FFF2-40B4-BE49-F238E27FC236}">
                    <a16:creationId xmlns:a16="http://schemas.microsoft.com/office/drawing/2014/main" id="{4363CEF2-54ED-2D03-9F55-15930B68B81D}"/>
                  </a:ext>
                </a:extLst>
              </p:cNvPr>
              <p:cNvPicPr/>
              <p:nvPr/>
            </p:nvPicPr>
            <p:blipFill>
              <a:blip r:embed="rId6"/>
              <a:stretch>
                <a:fillRect/>
              </a:stretch>
            </p:blipFill>
            <p:spPr>
              <a:xfrm>
                <a:off x="1910651" y="1571629"/>
                <a:ext cx="1337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02FB3AB-563D-835F-EF5F-CC16605CDB48}"/>
                  </a:ext>
                </a:extLst>
              </p14:cNvPr>
              <p14:cNvContentPartPr/>
              <p14:nvPr/>
            </p14:nvContentPartPr>
            <p14:xfrm>
              <a:off x="626171" y="1905349"/>
              <a:ext cx="7253640" cy="68040"/>
            </p14:xfrm>
          </p:contentPart>
        </mc:Choice>
        <mc:Fallback xmlns="">
          <p:pic>
            <p:nvPicPr>
              <p:cNvPr id="7" name="Freihand 6">
                <a:extLst>
                  <a:ext uri="{FF2B5EF4-FFF2-40B4-BE49-F238E27FC236}">
                    <a16:creationId xmlns:a16="http://schemas.microsoft.com/office/drawing/2014/main" id="{702FB3AB-563D-835F-EF5F-CC16605CDB48}"/>
                  </a:ext>
                </a:extLst>
              </p:cNvPr>
              <p:cNvPicPr/>
              <p:nvPr/>
            </p:nvPicPr>
            <p:blipFill>
              <a:blip r:embed="rId8"/>
              <a:stretch>
                <a:fillRect/>
              </a:stretch>
            </p:blipFill>
            <p:spPr>
              <a:xfrm>
                <a:off x="620051" y="1899229"/>
                <a:ext cx="7265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33CFC27-336F-35A8-A267-6D3A58FEC779}"/>
                  </a:ext>
                </a:extLst>
              </p14:cNvPr>
              <p14:cNvContentPartPr/>
              <p14:nvPr/>
            </p14:nvContentPartPr>
            <p14:xfrm>
              <a:off x="577211" y="3008749"/>
              <a:ext cx="4364280" cy="105120"/>
            </p14:xfrm>
          </p:contentPart>
        </mc:Choice>
        <mc:Fallback xmlns="">
          <p:pic>
            <p:nvPicPr>
              <p:cNvPr id="8" name="Freihand 7">
                <a:extLst>
                  <a:ext uri="{FF2B5EF4-FFF2-40B4-BE49-F238E27FC236}">
                    <a16:creationId xmlns:a16="http://schemas.microsoft.com/office/drawing/2014/main" id="{533CFC27-336F-35A8-A267-6D3A58FEC779}"/>
                  </a:ext>
                </a:extLst>
              </p:cNvPr>
              <p:cNvPicPr/>
              <p:nvPr/>
            </p:nvPicPr>
            <p:blipFill>
              <a:blip r:embed="rId10"/>
              <a:stretch>
                <a:fillRect/>
              </a:stretch>
            </p:blipFill>
            <p:spPr>
              <a:xfrm>
                <a:off x="571091" y="3002629"/>
                <a:ext cx="4376520" cy="117360"/>
              </a:xfrm>
              <a:prstGeom prst="rect">
                <a:avLst/>
              </a:prstGeom>
            </p:spPr>
          </p:pic>
        </mc:Fallback>
      </mc:AlternateContent>
      <p:grpSp>
        <p:nvGrpSpPr>
          <p:cNvPr id="11" name="Gruppieren 10">
            <a:extLst>
              <a:ext uri="{FF2B5EF4-FFF2-40B4-BE49-F238E27FC236}">
                <a16:creationId xmlns:a16="http://schemas.microsoft.com/office/drawing/2014/main" id="{B8AB5F68-D1C4-F4D1-C8CF-4B0189BC66A5}"/>
              </a:ext>
            </a:extLst>
          </p:cNvPr>
          <p:cNvGrpSpPr/>
          <p:nvPr/>
        </p:nvGrpSpPr>
        <p:grpSpPr>
          <a:xfrm>
            <a:off x="6740411" y="2613469"/>
            <a:ext cx="499320" cy="573840"/>
            <a:chOff x="6740411" y="2613469"/>
            <a:chExt cx="499320" cy="57384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152EC55-693E-7854-2920-4AFDFC62A365}"/>
                    </a:ext>
                  </a:extLst>
                </p14:cNvPr>
                <p14:cNvContentPartPr/>
                <p14:nvPr/>
              </p14:nvContentPartPr>
              <p14:xfrm>
                <a:off x="6810251" y="2613469"/>
                <a:ext cx="429480" cy="573840"/>
              </p14:xfrm>
            </p:contentPart>
          </mc:Choice>
          <mc:Fallback xmlns="">
            <p:pic>
              <p:nvPicPr>
                <p:cNvPr id="9" name="Freihand 8">
                  <a:extLst>
                    <a:ext uri="{FF2B5EF4-FFF2-40B4-BE49-F238E27FC236}">
                      <a16:creationId xmlns:a16="http://schemas.microsoft.com/office/drawing/2014/main" id="{4152EC55-693E-7854-2920-4AFDFC62A365}"/>
                    </a:ext>
                  </a:extLst>
                </p:cNvPr>
                <p:cNvPicPr/>
                <p:nvPr/>
              </p:nvPicPr>
              <p:blipFill>
                <a:blip r:embed="rId12"/>
                <a:stretch>
                  <a:fillRect/>
                </a:stretch>
              </p:blipFill>
              <p:spPr>
                <a:xfrm>
                  <a:off x="6804131" y="2607349"/>
                  <a:ext cx="44172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299C339-6C76-7D35-C128-9AE2B5DDE8FF}"/>
                    </a:ext>
                  </a:extLst>
                </p14:cNvPr>
                <p14:cNvContentPartPr/>
                <p14:nvPr/>
              </p14:nvContentPartPr>
              <p14:xfrm>
                <a:off x="6740411" y="2982109"/>
                <a:ext cx="252000" cy="201600"/>
              </p14:xfrm>
            </p:contentPart>
          </mc:Choice>
          <mc:Fallback xmlns="">
            <p:pic>
              <p:nvPicPr>
                <p:cNvPr id="10" name="Freihand 9">
                  <a:extLst>
                    <a:ext uri="{FF2B5EF4-FFF2-40B4-BE49-F238E27FC236}">
                      <a16:creationId xmlns:a16="http://schemas.microsoft.com/office/drawing/2014/main" id="{8299C339-6C76-7D35-C128-9AE2B5DDE8FF}"/>
                    </a:ext>
                  </a:extLst>
                </p:cNvPr>
                <p:cNvPicPr/>
                <p:nvPr/>
              </p:nvPicPr>
              <p:blipFill>
                <a:blip r:embed="rId14"/>
                <a:stretch>
                  <a:fillRect/>
                </a:stretch>
              </p:blipFill>
              <p:spPr>
                <a:xfrm>
                  <a:off x="6734291" y="2975989"/>
                  <a:ext cx="264240" cy="213840"/>
                </a:xfrm>
                <a:prstGeom prst="rect">
                  <a:avLst/>
                </a:prstGeom>
              </p:spPr>
            </p:pic>
          </mc:Fallback>
        </mc:AlternateContent>
      </p:grpSp>
      <p:grpSp>
        <p:nvGrpSpPr>
          <p:cNvPr id="29" name="Gruppieren 28">
            <a:extLst>
              <a:ext uri="{FF2B5EF4-FFF2-40B4-BE49-F238E27FC236}">
                <a16:creationId xmlns:a16="http://schemas.microsoft.com/office/drawing/2014/main" id="{51A53652-9C18-B235-E942-2844EF1847A8}"/>
              </a:ext>
            </a:extLst>
          </p:cNvPr>
          <p:cNvGrpSpPr/>
          <p:nvPr/>
        </p:nvGrpSpPr>
        <p:grpSpPr>
          <a:xfrm>
            <a:off x="7326491" y="1633909"/>
            <a:ext cx="3199320" cy="866880"/>
            <a:chOff x="7326491" y="1633909"/>
            <a:chExt cx="3199320" cy="86688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2A07BD7D-678E-51AB-3BB2-16D1D487D8BF}"/>
                    </a:ext>
                  </a:extLst>
                </p14:cNvPr>
                <p14:cNvContentPartPr/>
                <p14:nvPr/>
              </p14:nvContentPartPr>
              <p14:xfrm>
                <a:off x="7338731" y="2327989"/>
                <a:ext cx="25560" cy="149040"/>
              </p14:xfrm>
            </p:contentPart>
          </mc:Choice>
          <mc:Fallback xmlns="">
            <p:pic>
              <p:nvPicPr>
                <p:cNvPr id="12" name="Freihand 11">
                  <a:extLst>
                    <a:ext uri="{FF2B5EF4-FFF2-40B4-BE49-F238E27FC236}">
                      <a16:creationId xmlns:a16="http://schemas.microsoft.com/office/drawing/2014/main" id="{2A07BD7D-678E-51AB-3BB2-16D1D487D8BF}"/>
                    </a:ext>
                  </a:extLst>
                </p:cNvPr>
                <p:cNvPicPr/>
                <p:nvPr/>
              </p:nvPicPr>
              <p:blipFill>
                <a:blip r:embed="rId16"/>
                <a:stretch>
                  <a:fillRect/>
                </a:stretch>
              </p:blipFill>
              <p:spPr>
                <a:xfrm>
                  <a:off x="7332611" y="2321869"/>
                  <a:ext cx="37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C917E577-AAA4-13A0-64AE-A562DDB9DB7C}"/>
                    </a:ext>
                  </a:extLst>
                </p14:cNvPr>
                <p14:cNvContentPartPr/>
                <p14:nvPr/>
              </p14:nvContentPartPr>
              <p14:xfrm>
                <a:off x="7326491" y="2258869"/>
                <a:ext cx="121680" cy="117720"/>
              </p14:xfrm>
            </p:contentPart>
          </mc:Choice>
          <mc:Fallback xmlns="">
            <p:pic>
              <p:nvPicPr>
                <p:cNvPr id="13" name="Freihand 12">
                  <a:extLst>
                    <a:ext uri="{FF2B5EF4-FFF2-40B4-BE49-F238E27FC236}">
                      <a16:creationId xmlns:a16="http://schemas.microsoft.com/office/drawing/2014/main" id="{C917E577-AAA4-13A0-64AE-A562DDB9DB7C}"/>
                    </a:ext>
                  </a:extLst>
                </p:cNvPr>
                <p:cNvPicPr/>
                <p:nvPr/>
              </p:nvPicPr>
              <p:blipFill>
                <a:blip r:embed="rId18"/>
                <a:stretch>
                  <a:fillRect/>
                </a:stretch>
              </p:blipFill>
              <p:spPr>
                <a:xfrm>
                  <a:off x="7320371" y="2252749"/>
                  <a:ext cx="133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6A92099D-94D8-9EAC-E8BA-44D72FB352CE}"/>
                    </a:ext>
                  </a:extLst>
                </p14:cNvPr>
                <p14:cNvContentPartPr/>
                <p14:nvPr/>
              </p14:nvContentPartPr>
              <p14:xfrm>
                <a:off x="7358891" y="2466949"/>
                <a:ext cx="81360" cy="33840"/>
              </p14:xfrm>
            </p:contentPart>
          </mc:Choice>
          <mc:Fallback xmlns="">
            <p:pic>
              <p:nvPicPr>
                <p:cNvPr id="14" name="Freihand 13">
                  <a:extLst>
                    <a:ext uri="{FF2B5EF4-FFF2-40B4-BE49-F238E27FC236}">
                      <a16:creationId xmlns:a16="http://schemas.microsoft.com/office/drawing/2014/main" id="{6A92099D-94D8-9EAC-E8BA-44D72FB352CE}"/>
                    </a:ext>
                  </a:extLst>
                </p:cNvPr>
                <p:cNvPicPr/>
                <p:nvPr/>
              </p:nvPicPr>
              <p:blipFill>
                <a:blip r:embed="rId20"/>
                <a:stretch>
                  <a:fillRect/>
                </a:stretch>
              </p:blipFill>
              <p:spPr>
                <a:xfrm>
                  <a:off x="7352771" y="2460829"/>
                  <a:ext cx="93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6420751-5D4C-7E2F-18FB-5E2645B97DD7}"/>
                    </a:ext>
                  </a:extLst>
                </p14:cNvPr>
                <p14:cNvContentPartPr/>
                <p14:nvPr/>
              </p14:nvContentPartPr>
              <p14:xfrm>
                <a:off x="7486691" y="2261389"/>
                <a:ext cx="211680" cy="177840"/>
              </p14:xfrm>
            </p:contentPart>
          </mc:Choice>
          <mc:Fallback xmlns="">
            <p:pic>
              <p:nvPicPr>
                <p:cNvPr id="15" name="Freihand 14">
                  <a:extLst>
                    <a:ext uri="{FF2B5EF4-FFF2-40B4-BE49-F238E27FC236}">
                      <a16:creationId xmlns:a16="http://schemas.microsoft.com/office/drawing/2014/main" id="{16420751-5D4C-7E2F-18FB-5E2645B97DD7}"/>
                    </a:ext>
                  </a:extLst>
                </p:cNvPr>
                <p:cNvPicPr/>
                <p:nvPr/>
              </p:nvPicPr>
              <p:blipFill>
                <a:blip r:embed="rId22"/>
                <a:stretch>
                  <a:fillRect/>
                </a:stretch>
              </p:blipFill>
              <p:spPr>
                <a:xfrm>
                  <a:off x="7480571" y="2255269"/>
                  <a:ext cx="223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9F09362B-CE77-D1BA-3E72-069C0295F4EA}"/>
                    </a:ext>
                  </a:extLst>
                </p14:cNvPr>
                <p14:cNvContentPartPr/>
                <p14:nvPr/>
              </p14:nvContentPartPr>
              <p14:xfrm>
                <a:off x="7734371" y="2276869"/>
                <a:ext cx="126360" cy="124200"/>
              </p14:xfrm>
            </p:contentPart>
          </mc:Choice>
          <mc:Fallback xmlns="">
            <p:pic>
              <p:nvPicPr>
                <p:cNvPr id="16" name="Freihand 15">
                  <a:extLst>
                    <a:ext uri="{FF2B5EF4-FFF2-40B4-BE49-F238E27FC236}">
                      <a16:creationId xmlns:a16="http://schemas.microsoft.com/office/drawing/2014/main" id="{9F09362B-CE77-D1BA-3E72-069C0295F4EA}"/>
                    </a:ext>
                  </a:extLst>
                </p:cNvPr>
                <p:cNvPicPr/>
                <p:nvPr/>
              </p:nvPicPr>
              <p:blipFill>
                <a:blip r:embed="rId24"/>
                <a:stretch>
                  <a:fillRect/>
                </a:stretch>
              </p:blipFill>
              <p:spPr>
                <a:xfrm>
                  <a:off x="7728251" y="2270749"/>
                  <a:ext cx="138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8EB32AA4-85D0-FFB6-1867-96985D7F5F70}"/>
                    </a:ext>
                  </a:extLst>
                </p14:cNvPr>
                <p14:cNvContentPartPr/>
                <p14:nvPr/>
              </p14:nvContentPartPr>
              <p14:xfrm>
                <a:off x="7857491" y="2105869"/>
                <a:ext cx="212400" cy="262800"/>
              </p14:xfrm>
            </p:contentPart>
          </mc:Choice>
          <mc:Fallback xmlns="">
            <p:pic>
              <p:nvPicPr>
                <p:cNvPr id="17" name="Freihand 16">
                  <a:extLst>
                    <a:ext uri="{FF2B5EF4-FFF2-40B4-BE49-F238E27FC236}">
                      <a16:creationId xmlns:a16="http://schemas.microsoft.com/office/drawing/2014/main" id="{8EB32AA4-85D0-FFB6-1867-96985D7F5F70}"/>
                    </a:ext>
                  </a:extLst>
                </p:cNvPr>
                <p:cNvPicPr/>
                <p:nvPr/>
              </p:nvPicPr>
              <p:blipFill>
                <a:blip r:embed="rId26"/>
                <a:stretch>
                  <a:fillRect/>
                </a:stretch>
              </p:blipFill>
              <p:spPr>
                <a:xfrm>
                  <a:off x="7851371" y="2099749"/>
                  <a:ext cx="2246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E9DC03B0-C04A-6182-724B-423ECE16E301}"/>
                    </a:ext>
                  </a:extLst>
                </p14:cNvPr>
                <p14:cNvContentPartPr/>
                <p14:nvPr/>
              </p14:nvContentPartPr>
              <p14:xfrm>
                <a:off x="8135051" y="2163109"/>
                <a:ext cx="139320" cy="250560"/>
              </p14:xfrm>
            </p:contentPart>
          </mc:Choice>
          <mc:Fallback xmlns="">
            <p:pic>
              <p:nvPicPr>
                <p:cNvPr id="18" name="Freihand 17">
                  <a:extLst>
                    <a:ext uri="{FF2B5EF4-FFF2-40B4-BE49-F238E27FC236}">
                      <a16:creationId xmlns:a16="http://schemas.microsoft.com/office/drawing/2014/main" id="{E9DC03B0-C04A-6182-724B-423ECE16E301}"/>
                    </a:ext>
                  </a:extLst>
                </p:cNvPr>
                <p:cNvPicPr/>
                <p:nvPr/>
              </p:nvPicPr>
              <p:blipFill>
                <a:blip r:embed="rId28"/>
                <a:stretch>
                  <a:fillRect/>
                </a:stretch>
              </p:blipFill>
              <p:spPr>
                <a:xfrm>
                  <a:off x="8128931" y="2156989"/>
                  <a:ext cx="151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E33DF255-DE9A-6522-7E7A-56250F9108D3}"/>
                    </a:ext>
                  </a:extLst>
                </p14:cNvPr>
                <p14:cNvContentPartPr/>
                <p14:nvPr/>
              </p14:nvContentPartPr>
              <p14:xfrm>
                <a:off x="8305331" y="2111629"/>
                <a:ext cx="161280" cy="148680"/>
              </p14:xfrm>
            </p:contentPart>
          </mc:Choice>
          <mc:Fallback xmlns="">
            <p:pic>
              <p:nvPicPr>
                <p:cNvPr id="19" name="Freihand 18">
                  <a:extLst>
                    <a:ext uri="{FF2B5EF4-FFF2-40B4-BE49-F238E27FC236}">
                      <a16:creationId xmlns:a16="http://schemas.microsoft.com/office/drawing/2014/main" id="{E33DF255-DE9A-6522-7E7A-56250F9108D3}"/>
                    </a:ext>
                  </a:extLst>
                </p:cNvPr>
                <p:cNvPicPr/>
                <p:nvPr/>
              </p:nvPicPr>
              <p:blipFill>
                <a:blip r:embed="rId30"/>
                <a:stretch>
                  <a:fillRect/>
                </a:stretch>
              </p:blipFill>
              <p:spPr>
                <a:xfrm>
                  <a:off x="8299211" y="2105509"/>
                  <a:ext cx="173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1D3D208-9F8F-5C64-872E-E1AF864F4033}"/>
                    </a:ext>
                  </a:extLst>
                </p14:cNvPr>
                <p14:cNvContentPartPr/>
                <p14:nvPr/>
              </p14:nvContentPartPr>
              <p14:xfrm>
                <a:off x="8448611" y="2048989"/>
                <a:ext cx="132120" cy="159120"/>
              </p14:xfrm>
            </p:contentPart>
          </mc:Choice>
          <mc:Fallback xmlns="">
            <p:pic>
              <p:nvPicPr>
                <p:cNvPr id="20" name="Freihand 19">
                  <a:extLst>
                    <a:ext uri="{FF2B5EF4-FFF2-40B4-BE49-F238E27FC236}">
                      <a16:creationId xmlns:a16="http://schemas.microsoft.com/office/drawing/2014/main" id="{61D3D208-9F8F-5C64-872E-E1AF864F4033}"/>
                    </a:ext>
                  </a:extLst>
                </p:cNvPr>
                <p:cNvPicPr/>
                <p:nvPr/>
              </p:nvPicPr>
              <p:blipFill>
                <a:blip r:embed="rId32"/>
                <a:stretch>
                  <a:fillRect/>
                </a:stretch>
              </p:blipFill>
              <p:spPr>
                <a:xfrm>
                  <a:off x="8442491" y="2042869"/>
                  <a:ext cx="144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9D22D44-74D7-53AF-70E2-95829B113694}"/>
                    </a:ext>
                  </a:extLst>
                </p14:cNvPr>
                <p14:cNvContentPartPr/>
                <p14:nvPr/>
              </p14:nvContentPartPr>
              <p14:xfrm>
                <a:off x="8622131" y="2057989"/>
                <a:ext cx="62280" cy="81000"/>
              </p14:xfrm>
            </p:contentPart>
          </mc:Choice>
          <mc:Fallback xmlns="">
            <p:pic>
              <p:nvPicPr>
                <p:cNvPr id="21" name="Freihand 20">
                  <a:extLst>
                    <a:ext uri="{FF2B5EF4-FFF2-40B4-BE49-F238E27FC236}">
                      <a16:creationId xmlns:a16="http://schemas.microsoft.com/office/drawing/2014/main" id="{E9D22D44-74D7-53AF-70E2-95829B113694}"/>
                    </a:ext>
                  </a:extLst>
                </p:cNvPr>
                <p:cNvPicPr/>
                <p:nvPr/>
              </p:nvPicPr>
              <p:blipFill>
                <a:blip r:embed="rId34"/>
                <a:stretch>
                  <a:fillRect/>
                </a:stretch>
              </p:blipFill>
              <p:spPr>
                <a:xfrm>
                  <a:off x="8616011" y="2051869"/>
                  <a:ext cx="74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FC840204-125D-E45C-36CE-ED516EB6AC74}"/>
                    </a:ext>
                  </a:extLst>
                </p14:cNvPr>
                <p14:cNvContentPartPr/>
                <p14:nvPr/>
              </p14:nvContentPartPr>
              <p14:xfrm>
                <a:off x="8833091" y="2065549"/>
                <a:ext cx="205560" cy="46800"/>
              </p14:xfrm>
            </p:contentPart>
          </mc:Choice>
          <mc:Fallback xmlns="">
            <p:pic>
              <p:nvPicPr>
                <p:cNvPr id="22" name="Freihand 21">
                  <a:extLst>
                    <a:ext uri="{FF2B5EF4-FFF2-40B4-BE49-F238E27FC236}">
                      <a16:creationId xmlns:a16="http://schemas.microsoft.com/office/drawing/2014/main" id="{FC840204-125D-E45C-36CE-ED516EB6AC74}"/>
                    </a:ext>
                  </a:extLst>
                </p:cNvPr>
                <p:cNvPicPr/>
                <p:nvPr/>
              </p:nvPicPr>
              <p:blipFill>
                <a:blip r:embed="rId36"/>
                <a:stretch>
                  <a:fillRect/>
                </a:stretch>
              </p:blipFill>
              <p:spPr>
                <a:xfrm>
                  <a:off x="8826971" y="2059429"/>
                  <a:ext cx="217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D2322C18-F6F5-3ED9-9E87-B77E4A52E413}"/>
                    </a:ext>
                  </a:extLst>
                </p14:cNvPr>
                <p14:cNvContentPartPr/>
                <p14:nvPr/>
              </p14:nvContentPartPr>
              <p14:xfrm>
                <a:off x="8981771" y="1904989"/>
                <a:ext cx="10080" cy="3600"/>
              </p14:xfrm>
            </p:contentPart>
          </mc:Choice>
          <mc:Fallback xmlns="">
            <p:pic>
              <p:nvPicPr>
                <p:cNvPr id="23" name="Freihand 22">
                  <a:extLst>
                    <a:ext uri="{FF2B5EF4-FFF2-40B4-BE49-F238E27FC236}">
                      <a16:creationId xmlns:a16="http://schemas.microsoft.com/office/drawing/2014/main" id="{D2322C18-F6F5-3ED9-9E87-B77E4A52E413}"/>
                    </a:ext>
                  </a:extLst>
                </p:cNvPr>
                <p:cNvPicPr/>
                <p:nvPr/>
              </p:nvPicPr>
              <p:blipFill>
                <a:blip r:embed="rId38"/>
                <a:stretch>
                  <a:fillRect/>
                </a:stretch>
              </p:blipFill>
              <p:spPr>
                <a:xfrm>
                  <a:off x="8975651" y="1898869"/>
                  <a:ext cx="22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00BD4CD7-E705-8757-ED13-0FFECB4BE763}"/>
                    </a:ext>
                  </a:extLst>
                </p14:cNvPr>
                <p14:cNvContentPartPr/>
                <p14:nvPr/>
              </p14:nvContentPartPr>
              <p14:xfrm>
                <a:off x="9190571" y="1835149"/>
                <a:ext cx="269640" cy="201960"/>
              </p14:xfrm>
            </p:contentPart>
          </mc:Choice>
          <mc:Fallback xmlns="">
            <p:pic>
              <p:nvPicPr>
                <p:cNvPr id="24" name="Freihand 23">
                  <a:extLst>
                    <a:ext uri="{FF2B5EF4-FFF2-40B4-BE49-F238E27FC236}">
                      <a16:creationId xmlns:a16="http://schemas.microsoft.com/office/drawing/2014/main" id="{00BD4CD7-E705-8757-ED13-0FFECB4BE763}"/>
                    </a:ext>
                  </a:extLst>
                </p:cNvPr>
                <p:cNvPicPr/>
                <p:nvPr/>
              </p:nvPicPr>
              <p:blipFill>
                <a:blip r:embed="rId40"/>
                <a:stretch>
                  <a:fillRect/>
                </a:stretch>
              </p:blipFill>
              <p:spPr>
                <a:xfrm>
                  <a:off x="9184451" y="1829029"/>
                  <a:ext cx="2818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EB12E83A-AC7C-58FF-E5F1-D7AF88BB87A8}"/>
                    </a:ext>
                  </a:extLst>
                </p14:cNvPr>
                <p14:cNvContentPartPr/>
                <p14:nvPr/>
              </p14:nvContentPartPr>
              <p14:xfrm>
                <a:off x="9474971" y="1765669"/>
                <a:ext cx="364680" cy="212760"/>
              </p14:xfrm>
            </p:contentPart>
          </mc:Choice>
          <mc:Fallback xmlns="">
            <p:pic>
              <p:nvPicPr>
                <p:cNvPr id="25" name="Freihand 24">
                  <a:extLst>
                    <a:ext uri="{FF2B5EF4-FFF2-40B4-BE49-F238E27FC236}">
                      <a16:creationId xmlns:a16="http://schemas.microsoft.com/office/drawing/2014/main" id="{EB12E83A-AC7C-58FF-E5F1-D7AF88BB87A8}"/>
                    </a:ext>
                  </a:extLst>
                </p:cNvPr>
                <p:cNvPicPr/>
                <p:nvPr/>
              </p:nvPicPr>
              <p:blipFill>
                <a:blip r:embed="rId42"/>
                <a:stretch>
                  <a:fillRect/>
                </a:stretch>
              </p:blipFill>
              <p:spPr>
                <a:xfrm>
                  <a:off x="9468851" y="1759549"/>
                  <a:ext cx="3769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0A5B7755-C1D4-039A-03E3-C6C5A2445A9C}"/>
                    </a:ext>
                  </a:extLst>
                </p14:cNvPr>
                <p14:cNvContentPartPr/>
                <p14:nvPr/>
              </p14:nvContentPartPr>
              <p14:xfrm>
                <a:off x="9826331" y="1788709"/>
                <a:ext cx="101520" cy="133200"/>
              </p14:xfrm>
            </p:contentPart>
          </mc:Choice>
          <mc:Fallback xmlns="">
            <p:pic>
              <p:nvPicPr>
                <p:cNvPr id="26" name="Freihand 25">
                  <a:extLst>
                    <a:ext uri="{FF2B5EF4-FFF2-40B4-BE49-F238E27FC236}">
                      <a16:creationId xmlns:a16="http://schemas.microsoft.com/office/drawing/2014/main" id="{0A5B7755-C1D4-039A-03E3-C6C5A2445A9C}"/>
                    </a:ext>
                  </a:extLst>
                </p:cNvPr>
                <p:cNvPicPr/>
                <p:nvPr/>
              </p:nvPicPr>
              <p:blipFill>
                <a:blip r:embed="rId44"/>
                <a:stretch>
                  <a:fillRect/>
                </a:stretch>
              </p:blipFill>
              <p:spPr>
                <a:xfrm>
                  <a:off x="9820211" y="1782589"/>
                  <a:ext cx="113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01B19D81-6B02-295B-5EA0-B8ED2F3976D2}"/>
                    </a:ext>
                  </a:extLst>
                </p14:cNvPr>
                <p14:cNvContentPartPr/>
                <p14:nvPr/>
              </p14:nvContentPartPr>
              <p14:xfrm>
                <a:off x="9950891" y="1633909"/>
                <a:ext cx="300960" cy="195480"/>
              </p14:xfrm>
            </p:contentPart>
          </mc:Choice>
          <mc:Fallback xmlns="">
            <p:pic>
              <p:nvPicPr>
                <p:cNvPr id="27" name="Freihand 26">
                  <a:extLst>
                    <a:ext uri="{FF2B5EF4-FFF2-40B4-BE49-F238E27FC236}">
                      <a16:creationId xmlns:a16="http://schemas.microsoft.com/office/drawing/2014/main" id="{01B19D81-6B02-295B-5EA0-B8ED2F3976D2}"/>
                    </a:ext>
                  </a:extLst>
                </p:cNvPr>
                <p:cNvPicPr/>
                <p:nvPr/>
              </p:nvPicPr>
              <p:blipFill>
                <a:blip r:embed="rId46"/>
                <a:stretch>
                  <a:fillRect/>
                </a:stretch>
              </p:blipFill>
              <p:spPr>
                <a:xfrm>
                  <a:off x="9944771" y="1627789"/>
                  <a:ext cx="313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4733CC15-A5ED-B47B-3209-CF13BE037B4D}"/>
                    </a:ext>
                  </a:extLst>
                </p14:cNvPr>
                <p14:cNvContentPartPr/>
                <p14:nvPr/>
              </p14:nvContentPartPr>
              <p14:xfrm>
                <a:off x="10310891" y="1653349"/>
                <a:ext cx="214920" cy="131760"/>
              </p14:xfrm>
            </p:contentPart>
          </mc:Choice>
          <mc:Fallback xmlns="">
            <p:pic>
              <p:nvPicPr>
                <p:cNvPr id="28" name="Freihand 27">
                  <a:extLst>
                    <a:ext uri="{FF2B5EF4-FFF2-40B4-BE49-F238E27FC236}">
                      <a16:creationId xmlns:a16="http://schemas.microsoft.com/office/drawing/2014/main" id="{4733CC15-A5ED-B47B-3209-CF13BE037B4D}"/>
                    </a:ext>
                  </a:extLst>
                </p:cNvPr>
                <p:cNvPicPr/>
                <p:nvPr/>
              </p:nvPicPr>
              <p:blipFill>
                <a:blip r:embed="rId48"/>
                <a:stretch>
                  <a:fillRect/>
                </a:stretch>
              </p:blipFill>
              <p:spPr>
                <a:xfrm>
                  <a:off x="10304771" y="1647229"/>
                  <a:ext cx="22716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3BBB4EF6-5069-3671-F523-37D4692B61CF}"/>
                  </a:ext>
                </a:extLst>
              </p14:cNvPr>
              <p14:cNvContentPartPr/>
              <p14:nvPr/>
            </p14:nvContentPartPr>
            <p14:xfrm>
              <a:off x="537251" y="4850509"/>
              <a:ext cx="2677320" cy="159480"/>
            </p14:xfrm>
          </p:contentPart>
        </mc:Choice>
        <mc:Fallback xmlns="">
          <p:pic>
            <p:nvPicPr>
              <p:cNvPr id="30" name="Freihand 29">
                <a:extLst>
                  <a:ext uri="{FF2B5EF4-FFF2-40B4-BE49-F238E27FC236}">
                    <a16:creationId xmlns:a16="http://schemas.microsoft.com/office/drawing/2014/main" id="{3BBB4EF6-5069-3671-F523-37D4692B61CF}"/>
                  </a:ext>
                </a:extLst>
              </p:cNvPr>
              <p:cNvPicPr/>
              <p:nvPr/>
            </p:nvPicPr>
            <p:blipFill>
              <a:blip r:embed="rId50"/>
              <a:stretch>
                <a:fillRect/>
              </a:stretch>
            </p:blipFill>
            <p:spPr>
              <a:xfrm>
                <a:off x="531131" y="4844389"/>
                <a:ext cx="2689560" cy="171720"/>
              </a:xfrm>
              <a:prstGeom prst="rect">
                <a:avLst/>
              </a:prstGeom>
            </p:spPr>
          </p:pic>
        </mc:Fallback>
      </mc:AlternateContent>
      <p:grpSp>
        <p:nvGrpSpPr>
          <p:cNvPr id="43" name="Gruppieren 42">
            <a:extLst>
              <a:ext uri="{FF2B5EF4-FFF2-40B4-BE49-F238E27FC236}">
                <a16:creationId xmlns:a16="http://schemas.microsoft.com/office/drawing/2014/main" id="{7446A7A4-E75D-76F5-6A92-21E38961EF81}"/>
              </a:ext>
            </a:extLst>
          </p:cNvPr>
          <p:cNvGrpSpPr/>
          <p:nvPr/>
        </p:nvGrpSpPr>
        <p:grpSpPr>
          <a:xfrm>
            <a:off x="4831691" y="5971189"/>
            <a:ext cx="1096920" cy="592560"/>
            <a:chOff x="4831691" y="5971189"/>
            <a:chExt cx="1096920" cy="592560"/>
          </a:xfrm>
        </p:grpSpPr>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B637D81C-8994-5388-177F-E20582F5248D}"/>
                    </a:ext>
                  </a:extLst>
                </p14:cNvPr>
                <p14:cNvContentPartPr/>
                <p14:nvPr/>
              </p14:nvContentPartPr>
              <p14:xfrm>
                <a:off x="4831691" y="6290509"/>
                <a:ext cx="185040" cy="72720"/>
              </p14:xfrm>
            </p:contentPart>
          </mc:Choice>
          <mc:Fallback xmlns="">
            <p:pic>
              <p:nvPicPr>
                <p:cNvPr id="31" name="Freihand 30">
                  <a:extLst>
                    <a:ext uri="{FF2B5EF4-FFF2-40B4-BE49-F238E27FC236}">
                      <a16:creationId xmlns:a16="http://schemas.microsoft.com/office/drawing/2014/main" id="{B637D81C-8994-5388-177F-E20582F5248D}"/>
                    </a:ext>
                  </a:extLst>
                </p:cNvPr>
                <p:cNvPicPr/>
                <p:nvPr/>
              </p:nvPicPr>
              <p:blipFill>
                <a:blip r:embed="rId52"/>
                <a:stretch>
                  <a:fillRect/>
                </a:stretch>
              </p:blipFill>
              <p:spPr>
                <a:xfrm>
                  <a:off x="4825571" y="6284389"/>
                  <a:ext cx="197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FF0AAD37-C732-8F2B-D928-D84740666DBA}"/>
                    </a:ext>
                  </a:extLst>
                </p14:cNvPr>
                <p14:cNvContentPartPr/>
                <p14:nvPr/>
              </p14:nvContentPartPr>
              <p14:xfrm>
                <a:off x="5048411" y="6221389"/>
                <a:ext cx="13320" cy="342360"/>
              </p14:xfrm>
            </p:contentPart>
          </mc:Choice>
          <mc:Fallback xmlns="">
            <p:pic>
              <p:nvPicPr>
                <p:cNvPr id="32" name="Freihand 31">
                  <a:extLst>
                    <a:ext uri="{FF2B5EF4-FFF2-40B4-BE49-F238E27FC236}">
                      <a16:creationId xmlns:a16="http://schemas.microsoft.com/office/drawing/2014/main" id="{FF0AAD37-C732-8F2B-D928-D84740666DBA}"/>
                    </a:ext>
                  </a:extLst>
                </p:cNvPr>
                <p:cNvPicPr/>
                <p:nvPr/>
              </p:nvPicPr>
              <p:blipFill>
                <a:blip r:embed="rId54"/>
                <a:stretch>
                  <a:fillRect/>
                </a:stretch>
              </p:blipFill>
              <p:spPr>
                <a:xfrm>
                  <a:off x="5042291" y="6215269"/>
                  <a:ext cx="255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8BCE1F37-82B9-2871-85AA-75A8C8AC9331}"/>
                    </a:ext>
                  </a:extLst>
                </p14:cNvPr>
                <p14:cNvContentPartPr/>
                <p14:nvPr/>
              </p14:nvContentPartPr>
              <p14:xfrm>
                <a:off x="5103491" y="6057229"/>
                <a:ext cx="108000" cy="204480"/>
              </p14:xfrm>
            </p:contentPart>
          </mc:Choice>
          <mc:Fallback xmlns="">
            <p:pic>
              <p:nvPicPr>
                <p:cNvPr id="33" name="Freihand 32">
                  <a:extLst>
                    <a:ext uri="{FF2B5EF4-FFF2-40B4-BE49-F238E27FC236}">
                      <a16:creationId xmlns:a16="http://schemas.microsoft.com/office/drawing/2014/main" id="{8BCE1F37-82B9-2871-85AA-75A8C8AC9331}"/>
                    </a:ext>
                  </a:extLst>
                </p:cNvPr>
                <p:cNvPicPr/>
                <p:nvPr/>
              </p:nvPicPr>
              <p:blipFill>
                <a:blip r:embed="rId56"/>
                <a:stretch>
                  <a:fillRect/>
                </a:stretch>
              </p:blipFill>
              <p:spPr>
                <a:xfrm>
                  <a:off x="5097371" y="6051109"/>
                  <a:ext cx="120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89476C0C-0198-8DD9-11EE-AADA544786F9}"/>
                    </a:ext>
                  </a:extLst>
                </p14:cNvPr>
                <p14:cNvContentPartPr/>
                <p14:nvPr/>
              </p14:nvContentPartPr>
              <p14:xfrm>
                <a:off x="5389331" y="6164869"/>
                <a:ext cx="77400" cy="278640"/>
              </p14:xfrm>
            </p:contentPart>
          </mc:Choice>
          <mc:Fallback xmlns="">
            <p:pic>
              <p:nvPicPr>
                <p:cNvPr id="34" name="Freihand 33">
                  <a:extLst>
                    <a:ext uri="{FF2B5EF4-FFF2-40B4-BE49-F238E27FC236}">
                      <a16:creationId xmlns:a16="http://schemas.microsoft.com/office/drawing/2014/main" id="{89476C0C-0198-8DD9-11EE-AADA544786F9}"/>
                    </a:ext>
                  </a:extLst>
                </p:cNvPr>
                <p:cNvPicPr/>
                <p:nvPr/>
              </p:nvPicPr>
              <p:blipFill>
                <a:blip r:embed="rId58"/>
                <a:stretch>
                  <a:fillRect/>
                </a:stretch>
              </p:blipFill>
              <p:spPr>
                <a:xfrm>
                  <a:off x="5383211" y="6158749"/>
                  <a:ext cx="896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016C90CC-07B6-1626-122D-2DF07A5D1110}"/>
                    </a:ext>
                  </a:extLst>
                </p14:cNvPr>
                <p14:cNvContentPartPr/>
                <p14:nvPr/>
              </p14:nvContentPartPr>
              <p14:xfrm>
                <a:off x="5593811" y="6210589"/>
                <a:ext cx="138600" cy="272160"/>
              </p14:xfrm>
            </p:contentPart>
          </mc:Choice>
          <mc:Fallback xmlns="">
            <p:pic>
              <p:nvPicPr>
                <p:cNvPr id="35" name="Freihand 34">
                  <a:extLst>
                    <a:ext uri="{FF2B5EF4-FFF2-40B4-BE49-F238E27FC236}">
                      <a16:creationId xmlns:a16="http://schemas.microsoft.com/office/drawing/2014/main" id="{016C90CC-07B6-1626-122D-2DF07A5D1110}"/>
                    </a:ext>
                  </a:extLst>
                </p:cNvPr>
                <p:cNvPicPr/>
                <p:nvPr/>
              </p:nvPicPr>
              <p:blipFill>
                <a:blip r:embed="rId60"/>
                <a:stretch>
                  <a:fillRect/>
                </a:stretch>
              </p:blipFill>
              <p:spPr>
                <a:xfrm>
                  <a:off x="5587691" y="6204469"/>
                  <a:ext cx="1508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4CF936AC-14D6-EE0B-7DD7-9306FBC34335}"/>
                    </a:ext>
                  </a:extLst>
                </p14:cNvPr>
                <p14:cNvContentPartPr/>
                <p14:nvPr/>
              </p14:nvContentPartPr>
              <p14:xfrm>
                <a:off x="5853731" y="6104749"/>
                <a:ext cx="74880" cy="285480"/>
              </p14:xfrm>
            </p:contentPart>
          </mc:Choice>
          <mc:Fallback xmlns="">
            <p:pic>
              <p:nvPicPr>
                <p:cNvPr id="38" name="Freihand 37">
                  <a:extLst>
                    <a:ext uri="{FF2B5EF4-FFF2-40B4-BE49-F238E27FC236}">
                      <a16:creationId xmlns:a16="http://schemas.microsoft.com/office/drawing/2014/main" id="{4CF936AC-14D6-EE0B-7DD7-9306FBC34335}"/>
                    </a:ext>
                  </a:extLst>
                </p:cNvPr>
                <p:cNvPicPr/>
                <p:nvPr/>
              </p:nvPicPr>
              <p:blipFill>
                <a:blip r:embed="rId62"/>
                <a:stretch>
                  <a:fillRect/>
                </a:stretch>
              </p:blipFill>
              <p:spPr>
                <a:xfrm>
                  <a:off x="5847611" y="6098629"/>
                  <a:ext cx="871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4B6320C5-05FF-3275-74B3-735DD7B8E8DA}"/>
                    </a:ext>
                  </a:extLst>
                </p14:cNvPr>
                <p14:cNvContentPartPr/>
                <p14:nvPr/>
              </p14:nvContentPartPr>
              <p14:xfrm>
                <a:off x="5609651" y="6043549"/>
                <a:ext cx="28800" cy="137160"/>
              </p14:xfrm>
            </p:contentPart>
          </mc:Choice>
          <mc:Fallback xmlns="">
            <p:pic>
              <p:nvPicPr>
                <p:cNvPr id="39" name="Freihand 38">
                  <a:extLst>
                    <a:ext uri="{FF2B5EF4-FFF2-40B4-BE49-F238E27FC236}">
                      <a16:creationId xmlns:a16="http://schemas.microsoft.com/office/drawing/2014/main" id="{4B6320C5-05FF-3275-74B3-735DD7B8E8DA}"/>
                    </a:ext>
                  </a:extLst>
                </p:cNvPr>
                <p:cNvPicPr/>
                <p:nvPr/>
              </p:nvPicPr>
              <p:blipFill>
                <a:blip r:embed="rId64"/>
                <a:stretch>
                  <a:fillRect/>
                </a:stretch>
              </p:blipFill>
              <p:spPr>
                <a:xfrm>
                  <a:off x="5603531" y="6037429"/>
                  <a:ext cx="41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D9135A16-9E29-4A7B-AB4E-A5AF753A76D6}"/>
                    </a:ext>
                  </a:extLst>
                </p14:cNvPr>
                <p14:cNvContentPartPr/>
                <p14:nvPr/>
              </p14:nvContentPartPr>
              <p14:xfrm>
                <a:off x="5579051" y="6066949"/>
                <a:ext cx="90360" cy="39240"/>
              </p14:xfrm>
            </p:contentPart>
          </mc:Choice>
          <mc:Fallback xmlns="">
            <p:pic>
              <p:nvPicPr>
                <p:cNvPr id="40" name="Freihand 39">
                  <a:extLst>
                    <a:ext uri="{FF2B5EF4-FFF2-40B4-BE49-F238E27FC236}">
                      <a16:creationId xmlns:a16="http://schemas.microsoft.com/office/drawing/2014/main" id="{D9135A16-9E29-4A7B-AB4E-A5AF753A76D6}"/>
                    </a:ext>
                  </a:extLst>
                </p:cNvPr>
                <p:cNvPicPr/>
                <p:nvPr/>
              </p:nvPicPr>
              <p:blipFill>
                <a:blip r:embed="rId66"/>
                <a:stretch>
                  <a:fillRect/>
                </a:stretch>
              </p:blipFill>
              <p:spPr>
                <a:xfrm>
                  <a:off x="5572931" y="6060829"/>
                  <a:ext cx="102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6D69525F-5A58-2DEC-F1B6-F7A6AD710542}"/>
                    </a:ext>
                  </a:extLst>
                </p14:cNvPr>
                <p14:cNvContentPartPr/>
                <p14:nvPr/>
              </p14:nvContentPartPr>
              <p14:xfrm>
                <a:off x="5497331" y="6165229"/>
                <a:ext cx="64440" cy="58320"/>
              </p14:xfrm>
            </p:contentPart>
          </mc:Choice>
          <mc:Fallback xmlns="">
            <p:pic>
              <p:nvPicPr>
                <p:cNvPr id="41" name="Freihand 40">
                  <a:extLst>
                    <a:ext uri="{FF2B5EF4-FFF2-40B4-BE49-F238E27FC236}">
                      <a16:creationId xmlns:a16="http://schemas.microsoft.com/office/drawing/2014/main" id="{6D69525F-5A58-2DEC-F1B6-F7A6AD710542}"/>
                    </a:ext>
                  </a:extLst>
                </p:cNvPr>
                <p:cNvPicPr/>
                <p:nvPr/>
              </p:nvPicPr>
              <p:blipFill>
                <a:blip r:embed="rId68"/>
                <a:stretch>
                  <a:fillRect/>
                </a:stretch>
              </p:blipFill>
              <p:spPr>
                <a:xfrm>
                  <a:off x="5491211" y="6159109"/>
                  <a:ext cx="76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ECD1157C-1BE4-85BD-0AE4-D063865F7C9C}"/>
                    </a:ext>
                  </a:extLst>
                </p14:cNvPr>
                <p14:cNvContentPartPr/>
                <p14:nvPr/>
              </p14:nvContentPartPr>
              <p14:xfrm>
                <a:off x="5703611" y="5971189"/>
                <a:ext cx="66960" cy="71640"/>
              </p14:xfrm>
            </p:contentPart>
          </mc:Choice>
          <mc:Fallback xmlns="">
            <p:pic>
              <p:nvPicPr>
                <p:cNvPr id="42" name="Freihand 41">
                  <a:extLst>
                    <a:ext uri="{FF2B5EF4-FFF2-40B4-BE49-F238E27FC236}">
                      <a16:creationId xmlns:a16="http://schemas.microsoft.com/office/drawing/2014/main" id="{ECD1157C-1BE4-85BD-0AE4-D063865F7C9C}"/>
                    </a:ext>
                  </a:extLst>
                </p:cNvPr>
                <p:cNvPicPr/>
                <p:nvPr/>
              </p:nvPicPr>
              <p:blipFill>
                <a:blip r:embed="rId70"/>
                <a:stretch>
                  <a:fillRect/>
                </a:stretch>
              </p:blipFill>
              <p:spPr>
                <a:xfrm>
                  <a:off x="5697491" y="5965069"/>
                  <a:ext cx="79200" cy="83880"/>
                </a:xfrm>
                <a:prstGeom prst="rect">
                  <a:avLst/>
                </a:prstGeom>
              </p:spPr>
            </p:pic>
          </mc:Fallback>
        </mc:AlternateContent>
      </p:grpSp>
      <p:grpSp>
        <p:nvGrpSpPr>
          <p:cNvPr id="89" name="Gruppieren 88">
            <a:extLst>
              <a:ext uri="{FF2B5EF4-FFF2-40B4-BE49-F238E27FC236}">
                <a16:creationId xmlns:a16="http://schemas.microsoft.com/office/drawing/2014/main" id="{10F2AAA6-219F-EB93-8232-CA3AA8DE285C}"/>
              </a:ext>
            </a:extLst>
          </p:cNvPr>
          <p:cNvGrpSpPr/>
          <p:nvPr/>
        </p:nvGrpSpPr>
        <p:grpSpPr>
          <a:xfrm>
            <a:off x="6075491" y="5799829"/>
            <a:ext cx="2542680" cy="1051920"/>
            <a:chOff x="6075491" y="5799829"/>
            <a:chExt cx="2542680" cy="1051920"/>
          </a:xfrm>
        </p:grpSpPr>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36151D0E-7EE7-ED65-EBC2-783E978EA786}"/>
                    </a:ext>
                  </a:extLst>
                </p14:cNvPr>
                <p14:cNvContentPartPr/>
                <p14:nvPr/>
              </p14:nvContentPartPr>
              <p14:xfrm>
                <a:off x="6150371" y="6203749"/>
                <a:ext cx="134640" cy="25200"/>
              </p14:xfrm>
            </p:contentPart>
          </mc:Choice>
          <mc:Fallback xmlns="">
            <p:pic>
              <p:nvPicPr>
                <p:cNvPr id="44" name="Freihand 43">
                  <a:extLst>
                    <a:ext uri="{FF2B5EF4-FFF2-40B4-BE49-F238E27FC236}">
                      <a16:creationId xmlns:a16="http://schemas.microsoft.com/office/drawing/2014/main" id="{36151D0E-7EE7-ED65-EBC2-783E978EA786}"/>
                    </a:ext>
                  </a:extLst>
                </p:cNvPr>
                <p:cNvPicPr/>
                <p:nvPr/>
              </p:nvPicPr>
              <p:blipFill>
                <a:blip r:embed="rId72"/>
                <a:stretch>
                  <a:fillRect/>
                </a:stretch>
              </p:blipFill>
              <p:spPr>
                <a:xfrm>
                  <a:off x="6144251" y="6197629"/>
                  <a:ext cx="146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6D0382E2-89EB-2927-A24D-A2A41BAC518F}"/>
                    </a:ext>
                  </a:extLst>
                </p14:cNvPr>
                <p14:cNvContentPartPr/>
                <p14:nvPr/>
              </p14:nvContentPartPr>
              <p14:xfrm>
                <a:off x="6265571" y="6128509"/>
                <a:ext cx="75600" cy="125280"/>
              </p14:xfrm>
            </p:contentPart>
          </mc:Choice>
          <mc:Fallback xmlns="">
            <p:pic>
              <p:nvPicPr>
                <p:cNvPr id="45" name="Freihand 44">
                  <a:extLst>
                    <a:ext uri="{FF2B5EF4-FFF2-40B4-BE49-F238E27FC236}">
                      <a16:creationId xmlns:a16="http://schemas.microsoft.com/office/drawing/2014/main" id="{6D0382E2-89EB-2927-A24D-A2A41BAC518F}"/>
                    </a:ext>
                  </a:extLst>
                </p:cNvPr>
                <p:cNvPicPr/>
                <p:nvPr/>
              </p:nvPicPr>
              <p:blipFill>
                <a:blip r:embed="rId74"/>
                <a:stretch>
                  <a:fillRect/>
                </a:stretch>
              </p:blipFill>
              <p:spPr>
                <a:xfrm>
                  <a:off x="6259451" y="6122389"/>
                  <a:ext cx="87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6E86D4EE-642A-0C84-4909-89768D12E794}"/>
                    </a:ext>
                  </a:extLst>
                </p14:cNvPr>
                <p14:cNvContentPartPr/>
                <p14:nvPr/>
              </p14:nvContentPartPr>
              <p14:xfrm>
                <a:off x="6556091" y="6074509"/>
                <a:ext cx="95400" cy="73080"/>
              </p14:xfrm>
            </p:contentPart>
          </mc:Choice>
          <mc:Fallback xmlns="">
            <p:pic>
              <p:nvPicPr>
                <p:cNvPr id="47" name="Freihand 46">
                  <a:extLst>
                    <a:ext uri="{FF2B5EF4-FFF2-40B4-BE49-F238E27FC236}">
                      <a16:creationId xmlns:a16="http://schemas.microsoft.com/office/drawing/2014/main" id="{6E86D4EE-642A-0C84-4909-89768D12E794}"/>
                    </a:ext>
                  </a:extLst>
                </p:cNvPr>
                <p:cNvPicPr/>
                <p:nvPr/>
              </p:nvPicPr>
              <p:blipFill>
                <a:blip r:embed="rId76"/>
                <a:stretch>
                  <a:fillRect/>
                </a:stretch>
              </p:blipFill>
              <p:spPr>
                <a:xfrm>
                  <a:off x="6549971" y="6068389"/>
                  <a:ext cx="107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F4E5FFAA-09EA-D14C-AAC9-2DD088B42C1A}"/>
                    </a:ext>
                  </a:extLst>
                </p14:cNvPr>
                <p14:cNvContentPartPr/>
                <p14:nvPr/>
              </p14:nvContentPartPr>
              <p14:xfrm>
                <a:off x="6654731" y="6060469"/>
                <a:ext cx="16920" cy="180000"/>
              </p14:xfrm>
            </p:contentPart>
          </mc:Choice>
          <mc:Fallback xmlns="">
            <p:pic>
              <p:nvPicPr>
                <p:cNvPr id="48" name="Freihand 47">
                  <a:extLst>
                    <a:ext uri="{FF2B5EF4-FFF2-40B4-BE49-F238E27FC236}">
                      <a16:creationId xmlns:a16="http://schemas.microsoft.com/office/drawing/2014/main" id="{F4E5FFAA-09EA-D14C-AAC9-2DD088B42C1A}"/>
                    </a:ext>
                  </a:extLst>
                </p:cNvPr>
                <p:cNvPicPr/>
                <p:nvPr/>
              </p:nvPicPr>
              <p:blipFill>
                <a:blip r:embed="rId78"/>
                <a:stretch>
                  <a:fillRect/>
                </a:stretch>
              </p:blipFill>
              <p:spPr>
                <a:xfrm>
                  <a:off x="6648611" y="6054349"/>
                  <a:ext cx="29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6B7EEBE3-2599-49FC-55A1-5FC96F8924EC}"/>
                    </a:ext>
                  </a:extLst>
                </p14:cNvPr>
                <p14:cNvContentPartPr/>
                <p14:nvPr/>
              </p14:nvContentPartPr>
              <p14:xfrm>
                <a:off x="6547091" y="6007909"/>
                <a:ext cx="123120" cy="266400"/>
              </p14:xfrm>
            </p:contentPart>
          </mc:Choice>
          <mc:Fallback xmlns="">
            <p:pic>
              <p:nvPicPr>
                <p:cNvPr id="49" name="Freihand 48">
                  <a:extLst>
                    <a:ext uri="{FF2B5EF4-FFF2-40B4-BE49-F238E27FC236}">
                      <a16:creationId xmlns:a16="http://schemas.microsoft.com/office/drawing/2014/main" id="{6B7EEBE3-2599-49FC-55A1-5FC96F8924EC}"/>
                    </a:ext>
                  </a:extLst>
                </p:cNvPr>
                <p:cNvPicPr/>
                <p:nvPr/>
              </p:nvPicPr>
              <p:blipFill>
                <a:blip r:embed="rId80"/>
                <a:stretch>
                  <a:fillRect/>
                </a:stretch>
              </p:blipFill>
              <p:spPr>
                <a:xfrm>
                  <a:off x="6540971" y="6001789"/>
                  <a:ext cx="1353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326D6F99-614B-5881-3FCB-411A84FD20CF}"/>
                    </a:ext>
                  </a:extLst>
                </p14:cNvPr>
                <p14:cNvContentPartPr/>
                <p14:nvPr/>
              </p14:nvContentPartPr>
              <p14:xfrm>
                <a:off x="6726011" y="6042469"/>
                <a:ext cx="123840" cy="141480"/>
              </p14:xfrm>
            </p:contentPart>
          </mc:Choice>
          <mc:Fallback xmlns="">
            <p:pic>
              <p:nvPicPr>
                <p:cNvPr id="50" name="Freihand 49">
                  <a:extLst>
                    <a:ext uri="{FF2B5EF4-FFF2-40B4-BE49-F238E27FC236}">
                      <a16:creationId xmlns:a16="http://schemas.microsoft.com/office/drawing/2014/main" id="{326D6F99-614B-5881-3FCB-411A84FD20CF}"/>
                    </a:ext>
                  </a:extLst>
                </p:cNvPr>
                <p:cNvPicPr/>
                <p:nvPr/>
              </p:nvPicPr>
              <p:blipFill>
                <a:blip r:embed="rId82"/>
                <a:stretch>
                  <a:fillRect/>
                </a:stretch>
              </p:blipFill>
              <p:spPr>
                <a:xfrm>
                  <a:off x="6719891" y="6036349"/>
                  <a:ext cx="136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DB956AA3-581B-0FAC-6CFE-E46096A42E34}"/>
                    </a:ext>
                  </a:extLst>
                </p14:cNvPr>
                <p14:cNvContentPartPr/>
                <p14:nvPr/>
              </p14:nvContentPartPr>
              <p14:xfrm>
                <a:off x="6929411" y="5987389"/>
                <a:ext cx="241560" cy="146520"/>
              </p14:xfrm>
            </p:contentPart>
          </mc:Choice>
          <mc:Fallback xmlns="">
            <p:pic>
              <p:nvPicPr>
                <p:cNvPr id="51" name="Freihand 50">
                  <a:extLst>
                    <a:ext uri="{FF2B5EF4-FFF2-40B4-BE49-F238E27FC236}">
                      <a16:creationId xmlns:a16="http://schemas.microsoft.com/office/drawing/2014/main" id="{DB956AA3-581B-0FAC-6CFE-E46096A42E34}"/>
                    </a:ext>
                  </a:extLst>
                </p:cNvPr>
                <p:cNvPicPr/>
                <p:nvPr/>
              </p:nvPicPr>
              <p:blipFill>
                <a:blip r:embed="rId84"/>
                <a:stretch>
                  <a:fillRect/>
                </a:stretch>
              </p:blipFill>
              <p:spPr>
                <a:xfrm>
                  <a:off x="6923291" y="5981269"/>
                  <a:ext cx="253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55AA52F6-3222-A015-0312-DB78B222F314}"/>
                    </a:ext>
                  </a:extLst>
                </p14:cNvPr>
                <p14:cNvContentPartPr/>
                <p14:nvPr/>
              </p14:nvContentPartPr>
              <p14:xfrm>
                <a:off x="7172051" y="5936269"/>
                <a:ext cx="233640" cy="180360"/>
              </p14:xfrm>
            </p:contentPart>
          </mc:Choice>
          <mc:Fallback xmlns="">
            <p:pic>
              <p:nvPicPr>
                <p:cNvPr id="52" name="Freihand 51">
                  <a:extLst>
                    <a:ext uri="{FF2B5EF4-FFF2-40B4-BE49-F238E27FC236}">
                      <a16:creationId xmlns:a16="http://schemas.microsoft.com/office/drawing/2014/main" id="{55AA52F6-3222-A015-0312-DB78B222F314}"/>
                    </a:ext>
                  </a:extLst>
                </p:cNvPr>
                <p:cNvPicPr/>
                <p:nvPr/>
              </p:nvPicPr>
              <p:blipFill>
                <a:blip r:embed="rId86"/>
                <a:stretch>
                  <a:fillRect/>
                </a:stretch>
              </p:blipFill>
              <p:spPr>
                <a:xfrm>
                  <a:off x="7165931" y="5930149"/>
                  <a:ext cx="245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99750F07-204F-DB62-887A-177C8922E410}"/>
                    </a:ext>
                  </a:extLst>
                </p14:cNvPr>
                <p14:cNvContentPartPr/>
                <p14:nvPr/>
              </p14:nvContentPartPr>
              <p14:xfrm>
                <a:off x="7343771" y="5976949"/>
                <a:ext cx="3960" cy="3600"/>
              </p14:xfrm>
            </p:contentPart>
          </mc:Choice>
          <mc:Fallback xmlns="">
            <p:pic>
              <p:nvPicPr>
                <p:cNvPr id="53" name="Freihand 52">
                  <a:extLst>
                    <a:ext uri="{FF2B5EF4-FFF2-40B4-BE49-F238E27FC236}">
                      <a16:creationId xmlns:a16="http://schemas.microsoft.com/office/drawing/2014/main" id="{99750F07-204F-DB62-887A-177C8922E410}"/>
                    </a:ext>
                  </a:extLst>
                </p:cNvPr>
                <p:cNvPicPr/>
                <p:nvPr/>
              </p:nvPicPr>
              <p:blipFill>
                <a:blip r:embed="rId88"/>
                <a:stretch>
                  <a:fillRect/>
                </a:stretch>
              </p:blipFill>
              <p:spPr>
                <a:xfrm>
                  <a:off x="7337651" y="5970829"/>
                  <a:ext cx="16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52A111EE-490B-7D8C-2390-4075657B1282}"/>
                    </a:ext>
                  </a:extLst>
                </p14:cNvPr>
                <p14:cNvContentPartPr/>
                <p14:nvPr/>
              </p14:nvContentPartPr>
              <p14:xfrm>
                <a:off x="7479491" y="5975869"/>
                <a:ext cx="176760" cy="83880"/>
              </p14:xfrm>
            </p:contentPart>
          </mc:Choice>
          <mc:Fallback xmlns="">
            <p:pic>
              <p:nvPicPr>
                <p:cNvPr id="54" name="Freihand 53">
                  <a:extLst>
                    <a:ext uri="{FF2B5EF4-FFF2-40B4-BE49-F238E27FC236}">
                      <a16:creationId xmlns:a16="http://schemas.microsoft.com/office/drawing/2014/main" id="{52A111EE-490B-7D8C-2390-4075657B1282}"/>
                    </a:ext>
                  </a:extLst>
                </p:cNvPr>
                <p:cNvPicPr/>
                <p:nvPr/>
              </p:nvPicPr>
              <p:blipFill>
                <a:blip r:embed="rId90"/>
                <a:stretch>
                  <a:fillRect/>
                </a:stretch>
              </p:blipFill>
              <p:spPr>
                <a:xfrm>
                  <a:off x="7473371" y="5969749"/>
                  <a:ext cx="189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69544B7D-A486-A8A2-4E3F-A597A906B078}"/>
                    </a:ext>
                  </a:extLst>
                </p14:cNvPr>
                <p14:cNvContentPartPr/>
                <p14:nvPr/>
              </p14:nvContentPartPr>
              <p14:xfrm>
                <a:off x="7813571" y="5942749"/>
                <a:ext cx="254520" cy="82440"/>
              </p14:xfrm>
            </p:contentPart>
          </mc:Choice>
          <mc:Fallback xmlns="">
            <p:pic>
              <p:nvPicPr>
                <p:cNvPr id="55" name="Freihand 54">
                  <a:extLst>
                    <a:ext uri="{FF2B5EF4-FFF2-40B4-BE49-F238E27FC236}">
                      <a16:creationId xmlns:a16="http://schemas.microsoft.com/office/drawing/2014/main" id="{69544B7D-A486-A8A2-4E3F-A597A906B078}"/>
                    </a:ext>
                  </a:extLst>
                </p:cNvPr>
                <p:cNvPicPr/>
                <p:nvPr/>
              </p:nvPicPr>
              <p:blipFill>
                <a:blip r:embed="rId92"/>
                <a:stretch>
                  <a:fillRect/>
                </a:stretch>
              </p:blipFill>
              <p:spPr>
                <a:xfrm>
                  <a:off x="7807451" y="5936629"/>
                  <a:ext cx="266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FE4A2580-E174-1EBC-9054-D392E9C24D76}"/>
                    </a:ext>
                  </a:extLst>
                </p14:cNvPr>
                <p14:cNvContentPartPr/>
                <p14:nvPr/>
              </p14:nvContentPartPr>
              <p14:xfrm>
                <a:off x="8094011" y="5799829"/>
                <a:ext cx="97200" cy="168840"/>
              </p14:xfrm>
            </p:contentPart>
          </mc:Choice>
          <mc:Fallback xmlns="">
            <p:pic>
              <p:nvPicPr>
                <p:cNvPr id="56" name="Freihand 55">
                  <a:extLst>
                    <a:ext uri="{FF2B5EF4-FFF2-40B4-BE49-F238E27FC236}">
                      <a16:creationId xmlns:a16="http://schemas.microsoft.com/office/drawing/2014/main" id="{FE4A2580-E174-1EBC-9054-D392E9C24D76}"/>
                    </a:ext>
                  </a:extLst>
                </p:cNvPr>
                <p:cNvPicPr/>
                <p:nvPr/>
              </p:nvPicPr>
              <p:blipFill>
                <a:blip r:embed="rId94"/>
                <a:stretch>
                  <a:fillRect/>
                </a:stretch>
              </p:blipFill>
              <p:spPr>
                <a:xfrm>
                  <a:off x="8087891" y="5793709"/>
                  <a:ext cx="109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1CB4FBDF-0B00-683D-7D35-F20099799FA2}"/>
                    </a:ext>
                  </a:extLst>
                </p14:cNvPr>
                <p14:cNvContentPartPr/>
                <p14:nvPr/>
              </p14:nvContentPartPr>
              <p14:xfrm>
                <a:off x="6117971" y="6469789"/>
                <a:ext cx="105120" cy="165600"/>
              </p14:xfrm>
            </p:contentPart>
          </mc:Choice>
          <mc:Fallback xmlns="">
            <p:pic>
              <p:nvPicPr>
                <p:cNvPr id="57" name="Freihand 56">
                  <a:extLst>
                    <a:ext uri="{FF2B5EF4-FFF2-40B4-BE49-F238E27FC236}">
                      <a16:creationId xmlns:a16="http://schemas.microsoft.com/office/drawing/2014/main" id="{1CB4FBDF-0B00-683D-7D35-F20099799FA2}"/>
                    </a:ext>
                  </a:extLst>
                </p:cNvPr>
                <p:cNvPicPr/>
                <p:nvPr/>
              </p:nvPicPr>
              <p:blipFill>
                <a:blip r:embed="rId96"/>
                <a:stretch>
                  <a:fillRect/>
                </a:stretch>
              </p:blipFill>
              <p:spPr>
                <a:xfrm>
                  <a:off x="6111851" y="6463669"/>
                  <a:ext cx="117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DB6E9BD1-212A-C154-1047-541A1113188D}"/>
                    </a:ext>
                  </a:extLst>
                </p14:cNvPr>
                <p14:cNvContentPartPr/>
                <p14:nvPr/>
              </p14:nvContentPartPr>
              <p14:xfrm>
                <a:off x="6075491" y="6414349"/>
                <a:ext cx="132120" cy="134280"/>
              </p14:xfrm>
            </p:contentPart>
          </mc:Choice>
          <mc:Fallback xmlns="">
            <p:pic>
              <p:nvPicPr>
                <p:cNvPr id="58" name="Freihand 57">
                  <a:extLst>
                    <a:ext uri="{FF2B5EF4-FFF2-40B4-BE49-F238E27FC236}">
                      <a16:creationId xmlns:a16="http://schemas.microsoft.com/office/drawing/2014/main" id="{DB6E9BD1-212A-C154-1047-541A1113188D}"/>
                    </a:ext>
                  </a:extLst>
                </p:cNvPr>
                <p:cNvPicPr/>
                <p:nvPr/>
              </p:nvPicPr>
              <p:blipFill>
                <a:blip r:embed="rId98"/>
                <a:stretch>
                  <a:fillRect/>
                </a:stretch>
              </p:blipFill>
              <p:spPr>
                <a:xfrm>
                  <a:off x="6069371" y="6408229"/>
                  <a:ext cx="144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8E6FA7A6-B0EE-3AE7-76A3-8ECBC08EAEA8}"/>
                    </a:ext>
                  </a:extLst>
                </p14:cNvPr>
                <p14:cNvContentPartPr/>
                <p14:nvPr/>
              </p14:nvContentPartPr>
              <p14:xfrm>
                <a:off x="6292931" y="6439909"/>
                <a:ext cx="214920" cy="193680"/>
              </p14:xfrm>
            </p:contentPart>
          </mc:Choice>
          <mc:Fallback xmlns="">
            <p:pic>
              <p:nvPicPr>
                <p:cNvPr id="59" name="Freihand 58">
                  <a:extLst>
                    <a:ext uri="{FF2B5EF4-FFF2-40B4-BE49-F238E27FC236}">
                      <a16:creationId xmlns:a16="http://schemas.microsoft.com/office/drawing/2014/main" id="{8E6FA7A6-B0EE-3AE7-76A3-8ECBC08EAEA8}"/>
                    </a:ext>
                  </a:extLst>
                </p:cNvPr>
                <p:cNvPicPr/>
                <p:nvPr/>
              </p:nvPicPr>
              <p:blipFill>
                <a:blip r:embed="rId100"/>
                <a:stretch>
                  <a:fillRect/>
                </a:stretch>
              </p:blipFill>
              <p:spPr>
                <a:xfrm>
                  <a:off x="6286811" y="6433789"/>
                  <a:ext cx="2271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66A5089C-7A82-5A36-0F4C-3ACAFA2F6DC6}"/>
                    </a:ext>
                  </a:extLst>
                </p14:cNvPr>
                <p14:cNvContentPartPr/>
                <p14:nvPr/>
              </p14:nvContentPartPr>
              <p14:xfrm>
                <a:off x="6422891" y="6382309"/>
                <a:ext cx="74520" cy="17280"/>
              </p14:xfrm>
            </p:contentPart>
          </mc:Choice>
          <mc:Fallback xmlns="">
            <p:pic>
              <p:nvPicPr>
                <p:cNvPr id="60" name="Freihand 59">
                  <a:extLst>
                    <a:ext uri="{FF2B5EF4-FFF2-40B4-BE49-F238E27FC236}">
                      <a16:creationId xmlns:a16="http://schemas.microsoft.com/office/drawing/2014/main" id="{66A5089C-7A82-5A36-0F4C-3ACAFA2F6DC6}"/>
                    </a:ext>
                  </a:extLst>
                </p:cNvPr>
                <p:cNvPicPr/>
                <p:nvPr/>
              </p:nvPicPr>
              <p:blipFill>
                <a:blip r:embed="rId102"/>
                <a:stretch>
                  <a:fillRect/>
                </a:stretch>
              </p:blipFill>
              <p:spPr>
                <a:xfrm>
                  <a:off x="6416771" y="6376189"/>
                  <a:ext cx="86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C80DD433-4784-64DE-77BF-A0E9B4ECD97D}"/>
                    </a:ext>
                  </a:extLst>
                </p14:cNvPr>
                <p14:cNvContentPartPr/>
                <p14:nvPr/>
              </p14:nvContentPartPr>
              <p14:xfrm>
                <a:off x="6519011" y="6365389"/>
                <a:ext cx="154440" cy="161640"/>
              </p14:xfrm>
            </p:contentPart>
          </mc:Choice>
          <mc:Fallback xmlns="">
            <p:pic>
              <p:nvPicPr>
                <p:cNvPr id="61" name="Freihand 60">
                  <a:extLst>
                    <a:ext uri="{FF2B5EF4-FFF2-40B4-BE49-F238E27FC236}">
                      <a16:creationId xmlns:a16="http://schemas.microsoft.com/office/drawing/2014/main" id="{C80DD433-4784-64DE-77BF-A0E9B4ECD97D}"/>
                    </a:ext>
                  </a:extLst>
                </p:cNvPr>
                <p:cNvPicPr/>
                <p:nvPr/>
              </p:nvPicPr>
              <p:blipFill>
                <a:blip r:embed="rId104"/>
                <a:stretch>
                  <a:fillRect/>
                </a:stretch>
              </p:blipFill>
              <p:spPr>
                <a:xfrm>
                  <a:off x="6512891" y="6359269"/>
                  <a:ext cx="166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20E0F99E-BE22-6557-5EE5-9C252C95858E}"/>
                    </a:ext>
                  </a:extLst>
                </p14:cNvPr>
                <p14:cNvContentPartPr/>
                <p14:nvPr/>
              </p14:nvContentPartPr>
              <p14:xfrm>
                <a:off x="6773891" y="6305629"/>
                <a:ext cx="109440" cy="149760"/>
              </p14:xfrm>
            </p:contentPart>
          </mc:Choice>
          <mc:Fallback xmlns="">
            <p:pic>
              <p:nvPicPr>
                <p:cNvPr id="62" name="Freihand 61">
                  <a:extLst>
                    <a:ext uri="{FF2B5EF4-FFF2-40B4-BE49-F238E27FC236}">
                      <a16:creationId xmlns:a16="http://schemas.microsoft.com/office/drawing/2014/main" id="{20E0F99E-BE22-6557-5EE5-9C252C95858E}"/>
                    </a:ext>
                  </a:extLst>
                </p:cNvPr>
                <p:cNvPicPr/>
                <p:nvPr/>
              </p:nvPicPr>
              <p:blipFill>
                <a:blip r:embed="rId106"/>
                <a:stretch>
                  <a:fillRect/>
                </a:stretch>
              </p:blipFill>
              <p:spPr>
                <a:xfrm>
                  <a:off x="6767771" y="6299509"/>
                  <a:ext cx="121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E4F99CB9-F98B-0C8C-BF59-468F8E79259E}"/>
                    </a:ext>
                  </a:extLst>
                </p14:cNvPr>
                <p14:cNvContentPartPr/>
                <p14:nvPr/>
              </p14:nvContentPartPr>
              <p14:xfrm>
                <a:off x="6941291" y="6235429"/>
                <a:ext cx="290880" cy="171720"/>
              </p14:xfrm>
            </p:contentPart>
          </mc:Choice>
          <mc:Fallback xmlns="">
            <p:pic>
              <p:nvPicPr>
                <p:cNvPr id="63" name="Freihand 62">
                  <a:extLst>
                    <a:ext uri="{FF2B5EF4-FFF2-40B4-BE49-F238E27FC236}">
                      <a16:creationId xmlns:a16="http://schemas.microsoft.com/office/drawing/2014/main" id="{E4F99CB9-F98B-0C8C-BF59-468F8E79259E}"/>
                    </a:ext>
                  </a:extLst>
                </p:cNvPr>
                <p:cNvPicPr/>
                <p:nvPr/>
              </p:nvPicPr>
              <p:blipFill>
                <a:blip r:embed="rId108"/>
                <a:stretch>
                  <a:fillRect/>
                </a:stretch>
              </p:blipFill>
              <p:spPr>
                <a:xfrm>
                  <a:off x="6935171" y="6229309"/>
                  <a:ext cx="303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779FCF4E-1F76-8AD3-A090-7C065FD085A3}"/>
                    </a:ext>
                  </a:extLst>
                </p14:cNvPr>
                <p14:cNvContentPartPr/>
                <p14:nvPr/>
              </p14:nvContentPartPr>
              <p14:xfrm>
                <a:off x="7278971" y="6230389"/>
                <a:ext cx="219960" cy="189720"/>
              </p14:xfrm>
            </p:contentPart>
          </mc:Choice>
          <mc:Fallback xmlns="">
            <p:pic>
              <p:nvPicPr>
                <p:cNvPr id="64" name="Freihand 63">
                  <a:extLst>
                    <a:ext uri="{FF2B5EF4-FFF2-40B4-BE49-F238E27FC236}">
                      <a16:creationId xmlns:a16="http://schemas.microsoft.com/office/drawing/2014/main" id="{779FCF4E-1F76-8AD3-A090-7C065FD085A3}"/>
                    </a:ext>
                  </a:extLst>
                </p:cNvPr>
                <p:cNvPicPr/>
                <p:nvPr/>
              </p:nvPicPr>
              <p:blipFill>
                <a:blip r:embed="rId110"/>
                <a:stretch>
                  <a:fillRect/>
                </a:stretch>
              </p:blipFill>
              <p:spPr>
                <a:xfrm>
                  <a:off x="7272851" y="6224269"/>
                  <a:ext cx="232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6E3B8C5B-7C79-BC2E-D70E-89E7BDB14E9B}"/>
                    </a:ext>
                  </a:extLst>
                </p14:cNvPr>
                <p14:cNvContentPartPr/>
                <p14:nvPr/>
              </p14:nvContentPartPr>
              <p14:xfrm>
                <a:off x="7686491" y="6101149"/>
                <a:ext cx="149400" cy="168120"/>
              </p14:xfrm>
            </p:contentPart>
          </mc:Choice>
          <mc:Fallback xmlns="">
            <p:pic>
              <p:nvPicPr>
                <p:cNvPr id="66" name="Freihand 65">
                  <a:extLst>
                    <a:ext uri="{FF2B5EF4-FFF2-40B4-BE49-F238E27FC236}">
                      <a16:creationId xmlns:a16="http://schemas.microsoft.com/office/drawing/2014/main" id="{6E3B8C5B-7C79-BC2E-D70E-89E7BDB14E9B}"/>
                    </a:ext>
                  </a:extLst>
                </p:cNvPr>
                <p:cNvPicPr/>
                <p:nvPr/>
              </p:nvPicPr>
              <p:blipFill>
                <a:blip r:embed="rId112"/>
                <a:stretch>
                  <a:fillRect/>
                </a:stretch>
              </p:blipFill>
              <p:spPr>
                <a:xfrm>
                  <a:off x="7680371" y="6095029"/>
                  <a:ext cx="161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C20F1D36-9904-6C26-2EF0-B4C75B37EDCB}"/>
                    </a:ext>
                  </a:extLst>
                </p14:cNvPr>
                <p14:cNvContentPartPr/>
                <p14:nvPr/>
              </p14:nvContentPartPr>
              <p14:xfrm>
                <a:off x="7889531" y="6053629"/>
                <a:ext cx="123480" cy="145800"/>
              </p14:xfrm>
            </p:contentPart>
          </mc:Choice>
          <mc:Fallback xmlns="">
            <p:pic>
              <p:nvPicPr>
                <p:cNvPr id="67" name="Freihand 66">
                  <a:extLst>
                    <a:ext uri="{FF2B5EF4-FFF2-40B4-BE49-F238E27FC236}">
                      <a16:creationId xmlns:a16="http://schemas.microsoft.com/office/drawing/2014/main" id="{C20F1D36-9904-6C26-2EF0-B4C75B37EDCB}"/>
                    </a:ext>
                  </a:extLst>
                </p:cNvPr>
                <p:cNvPicPr/>
                <p:nvPr/>
              </p:nvPicPr>
              <p:blipFill>
                <a:blip r:embed="rId114"/>
                <a:stretch>
                  <a:fillRect/>
                </a:stretch>
              </p:blipFill>
              <p:spPr>
                <a:xfrm>
                  <a:off x="7883411" y="6047509"/>
                  <a:ext cx="1357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2FF2D7BD-2363-CDE5-E249-EB7F04CABF14}"/>
                    </a:ext>
                  </a:extLst>
                </p14:cNvPr>
                <p14:cNvContentPartPr/>
                <p14:nvPr/>
              </p14:nvContentPartPr>
              <p14:xfrm>
                <a:off x="6594251" y="6616309"/>
                <a:ext cx="247320" cy="101160"/>
              </p14:xfrm>
            </p:contentPart>
          </mc:Choice>
          <mc:Fallback xmlns="">
            <p:pic>
              <p:nvPicPr>
                <p:cNvPr id="69" name="Freihand 68">
                  <a:extLst>
                    <a:ext uri="{FF2B5EF4-FFF2-40B4-BE49-F238E27FC236}">
                      <a16:creationId xmlns:a16="http://schemas.microsoft.com/office/drawing/2014/main" id="{2FF2D7BD-2363-CDE5-E249-EB7F04CABF14}"/>
                    </a:ext>
                  </a:extLst>
                </p:cNvPr>
                <p:cNvPicPr/>
                <p:nvPr/>
              </p:nvPicPr>
              <p:blipFill>
                <a:blip r:embed="rId116"/>
                <a:stretch>
                  <a:fillRect/>
                </a:stretch>
              </p:blipFill>
              <p:spPr>
                <a:xfrm>
                  <a:off x="6588131" y="6610189"/>
                  <a:ext cx="259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92C3FFF0-F0F7-C355-1E11-170F71679F5A}"/>
                    </a:ext>
                  </a:extLst>
                </p14:cNvPr>
                <p14:cNvContentPartPr/>
                <p14:nvPr/>
              </p14:nvContentPartPr>
              <p14:xfrm>
                <a:off x="6760931" y="6566269"/>
                <a:ext cx="30960" cy="21960"/>
              </p14:xfrm>
            </p:contentPart>
          </mc:Choice>
          <mc:Fallback xmlns="">
            <p:pic>
              <p:nvPicPr>
                <p:cNvPr id="70" name="Freihand 69">
                  <a:extLst>
                    <a:ext uri="{FF2B5EF4-FFF2-40B4-BE49-F238E27FC236}">
                      <a16:creationId xmlns:a16="http://schemas.microsoft.com/office/drawing/2014/main" id="{92C3FFF0-F0F7-C355-1E11-170F71679F5A}"/>
                    </a:ext>
                  </a:extLst>
                </p:cNvPr>
                <p:cNvPicPr/>
                <p:nvPr/>
              </p:nvPicPr>
              <p:blipFill>
                <a:blip r:embed="rId118"/>
                <a:stretch>
                  <a:fillRect/>
                </a:stretch>
              </p:blipFill>
              <p:spPr>
                <a:xfrm>
                  <a:off x="6754811" y="6560149"/>
                  <a:ext cx="43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048A3E38-1A78-3CA7-0E5A-5828FC40BAE6}"/>
                    </a:ext>
                  </a:extLst>
                </p14:cNvPr>
                <p14:cNvContentPartPr/>
                <p14:nvPr/>
              </p14:nvContentPartPr>
              <p14:xfrm>
                <a:off x="6910331" y="6558349"/>
                <a:ext cx="133560" cy="105480"/>
              </p14:xfrm>
            </p:contentPart>
          </mc:Choice>
          <mc:Fallback xmlns="">
            <p:pic>
              <p:nvPicPr>
                <p:cNvPr id="71" name="Freihand 70">
                  <a:extLst>
                    <a:ext uri="{FF2B5EF4-FFF2-40B4-BE49-F238E27FC236}">
                      <a16:creationId xmlns:a16="http://schemas.microsoft.com/office/drawing/2014/main" id="{048A3E38-1A78-3CA7-0E5A-5828FC40BAE6}"/>
                    </a:ext>
                  </a:extLst>
                </p:cNvPr>
                <p:cNvPicPr/>
                <p:nvPr/>
              </p:nvPicPr>
              <p:blipFill>
                <a:blip r:embed="rId120"/>
                <a:stretch>
                  <a:fillRect/>
                </a:stretch>
              </p:blipFill>
              <p:spPr>
                <a:xfrm>
                  <a:off x="6904211" y="6552229"/>
                  <a:ext cx="145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0A27FE0E-D07E-C055-9FAF-637038DF7C5E}"/>
                    </a:ext>
                  </a:extLst>
                </p14:cNvPr>
                <p14:cNvContentPartPr/>
                <p14:nvPr/>
              </p14:nvContentPartPr>
              <p14:xfrm>
                <a:off x="7095371" y="6520909"/>
                <a:ext cx="128520" cy="82800"/>
              </p14:xfrm>
            </p:contentPart>
          </mc:Choice>
          <mc:Fallback xmlns="">
            <p:pic>
              <p:nvPicPr>
                <p:cNvPr id="72" name="Freihand 71">
                  <a:extLst>
                    <a:ext uri="{FF2B5EF4-FFF2-40B4-BE49-F238E27FC236}">
                      <a16:creationId xmlns:a16="http://schemas.microsoft.com/office/drawing/2014/main" id="{0A27FE0E-D07E-C055-9FAF-637038DF7C5E}"/>
                    </a:ext>
                  </a:extLst>
                </p:cNvPr>
                <p:cNvPicPr/>
                <p:nvPr/>
              </p:nvPicPr>
              <p:blipFill>
                <a:blip r:embed="rId122"/>
                <a:stretch>
                  <a:fillRect/>
                </a:stretch>
              </p:blipFill>
              <p:spPr>
                <a:xfrm>
                  <a:off x="7089251" y="6514789"/>
                  <a:ext cx="140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9C3FDD2C-64E6-2CD4-4378-39F7A0DFB5B8}"/>
                    </a:ext>
                  </a:extLst>
                </p14:cNvPr>
                <p14:cNvContentPartPr/>
                <p14:nvPr/>
              </p14:nvContentPartPr>
              <p14:xfrm>
                <a:off x="7372931" y="6467269"/>
                <a:ext cx="110880" cy="95040"/>
              </p14:xfrm>
            </p:contentPart>
          </mc:Choice>
          <mc:Fallback xmlns="">
            <p:pic>
              <p:nvPicPr>
                <p:cNvPr id="73" name="Freihand 72">
                  <a:extLst>
                    <a:ext uri="{FF2B5EF4-FFF2-40B4-BE49-F238E27FC236}">
                      <a16:creationId xmlns:a16="http://schemas.microsoft.com/office/drawing/2014/main" id="{9C3FDD2C-64E6-2CD4-4378-39F7A0DFB5B8}"/>
                    </a:ext>
                  </a:extLst>
                </p:cNvPr>
                <p:cNvPicPr/>
                <p:nvPr/>
              </p:nvPicPr>
              <p:blipFill>
                <a:blip r:embed="rId124"/>
                <a:stretch>
                  <a:fillRect/>
                </a:stretch>
              </p:blipFill>
              <p:spPr>
                <a:xfrm>
                  <a:off x="7366811" y="6461149"/>
                  <a:ext cx="123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9AE184CC-F582-0039-7933-8C9BFBA2AD50}"/>
                    </a:ext>
                  </a:extLst>
                </p14:cNvPr>
                <p14:cNvContentPartPr/>
                <p14:nvPr/>
              </p14:nvContentPartPr>
              <p14:xfrm>
                <a:off x="7520531" y="6446389"/>
                <a:ext cx="43200" cy="73800"/>
              </p14:xfrm>
            </p:contentPart>
          </mc:Choice>
          <mc:Fallback xmlns="">
            <p:pic>
              <p:nvPicPr>
                <p:cNvPr id="74" name="Freihand 73">
                  <a:extLst>
                    <a:ext uri="{FF2B5EF4-FFF2-40B4-BE49-F238E27FC236}">
                      <a16:creationId xmlns:a16="http://schemas.microsoft.com/office/drawing/2014/main" id="{9AE184CC-F582-0039-7933-8C9BFBA2AD50}"/>
                    </a:ext>
                  </a:extLst>
                </p:cNvPr>
                <p:cNvPicPr/>
                <p:nvPr/>
              </p:nvPicPr>
              <p:blipFill>
                <a:blip r:embed="rId126"/>
                <a:stretch>
                  <a:fillRect/>
                </a:stretch>
              </p:blipFill>
              <p:spPr>
                <a:xfrm>
                  <a:off x="7514411" y="6440269"/>
                  <a:ext cx="55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6E33698B-6C89-A305-EED2-336F88D9C867}"/>
                    </a:ext>
                  </a:extLst>
                </p14:cNvPr>
                <p14:cNvContentPartPr/>
                <p14:nvPr/>
              </p14:nvContentPartPr>
              <p14:xfrm>
                <a:off x="7623491" y="6322189"/>
                <a:ext cx="89640" cy="179640"/>
              </p14:xfrm>
            </p:contentPart>
          </mc:Choice>
          <mc:Fallback xmlns="">
            <p:pic>
              <p:nvPicPr>
                <p:cNvPr id="75" name="Freihand 74">
                  <a:extLst>
                    <a:ext uri="{FF2B5EF4-FFF2-40B4-BE49-F238E27FC236}">
                      <a16:creationId xmlns:a16="http://schemas.microsoft.com/office/drawing/2014/main" id="{6E33698B-6C89-A305-EED2-336F88D9C867}"/>
                    </a:ext>
                  </a:extLst>
                </p:cNvPr>
                <p:cNvPicPr/>
                <p:nvPr/>
              </p:nvPicPr>
              <p:blipFill>
                <a:blip r:embed="rId128"/>
                <a:stretch>
                  <a:fillRect/>
                </a:stretch>
              </p:blipFill>
              <p:spPr>
                <a:xfrm>
                  <a:off x="7617371" y="6316069"/>
                  <a:ext cx="101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93D22CB4-02D8-E787-FD13-16654CAD8BF7}"/>
                    </a:ext>
                  </a:extLst>
                </p14:cNvPr>
                <p14:cNvContentPartPr/>
                <p14:nvPr/>
              </p14:nvContentPartPr>
              <p14:xfrm>
                <a:off x="7871171" y="6279709"/>
                <a:ext cx="165960" cy="158040"/>
              </p14:xfrm>
            </p:contentPart>
          </mc:Choice>
          <mc:Fallback xmlns="">
            <p:pic>
              <p:nvPicPr>
                <p:cNvPr id="76" name="Freihand 75">
                  <a:extLst>
                    <a:ext uri="{FF2B5EF4-FFF2-40B4-BE49-F238E27FC236}">
                      <a16:creationId xmlns:a16="http://schemas.microsoft.com/office/drawing/2014/main" id="{93D22CB4-02D8-E787-FD13-16654CAD8BF7}"/>
                    </a:ext>
                  </a:extLst>
                </p:cNvPr>
                <p:cNvPicPr/>
                <p:nvPr/>
              </p:nvPicPr>
              <p:blipFill>
                <a:blip r:embed="rId130"/>
                <a:stretch>
                  <a:fillRect/>
                </a:stretch>
              </p:blipFill>
              <p:spPr>
                <a:xfrm>
                  <a:off x="7865051" y="6273589"/>
                  <a:ext cx="178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A362E4AF-9338-3240-9455-4F180CD23591}"/>
                    </a:ext>
                  </a:extLst>
                </p14:cNvPr>
                <p14:cNvContentPartPr/>
                <p14:nvPr/>
              </p14:nvContentPartPr>
              <p14:xfrm>
                <a:off x="8114171" y="6152629"/>
                <a:ext cx="240120" cy="181440"/>
              </p14:xfrm>
            </p:contentPart>
          </mc:Choice>
          <mc:Fallback xmlns="">
            <p:pic>
              <p:nvPicPr>
                <p:cNvPr id="77" name="Freihand 76">
                  <a:extLst>
                    <a:ext uri="{FF2B5EF4-FFF2-40B4-BE49-F238E27FC236}">
                      <a16:creationId xmlns:a16="http://schemas.microsoft.com/office/drawing/2014/main" id="{A362E4AF-9338-3240-9455-4F180CD23591}"/>
                    </a:ext>
                  </a:extLst>
                </p:cNvPr>
                <p:cNvPicPr/>
                <p:nvPr/>
              </p:nvPicPr>
              <p:blipFill>
                <a:blip r:embed="rId132"/>
                <a:stretch>
                  <a:fillRect/>
                </a:stretch>
              </p:blipFill>
              <p:spPr>
                <a:xfrm>
                  <a:off x="8108051" y="6146509"/>
                  <a:ext cx="252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0FAF7C76-A54B-913F-395E-1A627F2F641B}"/>
                    </a:ext>
                  </a:extLst>
                </p14:cNvPr>
                <p14:cNvContentPartPr/>
                <p14:nvPr/>
              </p14:nvContentPartPr>
              <p14:xfrm>
                <a:off x="8236211" y="6085669"/>
                <a:ext cx="14400" cy="20880"/>
              </p14:xfrm>
            </p:contentPart>
          </mc:Choice>
          <mc:Fallback xmlns="">
            <p:pic>
              <p:nvPicPr>
                <p:cNvPr id="78" name="Freihand 77">
                  <a:extLst>
                    <a:ext uri="{FF2B5EF4-FFF2-40B4-BE49-F238E27FC236}">
                      <a16:creationId xmlns:a16="http://schemas.microsoft.com/office/drawing/2014/main" id="{0FAF7C76-A54B-913F-395E-1A627F2F641B}"/>
                    </a:ext>
                  </a:extLst>
                </p:cNvPr>
                <p:cNvPicPr/>
                <p:nvPr/>
              </p:nvPicPr>
              <p:blipFill>
                <a:blip r:embed="rId134"/>
                <a:stretch>
                  <a:fillRect/>
                </a:stretch>
              </p:blipFill>
              <p:spPr>
                <a:xfrm>
                  <a:off x="8230091" y="6079549"/>
                  <a:ext cx="26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8A43832C-7050-A795-D1A2-FF6155251643}"/>
                    </a:ext>
                  </a:extLst>
                </p14:cNvPr>
                <p14:cNvContentPartPr/>
                <p14:nvPr/>
              </p14:nvContentPartPr>
              <p14:xfrm>
                <a:off x="7518731" y="6560869"/>
                <a:ext cx="280080" cy="290880"/>
              </p14:xfrm>
            </p:contentPart>
          </mc:Choice>
          <mc:Fallback xmlns="">
            <p:pic>
              <p:nvPicPr>
                <p:cNvPr id="80" name="Freihand 79">
                  <a:extLst>
                    <a:ext uri="{FF2B5EF4-FFF2-40B4-BE49-F238E27FC236}">
                      <a16:creationId xmlns:a16="http://schemas.microsoft.com/office/drawing/2014/main" id="{8A43832C-7050-A795-D1A2-FF6155251643}"/>
                    </a:ext>
                  </a:extLst>
                </p:cNvPr>
                <p:cNvPicPr/>
                <p:nvPr/>
              </p:nvPicPr>
              <p:blipFill>
                <a:blip r:embed="rId136"/>
                <a:stretch>
                  <a:fillRect/>
                </a:stretch>
              </p:blipFill>
              <p:spPr>
                <a:xfrm>
                  <a:off x="7512611" y="6554749"/>
                  <a:ext cx="2923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7C827946-163D-1A02-439B-C4279445F77C}"/>
                    </a:ext>
                  </a:extLst>
                </p14:cNvPr>
                <p14:cNvContentPartPr/>
                <p14:nvPr/>
              </p14:nvContentPartPr>
              <p14:xfrm>
                <a:off x="7742651" y="6550789"/>
                <a:ext cx="13320" cy="38880"/>
              </p14:xfrm>
            </p:contentPart>
          </mc:Choice>
          <mc:Fallback xmlns="">
            <p:pic>
              <p:nvPicPr>
                <p:cNvPr id="81" name="Freihand 80">
                  <a:extLst>
                    <a:ext uri="{FF2B5EF4-FFF2-40B4-BE49-F238E27FC236}">
                      <a16:creationId xmlns:a16="http://schemas.microsoft.com/office/drawing/2014/main" id="{7C827946-163D-1A02-439B-C4279445F77C}"/>
                    </a:ext>
                  </a:extLst>
                </p:cNvPr>
                <p:cNvPicPr/>
                <p:nvPr/>
              </p:nvPicPr>
              <p:blipFill>
                <a:blip r:embed="rId138"/>
                <a:stretch>
                  <a:fillRect/>
                </a:stretch>
              </p:blipFill>
              <p:spPr>
                <a:xfrm>
                  <a:off x="7736531" y="6544669"/>
                  <a:ext cx="25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040ABCA5-7B0D-3479-A720-609D174981B5}"/>
                    </a:ext>
                  </a:extLst>
                </p14:cNvPr>
                <p14:cNvContentPartPr/>
                <p14:nvPr/>
              </p14:nvContentPartPr>
              <p14:xfrm>
                <a:off x="7840571" y="6489229"/>
                <a:ext cx="152280" cy="186480"/>
              </p14:xfrm>
            </p:contentPart>
          </mc:Choice>
          <mc:Fallback xmlns="">
            <p:pic>
              <p:nvPicPr>
                <p:cNvPr id="82" name="Freihand 81">
                  <a:extLst>
                    <a:ext uri="{FF2B5EF4-FFF2-40B4-BE49-F238E27FC236}">
                      <a16:creationId xmlns:a16="http://schemas.microsoft.com/office/drawing/2014/main" id="{040ABCA5-7B0D-3479-A720-609D174981B5}"/>
                    </a:ext>
                  </a:extLst>
                </p:cNvPr>
                <p:cNvPicPr/>
                <p:nvPr/>
              </p:nvPicPr>
              <p:blipFill>
                <a:blip r:embed="rId140"/>
                <a:stretch>
                  <a:fillRect/>
                </a:stretch>
              </p:blipFill>
              <p:spPr>
                <a:xfrm>
                  <a:off x="7834451" y="6483109"/>
                  <a:ext cx="164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CE1C1381-9177-28AA-0A8B-C4E7FF17C59E}"/>
                    </a:ext>
                  </a:extLst>
                </p14:cNvPr>
                <p14:cNvContentPartPr/>
                <p14:nvPr/>
              </p14:nvContentPartPr>
              <p14:xfrm>
                <a:off x="8062331" y="6495349"/>
                <a:ext cx="37080" cy="181800"/>
              </p14:xfrm>
            </p:contentPart>
          </mc:Choice>
          <mc:Fallback xmlns="">
            <p:pic>
              <p:nvPicPr>
                <p:cNvPr id="83" name="Freihand 82">
                  <a:extLst>
                    <a:ext uri="{FF2B5EF4-FFF2-40B4-BE49-F238E27FC236}">
                      <a16:creationId xmlns:a16="http://schemas.microsoft.com/office/drawing/2014/main" id="{CE1C1381-9177-28AA-0A8B-C4E7FF17C59E}"/>
                    </a:ext>
                  </a:extLst>
                </p:cNvPr>
                <p:cNvPicPr/>
                <p:nvPr/>
              </p:nvPicPr>
              <p:blipFill>
                <a:blip r:embed="rId142"/>
                <a:stretch>
                  <a:fillRect/>
                </a:stretch>
              </p:blipFill>
              <p:spPr>
                <a:xfrm>
                  <a:off x="8056211" y="6489229"/>
                  <a:ext cx="49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6322992B-FEC3-06AC-937A-432F1721D680}"/>
                    </a:ext>
                  </a:extLst>
                </p14:cNvPr>
                <p14:cNvContentPartPr/>
                <p14:nvPr/>
              </p14:nvContentPartPr>
              <p14:xfrm>
                <a:off x="8007971" y="6445309"/>
                <a:ext cx="212760" cy="175320"/>
              </p14:xfrm>
            </p:contentPart>
          </mc:Choice>
          <mc:Fallback xmlns="">
            <p:pic>
              <p:nvPicPr>
                <p:cNvPr id="84" name="Freihand 83">
                  <a:extLst>
                    <a:ext uri="{FF2B5EF4-FFF2-40B4-BE49-F238E27FC236}">
                      <a16:creationId xmlns:a16="http://schemas.microsoft.com/office/drawing/2014/main" id="{6322992B-FEC3-06AC-937A-432F1721D680}"/>
                    </a:ext>
                  </a:extLst>
                </p:cNvPr>
                <p:cNvPicPr/>
                <p:nvPr/>
              </p:nvPicPr>
              <p:blipFill>
                <a:blip r:embed="rId144"/>
                <a:stretch>
                  <a:fillRect/>
                </a:stretch>
              </p:blipFill>
              <p:spPr>
                <a:xfrm>
                  <a:off x="8001851" y="6439189"/>
                  <a:ext cx="225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86A58248-1D2A-25C2-2933-96A5C8D2EC9F}"/>
                    </a:ext>
                  </a:extLst>
                </p14:cNvPr>
                <p14:cNvContentPartPr/>
                <p14:nvPr/>
              </p14:nvContentPartPr>
              <p14:xfrm>
                <a:off x="8156651" y="6435229"/>
                <a:ext cx="14760" cy="14760"/>
              </p14:xfrm>
            </p:contentPart>
          </mc:Choice>
          <mc:Fallback xmlns="">
            <p:pic>
              <p:nvPicPr>
                <p:cNvPr id="85" name="Freihand 84">
                  <a:extLst>
                    <a:ext uri="{FF2B5EF4-FFF2-40B4-BE49-F238E27FC236}">
                      <a16:creationId xmlns:a16="http://schemas.microsoft.com/office/drawing/2014/main" id="{86A58248-1D2A-25C2-2933-96A5C8D2EC9F}"/>
                    </a:ext>
                  </a:extLst>
                </p:cNvPr>
                <p:cNvPicPr/>
                <p:nvPr/>
              </p:nvPicPr>
              <p:blipFill>
                <a:blip r:embed="rId146"/>
                <a:stretch>
                  <a:fillRect/>
                </a:stretch>
              </p:blipFill>
              <p:spPr>
                <a:xfrm>
                  <a:off x="8150531" y="6429109"/>
                  <a:ext cx="27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CE23DEAB-1CC3-6822-31D2-1FC4E6CE076B}"/>
                    </a:ext>
                  </a:extLst>
                </p14:cNvPr>
                <p14:cNvContentPartPr/>
                <p14:nvPr/>
              </p14:nvContentPartPr>
              <p14:xfrm>
                <a:off x="8250251" y="6365029"/>
                <a:ext cx="102960" cy="208800"/>
              </p14:xfrm>
            </p:contentPart>
          </mc:Choice>
          <mc:Fallback xmlns="">
            <p:pic>
              <p:nvPicPr>
                <p:cNvPr id="86" name="Freihand 85">
                  <a:extLst>
                    <a:ext uri="{FF2B5EF4-FFF2-40B4-BE49-F238E27FC236}">
                      <a16:creationId xmlns:a16="http://schemas.microsoft.com/office/drawing/2014/main" id="{CE23DEAB-1CC3-6822-31D2-1FC4E6CE076B}"/>
                    </a:ext>
                  </a:extLst>
                </p:cNvPr>
                <p:cNvPicPr/>
                <p:nvPr/>
              </p:nvPicPr>
              <p:blipFill>
                <a:blip r:embed="rId148"/>
                <a:stretch>
                  <a:fillRect/>
                </a:stretch>
              </p:blipFill>
              <p:spPr>
                <a:xfrm>
                  <a:off x="8244131" y="6358909"/>
                  <a:ext cx="115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39DD1D24-F84E-4011-4942-4F4BECA6DB39}"/>
                    </a:ext>
                  </a:extLst>
                </p14:cNvPr>
                <p14:cNvContentPartPr/>
                <p14:nvPr/>
              </p14:nvContentPartPr>
              <p14:xfrm>
                <a:off x="8348171" y="6281149"/>
                <a:ext cx="236160" cy="344160"/>
              </p14:xfrm>
            </p:contentPart>
          </mc:Choice>
          <mc:Fallback xmlns="">
            <p:pic>
              <p:nvPicPr>
                <p:cNvPr id="87" name="Freihand 86">
                  <a:extLst>
                    <a:ext uri="{FF2B5EF4-FFF2-40B4-BE49-F238E27FC236}">
                      <a16:creationId xmlns:a16="http://schemas.microsoft.com/office/drawing/2014/main" id="{39DD1D24-F84E-4011-4942-4F4BECA6DB39}"/>
                    </a:ext>
                  </a:extLst>
                </p:cNvPr>
                <p:cNvPicPr/>
                <p:nvPr/>
              </p:nvPicPr>
              <p:blipFill>
                <a:blip r:embed="rId150"/>
                <a:stretch>
                  <a:fillRect/>
                </a:stretch>
              </p:blipFill>
              <p:spPr>
                <a:xfrm>
                  <a:off x="8342051" y="6275029"/>
                  <a:ext cx="2484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9B073ECF-C754-EA04-8F42-8518B4B7193E}"/>
                    </a:ext>
                  </a:extLst>
                </p14:cNvPr>
                <p14:cNvContentPartPr/>
                <p14:nvPr/>
              </p14:nvContentPartPr>
              <p14:xfrm>
                <a:off x="8553371" y="6172069"/>
                <a:ext cx="64800" cy="260280"/>
              </p14:xfrm>
            </p:contentPart>
          </mc:Choice>
          <mc:Fallback xmlns="">
            <p:pic>
              <p:nvPicPr>
                <p:cNvPr id="88" name="Freihand 87">
                  <a:extLst>
                    <a:ext uri="{FF2B5EF4-FFF2-40B4-BE49-F238E27FC236}">
                      <a16:creationId xmlns:a16="http://schemas.microsoft.com/office/drawing/2014/main" id="{9B073ECF-C754-EA04-8F42-8518B4B7193E}"/>
                    </a:ext>
                  </a:extLst>
                </p:cNvPr>
                <p:cNvPicPr/>
                <p:nvPr/>
              </p:nvPicPr>
              <p:blipFill>
                <a:blip r:embed="rId152"/>
                <a:stretch>
                  <a:fillRect/>
                </a:stretch>
              </p:blipFill>
              <p:spPr>
                <a:xfrm>
                  <a:off x="8547251" y="6165949"/>
                  <a:ext cx="77040" cy="27252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91623A2-521A-8E0E-6D8B-D55875FCE1BD}"/>
                  </a:ext>
                </a:extLst>
              </p14:cNvPr>
              <p14:cNvContentPartPr/>
              <p14:nvPr/>
            </p14:nvContentPartPr>
            <p14:xfrm>
              <a:off x="553451" y="1428382"/>
              <a:ext cx="4379040" cy="92520"/>
            </p14:xfrm>
          </p:contentPart>
        </mc:Choice>
        <mc:Fallback xmlns="">
          <p:pic>
            <p:nvPicPr>
              <p:cNvPr id="2" name="Freihand 1">
                <a:extLst>
                  <a:ext uri="{FF2B5EF4-FFF2-40B4-BE49-F238E27FC236}">
                    <a16:creationId xmlns:a16="http://schemas.microsoft.com/office/drawing/2014/main" id="{B91623A2-521A-8E0E-6D8B-D55875FCE1BD}"/>
                  </a:ext>
                </a:extLst>
              </p:cNvPr>
              <p:cNvPicPr/>
              <p:nvPr/>
            </p:nvPicPr>
            <p:blipFill>
              <a:blip r:embed="rId4"/>
              <a:stretch>
                <a:fillRect/>
              </a:stretch>
            </p:blipFill>
            <p:spPr>
              <a:xfrm>
                <a:off x="547331" y="1422262"/>
                <a:ext cx="4391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E573911-2222-96A9-F8E4-429A0DD6F7DA}"/>
                  </a:ext>
                </a:extLst>
              </p14:cNvPr>
              <p14:cNvContentPartPr/>
              <p14:nvPr/>
            </p14:nvContentPartPr>
            <p14:xfrm>
              <a:off x="4110251" y="1032382"/>
              <a:ext cx="565920" cy="112680"/>
            </p14:xfrm>
          </p:contentPart>
        </mc:Choice>
        <mc:Fallback xmlns="">
          <p:pic>
            <p:nvPicPr>
              <p:cNvPr id="6" name="Freihand 5">
                <a:extLst>
                  <a:ext uri="{FF2B5EF4-FFF2-40B4-BE49-F238E27FC236}">
                    <a16:creationId xmlns:a16="http://schemas.microsoft.com/office/drawing/2014/main" id="{8E573911-2222-96A9-F8E4-429A0DD6F7DA}"/>
                  </a:ext>
                </a:extLst>
              </p:cNvPr>
              <p:cNvPicPr/>
              <p:nvPr/>
            </p:nvPicPr>
            <p:blipFill>
              <a:blip r:embed="rId6"/>
              <a:stretch>
                <a:fillRect/>
              </a:stretch>
            </p:blipFill>
            <p:spPr>
              <a:xfrm>
                <a:off x="4104131" y="1026262"/>
                <a:ext cx="578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F87FD62-9F5B-1804-8E0C-F1FDB4844664}"/>
                  </a:ext>
                </a:extLst>
              </p14:cNvPr>
              <p14:cNvContentPartPr/>
              <p14:nvPr/>
            </p14:nvContentPartPr>
            <p14:xfrm>
              <a:off x="6290411" y="1425502"/>
              <a:ext cx="1949760" cy="70200"/>
            </p14:xfrm>
          </p:contentPart>
        </mc:Choice>
        <mc:Fallback xmlns="">
          <p:pic>
            <p:nvPicPr>
              <p:cNvPr id="7" name="Freihand 6">
                <a:extLst>
                  <a:ext uri="{FF2B5EF4-FFF2-40B4-BE49-F238E27FC236}">
                    <a16:creationId xmlns:a16="http://schemas.microsoft.com/office/drawing/2014/main" id="{FF87FD62-9F5B-1804-8E0C-F1FDB4844664}"/>
                  </a:ext>
                </a:extLst>
              </p:cNvPr>
              <p:cNvPicPr/>
              <p:nvPr/>
            </p:nvPicPr>
            <p:blipFill>
              <a:blip r:embed="rId8"/>
              <a:stretch>
                <a:fillRect/>
              </a:stretch>
            </p:blipFill>
            <p:spPr>
              <a:xfrm>
                <a:off x="6284291" y="1419382"/>
                <a:ext cx="1962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60EED51-64DF-904E-AC0D-F73BB85143AC}"/>
                  </a:ext>
                </a:extLst>
              </p14:cNvPr>
              <p14:cNvContentPartPr/>
              <p14:nvPr/>
            </p14:nvContentPartPr>
            <p14:xfrm>
              <a:off x="503051" y="1799902"/>
              <a:ext cx="807120" cy="76320"/>
            </p14:xfrm>
          </p:contentPart>
        </mc:Choice>
        <mc:Fallback xmlns="">
          <p:pic>
            <p:nvPicPr>
              <p:cNvPr id="8" name="Freihand 7">
                <a:extLst>
                  <a:ext uri="{FF2B5EF4-FFF2-40B4-BE49-F238E27FC236}">
                    <a16:creationId xmlns:a16="http://schemas.microsoft.com/office/drawing/2014/main" id="{060EED51-64DF-904E-AC0D-F73BB85143AC}"/>
                  </a:ext>
                </a:extLst>
              </p:cNvPr>
              <p:cNvPicPr/>
              <p:nvPr/>
            </p:nvPicPr>
            <p:blipFill>
              <a:blip r:embed="rId10"/>
              <a:stretch>
                <a:fillRect/>
              </a:stretch>
            </p:blipFill>
            <p:spPr>
              <a:xfrm>
                <a:off x="496931" y="1793782"/>
                <a:ext cx="819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66AFD25-0671-433C-E6A1-F809829FD328}"/>
                  </a:ext>
                </a:extLst>
              </p14:cNvPr>
              <p14:cNvContentPartPr/>
              <p14:nvPr/>
            </p14:nvContentPartPr>
            <p14:xfrm>
              <a:off x="5182331" y="2541862"/>
              <a:ext cx="1144800" cy="81720"/>
            </p14:xfrm>
          </p:contentPart>
        </mc:Choice>
        <mc:Fallback xmlns="">
          <p:pic>
            <p:nvPicPr>
              <p:cNvPr id="9" name="Freihand 8">
                <a:extLst>
                  <a:ext uri="{FF2B5EF4-FFF2-40B4-BE49-F238E27FC236}">
                    <a16:creationId xmlns:a16="http://schemas.microsoft.com/office/drawing/2014/main" id="{E66AFD25-0671-433C-E6A1-F809829FD328}"/>
                  </a:ext>
                </a:extLst>
              </p:cNvPr>
              <p:cNvPicPr/>
              <p:nvPr/>
            </p:nvPicPr>
            <p:blipFill>
              <a:blip r:embed="rId12"/>
              <a:stretch>
                <a:fillRect/>
              </a:stretch>
            </p:blipFill>
            <p:spPr>
              <a:xfrm>
                <a:off x="5176211" y="2535742"/>
                <a:ext cx="1157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F102E26-4D57-A51A-C0C1-9C28B6B1AE00}"/>
                  </a:ext>
                </a:extLst>
              </p14:cNvPr>
              <p14:cNvContentPartPr/>
              <p14:nvPr/>
            </p14:nvContentPartPr>
            <p14:xfrm>
              <a:off x="586931" y="2823382"/>
              <a:ext cx="4216680" cy="155160"/>
            </p14:xfrm>
          </p:contentPart>
        </mc:Choice>
        <mc:Fallback xmlns="">
          <p:pic>
            <p:nvPicPr>
              <p:cNvPr id="10" name="Freihand 9">
                <a:extLst>
                  <a:ext uri="{FF2B5EF4-FFF2-40B4-BE49-F238E27FC236}">
                    <a16:creationId xmlns:a16="http://schemas.microsoft.com/office/drawing/2014/main" id="{7F102E26-4D57-A51A-C0C1-9C28B6B1AE00}"/>
                  </a:ext>
                </a:extLst>
              </p:cNvPr>
              <p:cNvPicPr/>
              <p:nvPr/>
            </p:nvPicPr>
            <p:blipFill>
              <a:blip r:embed="rId14"/>
              <a:stretch>
                <a:fillRect/>
              </a:stretch>
            </p:blipFill>
            <p:spPr>
              <a:xfrm>
                <a:off x="580811" y="2817262"/>
                <a:ext cx="4228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96CEB02-BB30-4CC1-98AC-A8537454CF64}"/>
                  </a:ext>
                </a:extLst>
              </p14:cNvPr>
              <p14:cNvContentPartPr/>
              <p14:nvPr/>
            </p14:nvContentPartPr>
            <p14:xfrm>
              <a:off x="2233211" y="3221542"/>
              <a:ext cx="1378440" cy="70200"/>
            </p14:xfrm>
          </p:contentPart>
        </mc:Choice>
        <mc:Fallback xmlns="">
          <p:pic>
            <p:nvPicPr>
              <p:cNvPr id="11" name="Freihand 10">
                <a:extLst>
                  <a:ext uri="{FF2B5EF4-FFF2-40B4-BE49-F238E27FC236}">
                    <a16:creationId xmlns:a16="http://schemas.microsoft.com/office/drawing/2014/main" id="{F96CEB02-BB30-4CC1-98AC-A8537454CF64}"/>
                  </a:ext>
                </a:extLst>
              </p:cNvPr>
              <p:cNvPicPr/>
              <p:nvPr/>
            </p:nvPicPr>
            <p:blipFill>
              <a:blip r:embed="rId16"/>
              <a:stretch>
                <a:fillRect/>
              </a:stretch>
            </p:blipFill>
            <p:spPr>
              <a:xfrm>
                <a:off x="2227091" y="3215422"/>
                <a:ext cx="1390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B7993AC-C582-6952-1868-010322035BD4}"/>
                  </a:ext>
                </a:extLst>
              </p14:cNvPr>
              <p14:cNvContentPartPr/>
              <p14:nvPr/>
            </p14:nvContentPartPr>
            <p14:xfrm>
              <a:off x="623291" y="3669742"/>
              <a:ext cx="5707440" cy="57600"/>
            </p14:xfrm>
          </p:contentPart>
        </mc:Choice>
        <mc:Fallback xmlns="">
          <p:pic>
            <p:nvPicPr>
              <p:cNvPr id="12" name="Freihand 11">
                <a:extLst>
                  <a:ext uri="{FF2B5EF4-FFF2-40B4-BE49-F238E27FC236}">
                    <a16:creationId xmlns:a16="http://schemas.microsoft.com/office/drawing/2014/main" id="{EB7993AC-C582-6952-1868-010322035BD4}"/>
                  </a:ext>
                </a:extLst>
              </p:cNvPr>
              <p:cNvPicPr/>
              <p:nvPr/>
            </p:nvPicPr>
            <p:blipFill>
              <a:blip r:embed="rId18"/>
              <a:stretch>
                <a:fillRect/>
              </a:stretch>
            </p:blipFill>
            <p:spPr>
              <a:xfrm>
                <a:off x="617171" y="3663622"/>
                <a:ext cx="5719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9D8879D-7585-EEB7-CBF7-2A7D90F562D3}"/>
                  </a:ext>
                </a:extLst>
              </p14:cNvPr>
              <p14:cNvContentPartPr/>
              <p14:nvPr/>
            </p14:nvContentPartPr>
            <p14:xfrm>
              <a:off x="531851" y="5137822"/>
              <a:ext cx="3030840" cy="107280"/>
            </p14:xfrm>
          </p:contentPart>
        </mc:Choice>
        <mc:Fallback xmlns="">
          <p:pic>
            <p:nvPicPr>
              <p:cNvPr id="13" name="Freihand 12">
                <a:extLst>
                  <a:ext uri="{FF2B5EF4-FFF2-40B4-BE49-F238E27FC236}">
                    <a16:creationId xmlns:a16="http://schemas.microsoft.com/office/drawing/2014/main" id="{39D8879D-7585-EEB7-CBF7-2A7D90F562D3}"/>
                  </a:ext>
                </a:extLst>
              </p:cNvPr>
              <p:cNvPicPr/>
              <p:nvPr/>
            </p:nvPicPr>
            <p:blipFill>
              <a:blip r:embed="rId20"/>
              <a:stretch>
                <a:fillRect/>
              </a:stretch>
            </p:blipFill>
            <p:spPr>
              <a:xfrm>
                <a:off x="525731" y="5131702"/>
                <a:ext cx="3043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32D89A16-A79F-3FA5-48E9-DE773DF52305}"/>
                  </a:ext>
                </a:extLst>
              </p14:cNvPr>
              <p14:cNvContentPartPr/>
              <p14:nvPr/>
            </p14:nvContentPartPr>
            <p14:xfrm>
              <a:off x="2252651" y="4522942"/>
              <a:ext cx="99720" cy="335880"/>
            </p14:xfrm>
          </p:contentPart>
        </mc:Choice>
        <mc:Fallback xmlns="">
          <p:pic>
            <p:nvPicPr>
              <p:cNvPr id="14" name="Freihand 13">
                <a:extLst>
                  <a:ext uri="{FF2B5EF4-FFF2-40B4-BE49-F238E27FC236}">
                    <a16:creationId xmlns:a16="http://schemas.microsoft.com/office/drawing/2014/main" id="{32D89A16-A79F-3FA5-48E9-DE773DF52305}"/>
                  </a:ext>
                </a:extLst>
              </p:cNvPr>
              <p:cNvPicPr/>
              <p:nvPr/>
            </p:nvPicPr>
            <p:blipFill>
              <a:blip r:embed="rId22"/>
              <a:stretch>
                <a:fillRect/>
              </a:stretch>
            </p:blipFill>
            <p:spPr>
              <a:xfrm>
                <a:off x="2246531" y="4516822"/>
                <a:ext cx="1119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C0A6FC02-F809-F80C-ADDE-70EA06144966}"/>
                  </a:ext>
                </a:extLst>
              </p14:cNvPr>
              <p14:cNvContentPartPr/>
              <p14:nvPr/>
            </p14:nvContentPartPr>
            <p14:xfrm>
              <a:off x="2238971" y="4203982"/>
              <a:ext cx="242640" cy="217800"/>
            </p14:xfrm>
          </p:contentPart>
        </mc:Choice>
        <mc:Fallback xmlns="">
          <p:pic>
            <p:nvPicPr>
              <p:cNvPr id="15" name="Freihand 14">
                <a:extLst>
                  <a:ext uri="{FF2B5EF4-FFF2-40B4-BE49-F238E27FC236}">
                    <a16:creationId xmlns:a16="http://schemas.microsoft.com/office/drawing/2014/main" id="{C0A6FC02-F809-F80C-ADDE-70EA06144966}"/>
                  </a:ext>
                </a:extLst>
              </p:cNvPr>
              <p:cNvPicPr/>
              <p:nvPr/>
            </p:nvPicPr>
            <p:blipFill>
              <a:blip r:embed="rId24"/>
              <a:stretch>
                <a:fillRect/>
              </a:stretch>
            </p:blipFill>
            <p:spPr>
              <a:xfrm>
                <a:off x="2232851" y="4197862"/>
                <a:ext cx="254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F3696834-9AA2-441C-66C9-557F469D4C8B}"/>
                  </a:ext>
                </a:extLst>
              </p14:cNvPr>
              <p14:cNvContentPartPr/>
              <p14:nvPr/>
            </p14:nvContentPartPr>
            <p14:xfrm>
              <a:off x="2420411" y="4036942"/>
              <a:ext cx="2915280" cy="56160"/>
            </p14:xfrm>
          </p:contentPart>
        </mc:Choice>
        <mc:Fallback xmlns="">
          <p:pic>
            <p:nvPicPr>
              <p:cNvPr id="24" name="Freihand 23">
                <a:extLst>
                  <a:ext uri="{FF2B5EF4-FFF2-40B4-BE49-F238E27FC236}">
                    <a16:creationId xmlns:a16="http://schemas.microsoft.com/office/drawing/2014/main" id="{F3696834-9AA2-441C-66C9-557F469D4C8B}"/>
                  </a:ext>
                </a:extLst>
              </p:cNvPr>
              <p:cNvPicPr/>
              <p:nvPr/>
            </p:nvPicPr>
            <p:blipFill>
              <a:blip r:embed="rId26"/>
              <a:stretch>
                <a:fillRect/>
              </a:stretch>
            </p:blipFill>
            <p:spPr>
              <a:xfrm>
                <a:off x="2414291" y="4030822"/>
                <a:ext cx="2927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1A46F803-2967-AA9A-5FA6-A4A27D0C4F5A}"/>
                  </a:ext>
                </a:extLst>
              </p14:cNvPr>
              <p14:cNvContentPartPr/>
              <p14:nvPr/>
            </p14:nvContentPartPr>
            <p14:xfrm>
              <a:off x="4206731" y="5169862"/>
              <a:ext cx="2527200" cy="68040"/>
            </p14:xfrm>
          </p:contentPart>
        </mc:Choice>
        <mc:Fallback xmlns="">
          <p:pic>
            <p:nvPicPr>
              <p:cNvPr id="26" name="Freihand 25">
                <a:extLst>
                  <a:ext uri="{FF2B5EF4-FFF2-40B4-BE49-F238E27FC236}">
                    <a16:creationId xmlns:a16="http://schemas.microsoft.com/office/drawing/2014/main" id="{1A46F803-2967-AA9A-5FA6-A4A27D0C4F5A}"/>
                  </a:ext>
                </a:extLst>
              </p:cNvPr>
              <p:cNvPicPr/>
              <p:nvPr/>
            </p:nvPicPr>
            <p:blipFill>
              <a:blip r:embed="rId28"/>
              <a:stretch>
                <a:fillRect/>
              </a:stretch>
            </p:blipFill>
            <p:spPr>
              <a:xfrm>
                <a:off x="4200611" y="5163742"/>
                <a:ext cx="2539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5A943CFF-0C78-D239-703D-F9CC0724C16D}"/>
                  </a:ext>
                </a:extLst>
              </p14:cNvPr>
              <p14:cNvContentPartPr/>
              <p14:nvPr/>
            </p14:nvContentPartPr>
            <p14:xfrm>
              <a:off x="4070291" y="5572702"/>
              <a:ext cx="2203560" cy="73080"/>
            </p14:xfrm>
          </p:contentPart>
        </mc:Choice>
        <mc:Fallback xmlns="">
          <p:pic>
            <p:nvPicPr>
              <p:cNvPr id="27" name="Freihand 26">
                <a:extLst>
                  <a:ext uri="{FF2B5EF4-FFF2-40B4-BE49-F238E27FC236}">
                    <a16:creationId xmlns:a16="http://schemas.microsoft.com/office/drawing/2014/main" id="{5A943CFF-0C78-D239-703D-F9CC0724C16D}"/>
                  </a:ext>
                </a:extLst>
              </p:cNvPr>
              <p:cNvPicPr/>
              <p:nvPr/>
            </p:nvPicPr>
            <p:blipFill>
              <a:blip r:embed="rId30"/>
              <a:stretch>
                <a:fillRect/>
              </a:stretch>
            </p:blipFill>
            <p:spPr>
              <a:xfrm>
                <a:off x="4064171" y="5566582"/>
                <a:ext cx="2215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355C2B8F-7309-CBD3-E991-4CCE389412F0}"/>
                  </a:ext>
                </a:extLst>
              </p14:cNvPr>
              <p14:cNvContentPartPr/>
              <p14:nvPr/>
            </p14:nvContentPartPr>
            <p14:xfrm>
              <a:off x="5516771" y="4293262"/>
              <a:ext cx="27360" cy="505440"/>
            </p14:xfrm>
          </p:contentPart>
        </mc:Choice>
        <mc:Fallback xmlns="">
          <p:pic>
            <p:nvPicPr>
              <p:cNvPr id="16" name="Freihand 15">
                <a:extLst>
                  <a:ext uri="{FF2B5EF4-FFF2-40B4-BE49-F238E27FC236}">
                    <a16:creationId xmlns:a16="http://schemas.microsoft.com/office/drawing/2014/main" id="{355C2B8F-7309-CBD3-E991-4CCE389412F0}"/>
                  </a:ext>
                </a:extLst>
              </p:cNvPr>
              <p:cNvPicPr/>
              <p:nvPr/>
            </p:nvPicPr>
            <p:blipFill>
              <a:blip r:embed="rId32"/>
              <a:stretch>
                <a:fillRect/>
              </a:stretch>
            </p:blipFill>
            <p:spPr>
              <a:xfrm>
                <a:off x="5510651" y="4287142"/>
                <a:ext cx="3960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A88C69A3-03F9-549B-6C8D-D4421DED28EE}"/>
                  </a:ext>
                </a:extLst>
              </p14:cNvPr>
              <p14:cNvContentPartPr/>
              <p14:nvPr/>
            </p14:nvContentPartPr>
            <p14:xfrm>
              <a:off x="5419211" y="4647862"/>
              <a:ext cx="199080" cy="238320"/>
            </p14:xfrm>
          </p:contentPart>
        </mc:Choice>
        <mc:Fallback xmlns="">
          <p:pic>
            <p:nvPicPr>
              <p:cNvPr id="17" name="Freihand 16">
                <a:extLst>
                  <a:ext uri="{FF2B5EF4-FFF2-40B4-BE49-F238E27FC236}">
                    <a16:creationId xmlns:a16="http://schemas.microsoft.com/office/drawing/2014/main" id="{A88C69A3-03F9-549B-6C8D-D4421DED28EE}"/>
                  </a:ext>
                </a:extLst>
              </p:cNvPr>
              <p:cNvPicPr/>
              <p:nvPr/>
            </p:nvPicPr>
            <p:blipFill>
              <a:blip r:embed="rId34"/>
              <a:stretch>
                <a:fillRect/>
              </a:stretch>
            </p:blipFill>
            <p:spPr>
              <a:xfrm>
                <a:off x="5413091" y="4641742"/>
                <a:ext cx="211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24647A17-9CD4-3A32-4EAC-A4A751DE1736}"/>
                  </a:ext>
                </a:extLst>
              </p14:cNvPr>
              <p14:cNvContentPartPr/>
              <p14:nvPr/>
            </p14:nvContentPartPr>
            <p14:xfrm>
              <a:off x="5593091" y="3883942"/>
              <a:ext cx="262800" cy="248760"/>
            </p14:xfrm>
          </p:contentPart>
        </mc:Choice>
        <mc:Fallback xmlns="">
          <p:pic>
            <p:nvPicPr>
              <p:cNvPr id="19" name="Freihand 18">
                <a:extLst>
                  <a:ext uri="{FF2B5EF4-FFF2-40B4-BE49-F238E27FC236}">
                    <a16:creationId xmlns:a16="http://schemas.microsoft.com/office/drawing/2014/main" id="{24647A17-9CD4-3A32-4EAC-A4A751DE1736}"/>
                  </a:ext>
                </a:extLst>
              </p:cNvPr>
              <p:cNvPicPr/>
              <p:nvPr/>
            </p:nvPicPr>
            <p:blipFill>
              <a:blip r:embed="rId36"/>
              <a:stretch>
                <a:fillRect/>
              </a:stretch>
            </p:blipFill>
            <p:spPr>
              <a:xfrm>
                <a:off x="5586971" y="3877822"/>
                <a:ext cx="2750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1D3DA5FF-820C-0F28-84F3-D1074BA0C4F1}"/>
                  </a:ext>
                </a:extLst>
              </p14:cNvPr>
              <p14:cNvContentPartPr/>
              <p14:nvPr/>
            </p14:nvContentPartPr>
            <p14:xfrm>
              <a:off x="5583371" y="4015702"/>
              <a:ext cx="428040" cy="232560"/>
            </p14:xfrm>
          </p:contentPart>
        </mc:Choice>
        <mc:Fallback xmlns="">
          <p:pic>
            <p:nvPicPr>
              <p:cNvPr id="20" name="Freihand 19">
                <a:extLst>
                  <a:ext uri="{FF2B5EF4-FFF2-40B4-BE49-F238E27FC236}">
                    <a16:creationId xmlns:a16="http://schemas.microsoft.com/office/drawing/2014/main" id="{1D3DA5FF-820C-0F28-84F3-D1074BA0C4F1}"/>
                  </a:ext>
                </a:extLst>
              </p:cNvPr>
              <p:cNvPicPr/>
              <p:nvPr/>
            </p:nvPicPr>
            <p:blipFill>
              <a:blip r:embed="rId38"/>
              <a:stretch>
                <a:fillRect/>
              </a:stretch>
            </p:blipFill>
            <p:spPr>
              <a:xfrm>
                <a:off x="5577251" y="4009582"/>
                <a:ext cx="440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1A9683A1-0EC9-AEE4-C5F0-421476ACA07C}"/>
                  </a:ext>
                </a:extLst>
              </p14:cNvPr>
              <p14:cNvContentPartPr/>
              <p14:nvPr/>
            </p14:nvContentPartPr>
            <p14:xfrm>
              <a:off x="5819171" y="4225582"/>
              <a:ext cx="72360" cy="217440"/>
            </p14:xfrm>
          </p:contentPart>
        </mc:Choice>
        <mc:Fallback xmlns="">
          <p:pic>
            <p:nvPicPr>
              <p:cNvPr id="21" name="Freihand 20">
                <a:extLst>
                  <a:ext uri="{FF2B5EF4-FFF2-40B4-BE49-F238E27FC236}">
                    <a16:creationId xmlns:a16="http://schemas.microsoft.com/office/drawing/2014/main" id="{1A9683A1-0EC9-AEE4-C5F0-421476ACA07C}"/>
                  </a:ext>
                </a:extLst>
              </p:cNvPr>
              <p:cNvPicPr/>
              <p:nvPr/>
            </p:nvPicPr>
            <p:blipFill>
              <a:blip r:embed="rId40"/>
              <a:stretch>
                <a:fillRect/>
              </a:stretch>
            </p:blipFill>
            <p:spPr>
              <a:xfrm>
                <a:off x="5813051" y="4219462"/>
                <a:ext cx="84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4910081A-3067-B19C-3AE4-05FEED6F4034}"/>
                  </a:ext>
                </a:extLst>
              </p14:cNvPr>
              <p14:cNvContentPartPr/>
              <p14:nvPr/>
            </p14:nvContentPartPr>
            <p14:xfrm>
              <a:off x="5771291" y="4175182"/>
              <a:ext cx="187200" cy="145080"/>
            </p14:xfrm>
          </p:contentPart>
        </mc:Choice>
        <mc:Fallback xmlns="">
          <p:pic>
            <p:nvPicPr>
              <p:cNvPr id="22" name="Freihand 21">
                <a:extLst>
                  <a:ext uri="{FF2B5EF4-FFF2-40B4-BE49-F238E27FC236}">
                    <a16:creationId xmlns:a16="http://schemas.microsoft.com/office/drawing/2014/main" id="{4910081A-3067-B19C-3AE4-05FEED6F4034}"/>
                  </a:ext>
                </a:extLst>
              </p:cNvPr>
              <p:cNvPicPr/>
              <p:nvPr/>
            </p:nvPicPr>
            <p:blipFill>
              <a:blip r:embed="rId42"/>
              <a:stretch>
                <a:fillRect/>
              </a:stretch>
            </p:blipFill>
            <p:spPr>
              <a:xfrm>
                <a:off x="5765171" y="4169062"/>
                <a:ext cx="199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06C3EDAC-24E4-951B-1312-E7228B295A3F}"/>
                  </a:ext>
                </a:extLst>
              </p14:cNvPr>
              <p14:cNvContentPartPr/>
              <p14:nvPr/>
            </p14:nvContentPartPr>
            <p14:xfrm>
              <a:off x="6097811" y="6032782"/>
              <a:ext cx="195480" cy="59400"/>
            </p14:xfrm>
          </p:contentPart>
        </mc:Choice>
        <mc:Fallback xmlns="">
          <p:pic>
            <p:nvPicPr>
              <p:cNvPr id="28" name="Freihand 27">
                <a:extLst>
                  <a:ext uri="{FF2B5EF4-FFF2-40B4-BE49-F238E27FC236}">
                    <a16:creationId xmlns:a16="http://schemas.microsoft.com/office/drawing/2014/main" id="{06C3EDAC-24E4-951B-1312-E7228B295A3F}"/>
                  </a:ext>
                </a:extLst>
              </p:cNvPr>
              <p:cNvPicPr/>
              <p:nvPr/>
            </p:nvPicPr>
            <p:blipFill>
              <a:blip r:embed="rId44"/>
              <a:stretch>
                <a:fillRect/>
              </a:stretch>
            </p:blipFill>
            <p:spPr>
              <a:xfrm>
                <a:off x="6091691" y="6026662"/>
                <a:ext cx="207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E3EE0C65-DC8E-E488-0F01-2F15FFA26610}"/>
                  </a:ext>
                </a:extLst>
              </p14:cNvPr>
              <p14:cNvContentPartPr/>
              <p14:nvPr/>
            </p14:nvContentPartPr>
            <p14:xfrm>
              <a:off x="6137051" y="6091102"/>
              <a:ext cx="192960" cy="73080"/>
            </p14:xfrm>
          </p:contentPart>
        </mc:Choice>
        <mc:Fallback xmlns="">
          <p:pic>
            <p:nvPicPr>
              <p:cNvPr id="29" name="Freihand 28">
                <a:extLst>
                  <a:ext uri="{FF2B5EF4-FFF2-40B4-BE49-F238E27FC236}">
                    <a16:creationId xmlns:a16="http://schemas.microsoft.com/office/drawing/2014/main" id="{E3EE0C65-DC8E-E488-0F01-2F15FFA26610}"/>
                  </a:ext>
                </a:extLst>
              </p:cNvPr>
              <p:cNvPicPr/>
              <p:nvPr/>
            </p:nvPicPr>
            <p:blipFill>
              <a:blip r:embed="rId46"/>
              <a:stretch>
                <a:fillRect/>
              </a:stretch>
            </p:blipFill>
            <p:spPr>
              <a:xfrm>
                <a:off x="6130931" y="6084982"/>
                <a:ext cx="205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8465E97-6BD4-4A46-C9FD-E27601ACC322}"/>
                  </a:ext>
                </a:extLst>
              </p14:cNvPr>
              <p14:cNvContentPartPr/>
              <p14:nvPr/>
            </p14:nvContentPartPr>
            <p14:xfrm>
              <a:off x="6308411" y="5958262"/>
              <a:ext cx="80280" cy="217080"/>
            </p14:xfrm>
          </p:contentPart>
        </mc:Choice>
        <mc:Fallback xmlns="">
          <p:pic>
            <p:nvPicPr>
              <p:cNvPr id="30" name="Freihand 29">
                <a:extLst>
                  <a:ext uri="{FF2B5EF4-FFF2-40B4-BE49-F238E27FC236}">
                    <a16:creationId xmlns:a16="http://schemas.microsoft.com/office/drawing/2014/main" id="{C8465E97-6BD4-4A46-C9FD-E27601ACC322}"/>
                  </a:ext>
                </a:extLst>
              </p:cNvPr>
              <p:cNvPicPr/>
              <p:nvPr/>
            </p:nvPicPr>
            <p:blipFill>
              <a:blip r:embed="rId48"/>
              <a:stretch>
                <a:fillRect/>
              </a:stretch>
            </p:blipFill>
            <p:spPr>
              <a:xfrm>
                <a:off x="6302291" y="5952142"/>
                <a:ext cx="92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A246776D-41B4-E66D-9B49-3C488AD29A71}"/>
                  </a:ext>
                </a:extLst>
              </p14:cNvPr>
              <p14:cNvContentPartPr/>
              <p14:nvPr/>
            </p14:nvContentPartPr>
            <p14:xfrm>
              <a:off x="6556091" y="5854222"/>
              <a:ext cx="206280" cy="267840"/>
            </p14:xfrm>
          </p:contentPart>
        </mc:Choice>
        <mc:Fallback xmlns="">
          <p:pic>
            <p:nvPicPr>
              <p:cNvPr id="31" name="Freihand 30">
                <a:extLst>
                  <a:ext uri="{FF2B5EF4-FFF2-40B4-BE49-F238E27FC236}">
                    <a16:creationId xmlns:a16="http://schemas.microsoft.com/office/drawing/2014/main" id="{A246776D-41B4-E66D-9B49-3C488AD29A71}"/>
                  </a:ext>
                </a:extLst>
              </p:cNvPr>
              <p:cNvPicPr/>
              <p:nvPr/>
            </p:nvPicPr>
            <p:blipFill>
              <a:blip r:embed="rId50"/>
              <a:stretch>
                <a:fillRect/>
              </a:stretch>
            </p:blipFill>
            <p:spPr>
              <a:xfrm>
                <a:off x="6549971" y="5848102"/>
                <a:ext cx="2185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E477C534-76B0-0441-926C-FAAB15698681}"/>
                  </a:ext>
                </a:extLst>
              </p14:cNvPr>
              <p14:cNvContentPartPr/>
              <p14:nvPr/>
            </p14:nvContentPartPr>
            <p14:xfrm>
              <a:off x="6758411" y="5672782"/>
              <a:ext cx="87480" cy="182520"/>
            </p14:xfrm>
          </p:contentPart>
        </mc:Choice>
        <mc:Fallback xmlns="">
          <p:pic>
            <p:nvPicPr>
              <p:cNvPr id="32" name="Freihand 31">
                <a:extLst>
                  <a:ext uri="{FF2B5EF4-FFF2-40B4-BE49-F238E27FC236}">
                    <a16:creationId xmlns:a16="http://schemas.microsoft.com/office/drawing/2014/main" id="{E477C534-76B0-0441-926C-FAAB15698681}"/>
                  </a:ext>
                </a:extLst>
              </p:cNvPr>
              <p:cNvPicPr/>
              <p:nvPr/>
            </p:nvPicPr>
            <p:blipFill>
              <a:blip r:embed="rId52"/>
              <a:stretch>
                <a:fillRect/>
              </a:stretch>
            </p:blipFill>
            <p:spPr>
              <a:xfrm>
                <a:off x="6752291" y="5666662"/>
                <a:ext cx="99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4AAA67E7-3997-C6E9-A0DE-9502284C1CDA}"/>
                  </a:ext>
                </a:extLst>
              </p14:cNvPr>
              <p14:cNvContentPartPr/>
              <p14:nvPr/>
            </p14:nvContentPartPr>
            <p14:xfrm>
              <a:off x="6971171" y="5705542"/>
              <a:ext cx="77040" cy="304920"/>
            </p14:xfrm>
          </p:contentPart>
        </mc:Choice>
        <mc:Fallback xmlns="">
          <p:pic>
            <p:nvPicPr>
              <p:cNvPr id="33" name="Freihand 32">
                <a:extLst>
                  <a:ext uri="{FF2B5EF4-FFF2-40B4-BE49-F238E27FC236}">
                    <a16:creationId xmlns:a16="http://schemas.microsoft.com/office/drawing/2014/main" id="{4AAA67E7-3997-C6E9-A0DE-9502284C1CDA}"/>
                  </a:ext>
                </a:extLst>
              </p:cNvPr>
              <p:cNvPicPr/>
              <p:nvPr/>
            </p:nvPicPr>
            <p:blipFill>
              <a:blip r:embed="rId54"/>
              <a:stretch>
                <a:fillRect/>
              </a:stretch>
            </p:blipFill>
            <p:spPr>
              <a:xfrm>
                <a:off x="6965051" y="5699422"/>
                <a:ext cx="892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106CBFE7-80E0-01D2-B6F7-6976A9458D00}"/>
                  </a:ext>
                </a:extLst>
              </p14:cNvPr>
              <p14:cNvContentPartPr/>
              <p14:nvPr/>
            </p14:nvContentPartPr>
            <p14:xfrm>
              <a:off x="7136411" y="5746582"/>
              <a:ext cx="113040" cy="281880"/>
            </p14:xfrm>
          </p:contentPart>
        </mc:Choice>
        <mc:Fallback xmlns="">
          <p:pic>
            <p:nvPicPr>
              <p:cNvPr id="34" name="Freihand 33">
                <a:extLst>
                  <a:ext uri="{FF2B5EF4-FFF2-40B4-BE49-F238E27FC236}">
                    <a16:creationId xmlns:a16="http://schemas.microsoft.com/office/drawing/2014/main" id="{106CBFE7-80E0-01D2-B6F7-6976A9458D00}"/>
                  </a:ext>
                </a:extLst>
              </p:cNvPr>
              <p:cNvPicPr/>
              <p:nvPr/>
            </p:nvPicPr>
            <p:blipFill>
              <a:blip r:embed="rId56"/>
              <a:stretch>
                <a:fillRect/>
              </a:stretch>
            </p:blipFill>
            <p:spPr>
              <a:xfrm>
                <a:off x="7130291" y="5740462"/>
                <a:ext cx="1252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88965A05-D944-5710-08C5-B5B8EC8A9FDF}"/>
                  </a:ext>
                </a:extLst>
              </p14:cNvPr>
              <p14:cNvContentPartPr/>
              <p14:nvPr/>
            </p14:nvContentPartPr>
            <p14:xfrm>
              <a:off x="7097171" y="5584942"/>
              <a:ext cx="51840" cy="134640"/>
            </p14:xfrm>
          </p:contentPart>
        </mc:Choice>
        <mc:Fallback xmlns="">
          <p:pic>
            <p:nvPicPr>
              <p:cNvPr id="36" name="Freihand 35">
                <a:extLst>
                  <a:ext uri="{FF2B5EF4-FFF2-40B4-BE49-F238E27FC236}">
                    <a16:creationId xmlns:a16="http://schemas.microsoft.com/office/drawing/2014/main" id="{88965A05-D944-5710-08C5-B5B8EC8A9FDF}"/>
                  </a:ext>
                </a:extLst>
              </p:cNvPr>
              <p:cNvPicPr/>
              <p:nvPr/>
            </p:nvPicPr>
            <p:blipFill>
              <a:blip r:embed="rId58"/>
              <a:stretch>
                <a:fillRect/>
              </a:stretch>
            </p:blipFill>
            <p:spPr>
              <a:xfrm>
                <a:off x="7091051" y="5578822"/>
                <a:ext cx="64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1CC448FE-C65F-725B-F7DD-6A3A32CE76A9}"/>
                  </a:ext>
                </a:extLst>
              </p14:cNvPr>
              <p14:cNvContentPartPr/>
              <p14:nvPr/>
            </p14:nvContentPartPr>
            <p14:xfrm>
              <a:off x="7069451" y="5598622"/>
              <a:ext cx="94320" cy="70920"/>
            </p14:xfrm>
          </p:contentPart>
        </mc:Choice>
        <mc:Fallback xmlns="">
          <p:pic>
            <p:nvPicPr>
              <p:cNvPr id="37" name="Freihand 36">
                <a:extLst>
                  <a:ext uri="{FF2B5EF4-FFF2-40B4-BE49-F238E27FC236}">
                    <a16:creationId xmlns:a16="http://schemas.microsoft.com/office/drawing/2014/main" id="{1CC448FE-C65F-725B-F7DD-6A3A32CE76A9}"/>
                  </a:ext>
                </a:extLst>
              </p:cNvPr>
              <p:cNvPicPr/>
              <p:nvPr/>
            </p:nvPicPr>
            <p:blipFill>
              <a:blip r:embed="rId60"/>
              <a:stretch>
                <a:fillRect/>
              </a:stretch>
            </p:blipFill>
            <p:spPr>
              <a:xfrm>
                <a:off x="7063331" y="5592502"/>
                <a:ext cx="106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8E96A5D0-1A43-F56A-C9DC-4F220E5DC030}"/>
                  </a:ext>
                </a:extLst>
              </p14:cNvPr>
              <p14:cNvContentPartPr/>
              <p14:nvPr/>
            </p14:nvContentPartPr>
            <p14:xfrm>
              <a:off x="7053971" y="5703022"/>
              <a:ext cx="24480" cy="70560"/>
            </p14:xfrm>
          </p:contentPart>
        </mc:Choice>
        <mc:Fallback xmlns="">
          <p:pic>
            <p:nvPicPr>
              <p:cNvPr id="38" name="Freihand 37">
                <a:extLst>
                  <a:ext uri="{FF2B5EF4-FFF2-40B4-BE49-F238E27FC236}">
                    <a16:creationId xmlns:a16="http://schemas.microsoft.com/office/drawing/2014/main" id="{8E96A5D0-1A43-F56A-C9DC-4F220E5DC030}"/>
                  </a:ext>
                </a:extLst>
              </p:cNvPr>
              <p:cNvPicPr/>
              <p:nvPr/>
            </p:nvPicPr>
            <p:blipFill>
              <a:blip r:embed="rId62"/>
              <a:stretch>
                <a:fillRect/>
              </a:stretch>
            </p:blipFill>
            <p:spPr>
              <a:xfrm>
                <a:off x="7047851" y="5696902"/>
                <a:ext cx="36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47C7E8B8-A1F1-9777-C26F-9B5D99DC5200}"/>
                  </a:ext>
                </a:extLst>
              </p14:cNvPr>
              <p14:cNvContentPartPr/>
              <p14:nvPr/>
            </p14:nvContentPartPr>
            <p14:xfrm>
              <a:off x="7115891" y="5726782"/>
              <a:ext cx="8640" cy="45360"/>
            </p14:xfrm>
          </p:contentPart>
        </mc:Choice>
        <mc:Fallback xmlns="">
          <p:pic>
            <p:nvPicPr>
              <p:cNvPr id="39" name="Freihand 38">
                <a:extLst>
                  <a:ext uri="{FF2B5EF4-FFF2-40B4-BE49-F238E27FC236}">
                    <a16:creationId xmlns:a16="http://schemas.microsoft.com/office/drawing/2014/main" id="{47C7E8B8-A1F1-9777-C26F-9B5D99DC5200}"/>
                  </a:ext>
                </a:extLst>
              </p:cNvPr>
              <p:cNvPicPr/>
              <p:nvPr/>
            </p:nvPicPr>
            <p:blipFill>
              <a:blip r:embed="rId64"/>
              <a:stretch>
                <a:fillRect/>
              </a:stretch>
            </p:blipFill>
            <p:spPr>
              <a:xfrm>
                <a:off x="7109771" y="5720662"/>
                <a:ext cx="20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D98656A-93B0-A3BB-DCEC-459C2FEFD1E1}"/>
                  </a:ext>
                </a:extLst>
              </p14:cNvPr>
              <p14:cNvContentPartPr/>
              <p14:nvPr/>
            </p14:nvContentPartPr>
            <p14:xfrm>
              <a:off x="7190051" y="5505022"/>
              <a:ext cx="41400" cy="88200"/>
            </p14:xfrm>
          </p:contentPart>
        </mc:Choice>
        <mc:Fallback xmlns="">
          <p:pic>
            <p:nvPicPr>
              <p:cNvPr id="40" name="Freihand 39">
                <a:extLst>
                  <a:ext uri="{FF2B5EF4-FFF2-40B4-BE49-F238E27FC236}">
                    <a16:creationId xmlns:a16="http://schemas.microsoft.com/office/drawing/2014/main" id="{FD98656A-93B0-A3BB-DCEC-459C2FEFD1E1}"/>
                  </a:ext>
                </a:extLst>
              </p:cNvPr>
              <p:cNvPicPr/>
              <p:nvPr/>
            </p:nvPicPr>
            <p:blipFill>
              <a:blip r:embed="rId66"/>
              <a:stretch>
                <a:fillRect/>
              </a:stretch>
            </p:blipFill>
            <p:spPr>
              <a:xfrm>
                <a:off x="7183931" y="5498902"/>
                <a:ext cx="53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9DA1A6FC-CABC-08E7-4AC6-E97A82233166}"/>
                  </a:ext>
                </a:extLst>
              </p14:cNvPr>
              <p14:cNvContentPartPr/>
              <p14:nvPr/>
            </p14:nvContentPartPr>
            <p14:xfrm>
              <a:off x="7320011" y="5559382"/>
              <a:ext cx="82080" cy="405720"/>
            </p14:xfrm>
          </p:contentPart>
        </mc:Choice>
        <mc:Fallback xmlns="">
          <p:pic>
            <p:nvPicPr>
              <p:cNvPr id="41" name="Freihand 40">
                <a:extLst>
                  <a:ext uri="{FF2B5EF4-FFF2-40B4-BE49-F238E27FC236}">
                    <a16:creationId xmlns:a16="http://schemas.microsoft.com/office/drawing/2014/main" id="{9DA1A6FC-CABC-08E7-4AC6-E97A82233166}"/>
                  </a:ext>
                </a:extLst>
              </p:cNvPr>
              <p:cNvPicPr/>
              <p:nvPr/>
            </p:nvPicPr>
            <p:blipFill>
              <a:blip r:embed="rId68"/>
              <a:stretch>
                <a:fillRect/>
              </a:stretch>
            </p:blipFill>
            <p:spPr>
              <a:xfrm>
                <a:off x="7313891" y="5553262"/>
                <a:ext cx="94320" cy="417960"/>
              </a:xfrm>
              <a:prstGeom prst="rect">
                <a:avLst/>
              </a:prstGeom>
            </p:spPr>
          </p:pic>
        </mc:Fallback>
      </mc:AlternateContent>
      <p:grpSp>
        <p:nvGrpSpPr>
          <p:cNvPr id="80" name="Gruppieren 79">
            <a:extLst>
              <a:ext uri="{FF2B5EF4-FFF2-40B4-BE49-F238E27FC236}">
                <a16:creationId xmlns:a16="http://schemas.microsoft.com/office/drawing/2014/main" id="{F7681DCD-C143-77CD-1181-65946453AFD1}"/>
              </a:ext>
            </a:extLst>
          </p:cNvPr>
          <p:cNvGrpSpPr/>
          <p:nvPr/>
        </p:nvGrpSpPr>
        <p:grpSpPr>
          <a:xfrm>
            <a:off x="7622051" y="1361422"/>
            <a:ext cx="4082760" cy="4189680"/>
            <a:chOff x="7622051" y="1361422"/>
            <a:chExt cx="4082760" cy="4189680"/>
          </a:xfrm>
        </p:grpSpPr>
        <mc:AlternateContent xmlns:mc="http://schemas.openxmlformats.org/markup-compatibility/2006" xmlns:p14="http://schemas.microsoft.com/office/powerpoint/2010/main">
          <mc:Choice Requires="p14">
            <p:contentPart p14:bwMode="auto" r:id="rId69">
              <p14:nvContentPartPr>
                <p14:cNvPr id="55" name="Freihand 54">
                  <a:extLst>
                    <a:ext uri="{FF2B5EF4-FFF2-40B4-BE49-F238E27FC236}">
                      <a16:creationId xmlns:a16="http://schemas.microsoft.com/office/drawing/2014/main" id="{60A72074-4C08-4CEA-9C6E-6F23AD81DE20}"/>
                    </a:ext>
                  </a:extLst>
                </p14:cNvPr>
                <p14:cNvContentPartPr/>
                <p14:nvPr/>
              </p14:nvContentPartPr>
              <p14:xfrm>
                <a:off x="10611131" y="1556182"/>
                <a:ext cx="260280" cy="134640"/>
              </p14:xfrm>
            </p:contentPart>
          </mc:Choice>
          <mc:Fallback xmlns="">
            <p:pic>
              <p:nvPicPr>
                <p:cNvPr id="55" name="Freihand 54">
                  <a:extLst>
                    <a:ext uri="{FF2B5EF4-FFF2-40B4-BE49-F238E27FC236}">
                      <a16:creationId xmlns:a16="http://schemas.microsoft.com/office/drawing/2014/main" id="{60A72074-4C08-4CEA-9C6E-6F23AD81DE20}"/>
                    </a:ext>
                  </a:extLst>
                </p:cNvPr>
                <p:cNvPicPr/>
                <p:nvPr/>
              </p:nvPicPr>
              <p:blipFill>
                <a:blip r:embed="rId70"/>
                <a:stretch>
                  <a:fillRect/>
                </a:stretch>
              </p:blipFill>
              <p:spPr>
                <a:xfrm>
                  <a:off x="10605011" y="1550062"/>
                  <a:ext cx="272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2B0A1144-2818-7080-BB8A-63C9E4174DB9}"/>
                    </a:ext>
                  </a:extLst>
                </p14:cNvPr>
                <p14:cNvContentPartPr/>
                <p14:nvPr/>
              </p14:nvContentPartPr>
              <p14:xfrm>
                <a:off x="10957451" y="1361422"/>
                <a:ext cx="148680" cy="198360"/>
              </p14:xfrm>
            </p:contentPart>
          </mc:Choice>
          <mc:Fallback xmlns="">
            <p:pic>
              <p:nvPicPr>
                <p:cNvPr id="56" name="Freihand 55">
                  <a:extLst>
                    <a:ext uri="{FF2B5EF4-FFF2-40B4-BE49-F238E27FC236}">
                      <a16:creationId xmlns:a16="http://schemas.microsoft.com/office/drawing/2014/main" id="{2B0A1144-2818-7080-BB8A-63C9E4174DB9}"/>
                    </a:ext>
                  </a:extLst>
                </p:cNvPr>
                <p:cNvPicPr/>
                <p:nvPr/>
              </p:nvPicPr>
              <p:blipFill>
                <a:blip r:embed="rId72"/>
                <a:stretch>
                  <a:fillRect/>
                </a:stretch>
              </p:blipFill>
              <p:spPr>
                <a:xfrm>
                  <a:off x="10951331" y="1355302"/>
                  <a:ext cx="160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74476925-7F7C-7ADC-0A3F-C17CDDC38898}"/>
                    </a:ext>
                  </a:extLst>
                </p14:cNvPr>
                <p14:cNvContentPartPr/>
                <p14:nvPr/>
              </p14:nvContentPartPr>
              <p14:xfrm>
                <a:off x="7622051" y="2506582"/>
                <a:ext cx="1317600" cy="3044520"/>
              </p14:xfrm>
            </p:contentPart>
          </mc:Choice>
          <mc:Fallback xmlns="">
            <p:pic>
              <p:nvPicPr>
                <p:cNvPr id="43" name="Freihand 42">
                  <a:extLst>
                    <a:ext uri="{FF2B5EF4-FFF2-40B4-BE49-F238E27FC236}">
                      <a16:creationId xmlns:a16="http://schemas.microsoft.com/office/drawing/2014/main" id="{74476925-7F7C-7ADC-0A3F-C17CDDC38898}"/>
                    </a:ext>
                  </a:extLst>
                </p:cNvPr>
                <p:cNvPicPr/>
                <p:nvPr/>
              </p:nvPicPr>
              <p:blipFill>
                <a:blip r:embed="rId74"/>
                <a:stretch>
                  <a:fillRect/>
                </a:stretch>
              </p:blipFill>
              <p:spPr>
                <a:xfrm>
                  <a:off x="7615931" y="2500462"/>
                  <a:ext cx="1329840" cy="3056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E7659A88-D3DC-DA04-5773-BCD3E6D81733}"/>
                    </a:ext>
                  </a:extLst>
                </p14:cNvPr>
                <p14:cNvContentPartPr/>
                <p14:nvPr/>
              </p14:nvContentPartPr>
              <p14:xfrm>
                <a:off x="8830931" y="2356822"/>
                <a:ext cx="169200" cy="199440"/>
              </p14:xfrm>
            </p:contentPart>
          </mc:Choice>
          <mc:Fallback xmlns="">
            <p:pic>
              <p:nvPicPr>
                <p:cNvPr id="44" name="Freihand 43">
                  <a:extLst>
                    <a:ext uri="{FF2B5EF4-FFF2-40B4-BE49-F238E27FC236}">
                      <a16:creationId xmlns:a16="http://schemas.microsoft.com/office/drawing/2014/main" id="{E7659A88-D3DC-DA04-5773-BCD3E6D81733}"/>
                    </a:ext>
                  </a:extLst>
                </p:cNvPr>
                <p:cNvPicPr/>
                <p:nvPr/>
              </p:nvPicPr>
              <p:blipFill>
                <a:blip r:embed="rId76"/>
                <a:stretch>
                  <a:fillRect/>
                </a:stretch>
              </p:blipFill>
              <p:spPr>
                <a:xfrm>
                  <a:off x="8824811" y="2350702"/>
                  <a:ext cx="181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11992DBD-73F0-227D-3012-B894AB592D81}"/>
                    </a:ext>
                  </a:extLst>
                </p14:cNvPr>
                <p14:cNvContentPartPr/>
                <p14:nvPr/>
              </p14:nvContentPartPr>
              <p14:xfrm>
                <a:off x="9212891" y="2104822"/>
                <a:ext cx="49320" cy="208440"/>
              </p14:xfrm>
            </p:contentPart>
          </mc:Choice>
          <mc:Fallback xmlns="">
            <p:pic>
              <p:nvPicPr>
                <p:cNvPr id="46" name="Freihand 45">
                  <a:extLst>
                    <a:ext uri="{FF2B5EF4-FFF2-40B4-BE49-F238E27FC236}">
                      <a16:creationId xmlns:a16="http://schemas.microsoft.com/office/drawing/2014/main" id="{11992DBD-73F0-227D-3012-B894AB592D81}"/>
                    </a:ext>
                  </a:extLst>
                </p:cNvPr>
                <p:cNvPicPr/>
                <p:nvPr/>
              </p:nvPicPr>
              <p:blipFill>
                <a:blip r:embed="rId78"/>
                <a:stretch>
                  <a:fillRect/>
                </a:stretch>
              </p:blipFill>
              <p:spPr>
                <a:xfrm>
                  <a:off x="9206771" y="2098702"/>
                  <a:ext cx="61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BEBB8BBA-DED2-E8EC-6BFF-76DCEA95B61A}"/>
                    </a:ext>
                  </a:extLst>
                </p14:cNvPr>
                <p14:cNvContentPartPr/>
                <p14:nvPr/>
              </p14:nvContentPartPr>
              <p14:xfrm>
                <a:off x="9076451" y="2024902"/>
                <a:ext cx="192960" cy="159120"/>
              </p14:xfrm>
            </p:contentPart>
          </mc:Choice>
          <mc:Fallback xmlns="">
            <p:pic>
              <p:nvPicPr>
                <p:cNvPr id="47" name="Freihand 46">
                  <a:extLst>
                    <a:ext uri="{FF2B5EF4-FFF2-40B4-BE49-F238E27FC236}">
                      <a16:creationId xmlns:a16="http://schemas.microsoft.com/office/drawing/2014/main" id="{BEBB8BBA-DED2-E8EC-6BFF-76DCEA95B61A}"/>
                    </a:ext>
                  </a:extLst>
                </p:cNvPr>
                <p:cNvPicPr/>
                <p:nvPr/>
              </p:nvPicPr>
              <p:blipFill>
                <a:blip r:embed="rId80"/>
                <a:stretch>
                  <a:fillRect/>
                </a:stretch>
              </p:blipFill>
              <p:spPr>
                <a:xfrm>
                  <a:off x="9070331" y="2018782"/>
                  <a:ext cx="205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78BE6D47-00FB-C20E-2950-3B78131C97BF}"/>
                    </a:ext>
                  </a:extLst>
                </p14:cNvPr>
                <p14:cNvContentPartPr/>
                <p14:nvPr/>
              </p14:nvContentPartPr>
              <p14:xfrm>
                <a:off x="9361571" y="2072062"/>
                <a:ext cx="167400" cy="184320"/>
              </p14:xfrm>
            </p:contentPart>
          </mc:Choice>
          <mc:Fallback xmlns="">
            <p:pic>
              <p:nvPicPr>
                <p:cNvPr id="48" name="Freihand 47">
                  <a:extLst>
                    <a:ext uri="{FF2B5EF4-FFF2-40B4-BE49-F238E27FC236}">
                      <a16:creationId xmlns:a16="http://schemas.microsoft.com/office/drawing/2014/main" id="{78BE6D47-00FB-C20E-2950-3B78131C97BF}"/>
                    </a:ext>
                  </a:extLst>
                </p:cNvPr>
                <p:cNvPicPr/>
                <p:nvPr/>
              </p:nvPicPr>
              <p:blipFill>
                <a:blip r:embed="rId82"/>
                <a:stretch>
                  <a:fillRect/>
                </a:stretch>
              </p:blipFill>
              <p:spPr>
                <a:xfrm>
                  <a:off x="9355451" y="2065942"/>
                  <a:ext cx="179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8674E658-5B34-7416-A4F7-614C260DFF3C}"/>
                    </a:ext>
                  </a:extLst>
                </p14:cNvPr>
                <p14:cNvContentPartPr/>
                <p14:nvPr/>
              </p14:nvContentPartPr>
              <p14:xfrm>
                <a:off x="9552371" y="1922302"/>
                <a:ext cx="303120" cy="210960"/>
              </p14:xfrm>
            </p:contentPart>
          </mc:Choice>
          <mc:Fallback xmlns="">
            <p:pic>
              <p:nvPicPr>
                <p:cNvPr id="50" name="Freihand 49">
                  <a:extLst>
                    <a:ext uri="{FF2B5EF4-FFF2-40B4-BE49-F238E27FC236}">
                      <a16:creationId xmlns:a16="http://schemas.microsoft.com/office/drawing/2014/main" id="{8674E658-5B34-7416-A4F7-614C260DFF3C}"/>
                    </a:ext>
                  </a:extLst>
                </p:cNvPr>
                <p:cNvPicPr/>
                <p:nvPr/>
              </p:nvPicPr>
              <p:blipFill>
                <a:blip r:embed="rId84"/>
                <a:stretch>
                  <a:fillRect/>
                </a:stretch>
              </p:blipFill>
              <p:spPr>
                <a:xfrm>
                  <a:off x="9546251" y="1916182"/>
                  <a:ext cx="315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8E6F0900-8672-14F9-7B23-7FBA5537A5D9}"/>
                    </a:ext>
                  </a:extLst>
                </p14:cNvPr>
                <p14:cNvContentPartPr/>
                <p14:nvPr/>
              </p14:nvContentPartPr>
              <p14:xfrm>
                <a:off x="9861251" y="1763542"/>
                <a:ext cx="63360" cy="200160"/>
              </p14:xfrm>
            </p:contentPart>
          </mc:Choice>
          <mc:Fallback xmlns="">
            <p:pic>
              <p:nvPicPr>
                <p:cNvPr id="51" name="Freihand 50">
                  <a:extLst>
                    <a:ext uri="{FF2B5EF4-FFF2-40B4-BE49-F238E27FC236}">
                      <a16:creationId xmlns:a16="http://schemas.microsoft.com/office/drawing/2014/main" id="{8E6F0900-8672-14F9-7B23-7FBA5537A5D9}"/>
                    </a:ext>
                  </a:extLst>
                </p:cNvPr>
                <p:cNvPicPr/>
                <p:nvPr/>
              </p:nvPicPr>
              <p:blipFill>
                <a:blip r:embed="rId86"/>
                <a:stretch>
                  <a:fillRect/>
                </a:stretch>
              </p:blipFill>
              <p:spPr>
                <a:xfrm>
                  <a:off x="9855131" y="1757422"/>
                  <a:ext cx="75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FAAC27F0-19F4-F272-53E5-FC82DB3028DB}"/>
                    </a:ext>
                  </a:extLst>
                </p14:cNvPr>
                <p14:cNvContentPartPr/>
                <p14:nvPr/>
              </p14:nvContentPartPr>
              <p14:xfrm>
                <a:off x="9945491" y="1786582"/>
                <a:ext cx="36360" cy="164880"/>
              </p14:xfrm>
            </p:contentPart>
          </mc:Choice>
          <mc:Fallback xmlns="">
            <p:pic>
              <p:nvPicPr>
                <p:cNvPr id="52" name="Freihand 51">
                  <a:extLst>
                    <a:ext uri="{FF2B5EF4-FFF2-40B4-BE49-F238E27FC236}">
                      <a16:creationId xmlns:a16="http://schemas.microsoft.com/office/drawing/2014/main" id="{FAAC27F0-19F4-F272-53E5-FC82DB3028DB}"/>
                    </a:ext>
                  </a:extLst>
                </p:cNvPr>
                <p:cNvPicPr/>
                <p:nvPr/>
              </p:nvPicPr>
              <p:blipFill>
                <a:blip r:embed="rId88"/>
                <a:stretch>
                  <a:fillRect/>
                </a:stretch>
              </p:blipFill>
              <p:spPr>
                <a:xfrm>
                  <a:off x="9939371" y="1780462"/>
                  <a:ext cx="48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70B2AEB4-9AD4-D94B-F033-85FB8E3792F9}"/>
                    </a:ext>
                  </a:extLst>
                </p14:cNvPr>
                <p14:cNvContentPartPr/>
                <p14:nvPr/>
              </p14:nvContentPartPr>
              <p14:xfrm>
                <a:off x="9984731" y="1636822"/>
                <a:ext cx="164160" cy="290520"/>
              </p14:xfrm>
            </p:contentPart>
          </mc:Choice>
          <mc:Fallback xmlns="">
            <p:pic>
              <p:nvPicPr>
                <p:cNvPr id="53" name="Freihand 52">
                  <a:extLst>
                    <a:ext uri="{FF2B5EF4-FFF2-40B4-BE49-F238E27FC236}">
                      <a16:creationId xmlns:a16="http://schemas.microsoft.com/office/drawing/2014/main" id="{70B2AEB4-9AD4-D94B-F033-85FB8E3792F9}"/>
                    </a:ext>
                  </a:extLst>
                </p:cNvPr>
                <p:cNvPicPr/>
                <p:nvPr/>
              </p:nvPicPr>
              <p:blipFill>
                <a:blip r:embed="rId90"/>
                <a:stretch>
                  <a:fillRect/>
                </a:stretch>
              </p:blipFill>
              <p:spPr>
                <a:xfrm>
                  <a:off x="9978611" y="1630702"/>
                  <a:ext cx="1764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04699892-9114-7D2F-250D-37965105778D}"/>
                    </a:ext>
                  </a:extLst>
                </p14:cNvPr>
                <p14:cNvContentPartPr/>
                <p14:nvPr/>
              </p14:nvContentPartPr>
              <p14:xfrm>
                <a:off x="10210091" y="1708462"/>
                <a:ext cx="192240" cy="131040"/>
              </p14:xfrm>
            </p:contentPart>
          </mc:Choice>
          <mc:Fallback xmlns="">
            <p:pic>
              <p:nvPicPr>
                <p:cNvPr id="54" name="Freihand 53">
                  <a:extLst>
                    <a:ext uri="{FF2B5EF4-FFF2-40B4-BE49-F238E27FC236}">
                      <a16:creationId xmlns:a16="http://schemas.microsoft.com/office/drawing/2014/main" id="{04699892-9114-7D2F-250D-37965105778D}"/>
                    </a:ext>
                  </a:extLst>
                </p:cNvPr>
                <p:cNvPicPr/>
                <p:nvPr/>
              </p:nvPicPr>
              <p:blipFill>
                <a:blip r:embed="rId92"/>
                <a:stretch>
                  <a:fillRect/>
                </a:stretch>
              </p:blipFill>
              <p:spPr>
                <a:xfrm>
                  <a:off x="10203971" y="1702342"/>
                  <a:ext cx="204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5CC9A25F-7184-18EE-49AC-4149F587584D}"/>
                    </a:ext>
                  </a:extLst>
                </p14:cNvPr>
                <p14:cNvContentPartPr/>
                <p14:nvPr/>
              </p14:nvContentPartPr>
              <p14:xfrm>
                <a:off x="9379931" y="2575342"/>
                <a:ext cx="81360" cy="172080"/>
              </p14:xfrm>
            </p:contentPart>
          </mc:Choice>
          <mc:Fallback xmlns="">
            <p:pic>
              <p:nvPicPr>
                <p:cNvPr id="57" name="Freihand 56">
                  <a:extLst>
                    <a:ext uri="{FF2B5EF4-FFF2-40B4-BE49-F238E27FC236}">
                      <a16:creationId xmlns:a16="http://schemas.microsoft.com/office/drawing/2014/main" id="{5CC9A25F-7184-18EE-49AC-4149F587584D}"/>
                    </a:ext>
                  </a:extLst>
                </p:cNvPr>
                <p:cNvPicPr/>
                <p:nvPr/>
              </p:nvPicPr>
              <p:blipFill>
                <a:blip r:embed="rId94"/>
                <a:stretch>
                  <a:fillRect/>
                </a:stretch>
              </p:blipFill>
              <p:spPr>
                <a:xfrm>
                  <a:off x="9373811" y="2569222"/>
                  <a:ext cx="93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DD195A64-78A5-8B25-30EA-AF718B282FAB}"/>
                    </a:ext>
                  </a:extLst>
                </p14:cNvPr>
                <p14:cNvContentPartPr/>
                <p14:nvPr/>
              </p14:nvContentPartPr>
              <p14:xfrm>
                <a:off x="9271211" y="2436382"/>
                <a:ext cx="209160" cy="204840"/>
              </p14:xfrm>
            </p:contentPart>
          </mc:Choice>
          <mc:Fallback xmlns="">
            <p:pic>
              <p:nvPicPr>
                <p:cNvPr id="58" name="Freihand 57">
                  <a:extLst>
                    <a:ext uri="{FF2B5EF4-FFF2-40B4-BE49-F238E27FC236}">
                      <a16:creationId xmlns:a16="http://schemas.microsoft.com/office/drawing/2014/main" id="{DD195A64-78A5-8B25-30EA-AF718B282FAB}"/>
                    </a:ext>
                  </a:extLst>
                </p:cNvPr>
                <p:cNvPicPr/>
                <p:nvPr/>
              </p:nvPicPr>
              <p:blipFill>
                <a:blip r:embed="rId96"/>
                <a:stretch>
                  <a:fillRect/>
                </a:stretch>
              </p:blipFill>
              <p:spPr>
                <a:xfrm>
                  <a:off x="9265091" y="2430262"/>
                  <a:ext cx="221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330D754F-209B-2A4A-ED65-6E23D60D6098}"/>
                    </a:ext>
                  </a:extLst>
                </p14:cNvPr>
                <p14:cNvContentPartPr/>
                <p14:nvPr/>
              </p14:nvContentPartPr>
              <p14:xfrm>
                <a:off x="9575771" y="2455822"/>
                <a:ext cx="306720" cy="235800"/>
              </p14:xfrm>
            </p:contentPart>
          </mc:Choice>
          <mc:Fallback xmlns="">
            <p:pic>
              <p:nvPicPr>
                <p:cNvPr id="59" name="Freihand 58">
                  <a:extLst>
                    <a:ext uri="{FF2B5EF4-FFF2-40B4-BE49-F238E27FC236}">
                      <a16:creationId xmlns:a16="http://schemas.microsoft.com/office/drawing/2014/main" id="{330D754F-209B-2A4A-ED65-6E23D60D6098}"/>
                    </a:ext>
                  </a:extLst>
                </p:cNvPr>
                <p:cNvPicPr/>
                <p:nvPr/>
              </p:nvPicPr>
              <p:blipFill>
                <a:blip r:embed="rId98"/>
                <a:stretch>
                  <a:fillRect/>
                </a:stretch>
              </p:blipFill>
              <p:spPr>
                <a:xfrm>
                  <a:off x="9569651" y="2449702"/>
                  <a:ext cx="318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6BC1D5FE-4DEC-9E5B-264F-E1FB43D657DC}"/>
                    </a:ext>
                  </a:extLst>
                </p14:cNvPr>
                <p14:cNvContentPartPr/>
                <p14:nvPr/>
              </p14:nvContentPartPr>
              <p14:xfrm>
                <a:off x="9755051" y="2350342"/>
                <a:ext cx="5400" cy="18000"/>
              </p14:xfrm>
            </p:contentPart>
          </mc:Choice>
          <mc:Fallback xmlns="">
            <p:pic>
              <p:nvPicPr>
                <p:cNvPr id="60" name="Freihand 59">
                  <a:extLst>
                    <a:ext uri="{FF2B5EF4-FFF2-40B4-BE49-F238E27FC236}">
                      <a16:creationId xmlns:a16="http://schemas.microsoft.com/office/drawing/2014/main" id="{6BC1D5FE-4DEC-9E5B-264F-E1FB43D657DC}"/>
                    </a:ext>
                  </a:extLst>
                </p:cNvPr>
                <p:cNvPicPr/>
                <p:nvPr/>
              </p:nvPicPr>
              <p:blipFill>
                <a:blip r:embed="rId100"/>
                <a:stretch>
                  <a:fillRect/>
                </a:stretch>
              </p:blipFill>
              <p:spPr>
                <a:xfrm>
                  <a:off x="9748931" y="2344222"/>
                  <a:ext cx="17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FA0AF686-AF23-2B15-C403-E204331893D0}"/>
                    </a:ext>
                  </a:extLst>
                </p14:cNvPr>
                <p14:cNvContentPartPr/>
                <p14:nvPr/>
              </p14:nvContentPartPr>
              <p14:xfrm>
                <a:off x="9794651" y="2410102"/>
                <a:ext cx="130320" cy="185040"/>
              </p14:xfrm>
            </p:contentPart>
          </mc:Choice>
          <mc:Fallback xmlns="">
            <p:pic>
              <p:nvPicPr>
                <p:cNvPr id="61" name="Freihand 60">
                  <a:extLst>
                    <a:ext uri="{FF2B5EF4-FFF2-40B4-BE49-F238E27FC236}">
                      <a16:creationId xmlns:a16="http://schemas.microsoft.com/office/drawing/2014/main" id="{FA0AF686-AF23-2B15-C403-E204331893D0}"/>
                    </a:ext>
                  </a:extLst>
                </p:cNvPr>
                <p:cNvPicPr/>
                <p:nvPr/>
              </p:nvPicPr>
              <p:blipFill>
                <a:blip r:embed="rId102"/>
                <a:stretch>
                  <a:fillRect/>
                </a:stretch>
              </p:blipFill>
              <p:spPr>
                <a:xfrm>
                  <a:off x="9788531" y="2403982"/>
                  <a:ext cx="142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3E924E95-5575-8C95-7E9F-E40582514F57}"/>
                    </a:ext>
                  </a:extLst>
                </p14:cNvPr>
                <p14:cNvContentPartPr/>
                <p14:nvPr/>
              </p14:nvContentPartPr>
              <p14:xfrm>
                <a:off x="9947651" y="2388502"/>
                <a:ext cx="63720" cy="153000"/>
              </p14:xfrm>
            </p:contentPart>
          </mc:Choice>
          <mc:Fallback xmlns="">
            <p:pic>
              <p:nvPicPr>
                <p:cNvPr id="62" name="Freihand 61">
                  <a:extLst>
                    <a:ext uri="{FF2B5EF4-FFF2-40B4-BE49-F238E27FC236}">
                      <a16:creationId xmlns:a16="http://schemas.microsoft.com/office/drawing/2014/main" id="{3E924E95-5575-8C95-7E9F-E40582514F57}"/>
                    </a:ext>
                  </a:extLst>
                </p:cNvPr>
                <p:cNvPicPr/>
                <p:nvPr/>
              </p:nvPicPr>
              <p:blipFill>
                <a:blip r:embed="rId104"/>
                <a:stretch>
                  <a:fillRect/>
                </a:stretch>
              </p:blipFill>
              <p:spPr>
                <a:xfrm>
                  <a:off x="9941531" y="2382382"/>
                  <a:ext cx="75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E10FC26E-AB53-09B9-2F83-3E97675D1C51}"/>
                    </a:ext>
                  </a:extLst>
                </p14:cNvPr>
                <p14:cNvContentPartPr/>
                <p14:nvPr/>
              </p14:nvContentPartPr>
              <p14:xfrm>
                <a:off x="10151771" y="2318662"/>
                <a:ext cx="231480" cy="127800"/>
              </p14:xfrm>
            </p:contentPart>
          </mc:Choice>
          <mc:Fallback xmlns="">
            <p:pic>
              <p:nvPicPr>
                <p:cNvPr id="63" name="Freihand 62">
                  <a:extLst>
                    <a:ext uri="{FF2B5EF4-FFF2-40B4-BE49-F238E27FC236}">
                      <a16:creationId xmlns:a16="http://schemas.microsoft.com/office/drawing/2014/main" id="{E10FC26E-AB53-09B9-2F83-3E97675D1C51}"/>
                    </a:ext>
                  </a:extLst>
                </p:cNvPr>
                <p:cNvPicPr/>
                <p:nvPr/>
              </p:nvPicPr>
              <p:blipFill>
                <a:blip r:embed="rId106"/>
                <a:stretch>
                  <a:fillRect/>
                </a:stretch>
              </p:blipFill>
              <p:spPr>
                <a:xfrm>
                  <a:off x="10145651" y="2312542"/>
                  <a:ext cx="243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DAAE2B73-7D1A-BEF4-659D-3ECFB95DF4A2}"/>
                    </a:ext>
                  </a:extLst>
                </p14:cNvPr>
                <p14:cNvContentPartPr/>
                <p14:nvPr/>
              </p14:nvContentPartPr>
              <p14:xfrm>
                <a:off x="10407731" y="2104822"/>
                <a:ext cx="343800" cy="271440"/>
              </p14:xfrm>
            </p:contentPart>
          </mc:Choice>
          <mc:Fallback xmlns="">
            <p:pic>
              <p:nvPicPr>
                <p:cNvPr id="66" name="Freihand 65">
                  <a:extLst>
                    <a:ext uri="{FF2B5EF4-FFF2-40B4-BE49-F238E27FC236}">
                      <a16:creationId xmlns:a16="http://schemas.microsoft.com/office/drawing/2014/main" id="{DAAE2B73-7D1A-BEF4-659D-3ECFB95DF4A2}"/>
                    </a:ext>
                  </a:extLst>
                </p:cNvPr>
                <p:cNvPicPr/>
                <p:nvPr/>
              </p:nvPicPr>
              <p:blipFill>
                <a:blip r:embed="rId108"/>
                <a:stretch>
                  <a:fillRect/>
                </a:stretch>
              </p:blipFill>
              <p:spPr>
                <a:xfrm>
                  <a:off x="10401611" y="2098702"/>
                  <a:ext cx="3560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14B4DD0A-585F-1DD9-07B4-AA21BC51FBCF}"/>
                    </a:ext>
                  </a:extLst>
                </p14:cNvPr>
                <p14:cNvContentPartPr/>
                <p14:nvPr/>
              </p14:nvContentPartPr>
              <p14:xfrm>
                <a:off x="10680251" y="2020942"/>
                <a:ext cx="12240" cy="37440"/>
              </p14:xfrm>
            </p:contentPart>
          </mc:Choice>
          <mc:Fallback xmlns="">
            <p:pic>
              <p:nvPicPr>
                <p:cNvPr id="67" name="Freihand 66">
                  <a:extLst>
                    <a:ext uri="{FF2B5EF4-FFF2-40B4-BE49-F238E27FC236}">
                      <a16:creationId xmlns:a16="http://schemas.microsoft.com/office/drawing/2014/main" id="{14B4DD0A-585F-1DD9-07B4-AA21BC51FBCF}"/>
                    </a:ext>
                  </a:extLst>
                </p:cNvPr>
                <p:cNvPicPr/>
                <p:nvPr/>
              </p:nvPicPr>
              <p:blipFill>
                <a:blip r:embed="rId110"/>
                <a:stretch>
                  <a:fillRect/>
                </a:stretch>
              </p:blipFill>
              <p:spPr>
                <a:xfrm>
                  <a:off x="10674131" y="2014822"/>
                  <a:ext cx="24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5E66D2C5-F9CE-F04F-6DE8-CC0843D54020}"/>
                    </a:ext>
                  </a:extLst>
                </p14:cNvPr>
                <p14:cNvContentPartPr/>
                <p14:nvPr/>
              </p14:nvContentPartPr>
              <p14:xfrm>
                <a:off x="10803371" y="1862542"/>
                <a:ext cx="233280" cy="342000"/>
              </p14:xfrm>
            </p:contentPart>
          </mc:Choice>
          <mc:Fallback xmlns="">
            <p:pic>
              <p:nvPicPr>
                <p:cNvPr id="68" name="Freihand 67">
                  <a:extLst>
                    <a:ext uri="{FF2B5EF4-FFF2-40B4-BE49-F238E27FC236}">
                      <a16:creationId xmlns:a16="http://schemas.microsoft.com/office/drawing/2014/main" id="{5E66D2C5-F9CE-F04F-6DE8-CC0843D54020}"/>
                    </a:ext>
                  </a:extLst>
                </p:cNvPr>
                <p:cNvPicPr/>
                <p:nvPr/>
              </p:nvPicPr>
              <p:blipFill>
                <a:blip r:embed="rId112"/>
                <a:stretch>
                  <a:fillRect/>
                </a:stretch>
              </p:blipFill>
              <p:spPr>
                <a:xfrm>
                  <a:off x="10797251" y="1856422"/>
                  <a:ext cx="245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088E9BB5-5A7A-4EA2-CA32-99AAF329A3AD}"/>
                    </a:ext>
                  </a:extLst>
                </p14:cNvPr>
                <p14:cNvContentPartPr/>
                <p14:nvPr/>
              </p14:nvContentPartPr>
              <p14:xfrm>
                <a:off x="10993091" y="2036422"/>
                <a:ext cx="50760" cy="45720"/>
              </p14:xfrm>
            </p:contentPart>
          </mc:Choice>
          <mc:Fallback xmlns="">
            <p:pic>
              <p:nvPicPr>
                <p:cNvPr id="69" name="Freihand 68">
                  <a:extLst>
                    <a:ext uri="{FF2B5EF4-FFF2-40B4-BE49-F238E27FC236}">
                      <a16:creationId xmlns:a16="http://schemas.microsoft.com/office/drawing/2014/main" id="{088E9BB5-5A7A-4EA2-CA32-99AAF329A3AD}"/>
                    </a:ext>
                  </a:extLst>
                </p:cNvPr>
                <p:cNvPicPr/>
                <p:nvPr/>
              </p:nvPicPr>
              <p:blipFill>
                <a:blip r:embed="rId114"/>
                <a:stretch>
                  <a:fillRect/>
                </a:stretch>
              </p:blipFill>
              <p:spPr>
                <a:xfrm>
                  <a:off x="10986971" y="2030302"/>
                  <a:ext cx="63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F4352BB9-6C67-DBE3-E139-7901D3DEA88E}"/>
                    </a:ext>
                  </a:extLst>
                </p14:cNvPr>
                <p14:cNvContentPartPr/>
                <p14:nvPr/>
              </p14:nvContentPartPr>
              <p14:xfrm>
                <a:off x="11068691" y="1735462"/>
                <a:ext cx="290520" cy="336240"/>
              </p14:xfrm>
            </p:contentPart>
          </mc:Choice>
          <mc:Fallback xmlns="">
            <p:pic>
              <p:nvPicPr>
                <p:cNvPr id="71" name="Freihand 70">
                  <a:extLst>
                    <a:ext uri="{FF2B5EF4-FFF2-40B4-BE49-F238E27FC236}">
                      <a16:creationId xmlns:a16="http://schemas.microsoft.com/office/drawing/2014/main" id="{F4352BB9-6C67-DBE3-E139-7901D3DEA88E}"/>
                    </a:ext>
                  </a:extLst>
                </p:cNvPr>
                <p:cNvPicPr/>
                <p:nvPr/>
              </p:nvPicPr>
              <p:blipFill>
                <a:blip r:embed="rId116"/>
                <a:stretch>
                  <a:fillRect/>
                </a:stretch>
              </p:blipFill>
              <p:spPr>
                <a:xfrm>
                  <a:off x="11062571" y="1729342"/>
                  <a:ext cx="3027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34C32ED5-2637-91EE-05B9-08ED594FB302}"/>
                    </a:ext>
                  </a:extLst>
                </p14:cNvPr>
                <p14:cNvContentPartPr/>
                <p14:nvPr/>
              </p14:nvContentPartPr>
              <p14:xfrm>
                <a:off x="9699971" y="2909782"/>
                <a:ext cx="215640" cy="208080"/>
              </p14:xfrm>
            </p:contentPart>
          </mc:Choice>
          <mc:Fallback xmlns="">
            <p:pic>
              <p:nvPicPr>
                <p:cNvPr id="72" name="Freihand 71">
                  <a:extLst>
                    <a:ext uri="{FF2B5EF4-FFF2-40B4-BE49-F238E27FC236}">
                      <a16:creationId xmlns:a16="http://schemas.microsoft.com/office/drawing/2014/main" id="{34C32ED5-2637-91EE-05B9-08ED594FB302}"/>
                    </a:ext>
                  </a:extLst>
                </p:cNvPr>
                <p:cNvPicPr/>
                <p:nvPr/>
              </p:nvPicPr>
              <p:blipFill>
                <a:blip r:embed="rId118"/>
                <a:stretch>
                  <a:fillRect/>
                </a:stretch>
              </p:blipFill>
              <p:spPr>
                <a:xfrm>
                  <a:off x="9693851" y="2903662"/>
                  <a:ext cx="2278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8ADD42C9-0179-6AA8-DDAC-3488BE1A6F2A}"/>
                    </a:ext>
                  </a:extLst>
                </p14:cNvPr>
                <p14:cNvContentPartPr/>
                <p14:nvPr/>
              </p14:nvContentPartPr>
              <p14:xfrm>
                <a:off x="9844331" y="2823382"/>
                <a:ext cx="12240" cy="39600"/>
              </p14:xfrm>
            </p:contentPart>
          </mc:Choice>
          <mc:Fallback xmlns="">
            <p:pic>
              <p:nvPicPr>
                <p:cNvPr id="73" name="Freihand 72">
                  <a:extLst>
                    <a:ext uri="{FF2B5EF4-FFF2-40B4-BE49-F238E27FC236}">
                      <a16:creationId xmlns:a16="http://schemas.microsoft.com/office/drawing/2014/main" id="{8ADD42C9-0179-6AA8-DDAC-3488BE1A6F2A}"/>
                    </a:ext>
                  </a:extLst>
                </p:cNvPr>
                <p:cNvPicPr/>
                <p:nvPr/>
              </p:nvPicPr>
              <p:blipFill>
                <a:blip r:embed="rId120"/>
                <a:stretch>
                  <a:fillRect/>
                </a:stretch>
              </p:blipFill>
              <p:spPr>
                <a:xfrm>
                  <a:off x="9838211" y="2817262"/>
                  <a:ext cx="24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1865BA83-83A7-243A-FD18-F4E85C3CC169}"/>
                    </a:ext>
                  </a:extLst>
                </p14:cNvPr>
                <p14:cNvContentPartPr/>
                <p14:nvPr/>
              </p14:nvContentPartPr>
              <p14:xfrm>
                <a:off x="9984011" y="2703862"/>
                <a:ext cx="121320" cy="281880"/>
              </p14:xfrm>
            </p:contentPart>
          </mc:Choice>
          <mc:Fallback xmlns="">
            <p:pic>
              <p:nvPicPr>
                <p:cNvPr id="74" name="Freihand 73">
                  <a:extLst>
                    <a:ext uri="{FF2B5EF4-FFF2-40B4-BE49-F238E27FC236}">
                      <a16:creationId xmlns:a16="http://schemas.microsoft.com/office/drawing/2014/main" id="{1865BA83-83A7-243A-FD18-F4E85C3CC169}"/>
                    </a:ext>
                  </a:extLst>
                </p:cNvPr>
                <p:cNvPicPr/>
                <p:nvPr/>
              </p:nvPicPr>
              <p:blipFill>
                <a:blip r:embed="rId122"/>
                <a:stretch>
                  <a:fillRect/>
                </a:stretch>
              </p:blipFill>
              <p:spPr>
                <a:xfrm>
                  <a:off x="9977891" y="2697742"/>
                  <a:ext cx="13356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2AF18901-BE0F-4911-1073-AAAFE16C97A8}"/>
                    </a:ext>
                  </a:extLst>
                </p14:cNvPr>
                <p14:cNvContentPartPr/>
                <p14:nvPr/>
              </p14:nvContentPartPr>
              <p14:xfrm>
                <a:off x="10257611" y="2605582"/>
                <a:ext cx="316800" cy="475920"/>
              </p14:xfrm>
            </p:contentPart>
          </mc:Choice>
          <mc:Fallback xmlns="">
            <p:pic>
              <p:nvPicPr>
                <p:cNvPr id="75" name="Freihand 74">
                  <a:extLst>
                    <a:ext uri="{FF2B5EF4-FFF2-40B4-BE49-F238E27FC236}">
                      <a16:creationId xmlns:a16="http://schemas.microsoft.com/office/drawing/2014/main" id="{2AF18901-BE0F-4911-1073-AAAFE16C97A8}"/>
                    </a:ext>
                  </a:extLst>
                </p:cNvPr>
                <p:cNvPicPr/>
                <p:nvPr/>
              </p:nvPicPr>
              <p:blipFill>
                <a:blip r:embed="rId124"/>
                <a:stretch>
                  <a:fillRect/>
                </a:stretch>
              </p:blipFill>
              <p:spPr>
                <a:xfrm>
                  <a:off x="10251491" y="2599462"/>
                  <a:ext cx="32904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96D16D95-EB9D-7ABE-F1B6-F14DD496138E}"/>
                    </a:ext>
                  </a:extLst>
                </p14:cNvPr>
                <p14:cNvContentPartPr/>
                <p14:nvPr/>
              </p14:nvContentPartPr>
              <p14:xfrm>
                <a:off x="10603571" y="2483182"/>
                <a:ext cx="188640" cy="316440"/>
              </p14:xfrm>
            </p:contentPart>
          </mc:Choice>
          <mc:Fallback xmlns="">
            <p:pic>
              <p:nvPicPr>
                <p:cNvPr id="76" name="Freihand 75">
                  <a:extLst>
                    <a:ext uri="{FF2B5EF4-FFF2-40B4-BE49-F238E27FC236}">
                      <a16:creationId xmlns:a16="http://schemas.microsoft.com/office/drawing/2014/main" id="{96D16D95-EB9D-7ABE-F1B6-F14DD496138E}"/>
                    </a:ext>
                  </a:extLst>
                </p:cNvPr>
                <p:cNvPicPr/>
                <p:nvPr/>
              </p:nvPicPr>
              <p:blipFill>
                <a:blip r:embed="rId126"/>
                <a:stretch>
                  <a:fillRect/>
                </a:stretch>
              </p:blipFill>
              <p:spPr>
                <a:xfrm>
                  <a:off x="10597451" y="2477062"/>
                  <a:ext cx="2008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E042076F-2447-1AE7-63AA-819D79E9F8A3}"/>
                    </a:ext>
                  </a:extLst>
                </p14:cNvPr>
                <p14:cNvContentPartPr/>
                <p14:nvPr/>
              </p14:nvContentPartPr>
              <p14:xfrm>
                <a:off x="10844771" y="2460142"/>
                <a:ext cx="293040" cy="436320"/>
              </p14:xfrm>
            </p:contentPart>
          </mc:Choice>
          <mc:Fallback xmlns="">
            <p:pic>
              <p:nvPicPr>
                <p:cNvPr id="77" name="Freihand 76">
                  <a:extLst>
                    <a:ext uri="{FF2B5EF4-FFF2-40B4-BE49-F238E27FC236}">
                      <a16:creationId xmlns:a16="http://schemas.microsoft.com/office/drawing/2014/main" id="{E042076F-2447-1AE7-63AA-819D79E9F8A3}"/>
                    </a:ext>
                  </a:extLst>
                </p:cNvPr>
                <p:cNvPicPr/>
                <p:nvPr/>
              </p:nvPicPr>
              <p:blipFill>
                <a:blip r:embed="rId128"/>
                <a:stretch>
                  <a:fillRect/>
                </a:stretch>
              </p:blipFill>
              <p:spPr>
                <a:xfrm>
                  <a:off x="10838651" y="2454022"/>
                  <a:ext cx="30528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2E341EA0-A398-87D2-3FC3-5E7721024C89}"/>
                    </a:ext>
                  </a:extLst>
                </p14:cNvPr>
                <p14:cNvContentPartPr/>
                <p14:nvPr/>
              </p14:nvContentPartPr>
              <p14:xfrm>
                <a:off x="11218451" y="2118862"/>
                <a:ext cx="382680" cy="434520"/>
              </p14:xfrm>
            </p:contentPart>
          </mc:Choice>
          <mc:Fallback xmlns="">
            <p:pic>
              <p:nvPicPr>
                <p:cNvPr id="78" name="Freihand 77">
                  <a:extLst>
                    <a:ext uri="{FF2B5EF4-FFF2-40B4-BE49-F238E27FC236}">
                      <a16:creationId xmlns:a16="http://schemas.microsoft.com/office/drawing/2014/main" id="{2E341EA0-A398-87D2-3FC3-5E7721024C89}"/>
                    </a:ext>
                  </a:extLst>
                </p:cNvPr>
                <p:cNvPicPr/>
                <p:nvPr/>
              </p:nvPicPr>
              <p:blipFill>
                <a:blip r:embed="rId130"/>
                <a:stretch>
                  <a:fillRect/>
                </a:stretch>
              </p:blipFill>
              <p:spPr>
                <a:xfrm>
                  <a:off x="11212331" y="2112742"/>
                  <a:ext cx="39492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66D4D4D6-CAAA-3DD4-711B-A804492828BC}"/>
                    </a:ext>
                  </a:extLst>
                </p14:cNvPr>
                <p14:cNvContentPartPr/>
                <p14:nvPr/>
              </p14:nvContentPartPr>
              <p14:xfrm>
                <a:off x="11643611" y="1975222"/>
                <a:ext cx="61200" cy="376560"/>
              </p14:xfrm>
            </p:contentPart>
          </mc:Choice>
          <mc:Fallback xmlns="">
            <p:pic>
              <p:nvPicPr>
                <p:cNvPr id="79" name="Freihand 78">
                  <a:extLst>
                    <a:ext uri="{FF2B5EF4-FFF2-40B4-BE49-F238E27FC236}">
                      <a16:creationId xmlns:a16="http://schemas.microsoft.com/office/drawing/2014/main" id="{66D4D4D6-CAAA-3DD4-711B-A804492828BC}"/>
                    </a:ext>
                  </a:extLst>
                </p:cNvPr>
                <p:cNvPicPr/>
                <p:nvPr/>
              </p:nvPicPr>
              <p:blipFill>
                <a:blip r:embed="rId132"/>
                <a:stretch>
                  <a:fillRect/>
                </a:stretch>
              </p:blipFill>
              <p:spPr>
                <a:xfrm>
                  <a:off x="11637491" y="1969102"/>
                  <a:ext cx="73440" cy="38880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2184</Words>
  <Application>Microsoft Office PowerPoint</Application>
  <PresentationFormat>Breitbild</PresentationFormat>
  <Paragraphs>358</Paragraphs>
  <Slides>39</Slides>
  <Notes>35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39</vt:i4>
      </vt:variant>
    </vt:vector>
  </HeadingPairs>
  <TitlesOfParts>
    <vt:vector size="49" baseType="lpstr">
      <vt:lpstr>Aptos</vt:lpstr>
      <vt:lpstr>Arial</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Bernhard Köster</dc:creator>
  <cp:lastModifiedBy>Bernhard Köster</cp:lastModifiedBy>
  <cp:revision>1</cp:revision>
  <dcterms:modified xsi:type="dcterms:W3CDTF">2024-04-30T08:01:45Z</dcterms:modified>
</cp:coreProperties>
</file>